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autoCompressPictures="0">
  <p:sldMasterIdLst>
    <p:sldMasterId id="2147484409" r:id="rId4"/>
    <p:sldMasterId id="2147484422" r:id="rId5"/>
  </p:sldMasterIdLst>
  <p:notesMasterIdLst>
    <p:notesMasterId r:id="rId24"/>
  </p:notesMasterIdLst>
  <p:sldIdLst>
    <p:sldId id="2147471710" r:id="rId6"/>
    <p:sldId id="2147471749" r:id="rId7"/>
    <p:sldId id="2147471739" r:id="rId8"/>
    <p:sldId id="2147471737" r:id="rId9"/>
    <p:sldId id="2147471738" r:id="rId10"/>
    <p:sldId id="2147471742" r:id="rId11"/>
    <p:sldId id="2147471731" r:id="rId12"/>
    <p:sldId id="2147471740" r:id="rId13"/>
    <p:sldId id="2147308874" r:id="rId14"/>
    <p:sldId id="2147471747" r:id="rId15"/>
    <p:sldId id="2147308876" r:id="rId16"/>
    <p:sldId id="2147471741" r:id="rId17"/>
    <p:sldId id="2147471736" r:id="rId18"/>
    <p:sldId id="2147471735" r:id="rId19"/>
    <p:sldId id="2147471734" r:id="rId20"/>
    <p:sldId id="2147471744" r:id="rId21"/>
    <p:sldId id="2147471746" r:id="rId22"/>
    <p:sldId id="2147471748" r:id="rId23"/>
  </p:sldIdLst>
  <p:sldSz cx="12192000" cy="6858000"/>
  <p:notesSz cx="6858000" cy="9144000"/>
  <p:embeddedFontLst>
    <p:embeddedFont>
      <p:font typeface="CiscoSans" panose="020B0503020201020303" charset="0"/>
      <p:regular r:id="rId25"/>
      <p:bold r:id="rId26"/>
      <p:italic r:id="rId27"/>
      <p:boldItalic r:id="rId28"/>
    </p:embeddedFont>
    <p:embeddedFont>
      <p:font typeface="CiscoSansTT" panose="020B0604020202020204" charset="0"/>
      <p:regular r:id="rId29"/>
      <p:bold r:id="rId29"/>
      <p:italic r:id="rId29"/>
      <p:boldItalic r:id="rId29"/>
    </p:embeddedFont>
    <p:embeddedFont>
      <p:font typeface="CiscoSansTT Light" panose="020B0604020202020204" charset="0"/>
      <p:regular r:id="rId30"/>
      <p:bold r:id="rId31"/>
      <p:italic r:id="rId32"/>
      <p:boldItalic r:id="rId33"/>
    </p:embeddedFont>
    <p:embeddedFont>
      <p:font typeface="CiscoSansTT Medium" panose="020B0604020202020204" charset="0"/>
      <p:regular r:id="rId34"/>
      <p:bold r:id="rId35"/>
      <p:italic r:id="rId36"/>
      <p:boldItalic r:id="rId37"/>
    </p:embeddedFont>
    <p:embeddedFont>
      <p:font typeface="Inter" panose="020B0604020202020204" charset="0"/>
      <p:regular r:id="rId38"/>
      <p:bold r:id="rId39"/>
      <p:italic r:id="rId40"/>
      <p:boldItalic r:id="rId41"/>
    </p:embeddedFont>
    <p:embeddedFont>
      <p:font typeface="Inter Light" panose="020B0604020202020204" charset="0"/>
      <p:regular r:id="rId42"/>
    </p:embeddedFont>
    <p:embeddedFont>
      <p:font typeface="MS PGothic" panose="020B0600070205080204" pitchFamily="34" charset="-128"/>
      <p:regular r:id="rId43"/>
    </p:embeddedFont>
    <p:embeddedFont>
      <p:font typeface="Proxima Nova" panose="020B0604020202020204" charset="0"/>
      <p:bold r:id="rId44"/>
    </p:embeddedFont>
    <p:embeddedFont>
      <p:font typeface="Segoe UI" panose="020B0502040204020203" pitchFamily="34" charset="0"/>
      <p:regular r:id="rId45"/>
      <p:bold r:id="rId46"/>
      <p:italic r:id="rId47"/>
      <p:boldItalic r:id="rId48"/>
    </p:embeddedFont>
    <p:embeddedFont>
      <p:font typeface="TheSansOffice" panose="020B0503040302060204" pitchFamily="34" charset="0"/>
      <p:regular r:id="rId49"/>
      <p:bold r:id="rId50"/>
      <p:italic r:id="rId51"/>
      <p:boldItalic r:id="rId52"/>
    </p:embeddedFont>
  </p:embeddedFontLst>
  <p:defaultTextStyle>
    <a:defPPr>
      <a:defRPr lang="en-US"/>
    </a:defPPr>
    <a:lvl1pPr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609559"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1219119"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828678"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2438238"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3047797" algn="l" defTabSz="609559" rtl="0" eaLnBrk="1" latinLnBrk="0" hangingPunct="1">
      <a:defRPr kern="1200">
        <a:solidFill>
          <a:schemeClr val="tx1"/>
        </a:solidFill>
        <a:latin typeface="Arial" charset="0"/>
        <a:ea typeface="ＭＳ Ｐゴシック" charset="0"/>
        <a:cs typeface="ＭＳ Ｐゴシック" charset="0"/>
      </a:defRPr>
    </a:lvl6pPr>
    <a:lvl7pPr marL="3657357" algn="l" defTabSz="609559" rtl="0" eaLnBrk="1" latinLnBrk="0" hangingPunct="1">
      <a:defRPr kern="1200">
        <a:solidFill>
          <a:schemeClr val="tx1"/>
        </a:solidFill>
        <a:latin typeface="Arial" charset="0"/>
        <a:ea typeface="ＭＳ Ｐゴシック" charset="0"/>
        <a:cs typeface="ＭＳ Ｐゴシック" charset="0"/>
      </a:defRPr>
    </a:lvl7pPr>
    <a:lvl8pPr marL="4266915" algn="l" defTabSz="609559" rtl="0" eaLnBrk="1" latinLnBrk="0" hangingPunct="1">
      <a:defRPr kern="1200">
        <a:solidFill>
          <a:schemeClr val="tx1"/>
        </a:solidFill>
        <a:latin typeface="Arial" charset="0"/>
        <a:ea typeface="ＭＳ Ｐゴシック" charset="0"/>
        <a:cs typeface="ＭＳ Ｐゴシック" charset="0"/>
      </a:defRPr>
    </a:lvl8pPr>
    <a:lvl9pPr marL="4876475" algn="l" defTabSz="609559" rtl="0" eaLnBrk="1" latinLnBrk="0" hangingPunct="1">
      <a:defRPr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Customer presentation" id="{80F3896A-EECB-4E69-929F-9B28A51AD8C6}">
          <p14:sldIdLst>
            <p14:sldId id="2147471710"/>
            <p14:sldId id="2147471749"/>
            <p14:sldId id="2147471739"/>
            <p14:sldId id="2147471737"/>
            <p14:sldId id="2147471738"/>
            <p14:sldId id="2147471742"/>
            <p14:sldId id="2147471731"/>
            <p14:sldId id="2147471740"/>
            <p14:sldId id="2147308874"/>
            <p14:sldId id="2147471747"/>
            <p14:sldId id="2147308876"/>
            <p14:sldId id="2147471741"/>
            <p14:sldId id="2147471736"/>
            <p14:sldId id="2147471735"/>
            <p14:sldId id="2147471734"/>
            <p14:sldId id="2147471744"/>
            <p14:sldId id="2147471746"/>
            <p14:sldId id="214747174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D300"/>
    <a:srgbClr val="DCE97F"/>
    <a:srgbClr val="DEE1E4"/>
    <a:srgbClr val="F7FFBD"/>
    <a:srgbClr val="FFFFFF"/>
    <a:srgbClr val="00005C"/>
    <a:srgbClr val="0D274D"/>
    <a:srgbClr val="0051B0"/>
    <a:srgbClr val="121212"/>
    <a:srgbClr val="4142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A91BB1-1F29-4710-8B3C-BCA37AE6BD01}" v="2" dt="2024-06-17T05:37:35.291"/>
    <p1510:client id="{484E307C-5F49-4844-876A-BA6B5B07A2B1}" v="4" dt="2024-06-17T05:15:18.414"/>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82" autoAdjust="0"/>
    <p:restoredTop sz="80900" autoAdjust="0"/>
  </p:normalViewPr>
  <p:slideViewPr>
    <p:cSldViewPr snapToGrid="0">
      <p:cViewPr varScale="1">
        <p:scale>
          <a:sx n="51" d="100"/>
          <a:sy n="51" d="100"/>
        </p:scale>
        <p:origin x="1000" y="40"/>
      </p:cViewPr>
      <p:guideLst/>
    </p:cSldViewPr>
  </p:slid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16.xml"/><Relationship Id="rId34" Type="http://schemas.openxmlformats.org/officeDocument/2006/relationships/font" Target="fonts/font10.fntdata"/><Relationship Id="rId42" Type="http://schemas.openxmlformats.org/officeDocument/2006/relationships/font" Target="fonts/font18.fntdata"/><Relationship Id="rId47" Type="http://schemas.openxmlformats.org/officeDocument/2006/relationships/font" Target="fonts/font23.fntdata"/><Relationship Id="rId50" Type="http://schemas.openxmlformats.org/officeDocument/2006/relationships/font" Target="fonts/font26.fntdata"/><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font" Target="fonts/font5.fntdata"/><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font" Target="fonts/font21.fntdata"/><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font" Target="fonts/font19.fntdata"/><Relationship Id="rId48" Type="http://schemas.openxmlformats.org/officeDocument/2006/relationships/font" Target="fonts/font24.fntdata"/><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font" Target="fonts/font27.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font" Target="fonts/font22.fntdata"/><Relationship Id="rId20" Type="http://schemas.openxmlformats.org/officeDocument/2006/relationships/slide" Target="slides/slide15.xml"/><Relationship Id="rId41" Type="http://schemas.openxmlformats.org/officeDocument/2006/relationships/font" Target="fonts/font17.fntdata"/><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4.fntdata"/><Relationship Id="rId36" Type="http://schemas.openxmlformats.org/officeDocument/2006/relationships/font" Target="fonts/font12.fntdata"/><Relationship Id="rId49" Type="http://schemas.openxmlformats.org/officeDocument/2006/relationships/font" Target="fonts/font25.fntdata"/><Relationship Id="rId57" Type="http://schemas.microsoft.com/office/2015/10/relationships/revisionInfo" Target="revisionInfo.xml"/><Relationship Id="rId10" Type="http://schemas.openxmlformats.org/officeDocument/2006/relationships/slide" Target="slides/slide5.xml"/><Relationship Id="rId31" Type="http://schemas.openxmlformats.org/officeDocument/2006/relationships/font" Target="fonts/font7.fntdata"/><Relationship Id="rId44" Type="http://schemas.openxmlformats.org/officeDocument/2006/relationships/font" Target="fonts/font20.fntdata"/><Relationship Id="rId52" Type="http://schemas.openxmlformats.org/officeDocument/2006/relationships/font" Target="fonts/font2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iscoSansTT" panose="020B0503020201020303"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iscoSansTT" panose="020B0503020201020303" pitchFamily="34" charset="0"/>
              </a:defRPr>
            </a:lvl1pPr>
          </a:lstStyle>
          <a:p>
            <a:fld id="{85C66879-04BE-0A47-9818-11855EE7EC9A}" type="datetimeFigureOut">
              <a:rPr lang="en-US" smtClean="0"/>
              <a:pPr/>
              <a:t>6/17/2024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iscoSansTT" panose="020B0503020201020303"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iscoSansTT" panose="020B0503020201020303" pitchFamily="34" charset="0"/>
              </a:defRPr>
            </a:lvl1pPr>
          </a:lstStyle>
          <a:p>
            <a:fld id="{519381E2-CE1E-DD4D-85CD-4845AC0AC79B}" type="slidenum">
              <a:rPr lang="en-US" smtClean="0"/>
              <a:pPr/>
              <a:t>‹#›</a:t>
            </a:fld>
            <a:endParaRPr lang="en-US"/>
          </a:p>
        </p:txBody>
      </p:sp>
    </p:spTree>
    <p:extLst>
      <p:ext uri="{BB962C8B-B14F-4D97-AF65-F5344CB8AC3E}">
        <p14:creationId xmlns:p14="http://schemas.microsoft.com/office/powerpoint/2010/main" val="1950262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iscoSansTT" panose="020B0503020201020303" pitchFamily="34" charset="0"/>
        <a:ea typeface="+mn-ea"/>
        <a:cs typeface="+mn-cs"/>
      </a:defRPr>
    </a:lvl1pPr>
    <a:lvl2pPr marL="457200" algn="l" defTabSz="914400" rtl="0" eaLnBrk="1" latinLnBrk="0" hangingPunct="1">
      <a:defRPr sz="1200" b="0" i="0" kern="1200">
        <a:solidFill>
          <a:schemeClr val="tx1"/>
        </a:solidFill>
        <a:latin typeface="CiscoSansTT" panose="020B0503020201020303" pitchFamily="34" charset="0"/>
        <a:ea typeface="+mn-ea"/>
        <a:cs typeface="+mn-cs"/>
      </a:defRPr>
    </a:lvl2pPr>
    <a:lvl3pPr marL="914400" algn="l" defTabSz="914400" rtl="0" eaLnBrk="1" latinLnBrk="0" hangingPunct="1">
      <a:defRPr sz="1200" b="0" i="0" kern="1200">
        <a:solidFill>
          <a:schemeClr val="tx1"/>
        </a:solidFill>
        <a:latin typeface="CiscoSansTT" panose="020B0503020201020303" pitchFamily="34" charset="0"/>
        <a:ea typeface="+mn-ea"/>
        <a:cs typeface="+mn-cs"/>
      </a:defRPr>
    </a:lvl3pPr>
    <a:lvl4pPr marL="1371600" algn="l" defTabSz="914400" rtl="0" eaLnBrk="1" latinLnBrk="0" hangingPunct="1">
      <a:defRPr sz="1200" b="0" i="0" kern="1200">
        <a:solidFill>
          <a:schemeClr val="tx1"/>
        </a:solidFill>
        <a:latin typeface="CiscoSansTT" panose="020B0503020201020303" pitchFamily="34" charset="0"/>
        <a:ea typeface="+mn-ea"/>
        <a:cs typeface="+mn-cs"/>
      </a:defRPr>
    </a:lvl4pPr>
    <a:lvl5pPr marL="1828800" algn="l" defTabSz="914400" rtl="0" eaLnBrk="1" latinLnBrk="0" hangingPunct="1">
      <a:defRPr sz="1200" b="0" i="0" kern="1200">
        <a:solidFill>
          <a:schemeClr val="tx1"/>
        </a:solidFill>
        <a:latin typeface="CiscoSansTT" panose="020B05030202010203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178" rtl="0" eaLnBrk="1" fontAlgn="auto" latinLnBrk="0" hangingPunct="1">
              <a:lnSpc>
                <a:spcPct val="100000"/>
              </a:lnSpc>
              <a:spcBef>
                <a:spcPts val="0"/>
              </a:spcBef>
              <a:spcAft>
                <a:spcPts val="0"/>
              </a:spcAft>
              <a:buClrTx/>
              <a:buSzTx/>
              <a:buFontTx/>
              <a:buNone/>
              <a:tabLst/>
              <a:defRPr/>
            </a:pPr>
            <a:fld id="{F97A1FA6-25DE-9E4E-A34D-CF67DE7DBDC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78"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92996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85B2925-EECF-4CB9-9B43-AD1E5566A278}" type="slidenum">
              <a:rPr lang="en-US" smtClean="0"/>
              <a:t>13</a:t>
            </a:fld>
            <a:endParaRPr lang="en-US"/>
          </a:p>
        </p:txBody>
      </p:sp>
    </p:spTree>
    <p:extLst>
      <p:ext uri="{BB962C8B-B14F-4D97-AF65-F5344CB8AC3E}">
        <p14:creationId xmlns:p14="http://schemas.microsoft.com/office/powerpoint/2010/main" val="3513309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85B2925-EECF-4CB9-9B43-AD1E5566A278}" type="slidenum">
              <a:rPr lang="en-US" smtClean="0"/>
              <a:t>14</a:t>
            </a:fld>
            <a:endParaRPr lang="en-US"/>
          </a:p>
        </p:txBody>
      </p:sp>
    </p:spTree>
    <p:extLst>
      <p:ext uri="{BB962C8B-B14F-4D97-AF65-F5344CB8AC3E}">
        <p14:creationId xmlns:p14="http://schemas.microsoft.com/office/powerpoint/2010/main" val="1069222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85B2925-EECF-4CB9-9B43-AD1E5566A27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2272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95"/>
        <p:cNvGrpSpPr/>
        <p:nvPr/>
      </p:nvGrpSpPr>
      <p:grpSpPr>
        <a:xfrm>
          <a:off x="0" y="0"/>
          <a:ext cx="0" cy="0"/>
          <a:chOff x="0" y="0"/>
          <a:chExt cx="0" cy="0"/>
        </a:xfrm>
      </p:grpSpPr>
      <p:sp>
        <p:nvSpPr>
          <p:cNvPr id="9096" name="Google Shape;9096;g1089b44b1b7_0_116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97" name="Google Shape;9097;g1089b44b1b7_0_116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7743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85B2925-EECF-4CB9-9B43-AD1E5566A278}" type="slidenum">
              <a:rPr kumimoji="0" lang="en-US" sz="1200" b="0" i="0" u="none" strike="noStrike" kern="1200" cap="none" spc="0" normalizeH="0" baseline="0" noProof="0" smtClean="0">
                <a:ln>
                  <a:noFill/>
                </a:ln>
                <a:solidFill>
                  <a:prstClr val="black"/>
                </a:solidFill>
                <a:effectLst/>
                <a:uLnTx/>
                <a:uFillTx/>
                <a:latin typeface="CiscoSans" panose="020B0503020201020303" pitchFamily="34" charset="0"/>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iscoSans" panose="020B0503020201020303" pitchFamily="34" charset="0"/>
              <a:ea typeface="+mn-ea"/>
              <a:cs typeface="+mn-cs"/>
            </a:endParaRPr>
          </a:p>
        </p:txBody>
      </p:sp>
    </p:spTree>
    <p:extLst>
      <p:ext uri="{BB962C8B-B14F-4D97-AF65-F5344CB8AC3E}">
        <p14:creationId xmlns:p14="http://schemas.microsoft.com/office/powerpoint/2010/main" val="12307630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85B2925-EECF-4CB9-9B43-AD1E5566A278}" type="slidenum">
              <a:rPr kumimoji="0" lang="en-US" sz="1200" b="0" i="0" u="none" strike="noStrike" kern="1200" cap="none" spc="0" normalizeH="0" baseline="0" noProof="0" smtClean="0">
                <a:ln>
                  <a:noFill/>
                </a:ln>
                <a:solidFill>
                  <a:prstClr val="black"/>
                </a:solidFill>
                <a:effectLst/>
                <a:uLnTx/>
                <a:uFillTx/>
                <a:latin typeface="CiscoSans" panose="020B0503020201020303" pitchFamily="34" charset="0"/>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iscoSans" panose="020B0503020201020303" pitchFamily="34" charset="0"/>
              <a:ea typeface="+mn-ea"/>
              <a:cs typeface="+mn-cs"/>
            </a:endParaRPr>
          </a:p>
        </p:txBody>
      </p:sp>
    </p:spTree>
    <p:extLst>
      <p:ext uri="{BB962C8B-B14F-4D97-AF65-F5344CB8AC3E}">
        <p14:creationId xmlns:p14="http://schemas.microsoft.com/office/powerpoint/2010/main" val="2923521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85B2925-EECF-4CB9-9B43-AD1E5566A278}" type="slidenum">
              <a:rPr lang="en-US" smtClean="0"/>
              <a:t>2</a:t>
            </a:fld>
            <a:endParaRPr lang="en-US"/>
          </a:p>
        </p:txBody>
      </p:sp>
    </p:spTree>
    <p:extLst>
      <p:ext uri="{BB962C8B-B14F-4D97-AF65-F5344CB8AC3E}">
        <p14:creationId xmlns:p14="http://schemas.microsoft.com/office/powerpoint/2010/main" val="2233619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900">
              <a:solidFill>
                <a:srgbClr val="000000"/>
              </a:solidFill>
              <a:ea typeface="+mn-lt"/>
              <a:cs typeface="+mn-lt"/>
            </a:endParaRPr>
          </a:p>
        </p:txBody>
      </p:sp>
      <p:sp>
        <p:nvSpPr>
          <p:cNvPr id="4" name="Slide Number Placeholder 3"/>
          <p:cNvSpPr>
            <a:spLocks noGrp="1"/>
          </p:cNvSpPr>
          <p:nvPr>
            <p:ph type="sldNum" sz="quarter" idx="5"/>
          </p:nvPr>
        </p:nvSpPr>
        <p:spPr/>
        <p:txBody>
          <a:bodyPr/>
          <a:lstStyle/>
          <a:p>
            <a:fld id="{885B2925-EECF-4CB9-9B43-AD1E5566A278}" type="slidenum">
              <a:rPr lang="en-US" smtClean="0"/>
              <a:t>4</a:t>
            </a:fld>
            <a:endParaRPr lang="en-US"/>
          </a:p>
        </p:txBody>
      </p:sp>
    </p:spTree>
    <p:extLst>
      <p:ext uri="{BB962C8B-B14F-4D97-AF65-F5344CB8AC3E}">
        <p14:creationId xmlns:p14="http://schemas.microsoft.com/office/powerpoint/2010/main" val="1429642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FC68876B-465E-46B3-A3A5-F17BF5EF200D}" type="slidenum">
              <a:rPr kumimoji="0" lang="en-US" sz="1200" b="0" i="0" u="none" strike="noStrike" kern="1200" cap="none" spc="0" normalizeH="0" baseline="0" noProof="0" smtClean="0">
                <a:ln>
                  <a:noFill/>
                </a:ln>
                <a:solidFill>
                  <a:prstClr val="black"/>
                </a:solidFill>
                <a:effectLst/>
                <a:uLnTx/>
                <a:uFillTx/>
                <a:latin typeface="CiscoSans" panose="020B0503020201020303" pitchFamily="34" charset="0"/>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iscoSans" panose="020B0503020201020303" pitchFamily="34" charset="0"/>
              <a:ea typeface="+mn-ea"/>
              <a:cs typeface="+mn-cs"/>
            </a:endParaRPr>
          </a:p>
        </p:txBody>
      </p:sp>
    </p:spTree>
    <p:extLst>
      <p:ext uri="{BB962C8B-B14F-4D97-AF65-F5344CB8AC3E}">
        <p14:creationId xmlns:p14="http://schemas.microsoft.com/office/powerpoint/2010/main" val="4251657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9381E2-CE1E-DD4D-85CD-4845AC0AC79B}" type="slidenum">
              <a:rPr lang="en-US" smtClean="0"/>
              <a:pPr/>
              <a:t>6</a:t>
            </a:fld>
            <a:endParaRPr lang="en-US"/>
          </a:p>
        </p:txBody>
      </p:sp>
    </p:spTree>
    <p:extLst>
      <p:ext uri="{BB962C8B-B14F-4D97-AF65-F5344CB8AC3E}">
        <p14:creationId xmlns:p14="http://schemas.microsoft.com/office/powerpoint/2010/main" val="1067402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FC68876B-465E-46B3-A3A5-F17BF5EF20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06949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3"/>
        <p:cNvGrpSpPr/>
        <p:nvPr/>
      </p:nvGrpSpPr>
      <p:grpSpPr>
        <a:xfrm>
          <a:off x="0" y="0"/>
          <a:ext cx="0" cy="0"/>
          <a:chOff x="0" y="0"/>
          <a:chExt cx="0" cy="0"/>
        </a:xfrm>
      </p:grpSpPr>
      <p:sp>
        <p:nvSpPr>
          <p:cNvPr id="3044" name="Google Shape;3044;g1f2392f8445_9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5" name="Google Shape;3045;g1f2392f8445_9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F97A1FA6-25DE-9E4E-A34D-CF67DE7DBDC7}" type="slidenum">
              <a:rPr lang="en-US" smtClean="0"/>
              <a:pPr>
                <a:defRPr/>
              </a:pPr>
              <a:t>9</a:t>
            </a:fld>
            <a:endParaRPr lang="en-US"/>
          </a:p>
        </p:txBody>
      </p:sp>
    </p:spTree>
    <p:extLst>
      <p:ext uri="{BB962C8B-B14F-4D97-AF65-F5344CB8AC3E}">
        <p14:creationId xmlns:p14="http://schemas.microsoft.com/office/powerpoint/2010/main" val="2964153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a:solidFill>
                <a:srgbClr val="000000"/>
              </a:solidFill>
            </a:endParaRPr>
          </a:p>
        </p:txBody>
      </p:sp>
      <p:sp>
        <p:nvSpPr>
          <p:cNvPr id="4" name="Slide Number Placeholder 3"/>
          <p:cNvSpPr>
            <a:spLocks noGrp="1"/>
          </p:cNvSpPr>
          <p:nvPr>
            <p:ph type="sldNum" sz="quarter" idx="5"/>
          </p:nvPr>
        </p:nvSpPr>
        <p:spPr/>
        <p:txBody>
          <a:bodyPr/>
          <a:lstStyle/>
          <a:p>
            <a:fld id="{FC68876B-465E-46B3-A3A5-F17BF5EF200D}" type="slidenum">
              <a:rPr lang="en-US" smtClean="0"/>
              <a:t>12</a:t>
            </a:fld>
            <a:endParaRPr lang="en-US"/>
          </a:p>
        </p:txBody>
      </p:sp>
    </p:spTree>
    <p:extLst>
      <p:ext uri="{BB962C8B-B14F-4D97-AF65-F5344CB8AC3E}">
        <p14:creationId xmlns:p14="http://schemas.microsoft.com/office/powerpoint/2010/main" val="3479351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2"/>
        </a:solidFill>
        <a:effectLst/>
      </p:bgPr>
    </p:bg>
    <p:spTree>
      <p:nvGrpSpPr>
        <p:cNvPr id="1" name=""/>
        <p:cNvGrpSpPr/>
        <p:nvPr/>
      </p:nvGrpSpPr>
      <p:grpSpPr>
        <a:xfrm>
          <a:off x="0" y="0"/>
          <a:ext cx="0" cy="0"/>
          <a:chOff x="0" y="0"/>
          <a:chExt cx="0" cy="0"/>
        </a:xfrm>
      </p:grpSpPr>
      <p:pic>
        <p:nvPicPr>
          <p:cNvPr id="81566" name="Picture 81565" descr="A white background with dots and lines&#10;&#10;Description automatically generated">
            <a:extLst>
              <a:ext uri="{FF2B5EF4-FFF2-40B4-BE49-F238E27FC236}">
                <a16:creationId xmlns:a16="http://schemas.microsoft.com/office/drawing/2014/main" id="{1A8FDD13-459E-F9BB-092C-4B1D63D0A713}"/>
              </a:ext>
            </a:extLst>
          </p:cNvPr>
          <p:cNvPicPr>
            <a:picLocks noChangeAspect="1"/>
          </p:cNvPicPr>
          <p:nvPr userDrawn="1"/>
        </p:nvPicPr>
        <p:blipFill rotWithShape="1">
          <a:blip r:embed="rId2">
            <a:clrChange>
              <a:clrFrom>
                <a:srgbClr val="FFFFFF"/>
              </a:clrFrom>
              <a:clrTo>
                <a:srgbClr val="FFFFFF">
                  <a:alpha val="0"/>
                </a:srgbClr>
              </a:clrTo>
            </a:clrChange>
            <a:alphaModFix amt="20000"/>
          </a:blip>
          <a:srcRect l="14127" t="6690" r="10584" b="32023"/>
          <a:stretch/>
        </p:blipFill>
        <p:spPr>
          <a:xfrm flipV="1">
            <a:off x="114299" y="152400"/>
            <a:ext cx="11963402" cy="6496050"/>
          </a:xfrm>
          <a:prstGeom prst="rect">
            <a:avLst/>
          </a:prstGeom>
        </p:spPr>
      </p:pic>
      <p:pic>
        <p:nvPicPr>
          <p:cNvPr id="81112" name="Picture 81111">
            <a:extLst>
              <a:ext uri="{FF2B5EF4-FFF2-40B4-BE49-F238E27FC236}">
                <a16:creationId xmlns:a16="http://schemas.microsoft.com/office/drawing/2014/main" id="{EB38A9A0-9E24-3BBA-4326-677046296A4F}"/>
              </a:ext>
            </a:extLst>
          </p:cNvPr>
          <p:cNvPicPr>
            <a:picLocks noChangeAspect="1"/>
          </p:cNvPicPr>
          <p:nvPr userDrawn="1"/>
        </p:nvPicPr>
        <p:blipFill rotWithShape="1">
          <a:blip r:embed="rId3"/>
          <a:srcRect t="-1" r="78" b="163"/>
          <a:stretch/>
        </p:blipFill>
        <p:spPr>
          <a:xfrm>
            <a:off x="0" y="1714"/>
            <a:ext cx="12192000" cy="6854572"/>
          </a:xfrm>
          <a:prstGeom prst="rect">
            <a:avLst/>
          </a:prstGeom>
        </p:spPr>
      </p:pic>
      <p:sp>
        <p:nvSpPr>
          <p:cNvPr id="81091" name="Title Placeholder 80149">
            <a:extLst>
              <a:ext uri="{FF2B5EF4-FFF2-40B4-BE49-F238E27FC236}">
                <a16:creationId xmlns:a16="http://schemas.microsoft.com/office/drawing/2014/main" id="{18334A06-7FA6-C7A7-21B1-3E36B9988E9B}"/>
              </a:ext>
            </a:extLst>
          </p:cNvPr>
          <p:cNvSpPr>
            <a:spLocks noGrp="1"/>
          </p:cNvSpPr>
          <p:nvPr>
            <p:ph type="title"/>
          </p:nvPr>
        </p:nvSpPr>
        <p:spPr>
          <a:xfrm>
            <a:off x="557530" y="2250489"/>
            <a:ext cx="7092950" cy="1661993"/>
          </a:xfrm>
          <a:prstGeom prst="rect">
            <a:avLst/>
          </a:prstGeom>
        </p:spPr>
        <p:txBody>
          <a:bodyPr vert="horz" wrap="square" lIns="0" tIns="0" rIns="0" bIns="0" rtlCol="0" anchor="b">
            <a:spAutoFit/>
          </a:bodyPr>
          <a:lstStyle>
            <a:lvl1pPr>
              <a:defRPr sz="5400"/>
            </a:lvl1pPr>
          </a:lstStyle>
          <a:p>
            <a:r>
              <a:rPr lang="en-US"/>
              <a:t>Click to edit Master title style</a:t>
            </a:r>
            <a:endParaRPr lang="en-GB"/>
          </a:p>
        </p:txBody>
      </p:sp>
      <p:sp>
        <p:nvSpPr>
          <p:cNvPr id="81114" name="Text Placeholder 2">
            <a:extLst>
              <a:ext uri="{FF2B5EF4-FFF2-40B4-BE49-F238E27FC236}">
                <a16:creationId xmlns:a16="http://schemas.microsoft.com/office/drawing/2014/main" id="{3D1DBA8A-096A-3900-931F-E8D64BC2C6B3}"/>
              </a:ext>
            </a:extLst>
          </p:cNvPr>
          <p:cNvSpPr>
            <a:spLocks noGrp="1"/>
          </p:cNvSpPr>
          <p:nvPr>
            <p:ph type="body" idx="1"/>
          </p:nvPr>
        </p:nvSpPr>
        <p:spPr>
          <a:xfrm>
            <a:off x="557530" y="4145845"/>
            <a:ext cx="7092950" cy="369332"/>
          </a:xfrm>
          <a:prstGeom prst="rect">
            <a:avLst/>
          </a:prstGeom>
        </p:spPr>
        <p:txBody>
          <a:bodyPr wrap="square" lIns="0" tIns="0" rIns="0" bIns="0">
            <a:spAutoFit/>
          </a:bodyPr>
          <a:lstStyle>
            <a:lvl1pPr marL="0" indent="0">
              <a:buNone/>
              <a:defRPr sz="2400">
                <a:solidFill>
                  <a:schemeClr val="bg2"/>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pic>
        <p:nvPicPr>
          <p:cNvPr id="81563" name="Picture 81562" descr="A black and grey logo&#10;&#10;Description automatically generated">
            <a:extLst>
              <a:ext uri="{FF2B5EF4-FFF2-40B4-BE49-F238E27FC236}">
                <a16:creationId xmlns:a16="http://schemas.microsoft.com/office/drawing/2014/main" id="{D5FD140E-9FA1-50F1-3CB9-1A883A720773}"/>
              </a:ext>
            </a:extLst>
          </p:cNvPr>
          <p:cNvPicPr>
            <a:picLocks/>
          </p:cNvPicPr>
          <p:nvPr userDrawn="1"/>
        </p:nvPicPr>
        <p:blipFill rotWithShape="1">
          <a:blip r:embed="rId4"/>
          <a:srcRect l="-599" t="-592" r="-599" b="-592"/>
          <a:stretch/>
        </p:blipFill>
        <p:spPr>
          <a:xfrm>
            <a:off x="545939" y="865188"/>
            <a:ext cx="804230" cy="425892"/>
          </a:xfrm>
          <a:prstGeom prst="rect">
            <a:avLst/>
          </a:prstGeom>
        </p:spPr>
      </p:pic>
      <p:pic>
        <p:nvPicPr>
          <p:cNvPr id="81564" name="Picture 81563" descr="A close-up of a logo&#10;&#10;Description automatically generated">
            <a:extLst>
              <a:ext uri="{FF2B5EF4-FFF2-40B4-BE49-F238E27FC236}">
                <a16:creationId xmlns:a16="http://schemas.microsoft.com/office/drawing/2014/main" id="{D25B80BE-6A27-593F-6A59-2ED5B32D4BB9}"/>
              </a:ext>
            </a:extLst>
          </p:cNvPr>
          <p:cNvPicPr>
            <a:picLocks/>
          </p:cNvPicPr>
          <p:nvPr userDrawn="1"/>
        </p:nvPicPr>
        <p:blipFill rotWithShape="1">
          <a:blip r:embed="rId5">
            <a:duotone>
              <a:prstClr val="black"/>
              <a:schemeClr val="accent4">
                <a:tint val="45000"/>
                <a:satMod val="400000"/>
              </a:schemeClr>
            </a:duotone>
          </a:blip>
          <a:srcRect l="11111" t="22066" r="10839" b="16995"/>
          <a:stretch/>
        </p:blipFill>
        <p:spPr>
          <a:xfrm>
            <a:off x="10696575" y="863251"/>
            <a:ext cx="937894" cy="429768"/>
          </a:xfrm>
          <a:prstGeom prst="rect">
            <a:avLst/>
          </a:prstGeom>
        </p:spPr>
      </p:pic>
    </p:spTree>
    <p:extLst>
      <p:ext uri="{BB962C8B-B14F-4D97-AF65-F5344CB8AC3E}">
        <p14:creationId xmlns:p14="http://schemas.microsoft.com/office/powerpoint/2010/main" val="377787112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29789-4F21-2FD6-7DD4-B3E9D0AA00BA}"/>
              </a:ext>
            </a:extLst>
          </p:cNvPr>
          <p:cNvSpPr>
            <a:spLocks noGrp="1"/>
          </p:cNvSpPr>
          <p:nvPr>
            <p:ph type="title"/>
          </p:nvPr>
        </p:nvSpPr>
        <p:spPr>
          <a:xfrm>
            <a:off x="546099" y="555430"/>
            <a:ext cx="11096625" cy="49244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B3D1B55-E6D2-9CCF-1AEF-4C268371CE06}"/>
              </a:ext>
            </a:extLst>
          </p:cNvPr>
          <p:cNvSpPr>
            <a:spLocks noGrp="1"/>
          </p:cNvSpPr>
          <p:nvPr>
            <p:ph type="body" orient="vert" idx="1"/>
          </p:nvPr>
        </p:nvSpPr>
        <p:spPr>
          <a:xfrm>
            <a:off x="546099" y="1487488"/>
            <a:ext cx="11096625" cy="32766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80153">
            <a:extLst>
              <a:ext uri="{FF2B5EF4-FFF2-40B4-BE49-F238E27FC236}">
                <a16:creationId xmlns:a16="http://schemas.microsoft.com/office/drawing/2014/main" id="{3B033BEE-CE4E-3DD1-8395-77BECF48E7D0}"/>
              </a:ext>
            </a:extLst>
          </p:cNvPr>
          <p:cNvSpPr>
            <a:spLocks noGrp="1"/>
          </p:cNvSpPr>
          <p:nvPr>
            <p:ph type="ftr" sz="quarter" idx="10"/>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9" name="Slide Number Placeholder 5">
            <a:extLst>
              <a:ext uri="{FF2B5EF4-FFF2-40B4-BE49-F238E27FC236}">
                <a16:creationId xmlns:a16="http://schemas.microsoft.com/office/drawing/2014/main" id="{53F963F1-7412-F5EE-3CA4-9EDEC1761847}"/>
              </a:ext>
            </a:extLst>
          </p:cNvPr>
          <p:cNvSpPr>
            <a:spLocks noGrp="1"/>
          </p:cNvSpPr>
          <p:nvPr>
            <p:ph type="sldNum" sz="quarter" idx="11"/>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214931931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73D5B6-2197-03A4-EE53-41825A78C4EE}"/>
              </a:ext>
            </a:extLst>
          </p:cNvPr>
          <p:cNvSpPr>
            <a:spLocks noGrp="1"/>
          </p:cNvSpPr>
          <p:nvPr>
            <p:ph type="title" orient="vert"/>
          </p:nvPr>
        </p:nvSpPr>
        <p:spPr>
          <a:xfrm>
            <a:off x="8839200" y="555430"/>
            <a:ext cx="2803524" cy="4525962"/>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E87576C-441A-0757-20A0-4C6F78E6AE46}"/>
              </a:ext>
            </a:extLst>
          </p:cNvPr>
          <p:cNvSpPr>
            <a:spLocks noGrp="1"/>
          </p:cNvSpPr>
          <p:nvPr>
            <p:ph type="body" orient="vert" idx="1"/>
          </p:nvPr>
        </p:nvSpPr>
        <p:spPr>
          <a:xfrm>
            <a:off x="546099" y="555430"/>
            <a:ext cx="8089901" cy="45259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80153">
            <a:extLst>
              <a:ext uri="{FF2B5EF4-FFF2-40B4-BE49-F238E27FC236}">
                <a16:creationId xmlns:a16="http://schemas.microsoft.com/office/drawing/2014/main" id="{70012A05-2BF8-A783-5B9D-BDCCBF0396AC}"/>
              </a:ext>
            </a:extLst>
          </p:cNvPr>
          <p:cNvSpPr>
            <a:spLocks noGrp="1"/>
          </p:cNvSpPr>
          <p:nvPr>
            <p:ph type="ftr" sz="quarter" idx="10"/>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10" name="Slide Number Placeholder 5">
            <a:extLst>
              <a:ext uri="{FF2B5EF4-FFF2-40B4-BE49-F238E27FC236}">
                <a16:creationId xmlns:a16="http://schemas.microsoft.com/office/drawing/2014/main" id="{DF496A59-0205-E3CB-C7B6-5178FE6F559F}"/>
              </a:ext>
            </a:extLst>
          </p:cNvPr>
          <p:cNvSpPr>
            <a:spLocks noGrp="1"/>
          </p:cNvSpPr>
          <p:nvPr>
            <p:ph type="sldNum" sz="quarter" idx="11"/>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66815365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18712-2E14-91FA-B45F-1F4A19273E5B}"/>
              </a:ext>
            </a:extLst>
          </p:cNvPr>
          <p:cNvSpPr>
            <a:spLocks noGrp="1"/>
          </p:cNvSpPr>
          <p:nvPr>
            <p:ph type="title"/>
          </p:nvPr>
        </p:nvSpPr>
        <p:spPr>
          <a:xfrm>
            <a:off x="546099" y="555430"/>
            <a:ext cx="11096625" cy="49244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0085B446-89A2-A133-C206-8FDD21A1A98A}"/>
              </a:ext>
            </a:extLst>
          </p:cNvPr>
          <p:cNvSpPr>
            <a:spLocks noGrp="1"/>
          </p:cNvSpPr>
          <p:nvPr>
            <p:ph type="body" sz="half" idx="1"/>
          </p:nvPr>
        </p:nvSpPr>
        <p:spPr>
          <a:xfrm>
            <a:off x="546099" y="1474788"/>
            <a:ext cx="5448301" cy="3276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0857CD-89B4-AB61-9B34-5C472C216947}"/>
              </a:ext>
            </a:extLst>
          </p:cNvPr>
          <p:cNvSpPr>
            <a:spLocks noGrp="1"/>
          </p:cNvSpPr>
          <p:nvPr>
            <p:ph sz="half" idx="2"/>
          </p:nvPr>
        </p:nvSpPr>
        <p:spPr>
          <a:xfrm>
            <a:off x="6197600" y="1474788"/>
            <a:ext cx="5445124" cy="3276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80153">
            <a:extLst>
              <a:ext uri="{FF2B5EF4-FFF2-40B4-BE49-F238E27FC236}">
                <a16:creationId xmlns:a16="http://schemas.microsoft.com/office/drawing/2014/main" id="{976C7FB5-9AF0-25BE-CB78-6DC910E6A82D}"/>
              </a:ext>
            </a:extLst>
          </p:cNvPr>
          <p:cNvSpPr>
            <a:spLocks noGrp="1"/>
          </p:cNvSpPr>
          <p:nvPr>
            <p:ph type="ftr" sz="quarter" idx="10"/>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9" name="Slide Number Placeholder 5">
            <a:extLst>
              <a:ext uri="{FF2B5EF4-FFF2-40B4-BE49-F238E27FC236}">
                <a16:creationId xmlns:a16="http://schemas.microsoft.com/office/drawing/2014/main" id="{5379148B-5B61-374F-7EE9-E95FEF87C8B5}"/>
              </a:ext>
            </a:extLst>
          </p:cNvPr>
          <p:cNvSpPr>
            <a:spLocks noGrp="1"/>
          </p:cNvSpPr>
          <p:nvPr>
            <p:ph type="sldNum" sz="quarter" idx="11"/>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320280394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 name="Picture 1" descr="A white background with dots and lines&#10;&#10;Description automatically generated">
            <a:extLst>
              <a:ext uri="{FF2B5EF4-FFF2-40B4-BE49-F238E27FC236}">
                <a16:creationId xmlns:a16="http://schemas.microsoft.com/office/drawing/2014/main" id="{498A05E4-3A6E-4D99-7AAC-A80CB83B623D}"/>
              </a:ext>
            </a:extLst>
          </p:cNvPr>
          <p:cNvPicPr>
            <a:picLocks noChangeAspect="1"/>
          </p:cNvPicPr>
          <p:nvPr userDrawn="1"/>
        </p:nvPicPr>
        <p:blipFill rotWithShape="1">
          <a:blip r:embed="rId2">
            <a:clrChange>
              <a:clrFrom>
                <a:srgbClr val="FFFFFF"/>
              </a:clrFrom>
              <a:clrTo>
                <a:srgbClr val="FFFFFF">
                  <a:alpha val="0"/>
                </a:srgbClr>
              </a:clrTo>
            </a:clrChange>
            <a:alphaModFix amt="20000"/>
          </a:blip>
          <a:srcRect l="14127" t="6690" r="10584" b="32023"/>
          <a:stretch/>
        </p:blipFill>
        <p:spPr>
          <a:xfrm flipV="1">
            <a:off x="114299" y="152400"/>
            <a:ext cx="11963402" cy="6496050"/>
          </a:xfrm>
          <a:prstGeom prst="rect">
            <a:avLst/>
          </a:prstGeom>
        </p:spPr>
      </p:pic>
      <p:pic>
        <p:nvPicPr>
          <p:cNvPr id="3" name="Picture 2">
            <a:extLst>
              <a:ext uri="{FF2B5EF4-FFF2-40B4-BE49-F238E27FC236}">
                <a16:creationId xmlns:a16="http://schemas.microsoft.com/office/drawing/2014/main" id="{1EDE21D8-09DC-AB1D-6462-C9B7BCE4B554}"/>
              </a:ext>
            </a:extLst>
          </p:cNvPr>
          <p:cNvPicPr>
            <a:picLocks noChangeAspect="1"/>
          </p:cNvPicPr>
          <p:nvPr userDrawn="1"/>
        </p:nvPicPr>
        <p:blipFill rotWithShape="1">
          <a:blip r:embed="rId3"/>
          <a:srcRect r="78"/>
          <a:stretch/>
        </p:blipFill>
        <p:spPr>
          <a:xfrm>
            <a:off x="0" y="1714"/>
            <a:ext cx="12192000" cy="6854572"/>
          </a:xfrm>
          <a:prstGeom prst="rect">
            <a:avLst/>
          </a:prstGeom>
        </p:spPr>
      </p:pic>
      <p:pic>
        <p:nvPicPr>
          <p:cNvPr id="6" name="Picture 5" descr="A green and black logo&#10;&#10;Description automatically generated">
            <a:extLst>
              <a:ext uri="{FF2B5EF4-FFF2-40B4-BE49-F238E27FC236}">
                <a16:creationId xmlns:a16="http://schemas.microsoft.com/office/drawing/2014/main" id="{B304CEF3-4D0D-7311-844A-A3FD7CBC6903}"/>
              </a:ext>
            </a:extLst>
          </p:cNvPr>
          <p:cNvPicPr>
            <a:picLocks/>
          </p:cNvPicPr>
          <p:nvPr userDrawn="1"/>
        </p:nvPicPr>
        <p:blipFill rotWithShape="1">
          <a:blip r:embed="rId4"/>
          <a:srcRect t="1" b="1"/>
          <a:stretch/>
        </p:blipFill>
        <p:spPr>
          <a:xfrm>
            <a:off x="545938" y="865188"/>
            <a:ext cx="804230" cy="425892"/>
          </a:xfrm>
          <a:prstGeom prst="rect">
            <a:avLst/>
          </a:prstGeom>
        </p:spPr>
      </p:pic>
      <p:pic>
        <p:nvPicPr>
          <p:cNvPr id="7" name="Picture 6" descr="A close-up of a logo&#10;&#10;Description automatically generated">
            <a:extLst>
              <a:ext uri="{FF2B5EF4-FFF2-40B4-BE49-F238E27FC236}">
                <a16:creationId xmlns:a16="http://schemas.microsoft.com/office/drawing/2014/main" id="{6C8DB383-15C2-8A06-2879-2CC851AF71CD}"/>
              </a:ext>
            </a:extLst>
          </p:cNvPr>
          <p:cNvPicPr>
            <a:picLocks/>
          </p:cNvPicPr>
          <p:nvPr userDrawn="1"/>
        </p:nvPicPr>
        <p:blipFill rotWithShape="1">
          <a:blip r:embed="rId5"/>
          <a:srcRect l="11835" t="22088" r="10653" b="17393"/>
          <a:stretch/>
        </p:blipFill>
        <p:spPr>
          <a:xfrm>
            <a:off x="10696574" y="863251"/>
            <a:ext cx="937894" cy="429768"/>
          </a:xfrm>
          <a:prstGeom prst="rect">
            <a:avLst/>
          </a:prstGeom>
        </p:spPr>
      </p:pic>
      <p:sp>
        <p:nvSpPr>
          <p:cNvPr id="68614" name="Rectangle 6">
            <a:extLst>
              <a:ext uri="{FF2B5EF4-FFF2-40B4-BE49-F238E27FC236}">
                <a16:creationId xmlns:a16="http://schemas.microsoft.com/office/drawing/2014/main" id="{67467F3D-110A-C083-C1CE-9F502C20117A}"/>
              </a:ext>
            </a:extLst>
          </p:cNvPr>
          <p:cNvSpPr>
            <a:spLocks noGrp="1" noChangeArrowheads="1"/>
          </p:cNvSpPr>
          <p:nvPr>
            <p:ph type="ctrTitle"/>
          </p:nvPr>
        </p:nvSpPr>
        <p:spPr>
          <a:xfrm>
            <a:off x="557530" y="2250489"/>
            <a:ext cx="7092950" cy="1661993"/>
          </a:xfrm>
          <a:prstGeom prst="rect">
            <a:avLst/>
          </a:prstGeom>
        </p:spPr>
        <p:txBody>
          <a:bodyPr vert="horz" wrap="square" lIns="0" tIns="0" rIns="0" bIns="0" rtlCol="0" anchor="b">
            <a:spAutoFit/>
          </a:bodyPr>
          <a:lstStyle>
            <a:lvl1pPr>
              <a:defRPr lang="en-US" altLang="en-US" sz="5400" noProof="0" dirty="0"/>
            </a:lvl1pPr>
          </a:lstStyle>
          <a:p>
            <a:pPr lvl="0" defTabSz="914400"/>
            <a:r>
              <a:rPr lang="en-US" altLang="en-US" noProof="0"/>
              <a:t>Click to edit Master title style</a:t>
            </a:r>
          </a:p>
        </p:txBody>
      </p:sp>
      <p:sp>
        <p:nvSpPr>
          <p:cNvPr id="9" name="Text Placeholder 2">
            <a:extLst>
              <a:ext uri="{FF2B5EF4-FFF2-40B4-BE49-F238E27FC236}">
                <a16:creationId xmlns:a16="http://schemas.microsoft.com/office/drawing/2014/main" id="{EA2A83FA-9563-508A-6B07-74AE8A8ECCC3}"/>
              </a:ext>
            </a:extLst>
          </p:cNvPr>
          <p:cNvSpPr>
            <a:spLocks noGrp="1"/>
          </p:cNvSpPr>
          <p:nvPr>
            <p:ph type="body" idx="10"/>
          </p:nvPr>
        </p:nvSpPr>
        <p:spPr>
          <a:xfrm>
            <a:off x="557530" y="4238178"/>
            <a:ext cx="7092950" cy="369332"/>
          </a:xfrm>
          <a:prstGeom prst="rect">
            <a:avLst/>
          </a:prstGeom>
        </p:spPr>
        <p:txBody>
          <a:bodyPr wrap="square" lIns="0" tIns="0" rIns="0" bIns="0">
            <a:spAutoFit/>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126814156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0" name="Picture 9" descr="A white background with dots and lines&#10;&#10;Description automatically generated">
            <a:extLst>
              <a:ext uri="{FF2B5EF4-FFF2-40B4-BE49-F238E27FC236}">
                <a16:creationId xmlns:a16="http://schemas.microsoft.com/office/drawing/2014/main" id="{6A405E94-4386-480A-112F-62C4AC6C7CAA}"/>
              </a:ext>
            </a:extLst>
          </p:cNvPr>
          <p:cNvPicPr>
            <a:picLocks noChangeAspect="1"/>
          </p:cNvPicPr>
          <p:nvPr userDrawn="1"/>
        </p:nvPicPr>
        <p:blipFill rotWithShape="1">
          <a:blip r:embed="rId2">
            <a:clrChange>
              <a:clrFrom>
                <a:srgbClr val="FFFFFF"/>
              </a:clrFrom>
              <a:clrTo>
                <a:srgbClr val="FFFFFF">
                  <a:alpha val="0"/>
                </a:srgbClr>
              </a:clrTo>
            </a:clrChange>
            <a:alphaModFix amt="20000"/>
          </a:blip>
          <a:srcRect l="46694" r="15786"/>
          <a:stretch/>
        </p:blipFill>
        <p:spPr>
          <a:xfrm rot="16200000" flipV="1">
            <a:off x="2666999" y="-2667002"/>
            <a:ext cx="6857999" cy="12192003"/>
          </a:xfrm>
          <a:prstGeom prst="rect">
            <a:avLst/>
          </a:prstGeom>
        </p:spPr>
      </p:pic>
      <p:pic>
        <p:nvPicPr>
          <p:cNvPr id="4" name="Picture 3">
            <a:extLst>
              <a:ext uri="{FF2B5EF4-FFF2-40B4-BE49-F238E27FC236}">
                <a16:creationId xmlns:a16="http://schemas.microsoft.com/office/drawing/2014/main" id="{717F59F6-0A1F-7699-DB22-8D4A7618A30B}"/>
              </a:ext>
            </a:extLst>
          </p:cNvPr>
          <p:cNvPicPr>
            <a:picLocks noChangeAspect="1"/>
          </p:cNvPicPr>
          <p:nvPr userDrawn="1"/>
        </p:nvPicPr>
        <p:blipFill rotWithShape="1">
          <a:blip r:embed="rId3"/>
          <a:srcRect r="78"/>
          <a:stretch/>
        </p:blipFill>
        <p:spPr>
          <a:xfrm>
            <a:off x="0" y="1714"/>
            <a:ext cx="12192000" cy="6854572"/>
          </a:xfrm>
          <a:prstGeom prst="rect">
            <a:avLst/>
          </a:prstGeom>
        </p:spPr>
      </p:pic>
      <p:sp>
        <p:nvSpPr>
          <p:cNvPr id="14" name="Title 1">
            <a:extLst>
              <a:ext uri="{FF2B5EF4-FFF2-40B4-BE49-F238E27FC236}">
                <a16:creationId xmlns:a16="http://schemas.microsoft.com/office/drawing/2014/main" id="{E36B6C75-F313-3CF2-0AB6-A58C00E23DC4}"/>
              </a:ext>
            </a:extLst>
          </p:cNvPr>
          <p:cNvSpPr>
            <a:spLocks noGrp="1"/>
          </p:cNvSpPr>
          <p:nvPr>
            <p:ph type="title"/>
          </p:nvPr>
        </p:nvSpPr>
        <p:spPr>
          <a:xfrm>
            <a:off x="557530" y="3121223"/>
            <a:ext cx="7092950" cy="615553"/>
          </a:xfrm>
          <a:prstGeom prst="rect">
            <a:avLst/>
          </a:prstGeom>
        </p:spPr>
        <p:txBody>
          <a:bodyPr vert="horz" wrap="square" lIns="0" tIns="0" rIns="0" bIns="0" rtlCol="0" anchor="ctr">
            <a:spAutoFit/>
          </a:bodyPr>
          <a:lstStyle>
            <a:lvl1pPr>
              <a:defRPr lang="en-US" sz="4000" dirty="0"/>
            </a:lvl1pPr>
          </a:lstStyle>
          <a:p>
            <a:pPr lvl="0" defTabSz="914400"/>
            <a:r>
              <a:rPr lang="en-US"/>
              <a:t>Click to edit Master title style</a:t>
            </a:r>
          </a:p>
        </p:txBody>
      </p:sp>
      <p:pic>
        <p:nvPicPr>
          <p:cNvPr id="15" name="Picture 14" descr="A close-up of a logo&#10;&#10;Description automatically generated">
            <a:extLst>
              <a:ext uri="{FF2B5EF4-FFF2-40B4-BE49-F238E27FC236}">
                <a16:creationId xmlns:a16="http://schemas.microsoft.com/office/drawing/2014/main" id="{20C4E67C-719B-7C9C-423A-D02BA98536DE}"/>
              </a:ext>
            </a:extLst>
          </p:cNvPr>
          <p:cNvPicPr>
            <a:picLocks/>
          </p:cNvPicPr>
          <p:nvPr userDrawn="1"/>
        </p:nvPicPr>
        <p:blipFill rotWithShape="1">
          <a:blip r:embed="rId4"/>
          <a:srcRect l="11835" t="22088" r="10653" b="17393"/>
          <a:stretch/>
        </p:blipFill>
        <p:spPr>
          <a:xfrm>
            <a:off x="10696574" y="545751"/>
            <a:ext cx="937894" cy="429768"/>
          </a:xfrm>
          <a:prstGeom prst="rect">
            <a:avLst/>
          </a:prstGeom>
        </p:spPr>
      </p:pic>
      <p:pic>
        <p:nvPicPr>
          <p:cNvPr id="16" name="Picture 15" descr="A green and black logo&#10;&#10;Description automatically generated">
            <a:extLst>
              <a:ext uri="{FF2B5EF4-FFF2-40B4-BE49-F238E27FC236}">
                <a16:creationId xmlns:a16="http://schemas.microsoft.com/office/drawing/2014/main" id="{E9DE7C81-63C5-4A6F-A29F-1A2A448904E0}"/>
              </a:ext>
            </a:extLst>
          </p:cNvPr>
          <p:cNvPicPr>
            <a:picLocks/>
          </p:cNvPicPr>
          <p:nvPr userDrawn="1"/>
        </p:nvPicPr>
        <p:blipFill rotWithShape="1">
          <a:blip r:embed="rId5"/>
          <a:srcRect t="1" b="1"/>
          <a:stretch/>
        </p:blipFill>
        <p:spPr>
          <a:xfrm>
            <a:off x="545938" y="547688"/>
            <a:ext cx="804230" cy="425892"/>
          </a:xfrm>
          <a:prstGeom prst="rect">
            <a:avLst/>
          </a:prstGeom>
        </p:spPr>
      </p:pic>
    </p:spTree>
    <p:extLst>
      <p:ext uri="{BB962C8B-B14F-4D97-AF65-F5344CB8AC3E}">
        <p14:creationId xmlns:p14="http://schemas.microsoft.com/office/powerpoint/2010/main" val="45064299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2B30A-F868-E3FA-785F-B84F19FA99A9}"/>
              </a:ext>
            </a:extLst>
          </p:cNvPr>
          <p:cNvSpPr>
            <a:spLocks noGrp="1"/>
          </p:cNvSpPr>
          <p:nvPr>
            <p:ph type="title"/>
          </p:nvPr>
        </p:nvSpPr>
        <p:spPr>
          <a:xfrm>
            <a:off x="546099" y="555430"/>
            <a:ext cx="11096625" cy="492443"/>
          </a:xfrm>
          <a:prstGeom prst="rect">
            <a:avLst/>
          </a:prstGeom>
        </p:spPr>
        <p:txBody>
          <a:bodyPr lIns="0" tIns="0" rIns="0" bIns="0"/>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5C6FAC2-F4A8-16C7-040B-46FA55127C4A}"/>
              </a:ext>
            </a:extLst>
          </p:cNvPr>
          <p:cNvSpPr>
            <a:spLocks noGrp="1"/>
          </p:cNvSpPr>
          <p:nvPr>
            <p:ph idx="1"/>
          </p:nvPr>
        </p:nvSpPr>
        <p:spPr>
          <a:xfrm>
            <a:off x="546099" y="1489075"/>
            <a:ext cx="11096625" cy="3276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80153">
            <a:extLst>
              <a:ext uri="{FF2B5EF4-FFF2-40B4-BE49-F238E27FC236}">
                <a16:creationId xmlns:a16="http://schemas.microsoft.com/office/drawing/2014/main" id="{6AB9CA63-E17C-38B4-4A5C-3BA739C6C0B8}"/>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dd/mm/yyyy | Presentation Title | © Sify – For internal use</a:t>
            </a:r>
            <a:endParaRPr lang="nl-NL">
              <a:latin typeface="+mn-lt"/>
              <a:ea typeface="Verdana" pitchFamily="34" charset="0"/>
              <a:cs typeface="Verdana" pitchFamily="34" charset="0"/>
            </a:endParaRPr>
          </a:p>
        </p:txBody>
      </p:sp>
      <p:sp>
        <p:nvSpPr>
          <p:cNvPr id="8" name="Slide Number Placeholder 5">
            <a:extLst>
              <a:ext uri="{FF2B5EF4-FFF2-40B4-BE49-F238E27FC236}">
                <a16:creationId xmlns:a16="http://schemas.microsoft.com/office/drawing/2014/main" id="{B56BCC51-DC56-890D-1A9B-78629ABC061A}"/>
              </a:ext>
            </a:extLst>
          </p:cNvPr>
          <p:cNvSpPr>
            <a:spLocks noGrp="1"/>
          </p:cNvSpPr>
          <p:nvPr>
            <p:ph type="sldNum" sz="quarter" idx="4"/>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dirty="0"/>
          </a:p>
        </p:txBody>
      </p:sp>
    </p:spTree>
    <p:extLst>
      <p:ext uri="{BB962C8B-B14F-4D97-AF65-F5344CB8AC3E}">
        <p14:creationId xmlns:p14="http://schemas.microsoft.com/office/powerpoint/2010/main" val="48386080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EC43B-3CCA-3958-F1D1-06D8602C9E38}"/>
              </a:ext>
            </a:extLst>
          </p:cNvPr>
          <p:cNvSpPr>
            <a:spLocks noGrp="1"/>
          </p:cNvSpPr>
          <p:nvPr>
            <p:ph type="title"/>
          </p:nvPr>
        </p:nvSpPr>
        <p:spPr>
          <a:xfrm>
            <a:off x="546099" y="555430"/>
            <a:ext cx="11096625" cy="492443"/>
          </a:xfrm>
          <a:prstGeom prst="rect">
            <a:avLst/>
          </a:prstGeom>
        </p:spPr>
        <p:txBody>
          <a:bodyPr lIns="0" tIns="0" rIns="0" bIns="0"/>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12D5F7-9D1D-A652-E98A-3AF6A81DFB8A}"/>
              </a:ext>
            </a:extLst>
          </p:cNvPr>
          <p:cNvSpPr>
            <a:spLocks noGrp="1"/>
          </p:cNvSpPr>
          <p:nvPr>
            <p:ph sz="half" idx="1"/>
          </p:nvPr>
        </p:nvSpPr>
        <p:spPr>
          <a:xfrm>
            <a:off x="546099" y="1485900"/>
            <a:ext cx="5448301" cy="3276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B6949D-A89F-7D15-9E36-8C41D6E083EE}"/>
              </a:ext>
            </a:extLst>
          </p:cNvPr>
          <p:cNvSpPr>
            <a:spLocks noGrp="1"/>
          </p:cNvSpPr>
          <p:nvPr>
            <p:ph sz="half" idx="2"/>
          </p:nvPr>
        </p:nvSpPr>
        <p:spPr>
          <a:xfrm>
            <a:off x="6197600" y="1485900"/>
            <a:ext cx="5445124" cy="3276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80153">
            <a:extLst>
              <a:ext uri="{FF2B5EF4-FFF2-40B4-BE49-F238E27FC236}">
                <a16:creationId xmlns:a16="http://schemas.microsoft.com/office/drawing/2014/main" id="{2ACBEBB3-13A7-49B7-2EED-160B44856E4A}"/>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dd/mm/yyyy | Presentation Title | © Sify – For internal use</a:t>
            </a:r>
            <a:endParaRPr lang="nl-NL">
              <a:latin typeface="+mn-lt"/>
              <a:ea typeface="Verdana" pitchFamily="34" charset="0"/>
              <a:cs typeface="Verdana" pitchFamily="34" charset="0"/>
            </a:endParaRPr>
          </a:p>
        </p:txBody>
      </p:sp>
      <p:sp>
        <p:nvSpPr>
          <p:cNvPr id="12" name="Slide Number Placeholder 5">
            <a:extLst>
              <a:ext uri="{FF2B5EF4-FFF2-40B4-BE49-F238E27FC236}">
                <a16:creationId xmlns:a16="http://schemas.microsoft.com/office/drawing/2014/main" id="{090E303C-B7FC-7560-957C-B07F27AA0219}"/>
              </a:ext>
            </a:extLst>
          </p:cNvPr>
          <p:cNvSpPr>
            <a:spLocks noGrp="1"/>
          </p:cNvSpPr>
          <p:nvPr>
            <p:ph type="sldNum" sz="quarter" idx="4"/>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162195905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2F35B-ABAF-F106-AB56-E3EE821B637C}"/>
              </a:ext>
            </a:extLst>
          </p:cNvPr>
          <p:cNvSpPr>
            <a:spLocks noGrp="1"/>
          </p:cNvSpPr>
          <p:nvPr>
            <p:ph type="title"/>
          </p:nvPr>
        </p:nvSpPr>
        <p:spPr>
          <a:xfrm>
            <a:off x="546099" y="555430"/>
            <a:ext cx="11096625" cy="492443"/>
          </a:xfrm>
          <a:prstGeom prst="rect">
            <a:avLst/>
          </a:prstGeom>
        </p:spPr>
        <p:txBody>
          <a:bodyPr lIns="0" tIns="0" rIns="0" bIns="0"/>
          <a:lstStyle>
            <a:lvl1pPr>
              <a:defRPr sz="3200"/>
            </a:lvl1pPr>
          </a:lstStyle>
          <a:p>
            <a:r>
              <a:rPr lang="en-US"/>
              <a:t>Click to edit Master title style</a:t>
            </a:r>
          </a:p>
        </p:txBody>
      </p:sp>
      <p:sp>
        <p:nvSpPr>
          <p:cNvPr id="3" name="Text Placeholder 2">
            <a:extLst>
              <a:ext uri="{FF2B5EF4-FFF2-40B4-BE49-F238E27FC236}">
                <a16:creationId xmlns:a16="http://schemas.microsoft.com/office/drawing/2014/main" id="{512FB707-8979-0CA9-D09D-7027F96B2283}"/>
              </a:ext>
            </a:extLst>
          </p:cNvPr>
          <p:cNvSpPr>
            <a:spLocks noGrp="1"/>
          </p:cNvSpPr>
          <p:nvPr>
            <p:ph type="body" idx="1"/>
          </p:nvPr>
        </p:nvSpPr>
        <p:spPr>
          <a:xfrm>
            <a:off x="546099" y="1481138"/>
            <a:ext cx="5452535"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921EC2-FFD4-667F-897A-CAEEF8F6AAAF}"/>
              </a:ext>
            </a:extLst>
          </p:cNvPr>
          <p:cNvSpPr>
            <a:spLocks noGrp="1"/>
          </p:cNvSpPr>
          <p:nvPr>
            <p:ph sz="half" idx="2"/>
          </p:nvPr>
        </p:nvSpPr>
        <p:spPr>
          <a:xfrm>
            <a:off x="546099" y="2305050"/>
            <a:ext cx="5452535" cy="3613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275EDF-3717-0675-708D-7CE8052B9862}"/>
              </a:ext>
            </a:extLst>
          </p:cNvPr>
          <p:cNvSpPr>
            <a:spLocks noGrp="1"/>
          </p:cNvSpPr>
          <p:nvPr>
            <p:ph type="body" sz="quarter" idx="3"/>
          </p:nvPr>
        </p:nvSpPr>
        <p:spPr>
          <a:xfrm>
            <a:off x="6172199" y="1481138"/>
            <a:ext cx="5470524"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16B1E9-6363-20B7-80B7-8B30343FD784}"/>
              </a:ext>
            </a:extLst>
          </p:cNvPr>
          <p:cNvSpPr>
            <a:spLocks noGrp="1"/>
          </p:cNvSpPr>
          <p:nvPr>
            <p:ph sz="quarter" idx="4"/>
          </p:nvPr>
        </p:nvSpPr>
        <p:spPr>
          <a:xfrm>
            <a:off x="6172199" y="2305050"/>
            <a:ext cx="5470524" cy="3613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80153">
            <a:extLst>
              <a:ext uri="{FF2B5EF4-FFF2-40B4-BE49-F238E27FC236}">
                <a16:creationId xmlns:a16="http://schemas.microsoft.com/office/drawing/2014/main" id="{23517932-4FCF-EFCD-1E7A-61AFF515C3B0}"/>
              </a:ext>
            </a:extLst>
          </p:cNvPr>
          <p:cNvSpPr>
            <a:spLocks noGrp="1"/>
          </p:cNvSpPr>
          <p:nvPr>
            <p:ph type="ftr" sz="quarter" idx="10"/>
          </p:nvPr>
        </p:nvSpPr>
        <p:spPr>
          <a:xfrm>
            <a:off x="546100" y="6228294"/>
            <a:ext cx="338328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dd/mm/yyyy | Presentation Title | © Sify – For internal use</a:t>
            </a:r>
            <a:endParaRPr lang="nl-NL">
              <a:latin typeface="+mn-lt"/>
              <a:ea typeface="Verdana" pitchFamily="34" charset="0"/>
              <a:cs typeface="Verdana" pitchFamily="34" charset="0"/>
            </a:endParaRPr>
          </a:p>
        </p:txBody>
      </p:sp>
      <p:sp>
        <p:nvSpPr>
          <p:cNvPr id="11" name="Slide Number Placeholder 5">
            <a:extLst>
              <a:ext uri="{FF2B5EF4-FFF2-40B4-BE49-F238E27FC236}">
                <a16:creationId xmlns:a16="http://schemas.microsoft.com/office/drawing/2014/main" id="{E2D7AF7A-996E-174F-B9FC-03828CEFA5C8}"/>
              </a:ext>
            </a:extLst>
          </p:cNvPr>
          <p:cNvSpPr>
            <a:spLocks noGrp="1"/>
          </p:cNvSpPr>
          <p:nvPr>
            <p:ph type="sldNum" sz="quarter" idx="11"/>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120343544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6E495-5EFA-CA84-9F73-88B6C5E55637}"/>
              </a:ext>
            </a:extLst>
          </p:cNvPr>
          <p:cNvSpPr>
            <a:spLocks noGrp="1"/>
          </p:cNvSpPr>
          <p:nvPr>
            <p:ph type="title"/>
          </p:nvPr>
        </p:nvSpPr>
        <p:spPr>
          <a:xfrm>
            <a:off x="546099" y="555430"/>
            <a:ext cx="11096625" cy="492443"/>
          </a:xfrm>
          <a:prstGeom prst="rect">
            <a:avLst/>
          </a:prstGeom>
        </p:spPr>
        <p:txBody>
          <a:bodyPr lIns="0" tIns="0" rIns="0" bIns="0"/>
          <a:lstStyle>
            <a:lvl1pPr>
              <a:defRPr sz="3200"/>
            </a:lvl1pPr>
          </a:lstStyle>
          <a:p>
            <a:r>
              <a:rPr lang="en-US"/>
              <a:t>Click to edit Master title style</a:t>
            </a:r>
          </a:p>
        </p:txBody>
      </p:sp>
      <p:sp>
        <p:nvSpPr>
          <p:cNvPr id="6" name="Footer Placeholder 80153">
            <a:extLst>
              <a:ext uri="{FF2B5EF4-FFF2-40B4-BE49-F238E27FC236}">
                <a16:creationId xmlns:a16="http://schemas.microsoft.com/office/drawing/2014/main" id="{EA6C6590-CE1F-E4F9-04D4-4389BAA23D12}"/>
              </a:ext>
            </a:extLst>
          </p:cNvPr>
          <p:cNvSpPr>
            <a:spLocks noGrp="1"/>
          </p:cNvSpPr>
          <p:nvPr>
            <p:ph type="ftr" sz="quarter" idx="3"/>
          </p:nvPr>
        </p:nvSpPr>
        <p:spPr>
          <a:xfrm>
            <a:off x="546100" y="6228294"/>
            <a:ext cx="923544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a:t>
            </a:r>
            <a:r>
              <a:rPr lang="en-US" err="1">
                <a:latin typeface="+mn-lt"/>
                <a:ea typeface="Verdana" pitchFamily="34" charset="0"/>
                <a:cs typeface="Verdana" pitchFamily="34" charset="0"/>
              </a:rPr>
              <a:t>yyyy</a:t>
            </a:r>
            <a:r>
              <a:rPr lang="en-US">
                <a:latin typeface="+mn-lt"/>
                <a:ea typeface="Verdana" pitchFamily="34" charset="0"/>
                <a:cs typeface="Verdana" pitchFamily="34" charset="0"/>
              </a:rPr>
              <a:t> | Presentation Title | © Sify – For internal use</a:t>
            </a:r>
            <a:endParaRPr lang="nl-NL">
              <a:latin typeface="+mn-lt"/>
              <a:ea typeface="Verdana" pitchFamily="34" charset="0"/>
              <a:cs typeface="Verdana" pitchFamily="34" charset="0"/>
            </a:endParaRPr>
          </a:p>
        </p:txBody>
      </p:sp>
      <p:sp>
        <p:nvSpPr>
          <p:cNvPr id="7" name="Slide Number Placeholder 5">
            <a:extLst>
              <a:ext uri="{FF2B5EF4-FFF2-40B4-BE49-F238E27FC236}">
                <a16:creationId xmlns:a16="http://schemas.microsoft.com/office/drawing/2014/main" id="{217A9B3F-47DC-6122-A362-383E2E5A2A60}"/>
              </a:ext>
            </a:extLst>
          </p:cNvPr>
          <p:cNvSpPr>
            <a:spLocks noGrp="1"/>
          </p:cNvSpPr>
          <p:nvPr>
            <p:ph type="sldNum" sz="quarter" idx="4"/>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13276166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80153">
            <a:extLst>
              <a:ext uri="{FF2B5EF4-FFF2-40B4-BE49-F238E27FC236}">
                <a16:creationId xmlns:a16="http://schemas.microsoft.com/office/drawing/2014/main" id="{2C5A2763-B948-43DF-81F7-B57DE34991B0}"/>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a:t>
            </a:r>
            <a:r>
              <a:rPr lang="en-US" err="1">
                <a:latin typeface="+mn-lt"/>
                <a:ea typeface="Verdana" pitchFamily="34" charset="0"/>
                <a:cs typeface="Verdana" pitchFamily="34" charset="0"/>
              </a:rPr>
              <a:t>yyyy</a:t>
            </a:r>
            <a:r>
              <a:rPr lang="en-US">
                <a:latin typeface="+mn-lt"/>
                <a:ea typeface="Verdana" pitchFamily="34" charset="0"/>
                <a:cs typeface="Verdana" pitchFamily="34" charset="0"/>
              </a:rPr>
              <a:t> | Presentation Title | © Sify – For internal use</a:t>
            </a:r>
            <a:endParaRPr lang="nl-NL">
              <a:latin typeface="+mn-lt"/>
              <a:ea typeface="Verdana" pitchFamily="34" charset="0"/>
              <a:cs typeface="Verdana" pitchFamily="34" charset="0"/>
            </a:endParaRPr>
          </a:p>
        </p:txBody>
      </p:sp>
      <p:sp>
        <p:nvSpPr>
          <p:cNvPr id="6" name="Slide Number Placeholder 5">
            <a:extLst>
              <a:ext uri="{FF2B5EF4-FFF2-40B4-BE49-F238E27FC236}">
                <a16:creationId xmlns:a16="http://schemas.microsoft.com/office/drawing/2014/main" id="{FCE65EED-AF3D-183F-E0D4-45A230FCF6DB}"/>
              </a:ext>
            </a:extLst>
          </p:cNvPr>
          <p:cNvSpPr>
            <a:spLocks noGrp="1"/>
          </p:cNvSpPr>
          <p:nvPr>
            <p:ph type="sldNum" sz="quarter" idx="4"/>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98920502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tx2"/>
        </a:solidFill>
        <a:effectLst/>
      </p:bgPr>
    </p:bg>
    <p:spTree>
      <p:nvGrpSpPr>
        <p:cNvPr id="1" name=""/>
        <p:cNvGrpSpPr/>
        <p:nvPr/>
      </p:nvGrpSpPr>
      <p:grpSpPr>
        <a:xfrm>
          <a:off x="0" y="0"/>
          <a:ext cx="0" cy="0"/>
          <a:chOff x="0" y="0"/>
          <a:chExt cx="0" cy="0"/>
        </a:xfrm>
      </p:grpSpPr>
      <p:pic>
        <p:nvPicPr>
          <p:cNvPr id="81111" name="Picture 81110" descr="A white background with dots and lines&#10;&#10;Description automatically generated">
            <a:extLst>
              <a:ext uri="{FF2B5EF4-FFF2-40B4-BE49-F238E27FC236}">
                <a16:creationId xmlns:a16="http://schemas.microsoft.com/office/drawing/2014/main" id="{CEF68109-E1FD-C1AA-8F22-1184E94FBE82}"/>
              </a:ext>
            </a:extLst>
          </p:cNvPr>
          <p:cNvPicPr>
            <a:picLocks noChangeAspect="1"/>
          </p:cNvPicPr>
          <p:nvPr userDrawn="1"/>
        </p:nvPicPr>
        <p:blipFill rotWithShape="1">
          <a:blip r:embed="rId2">
            <a:clrChange>
              <a:clrFrom>
                <a:srgbClr val="FFFFFF"/>
              </a:clrFrom>
              <a:clrTo>
                <a:srgbClr val="FFFFFF">
                  <a:alpha val="0"/>
                </a:srgbClr>
              </a:clrTo>
            </a:clrChange>
            <a:alphaModFix amt="20000"/>
          </a:blip>
          <a:srcRect l="46625" r="15855"/>
          <a:stretch/>
        </p:blipFill>
        <p:spPr>
          <a:xfrm rot="16200000" flipV="1">
            <a:off x="2666999" y="-2667002"/>
            <a:ext cx="6857999" cy="12192003"/>
          </a:xfrm>
          <a:prstGeom prst="rect">
            <a:avLst/>
          </a:prstGeom>
        </p:spPr>
      </p:pic>
      <p:pic>
        <p:nvPicPr>
          <p:cNvPr id="81112" name="Picture 81111">
            <a:extLst>
              <a:ext uri="{FF2B5EF4-FFF2-40B4-BE49-F238E27FC236}">
                <a16:creationId xmlns:a16="http://schemas.microsoft.com/office/drawing/2014/main" id="{EB38A9A0-9E24-3BBA-4326-677046296A4F}"/>
              </a:ext>
            </a:extLst>
          </p:cNvPr>
          <p:cNvPicPr>
            <a:picLocks noChangeAspect="1"/>
          </p:cNvPicPr>
          <p:nvPr userDrawn="1"/>
        </p:nvPicPr>
        <p:blipFill rotWithShape="1">
          <a:blip r:embed="rId3"/>
          <a:srcRect t="-1" r="78" b="163"/>
          <a:stretch/>
        </p:blipFill>
        <p:spPr>
          <a:xfrm>
            <a:off x="0" y="1714"/>
            <a:ext cx="12192000" cy="6854572"/>
          </a:xfrm>
          <a:prstGeom prst="rect">
            <a:avLst/>
          </a:prstGeom>
        </p:spPr>
      </p:pic>
      <p:sp>
        <p:nvSpPr>
          <p:cNvPr id="81091" name="Title Placeholder 80149">
            <a:extLst>
              <a:ext uri="{FF2B5EF4-FFF2-40B4-BE49-F238E27FC236}">
                <a16:creationId xmlns:a16="http://schemas.microsoft.com/office/drawing/2014/main" id="{18334A06-7FA6-C7A7-21B1-3E36B9988E9B}"/>
              </a:ext>
            </a:extLst>
          </p:cNvPr>
          <p:cNvSpPr>
            <a:spLocks noGrp="1"/>
          </p:cNvSpPr>
          <p:nvPr>
            <p:ph type="title"/>
          </p:nvPr>
        </p:nvSpPr>
        <p:spPr>
          <a:xfrm>
            <a:off x="557530" y="3121223"/>
            <a:ext cx="7092950" cy="615553"/>
          </a:xfrm>
          <a:prstGeom prst="rect">
            <a:avLst/>
          </a:prstGeom>
        </p:spPr>
        <p:txBody>
          <a:bodyPr vert="horz" wrap="square" lIns="0" tIns="0" rIns="0" bIns="0" rtlCol="0" anchor="ctr">
            <a:spAutoFit/>
          </a:bodyPr>
          <a:lstStyle>
            <a:lvl1pPr>
              <a:defRPr sz="4000"/>
            </a:lvl1pPr>
          </a:lstStyle>
          <a:p>
            <a:r>
              <a:rPr lang="en-US"/>
              <a:t>Click to edit Master title style</a:t>
            </a:r>
            <a:endParaRPr lang="en-GB"/>
          </a:p>
        </p:txBody>
      </p:sp>
      <p:pic>
        <p:nvPicPr>
          <p:cNvPr id="81563" name="Picture 81562" descr="A black and grey logo&#10;&#10;Description automatically generated">
            <a:extLst>
              <a:ext uri="{FF2B5EF4-FFF2-40B4-BE49-F238E27FC236}">
                <a16:creationId xmlns:a16="http://schemas.microsoft.com/office/drawing/2014/main" id="{D5FD140E-9FA1-50F1-3CB9-1A883A720773}"/>
              </a:ext>
            </a:extLst>
          </p:cNvPr>
          <p:cNvPicPr>
            <a:picLocks/>
          </p:cNvPicPr>
          <p:nvPr userDrawn="1"/>
        </p:nvPicPr>
        <p:blipFill rotWithShape="1">
          <a:blip r:embed="rId4"/>
          <a:srcRect l="-599" t="-592" r="-599" b="-592"/>
          <a:stretch/>
        </p:blipFill>
        <p:spPr>
          <a:xfrm>
            <a:off x="545939" y="547688"/>
            <a:ext cx="804230" cy="425892"/>
          </a:xfrm>
          <a:prstGeom prst="rect">
            <a:avLst/>
          </a:prstGeom>
        </p:spPr>
      </p:pic>
      <p:pic>
        <p:nvPicPr>
          <p:cNvPr id="6" name="Picture 5" descr="A close-up of a logo&#10;&#10;Description automatically generated">
            <a:extLst>
              <a:ext uri="{FF2B5EF4-FFF2-40B4-BE49-F238E27FC236}">
                <a16:creationId xmlns:a16="http://schemas.microsoft.com/office/drawing/2014/main" id="{4B591959-FDD0-DB59-5AED-9D620B13084C}"/>
              </a:ext>
            </a:extLst>
          </p:cNvPr>
          <p:cNvPicPr>
            <a:picLocks/>
          </p:cNvPicPr>
          <p:nvPr userDrawn="1"/>
        </p:nvPicPr>
        <p:blipFill rotWithShape="1">
          <a:blip r:embed="rId5">
            <a:duotone>
              <a:prstClr val="black"/>
              <a:schemeClr val="accent4">
                <a:tint val="45000"/>
                <a:satMod val="400000"/>
              </a:schemeClr>
            </a:duotone>
          </a:blip>
          <a:srcRect l="11111" t="22066" r="10839" b="16995"/>
          <a:stretch/>
        </p:blipFill>
        <p:spPr>
          <a:xfrm>
            <a:off x="10696575" y="545751"/>
            <a:ext cx="937894" cy="429768"/>
          </a:xfrm>
          <a:prstGeom prst="rect">
            <a:avLst/>
          </a:prstGeom>
        </p:spPr>
      </p:pic>
    </p:spTree>
    <p:extLst>
      <p:ext uri="{BB962C8B-B14F-4D97-AF65-F5344CB8AC3E}">
        <p14:creationId xmlns:p14="http://schemas.microsoft.com/office/powerpoint/2010/main" val="3364073117"/>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575C1-5776-580B-2EBC-27AEC9C7FC8C}"/>
              </a:ext>
            </a:extLst>
          </p:cNvPr>
          <p:cNvSpPr>
            <a:spLocks noGrp="1"/>
          </p:cNvSpPr>
          <p:nvPr>
            <p:ph type="title"/>
          </p:nvPr>
        </p:nvSpPr>
        <p:spPr>
          <a:xfrm>
            <a:off x="546099" y="546100"/>
            <a:ext cx="4226986" cy="15113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CEE353-77BE-9DA0-5FCF-E6538D834A33}"/>
              </a:ext>
            </a:extLst>
          </p:cNvPr>
          <p:cNvSpPr>
            <a:spLocks noGrp="1"/>
          </p:cNvSpPr>
          <p:nvPr>
            <p:ph idx="1"/>
          </p:nvPr>
        </p:nvSpPr>
        <p:spPr>
          <a:xfrm>
            <a:off x="5183717" y="555430"/>
            <a:ext cx="6459007" cy="536277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EAD574-5AED-46F2-3F5F-99BE888E4A07}"/>
              </a:ext>
            </a:extLst>
          </p:cNvPr>
          <p:cNvSpPr>
            <a:spLocks noGrp="1"/>
          </p:cNvSpPr>
          <p:nvPr>
            <p:ph type="body" sz="half" idx="2"/>
          </p:nvPr>
        </p:nvSpPr>
        <p:spPr>
          <a:xfrm>
            <a:off x="546099" y="2057400"/>
            <a:ext cx="4226986" cy="38608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80153">
            <a:extLst>
              <a:ext uri="{FF2B5EF4-FFF2-40B4-BE49-F238E27FC236}">
                <a16:creationId xmlns:a16="http://schemas.microsoft.com/office/drawing/2014/main" id="{A4AA8F4D-2A51-6DC1-E36C-65295B730B9D}"/>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dd/mm/yyyy | Presentation Title | © Sify – For internal use</a:t>
            </a:r>
            <a:endParaRPr lang="nl-NL">
              <a:latin typeface="+mn-lt"/>
              <a:ea typeface="Verdana" pitchFamily="34" charset="0"/>
              <a:cs typeface="Verdana" pitchFamily="34" charset="0"/>
            </a:endParaRPr>
          </a:p>
        </p:txBody>
      </p:sp>
      <p:sp>
        <p:nvSpPr>
          <p:cNvPr id="12" name="Slide Number Placeholder 5">
            <a:extLst>
              <a:ext uri="{FF2B5EF4-FFF2-40B4-BE49-F238E27FC236}">
                <a16:creationId xmlns:a16="http://schemas.microsoft.com/office/drawing/2014/main" id="{DACE8B5B-442D-F0B3-238B-F14DB797FFBC}"/>
              </a:ext>
            </a:extLst>
          </p:cNvPr>
          <p:cNvSpPr>
            <a:spLocks noGrp="1"/>
          </p:cNvSpPr>
          <p:nvPr>
            <p:ph type="sldNum" sz="quarter" idx="4"/>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423505943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742E2-B6CF-898C-4367-E6424C49BF6B}"/>
              </a:ext>
            </a:extLst>
          </p:cNvPr>
          <p:cNvSpPr>
            <a:spLocks noGrp="1"/>
          </p:cNvSpPr>
          <p:nvPr>
            <p:ph type="title"/>
          </p:nvPr>
        </p:nvSpPr>
        <p:spPr>
          <a:xfrm>
            <a:off x="546099" y="555430"/>
            <a:ext cx="4226986" cy="150197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20CFEA4-D0E6-85D6-B33A-031880C15DDC}"/>
              </a:ext>
            </a:extLst>
          </p:cNvPr>
          <p:cNvSpPr>
            <a:spLocks noGrp="1"/>
          </p:cNvSpPr>
          <p:nvPr>
            <p:ph type="pic" idx="1"/>
          </p:nvPr>
        </p:nvSpPr>
        <p:spPr>
          <a:xfrm>
            <a:off x="5183717" y="555430"/>
            <a:ext cx="6459007" cy="536277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A589DE5-F589-3F41-2FEB-DD976CDDC6BF}"/>
              </a:ext>
            </a:extLst>
          </p:cNvPr>
          <p:cNvSpPr>
            <a:spLocks noGrp="1"/>
          </p:cNvSpPr>
          <p:nvPr>
            <p:ph type="body" sz="half" idx="2"/>
          </p:nvPr>
        </p:nvSpPr>
        <p:spPr>
          <a:xfrm>
            <a:off x="546099" y="2057400"/>
            <a:ext cx="4226986" cy="38608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Footer Placeholder 80153">
            <a:extLst>
              <a:ext uri="{FF2B5EF4-FFF2-40B4-BE49-F238E27FC236}">
                <a16:creationId xmlns:a16="http://schemas.microsoft.com/office/drawing/2014/main" id="{A534AF27-3920-6180-0199-37412AD98B9C}"/>
              </a:ext>
            </a:extLst>
          </p:cNvPr>
          <p:cNvSpPr txBox="1">
            <a:spLocks/>
          </p:cNvSpPr>
          <p:nvPr userDrawn="1"/>
        </p:nvSpPr>
        <p:spPr>
          <a:xfrm>
            <a:off x="546100" y="6228294"/>
            <a:ext cx="3383280" cy="138499"/>
          </a:xfrm>
          <a:prstGeom prst="rect">
            <a:avLst/>
          </a:prstGeom>
        </p:spPr>
        <p:txBody>
          <a:bodyPr vert="horz" lIns="91440" tIns="45720" rIns="91440" bIns="45720" rtlCol="0" anchor="ctr"/>
          <a:lstStyle>
            <a:defPPr>
              <a:defRPr lang="en-US"/>
            </a:defPPr>
            <a:lvl1pPr algn="ctr" defTabSz="609559" rtl="0" fontAlgn="base">
              <a:spcBef>
                <a:spcPct val="0"/>
              </a:spcBef>
              <a:spcAft>
                <a:spcPct val="0"/>
              </a:spcAft>
              <a:defRPr sz="900" kern="1200">
                <a:solidFill>
                  <a:schemeClr val="tx1"/>
                </a:solidFill>
                <a:latin typeface="Arial" charset="0"/>
                <a:ea typeface="ＭＳ Ｐゴシック" charset="0"/>
                <a:cs typeface="ＭＳ Ｐゴシック" charset="0"/>
              </a:defRPr>
            </a:lvl1pPr>
            <a:lvl2pPr marL="609559"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1219119"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828678"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2438238"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3047797" algn="l" defTabSz="609559" rtl="0" eaLnBrk="1" latinLnBrk="0" hangingPunct="1">
              <a:defRPr kern="1200">
                <a:solidFill>
                  <a:schemeClr val="tx1"/>
                </a:solidFill>
                <a:latin typeface="Arial" charset="0"/>
                <a:ea typeface="ＭＳ Ｐゴシック" charset="0"/>
                <a:cs typeface="ＭＳ Ｐゴシック" charset="0"/>
              </a:defRPr>
            </a:lvl6pPr>
            <a:lvl7pPr marL="3657357" algn="l" defTabSz="609559" rtl="0" eaLnBrk="1" latinLnBrk="0" hangingPunct="1">
              <a:defRPr kern="1200">
                <a:solidFill>
                  <a:schemeClr val="tx1"/>
                </a:solidFill>
                <a:latin typeface="Arial" charset="0"/>
                <a:ea typeface="ＭＳ Ｐゴシック" charset="0"/>
                <a:cs typeface="ＭＳ Ｐゴシック" charset="0"/>
              </a:defRPr>
            </a:lvl7pPr>
            <a:lvl8pPr marL="4266915" algn="l" defTabSz="609559" rtl="0" eaLnBrk="1" latinLnBrk="0" hangingPunct="1">
              <a:defRPr kern="1200">
                <a:solidFill>
                  <a:schemeClr val="tx1"/>
                </a:solidFill>
                <a:latin typeface="Arial" charset="0"/>
                <a:ea typeface="ＭＳ Ｐゴシック" charset="0"/>
                <a:cs typeface="ＭＳ Ｐゴシック" charset="0"/>
              </a:defRPr>
            </a:lvl8pPr>
            <a:lvl9pPr marL="4876475" algn="l" defTabSz="609559" rtl="0" eaLnBrk="1" latinLnBrk="0" hangingPunct="1">
              <a:defRPr kern="1200">
                <a:solidFill>
                  <a:schemeClr val="tx1"/>
                </a:solidFill>
                <a:latin typeface="Arial" charset="0"/>
                <a:ea typeface="ＭＳ Ｐゴシック" charset="0"/>
                <a:cs typeface="ＭＳ Ｐゴシック" charset="0"/>
              </a:defRPr>
            </a:lvl9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dd/mm/yyyy | Presentation Title | © Sify – For internal use</a:t>
            </a:r>
            <a:endParaRPr lang="nl-NL">
              <a:latin typeface="+mn-lt"/>
              <a:ea typeface="Verdana" pitchFamily="34" charset="0"/>
              <a:cs typeface="Verdana" pitchFamily="34" charset="0"/>
            </a:endParaRPr>
          </a:p>
        </p:txBody>
      </p:sp>
      <p:sp>
        <p:nvSpPr>
          <p:cNvPr id="9" name="Slide Number Placeholder 5">
            <a:extLst>
              <a:ext uri="{FF2B5EF4-FFF2-40B4-BE49-F238E27FC236}">
                <a16:creationId xmlns:a16="http://schemas.microsoft.com/office/drawing/2014/main" id="{CE0342C8-7894-174C-C113-55E26C97D029}"/>
              </a:ext>
            </a:extLst>
          </p:cNvPr>
          <p:cNvSpPr txBox="1">
            <a:spLocks/>
          </p:cNvSpPr>
          <p:nvPr userDrawn="1"/>
        </p:nvSpPr>
        <p:spPr>
          <a:xfrm>
            <a:off x="403225" y="6220601"/>
            <a:ext cx="150682" cy="153888"/>
          </a:xfrm>
          <a:prstGeom prst="rect">
            <a:avLst/>
          </a:prstGeom>
        </p:spPr>
        <p:txBody>
          <a:bodyPr vert="horz" wrap="none" lIns="0" tIns="0" rIns="0" bIns="0" rtlCol="0" anchor="ctr">
            <a:spAutoFit/>
          </a:bodyPr>
          <a:lstStyle>
            <a:defPPr>
              <a:defRPr lang="en-US"/>
            </a:defPPr>
            <a:lvl1pPr algn="l" defTabSz="609559" rtl="0" fontAlgn="base">
              <a:spcBef>
                <a:spcPct val="0"/>
              </a:spcBef>
              <a:spcAft>
                <a:spcPct val="0"/>
              </a:spcAft>
              <a:defRPr sz="1000" kern="1200">
                <a:solidFill>
                  <a:schemeClr val="tx1"/>
                </a:solidFill>
                <a:latin typeface="+mn-lt"/>
                <a:ea typeface="Verdana" pitchFamily="34" charset="0"/>
                <a:cs typeface="Raleway Medium" pitchFamily="2" charset="0"/>
              </a:defRPr>
            </a:lvl1pPr>
            <a:lvl2pPr marL="609559"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1219119"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828678"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2438238"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3047797" algn="l" defTabSz="609559" rtl="0" eaLnBrk="1" latinLnBrk="0" hangingPunct="1">
              <a:defRPr kern="1200">
                <a:solidFill>
                  <a:schemeClr val="tx1"/>
                </a:solidFill>
                <a:latin typeface="Arial" charset="0"/>
                <a:ea typeface="ＭＳ Ｐゴシック" charset="0"/>
                <a:cs typeface="ＭＳ Ｐゴシック" charset="0"/>
              </a:defRPr>
            </a:lvl6pPr>
            <a:lvl7pPr marL="3657357" algn="l" defTabSz="609559" rtl="0" eaLnBrk="1" latinLnBrk="0" hangingPunct="1">
              <a:defRPr kern="1200">
                <a:solidFill>
                  <a:schemeClr val="tx1"/>
                </a:solidFill>
                <a:latin typeface="Arial" charset="0"/>
                <a:ea typeface="ＭＳ Ｐゴシック" charset="0"/>
                <a:cs typeface="ＭＳ Ｐゴシック" charset="0"/>
              </a:defRPr>
            </a:lvl7pPr>
            <a:lvl8pPr marL="4266915" algn="l" defTabSz="609559" rtl="0" eaLnBrk="1" latinLnBrk="0" hangingPunct="1">
              <a:defRPr kern="1200">
                <a:solidFill>
                  <a:schemeClr val="tx1"/>
                </a:solidFill>
                <a:latin typeface="Arial" charset="0"/>
                <a:ea typeface="ＭＳ Ｐゴシック" charset="0"/>
                <a:cs typeface="ＭＳ Ｐゴシック" charset="0"/>
              </a:defRPr>
            </a:lvl8pPr>
            <a:lvl9pPr marL="4876475" algn="l" defTabSz="609559" rtl="0" eaLnBrk="1" latinLnBrk="0" hangingPunct="1">
              <a:defRPr kern="1200">
                <a:solidFill>
                  <a:schemeClr val="tx1"/>
                </a:solidFill>
                <a:latin typeface="Arial" charset="0"/>
                <a:ea typeface="ＭＳ Ｐゴシック" charset="0"/>
                <a:cs typeface="ＭＳ Ｐゴシック" charset="0"/>
              </a:defRPr>
            </a:lvl9pPr>
          </a:lstStyle>
          <a:p>
            <a:pPr algn="r"/>
            <a:fld id="{DAF489CC-3B7A-4DA5-A8C0-4984788D0EC5}" type="slidenum">
              <a:rPr lang="nl-NL" smtClean="0"/>
              <a:pPr algn="r"/>
              <a:t>‹#›</a:t>
            </a:fld>
            <a:endParaRPr lang="nl-NL"/>
          </a:p>
        </p:txBody>
      </p:sp>
    </p:spTree>
    <p:extLst>
      <p:ext uri="{BB962C8B-B14F-4D97-AF65-F5344CB8AC3E}">
        <p14:creationId xmlns:p14="http://schemas.microsoft.com/office/powerpoint/2010/main" val="383030418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524DB-5B9C-8EBE-52ED-36DA4C8312AF}"/>
              </a:ext>
            </a:extLst>
          </p:cNvPr>
          <p:cNvSpPr>
            <a:spLocks noGrp="1"/>
          </p:cNvSpPr>
          <p:nvPr>
            <p:ph type="title"/>
          </p:nvPr>
        </p:nvSpPr>
        <p:spPr>
          <a:xfrm>
            <a:off x="546099" y="555430"/>
            <a:ext cx="11096625" cy="492443"/>
          </a:xfrm>
          <a:prstGeom prst="rect">
            <a:avLst/>
          </a:prstGeom>
        </p:spPr>
        <p:txBody>
          <a:bodyPr lIns="0" tIns="0" rIns="0" bIns="0"/>
          <a:lstStyle>
            <a:lvl1pPr>
              <a:defRPr sz="3200"/>
            </a:lvl1pPr>
          </a:lstStyle>
          <a:p>
            <a:r>
              <a:rPr lang="en-US"/>
              <a:t>Click to edit Master title style</a:t>
            </a:r>
          </a:p>
        </p:txBody>
      </p:sp>
      <p:sp>
        <p:nvSpPr>
          <p:cNvPr id="3" name="Vertical Text Placeholder 2">
            <a:extLst>
              <a:ext uri="{FF2B5EF4-FFF2-40B4-BE49-F238E27FC236}">
                <a16:creationId xmlns:a16="http://schemas.microsoft.com/office/drawing/2014/main" id="{A44F02E6-B01D-E53B-C106-6457DCD01AA2}"/>
              </a:ext>
            </a:extLst>
          </p:cNvPr>
          <p:cNvSpPr>
            <a:spLocks noGrp="1"/>
          </p:cNvSpPr>
          <p:nvPr>
            <p:ph type="body" orient="vert" idx="1"/>
          </p:nvPr>
        </p:nvSpPr>
        <p:spPr>
          <a:xfrm>
            <a:off x="546099" y="1476375"/>
            <a:ext cx="11096625" cy="32766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80153">
            <a:extLst>
              <a:ext uri="{FF2B5EF4-FFF2-40B4-BE49-F238E27FC236}">
                <a16:creationId xmlns:a16="http://schemas.microsoft.com/office/drawing/2014/main" id="{BDF3E2A5-8EFE-3DEF-EEF0-B8AC6BAE2336}"/>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dd/mm/yyyy | Presentation Title | © Sify – For internal use</a:t>
            </a:r>
            <a:endParaRPr lang="nl-NL">
              <a:latin typeface="+mn-lt"/>
              <a:ea typeface="Verdana" pitchFamily="34" charset="0"/>
              <a:cs typeface="Verdana" pitchFamily="34" charset="0"/>
            </a:endParaRPr>
          </a:p>
        </p:txBody>
      </p:sp>
      <p:sp>
        <p:nvSpPr>
          <p:cNvPr id="10" name="Slide Number Placeholder 5">
            <a:extLst>
              <a:ext uri="{FF2B5EF4-FFF2-40B4-BE49-F238E27FC236}">
                <a16:creationId xmlns:a16="http://schemas.microsoft.com/office/drawing/2014/main" id="{728CA179-29A0-6DAE-EDA0-B9FE03014A5D}"/>
              </a:ext>
            </a:extLst>
          </p:cNvPr>
          <p:cNvSpPr>
            <a:spLocks noGrp="1"/>
          </p:cNvSpPr>
          <p:nvPr>
            <p:ph type="sldNum" sz="quarter" idx="4"/>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95219214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27583F9-C12E-CA4E-E42A-ACAA50C9BD87}"/>
              </a:ext>
            </a:extLst>
          </p:cNvPr>
          <p:cNvSpPr>
            <a:spLocks noGrp="1"/>
          </p:cNvSpPr>
          <p:nvPr>
            <p:ph type="title" orient="vert"/>
          </p:nvPr>
        </p:nvSpPr>
        <p:spPr>
          <a:xfrm>
            <a:off x="8839200" y="555430"/>
            <a:ext cx="2803524" cy="4525962"/>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3810407-52CE-EA99-C8FA-8C77330FA807}"/>
              </a:ext>
            </a:extLst>
          </p:cNvPr>
          <p:cNvSpPr>
            <a:spLocks noGrp="1"/>
          </p:cNvSpPr>
          <p:nvPr>
            <p:ph type="body" orient="vert" idx="1"/>
          </p:nvPr>
        </p:nvSpPr>
        <p:spPr>
          <a:xfrm>
            <a:off x="546099" y="555430"/>
            <a:ext cx="8089901" cy="45259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80153">
            <a:extLst>
              <a:ext uri="{FF2B5EF4-FFF2-40B4-BE49-F238E27FC236}">
                <a16:creationId xmlns:a16="http://schemas.microsoft.com/office/drawing/2014/main" id="{7EC8267F-DC56-25FB-502D-8B988844E9A9}"/>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dd/mm/yyyy | Presentation Title | © Sify – For internal use</a:t>
            </a:r>
            <a:endParaRPr lang="nl-NL">
              <a:latin typeface="+mn-lt"/>
              <a:ea typeface="Verdana" pitchFamily="34" charset="0"/>
              <a:cs typeface="Verdana" pitchFamily="34" charset="0"/>
            </a:endParaRPr>
          </a:p>
        </p:txBody>
      </p:sp>
      <p:sp>
        <p:nvSpPr>
          <p:cNvPr id="8" name="Slide Number Placeholder 5">
            <a:extLst>
              <a:ext uri="{FF2B5EF4-FFF2-40B4-BE49-F238E27FC236}">
                <a16:creationId xmlns:a16="http://schemas.microsoft.com/office/drawing/2014/main" id="{402B2CA3-F962-C12D-ABC7-0E39CECD9FE1}"/>
              </a:ext>
            </a:extLst>
          </p:cNvPr>
          <p:cNvSpPr>
            <a:spLocks noGrp="1"/>
          </p:cNvSpPr>
          <p:nvPr>
            <p:ph type="sldNum" sz="quarter" idx="4"/>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3566012760"/>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2AC55-2C77-9DB3-7119-1C9A5A3AE959}"/>
              </a:ext>
            </a:extLst>
          </p:cNvPr>
          <p:cNvSpPr>
            <a:spLocks noGrp="1"/>
          </p:cNvSpPr>
          <p:nvPr>
            <p:ph type="title"/>
          </p:nvPr>
        </p:nvSpPr>
        <p:spPr>
          <a:xfrm>
            <a:off x="546099" y="555430"/>
            <a:ext cx="11096625" cy="492443"/>
          </a:xfrm>
          <a:prstGeom prst="rect">
            <a:avLst/>
          </a:prstGeom>
        </p:spPr>
        <p:txBody>
          <a:bodyPr lIns="0" tIns="0" rIns="0" bIns="0"/>
          <a:lstStyle>
            <a:lvl1pPr>
              <a:defRPr sz="3200"/>
            </a:lvl1pPr>
          </a:lstStyle>
          <a:p>
            <a:r>
              <a:rPr lang="en-US"/>
              <a:t>Click to edit Master title style</a:t>
            </a:r>
          </a:p>
        </p:txBody>
      </p:sp>
      <p:sp>
        <p:nvSpPr>
          <p:cNvPr id="3" name="Chart Placeholder 2">
            <a:extLst>
              <a:ext uri="{FF2B5EF4-FFF2-40B4-BE49-F238E27FC236}">
                <a16:creationId xmlns:a16="http://schemas.microsoft.com/office/drawing/2014/main" id="{D6DC613E-A556-FB96-310B-24C302879484}"/>
              </a:ext>
            </a:extLst>
          </p:cNvPr>
          <p:cNvSpPr>
            <a:spLocks noGrp="1"/>
          </p:cNvSpPr>
          <p:nvPr>
            <p:ph type="chart" idx="1"/>
          </p:nvPr>
        </p:nvSpPr>
        <p:spPr>
          <a:xfrm>
            <a:off x="546099" y="1476375"/>
            <a:ext cx="11096625" cy="3276600"/>
          </a:xfrm>
          <a:prstGeom prst="rect">
            <a:avLst/>
          </a:prstGeom>
        </p:spPr>
        <p:txBody>
          <a:bodyPr/>
          <a:lstStyle/>
          <a:p>
            <a:endParaRPr lang="en-US"/>
          </a:p>
        </p:txBody>
      </p:sp>
      <p:sp>
        <p:nvSpPr>
          <p:cNvPr id="7" name="Footer Placeholder 80153">
            <a:extLst>
              <a:ext uri="{FF2B5EF4-FFF2-40B4-BE49-F238E27FC236}">
                <a16:creationId xmlns:a16="http://schemas.microsoft.com/office/drawing/2014/main" id="{4A83326D-9740-FA43-0299-709129E78A0A}"/>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dd/mm/yyyy | Presentation Title | © Sify – For internal use</a:t>
            </a:r>
            <a:endParaRPr lang="nl-NL">
              <a:latin typeface="+mn-lt"/>
              <a:ea typeface="Verdana" pitchFamily="34" charset="0"/>
              <a:cs typeface="Verdana" pitchFamily="34" charset="0"/>
            </a:endParaRPr>
          </a:p>
        </p:txBody>
      </p:sp>
      <p:sp>
        <p:nvSpPr>
          <p:cNvPr id="8" name="Slide Number Placeholder 5">
            <a:extLst>
              <a:ext uri="{FF2B5EF4-FFF2-40B4-BE49-F238E27FC236}">
                <a16:creationId xmlns:a16="http://schemas.microsoft.com/office/drawing/2014/main" id="{FBBF1B7B-7749-DA9E-9CF2-8C1D20E61F5A}"/>
              </a:ext>
            </a:extLst>
          </p:cNvPr>
          <p:cNvSpPr>
            <a:spLocks noGrp="1"/>
          </p:cNvSpPr>
          <p:nvPr>
            <p:ph type="sldNum" sz="quarter" idx="4"/>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1820094606"/>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38DC9-C1AB-F187-1EB3-0D7BAB5DE6C3}"/>
              </a:ext>
            </a:extLst>
          </p:cNvPr>
          <p:cNvSpPr>
            <a:spLocks noGrp="1"/>
          </p:cNvSpPr>
          <p:nvPr>
            <p:ph type="title"/>
          </p:nvPr>
        </p:nvSpPr>
        <p:spPr>
          <a:xfrm>
            <a:off x="546099" y="555430"/>
            <a:ext cx="11096625" cy="492443"/>
          </a:xfrm>
          <a:prstGeom prst="rect">
            <a:avLst/>
          </a:prstGeom>
        </p:spPr>
        <p:txBody>
          <a:bodyPr lIns="0" tIns="0" rIns="0" bIns="0"/>
          <a:lstStyle>
            <a:lvl1pPr>
              <a:defRPr sz="3200"/>
            </a:lvl1pPr>
          </a:lstStyle>
          <a:p>
            <a:r>
              <a:rPr lang="en-US"/>
              <a:t>Click to edit Master title style</a:t>
            </a:r>
          </a:p>
        </p:txBody>
      </p:sp>
      <p:sp>
        <p:nvSpPr>
          <p:cNvPr id="3" name="SmartArt Placeholder 2">
            <a:extLst>
              <a:ext uri="{FF2B5EF4-FFF2-40B4-BE49-F238E27FC236}">
                <a16:creationId xmlns:a16="http://schemas.microsoft.com/office/drawing/2014/main" id="{852F0451-37B2-DCA4-BA71-41AB4406AB41}"/>
              </a:ext>
            </a:extLst>
          </p:cNvPr>
          <p:cNvSpPr>
            <a:spLocks noGrp="1"/>
          </p:cNvSpPr>
          <p:nvPr>
            <p:ph type="dgm" idx="1"/>
          </p:nvPr>
        </p:nvSpPr>
        <p:spPr>
          <a:xfrm>
            <a:off x="546099" y="1476375"/>
            <a:ext cx="11096625" cy="3276600"/>
          </a:xfrm>
          <a:prstGeom prst="rect">
            <a:avLst/>
          </a:prstGeom>
        </p:spPr>
        <p:txBody>
          <a:bodyPr/>
          <a:lstStyle/>
          <a:p>
            <a:endParaRPr lang="en-US"/>
          </a:p>
        </p:txBody>
      </p:sp>
      <p:sp>
        <p:nvSpPr>
          <p:cNvPr id="7" name="Footer Placeholder 80153">
            <a:extLst>
              <a:ext uri="{FF2B5EF4-FFF2-40B4-BE49-F238E27FC236}">
                <a16:creationId xmlns:a16="http://schemas.microsoft.com/office/drawing/2014/main" id="{ED90C525-EE23-83FF-BF5C-7A2F7771A74D}"/>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dd/mm/yyyy | Presentation Title | © Sify – For internal use</a:t>
            </a:r>
            <a:endParaRPr lang="nl-NL">
              <a:latin typeface="+mn-lt"/>
              <a:ea typeface="Verdana" pitchFamily="34" charset="0"/>
              <a:cs typeface="Verdana" pitchFamily="34" charset="0"/>
            </a:endParaRPr>
          </a:p>
        </p:txBody>
      </p:sp>
      <p:sp>
        <p:nvSpPr>
          <p:cNvPr id="8" name="Slide Number Placeholder 5">
            <a:extLst>
              <a:ext uri="{FF2B5EF4-FFF2-40B4-BE49-F238E27FC236}">
                <a16:creationId xmlns:a16="http://schemas.microsoft.com/office/drawing/2014/main" id="{3897C79E-CEE6-C1E5-6976-16FC19D72562}"/>
              </a:ext>
            </a:extLst>
          </p:cNvPr>
          <p:cNvSpPr>
            <a:spLocks noGrp="1"/>
          </p:cNvSpPr>
          <p:nvPr>
            <p:ph type="sldNum" sz="quarter" idx="4"/>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357081830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5ACBC-EFE5-5D06-A7C7-81F3B9A659ED}"/>
              </a:ext>
            </a:extLst>
          </p:cNvPr>
          <p:cNvSpPr>
            <a:spLocks noGrp="1"/>
          </p:cNvSpPr>
          <p:nvPr>
            <p:ph type="title"/>
          </p:nvPr>
        </p:nvSpPr>
        <p:spPr>
          <a:xfrm>
            <a:off x="546099" y="555430"/>
            <a:ext cx="11096625" cy="49244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E19DDE2-14A3-17C7-C5F9-A8CA81CDB365}"/>
              </a:ext>
            </a:extLst>
          </p:cNvPr>
          <p:cNvSpPr>
            <a:spLocks noGrp="1"/>
          </p:cNvSpPr>
          <p:nvPr>
            <p:ph idx="1"/>
          </p:nvPr>
        </p:nvSpPr>
        <p:spPr>
          <a:xfrm>
            <a:off x="546099" y="1477962"/>
            <a:ext cx="11096625" cy="3276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80153">
            <a:extLst>
              <a:ext uri="{FF2B5EF4-FFF2-40B4-BE49-F238E27FC236}">
                <a16:creationId xmlns:a16="http://schemas.microsoft.com/office/drawing/2014/main" id="{B98F2820-8BE0-860C-59C8-15893A2CCE91}"/>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13" name="Slide Number Placeholder 5">
            <a:extLst>
              <a:ext uri="{FF2B5EF4-FFF2-40B4-BE49-F238E27FC236}">
                <a16:creationId xmlns:a16="http://schemas.microsoft.com/office/drawing/2014/main" id="{5059E6C5-A3B6-AFD7-59DA-001CBDB4F4CA}"/>
              </a:ext>
            </a:extLst>
          </p:cNvPr>
          <p:cNvSpPr>
            <a:spLocks noGrp="1"/>
          </p:cNvSpPr>
          <p:nvPr>
            <p:ph type="sldNum" sz="quarter" idx="4"/>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197104098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FCB695-F705-1AA3-F987-27EE9BDC5D98}"/>
              </a:ext>
            </a:extLst>
          </p:cNvPr>
          <p:cNvSpPr>
            <a:spLocks noGrp="1"/>
          </p:cNvSpPr>
          <p:nvPr>
            <p:ph type="title"/>
          </p:nvPr>
        </p:nvSpPr>
        <p:spPr>
          <a:xfrm>
            <a:off x="546099" y="555430"/>
            <a:ext cx="11096625" cy="49244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4ABD66B-FF34-1FF1-7224-C3C1D81F5BE7}"/>
              </a:ext>
            </a:extLst>
          </p:cNvPr>
          <p:cNvSpPr>
            <a:spLocks noGrp="1"/>
          </p:cNvSpPr>
          <p:nvPr>
            <p:ph sz="half" idx="1"/>
          </p:nvPr>
        </p:nvSpPr>
        <p:spPr>
          <a:xfrm>
            <a:off x="546099" y="1474788"/>
            <a:ext cx="5448301" cy="3276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EE11A72-6F64-7EE7-0809-998573902CCD}"/>
              </a:ext>
            </a:extLst>
          </p:cNvPr>
          <p:cNvSpPr>
            <a:spLocks noGrp="1"/>
          </p:cNvSpPr>
          <p:nvPr>
            <p:ph sz="half" idx="2"/>
          </p:nvPr>
        </p:nvSpPr>
        <p:spPr>
          <a:xfrm>
            <a:off x="6197600" y="1474788"/>
            <a:ext cx="5445124" cy="3276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80153">
            <a:extLst>
              <a:ext uri="{FF2B5EF4-FFF2-40B4-BE49-F238E27FC236}">
                <a16:creationId xmlns:a16="http://schemas.microsoft.com/office/drawing/2014/main" id="{4B6AF9C4-63F2-4F56-53EC-9B4B3FBCC9C3}"/>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9" name="Slide Number Placeholder 5">
            <a:extLst>
              <a:ext uri="{FF2B5EF4-FFF2-40B4-BE49-F238E27FC236}">
                <a16:creationId xmlns:a16="http://schemas.microsoft.com/office/drawing/2014/main" id="{AFEC82BE-CB2F-C36E-51BE-707C85A9840F}"/>
              </a:ext>
            </a:extLst>
          </p:cNvPr>
          <p:cNvSpPr>
            <a:spLocks noGrp="1"/>
          </p:cNvSpPr>
          <p:nvPr>
            <p:ph type="sldNum" sz="quarter" idx="4"/>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388622646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45E86-C530-EE41-2CA8-B2DD419F3E36}"/>
              </a:ext>
            </a:extLst>
          </p:cNvPr>
          <p:cNvSpPr>
            <a:spLocks noGrp="1"/>
          </p:cNvSpPr>
          <p:nvPr>
            <p:ph type="title"/>
          </p:nvPr>
        </p:nvSpPr>
        <p:spPr>
          <a:xfrm>
            <a:off x="546099" y="555430"/>
            <a:ext cx="11096625" cy="49244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E2A0CB42-66C7-9375-A556-7BEAB3E18510}"/>
              </a:ext>
            </a:extLst>
          </p:cNvPr>
          <p:cNvSpPr>
            <a:spLocks noGrp="1"/>
          </p:cNvSpPr>
          <p:nvPr>
            <p:ph type="body" idx="1"/>
          </p:nvPr>
        </p:nvSpPr>
        <p:spPr>
          <a:xfrm>
            <a:off x="546099" y="1474788"/>
            <a:ext cx="5452535"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78D4E9-468F-C5E7-BAFE-C8EFF61FDAA2}"/>
              </a:ext>
            </a:extLst>
          </p:cNvPr>
          <p:cNvSpPr>
            <a:spLocks noGrp="1"/>
          </p:cNvSpPr>
          <p:nvPr>
            <p:ph sz="half" idx="2"/>
          </p:nvPr>
        </p:nvSpPr>
        <p:spPr>
          <a:xfrm>
            <a:off x="546099" y="2298700"/>
            <a:ext cx="5452535" cy="36147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FEEF7E-12A4-28D1-970E-AA59B58BB587}"/>
              </a:ext>
            </a:extLst>
          </p:cNvPr>
          <p:cNvSpPr>
            <a:spLocks noGrp="1"/>
          </p:cNvSpPr>
          <p:nvPr>
            <p:ph type="body" sz="quarter" idx="3"/>
          </p:nvPr>
        </p:nvSpPr>
        <p:spPr>
          <a:xfrm>
            <a:off x="6172199" y="1474788"/>
            <a:ext cx="5470524"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605AE1-FA92-16D6-9E3A-6BDB9E8F7918}"/>
              </a:ext>
            </a:extLst>
          </p:cNvPr>
          <p:cNvSpPr>
            <a:spLocks noGrp="1"/>
          </p:cNvSpPr>
          <p:nvPr>
            <p:ph sz="quarter" idx="4"/>
          </p:nvPr>
        </p:nvSpPr>
        <p:spPr>
          <a:xfrm>
            <a:off x="6172199" y="2298700"/>
            <a:ext cx="5470524" cy="36147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80153">
            <a:extLst>
              <a:ext uri="{FF2B5EF4-FFF2-40B4-BE49-F238E27FC236}">
                <a16:creationId xmlns:a16="http://schemas.microsoft.com/office/drawing/2014/main" id="{EDC2A83B-5048-4E64-684C-88D879D1CF6D}"/>
              </a:ext>
            </a:extLst>
          </p:cNvPr>
          <p:cNvSpPr>
            <a:spLocks noGrp="1"/>
          </p:cNvSpPr>
          <p:nvPr>
            <p:ph type="ftr" sz="quarter" idx="10"/>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12" name="Slide Number Placeholder 5">
            <a:extLst>
              <a:ext uri="{FF2B5EF4-FFF2-40B4-BE49-F238E27FC236}">
                <a16:creationId xmlns:a16="http://schemas.microsoft.com/office/drawing/2014/main" id="{2A16A4B5-5702-1CA0-B749-0E0ADB80BFEA}"/>
              </a:ext>
            </a:extLst>
          </p:cNvPr>
          <p:cNvSpPr>
            <a:spLocks noGrp="1"/>
          </p:cNvSpPr>
          <p:nvPr>
            <p:ph type="sldNum" sz="quarter" idx="11"/>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348527042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88C7B-FEE7-D8A4-D5BA-B99F9D45B7F3}"/>
              </a:ext>
            </a:extLst>
          </p:cNvPr>
          <p:cNvSpPr>
            <a:spLocks noGrp="1"/>
          </p:cNvSpPr>
          <p:nvPr>
            <p:ph type="title"/>
          </p:nvPr>
        </p:nvSpPr>
        <p:spPr>
          <a:xfrm>
            <a:off x="546099" y="555430"/>
            <a:ext cx="11096625" cy="492443"/>
          </a:xfrm>
          <a:prstGeom prst="rect">
            <a:avLst/>
          </a:prstGeom>
        </p:spPr>
        <p:txBody>
          <a:bodyPr/>
          <a:lstStyle/>
          <a:p>
            <a:r>
              <a:rPr lang="en-US"/>
              <a:t>Click to edit Master title style</a:t>
            </a:r>
          </a:p>
        </p:txBody>
      </p:sp>
      <p:sp>
        <p:nvSpPr>
          <p:cNvPr id="9" name="Footer Placeholder 80153">
            <a:extLst>
              <a:ext uri="{FF2B5EF4-FFF2-40B4-BE49-F238E27FC236}">
                <a16:creationId xmlns:a16="http://schemas.microsoft.com/office/drawing/2014/main" id="{822B946F-A017-398F-9EE0-C27EB5561396}"/>
              </a:ext>
            </a:extLst>
          </p:cNvPr>
          <p:cNvSpPr>
            <a:spLocks noGrp="1"/>
          </p:cNvSpPr>
          <p:nvPr>
            <p:ph type="ftr" sz="quarter" idx="10"/>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10" name="Slide Number Placeholder 5">
            <a:extLst>
              <a:ext uri="{FF2B5EF4-FFF2-40B4-BE49-F238E27FC236}">
                <a16:creationId xmlns:a16="http://schemas.microsoft.com/office/drawing/2014/main" id="{DE000064-7DFD-DD51-AFD4-863613EE9A86}"/>
              </a:ext>
            </a:extLst>
          </p:cNvPr>
          <p:cNvSpPr>
            <a:spLocks noGrp="1"/>
          </p:cNvSpPr>
          <p:nvPr>
            <p:ph type="sldNum" sz="quarter" idx="11"/>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427338260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80153">
            <a:extLst>
              <a:ext uri="{FF2B5EF4-FFF2-40B4-BE49-F238E27FC236}">
                <a16:creationId xmlns:a16="http://schemas.microsoft.com/office/drawing/2014/main" id="{D6DE1394-208A-5676-805F-7B4F6751CB38}"/>
              </a:ext>
            </a:extLst>
          </p:cNvPr>
          <p:cNvSpPr>
            <a:spLocks noGrp="1"/>
          </p:cNvSpPr>
          <p:nvPr>
            <p:ph type="ftr" sz="quarter" idx="10"/>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7" name="Slide Number Placeholder 5">
            <a:extLst>
              <a:ext uri="{FF2B5EF4-FFF2-40B4-BE49-F238E27FC236}">
                <a16:creationId xmlns:a16="http://schemas.microsoft.com/office/drawing/2014/main" id="{CA28ADF0-0390-33D1-1931-7A28A9D9D8C3}"/>
              </a:ext>
            </a:extLst>
          </p:cNvPr>
          <p:cNvSpPr>
            <a:spLocks noGrp="1"/>
          </p:cNvSpPr>
          <p:nvPr>
            <p:ph type="sldNum" sz="quarter" idx="11"/>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33757072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5F90C-EE92-A21F-609B-B4684F75A308}"/>
              </a:ext>
            </a:extLst>
          </p:cNvPr>
          <p:cNvSpPr>
            <a:spLocks noGrp="1"/>
          </p:cNvSpPr>
          <p:nvPr>
            <p:ph type="title"/>
          </p:nvPr>
        </p:nvSpPr>
        <p:spPr>
          <a:xfrm>
            <a:off x="546099" y="555430"/>
            <a:ext cx="4226986"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1097656-B5CC-CA09-B46A-DBDC1F908BBA}"/>
              </a:ext>
            </a:extLst>
          </p:cNvPr>
          <p:cNvSpPr>
            <a:spLocks noGrp="1"/>
          </p:cNvSpPr>
          <p:nvPr>
            <p:ph idx="1"/>
          </p:nvPr>
        </p:nvSpPr>
        <p:spPr>
          <a:xfrm>
            <a:off x="5183717" y="555429"/>
            <a:ext cx="6459007" cy="535800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4DB7035-F1E7-EF5E-0C53-8B64D4BC0417}"/>
              </a:ext>
            </a:extLst>
          </p:cNvPr>
          <p:cNvSpPr>
            <a:spLocks noGrp="1"/>
          </p:cNvSpPr>
          <p:nvPr>
            <p:ph type="body" sz="half" idx="2"/>
          </p:nvPr>
        </p:nvSpPr>
        <p:spPr>
          <a:xfrm>
            <a:off x="546099" y="2155630"/>
            <a:ext cx="4226986" cy="375780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Footer Placeholder 80153">
            <a:extLst>
              <a:ext uri="{FF2B5EF4-FFF2-40B4-BE49-F238E27FC236}">
                <a16:creationId xmlns:a16="http://schemas.microsoft.com/office/drawing/2014/main" id="{A1F727DD-02FD-E7E9-322D-2F6C8EADFCC9}"/>
              </a:ext>
            </a:extLst>
          </p:cNvPr>
          <p:cNvSpPr>
            <a:spLocks noGrp="1"/>
          </p:cNvSpPr>
          <p:nvPr>
            <p:ph type="ftr" sz="quarter" idx="10"/>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10" name="Slide Number Placeholder 5">
            <a:extLst>
              <a:ext uri="{FF2B5EF4-FFF2-40B4-BE49-F238E27FC236}">
                <a16:creationId xmlns:a16="http://schemas.microsoft.com/office/drawing/2014/main" id="{274EDD31-2AE3-756D-BD4A-F69BE1E6D7F3}"/>
              </a:ext>
            </a:extLst>
          </p:cNvPr>
          <p:cNvSpPr>
            <a:spLocks noGrp="1"/>
          </p:cNvSpPr>
          <p:nvPr>
            <p:ph type="sldNum" sz="quarter" idx="11"/>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328512677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7CCB6-B2D8-7C1F-117A-151E0E1059D3}"/>
              </a:ext>
            </a:extLst>
          </p:cNvPr>
          <p:cNvSpPr>
            <a:spLocks noGrp="1"/>
          </p:cNvSpPr>
          <p:nvPr>
            <p:ph type="title"/>
          </p:nvPr>
        </p:nvSpPr>
        <p:spPr>
          <a:xfrm>
            <a:off x="546099" y="555430"/>
            <a:ext cx="4226986" cy="150197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C99EE39-70CA-F3FE-904F-B6E60E074E10}"/>
              </a:ext>
            </a:extLst>
          </p:cNvPr>
          <p:cNvSpPr>
            <a:spLocks noGrp="1"/>
          </p:cNvSpPr>
          <p:nvPr>
            <p:ph type="pic" idx="1"/>
          </p:nvPr>
        </p:nvSpPr>
        <p:spPr>
          <a:xfrm>
            <a:off x="5183717" y="555430"/>
            <a:ext cx="6459007" cy="535800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354F1976-AD0A-F56F-7DA6-6F073E71BCB4}"/>
              </a:ext>
            </a:extLst>
          </p:cNvPr>
          <p:cNvSpPr>
            <a:spLocks noGrp="1"/>
          </p:cNvSpPr>
          <p:nvPr>
            <p:ph type="body" sz="half" idx="2"/>
          </p:nvPr>
        </p:nvSpPr>
        <p:spPr>
          <a:xfrm>
            <a:off x="546099" y="2057400"/>
            <a:ext cx="4226986" cy="385603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Footer Placeholder 80153">
            <a:extLst>
              <a:ext uri="{FF2B5EF4-FFF2-40B4-BE49-F238E27FC236}">
                <a16:creationId xmlns:a16="http://schemas.microsoft.com/office/drawing/2014/main" id="{337E0CB4-F7EA-95C8-283D-50B660C0072E}"/>
              </a:ext>
            </a:extLst>
          </p:cNvPr>
          <p:cNvSpPr>
            <a:spLocks noGrp="1"/>
          </p:cNvSpPr>
          <p:nvPr>
            <p:ph type="ftr" sz="quarter" idx="10"/>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10" name="Slide Number Placeholder 5">
            <a:extLst>
              <a:ext uri="{FF2B5EF4-FFF2-40B4-BE49-F238E27FC236}">
                <a16:creationId xmlns:a16="http://schemas.microsoft.com/office/drawing/2014/main" id="{4764DC8A-65C5-5F20-4A3E-B7D60E8ACC9C}"/>
              </a:ext>
            </a:extLst>
          </p:cNvPr>
          <p:cNvSpPr>
            <a:spLocks noGrp="1"/>
          </p:cNvSpPr>
          <p:nvPr>
            <p:ph type="sldNum" sz="quarter" idx="11"/>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Tree>
    <p:extLst>
      <p:ext uri="{BB962C8B-B14F-4D97-AF65-F5344CB8AC3E}">
        <p14:creationId xmlns:p14="http://schemas.microsoft.com/office/powerpoint/2010/main" val="415471660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3.png"/><Relationship Id="rId2" Type="http://schemas.openxmlformats.org/officeDocument/2006/relationships/slideLayout" Target="../slideLayouts/slideLayout14.xml"/><Relationship Id="rId16" Type="http://schemas.openxmlformats.org/officeDocument/2006/relationships/image" Target="../media/image6.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5.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79875" name="Picture 79874">
            <a:extLst>
              <a:ext uri="{FF2B5EF4-FFF2-40B4-BE49-F238E27FC236}">
                <a16:creationId xmlns:a16="http://schemas.microsoft.com/office/drawing/2014/main" id="{4C503F3B-C5DA-C1EB-904F-0F49591741F1}"/>
              </a:ext>
            </a:extLst>
          </p:cNvPr>
          <p:cNvPicPr>
            <a:picLocks noChangeAspect="1"/>
          </p:cNvPicPr>
          <p:nvPr userDrawn="1"/>
        </p:nvPicPr>
        <p:blipFill rotWithShape="1">
          <a:blip r:embed="rId14"/>
          <a:srcRect t="-1" r="78" b="163"/>
          <a:stretch/>
        </p:blipFill>
        <p:spPr>
          <a:xfrm>
            <a:off x="0" y="1714"/>
            <a:ext cx="12192000" cy="6854572"/>
          </a:xfrm>
          <a:prstGeom prst="rect">
            <a:avLst/>
          </a:prstGeom>
        </p:spPr>
      </p:pic>
      <p:sp>
        <p:nvSpPr>
          <p:cNvPr id="80154" name="Footer Placeholder 80153">
            <a:extLst>
              <a:ext uri="{FF2B5EF4-FFF2-40B4-BE49-F238E27FC236}">
                <a16:creationId xmlns:a16="http://schemas.microsoft.com/office/drawing/2014/main" id="{9897F884-7343-3763-6E92-2CCFD10123EB}"/>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tint val="75000"/>
                  </a:schemeClr>
                </a:solidFill>
              </a:defRPr>
            </a:lvl1pPr>
          </a:lstStyle>
          <a:p>
            <a:pPr algn="l" defTabSz="914400" fontAlgn="auto">
              <a:spcBef>
                <a:spcPts val="0"/>
              </a:spcBef>
              <a:spcAft>
                <a:spcPts val="0"/>
              </a:spcAft>
              <a:tabLst>
                <a:tab pos="274320" algn="l"/>
                <a:tab pos="411480" algn="l"/>
              </a:tabLst>
              <a:defRPr/>
            </a:pPr>
            <a:r>
              <a:rPr lang="en-US">
                <a:solidFill>
                  <a:schemeClr val="bg2"/>
                </a:solidFill>
                <a:latin typeface="+mn-lt"/>
                <a:ea typeface="Verdana" pitchFamily="34" charset="0"/>
                <a:cs typeface="Verdana" pitchFamily="34" charset="0"/>
              </a:rPr>
              <a:t>|	dd/mm/</a:t>
            </a:r>
            <a:r>
              <a:rPr lang="en-US" err="1">
                <a:solidFill>
                  <a:schemeClr val="bg2"/>
                </a:solidFill>
                <a:latin typeface="+mn-lt"/>
                <a:ea typeface="Verdana" pitchFamily="34" charset="0"/>
                <a:cs typeface="Verdana" pitchFamily="34" charset="0"/>
              </a:rPr>
              <a:t>yyyy</a:t>
            </a:r>
            <a:r>
              <a:rPr lang="en-US">
                <a:solidFill>
                  <a:schemeClr val="bg2"/>
                </a:solidFill>
                <a:latin typeface="+mn-lt"/>
                <a:ea typeface="Verdana" pitchFamily="34" charset="0"/>
                <a:cs typeface="Verdana" pitchFamily="34" charset="0"/>
              </a:rPr>
              <a:t> | Presentation Title | © Sify – For internal use</a:t>
            </a:r>
            <a:endParaRPr lang="nl-NL">
              <a:solidFill>
                <a:schemeClr val="bg2"/>
              </a:solidFill>
              <a:latin typeface="+mn-lt"/>
              <a:ea typeface="Verdana" pitchFamily="34" charset="0"/>
              <a:cs typeface="Verdana" pitchFamily="34" charset="0"/>
            </a:endParaRPr>
          </a:p>
        </p:txBody>
      </p:sp>
      <p:sp>
        <p:nvSpPr>
          <p:cNvPr id="80151" name="Slide Number Placeholder 5">
            <a:extLst>
              <a:ext uri="{FF2B5EF4-FFF2-40B4-BE49-F238E27FC236}">
                <a16:creationId xmlns:a16="http://schemas.microsoft.com/office/drawing/2014/main" id="{75795704-20A4-360A-125F-50B6674015CF}"/>
              </a:ext>
            </a:extLst>
          </p:cNvPr>
          <p:cNvSpPr>
            <a:spLocks noGrp="1"/>
          </p:cNvSpPr>
          <p:nvPr>
            <p:ph type="sldNum" sz="quarter" idx="4"/>
          </p:nvPr>
        </p:nvSpPr>
        <p:spPr>
          <a:xfrm>
            <a:off x="403225" y="6228294"/>
            <a:ext cx="137858" cy="138499"/>
          </a:xfrm>
          <a:prstGeom prst="rect">
            <a:avLst/>
          </a:prstGeom>
        </p:spPr>
        <p:txBody>
          <a:bodyPr vert="horz" wrap="none" lIns="0" tIns="0" rIns="0" bIns="0" rtlCol="0" anchor="ctr">
            <a:spAutoFit/>
          </a:bodyPr>
          <a:lstStyle>
            <a:lvl1pPr algn="r">
              <a:defRPr sz="900">
                <a:solidFill>
                  <a:schemeClr val="bg2"/>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sp>
        <p:nvSpPr>
          <p:cNvPr id="80150" name="Title Placeholder 80149">
            <a:extLst>
              <a:ext uri="{FF2B5EF4-FFF2-40B4-BE49-F238E27FC236}">
                <a16:creationId xmlns:a16="http://schemas.microsoft.com/office/drawing/2014/main" id="{2B838BF8-DFCF-58D6-7974-3F2FE458A893}"/>
              </a:ext>
            </a:extLst>
          </p:cNvPr>
          <p:cNvSpPr>
            <a:spLocks noGrp="1"/>
          </p:cNvSpPr>
          <p:nvPr>
            <p:ph type="title"/>
          </p:nvPr>
        </p:nvSpPr>
        <p:spPr>
          <a:xfrm>
            <a:off x="546099" y="555430"/>
            <a:ext cx="11096625" cy="492443"/>
          </a:xfrm>
          <a:prstGeom prst="rect">
            <a:avLst/>
          </a:prstGeom>
        </p:spPr>
        <p:txBody>
          <a:bodyPr vert="horz" lIns="0" tIns="0" rIns="0" bIns="0" rtlCol="0" anchor="t">
            <a:spAutoFit/>
          </a:bodyPr>
          <a:lstStyle/>
          <a:p>
            <a:r>
              <a:rPr lang="en-US"/>
              <a:t>Click to edit Master title style</a:t>
            </a:r>
            <a:endParaRPr lang="en-GB"/>
          </a:p>
        </p:txBody>
      </p:sp>
      <p:pic>
        <p:nvPicPr>
          <p:cNvPr id="80158" name="Picture 80157" descr="A black and grey logo&#10;&#10;Description automatically generated">
            <a:extLst>
              <a:ext uri="{FF2B5EF4-FFF2-40B4-BE49-F238E27FC236}">
                <a16:creationId xmlns:a16="http://schemas.microsoft.com/office/drawing/2014/main" id="{DA9E00D9-7F7E-FBC8-CF29-DA5A78ADE308}"/>
              </a:ext>
            </a:extLst>
          </p:cNvPr>
          <p:cNvPicPr>
            <a:picLocks noChangeAspect="1"/>
          </p:cNvPicPr>
          <p:nvPr userDrawn="1"/>
        </p:nvPicPr>
        <p:blipFill rotWithShape="1">
          <a:blip r:embed="rId15"/>
          <a:srcRect/>
          <a:stretch/>
        </p:blipFill>
        <p:spPr>
          <a:xfrm>
            <a:off x="11185525" y="6122988"/>
            <a:ext cx="457197" cy="242145"/>
          </a:xfrm>
          <a:prstGeom prst="rect">
            <a:avLst/>
          </a:prstGeom>
        </p:spPr>
      </p:pic>
      <p:pic>
        <p:nvPicPr>
          <p:cNvPr id="81094" name="Picture 81093" descr="A close-up of a logo&#10;&#10;Description automatically generated">
            <a:extLst>
              <a:ext uri="{FF2B5EF4-FFF2-40B4-BE49-F238E27FC236}">
                <a16:creationId xmlns:a16="http://schemas.microsoft.com/office/drawing/2014/main" id="{4C3E3F72-8296-12D2-7118-B6714C2777A6}"/>
              </a:ext>
            </a:extLst>
          </p:cNvPr>
          <p:cNvPicPr>
            <a:picLocks/>
          </p:cNvPicPr>
          <p:nvPr userDrawn="1"/>
        </p:nvPicPr>
        <p:blipFill rotWithShape="1">
          <a:blip r:embed="rId16">
            <a:duotone>
              <a:prstClr val="black"/>
              <a:schemeClr val="accent4">
                <a:tint val="45000"/>
                <a:satMod val="400000"/>
              </a:schemeClr>
            </a:duotone>
          </a:blip>
          <a:srcRect l="10826" t="18358" r="10549" b="18358"/>
          <a:stretch/>
        </p:blipFill>
        <p:spPr>
          <a:xfrm>
            <a:off x="10067925" y="6014665"/>
            <a:ext cx="745437" cy="352128"/>
          </a:xfrm>
          <a:prstGeom prst="rect">
            <a:avLst/>
          </a:prstGeom>
        </p:spPr>
      </p:pic>
      <p:cxnSp>
        <p:nvCxnSpPr>
          <p:cNvPr id="81097" name="Straight Connector 81096">
            <a:extLst>
              <a:ext uri="{FF2B5EF4-FFF2-40B4-BE49-F238E27FC236}">
                <a16:creationId xmlns:a16="http://schemas.microsoft.com/office/drawing/2014/main" id="{42C7289D-1EA4-821B-0A8C-5F928791FF11}"/>
              </a:ext>
            </a:extLst>
          </p:cNvPr>
          <p:cNvCxnSpPr>
            <a:cxnSpLocks/>
          </p:cNvCxnSpPr>
          <p:nvPr userDrawn="1"/>
        </p:nvCxnSpPr>
        <p:spPr>
          <a:xfrm>
            <a:off x="11015716" y="6128246"/>
            <a:ext cx="0" cy="2503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9493253"/>
      </p:ext>
    </p:extLst>
  </p:cSld>
  <p:clrMap bg1="lt1" tx1="dk1" bg2="lt2" tx2="dk2" accent1="accent1" accent2="accent2" accent3="accent3" accent4="accent4" accent5="accent5" accent6="accent6" hlink="hlink" folHlink="folHlink"/>
  <p:sldLayoutIdLst>
    <p:sldLayoutId id="2147484410" r:id="rId1"/>
    <p:sldLayoutId id="2147484436" r:id="rId2"/>
    <p:sldLayoutId id="2147484411" r:id="rId3"/>
    <p:sldLayoutId id="2147484413" r:id="rId4"/>
    <p:sldLayoutId id="2147484414" r:id="rId5"/>
    <p:sldLayoutId id="2147484415" r:id="rId6"/>
    <p:sldLayoutId id="2147484416" r:id="rId7"/>
    <p:sldLayoutId id="2147484417" r:id="rId8"/>
    <p:sldLayoutId id="2147484418" r:id="rId9"/>
    <p:sldLayoutId id="2147484419" r:id="rId10"/>
    <p:sldLayoutId id="2147484420" r:id="rId11"/>
    <p:sldLayoutId id="2147484421" r:id="rId12"/>
  </p:sldLayoutIdLst>
  <p:transition/>
  <p:hf hdr="0" dt="0"/>
  <p:txStyles>
    <p:titleStyle>
      <a:lvl1pPr algn="l" rtl="0" eaLnBrk="1" fontAlgn="base" hangingPunct="1">
        <a:spcBef>
          <a:spcPct val="0"/>
        </a:spcBef>
        <a:spcAft>
          <a:spcPct val="0"/>
        </a:spcAft>
        <a:defRPr sz="3200" b="1" kern="1200">
          <a:solidFill>
            <a:schemeClr val="tx1"/>
          </a:solidFill>
          <a:latin typeface="+mj-lt"/>
          <a:ea typeface="+mj-ea"/>
          <a:cs typeface="+mj-cs"/>
        </a:defRPr>
      </a:lvl1pPr>
      <a:lvl2pPr algn="l" rtl="0" eaLnBrk="1" fontAlgn="base" hangingPunct="1">
        <a:spcBef>
          <a:spcPct val="0"/>
        </a:spcBef>
        <a:spcAft>
          <a:spcPct val="0"/>
        </a:spcAft>
        <a:defRPr sz="3600" b="1">
          <a:solidFill>
            <a:schemeClr val="tx1"/>
          </a:solidFill>
          <a:latin typeface="TheSansOffice" pitchFamily="34" charset="0"/>
        </a:defRPr>
      </a:lvl2pPr>
      <a:lvl3pPr algn="l" rtl="0" eaLnBrk="1" fontAlgn="base" hangingPunct="1">
        <a:spcBef>
          <a:spcPct val="0"/>
        </a:spcBef>
        <a:spcAft>
          <a:spcPct val="0"/>
        </a:spcAft>
        <a:defRPr sz="3600" b="1">
          <a:solidFill>
            <a:schemeClr val="tx1"/>
          </a:solidFill>
          <a:latin typeface="TheSansOffice" pitchFamily="34" charset="0"/>
        </a:defRPr>
      </a:lvl3pPr>
      <a:lvl4pPr algn="l" rtl="0" eaLnBrk="1" fontAlgn="base" hangingPunct="1">
        <a:spcBef>
          <a:spcPct val="0"/>
        </a:spcBef>
        <a:spcAft>
          <a:spcPct val="0"/>
        </a:spcAft>
        <a:defRPr sz="3600" b="1">
          <a:solidFill>
            <a:schemeClr val="tx1"/>
          </a:solidFill>
          <a:latin typeface="TheSansOffice" pitchFamily="34" charset="0"/>
        </a:defRPr>
      </a:lvl4pPr>
      <a:lvl5pPr algn="l" rtl="0" eaLnBrk="1" fontAlgn="base" hangingPunct="1">
        <a:spcBef>
          <a:spcPct val="0"/>
        </a:spcBef>
        <a:spcAft>
          <a:spcPct val="0"/>
        </a:spcAft>
        <a:defRPr sz="3600" b="1">
          <a:solidFill>
            <a:schemeClr val="tx1"/>
          </a:solidFill>
          <a:latin typeface="TheSansOffice" pitchFamily="34" charset="0"/>
        </a:defRPr>
      </a:lvl5pPr>
      <a:lvl6pPr marL="457200" algn="l" rtl="0" eaLnBrk="1" fontAlgn="base" hangingPunct="1">
        <a:spcBef>
          <a:spcPct val="0"/>
        </a:spcBef>
        <a:spcAft>
          <a:spcPct val="0"/>
        </a:spcAft>
        <a:defRPr sz="3600" b="1">
          <a:solidFill>
            <a:schemeClr val="tx1"/>
          </a:solidFill>
          <a:latin typeface="TheSansOffice" pitchFamily="34" charset="0"/>
        </a:defRPr>
      </a:lvl6pPr>
      <a:lvl7pPr marL="914400" algn="l" rtl="0" eaLnBrk="1" fontAlgn="base" hangingPunct="1">
        <a:spcBef>
          <a:spcPct val="0"/>
        </a:spcBef>
        <a:spcAft>
          <a:spcPct val="0"/>
        </a:spcAft>
        <a:defRPr sz="3600" b="1">
          <a:solidFill>
            <a:schemeClr val="tx1"/>
          </a:solidFill>
          <a:latin typeface="TheSansOffice" pitchFamily="34" charset="0"/>
        </a:defRPr>
      </a:lvl7pPr>
      <a:lvl8pPr marL="1371600" algn="l" rtl="0" eaLnBrk="1" fontAlgn="base" hangingPunct="1">
        <a:spcBef>
          <a:spcPct val="0"/>
        </a:spcBef>
        <a:spcAft>
          <a:spcPct val="0"/>
        </a:spcAft>
        <a:defRPr sz="3600" b="1">
          <a:solidFill>
            <a:schemeClr val="tx1"/>
          </a:solidFill>
          <a:latin typeface="TheSansOffice" pitchFamily="34" charset="0"/>
        </a:defRPr>
      </a:lvl8pPr>
      <a:lvl9pPr marL="1828800" algn="l" rtl="0" eaLnBrk="1" fontAlgn="base" hangingPunct="1">
        <a:spcBef>
          <a:spcPct val="0"/>
        </a:spcBef>
        <a:spcAft>
          <a:spcPct val="0"/>
        </a:spcAft>
        <a:defRPr sz="3600" b="1">
          <a:solidFill>
            <a:schemeClr val="tx1"/>
          </a:solidFill>
          <a:latin typeface="TheSansOffice" pitchFamily="34" charset="0"/>
        </a:defRPr>
      </a:lvl9pPr>
    </p:titleStyle>
    <p:bodyStyle>
      <a:lvl1pPr marL="342900" indent="-342900" algn="l" rtl="0" eaLnBrk="1" fontAlgn="base" hangingPunct="1">
        <a:spcBef>
          <a:spcPct val="20000"/>
        </a:spcBef>
        <a:spcAft>
          <a:spcPct val="0"/>
        </a:spcAft>
        <a:buFont typeface="Wingdings" panose="05000000000000000000" pitchFamily="2" charset="2"/>
        <a:buChar char="§"/>
        <a:defRPr sz="24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Wingdings" panose="05000000000000000000" pitchFamily="2" charset="2"/>
        <a:buChar char="§"/>
        <a:defRPr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Wingdings" panose="05000000000000000000" pitchFamily="2" charset="2"/>
        <a:buChar char="§"/>
        <a:defRPr sz="16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4" userDrawn="1">
          <p15:clr>
            <a:srgbClr val="F26B43"/>
          </p15:clr>
        </p15:guide>
        <p15:guide id="2" pos="344" userDrawn="1">
          <p15:clr>
            <a:srgbClr val="F26B43"/>
          </p15:clr>
        </p15:guide>
        <p15:guide id="3" pos="7334" userDrawn="1">
          <p15:clr>
            <a:srgbClr val="F26B43"/>
          </p15:clr>
        </p15:guide>
        <p15:guide id="4" orient="horz" pos="3791" userDrawn="1">
          <p15:clr>
            <a:srgbClr val="F26B43"/>
          </p15:clr>
        </p15:guide>
        <p15:guide id="5" orient="horz" pos="3857" userDrawn="1">
          <p15:clr>
            <a:srgbClr val="F26B43"/>
          </p15:clr>
        </p15:guide>
        <p15:guide id="6" orient="horz" pos="929" userDrawn="1">
          <p15:clr>
            <a:srgbClr val="F26B43"/>
          </p15:clr>
        </p15:guide>
        <p15:guide id="7" orient="horz" pos="372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8206" name="Picture 68205">
            <a:extLst>
              <a:ext uri="{FF2B5EF4-FFF2-40B4-BE49-F238E27FC236}">
                <a16:creationId xmlns:a16="http://schemas.microsoft.com/office/drawing/2014/main" id="{91AB8F58-EDC1-69F7-3518-37FA96BD7CD2}"/>
              </a:ext>
            </a:extLst>
          </p:cNvPr>
          <p:cNvPicPr>
            <a:picLocks noChangeAspect="1"/>
          </p:cNvPicPr>
          <p:nvPr userDrawn="1"/>
        </p:nvPicPr>
        <p:blipFill rotWithShape="1">
          <a:blip r:embed="rId15"/>
          <a:srcRect r="78"/>
          <a:stretch/>
        </p:blipFill>
        <p:spPr>
          <a:xfrm>
            <a:off x="0" y="1714"/>
            <a:ext cx="12192000" cy="6854572"/>
          </a:xfrm>
          <a:prstGeom prst="rect">
            <a:avLst/>
          </a:prstGeom>
        </p:spPr>
      </p:pic>
      <p:sp>
        <p:nvSpPr>
          <p:cNvPr id="67873" name="Footer Placeholder 80153">
            <a:extLst>
              <a:ext uri="{FF2B5EF4-FFF2-40B4-BE49-F238E27FC236}">
                <a16:creationId xmlns:a16="http://schemas.microsoft.com/office/drawing/2014/main" id="{B0E563CB-4702-2E95-8AA6-90691B6DF0B7}"/>
              </a:ext>
            </a:extLst>
          </p:cNvPr>
          <p:cNvSpPr>
            <a:spLocks noGrp="1"/>
          </p:cNvSpPr>
          <p:nvPr>
            <p:ph type="ftr" sz="quarter" idx="3"/>
          </p:nvPr>
        </p:nvSpPr>
        <p:spPr>
          <a:xfrm>
            <a:off x="546100" y="6228294"/>
            <a:ext cx="3383280" cy="138499"/>
          </a:xfrm>
          <a:prstGeom prst="rect">
            <a:avLst/>
          </a:prstGeom>
        </p:spPr>
        <p:txBody>
          <a:bodyPr vert="horz" lIns="91440" tIns="45720" rIns="91440" bIns="45720" rtlCol="0" anchor="ctr"/>
          <a:lstStyle>
            <a:lvl1pPr algn="ctr">
              <a:defRPr sz="900">
                <a:solidFill>
                  <a:schemeClr val="tx1"/>
                </a:solidFill>
              </a:defRPr>
            </a:lvl1pPr>
          </a:lstStyle>
          <a:p>
            <a:pPr algn="l" defTabSz="914400" fontAlgn="auto">
              <a:spcBef>
                <a:spcPts val="0"/>
              </a:spcBef>
              <a:spcAft>
                <a:spcPts val="0"/>
              </a:spcAft>
              <a:tabLst>
                <a:tab pos="274320" algn="l"/>
                <a:tab pos="411480" algn="l"/>
              </a:tabLst>
              <a:defRPr/>
            </a:pPr>
            <a:r>
              <a:rPr lang="en-US">
                <a:latin typeface="+mn-lt"/>
                <a:ea typeface="Verdana" pitchFamily="34" charset="0"/>
                <a:cs typeface="Verdana" pitchFamily="34" charset="0"/>
              </a:rPr>
              <a:t>|	dd/mm/yyyy | Presentation Title | © Sify – For internal use</a:t>
            </a:r>
            <a:endParaRPr lang="nl-NL">
              <a:latin typeface="+mn-lt"/>
              <a:ea typeface="Verdana" pitchFamily="34" charset="0"/>
              <a:cs typeface="Verdana" pitchFamily="34" charset="0"/>
            </a:endParaRPr>
          </a:p>
        </p:txBody>
      </p:sp>
      <p:sp>
        <p:nvSpPr>
          <p:cNvPr id="67861" name="Slide Number Placeholder 5">
            <a:extLst>
              <a:ext uri="{FF2B5EF4-FFF2-40B4-BE49-F238E27FC236}">
                <a16:creationId xmlns:a16="http://schemas.microsoft.com/office/drawing/2014/main" id="{424B4652-A44F-D561-8C1A-D1415ECF6325}"/>
              </a:ext>
            </a:extLst>
          </p:cNvPr>
          <p:cNvSpPr>
            <a:spLocks noGrp="1"/>
          </p:cNvSpPr>
          <p:nvPr>
            <p:ph type="sldNum" sz="quarter" idx="4"/>
          </p:nvPr>
        </p:nvSpPr>
        <p:spPr>
          <a:xfrm>
            <a:off x="403225" y="6220601"/>
            <a:ext cx="150682" cy="153888"/>
          </a:xfrm>
          <a:prstGeom prst="rect">
            <a:avLst/>
          </a:prstGeom>
        </p:spPr>
        <p:txBody>
          <a:bodyPr vert="horz" wrap="none" lIns="0" tIns="0" rIns="0" bIns="0" rtlCol="0" anchor="ctr">
            <a:spAutoFit/>
          </a:bodyPr>
          <a:lstStyle>
            <a:lvl1pPr algn="r">
              <a:defRPr sz="1000">
                <a:solidFill>
                  <a:schemeClr val="tx1"/>
                </a:solidFill>
                <a:latin typeface="+mn-lt"/>
                <a:ea typeface="Verdana" pitchFamily="34" charset="0"/>
                <a:cs typeface="Raleway Medium" pitchFamily="2" charset="0"/>
              </a:defRPr>
            </a:lvl1pPr>
          </a:lstStyle>
          <a:p>
            <a:fld id="{DAF489CC-3B7A-4DA5-A8C0-4984788D0EC5}" type="slidenum">
              <a:rPr lang="nl-NL" smtClean="0"/>
              <a:pPr/>
              <a:t>‹#›</a:t>
            </a:fld>
            <a:endParaRPr lang="nl-NL"/>
          </a:p>
        </p:txBody>
      </p:sp>
      <p:pic>
        <p:nvPicPr>
          <p:cNvPr id="67879" name="Picture 67878" descr="A green and black logo&#10;&#10;Description automatically generated">
            <a:extLst>
              <a:ext uri="{FF2B5EF4-FFF2-40B4-BE49-F238E27FC236}">
                <a16:creationId xmlns:a16="http://schemas.microsoft.com/office/drawing/2014/main" id="{87DEEDC8-6821-A3D1-CD0C-DA70BC54196B}"/>
              </a:ext>
            </a:extLst>
          </p:cNvPr>
          <p:cNvPicPr>
            <a:picLocks/>
          </p:cNvPicPr>
          <p:nvPr userDrawn="1"/>
        </p:nvPicPr>
        <p:blipFill rotWithShape="1">
          <a:blip r:embed="rId16"/>
          <a:srcRect l="5" r="5"/>
          <a:stretch/>
        </p:blipFill>
        <p:spPr>
          <a:xfrm>
            <a:off x="11179969" y="6122989"/>
            <a:ext cx="462753" cy="245088"/>
          </a:xfrm>
          <a:prstGeom prst="rect">
            <a:avLst/>
          </a:prstGeom>
        </p:spPr>
      </p:pic>
      <p:pic>
        <p:nvPicPr>
          <p:cNvPr id="67876" name="Picture 67875" descr="A close-up of a logo&#10;&#10;Description automatically generated">
            <a:extLst>
              <a:ext uri="{FF2B5EF4-FFF2-40B4-BE49-F238E27FC236}">
                <a16:creationId xmlns:a16="http://schemas.microsoft.com/office/drawing/2014/main" id="{CAE8EA8D-5BF6-2EFE-D6C4-C4A6C365CA21}"/>
              </a:ext>
            </a:extLst>
          </p:cNvPr>
          <p:cNvPicPr>
            <a:picLocks/>
          </p:cNvPicPr>
          <p:nvPr userDrawn="1"/>
        </p:nvPicPr>
        <p:blipFill rotWithShape="1">
          <a:blip r:embed="rId17"/>
          <a:srcRect l="10826" t="18358" r="10549" b="18358"/>
          <a:stretch/>
        </p:blipFill>
        <p:spPr>
          <a:xfrm>
            <a:off x="10067925" y="6014665"/>
            <a:ext cx="745437" cy="352128"/>
          </a:xfrm>
          <a:prstGeom prst="rect">
            <a:avLst/>
          </a:prstGeom>
        </p:spPr>
      </p:pic>
      <p:cxnSp>
        <p:nvCxnSpPr>
          <p:cNvPr id="67877" name="Straight Connector 67876">
            <a:extLst>
              <a:ext uri="{FF2B5EF4-FFF2-40B4-BE49-F238E27FC236}">
                <a16:creationId xmlns:a16="http://schemas.microsoft.com/office/drawing/2014/main" id="{31444769-2F67-7E02-F2B3-C528447BAC7A}"/>
              </a:ext>
            </a:extLst>
          </p:cNvPr>
          <p:cNvCxnSpPr>
            <a:cxnSpLocks/>
          </p:cNvCxnSpPr>
          <p:nvPr userDrawn="1"/>
        </p:nvCxnSpPr>
        <p:spPr>
          <a:xfrm>
            <a:off x="11015716" y="6128246"/>
            <a:ext cx="0" cy="2503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9504006"/>
      </p:ext>
    </p:extLst>
  </p:cSld>
  <p:clrMap bg1="lt1" tx1="dk1" bg2="lt2" tx2="dk2" accent1="accent1" accent2="accent2" accent3="accent3" accent4="accent4" accent5="accent5" accent6="accent6" hlink="hlink" folHlink="folHlink"/>
  <p:sldLayoutIdLst>
    <p:sldLayoutId id="2147484423" r:id="rId1"/>
    <p:sldLayoutId id="2147484437" r:id="rId2"/>
    <p:sldLayoutId id="2147484424" r:id="rId3"/>
    <p:sldLayoutId id="2147484426" r:id="rId4"/>
    <p:sldLayoutId id="2147484427" r:id="rId5"/>
    <p:sldLayoutId id="2147484428" r:id="rId6"/>
    <p:sldLayoutId id="2147484429" r:id="rId7"/>
    <p:sldLayoutId id="2147484430" r:id="rId8"/>
    <p:sldLayoutId id="2147484431" r:id="rId9"/>
    <p:sldLayoutId id="2147484432" r:id="rId10"/>
    <p:sldLayoutId id="2147484433" r:id="rId11"/>
    <p:sldLayoutId id="2147484434" r:id="rId12"/>
    <p:sldLayoutId id="2147484435" r:id="rId13"/>
  </p:sldLayoutIdLst>
  <p:transition/>
  <p:hf hdr="0" dt="0"/>
  <p:txStyles>
    <p:titleStyle>
      <a:lvl1pPr algn="l" rtl="0" fontAlgn="base">
        <a:spcBef>
          <a:spcPct val="0"/>
        </a:spcBef>
        <a:spcAft>
          <a:spcPct val="0"/>
        </a:spcAft>
        <a:defRPr sz="3600" b="1" kern="1200">
          <a:solidFill>
            <a:schemeClr val="tx1"/>
          </a:solidFill>
          <a:latin typeface="+mj-lt"/>
          <a:ea typeface="+mj-ea"/>
          <a:cs typeface="+mj-cs"/>
        </a:defRPr>
      </a:lvl1pPr>
      <a:lvl2pPr algn="l" rtl="0" fontAlgn="base">
        <a:spcBef>
          <a:spcPct val="0"/>
        </a:spcBef>
        <a:spcAft>
          <a:spcPct val="0"/>
        </a:spcAft>
        <a:defRPr sz="3600" b="1">
          <a:solidFill>
            <a:schemeClr val="tx1"/>
          </a:solidFill>
          <a:latin typeface="TheSansOffice" pitchFamily="34" charset="0"/>
        </a:defRPr>
      </a:lvl2pPr>
      <a:lvl3pPr algn="l" rtl="0" fontAlgn="base">
        <a:spcBef>
          <a:spcPct val="0"/>
        </a:spcBef>
        <a:spcAft>
          <a:spcPct val="0"/>
        </a:spcAft>
        <a:defRPr sz="3600" b="1">
          <a:solidFill>
            <a:schemeClr val="tx1"/>
          </a:solidFill>
          <a:latin typeface="TheSansOffice" pitchFamily="34" charset="0"/>
        </a:defRPr>
      </a:lvl3pPr>
      <a:lvl4pPr algn="l" rtl="0" fontAlgn="base">
        <a:spcBef>
          <a:spcPct val="0"/>
        </a:spcBef>
        <a:spcAft>
          <a:spcPct val="0"/>
        </a:spcAft>
        <a:defRPr sz="3600" b="1">
          <a:solidFill>
            <a:schemeClr val="tx1"/>
          </a:solidFill>
          <a:latin typeface="TheSansOffice" pitchFamily="34" charset="0"/>
        </a:defRPr>
      </a:lvl4pPr>
      <a:lvl5pPr algn="l" rtl="0" fontAlgn="base">
        <a:spcBef>
          <a:spcPct val="0"/>
        </a:spcBef>
        <a:spcAft>
          <a:spcPct val="0"/>
        </a:spcAft>
        <a:defRPr sz="3600" b="1">
          <a:solidFill>
            <a:schemeClr val="tx1"/>
          </a:solidFill>
          <a:latin typeface="TheSansOffice" pitchFamily="34" charset="0"/>
        </a:defRPr>
      </a:lvl5pPr>
      <a:lvl6pPr marL="457200" algn="l" rtl="0" fontAlgn="base">
        <a:spcBef>
          <a:spcPct val="0"/>
        </a:spcBef>
        <a:spcAft>
          <a:spcPct val="0"/>
        </a:spcAft>
        <a:defRPr sz="3600" b="1">
          <a:solidFill>
            <a:schemeClr val="tx1"/>
          </a:solidFill>
          <a:latin typeface="TheSansOffice" pitchFamily="34" charset="0"/>
        </a:defRPr>
      </a:lvl6pPr>
      <a:lvl7pPr marL="914400" algn="l" rtl="0" fontAlgn="base">
        <a:spcBef>
          <a:spcPct val="0"/>
        </a:spcBef>
        <a:spcAft>
          <a:spcPct val="0"/>
        </a:spcAft>
        <a:defRPr sz="3600" b="1">
          <a:solidFill>
            <a:schemeClr val="tx1"/>
          </a:solidFill>
          <a:latin typeface="TheSansOffice" pitchFamily="34" charset="0"/>
        </a:defRPr>
      </a:lvl7pPr>
      <a:lvl8pPr marL="1371600" algn="l" rtl="0" fontAlgn="base">
        <a:spcBef>
          <a:spcPct val="0"/>
        </a:spcBef>
        <a:spcAft>
          <a:spcPct val="0"/>
        </a:spcAft>
        <a:defRPr sz="3600" b="1">
          <a:solidFill>
            <a:schemeClr val="tx1"/>
          </a:solidFill>
          <a:latin typeface="TheSansOffice" pitchFamily="34" charset="0"/>
        </a:defRPr>
      </a:lvl8pPr>
      <a:lvl9pPr marL="1828800" algn="l" rtl="0" fontAlgn="base">
        <a:spcBef>
          <a:spcPct val="0"/>
        </a:spcBef>
        <a:spcAft>
          <a:spcPct val="0"/>
        </a:spcAft>
        <a:defRPr sz="3600" b="1">
          <a:solidFill>
            <a:schemeClr val="tx1"/>
          </a:solidFill>
          <a:latin typeface="TheSansOffice" pitchFamily="34" charset="0"/>
        </a:defRPr>
      </a:lvl9pPr>
    </p:titleStyle>
    <p:bodyStyle>
      <a:lvl1pPr marL="342900" indent="-342900" algn="l" rtl="0" fontAlgn="base">
        <a:spcBef>
          <a:spcPct val="20000"/>
        </a:spcBef>
        <a:spcAft>
          <a:spcPct val="0"/>
        </a:spcAft>
        <a:buFont typeface="Wingdings" panose="05000000000000000000" pitchFamily="2" charset="2"/>
        <a:buChar char="§"/>
        <a:defRPr sz="2400" kern="1200">
          <a:solidFill>
            <a:schemeClr val="tx1"/>
          </a:solidFill>
          <a:latin typeface="+mn-lt"/>
          <a:ea typeface="+mn-ea"/>
          <a:cs typeface="+mn-cs"/>
        </a:defRPr>
      </a:lvl1pPr>
      <a:lvl2pPr marL="742950" indent="-285750" algn="l" rtl="0" fontAlgn="base">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2pPr>
      <a:lvl3pPr marL="1143000" indent="-228600" algn="l" rtl="0" fontAlgn="base">
        <a:spcBef>
          <a:spcPct val="20000"/>
        </a:spcBef>
        <a:spcAft>
          <a:spcPct val="0"/>
        </a:spcAft>
        <a:buFont typeface="Wingdings" panose="05000000000000000000" pitchFamily="2" charset="2"/>
        <a:buChar char="§"/>
        <a:defRPr kern="1200">
          <a:solidFill>
            <a:schemeClr val="tx1"/>
          </a:solidFill>
          <a:latin typeface="+mn-lt"/>
          <a:ea typeface="+mn-ea"/>
          <a:cs typeface="+mn-cs"/>
        </a:defRPr>
      </a:lvl3pPr>
      <a:lvl4pPr marL="1600200" indent="-228600" algn="l" rtl="0" fontAlgn="base">
        <a:spcBef>
          <a:spcPct val="20000"/>
        </a:spcBef>
        <a:spcAft>
          <a:spcPct val="0"/>
        </a:spcAft>
        <a:buFont typeface="Wingdings" panose="05000000000000000000" pitchFamily="2" charset="2"/>
        <a:buChar char="§"/>
        <a:defRPr sz="1600" kern="1200">
          <a:solidFill>
            <a:schemeClr val="tx1"/>
          </a:solidFill>
          <a:latin typeface="+mn-lt"/>
          <a:ea typeface="+mn-ea"/>
          <a:cs typeface="+mn-cs"/>
        </a:defRPr>
      </a:lvl4pPr>
      <a:lvl5pPr marL="2057400" indent="-228600" algn="l" rtl="0" fontAlgn="base">
        <a:spcBef>
          <a:spcPct val="20000"/>
        </a:spcBef>
        <a:spcAft>
          <a:spcPct val="0"/>
        </a:spcAft>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4" userDrawn="1">
          <p15:clr>
            <a:srgbClr val="F26B43"/>
          </p15:clr>
        </p15:guide>
        <p15:guide id="2" pos="344" userDrawn="1">
          <p15:clr>
            <a:srgbClr val="F26B43"/>
          </p15:clr>
        </p15:guide>
        <p15:guide id="3" pos="7335" userDrawn="1">
          <p15:clr>
            <a:srgbClr val="F26B43"/>
          </p15:clr>
        </p15:guide>
        <p15:guide id="4" orient="horz" pos="930" userDrawn="1">
          <p15:clr>
            <a:srgbClr val="F26B43"/>
          </p15:clr>
        </p15:guide>
        <p15:guide id="5" orient="horz" pos="3854" userDrawn="1">
          <p15:clr>
            <a:srgbClr val="F26B43"/>
          </p15:clr>
        </p15:guide>
        <p15:guide id="6" orient="horz" pos="3792" userDrawn="1">
          <p15:clr>
            <a:srgbClr val="F26B43"/>
          </p15:clr>
        </p15:guide>
        <p15:guide id="7" orient="horz" pos="372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9.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8" Type="http://schemas.openxmlformats.org/officeDocument/2006/relationships/image" Target="../media/image77.svg"/><Relationship Id="rId13" Type="http://schemas.openxmlformats.org/officeDocument/2006/relationships/image" Target="../media/image82.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1.sv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75.svg"/><Relationship Id="rId11" Type="http://schemas.openxmlformats.org/officeDocument/2006/relationships/image" Target="../media/image80.png"/><Relationship Id="rId5" Type="http://schemas.openxmlformats.org/officeDocument/2006/relationships/image" Target="../media/image74.png"/><Relationship Id="rId10" Type="http://schemas.openxmlformats.org/officeDocument/2006/relationships/image" Target="../media/image79.svg"/><Relationship Id="rId4" Type="http://schemas.openxmlformats.org/officeDocument/2006/relationships/image" Target="../media/image73.svg"/><Relationship Id="rId9" Type="http://schemas.openxmlformats.org/officeDocument/2006/relationships/image" Target="../media/image78.png"/><Relationship Id="rId14" Type="http://schemas.openxmlformats.org/officeDocument/2006/relationships/image" Target="../media/image83.svg"/></Relationships>
</file>

<file path=ppt/slides/_rels/slide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77.svg"/></Relationships>
</file>

<file path=ppt/slides/_rels/slide1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75.svg"/></Relationships>
</file>

<file path=ppt/slides/_rels/slide1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73.svg"/></Relationships>
</file>

<file path=ppt/slides/_rels/slide1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86.sv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44.svg"/></Relationships>
</file>

<file path=ppt/slides/_rels/slide1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5.xml"/><Relationship Id="rId1" Type="http://schemas.openxmlformats.org/officeDocument/2006/relationships/slideLayout" Target="../slideLayouts/slideLayout19.xml"/><Relationship Id="rId5" Type="http://schemas.openxmlformats.org/officeDocument/2006/relationships/image" Target="../media/image89.svg"/><Relationship Id="rId4" Type="http://schemas.openxmlformats.org/officeDocument/2006/relationships/image" Target="../media/image88.pn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21" Type="http://schemas.openxmlformats.org/officeDocument/2006/relationships/image" Target="../media/image25.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2.xml"/><Relationship Id="rId16" Type="http://schemas.openxmlformats.org/officeDocument/2006/relationships/image" Target="../media/image20.svg"/><Relationship Id="rId20" Type="http://schemas.openxmlformats.org/officeDocument/2006/relationships/image" Target="../media/image24.svg"/><Relationship Id="rId1" Type="http://schemas.openxmlformats.org/officeDocument/2006/relationships/slideLayout" Target="../slideLayouts/slideLayout19.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svg"/><Relationship Id="rId19" Type="http://schemas.openxmlformats.org/officeDocument/2006/relationships/image" Target="../media/image23.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 Id="rId22" Type="http://schemas.openxmlformats.org/officeDocument/2006/relationships/image" Target="../media/image26.sv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svg"/><Relationship Id="rId7" Type="http://schemas.openxmlformats.org/officeDocument/2006/relationships/image" Target="../media/image32.svg"/><Relationship Id="rId2" Type="http://schemas.openxmlformats.org/officeDocument/2006/relationships/image" Target="../media/image27.png"/><Relationship Id="rId1" Type="http://schemas.openxmlformats.org/officeDocument/2006/relationships/slideLayout" Target="../slideLayouts/slideLayout18.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34.svg"/></Relationships>
</file>

<file path=ppt/slides/_rels/slide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36.svg"/></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38.sv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41.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slides/_rels/slide8.xml.rels><?xml version="1.0" encoding="UTF-8" standalone="yes"?>
<Relationships xmlns="http://schemas.openxmlformats.org/package/2006/relationships"><Relationship Id="rId8" Type="http://schemas.openxmlformats.org/officeDocument/2006/relationships/image" Target="../media/image50.gif"/><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9.xml.rels><?xml version="1.0" encoding="UTF-8" standalone="yes"?>
<Relationships xmlns="http://schemas.openxmlformats.org/package/2006/relationships"><Relationship Id="rId8" Type="http://schemas.openxmlformats.org/officeDocument/2006/relationships/image" Target="../media/image59.sv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svg"/><Relationship Id="rId17" Type="http://schemas.openxmlformats.org/officeDocument/2006/relationships/image" Target="../media/image68.png"/><Relationship Id="rId2" Type="http://schemas.openxmlformats.org/officeDocument/2006/relationships/notesSlide" Target="../notesSlides/notesSlide8.xml"/><Relationship Id="rId16" Type="http://schemas.openxmlformats.org/officeDocument/2006/relationships/image" Target="../media/image67.svg"/><Relationship Id="rId1" Type="http://schemas.openxmlformats.org/officeDocument/2006/relationships/slideLayout" Target="../slideLayouts/slideLayout19.xml"/><Relationship Id="rId6" Type="http://schemas.openxmlformats.org/officeDocument/2006/relationships/image" Target="../media/image57.svg"/><Relationship Id="rId11" Type="http://schemas.openxmlformats.org/officeDocument/2006/relationships/image" Target="../media/image62.png"/><Relationship Id="rId5" Type="http://schemas.openxmlformats.org/officeDocument/2006/relationships/image" Target="../media/image56.png"/><Relationship Id="rId15" Type="http://schemas.openxmlformats.org/officeDocument/2006/relationships/image" Target="../media/image66.png"/><Relationship Id="rId10" Type="http://schemas.openxmlformats.org/officeDocument/2006/relationships/image" Target="../media/image61.svg"/><Relationship Id="rId4" Type="http://schemas.openxmlformats.org/officeDocument/2006/relationships/image" Target="../media/image55.png"/><Relationship Id="rId9" Type="http://schemas.openxmlformats.org/officeDocument/2006/relationships/image" Target="../media/image60.png"/><Relationship Id="rId14" Type="http://schemas.openxmlformats.org/officeDocument/2006/relationships/image" Target="../media/image6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68C8D79-0F10-7720-F98F-2AB93FA8EE01}"/>
              </a:ext>
            </a:extLst>
          </p:cNvPr>
          <p:cNvSpPr>
            <a:spLocks noGrp="1"/>
          </p:cNvSpPr>
          <p:nvPr>
            <p:ph type="title"/>
          </p:nvPr>
        </p:nvSpPr>
        <p:spPr>
          <a:xfrm>
            <a:off x="557212" y="1881863"/>
            <a:ext cx="8778240" cy="2031325"/>
          </a:xfrm>
        </p:spPr>
        <p:txBody>
          <a:bodyPr wrap="square">
            <a:spAutoFit/>
          </a:bodyPr>
          <a:lstStyle/>
          <a:p>
            <a:r>
              <a:rPr lang="en-US" sz="4400" dirty="0"/>
              <a:t>Sify-managed Access, powered by Cisco Meraki: Deploy faster, manage everywhere, scale reliably</a:t>
            </a:r>
          </a:p>
        </p:txBody>
      </p:sp>
      <p:sp>
        <p:nvSpPr>
          <p:cNvPr id="13" name="Text Placeholder 12">
            <a:extLst>
              <a:ext uri="{FF2B5EF4-FFF2-40B4-BE49-F238E27FC236}">
                <a16:creationId xmlns:a16="http://schemas.microsoft.com/office/drawing/2014/main" id="{21B58904-E652-4679-0465-CB35B3BC023A}"/>
              </a:ext>
            </a:extLst>
          </p:cNvPr>
          <p:cNvSpPr>
            <a:spLocks noGrp="1"/>
          </p:cNvSpPr>
          <p:nvPr>
            <p:ph type="body" idx="1"/>
          </p:nvPr>
        </p:nvSpPr>
        <p:spPr>
          <a:xfrm>
            <a:off x="557213" y="4146550"/>
            <a:ext cx="8078787" cy="615553"/>
          </a:xfrm>
        </p:spPr>
        <p:txBody>
          <a:bodyPr wrap="square">
            <a:spAutoFit/>
          </a:bodyPr>
          <a:lstStyle/>
          <a:p>
            <a:r>
              <a:rPr lang="en-US" sz="2000" dirty="0">
                <a:solidFill>
                  <a:schemeClr val="bg2"/>
                </a:solidFill>
              </a:rPr>
              <a:t>Delivering exceptional network connectivity services with high performance and full visibility for all teams—no matter where they work</a:t>
            </a:r>
          </a:p>
        </p:txBody>
      </p:sp>
    </p:spTree>
    <p:extLst>
      <p:ext uri="{BB962C8B-B14F-4D97-AF65-F5344CB8AC3E}">
        <p14:creationId xmlns:p14="http://schemas.microsoft.com/office/powerpoint/2010/main" val="10465732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DF0079CB-8D86-BF4E-3235-D64397F68D9B}"/>
              </a:ext>
            </a:extLst>
          </p:cNvPr>
          <p:cNvSpPr>
            <a:spLocks noGrp="1"/>
          </p:cNvSpPr>
          <p:nvPr>
            <p:ph type="title"/>
          </p:nvPr>
        </p:nvSpPr>
        <p:spPr/>
        <p:txBody>
          <a:bodyPr/>
          <a:lstStyle/>
          <a:p>
            <a:r>
              <a:rPr lang="en-US"/>
              <a:t>Meraki Wi-Fi 6 for every space</a:t>
            </a:r>
          </a:p>
        </p:txBody>
      </p:sp>
      <p:pic>
        <p:nvPicPr>
          <p:cNvPr id="18" name="Google Shape;841;p126" descr="A picture containing text, clipart&#10;&#10;Description automatically generated">
            <a:extLst>
              <a:ext uri="{FF2B5EF4-FFF2-40B4-BE49-F238E27FC236}">
                <a16:creationId xmlns:a16="http://schemas.microsoft.com/office/drawing/2014/main" id="{93990598-707C-216D-E8FF-EC70056F2238}"/>
              </a:ext>
            </a:extLst>
          </p:cNvPr>
          <p:cNvPicPr preferRelativeResize="0"/>
          <p:nvPr/>
        </p:nvPicPr>
        <p:blipFill rotWithShape="1">
          <a:blip r:embed="rId2">
            <a:alphaModFix/>
          </a:blip>
          <a:srcRect/>
          <a:stretch/>
        </p:blipFill>
        <p:spPr>
          <a:xfrm>
            <a:off x="10726850" y="555429"/>
            <a:ext cx="915874" cy="444695"/>
          </a:xfrm>
          <a:prstGeom prst="rect">
            <a:avLst/>
          </a:prstGeom>
          <a:noFill/>
          <a:ln>
            <a:noFill/>
          </a:ln>
        </p:spPr>
      </p:pic>
      <p:sp>
        <p:nvSpPr>
          <p:cNvPr id="215" name="Free-form: Shape 84">
            <a:extLst>
              <a:ext uri="{FF2B5EF4-FFF2-40B4-BE49-F238E27FC236}">
                <a16:creationId xmlns:a16="http://schemas.microsoft.com/office/drawing/2014/main" id="{6C079F44-0D48-03E6-0B47-C30F4DA2D792}"/>
              </a:ext>
            </a:extLst>
          </p:cNvPr>
          <p:cNvSpPr>
            <a:spLocks/>
          </p:cNvSpPr>
          <p:nvPr/>
        </p:nvSpPr>
        <p:spPr>
          <a:xfrm rot="10800000" flipH="1" flipV="1">
            <a:off x="546100" y="5191706"/>
            <a:ext cx="11096624" cy="723864"/>
          </a:xfrm>
          <a:prstGeom prst="roundRect">
            <a:avLst>
              <a:gd name="adj" fmla="val 8403"/>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defTabSz="914400">
              <a:spcBef>
                <a:spcPct val="20000"/>
              </a:spcBef>
              <a:buFontTx/>
              <a:buChar char="•"/>
            </a:pPr>
            <a:endParaRPr lang="en-US">
              <a:solidFill>
                <a:schemeClr val="tx1"/>
              </a:solidFill>
              <a:latin typeface="+mn-lt"/>
              <a:ea typeface="ＭＳ Ｐゴシック" charset="0"/>
            </a:endParaRPr>
          </a:p>
        </p:txBody>
      </p:sp>
      <p:sp>
        <p:nvSpPr>
          <p:cNvPr id="106" name="Rectangle: Top Corners Rounded 105">
            <a:extLst>
              <a:ext uri="{FF2B5EF4-FFF2-40B4-BE49-F238E27FC236}">
                <a16:creationId xmlns:a16="http://schemas.microsoft.com/office/drawing/2014/main" id="{D2E02554-F7F0-B357-0185-504D9901820B}"/>
              </a:ext>
            </a:extLst>
          </p:cNvPr>
          <p:cNvSpPr/>
          <p:nvPr/>
        </p:nvSpPr>
        <p:spPr bwMode="auto">
          <a:xfrm>
            <a:off x="1883092" y="5191706"/>
            <a:ext cx="8297228" cy="342864"/>
          </a:xfrm>
          <a:prstGeom prst="round2SameRect">
            <a:avLst>
              <a:gd name="adj1" fmla="val 0"/>
              <a:gd name="adj2" fmla="val 21108"/>
            </a:avLst>
          </a:prstGeom>
          <a:solidFill>
            <a:schemeClr val="bg1">
              <a:alpha val="1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cap="none" normalizeH="0" baseline="0">
              <a:ln>
                <a:noFill/>
              </a:ln>
              <a:solidFill>
                <a:schemeClr val="tx1"/>
              </a:solidFill>
              <a:effectLst/>
              <a:latin typeface="+mn-lt"/>
            </a:endParaRPr>
          </a:p>
        </p:txBody>
      </p:sp>
      <p:sp>
        <p:nvSpPr>
          <p:cNvPr id="108" name="Rectangle 107">
            <a:extLst>
              <a:ext uri="{FF2B5EF4-FFF2-40B4-BE49-F238E27FC236}">
                <a16:creationId xmlns:a16="http://schemas.microsoft.com/office/drawing/2014/main" id="{D849CD16-0D78-925D-71A1-139CC1F5113B}"/>
              </a:ext>
            </a:extLst>
          </p:cNvPr>
          <p:cNvSpPr>
            <a:spLocks/>
          </p:cNvSpPr>
          <p:nvPr/>
        </p:nvSpPr>
        <p:spPr>
          <a:xfrm>
            <a:off x="691345" y="5616999"/>
            <a:ext cx="2606284" cy="184666"/>
          </a:xfrm>
          <a:prstGeom prst="rect">
            <a:avLst/>
          </a:prstGeom>
          <a:noFill/>
        </p:spPr>
        <p:txBody>
          <a:bodyPr wrap="square" lIns="0" tIns="0" rIns="0" bIns="0" anchor="t">
            <a:spAutoFit/>
          </a:bodyPr>
          <a:lstStyle/>
          <a:p>
            <a:pPr algn="ctr" defTabSz="457166">
              <a:buClr>
                <a:srgbClr val="000000"/>
              </a:buClr>
              <a:defRPr/>
            </a:pPr>
            <a:r>
              <a:rPr lang="en-US" sz="1200" b="1" kern="0">
                <a:solidFill>
                  <a:schemeClr val="bg1"/>
                </a:solidFill>
                <a:latin typeface="+mn-lt"/>
                <a:ea typeface="ＭＳ Ｐゴシック"/>
                <a:cs typeface="CiscoSansTT Light"/>
                <a:sym typeface="Arial"/>
              </a:rPr>
              <a:t>OFDMA (DL/UL) </a:t>
            </a:r>
            <a:endParaRPr lang="en-US" sz="1200" b="1" kern="0">
              <a:solidFill>
                <a:schemeClr val="bg1"/>
              </a:solidFill>
              <a:latin typeface="+mn-lt"/>
              <a:cs typeface="CiscoSansTT Light"/>
              <a:sym typeface="Arial"/>
            </a:endParaRPr>
          </a:p>
        </p:txBody>
      </p:sp>
      <p:sp>
        <p:nvSpPr>
          <p:cNvPr id="109" name="Rectangle 108">
            <a:extLst>
              <a:ext uri="{FF2B5EF4-FFF2-40B4-BE49-F238E27FC236}">
                <a16:creationId xmlns:a16="http://schemas.microsoft.com/office/drawing/2014/main" id="{2613BD7A-2AF2-C52B-4193-431D5DB6463A}"/>
              </a:ext>
            </a:extLst>
          </p:cNvPr>
          <p:cNvSpPr>
            <a:spLocks/>
          </p:cNvSpPr>
          <p:nvPr/>
        </p:nvSpPr>
        <p:spPr>
          <a:xfrm>
            <a:off x="3424629" y="5616999"/>
            <a:ext cx="2606284" cy="184666"/>
          </a:xfrm>
          <a:prstGeom prst="rect">
            <a:avLst/>
          </a:prstGeom>
          <a:noFill/>
        </p:spPr>
        <p:txBody>
          <a:bodyPr wrap="square" lIns="0" tIns="0" rIns="0" bIns="0" anchor="t">
            <a:spAutoFit/>
          </a:bodyPr>
          <a:lstStyle/>
          <a:p>
            <a:pPr algn="ctr" defTabSz="457166">
              <a:buClr>
                <a:srgbClr val="000000"/>
              </a:buClr>
              <a:defRPr/>
            </a:pPr>
            <a:r>
              <a:rPr lang="en-US" sz="1200" b="1" kern="0">
                <a:solidFill>
                  <a:schemeClr val="bg1"/>
                </a:solidFill>
                <a:latin typeface="+mn-lt"/>
                <a:ea typeface="ＭＳ Ｐゴシック"/>
                <a:cs typeface="CiscoSansTT Light"/>
                <a:sym typeface="Arial"/>
              </a:rPr>
              <a:t>MU-MIMO (DL/UL)</a:t>
            </a:r>
          </a:p>
        </p:txBody>
      </p:sp>
      <p:sp>
        <p:nvSpPr>
          <p:cNvPr id="110" name="Rectangle 109">
            <a:extLst>
              <a:ext uri="{FF2B5EF4-FFF2-40B4-BE49-F238E27FC236}">
                <a16:creationId xmlns:a16="http://schemas.microsoft.com/office/drawing/2014/main" id="{E2245185-72AF-D495-9463-05869594276E}"/>
              </a:ext>
            </a:extLst>
          </p:cNvPr>
          <p:cNvSpPr>
            <a:spLocks/>
          </p:cNvSpPr>
          <p:nvPr/>
        </p:nvSpPr>
        <p:spPr>
          <a:xfrm>
            <a:off x="6157913" y="5616999"/>
            <a:ext cx="2606284" cy="184666"/>
          </a:xfrm>
          <a:prstGeom prst="rect">
            <a:avLst/>
          </a:prstGeom>
          <a:noFill/>
        </p:spPr>
        <p:txBody>
          <a:bodyPr wrap="square" lIns="0" tIns="0" rIns="0" bIns="0" anchor="t">
            <a:spAutoFit/>
          </a:bodyPr>
          <a:lstStyle/>
          <a:p>
            <a:pPr algn="ctr" defTabSz="457166">
              <a:buClr>
                <a:srgbClr val="000000"/>
              </a:buClr>
              <a:defRPr/>
            </a:pPr>
            <a:r>
              <a:rPr lang="en-US" sz="1200" b="1" kern="0">
                <a:solidFill>
                  <a:schemeClr val="bg1"/>
                </a:solidFill>
                <a:latin typeface="+mn-lt"/>
                <a:ea typeface="ＭＳ Ｐゴシック"/>
                <a:cs typeface="CiscoSansTT Light"/>
                <a:sym typeface="Arial"/>
              </a:rPr>
              <a:t>Target wake time</a:t>
            </a:r>
          </a:p>
        </p:txBody>
      </p:sp>
      <p:sp>
        <p:nvSpPr>
          <p:cNvPr id="111" name="Rectangle 110">
            <a:extLst>
              <a:ext uri="{FF2B5EF4-FFF2-40B4-BE49-F238E27FC236}">
                <a16:creationId xmlns:a16="http://schemas.microsoft.com/office/drawing/2014/main" id="{3DE691CF-7939-60F1-4347-222EAB3317F3}"/>
              </a:ext>
            </a:extLst>
          </p:cNvPr>
          <p:cNvSpPr>
            <a:spLocks/>
          </p:cNvSpPr>
          <p:nvPr/>
        </p:nvSpPr>
        <p:spPr>
          <a:xfrm>
            <a:off x="8891195" y="5616999"/>
            <a:ext cx="2606284" cy="184666"/>
          </a:xfrm>
          <a:prstGeom prst="rect">
            <a:avLst/>
          </a:prstGeom>
          <a:noFill/>
        </p:spPr>
        <p:txBody>
          <a:bodyPr wrap="square" lIns="0" tIns="0" rIns="0" bIns="0" anchor="t">
            <a:spAutoFit/>
          </a:bodyPr>
          <a:lstStyle/>
          <a:p>
            <a:pPr algn="ctr" defTabSz="457166">
              <a:buClr>
                <a:srgbClr val="000000"/>
              </a:buClr>
              <a:defRPr/>
            </a:pPr>
            <a:r>
              <a:rPr lang="en-US" sz="1200" b="1" kern="0">
                <a:solidFill>
                  <a:schemeClr val="bg1"/>
                </a:solidFill>
                <a:latin typeface="+mn-lt"/>
                <a:ea typeface="ＭＳ Ｐゴシック"/>
                <a:cs typeface="CiscoSansTT Light"/>
                <a:sym typeface="Arial"/>
              </a:rPr>
              <a:t>Bluetooth® 5.0</a:t>
            </a:r>
          </a:p>
        </p:txBody>
      </p:sp>
      <p:cxnSp>
        <p:nvCxnSpPr>
          <p:cNvPr id="113" name="Straight Connector 112">
            <a:extLst>
              <a:ext uri="{FF2B5EF4-FFF2-40B4-BE49-F238E27FC236}">
                <a16:creationId xmlns:a16="http://schemas.microsoft.com/office/drawing/2014/main" id="{9AC3F408-A594-CCC2-9C24-9E88B4404D4C}"/>
              </a:ext>
            </a:extLst>
          </p:cNvPr>
          <p:cNvCxnSpPr/>
          <p:nvPr/>
        </p:nvCxnSpPr>
        <p:spPr bwMode="auto">
          <a:xfrm>
            <a:off x="3361129" y="5616999"/>
            <a:ext cx="0" cy="184666"/>
          </a:xfrm>
          <a:prstGeom prst="line">
            <a:avLst/>
          </a:prstGeom>
          <a:noFill/>
          <a:ln w="63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6" name="Straight Connector 115">
            <a:extLst>
              <a:ext uri="{FF2B5EF4-FFF2-40B4-BE49-F238E27FC236}">
                <a16:creationId xmlns:a16="http://schemas.microsoft.com/office/drawing/2014/main" id="{32D1760A-7DE0-BC5E-3F33-74614BA1ADAE}"/>
              </a:ext>
            </a:extLst>
          </p:cNvPr>
          <p:cNvCxnSpPr/>
          <p:nvPr/>
        </p:nvCxnSpPr>
        <p:spPr bwMode="auto">
          <a:xfrm>
            <a:off x="6094413" y="5616999"/>
            <a:ext cx="0" cy="184666"/>
          </a:xfrm>
          <a:prstGeom prst="line">
            <a:avLst/>
          </a:prstGeom>
          <a:noFill/>
          <a:ln w="63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Straight Connector 116">
            <a:extLst>
              <a:ext uri="{FF2B5EF4-FFF2-40B4-BE49-F238E27FC236}">
                <a16:creationId xmlns:a16="http://schemas.microsoft.com/office/drawing/2014/main" id="{F131F82E-1A7E-AD9D-7BF9-011AE447221F}"/>
              </a:ext>
            </a:extLst>
          </p:cNvPr>
          <p:cNvCxnSpPr/>
          <p:nvPr/>
        </p:nvCxnSpPr>
        <p:spPr bwMode="auto">
          <a:xfrm>
            <a:off x="8827697" y="5616999"/>
            <a:ext cx="0" cy="184666"/>
          </a:xfrm>
          <a:prstGeom prst="line">
            <a:avLst/>
          </a:prstGeom>
          <a:noFill/>
          <a:ln w="63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8" name="Rectangle 277">
            <a:extLst>
              <a:ext uri="{FF2B5EF4-FFF2-40B4-BE49-F238E27FC236}">
                <a16:creationId xmlns:a16="http://schemas.microsoft.com/office/drawing/2014/main" id="{83D2CF97-78AA-BEE4-6C86-745A189E4CB7}"/>
              </a:ext>
            </a:extLst>
          </p:cNvPr>
          <p:cNvSpPr/>
          <p:nvPr/>
        </p:nvSpPr>
        <p:spPr>
          <a:xfrm>
            <a:off x="2132144" y="5255416"/>
            <a:ext cx="7799123" cy="215444"/>
          </a:xfrm>
          <a:prstGeom prst="rect">
            <a:avLst/>
          </a:prstGeom>
          <a:noFill/>
          <a:ln w="6350">
            <a:noFill/>
          </a:ln>
          <a:effectLst>
            <a:outerShdw blurRad="254000" dist="127000" dir="5400000" sx="90000" sy="90000" algn="t" rotWithShape="0">
              <a:prstClr val="black">
                <a:alpha val="17000"/>
              </a:prstClr>
            </a:outerShdw>
          </a:effectLst>
        </p:spPr>
        <p:txBody>
          <a:bodyPr wrap="square" lIns="0" tIns="0" rIns="0" bIns="0" rtlCol="0" anchor="ctr">
            <a:spAutoFit/>
          </a:bodyPr>
          <a:lstStyle/>
          <a:p>
            <a:pPr algn="ctr"/>
            <a:r>
              <a:rPr lang="en-US" sz="1400" b="1">
                <a:solidFill>
                  <a:schemeClr val="accent1"/>
                </a:solidFill>
                <a:latin typeface="+mn-lt"/>
                <a:cs typeface="CiscoSansTT Medium" panose="020B0903020201020303" charset="0"/>
              </a:rPr>
              <a:t>4-radio = 2.4 GHz and 5 GHz client-serving radios, dual-band scanning radio, Bluetooth® Low Energy</a:t>
            </a:r>
          </a:p>
        </p:txBody>
      </p:sp>
      <p:sp>
        <p:nvSpPr>
          <p:cNvPr id="20" name="Free-form: Shape 84">
            <a:extLst>
              <a:ext uri="{FF2B5EF4-FFF2-40B4-BE49-F238E27FC236}">
                <a16:creationId xmlns:a16="http://schemas.microsoft.com/office/drawing/2014/main" id="{D983CE40-DB46-687F-6BF9-8ACBB4A0EAE7}"/>
              </a:ext>
            </a:extLst>
          </p:cNvPr>
          <p:cNvSpPr>
            <a:spLocks/>
          </p:cNvSpPr>
          <p:nvPr/>
        </p:nvSpPr>
        <p:spPr>
          <a:xfrm rot="10800000" flipH="1" flipV="1">
            <a:off x="546099" y="2203977"/>
            <a:ext cx="5485607" cy="2878948"/>
          </a:xfrm>
          <a:prstGeom prst="roundRect">
            <a:avLst>
              <a:gd name="adj" fmla="val 4000"/>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21" name="Rectangle 20">
            <a:extLst>
              <a:ext uri="{FF2B5EF4-FFF2-40B4-BE49-F238E27FC236}">
                <a16:creationId xmlns:a16="http://schemas.microsoft.com/office/drawing/2014/main" id="{016C48D6-C27E-E2F6-CEF6-403349893D1E}"/>
              </a:ext>
            </a:extLst>
          </p:cNvPr>
          <p:cNvSpPr/>
          <p:nvPr/>
        </p:nvSpPr>
        <p:spPr>
          <a:xfrm>
            <a:off x="1491192" y="2492428"/>
            <a:ext cx="3913666" cy="287259"/>
          </a:xfrm>
          <a:prstGeom prst="rect">
            <a:avLst/>
          </a:prstGeom>
          <a:noFill/>
          <a:ln w="6350">
            <a:noFill/>
          </a:ln>
          <a:effectLst>
            <a:outerShdw blurRad="254000" dist="127000" dir="5400000" sx="90000" sy="90000" algn="t" rotWithShape="0">
              <a:prstClr val="black">
                <a:alpha val="17000"/>
              </a:prstClr>
            </a:outerShdw>
          </a:effectLst>
        </p:spPr>
        <p:txBody>
          <a:bodyPr wrap="square" lIns="0" tIns="0" rIns="0" bIns="0" rtlCol="0" anchor="ctr">
            <a:noAutofit/>
          </a:bodyPr>
          <a:lstStyle/>
          <a:p>
            <a:r>
              <a:rPr lang="en-US" sz="2000" b="1">
                <a:solidFill>
                  <a:schemeClr val="bg2"/>
                </a:solidFill>
                <a:latin typeface="+mn-lt"/>
                <a:cs typeface="CiscoSansTT Medium" panose="020B0903020201020303" charset="0"/>
              </a:rPr>
              <a:t>MR-76</a:t>
            </a:r>
          </a:p>
        </p:txBody>
      </p:sp>
      <p:grpSp>
        <p:nvGrpSpPr>
          <p:cNvPr id="97" name="Group 96">
            <a:extLst>
              <a:ext uri="{FF2B5EF4-FFF2-40B4-BE49-F238E27FC236}">
                <a16:creationId xmlns:a16="http://schemas.microsoft.com/office/drawing/2014/main" id="{F9CF02DD-1A29-5F54-E4BE-B329AD3C9192}"/>
              </a:ext>
            </a:extLst>
          </p:cNvPr>
          <p:cNvGrpSpPr/>
          <p:nvPr/>
        </p:nvGrpSpPr>
        <p:grpSpPr>
          <a:xfrm>
            <a:off x="655792" y="2302421"/>
            <a:ext cx="667273" cy="667273"/>
            <a:chOff x="738194" y="2733824"/>
            <a:chExt cx="504811" cy="504811"/>
          </a:xfrm>
        </p:grpSpPr>
        <p:sp>
          <p:nvSpPr>
            <p:cNvPr id="99" name="Oval 98">
              <a:extLst>
                <a:ext uri="{FF2B5EF4-FFF2-40B4-BE49-F238E27FC236}">
                  <a16:creationId xmlns:a16="http://schemas.microsoft.com/office/drawing/2014/main" id="{A3DA6C3F-4F27-115B-5E2B-60006725E913}"/>
                </a:ext>
              </a:extLst>
            </p:cNvPr>
            <p:cNvSpPr/>
            <p:nvPr/>
          </p:nvSpPr>
          <p:spPr bwMode="auto">
            <a:xfrm>
              <a:off x="738194" y="2733824"/>
              <a:ext cx="504811" cy="504811"/>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00" name="Oval 99">
              <a:extLst>
                <a:ext uri="{FF2B5EF4-FFF2-40B4-BE49-F238E27FC236}">
                  <a16:creationId xmlns:a16="http://schemas.microsoft.com/office/drawing/2014/main" id="{4131E0EE-B4E1-3236-09D4-38F09ED56670}"/>
                </a:ext>
              </a:extLst>
            </p:cNvPr>
            <p:cNvSpPr/>
            <p:nvPr/>
          </p:nvSpPr>
          <p:spPr bwMode="auto">
            <a:xfrm>
              <a:off x="783111" y="2778741"/>
              <a:ext cx="414980" cy="414977"/>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Rectangle: Rounded Corners 21">
            <a:extLst>
              <a:ext uri="{FF2B5EF4-FFF2-40B4-BE49-F238E27FC236}">
                <a16:creationId xmlns:a16="http://schemas.microsoft.com/office/drawing/2014/main" id="{AB729502-879B-05A2-ABE7-D50C3D706778}"/>
              </a:ext>
            </a:extLst>
          </p:cNvPr>
          <p:cNvSpPr>
            <a:spLocks/>
          </p:cNvSpPr>
          <p:nvPr/>
        </p:nvSpPr>
        <p:spPr>
          <a:xfrm>
            <a:off x="646527" y="3049800"/>
            <a:ext cx="5284751" cy="1942923"/>
          </a:xfrm>
          <a:prstGeom prst="roundRect">
            <a:avLst>
              <a:gd name="adj" fmla="val 3089"/>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144" tIns="45720" rIns="81280" bIns="45720" rtlCol="0" anchor="ctr"/>
          <a:lstStyle/>
          <a:p>
            <a:pPr marL="174625" indent="-174625">
              <a:spcAft>
                <a:spcPts val="600"/>
              </a:spcAft>
              <a:buFont typeface="Arial" panose="020B0604020202020204" pitchFamily="34" charset="0"/>
              <a:buChar char="•"/>
            </a:pPr>
            <a:endParaRPr lang="en-US" sz="1400">
              <a:solidFill>
                <a:schemeClr val="bg2"/>
              </a:solidFill>
              <a:ea typeface="+mn-ea"/>
              <a:cs typeface="+mn-cs"/>
            </a:endParaRPr>
          </a:p>
        </p:txBody>
      </p:sp>
      <p:sp>
        <p:nvSpPr>
          <p:cNvPr id="25" name="Rectangle 24">
            <a:extLst>
              <a:ext uri="{FF2B5EF4-FFF2-40B4-BE49-F238E27FC236}">
                <a16:creationId xmlns:a16="http://schemas.microsoft.com/office/drawing/2014/main" id="{3573D6A9-5983-DC06-11A8-A3F6F8A3E3A3}"/>
              </a:ext>
            </a:extLst>
          </p:cNvPr>
          <p:cNvSpPr>
            <a:spLocks/>
          </p:cNvSpPr>
          <p:nvPr/>
        </p:nvSpPr>
        <p:spPr bwMode="auto">
          <a:xfrm>
            <a:off x="943709" y="3049800"/>
            <a:ext cx="91440" cy="1942923"/>
          </a:xfrm>
          <a:prstGeom prst="rect">
            <a:avLst/>
          </a:prstGeom>
          <a:solidFill>
            <a:schemeClr val="bg1">
              <a:alpha val="5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cap="none" normalizeH="0" baseline="0">
              <a:ln>
                <a:noFill/>
              </a:ln>
              <a:solidFill>
                <a:schemeClr val="tx1"/>
              </a:solidFill>
              <a:effectLst/>
              <a:latin typeface="+mn-lt"/>
            </a:endParaRPr>
          </a:p>
        </p:txBody>
      </p:sp>
      <p:grpSp>
        <p:nvGrpSpPr>
          <p:cNvPr id="27" name="Group 26">
            <a:extLst>
              <a:ext uri="{FF2B5EF4-FFF2-40B4-BE49-F238E27FC236}">
                <a16:creationId xmlns:a16="http://schemas.microsoft.com/office/drawing/2014/main" id="{56798C16-819E-2BA9-9198-D642254736A6}"/>
              </a:ext>
            </a:extLst>
          </p:cNvPr>
          <p:cNvGrpSpPr/>
          <p:nvPr/>
        </p:nvGrpSpPr>
        <p:grpSpPr>
          <a:xfrm>
            <a:off x="897988" y="3215636"/>
            <a:ext cx="182880" cy="182880"/>
            <a:chOff x="290672" y="1765258"/>
            <a:chExt cx="418348" cy="418348"/>
          </a:xfrm>
        </p:grpSpPr>
        <p:sp>
          <p:nvSpPr>
            <p:cNvPr id="34" name="Oval 33">
              <a:extLst>
                <a:ext uri="{FF2B5EF4-FFF2-40B4-BE49-F238E27FC236}">
                  <a16:creationId xmlns:a16="http://schemas.microsoft.com/office/drawing/2014/main" id="{161D4CE7-86D8-38BC-3D23-3C35CD570FC8}"/>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35" name="Oval 34">
              <a:extLst>
                <a:ext uri="{FF2B5EF4-FFF2-40B4-BE49-F238E27FC236}">
                  <a16:creationId xmlns:a16="http://schemas.microsoft.com/office/drawing/2014/main" id="{2DEE1B2B-A66B-DA18-D39B-B154327F9006}"/>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18" name="Group 117">
            <a:extLst>
              <a:ext uri="{FF2B5EF4-FFF2-40B4-BE49-F238E27FC236}">
                <a16:creationId xmlns:a16="http://schemas.microsoft.com/office/drawing/2014/main" id="{C0306CF6-5411-8608-48D3-44F5502CB9B2}"/>
              </a:ext>
            </a:extLst>
          </p:cNvPr>
          <p:cNvGrpSpPr/>
          <p:nvPr/>
        </p:nvGrpSpPr>
        <p:grpSpPr>
          <a:xfrm>
            <a:off x="897988" y="3691760"/>
            <a:ext cx="182880" cy="182880"/>
            <a:chOff x="290672" y="1765258"/>
            <a:chExt cx="418348" cy="418348"/>
          </a:xfrm>
        </p:grpSpPr>
        <p:sp>
          <p:nvSpPr>
            <p:cNvPr id="119" name="Oval 118">
              <a:extLst>
                <a:ext uri="{FF2B5EF4-FFF2-40B4-BE49-F238E27FC236}">
                  <a16:creationId xmlns:a16="http://schemas.microsoft.com/office/drawing/2014/main" id="{78EC52DA-A1C5-569A-96F8-B853B46783F6}"/>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20" name="Oval 119">
              <a:extLst>
                <a:ext uri="{FF2B5EF4-FFF2-40B4-BE49-F238E27FC236}">
                  <a16:creationId xmlns:a16="http://schemas.microsoft.com/office/drawing/2014/main" id="{A5E8410E-CEF7-CF3F-BC4B-EA5BA88EBC6C}"/>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22" name="Group 121">
            <a:extLst>
              <a:ext uri="{FF2B5EF4-FFF2-40B4-BE49-F238E27FC236}">
                <a16:creationId xmlns:a16="http://schemas.microsoft.com/office/drawing/2014/main" id="{E47493B4-0D6E-21BD-5948-2ED51B982946}"/>
              </a:ext>
            </a:extLst>
          </p:cNvPr>
          <p:cNvGrpSpPr/>
          <p:nvPr/>
        </p:nvGrpSpPr>
        <p:grpSpPr>
          <a:xfrm>
            <a:off x="897988" y="4167884"/>
            <a:ext cx="182880" cy="182880"/>
            <a:chOff x="290672" y="1765258"/>
            <a:chExt cx="418348" cy="418348"/>
          </a:xfrm>
        </p:grpSpPr>
        <p:sp>
          <p:nvSpPr>
            <p:cNvPr id="123" name="Oval 122">
              <a:extLst>
                <a:ext uri="{FF2B5EF4-FFF2-40B4-BE49-F238E27FC236}">
                  <a16:creationId xmlns:a16="http://schemas.microsoft.com/office/drawing/2014/main" id="{312B8FB9-27FB-9777-ECC7-33326EE8B085}"/>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24" name="Oval 123">
              <a:extLst>
                <a:ext uri="{FF2B5EF4-FFF2-40B4-BE49-F238E27FC236}">
                  <a16:creationId xmlns:a16="http://schemas.microsoft.com/office/drawing/2014/main" id="{6493FC18-20B2-EDE2-6214-68600AFDAC77}"/>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26" name="Group 125">
            <a:extLst>
              <a:ext uri="{FF2B5EF4-FFF2-40B4-BE49-F238E27FC236}">
                <a16:creationId xmlns:a16="http://schemas.microsoft.com/office/drawing/2014/main" id="{4875DC87-055D-AC24-3DA3-59A6DD37B19B}"/>
              </a:ext>
            </a:extLst>
          </p:cNvPr>
          <p:cNvGrpSpPr/>
          <p:nvPr/>
        </p:nvGrpSpPr>
        <p:grpSpPr>
          <a:xfrm>
            <a:off x="897988" y="4644007"/>
            <a:ext cx="182880" cy="182880"/>
            <a:chOff x="290672" y="1765258"/>
            <a:chExt cx="418348" cy="418348"/>
          </a:xfrm>
        </p:grpSpPr>
        <p:sp>
          <p:nvSpPr>
            <p:cNvPr id="127" name="Oval 126">
              <a:extLst>
                <a:ext uri="{FF2B5EF4-FFF2-40B4-BE49-F238E27FC236}">
                  <a16:creationId xmlns:a16="http://schemas.microsoft.com/office/drawing/2014/main" id="{4CA8909A-1D85-964F-5A74-E21EAF78F5DC}"/>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92" name="Oval 191">
              <a:extLst>
                <a:ext uri="{FF2B5EF4-FFF2-40B4-BE49-F238E27FC236}">
                  <a16:creationId xmlns:a16="http://schemas.microsoft.com/office/drawing/2014/main" id="{096A0985-328A-389F-3704-ABCEDEDAD724}"/>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59" name="TextBox 69, chunk 1">
            <a:extLst>
              <a:ext uri="{FF2B5EF4-FFF2-40B4-BE49-F238E27FC236}">
                <a16:creationId xmlns:a16="http://schemas.microsoft.com/office/drawing/2014/main" id="{04C998EE-5CDD-A5E7-DA53-936A94E52ECA}"/>
              </a:ext>
            </a:extLst>
          </p:cNvPr>
          <p:cNvSpPr txBox="1"/>
          <p:nvPr/>
        </p:nvSpPr>
        <p:spPr>
          <a:xfrm>
            <a:off x="1235588" y="3222437"/>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Dual 2x2:2</a:t>
            </a:r>
          </a:p>
        </p:txBody>
      </p:sp>
      <p:cxnSp>
        <p:nvCxnSpPr>
          <p:cNvPr id="64" name="Straight Connector 63">
            <a:extLst>
              <a:ext uri="{FF2B5EF4-FFF2-40B4-BE49-F238E27FC236}">
                <a16:creationId xmlns:a16="http://schemas.microsoft.com/office/drawing/2014/main" id="{A3CA242A-423A-5A3F-E2ED-FA1F00B7F756}"/>
              </a:ext>
            </a:extLst>
          </p:cNvPr>
          <p:cNvCxnSpPr>
            <a:cxnSpLocks/>
          </p:cNvCxnSpPr>
          <p:nvPr/>
        </p:nvCxnSpPr>
        <p:spPr>
          <a:xfrm>
            <a:off x="1235588" y="3545137"/>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21" name="TextBox 69, chunk 1">
            <a:extLst>
              <a:ext uri="{FF2B5EF4-FFF2-40B4-BE49-F238E27FC236}">
                <a16:creationId xmlns:a16="http://schemas.microsoft.com/office/drawing/2014/main" id="{039AEB3A-9649-2E45-7138-7F409367B2F0}"/>
              </a:ext>
            </a:extLst>
          </p:cNvPr>
          <p:cNvSpPr txBox="1"/>
          <p:nvPr/>
        </p:nvSpPr>
        <p:spPr>
          <a:xfrm>
            <a:off x="1235588" y="3698560"/>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1.5 Gbps </a:t>
            </a:r>
            <a:r>
              <a:rPr kumimoji="0" lang="en-US" sz="1100" b="0" i="0" u="none" kern="1200" cap="none" spc="0" normalizeH="0" baseline="0" noProof="0" err="1">
                <a:ln>
                  <a:noFill/>
                </a:ln>
                <a:solidFill>
                  <a:schemeClr val="bg2"/>
                </a:solidFill>
                <a:effectLst/>
                <a:uLnTx/>
                <a:uFillTx/>
                <a:ea typeface="ＭＳ Ｐゴシック" charset="0"/>
              </a:rPr>
              <a:t>Aggr</a:t>
            </a:r>
            <a:r>
              <a:rPr kumimoji="0" lang="en-US" sz="1100" b="0" i="0" u="none" kern="1200" cap="none" spc="0" normalizeH="0" baseline="0" noProof="0">
                <a:ln>
                  <a:noFill/>
                </a:ln>
                <a:solidFill>
                  <a:schemeClr val="bg2"/>
                </a:solidFill>
                <a:effectLst/>
                <a:uLnTx/>
                <a:uFillTx/>
                <a:ea typeface="ＭＳ Ｐゴシック" charset="0"/>
              </a:rPr>
              <a:t>. Bandwidth</a:t>
            </a:r>
          </a:p>
        </p:txBody>
      </p:sp>
      <p:sp>
        <p:nvSpPr>
          <p:cNvPr id="125" name="TextBox 69, chunk 1">
            <a:extLst>
              <a:ext uri="{FF2B5EF4-FFF2-40B4-BE49-F238E27FC236}">
                <a16:creationId xmlns:a16="http://schemas.microsoft.com/office/drawing/2014/main" id="{E9BE09BD-E8DE-BAD7-ECB8-4709A2E463CE}"/>
              </a:ext>
            </a:extLst>
          </p:cNvPr>
          <p:cNvSpPr txBox="1"/>
          <p:nvPr/>
        </p:nvSpPr>
        <p:spPr>
          <a:xfrm>
            <a:off x="1235588" y="4174683"/>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da-DK" sz="1100" b="0" i="0" u="none" kern="1200" cap="none" spc="0" normalizeH="0" baseline="0" noProof="0">
                <a:ln>
                  <a:noFill/>
                </a:ln>
                <a:solidFill>
                  <a:schemeClr val="bg2"/>
                </a:solidFill>
                <a:effectLst/>
                <a:uLnTx/>
                <a:uFillTx/>
                <a:ea typeface="ＭＳ Ｐゴシック" charset="0"/>
              </a:rPr>
              <a:t>Power options: 802.3 af PoE</a:t>
            </a:r>
          </a:p>
        </p:txBody>
      </p:sp>
      <p:sp>
        <p:nvSpPr>
          <p:cNvPr id="193" name="TextBox 69, chunk 1">
            <a:extLst>
              <a:ext uri="{FF2B5EF4-FFF2-40B4-BE49-F238E27FC236}">
                <a16:creationId xmlns:a16="http://schemas.microsoft.com/office/drawing/2014/main" id="{9422030C-5E15-1F70-3307-4D90869603F8}"/>
              </a:ext>
            </a:extLst>
          </p:cNvPr>
          <p:cNvSpPr txBox="1"/>
          <p:nvPr/>
        </p:nvSpPr>
        <p:spPr>
          <a:xfrm>
            <a:off x="1235588" y="4650809"/>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IoT-ready + Bluetooth® 5.x</a:t>
            </a:r>
          </a:p>
        </p:txBody>
      </p:sp>
      <p:cxnSp>
        <p:nvCxnSpPr>
          <p:cNvPr id="210" name="Straight Connector 209">
            <a:extLst>
              <a:ext uri="{FF2B5EF4-FFF2-40B4-BE49-F238E27FC236}">
                <a16:creationId xmlns:a16="http://schemas.microsoft.com/office/drawing/2014/main" id="{3716BEE8-9694-04DD-B1D6-C7693294EEAA}"/>
              </a:ext>
            </a:extLst>
          </p:cNvPr>
          <p:cNvCxnSpPr>
            <a:cxnSpLocks/>
          </p:cNvCxnSpPr>
          <p:nvPr/>
        </p:nvCxnSpPr>
        <p:spPr>
          <a:xfrm>
            <a:off x="1235588" y="4021260"/>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F7E3EC11-4466-BB0C-0193-8CA09BFC8CAB}"/>
              </a:ext>
            </a:extLst>
          </p:cNvPr>
          <p:cNvCxnSpPr>
            <a:cxnSpLocks/>
          </p:cNvCxnSpPr>
          <p:nvPr/>
        </p:nvCxnSpPr>
        <p:spPr>
          <a:xfrm>
            <a:off x="1235588" y="4497383"/>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46DA805E-D3AE-FA1E-3C20-2472FBF17DE7}"/>
              </a:ext>
            </a:extLst>
          </p:cNvPr>
          <p:cNvSpPr>
            <a:spLocks/>
          </p:cNvSpPr>
          <p:nvPr/>
        </p:nvSpPr>
        <p:spPr bwMode="auto">
          <a:xfrm>
            <a:off x="3414331" y="3049800"/>
            <a:ext cx="91440" cy="1942923"/>
          </a:xfrm>
          <a:prstGeom prst="rect">
            <a:avLst/>
          </a:prstGeom>
          <a:solidFill>
            <a:schemeClr val="bg1">
              <a:alpha val="5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cap="none" normalizeH="0" baseline="0">
              <a:ln>
                <a:noFill/>
              </a:ln>
              <a:solidFill>
                <a:schemeClr val="tx1"/>
              </a:solidFill>
              <a:effectLst/>
              <a:latin typeface="+mn-lt"/>
            </a:endParaRPr>
          </a:p>
        </p:txBody>
      </p:sp>
      <p:grpSp>
        <p:nvGrpSpPr>
          <p:cNvPr id="6" name="Group 5">
            <a:extLst>
              <a:ext uri="{FF2B5EF4-FFF2-40B4-BE49-F238E27FC236}">
                <a16:creationId xmlns:a16="http://schemas.microsoft.com/office/drawing/2014/main" id="{65098212-FF0A-A049-3EEC-39235B38CF86}"/>
              </a:ext>
            </a:extLst>
          </p:cNvPr>
          <p:cNvGrpSpPr/>
          <p:nvPr/>
        </p:nvGrpSpPr>
        <p:grpSpPr>
          <a:xfrm>
            <a:off x="3368610" y="3157786"/>
            <a:ext cx="182880" cy="182880"/>
            <a:chOff x="290672" y="1765258"/>
            <a:chExt cx="418348" cy="418348"/>
          </a:xfrm>
        </p:grpSpPr>
        <p:sp>
          <p:nvSpPr>
            <p:cNvPr id="53" name="Oval 52">
              <a:extLst>
                <a:ext uri="{FF2B5EF4-FFF2-40B4-BE49-F238E27FC236}">
                  <a16:creationId xmlns:a16="http://schemas.microsoft.com/office/drawing/2014/main" id="{0CA43FB5-7759-3AE8-14FB-914F6AB6462C}"/>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54" name="Oval 53">
              <a:extLst>
                <a:ext uri="{FF2B5EF4-FFF2-40B4-BE49-F238E27FC236}">
                  <a16:creationId xmlns:a16="http://schemas.microsoft.com/office/drawing/2014/main" id="{ACD3AAF5-8C2A-BD01-442A-65ED90877A0C}"/>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7" name="Group 6">
            <a:extLst>
              <a:ext uri="{FF2B5EF4-FFF2-40B4-BE49-F238E27FC236}">
                <a16:creationId xmlns:a16="http://schemas.microsoft.com/office/drawing/2014/main" id="{E213E089-DD89-BE45-5A7C-4DEC71752673}"/>
              </a:ext>
            </a:extLst>
          </p:cNvPr>
          <p:cNvGrpSpPr/>
          <p:nvPr/>
        </p:nvGrpSpPr>
        <p:grpSpPr>
          <a:xfrm>
            <a:off x="3368610" y="3691760"/>
            <a:ext cx="182880" cy="182880"/>
            <a:chOff x="290672" y="1765258"/>
            <a:chExt cx="418348" cy="418348"/>
          </a:xfrm>
        </p:grpSpPr>
        <p:sp>
          <p:nvSpPr>
            <p:cNvPr id="51" name="Oval 50">
              <a:extLst>
                <a:ext uri="{FF2B5EF4-FFF2-40B4-BE49-F238E27FC236}">
                  <a16:creationId xmlns:a16="http://schemas.microsoft.com/office/drawing/2014/main" id="{0E081CB0-182A-5B2A-4E3D-34FE46E0ABA3}"/>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52" name="Oval 51">
              <a:extLst>
                <a:ext uri="{FF2B5EF4-FFF2-40B4-BE49-F238E27FC236}">
                  <a16:creationId xmlns:a16="http://schemas.microsoft.com/office/drawing/2014/main" id="{99601679-CAF6-18AD-9032-E43FE944434C}"/>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7646377F-1301-9174-C2F2-0FBA6A500C0B}"/>
              </a:ext>
            </a:extLst>
          </p:cNvPr>
          <p:cNvGrpSpPr/>
          <p:nvPr/>
        </p:nvGrpSpPr>
        <p:grpSpPr>
          <a:xfrm>
            <a:off x="3368610" y="4644007"/>
            <a:ext cx="182880" cy="182880"/>
            <a:chOff x="290672" y="1765258"/>
            <a:chExt cx="418348" cy="418348"/>
          </a:xfrm>
        </p:grpSpPr>
        <p:sp>
          <p:nvSpPr>
            <p:cNvPr id="49" name="Oval 48">
              <a:extLst>
                <a:ext uri="{FF2B5EF4-FFF2-40B4-BE49-F238E27FC236}">
                  <a16:creationId xmlns:a16="http://schemas.microsoft.com/office/drawing/2014/main" id="{816A3580-A310-4D4B-D2C6-A5D3786517F3}"/>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50" name="Oval 49">
              <a:extLst>
                <a:ext uri="{FF2B5EF4-FFF2-40B4-BE49-F238E27FC236}">
                  <a16:creationId xmlns:a16="http://schemas.microsoft.com/office/drawing/2014/main" id="{F5941EC5-DFFF-40BE-A8AC-D436FA15D052}"/>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5" name="TextBox 69, chunk 1">
            <a:extLst>
              <a:ext uri="{FF2B5EF4-FFF2-40B4-BE49-F238E27FC236}">
                <a16:creationId xmlns:a16="http://schemas.microsoft.com/office/drawing/2014/main" id="{42AE4E82-50B6-2B46-4195-71D2FBC73147}"/>
              </a:ext>
            </a:extLst>
          </p:cNvPr>
          <p:cNvSpPr txBox="1"/>
          <p:nvPr/>
        </p:nvSpPr>
        <p:spPr>
          <a:xfrm>
            <a:off x="3706210" y="3164587"/>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Ruggedized</a:t>
            </a:r>
          </a:p>
        </p:txBody>
      </p:sp>
      <p:cxnSp>
        <p:nvCxnSpPr>
          <p:cNvPr id="16" name="Straight Connector 15">
            <a:extLst>
              <a:ext uri="{FF2B5EF4-FFF2-40B4-BE49-F238E27FC236}">
                <a16:creationId xmlns:a16="http://schemas.microsoft.com/office/drawing/2014/main" id="{23015BED-27D4-51B5-0B68-9581A0573A03}"/>
              </a:ext>
            </a:extLst>
          </p:cNvPr>
          <p:cNvCxnSpPr>
            <a:cxnSpLocks/>
          </p:cNvCxnSpPr>
          <p:nvPr/>
        </p:nvCxnSpPr>
        <p:spPr>
          <a:xfrm>
            <a:off x="3706210" y="4497383"/>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9" name="TextBox 69, chunk 1">
            <a:extLst>
              <a:ext uri="{FF2B5EF4-FFF2-40B4-BE49-F238E27FC236}">
                <a16:creationId xmlns:a16="http://schemas.microsoft.com/office/drawing/2014/main" id="{E47309ED-4BA0-D2CC-4E3F-CF70F29B726B}"/>
              </a:ext>
            </a:extLst>
          </p:cNvPr>
          <p:cNvSpPr txBox="1"/>
          <p:nvPr/>
        </p:nvSpPr>
        <p:spPr>
          <a:xfrm>
            <a:off x="3706210" y="3698562"/>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Four external N-type connectors</a:t>
            </a:r>
          </a:p>
        </p:txBody>
      </p:sp>
      <p:sp>
        <p:nvSpPr>
          <p:cNvPr id="23" name="TextBox 69, chunk 1">
            <a:extLst>
              <a:ext uri="{FF2B5EF4-FFF2-40B4-BE49-F238E27FC236}">
                <a16:creationId xmlns:a16="http://schemas.microsoft.com/office/drawing/2014/main" id="{265B0C7B-CF4F-C5EA-C31B-2134BEED9243}"/>
              </a:ext>
            </a:extLst>
          </p:cNvPr>
          <p:cNvSpPr txBox="1"/>
          <p:nvPr/>
        </p:nvSpPr>
        <p:spPr>
          <a:xfrm>
            <a:off x="3706210" y="4174683"/>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da-DK" sz="1100" b="0" i="0" u="none" kern="1200" cap="none" spc="0" normalizeH="0" baseline="0" noProof="0">
                <a:ln>
                  <a:noFill/>
                </a:ln>
                <a:solidFill>
                  <a:schemeClr val="bg2"/>
                </a:solidFill>
                <a:effectLst/>
                <a:uLnTx/>
                <a:uFillTx/>
                <a:ea typeface="ＭＳ Ｐゴシック" charset="0"/>
              </a:rPr>
              <a:t>Medium density</a:t>
            </a:r>
          </a:p>
        </p:txBody>
      </p:sp>
      <p:sp>
        <p:nvSpPr>
          <p:cNvPr id="24" name="TextBox 69, chunk 1">
            <a:extLst>
              <a:ext uri="{FF2B5EF4-FFF2-40B4-BE49-F238E27FC236}">
                <a16:creationId xmlns:a16="http://schemas.microsoft.com/office/drawing/2014/main" id="{1B157FB7-DE55-676C-6571-C86DBDF40166}"/>
              </a:ext>
            </a:extLst>
          </p:cNvPr>
          <p:cNvSpPr txBox="1"/>
          <p:nvPr/>
        </p:nvSpPr>
        <p:spPr>
          <a:xfrm>
            <a:off x="3706210" y="4650809"/>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High performance</a:t>
            </a:r>
          </a:p>
        </p:txBody>
      </p:sp>
      <p:cxnSp>
        <p:nvCxnSpPr>
          <p:cNvPr id="31" name="Straight Connector 30">
            <a:extLst>
              <a:ext uri="{FF2B5EF4-FFF2-40B4-BE49-F238E27FC236}">
                <a16:creationId xmlns:a16="http://schemas.microsoft.com/office/drawing/2014/main" id="{21DBD4BB-C540-4901-F2AC-E6F49D9D34D9}"/>
              </a:ext>
            </a:extLst>
          </p:cNvPr>
          <p:cNvCxnSpPr>
            <a:cxnSpLocks/>
          </p:cNvCxnSpPr>
          <p:nvPr/>
        </p:nvCxnSpPr>
        <p:spPr>
          <a:xfrm>
            <a:off x="3706210" y="3545137"/>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D614526-3ABE-344E-77A5-CDDFE8A00217}"/>
              </a:ext>
            </a:extLst>
          </p:cNvPr>
          <p:cNvCxnSpPr>
            <a:cxnSpLocks/>
          </p:cNvCxnSpPr>
          <p:nvPr/>
        </p:nvCxnSpPr>
        <p:spPr>
          <a:xfrm>
            <a:off x="3706210" y="4047493"/>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62" name="Group 61">
            <a:extLst>
              <a:ext uri="{FF2B5EF4-FFF2-40B4-BE49-F238E27FC236}">
                <a16:creationId xmlns:a16="http://schemas.microsoft.com/office/drawing/2014/main" id="{B9E09EA6-C868-9FE2-9475-A51C705041DC}"/>
              </a:ext>
            </a:extLst>
          </p:cNvPr>
          <p:cNvGrpSpPr/>
          <p:nvPr/>
        </p:nvGrpSpPr>
        <p:grpSpPr>
          <a:xfrm>
            <a:off x="3368610" y="4167882"/>
            <a:ext cx="182880" cy="182880"/>
            <a:chOff x="290672" y="1765258"/>
            <a:chExt cx="418348" cy="418348"/>
          </a:xfrm>
        </p:grpSpPr>
        <p:sp>
          <p:nvSpPr>
            <p:cNvPr id="63" name="Oval 62">
              <a:extLst>
                <a:ext uri="{FF2B5EF4-FFF2-40B4-BE49-F238E27FC236}">
                  <a16:creationId xmlns:a16="http://schemas.microsoft.com/office/drawing/2014/main" id="{378937C1-A7B2-4098-7C13-1257B2D7B4D2}"/>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65" name="Oval 64">
              <a:extLst>
                <a:ext uri="{FF2B5EF4-FFF2-40B4-BE49-F238E27FC236}">
                  <a16:creationId xmlns:a16="http://schemas.microsoft.com/office/drawing/2014/main" id="{F3AC3D53-B166-2096-CC22-C7CD09B6D2E9}"/>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71" name="Free-form: Shape 84">
            <a:extLst>
              <a:ext uri="{FF2B5EF4-FFF2-40B4-BE49-F238E27FC236}">
                <a16:creationId xmlns:a16="http://schemas.microsoft.com/office/drawing/2014/main" id="{8BBCCA8D-D737-3E75-685A-C1838F017AE7}"/>
              </a:ext>
            </a:extLst>
          </p:cNvPr>
          <p:cNvSpPr>
            <a:spLocks/>
          </p:cNvSpPr>
          <p:nvPr/>
        </p:nvSpPr>
        <p:spPr>
          <a:xfrm rot="10800000" flipH="1" flipV="1">
            <a:off x="6158706" y="2203977"/>
            <a:ext cx="5485607" cy="2878948"/>
          </a:xfrm>
          <a:prstGeom prst="roundRect">
            <a:avLst>
              <a:gd name="adj" fmla="val 4000"/>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72" name="Rectangle 71">
            <a:extLst>
              <a:ext uri="{FF2B5EF4-FFF2-40B4-BE49-F238E27FC236}">
                <a16:creationId xmlns:a16="http://schemas.microsoft.com/office/drawing/2014/main" id="{9FCE756E-4E74-A6B4-3B90-FFF4289CB5EF}"/>
              </a:ext>
            </a:extLst>
          </p:cNvPr>
          <p:cNvSpPr/>
          <p:nvPr/>
        </p:nvSpPr>
        <p:spPr>
          <a:xfrm>
            <a:off x="7103799" y="2492428"/>
            <a:ext cx="3913666" cy="287259"/>
          </a:xfrm>
          <a:prstGeom prst="rect">
            <a:avLst/>
          </a:prstGeom>
          <a:noFill/>
          <a:ln w="6350">
            <a:noFill/>
          </a:ln>
          <a:effectLst>
            <a:outerShdw blurRad="254000" dist="127000" dir="5400000" sx="90000" sy="90000" algn="t" rotWithShape="0">
              <a:prstClr val="black">
                <a:alpha val="17000"/>
              </a:prstClr>
            </a:outerShdw>
          </a:effectLst>
        </p:spPr>
        <p:txBody>
          <a:bodyPr wrap="square" lIns="0" tIns="0" rIns="0" bIns="0" rtlCol="0" anchor="ctr">
            <a:noAutofit/>
          </a:bodyPr>
          <a:lstStyle/>
          <a:p>
            <a:r>
              <a:rPr lang="en-US" sz="2000" b="1">
                <a:solidFill>
                  <a:schemeClr val="bg2"/>
                </a:solidFill>
                <a:latin typeface="+mn-lt"/>
                <a:cs typeface="CiscoSansTT Medium" panose="020B0903020201020303" charset="0"/>
              </a:rPr>
              <a:t>MR-86</a:t>
            </a:r>
          </a:p>
        </p:txBody>
      </p:sp>
      <p:grpSp>
        <p:nvGrpSpPr>
          <p:cNvPr id="279" name="Group 278">
            <a:extLst>
              <a:ext uri="{FF2B5EF4-FFF2-40B4-BE49-F238E27FC236}">
                <a16:creationId xmlns:a16="http://schemas.microsoft.com/office/drawing/2014/main" id="{6246ECA2-3C10-DC6A-ACA3-12667873492F}"/>
              </a:ext>
            </a:extLst>
          </p:cNvPr>
          <p:cNvGrpSpPr/>
          <p:nvPr/>
        </p:nvGrpSpPr>
        <p:grpSpPr>
          <a:xfrm>
            <a:off x="6268400" y="2302421"/>
            <a:ext cx="667273" cy="667273"/>
            <a:chOff x="6268400" y="2284597"/>
            <a:chExt cx="667273" cy="667273"/>
          </a:xfrm>
        </p:grpSpPr>
        <p:sp>
          <p:nvSpPr>
            <p:cNvPr id="276" name="Oval 275">
              <a:extLst>
                <a:ext uri="{FF2B5EF4-FFF2-40B4-BE49-F238E27FC236}">
                  <a16:creationId xmlns:a16="http://schemas.microsoft.com/office/drawing/2014/main" id="{73F2B5F2-FAD5-1FE0-7BE3-1B34E6B15C60}"/>
                </a:ext>
              </a:extLst>
            </p:cNvPr>
            <p:cNvSpPr/>
            <p:nvPr/>
          </p:nvSpPr>
          <p:spPr bwMode="auto">
            <a:xfrm>
              <a:off x="6268400" y="2284597"/>
              <a:ext cx="667273" cy="667273"/>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77" name="Oval 276">
              <a:extLst>
                <a:ext uri="{FF2B5EF4-FFF2-40B4-BE49-F238E27FC236}">
                  <a16:creationId xmlns:a16="http://schemas.microsoft.com/office/drawing/2014/main" id="{DF05C458-DAF0-9FE5-5D5B-897B90A2EB4A}"/>
                </a:ext>
              </a:extLst>
            </p:cNvPr>
            <p:cNvSpPr/>
            <p:nvPr/>
          </p:nvSpPr>
          <p:spPr bwMode="auto">
            <a:xfrm>
              <a:off x="6327773" y="2343970"/>
              <a:ext cx="548532" cy="548528"/>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74" name="Rectangle: Rounded Corners 73">
            <a:extLst>
              <a:ext uri="{FF2B5EF4-FFF2-40B4-BE49-F238E27FC236}">
                <a16:creationId xmlns:a16="http://schemas.microsoft.com/office/drawing/2014/main" id="{77A913C0-254F-1265-8B87-88321D04A97C}"/>
              </a:ext>
            </a:extLst>
          </p:cNvPr>
          <p:cNvSpPr>
            <a:spLocks/>
          </p:cNvSpPr>
          <p:nvPr/>
        </p:nvSpPr>
        <p:spPr>
          <a:xfrm>
            <a:off x="6259134" y="3049800"/>
            <a:ext cx="5284751" cy="1942923"/>
          </a:xfrm>
          <a:prstGeom prst="roundRect">
            <a:avLst>
              <a:gd name="adj" fmla="val 3089"/>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144" tIns="45720" rIns="81280" bIns="45720" rtlCol="0" anchor="ctr"/>
          <a:lstStyle/>
          <a:p>
            <a:pPr marL="174625" indent="-174625">
              <a:spcAft>
                <a:spcPts val="600"/>
              </a:spcAft>
              <a:buFont typeface="Arial" panose="020B0604020202020204" pitchFamily="34" charset="0"/>
              <a:buChar char="•"/>
            </a:pPr>
            <a:endParaRPr lang="en-US" sz="1400">
              <a:solidFill>
                <a:schemeClr val="bg2"/>
              </a:solidFill>
              <a:ea typeface="+mn-ea"/>
              <a:cs typeface="+mn-cs"/>
            </a:endParaRPr>
          </a:p>
        </p:txBody>
      </p:sp>
      <p:sp>
        <p:nvSpPr>
          <p:cNvPr id="75" name="Rectangle 74">
            <a:extLst>
              <a:ext uri="{FF2B5EF4-FFF2-40B4-BE49-F238E27FC236}">
                <a16:creationId xmlns:a16="http://schemas.microsoft.com/office/drawing/2014/main" id="{BF6962D0-A543-7161-9338-6E14E399C030}"/>
              </a:ext>
            </a:extLst>
          </p:cNvPr>
          <p:cNvSpPr>
            <a:spLocks/>
          </p:cNvSpPr>
          <p:nvPr/>
        </p:nvSpPr>
        <p:spPr bwMode="auto">
          <a:xfrm>
            <a:off x="6556316" y="3049800"/>
            <a:ext cx="91440" cy="1942923"/>
          </a:xfrm>
          <a:prstGeom prst="rect">
            <a:avLst/>
          </a:prstGeom>
          <a:solidFill>
            <a:schemeClr val="bg1">
              <a:alpha val="5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cap="none" normalizeH="0" baseline="0">
              <a:ln>
                <a:noFill/>
              </a:ln>
              <a:solidFill>
                <a:schemeClr val="tx1"/>
              </a:solidFill>
              <a:effectLst/>
              <a:latin typeface="+mn-lt"/>
            </a:endParaRPr>
          </a:p>
        </p:txBody>
      </p:sp>
      <p:grpSp>
        <p:nvGrpSpPr>
          <p:cNvPr id="76" name="Group 75">
            <a:extLst>
              <a:ext uri="{FF2B5EF4-FFF2-40B4-BE49-F238E27FC236}">
                <a16:creationId xmlns:a16="http://schemas.microsoft.com/office/drawing/2014/main" id="{0E3D20B6-AE20-3DB6-2559-3C8AF3BC21C1}"/>
              </a:ext>
            </a:extLst>
          </p:cNvPr>
          <p:cNvGrpSpPr/>
          <p:nvPr/>
        </p:nvGrpSpPr>
        <p:grpSpPr>
          <a:xfrm>
            <a:off x="6510595" y="3215636"/>
            <a:ext cx="182880" cy="182880"/>
            <a:chOff x="290672" y="1765258"/>
            <a:chExt cx="418348" cy="418348"/>
          </a:xfrm>
        </p:grpSpPr>
        <p:sp>
          <p:nvSpPr>
            <p:cNvPr id="272" name="Oval 271">
              <a:extLst>
                <a:ext uri="{FF2B5EF4-FFF2-40B4-BE49-F238E27FC236}">
                  <a16:creationId xmlns:a16="http://schemas.microsoft.com/office/drawing/2014/main" id="{43934CF6-D861-2BB1-3F97-A2CA6817E655}"/>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73" name="Oval 272">
              <a:extLst>
                <a:ext uri="{FF2B5EF4-FFF2-40B4-BE49-F238E27FC236}">
                  <a16:creationId xmlns:a16="http://schemas.microsoft.com/office/drawing/2014/main" id="{2925FDB4-21F5-71F0-77AC-AAE205FFCF9E}"/>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77" name="Group 76">
            <a:extLst>
              <a:ext uri="{FF2B5EF4-FFF2-40B4-BE49-F238E27FC236}">
                <a16:creationId xmlns:a16="http://schemas.microsoft.com/office/drawing/2014/main" id="{152D3BD7-6FF0-7B14-2C7E-90777D90776A}"/>
              </a:ext>
            </a:extLst>
          </p:cNvPr>
          <p:cNvGrpSpPr/>
          <p:nvPr/>
        </p:nvGrpSpPr>
        <p:grpSpPr>
          <a:xfrm>
            <a:off x="6510595" y="3691760"/>
            <a:ext cx="182880" cy="182880"/>
            <a:chOff x="290672" y="1765258"/>
            <a:chExt cx="418348" cy="418348"/>
          </a:xfrm>
        </p:grpSpPr>
        <p:sp>
          <p:nvSpPr>
            <p:cNvPr id="270" name="Oval 269">
              <a:extLst>
                <a:ext uri="{FF2B5EF4-FFF2-40B4-BE49-F238E27FC236}">
                  <a16:creationId xmlns:a16="http://schemas.microsoft.com/office/drawing/2014/main" id="{144D9C9C-61C1-1920-55D2-FE250A16646E}"/>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71" name="Oval 270">
              <a:extLst>
                <a:ext uri="{FF2B5EF4-FFF2-40B4-BE49-F238E27FC236}">
                  <a16:creationId xmlns:a16="http://schemas.microsoft.com/office/drawing/2014/main" id="{ECC1FEEC-9B97-7B66-357E-41609FC71B6E}"/>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78" name="Group 77">
            <a:extLst>
              <a:ext uri="{FF2B5EF4-FFF2-40B4-BE49-F238E27FC236}">
                <a16:creationId xmlns:a16="http://schemas.microsoft.com/office/drawing/2014/main" id="{207C3392-9276-8FA6-3349-8A24B1D1F195}"/>
              </a:ext>
            </a:extLst>
          </p:cNvPr>
          <p:cNvGrpSpPr/>
          <p:nvPr/>
        </p:nvGrpSpPr>
        <p:grpSpPr>
          <a:xfrm>
            <a:off x="6510595" y="4167884"/>
            <a:ext cx="182880" cy="182880"/>
            <a:chOff x="290672" y="1765258"/>
            <a:chExt cx="418348" cy="418348"/>
          </a:xfrm>
        </p:grpSpPr>
        <p:sp>
          <p:nvSpPr>
            <p:cNvPr id="268" name="Oval 267">
              <a:extLst>
                <a:ext uri="{FF2B5EF4-FFF2-40B4-BE49-F238E27FC236}">
                  <a16:creationId xmlns:a16="http://schemas.microsoft.com/office/drawing/2014/main" id="{FF85F38B-087E-4740-817C-FE6FBCC0B7A5}"/>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69" name="Oval 268">
              <a:extLst>
                <a:ext uri="{FF2B5EF4-FFF2-40B4-BE49-F238E27FC236}">
                  <a16:creationId xmlns:a16="http://schemas.microsoft.com/office/drawing/2014/main" id="{809CD8BD-CA9C-D6F3-CE23-286D7034CCCF}"/>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79" name="Group 78">
            <a:extLst>
              <a:ext uri="{FF2B5EF4-FFF2-40B4-BE49-F238E27FC236}">
                <a16:creationId xmlns:a16="http://schemas.microsoft.com/office/drawing/2014/main" id="{66418CD8-27E2-9679-9C13-76B0E925D4A0}"/>
              </a:ext>
            </a:extLst>
          </p:cNvPr>
          <p:cNvGrpSpPr/>
          <p:nvPr/>
        </p:nvGrpSpPr>
        <p:grpSpPr>
          <a:xfrm>
            <a:off x="6510595" y="4644007"/>
            <a:ext cx="182880" cy="182880"/>
            <a:chOff x="290672" y="1765258"/>
            <a:chExt cx="418348" cy="418348"/>
          </a:xfrm>
        </p:grpSpPr>
        <p:sp>
          <p:nvSpPr>
            <p:cNvPr id="266" name="Oval 265">
              <a:extLst>
                <a:ext uri="{FF2B5EF4-FFF2-40B4-BE49-F238E27FC236}">
                  <a16:creationId xmlns:a16="http://schemas.microsoft.com/office/drawing/2014/main" id="{A93C2EAD-19FA-A796-F875-B94318CB1094}"/>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67" name="Oval 266">
              <a:extLst>
                <a:ext uri="{FF2B5EF4-FFF2-40B4-BE49-F238E27FC236}">
                  <a16:creationId xmlns:a16="http://schemas.microsoft.com/office/drawing/2014/main" id="{22E22E6A-6B74-50EF-7E24-7755F7B4A031}"/>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80" name="TextBox 69, chunk 1">
            <a:extLst>
              <a:ext uri="{FF2B5EF4-FFF2-40B4-BE49-F238E27FC236}">
                <a16:creationId xmlns:a16="http://schemas.microsoft.com/office/drawing/2014/main" id="{FC58678C-C49F-A798-3887-6CC239D2E127}"/>
              </a:ext>
            </a:extLst>
          </p:cNvPr>
          <p:cNvSpPr txBox="1"/>
          <p:nvPr/>
        </p:nvSpPr>
        <p:spPr>
          <a:xfrm>
            <a:off x="6848195" y="3222437"/>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Dual 4x4:4</a:t>
            </a:r>
          </a:p>
        </p:txBody>
      </p:sp>
      <p:cxnSp>
        <p:nvCxnSpPr>
          <p:cNvPr id="81" name="Straight Connector 80">
            <a:extLst>
              <a:ext uri="{FF2B5EF4-FFF2-40B4-BE49-F238E27FC236}">
                <a16:creationId xmlns:a16="http://schemas.microsoft.com/office/drawing/2014/main" id="{6CE60F4D-13E4-2980-DF24-6DE4DAB3B56B}"/>
              </a:ext>
            </a:extLst>
          </p:cNvPr>
          <p:cNvCxnSpPr>
            <a:cxnSpLocks/>
          </p:cNvCxnSpPr>
          <p:nvPr/>
        </p:nvCxnSpPr>
        <p:spPr>
          <a:xfrm>
            <a:off x="6848195" y="3545137"/>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82" name="TextBox 69, chunk 1">
            <a:extLst>
              <a:ext uri="{FF2B5EF4-FFF2-40B4-BE49-F238E27FC236}">
                <a16:creationId xmlns:a16="http://schemas.microsoft.com/office/drawing/2014/main" id="{1E1FEED7-6491-8F40-DF05-82CEBE5309A5}"/>
              </a:ext>
            </a:extLst>
          </p:cNvPr>
          <p:cNvSpPr txBox="1"/>
          <p:nvPr/>
        </p:nvSpPr>
        <p:spPr>
          <a:xfrm>
            <a:off x="6848195" y="3698560"/>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3.5 Gbps </a:t>
            </a:r>
            <a:r>
              <a:rPr kumimoji="0" lang="en-US" sz="1100" b="0" i="0" u="none" kern="1200" cap="none" spc="0" normalizeH="0" baseline="0" noProof="0" err="1">
                <a:ln>
                  <a:noFill/>
                </a:ln>
                <a:solidFill>
                  <a:schemeClr val="bg2"/>
                </a:solidFill>
                <a:effectLst/>
                <a:uLnTx/>
                <a:uFillTx/>
                <a:ea typeface="ＭＳ Ｐゴシック" charset="0"/>
              </a:rPr>
              <a:t>Aggr</a:t>
            </a:r>
            <a:r>
              <a:rPr kumimoji="0" lang="en-US" sz="1100" b="0" i="0" u="none" kern="1200" cap="none" spc="0" normalizeH="0" baseline="0" noProof="0">
                <a:ln>
                  <a:noFill/>
                </a:ln>
                <a:solidFill>
                  <a:schemeClr val="bg2"/>
                </a:solidFill>
                <a:effectLst/>
                <a:uLnTx/>
                <a:uFillTx/>
                <a:ea typeface="ＭＳ Ｐゴシック" charset="0"/>
              </a:rPr>
              <a:t>. Bandwidth</a:t>
            </a:r>
          </a:p>
        </p:txBody>
      </p:sp>
      <p:sp>
        <p:nvSpPr>
          <p:cNvPr id="83" name="TextBox 69, chunk 1">
            <a:extLst>
              <a:ext uri="{FF2B5EF4-FFF2-40B4-BE49-F238E27FC236}">
                <a16:creationId xmlns:a16="http://schemas.microsoft.com/office/drawing/2014/main" id="{592219B6-AF9E-BEC3-D8A8-BC5C8EB05F5F}"/>
              </a:ext>
            </a:extLst>
          </p:cNvPr>
          <p:cNvSpPr txBox="1"/>
          <p:nvPr/>
        </p:nvSpPr>
        <p:spPr>
          <a:xfrm>
            <a:off x="6848195" y="4174683"/>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da-DK" sz="1100" b="0" i="0" u="none" kern="1200" cap="none" spc="0" normalizeH="0" baseline="0" noProof="0">
                <a:ln>
                  <a:noFill/>
                </a:ln>
                <a:solidFill>
                  <a:schemeClr val="bg2"/>
                </a:solidFill>
                <a:effectLst/>
                <a:uLnTx/>
                <a:uFillTx/>
                <a:ea typeface="ＭＳ Ｐゴシック" charset="0"/>
              </a:rPr>
              <a:t>Power options: 802.3at PoE</a:t>
            </a:r>
          </a:p>
        </p:txBody>
      </p:sp>
      <p:sp>
        <p:nvSpPr>
          <p:cNvPr id="84" name="TextBox 69, chunk 1">
            <a:extLst>
              <a:ext uri="{FF2B5EF4-FFF2-40B4-BE49-F238E27FC236}">
                <a16:creationId xmlns:a16="http://schemas.microsoft.com/office/drawing/2014/main" id="{4EA9E678-6777-751E-E8EF-DBAB48D89CE8}"/>
              </a:ext>
            </a:extLst>
          </p:cNvPr>
          <p:cNvSpPr txBox="1"/>
          <p:nvPr/>
        </p:nvSpPr>
        <p:spPr>
          <a:xfrm>
            <a:off x="6848195" y="4650809"/>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IoT-ready + Bluetooth® 5.x</a:t>
            </a:r>
          </a:p>
        </p:txBody>
      </p:sp>
      <p:cxnSp>
        <p:nvCxnSpPr>
          <p:cNvPr id="85" name="Straight Connector 84">
            <a:extLst>
              <a:ext uri="{FF2B5EF4-FFF2-40B4-BE49-F238E27FC236}">
                <a16:creationId xmlns:a16="http://schemas.microsoft.com/office/drawing/2014/main" id="{CD844E81-7817-2054-FA7A-E4420F8B50E7}"/>
              </a:ext>
            </a:extLst>
          </p:cNvPr>
          <p:cNvCxnSpPr>
            <a:cxnSpLocks/>
          </p:cNvCxnSpPr>
          <p:nvPr/>
        </p:nvCxnSpPr>
        <p:spPr>
          <a:xfrm>
            <a:off x="6848195" y="4021260"/>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7E759950-6696-B1C3-B8EA-4BB721D483EF}"/>
              </a:ext>
            </a:extLst>
          </p:cNvPr>
          <p:cNvCxnSpPr>
            <a:cxnSpLocks/>
          </p:cNvCxnSpPr>
          <p:nvPr/>
        </p:nvCxnSpPr>
        <p:spPr>
          <a:xfrm>
            <a:off x="6848195" y="4497383"/>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87" name="Rectangle 86">
            <a:extLst>
              <a:ext uri="{FF2B5EF4-FFF2-40B4-BE49-F238E27FC236}">
                <a16:creationId xmlns:a16="http://schemas.microsoft.com/office/drawing/2014/main" id="{DEB3D142-A8BF-E6A1-D18B-B35480E25CEC}"/>
              </a:ext>
            </a:extLst>
          </p:cNvPr>
          <p:cNvSpPr>
            <a:spLocks/>
          </p:cNvSpPr>
          <p:nvPr/>
        </p:nvSpPr>
        <p:spPr bwMode="auto">
          <a:xfrm>
            <a:off x="9026938" y="3049800"/>
            <a:ext cx="91440" cy="1942923"/>
          </a:xfrm>
          <a:prstGeom prst="rect">
            <a:avLst/>
          </a:prstGeom>
          <a:solidFill>
            <a:schemeClr val="bg1">
              <a:alpha val="5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cap="none" normalizeH="0" baseline="0">
              <a:ln>
                <a:noFill/>
              </a:ln>
              <a:solidFill>
                <a:schemeClr val="tx1"/>
              </a:solidFill>
              <a:effectLst/>
              <a:latin typeface="+mn-lt"/>
            </a:endParaRPr>
          </a:p>
        </p:txBody>
      </p:sp>
      <p:grpSp>
        <p:nvGrpSpPr>
          <p:cNvPr id="88" name="Group 87">
            <a:extLst>
              <a:ext uri="{FF2B5EF4-FFF2-40B4-BE49-F238E27FC236}">
                <a16:creationId xmlns:a16="http://schemas.microsoft.com/office/drawing/2014/main" id="{73E4DED2-663B-EE60-DE63-4AA9DEA6179F}"/>
              </a:ext>
            </a:extLst>
          </p:cNvPr>
          <p:cNvGrpSpPr/>
          <p:nvPr/>
        </p:nvGrpSpPr>
        <p:grpSpPr>
          <a:xfrm>
            <a:off x="8981217" y="3157786"/>
            <a:ext cx="182880" cy="182880"/>
            <a:chOff x="290672" y="1765258"/>
            <a:chExt cx="418348" cy="418348"/>
          </a:xfrm>
        </p:grpSpPr>
        <p:sp>
          <p:nvSpPr>
            <p:cNvPr id="264" name="Oval 263">
              <a:extLst>
                <a:ext uri="{FF2B5EF4-FFF2-40B4-BE49-F238E27FC236}">
                  <a16:creationId xmlns:a16="http://schemas.microsoft.com/office/drawing/2014/main" id="{D0A11AD8-C3FA-2FAB-B19A-650C8CF8B116}"/>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65" name="Oval 264">
              <a:extLst>
                <a:ext uri="{FF2B5EF4-FFF2-40B4-BE49-F238E27FC236}">
                  <a16:creationId xmlns:a16="http://schemas.microsoft.com/office/drawing/2014/main" id="{C3A741C4-CB31-799C-76C5-486323625A5D}"/>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9" name="Group 88">
            <a:extLst>
              <a:ext uri="{FF2B5EF4-FFF2-40B4-BE49-F238E27FC236}">
                <a16:creationId xmlns:a16="http://schemas.microsoft.com/office/drawing/2014/main" id="{D56B5853-0BC5-CDB0-00D1-2D97437BBF23}"/>
              </a:ext>
            </a:extLst>
          </p:cNvPr>
          <p:cNvGrpSpPr/>
          <p:nvPr/>
        </p:nvGrpSpPr>
        <p:grpSpPr>
          <a:xfrm>
            <a:off x="8981217" y="3691760"/>
            <a:ext cx="182880" cy="182880"/>
            <a:chOff x="290672" y="1765258"/>
            <a:chExt cx="418348" cy="418348"/>
          </a:xfrm>
        </p:grpSpPr>
        <p:sp>
          <p:nvSpPr>
            <p:cNvPr id="262" name="Oval 261">
              <a:extLst>
                <a:ext uri="{FF2B5EF4-FFF2-40B4-BE49-F238E27FC236}">
                  <a16:creationId xmlns:a16="http://schemas.microsoft.com/office/drawing/2014/main" id="{3AFF5E3D-9893-4295-F613-7D2305A32E56}"/>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63" name="Oval 262">
              <a:extLst>
                <a:ext uri="{FF2B5EF4-FFF2-40B4-BE49-F238E27FC236}">
                  <a16:creationId xmlns:a16="http://schemas.microsoft.com/office/drawing/2014/main" id="{A1894DA2-4036-C0E5-4AC9-493CB317A96E}"/>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0" name="Group 89">
            <a:extLst>
              <a:ext uri="{FF2B5EF4-FFF2-40B4-BE49-F238E27FC236}">
                <a16:creationId xmlns:a16="http://schemas.microsoft.com/office/drawing/2014/main" id="{FEDBB569-B498-B2C6-7D68-A779B096232B}"/>
              </a:ext>
            </a:extLst>
          </p:cNvPr>
          <p:cNvGrpSpPr/>
          <p:nvPr/>
        </p:nvGrpSpPr>
        <p:grpSpPr>
          <a:xfrm>
            <a:off x="8981217" y="4644007"/>
            <a:ext cx="182880" cy="182880"/>
            <a:chOff x="290672" y="1765258"/>
            <a:chExt cx="418348" cy="418348"/>
          </a:xfrm>
        </p:grpSpPr>
        <p:sp>
          <p:nvSpPr>
            <p:cNvPr id="219" name="Oval 218">
              <a:extLst>
                <a:ext uri="{FF2B5EF4-FFF2-40B4-BE49-F238E27FC236}">
                  <a16:creationId xmlns:a16="http://schemas.microsoft.com/office/drawing/2014/main" id="{179CA120-79D2-AAE0-271F-A032F05BAE88}"/>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61" name="Oval 260">
              <a:extLst>
                <a:ext uri="{FF2B5EF4-FFF2-40B4-BE49-F238E27FC236}">
                  <a16:creationId xmlns:a16="http://schemas.microsoft.com/office/drawing/2014/main" id="{826610D9-484C-3142-419F-FFBE4CDB5D81}"/>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91" name="TextBox 69, chunk 1">
            <a:extLst>
              <a:ext uri="{FF2B5EF4-FFF2-40B4-BE49-F238E27FC236}">
                <a16:creationId xmlns:a16="http://schemas.microsoft.com/office/drawing/2014/main" id="{EBBB52D9-7EF8-39B0-AC33-52D94730526C}"/>
              </a:ext>
            </a:extLst>
          </p:cNvPr>
          <p:cNvSpPr txBox="1"/>
          <p:nvPr/>
        </p:nvSpPr>
        <p:spPr>
          <a:xfrm>
            <a:off x="9318817" y="3164587"/>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Ruggedized</a:t>
            </a:r>
          </a:p>
        </p:txBody>
      </p:sp>
      <p:cxnSp>
        <p:nvCxnSpPr>
          <p:cNvPr id="92" name="Straight Connector 91">
            <a:extLst>
              <a:ext uri="{FF2B5EF4-FFF2-40B4-BE49-F238E27FC236}">
                <a16:creationId xmlns:a16="http://schemas.microsoft.com/office/drawing/2014/main" id="{D0F0EC9E-B370-2EDE-1593-89AA9DF36F9E}"/>
              </a:ext>
            </a:extLst>
          </p:cNvPr>
          <p:cNvCxnSpPr>
            <a:cxnSpLocks/>
          </p:cNvCxnSpPr>
          <p:nvPr/>
        </p:nvCxnSpPr>
        <p:spPr>
          <a:xfrm>
            <a:off x="9318817" y="4497383"/>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93" name="TextBox 69, chunk 1">
            <a:extLst>
              <a:ext uri="{FF2B5EF4-FFF2-40B4-BE49-F238E27FC236}">
                <a16:creationId xmlns:a16="http://schemas.microsoft.com/office/drawing/2014/main" id="{E14D72F1-2AA3-9EAB-179D-FB35281258B7}"/>
              </a:ext>
            </a:extLst>
          </p:cNvPr>
          <p:cNvSpPr txBox="1"/>
          <p:nvPr/>
        </p:nvSpPr>
        <p:spPr>
          <a:xfrm>
            <a:off x="9318817" y="3698562"/>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Four external N-type connectors</a:t>
            </a:r>
          </a:p>
        </p:txBody>
      </p:sp>
      <p:sp>
        <p:nvSpPr>
          <p:cNvPr id="94" name="TextBox 69, chunk 1">
            <a:extLst>
              <a:ext uri="{FF2B5EF4-FFF2-40B4-BE49-F238E27FC236}">
                <a16:creationId xmlns:a16="http://schemas.microsoft.com/office/drawing/2014/main" id="{7BF83FFE-0975-DD51-0570-ED76CEF2B280}"/>
              </a:ext>
            </a:extLst>
          </p:cNvPr>
          <p:cNvSpPr txBox="1"/>
          <p:nvPr/>
        </p:nvSpPr>
        <p:spPr>
          <a:xfrm>
            <a:off x="9318817" y="4174683"/>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da-DK" sz="1100" b="0" i="0" u="none" kern="1200" cap="none" spc="0" normalizeH="0" baseline="0" noProof="0">
                <a:ln>
                  <a:noFill/>
                </a:ln>
                <a:solidFill>
                  <a:schemeClr val="bg2"/>
                </a:solidFill>
                <a:effectLst/>
                <a:uLnTx/>
                <a:uFillTx/>
                <a:ea typeface="ＭＳ Ｐゴシック" charset="0"/>
              </a:rPr>
              <a:t>High density</a:t>
            </a:r>
          </a:p>
        </p:txBody>
      </p:sp>
      <p:sp>
        <p:nvSpPr>
          <p:cNvPr id="95" name="TextBox 69, chunk 1">
            <a:extLst>
              <a:ext uri="{FF2B5EF4-FFF2-40B4-BE49-F238E27FC236}">
                <a16:creationId xmlns:a16="http://schemas.microsoft.com/office/drawing/2014/main" id="{E076FEA1-BB08-3290-1C50-7E5177637AE2}"/>
              </a:ext>
            </a:extLst>
          </p:cNvPr>
          <p:cNvSpPr txBox="1"/>
          <p:nvPr/>
        </p:nvSpPr>
        <p:spPr>
          <a:xfrm>
            <a:off x="9318817" y="4650809"/>
            <a:ext cx="1990397"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kern="1200" cap="none" spc="0" normalizeH="0" baseline="0" noProof="0">
                <a:ln>
                  <a:noFill/>
                </a:ln>
                <a:solidFill>
                  <a:schemeClr val="bg2"/>
                </a:solidFill>
                <a:effectLst/>
                <a:uLnTx/>
                <a:uFillTx/>
                <a:ea typeface="ＭＳ Ｐゴシック" charset="0"/>
              </a:rPr>
              <a:t>Ultra-high performance</a:t>
            </a:r>
          </a:p>
        </p:txBody>
      </p:sp>
      <p:cxnSp>
        <p:nvCxnSpPr>
          <p:cNvPr id="112" name="Straight Connector 111">
            <a:extLst>
              <a:ext uri="{FF2B5EF4-FFF2-40B4-BE49-F238E27FC236}">
                <a16:creationId xmlns:a16="http://schemas.microsoft.com/office/drawing/2014/main" id="{DBCC0DF1-3C26-CDD5-3854-0A83CD881A51}"/>
              </a:ext>
            </a:extLst>
          </p:cNvPr>
          <p:cNvCxnSpPr>
            <a:cxnSpLocks/>
          </p:cNvCxnSpPr>
          <p:nvPr/>
        </p:nvCxnSpPr>
        <p:spPr>
          <a:xfrm>
            <a:off x="9318817" y="3545137"/>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8403CEA7-09B2-006F-E8F3-85CB6C4B1A70}"/>
              </a:ext>
            </a:extLst>
          </p:cNvPr>
          <p:cNvCxnSpPr>
            <a:cxnSpLocks/>
          </p:cNvCxnSpPr>
          <p:nvPr/>
        </p:nvCxnSpPr>
        <p:spPr>
          <a:xfrm>
            <a:off x="9318817" y="4047493"/>
            <a:ext cx="199039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115" name="Group 114">
            <a:extLst>
              <a:ext uri="{FF2B5EF4-FFF2-40B4-BE49-F238E27FC236}">
                <a16:creationId xmlns:a16="http://schemas.microsoft.com/office/drawing/2014/main" id="{3F06F711-93B7-0B50-CD0E-CF0F1FDA764A}"/>
              </a:ext>
            </a:extLst>
          </p:cNvPr>
          <p:cNvGrpSpPr/>
          <p:nvPr/>
        </p:nvGrpSpPr>
        <p:grpSpPr>
          <a:xfrm>
            <a:off x="8981217" y="4167882"/>
            <a:ext cx="182880" cy="182880"/>
            <a:chOff x="290672" y="1765258"/>
            <a:chExt cx="418348" cy="418348"/>
          </a:xfrm>
        </p:grpSpPr>
        <p:sp>
          <p:nvSpPr>
            <p:cNvPr id="217" name="Oval 216">
              <a:extLst>
                <a:ext uri="{FF2B5EF4-FFF2-40B4-BE49-F238E27FC236}">
                  <a16:creationId xmlns:a16="http://schemas.microsoft.com/office/drawing/2014/main" id="{B53ADE50-B976-D44C-BE89-4492DD14F40B}"/>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18" name="Oval 217">
              <a:extLst>
                <a:ext uri="{FF2B5EF4-FFF2-40B4-BE49-F238E27FC236}">
                  <a16:creationId xmlns:a16="http://schemas.microsoft.com/office/drawing/2014/main" id="{A13785A9-7D6D-2B32-DC2C-F8578298DF56}"/>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80" name="Picture 279" descr="A picture containing text&#10;&#10;Description automatically generated">
            <a:extLst>
              <a:ext uri="{FF2B5EF4-FFF2-40B4-BE49-F238E27FC236}">
                <a16:creationId xmlns:a16="http://schemas.microsoft.com/office/drawing/2014/main" id="{E28AA87D-A70F-D273-D779-0B2136797B0D}"/>
              </a:ext>
            </a:extLst>
          </p:cNvPr>
          <p:cNvPicPr>
            <a:picLocks noChangeAspect="1"/>
          </p:cNvPicPr>
          <p:nvPr/>
        </p:nvPicPr>
        <p:blipFill>
          <a:blip r:embed="rId3"/>
          <a:stretch>
            <a:fillRect/>
          </a:stretch>
        </p:blipFill>
        <p:spPr>
          <a:xfrm>
            <a:off x="822840" y="2413571"/>
            <a:ext cx="333176" cy="444973"/>
          </a:xfrm>
          <a:prstGeom prst="rect">
            <a:avLst/>
          </a:prstGeom>
        </p:spPr>
      </p:pic>
      <p:pic>
        <p:nvPicPr>
          <p:cNvPr id="281" name="Picture 280" descr="A picture containing text&#10;&#10;Description automatically generated">
            <a:extLst>
              <a:ext uri="{FF2B5EF4-FFF2-40B4-BE49-F238E27FC236}">
                <a16:creationId xmlns:a16="http://schemas.microsoft.com/office/drawing/2014/main" id="{9172633C-9D24-2C4B-2D7E-5E36AB5715AD}"/>
              </a:ext>
            </a:extLst>
          </p:cNvPr>
          <p:cNvPicPr>
            <a:picLocks noChangeAspect="1"/>
          </p:cNvPicPr>
          <p:nvPr/>
        </p:nvPicPr>
        <p:blipFill>
          <a:blip r:embed="rId3"/>
          <a:stretch>
            <a:fillRect/>
          </a:stretch>
        </p:blipFill>
        <p:spPr>
          <a:xfrm>
            <a:off x="6435448" y="2413571"/>
            <a:ext cx="333176" cy="444973"/>
          </a:xfrm>
          <a:prstGeom prst="rect">
            <a:avLst/>
          </a:prstGeom>
        </p:spPr>
      </p:pic>
      <p:sp>
        <p:nvSpPr>
          <p:cNvPr id="284" name="Rectangle: Rounded Corners 283">
            <a:extLst>
              <a:ext uri="{FF2B5EF4-FFF2-40B4-BE49-F238E27FC236}">
                <a16:creationId xmlns:a16="http://schemas.microsoft.com/office/drawing/2014/main" id="{CB355834-7C9C-1F0E-C1BB-39F4689040A2}"/>
              </a:ext>
            </a:extLst>
          </p:cNvPr>
          <p:cNvSpPr>
            <a:spLocks/>
          </p:cNvSpPr>
          <p:nvPr/>
        </p:nvSpPr>
        <p:spPr bwMode="auto">
          <a:xfrm>
            <a:off x="545306" y="1735400"/>
            <a:ext cx="5485607" cy="359797"/>
          </a:xfrm>
          <a:prstGeom prst="roundRect">
            <a:avLst/>
          </a:prstGeom>
          <a:solidFill>
            <a:schemeClr val="tx2"/>
          </a:solidFill>
          <a:ln w="3175">
            <a:noFill/>
          </a:ln>
          <a:effectLst>
            <a:outerShdw blurRad="381000" algn="ctr" rotWithShape="0">
              <a:prstClr val="black">
                <a:alpha val="10000"/>
              </a:prstClr>
            </a:outerShdw>
          </a:effectLst>
        </p:spPr>
        <p:txBody>
          <a:bodyPr wrap="square" lIns="243840" tIns="121920" rIns="243840" bIns="121920" rtlCol="0" anchor="ctr">
            <a:noAutofit/>
          </a:bodyPr>
          <a:lstStyle/>
          <a:p>
            <a:pPr algn="ctr">
              <a:defRPr/>
            </a:pPr>
            <a:r>
              <a:rPr lang="en-US" sz="1600" b="1" kern="0">
                <a:solidFill>
                  <a:schemeClr val="bg2"/>
                </a:solidFill>
                <a:latin typeface="+mn-lt"/>
              </a:rPr>
              <a:t>High performance</a:t>
            </a:r>
            <a:endParaRPr lang="en-US" sz="1600" kern="0">
              <a:solidFill>
                <a:schemeClr val="bg2"/>
              </a:solidFill>
              <a:latin typeface="+mn-lt"/>
            </a:endParaRPr>
          </a:p>
        </p:txBody>
      </p:sp>
      <p:sp>
        <p:nvSpPr>
          <p:cNvPr id="282" name="Rectangle: Rounded Corners 281">
            <a:extLst>
              <a:ext uri="{FF2B5EF4-FFF2-40B4-BE49-F238E27FC236}">
                <a16:creationId xmlns:a16="http://schemas.microsoft.com/office/drawing/2014/main" id="{A6795C56-921F-4257-1916-5721A252138E}"/>
              </a:ext>
            </a:extLst>
          </p:cNvPr>
          <p:cNvSpPr>
            <a:spLocks/>
          </p:cNvSpPr>
          <p:nvPr/>
        </p:nvSpPr>
        <p:spPr bwMode="auto">
          <a:xfrm>
            <a:off x="546098" y="1266824"/>
            <a:ext cx="5485607" cy="359796"/>
          </a:xfrm>
          <a:prstGeom prst="roundRect">
            <a:avLst/>
          </a:prstGeom>
          <a:solidFill>
            <a:schemeClr val="tx2">
              <a:lumMod val="75000"/>
            </a:schemeClr>
          </a:solidFill>
          <a:ln w="3175">
            <a:noFill/>
          </a:ln>
          <a:effectLst>
            <a:outerShdw blurRad="381000" algn="ctr" rotWithShape="0">
              <a:prstClr val="black">
                <a:alpha val="10000"/>
              </a:prstClr>
            </a:outerShdw>
          </a:effectLst>
        </p:spPr>
        <p:txBody>
          <a:bodyPr wrap="square" lIns="243840" tIns="121920" rIns="243840" bIns="121920" rtlCol="0" anchor="ctr">
            <a:noAutofit/>
          </a:bodyPr>
          <a:lstStyle/>
          <a:p>
            <a:pPr algn="ctr">
              <a:defRPr/>
            </a:pPr>
            <a:r>
              <a:rPr lang="en-US" sz="1600" b="1" kern="0">
                <a:solidFill>
                  <a:schemeClr val="bg1"/>
                </a:solidFill>
                <a:latin typeface="+mn-lt"/>
              </a:rPr>
              <a:t>Ideal for small to medium-sized deployments</a:t>
            </a:r>
            <a:endParaRPr lang="en-US" sz="1600" kern="0">
              <a:solidFill>
                <a:schemeClr val="bg1"/>
              </a:solidFill>
              <a:latin typeface="+mn-lt"/>
            </a:endParaRPr>
          </a:p>
        </p:txBody>
      </p:sp>
      <p:sp>
        <p:nvSpPr>
          <p:cNvPr id="283" name="Rectangle: Rounded Corners 282">
            <a:extLst>
              <a:ext uri="{FF2B5EF4-FFF2-40B4-BE49-F238E27FC236}">
                <a16:creationId xmlns:a16="http://schemas.microsoft.com/office/drawing/2014/main" id="{E3A12C07-6F50-B38D-FBFF-406EFD80BE53}"/>
              </a:ext>
            </a:extLst>
          </p:cNvPr>
          <p:cNvSpPr>
            <a:spLocks/>
          </p:cNvSpPr>
          <p:nvPr/>
        </p:nvSpPr>
        <p:spPr bwMode="auto">
          <a:xfrm>
            <a:off x="6158705" y="1266824"/>
            <a:ext cx="5485607" cy="359796"/>
          </a:xfrm>
          <a:prstGeom prst="roundRect">
            <a:avLst/>
          </a:prstGeom>
          <a:solidFill>
            <a:schemeClr val="tx2">
              <a:alpha val="60000"/>
            </a:schemeClr>
          </a:solidFill>
          <a:ln w="3175">
            <a:noFill/>
          </a:ln>
          <a:effectLst>
            <a:outerShdw blurRad="381000" algn="ctr" rotWithShape="0">
              <a:prstClr val="black">
                <a:alpha val="10000"/>
              </a:prstClr>
            </a:outerShdw>
          </a:effectLst>
        </p:spPr>
        <p:txBody>
          <a:bodyPr wrap="square" lIns="243840" tIns="121920" rIns="243840" bIns="121920" rtlCol="0" anchor="ctr">
            <a:noAutofit/>
          </a:bodyPr>
          <a:lstStyle/>
          <a:p>
            <a:pPr algn="ctr">
              <a:defRPr/>
            </a:pPr>
            <a:r>
              <a:rPr lang="en-US" sz="1600" b="1" kern="0">
                <a:solidFill>
                  <a:schemeClr val="bg2"/>
                </a:solidFill>
                <a:latin typeface="+mn-lt"/>
              </a:rPr>
              <a:t>Best-in-class; flexibility</a:t>
            </a:r>
            <a:endParaRPr lang="en-US" sz="1600" kern="0">
              <a:solidFill>
                <a:schemeClr val="bg2"/>
              </a:solidFill>
              <a:latin typeface="+mn-lt"/>
            </a:endParaRPr>
          </a:p>
        </p:txBody>
      </p:sp>
      <p:sp>
        <p:nvSpPr>
          <p:cNvPr id="285" name="Rectangle: Rounded Corners 284">
            <a:extLst>
              <a:ext uri="{FF2B5EF4-FFF2-40B4-BE49-F238E27FC236}">
                <a16:creationId xmlns:a16="http://schemas.microsoft.com/office/drawing/2014/main" id="{2B01789A-3B58-3EFE-C8C9-A8D2D6476395}"/>
              </a:ext>
            </a:extLst>
          </p:cNvPr>
          <p:cNvSpPr>
            <a:spLocks/>
          </p:cNvSpPr>
          <p:nvPr/>
        </p:nvSpPr>
        <p:spPr bwMode="auto">
          <a:xfrm>
            <a:off x="6158705" y="1700230"/>
            <a:ext cx="5485607" cy="359796"/>
          </a:xfrm>
          <a:prstGeom prst="roundRect">
            <a:avLst/>
          </a:prstGeom>
          <a:solidFill>
            <a:schemeClr val="tx2">
              <a:alpha val="30000"/>
            </a:schemeClr>
          </a:solidFill>
          <a:ln w="3175">
            <a:noFill/>
          </a:ln>
          <a:effectLst>
            <a:outerShdw blurRad="381000" algn="ctr" rotWithShape="0">
              <a:prstClr val="black">
                <a:alpha val="10000"/>
              </a:prstClr>
            </a:outerShdw>
          </a:effectLst>
        </p:spPr>
        <p:txBody>
          <a:bodyPr wrap="square" lIns="243840" tIns="121920" rIns="243840" bIns="121920" rtlCol="0" anchor="ctr">
            <a:noAutofit/>
          </a:bodyPr>
          <a:lstStyle/>
          <a:p>
            <a:pPr algn="ctr">
              <a:defRPr/>
            </a:pPr>
            <a:r>
              <a:rPr lang="en-US" sz="1600" b="1" kern="0">
                <a:solidFill>
                  <a:schemeClr val="bg2"/>
                </a:solidFill>
                <a:latin typeface="+mn-lt"/>
              </a:rPr>
              <a:t>Ultra-high performance </a:t>
            </a:r>
            <a:endParaRPr lang="en-US" sz="1600" kern="0">
              <a:solidFill>
                <a:schemeClr val="bg2"/>
              </a:solidFill>
              <a:latin typeface="+mn-lt"/>
            </a:endParaRPr>
          </a:p>
        </p:txBody>
      </p:sp>
      <p:sp>
        <p:nvSpPr>
          <p:cNvPr id="2" name="Slide Number Placeholder 29">
            <a:extLst>
              <a:ext uri="{FF2B5EF4-FFF2-40B4-BE49-F238E27FC236}">
                <a16:creationId xmlns:a16="http://schemas.microsoft.com/office/drawing/2014/main" id="{58EAF746-EB12-D6FE-E6F6-E02510C39916}"/>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10</a:t>
            </a:fld>
            <a:endParaRPr lang="en-GB"/>
          </a:p>
        </p:txBody>
      </p:sp>
      <p:sp>
        <p:nvSpPr>
          <p:cNvPr id="3" name="Footer Placeholder 4">
            <a:extLst>
              <a:ext uri="{FF2B5EF4-FFF2-40B4-BE49-F238E27FC236}">
                <a16:creationId xmlns:a16="http://schemas.microsoft.com/office/drawing/2014/main" id="{74B88E27-80D0-2DE1-6FF7-600AF973550E}"/>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37096489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Rectangle: Rounded Corners 489">
            <a:extLst>
              <a:ext uri="{FF2B5EF4-FFF2-40B4-BE49-F238E27FC236}">
                <a16:creationId xmlns:a16="http://schemas.microsoft.com/office/drawing/2014/main" id="{5ECB687E-A369-9DCD-D83C-CA532ECD12EB}"/>
              </a:ext>
            </a:extLst>
          </p:cNvPr>
          <p:cNvSpPr>
            <a:spLocks/>
          </p:cNvSpPr>
          <p:nvPr/>
        </p:nvSpPr>
        <p:spPr>
          <a:xfrm>
            <a:off x="546892" y="1325880"/>
            <a:ext cx="11098215" cy="2092839"/>
          </a:xfrm>
          <a:prstGeom prst="roundRect">
            <a:avLst>
              <a:gd name="adj" fmla="val 5394"/>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144" tIns="45720" rIns="81280" bIns="45720" rtlCol="0" anchor="ctr"/>
          <a:lstStyle/>
          <a:p>
            <a:pPr marL="174625" indent="-174625">
              <a:spcAft>
                <a:spcPts val="600"/>
              </a:spcAft>
              <a:buFont typeface="Arial" panose="020B0604020202020204" pitchFamily="34" charset="0"/>
              <a:buChar char="•"/>
            </a:pPr>
            <a:endParaRPr lang="en-US" sz="1400">
              <a:solidFill>
                <a:schemeClr val="bg2"/>
              </a:solidFill>
              <a:ea typeface="+mn-ea"/>
              <a:cs typeface="+mn-cs"/>
            </a:endParaRPr>
          </a:p>
        </p:txBody>
      </p:sp>
      <p:sp>
        <p:nvSpPr>
          <p:cNvPr id="10" name="Title 9">
            <a:extLst>
              <a:ext uri="{FF2B5EF4-FFF2-40B4-BE49-F238E27FC236}">
                <a16:creationId xmlns:a16="http://schemas.microsoft.com/office/drawing/2014/main" id="{C654FCA3-0ADF-7C15-59D1-9E825503465D}"/>
              </a:ext>
            </a:extLst>
          </p:cNvPr>
          <p:cNvSpPr>
            <a:spLocks noGrp="1"/>
          </p:cNvSpPr>
          <p:nvPr>
            <p:ph type="title"/>
          </p:nvPr>
        </p:nvSpPr>
        <p:spPr>
          <a:xfrm>
            <a:off x="546893" y="558060"/>
            <a:ext cx="11096625" cy="492443"/>
          </a:xfrm>
        </p:spPr>
        <p:txBody>
          <a:bodyPr/>
          <a:lstStyle/>
          <a:p>
            <a:r>
              <a:rPr lang="en-US"/>
              <a:t>Wi-Fi 6E access points</a:t>
            </a:r>
          </a:p>
        </p:txBody>
      </p:sp>
      <p:pic>
        <p:nvPicPr>
          <p:cNvPr id="11" name="Google Shape;841;p126" descr="A picture containing text, clipart&#10;&#10;Description automatically generated">
            <a:extLst>
              <a:ext uri="{FF2B5EF4-FFF2-40B4-BE49-F238E27FC236}">
                <a16:creationId xmlns:a16="http://schemas.microsoft.com/office/drawing/2014/main" id="{5879AA7D-5088-30CE-E919-122C361C6C84}"/>
              </a:ext>
            </a:extLst>
          </p:cNvPr>
          <p:cNvPicPr preferRelativeResize="0"/>
          <p:nvPr/>
        </p:nvPicPr>
        <p:blipFill rotWithShape="1">
          <a:blip r:embed="rId2">
            <a:alphaModFix/>
          </a:blip>
          <a:srcRect/>
          <a:stretch/>
        </p:blipFill>
        <p:spPr>
          <a:xfrm>
            <a:off x="10727644" y="558059"/>
            <a:ext cx="915874" cy="444695"/>
          </a:xfrm>
          <a:prstGeom prst="rect">
            <a:avLst/>
          </a:prstGeom>
          <a:noFill/>
          <a:ln>
            <a:noFill/>
          </a:ln>
        </p:spPr>
      </p:pic>
      <p:sp>
        <p:nvSpPr>
          <p:cNvPr id="12" name="Free-form: Shape 84">
            <a:extLst>
              <a:ext uri="{FF2B5EF4-FFF2-40B4-BE49-F238E27FC236}">
                <a16:creationId xmlns:a16="http://schemas.microsoft.com/office/drawing/2014/main" id="{C2EC8878-4D27-0FDA-ECD3-765FCC948008}"/>
              </a:ext>
            </a:extLst>
          </p:cNvPr>
          <p:cNvSpPr>
            <a:spLocks/>
          </p:cNvSpPr>
          <p:nvPr/>
        </p:nvSpPr>
        <p:spPr>
          <a:xfrm rot="10800000" flipH="1" flipV="1">
            <a:off x="546894" y="5194336"/>
            <a:ext cx="11096624" cy="723864"/>
          </a:xfrm>
          <a:prstGeom prst="roundRect">
            <a:avLst>
              <a:gd name="adj" fmla="val 8403"/>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defTabSz="914400">
              <a:spcBef>
                <a:spcPct val="20000"/>
              </a:spcBef>
              <a:buFontTx/>
              <a:buChar char="•"/>
            </a:pPr>
            <a:endParaRPr lang="en-US">
              <a:solidFill>
                <a:schemeClr val="tx1"/>
              </a:solidFill>
              <a:latin typeface="Arial" panose="020B0604020202020204" pitchFamily="34" charset="0"/>
              <a:ea typeface="ＭＳ Ｐゴシック" charset="0"/>
            </a:endParaRPr>
          </a:p>
        </p:txBody>
      </p:sp>
      <p:sp>
        <p:nvSpPr>
          <p:cNvPr id="14" name="Rectangle: Top Corners Rounded 13">
            <a:extLst>
              <a:ext uri="{FF2B5EF4-FFF2-40B4-BE49-F238E27FC236}">
                <a16:creationId xmlns:a16="http://schemas.microsoft.com/office/drawing/2014/main" id="{2CB24668-407E-BDF4-8600-D0CD98ACE35A}"/>
              </a:ext>
            </a:extLst>
          </p:cNvPr>
          <p:cNvSpPr/>
          <p:nvPr/>
        </p:nvSpPr>
        <p:spPr bwMode="auto">
          <a:xfrm>
            <a:off x="1883886" y="5194336"/>
            <a:ext cx="8297228" cy="342864"/>
          </a:xfrm>
          <a:prstGeom prst="round2SameRect">
            <a:avLst>
              <a:gd name="adj1" fmla="val 0"/>
              <a:gd name="adj2" fmla="val 21108"/>
            </a:avLst>
          </a:prstGeom>
          <a:solidFill>
            <a:schemeClr val="bg1">
              <a:alpha val="1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15" name="Rectangle 14">
            <a:extLst>
              <a:ext uri="{FF2B5EF4-FFF2-40B4-BE49-F238E27FC236}">
                <a16:creationId xmlns:a16="http://schemas.microsoft.com/office/drawing/2014/main" id="{F68EF34B-C031-2AB6-90F6-61A1AB29980A}"/>
              </a:ext>
            </a:extLst>
          </p:cNvPr>
          <p:cNvSpPr>
            <a:spLocks/>
          </p:cNvSpPr>
          <p:nvPr/>
        </p:nvSpPr>
        <p:spPr>
          <a:xfrm>
            <a:off x="692139" y="5619629"/>
            <a:ext cx="2606284" cy="184666"/>
          </a:xfrm>
          <a:prstGeom prst="rect">
            <a:avLst/>
          </a:prstGeom>
          <a:noFill/>
        </p:spPr>
        <p:txBody>
          <a:bodyPr wrap="square" lIns="0" tIns="0" rIns="0" bIns="0" anchor="t">
            <a:spAutoFit/>
          </a:bodyPr>
          <a:lstStyle/>
          <a:p>
            <a:pPr algn="ctr" defTabSz="457166">
              <a:buClr>
                <a:srgbClr val="000000"/>
              </a:buClr>
              <a:defRPr/>
            </a:pPr>
            <a:r>
              <a:rPr lang="en-US" sz="1200" b="1" kern="0">
                <a:solidFill>
                  <a:schemeClr val="bg1"/>
                </a:solidFill>
                <a:latin typeface="+mn-lt"/>
                <a:ea typeface="ＭＳ Ｐゴシック"/>
                <a:cs typeface="CiscoSansTT Light"/>
                <a:sym typeface="Arial"/>
              </a:rPr>
              <a:t>Dedicated scanning radio </a:t>
            </a:r>
          </a:p>
        </p:txBody>
      </p:sp>
      <p:sp>
        <p:nvSpPr>
          <p:cNvPr id="16" name="Rectangle 15">
            <a:extLst>
              <a:ext uri="{FF2B5EF4-FFF2-40B4-BE49-F238E27FC236}">
                <a16:creationId xmlns:a16="http://schemas.microsoft.com/office/drawing/2014/main" id="{1B2D82E5-7021-0DC2-7C05-2CC958011CEC}"/>
              </a:ext>
            </a:extLst>
          </p:cNvPr>
          <p:cNvSpPr>
            <a:spLocks/>
          </p:cNvSpPr>
          <p:nvPr/>
        </p:nvSpPr>
        <p:spPr>
          <a:xfrm>
            <a:off x="3425423" y="5619629"/>
            <a:ext cx="2606284" cy="184666"/>
          </a:xfrm>
          <a:prstGeom prst="rect">
            <a:avLst/>
          </a:prstGeom>
          <a:noFill/>
        </p:spPr>
        <p:txBody>
          <a:bodyPr wrap="square" lIns="0" tIns="0" rIns="0" bIns="0" anchor="t">
            <a:spAutoFit/>
          </a:bodyPr>
          <a:lstStyle/>
          <a:p>
            <a:pPr algn="ctr" defTabSz="457166">
              <a:buClr>
                <a:srgbClr val="000000"/>
              </a:buClr>
              <a:defRPr/>
            </a:pPr>
            <a:r>
              <a:rPr lang="en-US" sz="1200" b="1" kern="0">
                <a:solidFill>
                  <a:schemeClr val="bg1"/>
                </a:solidFill>
                <a:latin typeface="+mn-lt"/>
                <a:ea typeface="ＭＳ Ｐゴシック"/>
                <a:cs typeface="CiscoSansTT Light"/>
                <a:sym typeface="Arial"/>
              </a:rPr>
              <a:t>Same bracket; industrial design</a:t>
            </a:r>
          </a:p>
        </p:txBody>
      </p:sp>
      <p:sp>
        <p:nvSpPr>
          <p:cNvPr id="17" name="Rectangle 16">
            <a:extLst>
              <a:ext uri="{FF2B5EF4-FFF2-40B4-BE49-F238E27FC236}">
                <a16:creationId xmlns:a16="http://schemas.microsoft.com/office/drawing/2014/main" id="{1D5319DD-8EE6-DF80-E8C8-4152E0F44391}"/>
              </a:ext>
            </a:extLst>
          </p:cNvPr>
          <p:cNvSpPr>
            <a:spLocks/>
          </p:cNvSpPr>
          <p:nvPr/>
        </p:nvSpPr>
        <p:spPr>
          <a:xfrm>
            <a:off x="6158707" y="5619629"/>
            <a:ext cx="2606284" cy="184666"/>
          </a:xfrm>
          <a:prstGeom prst="rect">
            <a:avLst/>
          </a:prstGeom>
          <a:noFill/>
        </p:spPr>
        <p:txBody>
          <a:bodyPr wrap="square" lIns="0" tIns="0" rIns="0" bIns="0" anchor="t">
            <a:spAutoFit/>
          </a:bodyPr>
          <a:lstStyle/>
          <a:p>
            <a:pPr algn="ctr" defTabSz="457166">
              <a:buClr>
                <a:srgbClr val="000000"/>
              </a:buClr>
              <a:defRPr/>
            </a:pPr>
            <a:r>
              <a:rPr lang="en-US" sz="1200" b="1" kern="0">
                <a:solidFill>
                  <a:schemeClr val="bg1"/>
                </a:solidFill>
                <a:latin typeface="+mn-lt"/>
                <a:ea typeface="ＭＳ Ｐゴシック"/>
                <a:cs typeface="CiscoSansTT Light"/>
                <a:sym typeface="Arial"/>
              </a:rPr>
              <a:t>Air Marshal for WIDS/WIPS</a:t>
            </a:r>
          </a:p>
        </p:txBody>
      </p:sp>
      <p:sp>
        <p:nvSpPr>
          <p:cNvPr id="18" name="Rectangle 17">
            <a:extLst>
              <a:ext uri="{FF2B5EF4-FFF2-40B4-BE49-F238E27FC236}">
                <a16:creationId xmlns:a16="http://schemas.microsoft.com/office/drawing/2014/main" id="{F6F2851D-74DC-222C-99D0-1DDAD1F2CDB5}"/>
              </a:ext>
            </a:extLst>
          </p:cNvPr>
          <p:cNvSpPr>
            <a:spLocks/>
          </p:cNvSpPr>
          <p:nvPr/>
        </p:nvSpPr>
        <p:spPr>
          <a:xfrm>
            <a:off x="8891989" y="5619629"/>
            <a:ext cx="2606284" cy="184666"/>
          </a:xfrm>
          <a:prstGeom prst="rect">
            <a:avLst/>
          </a:prstGeom>
          <a:noFill/>
        </p:spPr>
        <p:txBody>
          <a:bodyPr wrap="square" lIns="0" tIns="0" rIns="0" bIns="0" anchor="t">
            <a:spAutoFit/>
          </a:bodyPr>
          <a:lstStyle/>
          <a:p>
            <a:pPr algn="ctr" defTabSz="457166">
              <a:buClr>
                <a:srgbClr val="000000"/>
              </a:buClr>
              <a:defRPr/>
            </a:pPr>
            <a:r>
              <a:rPr lang="en-US" sz="1200" b="1" kern="0">
                <a:solidFill>
                  <a:schemeClr val="bg1"/>
                </a:solidFill>
                <a:latin typeface="+mn-lt"/>
                <a:ea typeface="ＭＳ Ｐゴシック"/>
                <a:cs typeface="CiscoSansTT Light"/>
                <a:sym typeface="Arial"/>
              </a:rPr>
              <a:t>USB</a:t>
            </a:r>
          </a:p>
        </p:txBody>
      </p:sp>
      <p:cxnSp>
        <p:nvCxnSpPr>
          <p:cNvPr id="19" name="Straight Connector 18">
            <a:extLst>
              <a:ext uri="{FF2B5EF4-FFF2-40B4-BE49-F238E27FC236}">
                <a16:creationId xmlns:a16="http://schemas.microsoft.com/office/drawing/2014/main" id="{2EE7164D-5232-B59C-8D44-98C4D1852469}"/>
              </a:ext>
            </a:extLst>
          </p:cNvPr>
          <p:cNvCxnSpPr/>
          <p:nvPr/>
        </p:nvCxnSpPr>
        <p:spPr bwMode="auto">
          <a:xfrm>
            <a:off x="3361923" y="5619629"/>
            <a:ext cx="0" cy="184666"/>
          </a:xfrm>
          <a:prstGeom prst="line">
            <a:avLst/>
          </a:prstGeom>
          <a:noFill/>
          <a:ln w="63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a:extLst>
              <a:ext uri="{FF2B5EF4-FFF2-40B4-BE49-F238E27FC236}">
                <a16:creationId xmlns:a16="http://schemas.microsoft.com/office/drawing/2014/main" id="{A0B4B222-9F4D-305A-33D5-35DD56B88A80}"/>
              </a:ext>
            </a:extLst>
          </p:cNvPr>
          <p:cNvCxnSpPr/>
          <p:nvPr/>
        </p:nvCxnSpPr>
        <p:spPr bwMode="auto">
          <a:xfrm>
            <a:off x="6095207" y="5619629"/>
            <a:ext cx="0" cy="184666"/>
          </a:xfrm>
          <a:prstGeom prst="line">
            <a:avLst/>
          </a:prstGeom>
          <a:noFill/>
          <a:ln w="63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a:extLst>
              <a:ext uri="{FF2B5EF4-FFF2-40B4-BE49-F238E27FC236}">
                <a16:creationId xmlns:a16="http://schemas.microsoft.com/office/drawing/2014/main" id="{1C60467E-7A67-1B61-6848-E834387DB7B4}"/>
              </a:ext>
            </a:extLst>
          </p:cNvPr>
          <p:cNvCxnSpPr/>
          <p:nvPr/>
        </p:nvCxnSpPr>
        <p:spPr bwMode="auto">
          <a:xfrm>
            <a:off x="8828491" y="5619629"/>
            <a:ext cx="0" cy="184666"/>
          </a:xfrm>
          <a:prstGeom prst="line">
            <a:avLst/>
          </a:prstGeom>
          <a:noFill/>
          <a:ln w="63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Free-form: Shape 84">
            <a:extLst>
              <a:ext uri="{FF2B5EF4-FFF2-40B4-BE49-F238E27FC236}">
                <a16:creationId xmlns:a16="http://schemas.microsoft.com/office/drawing/2014/main" id="{9AC60BB6-BEE0-34F2-EAAE-0BE6E061B97B}"/>
              </a:ext>
            </a:extLst>
          </p:cNvPr>
          <p:cNvSpPr>
            <a:spLocks/>
          </p:cNvSpPr>
          <p:nvPr/>
        </p:nvSpPr>
        <p:spPr>
          <a:xfrm rot="10800000" flipH="1" flipV="1">
            <a:off x="546893" y="2977058"/>
            <a:ext cx="11098214" cy="2103372"/>
          </a:xfrm>
          <a:prstGeom prst="roundRect">
            <a:avLst>
              <a:gd name="adj" fmla="val 4000"/>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23" name="Rectangle 22">
            <a:extLst>
              <a:ext uri="{FF2B5EF4-FFF2-40B4-BE49-F238E27FC236}">
                <a16:creationId xmlns:a16="http://schemas.microsoft.com/office/drawing/2014/main" id="{0DAF4893-C4B7-5421-1BC4-18B99034C330}"/>
              </a:ext>
            </a:extLst>
          </p:cNvPr>
          <p:cNvSpPr/>
          <p:nvPr/>
        </p:nvSpPr>
        <p:spPr>
          <a:xfrm>
            <a:off x="2132938" y="5258046"/>
            <a:ext cx="7799123" cy="215444"/>
          </a:xfrm>
          <a:prstGeom prst="rect">
            <a:avLst/>
          </a:prstGeom>
          <a:noFill/>
          <a:ln w="6350">
            <a:noFill/>
          </a:ln>
          <a:effectLst>
            <a:outerShdw blurRad="254000" dist="127000" dir="5400000" sx="90000" sy="90000" algn="t" rotWithShape="0">
              <a:prstClr val="black">
                <a:alpha val="17000"/>
              </a:prstClr>
            </a:outerShdw>
          </a:effectLst>
        </p:spPr>
        <p:txBody>
          <a:bodyPr wrap="square" lIns="0" tIns="0" rIns="0" bIns="0" rtlCol="0" anchor="ctr">
            <a:spAutoFit/>
          </a:bodyPr>
          <a:lstStyle/>
          <a:p>
            <a:pPr algn="ctr"/>
            <a:r>
              <a:rPr lang="en-US" sz="1400" b="1">
                <a:solidFill>
                  <a:schemeClr val="accent1"/>
                </a:solidFill>
                <a:latin typeface="+mn-lt"/>
                <a:cs typeface="CiscoSansTT Medium" panose="020B0903020201020303" charset="0"/>
              </a:rPr>
              <a:t>Full radio capability (6 GHz @ LPI) on single 30W PoE+ and support for SP*​</a:t>
            </a:r>
          </a:p>
        </p:txBody>
      </p:sp>
      <p:sp>
        <p:nvSpPr>
          <p:cNvPr id="492" name="Rectangle 491">
            <a:extLst>
              <a:ext uri="{FF2B5EF4-FFF2-40B4-BE49-F238E27FC236}">
                <a16:creationId xmlns:a16="http://schemas.microsoft.com/office/drawing/2014/main" id="{BF41135B-D322-3FE3-AAB8-66ACAEB230DC}"/>
              </a:ext>
            </a:extLst>
          </p:cNvPr>
          <p:cNvSpPr>
            <a:spLocks/>
          </p:cNvSpPr>
          <p:nvPr/>
        </p:nvSpPr>
        <p:spPr>
          <a:xfrm>
            <a:off x="692214" y="3063095"/>
            <a:ext cx="2588573" cy="1523494"/>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0" rIns="91440" bIns="0" rtlCol="0" anchor="t">
            <a:spAutoFit/>
          </a:bodyPr>
          <a:lstStyle/>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2x2 + 2x2 + 2x2</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2.5 Gbps </a:t>
            </a:r>
            <a:r>
              <a:rPr lang="en-US" sz="1200" kern="0" err="1">
                <a:solidFill>
                  <a:schemeClr val="bg2"/>
                </a:solidFill>
                <a:sym typeface="Arial"/>
              </a:rPr>
              <a:t>mGig</a:t>
            </a:r>
            <a:endParaRPr lang="en-US" sz="1200" kern="0">
              <a:solidFill>
                <a:schemeClr val="bg2"/>
              </a:solidFill>
              <a:sym typeface="Arial"/>
            </a:endParaRP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Power options: PoE, DC</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IoT-ready + Bluetooth® 5.x</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USB 4.5 W</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General purpose</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Medium density</a:t>
            </a:r>
          </a:p>
        </p:txBody>
      </p:sp>
      <p:sp>
        <p:nvSpPr>
          <p:cNvPr id="527" name="Rectangle 526">
            <a:extLst>
              <a:ext uri="{FF2B5EF4-FFF2-40B4-BE49-F238E27FC236}">
                <a16:creationId xmlns:a16="http://schemas.microsoft.com/office/drawing/2014/main" id="{871E2D9B-E7D9-1FA6-99B7-56F23887C2C1}"/>
              </a:ext>
            </a:extLst>
          </p:cNvPr>
          <p:cNvSpPr>
            <a:spLocks/>
          </p:cNvSpPr>
          <p:nvPr/>
        </p:nvSpPr>
        <p:spPr>
          <a:xfrm>
            <a:off x="3431879" y="3063095"/>
            <a:ext cx="2588573" cy="1523494"/>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0" rIns="91440" bIns="0" rtlCol="0" anchor="t">
            <a:spAutoFit/>
          </a:bodyPr>
          <a:lstStyle/>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2x2, 4x4, 4x4</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2.5 Gbps </a:t>
            </a:r>
            <a:r>
              <a:rPr lang="en-US" sz="1200" kern="0" err="1">
                <a:solidFill>
                  <a:schemeClr val="bg2"/>
                </a:solidFill>
                <a:sym typeface="Arial"/>
              </a:rPr>
              <a:t>mGig</a:t>
            </a:r>
            <a:endParaRPr lang="en-US" sz="1200" kern="0">
              <a:solidFill>
                <a:schemeClr val="bg2"/>
              </a:solidFill>
              <a:sym typeface="Arial"/>
            </a:endParaRP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Power options: PoE, DC</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IoT-ready + Bluetooth® 5.x</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USB 4.5 W</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High performance</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High density</a:t>
            </a:r>
          </a:p>
        </p:txBody>
      </p:sp>
      <p:sp>
        <p:nvSpPr>
          <p:cNvPr id="528" name="Rectangle 527">
            <a:extLst>
              <a:ext uri="{FF2B5EF4-FFF2-40B4-BE49-F238E27FC236}">
                <a16:creationId xmlns:a16="http://schemas.microsoft.com/office/drawing/2014/main" id="{D4232998-4BF8-34B6-974C-93FE0EDB4BED}"/>
              </a:ext>
            </a:extLst>
          </p:cNvPr>
          <p:cNvSpPr>
            <a:spLocks/>
          </p:cNvSpPr>
          <p:nvPr/>
        </p:nvSpPr>
        <p:spPr>
          <a:xfrm>
            <a:off x="6171544" y="3063095"/>
            <a:ext cx="2588573" cy="1746632"/>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0" rIns="91440" bIns="0" rtlCol="0" anchor="t">
            <a:spAutoFit/>
          </a:bodyPr>
          <a:lstStyle/>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4x4 + 4x4 + 4x4 (XOR 5/6)</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Dual 5 Gbps </a:t>
            </a:r>
            <a:r>
              <a:rPr lang="en-US" sz="1200" kern="0" err="1">
                <a:solidFill>
                  <a:schemeClr val="bg2"/>
                </a:solidFill>
                <a:sym typeface="Arial"/>
              </a:rPr>
              <a:t>mGig</a:t>
            </a:r>
            <a:endParaRPr lang="en-US" sz="1200" kern="0">
              <a:solidFill>
                <a:schemeClr val="bg2"/>
              </a:solidFill>
              <a:sym typeface="Arial"/>
            </a:endParaRP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Flex radio – dual 5 GHz</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Power options: PoE, DC</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IoT-ready + Bluetooth® 5.x</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USB 4.5W</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Ultra-high performance</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High density</a:t>
            </a:r>
          </a:p>
        </p:txBody>
      </p:sp>
      <p:sp>
        <p:nvSpPr>
          <p:cNvPr id="529" name="Rectangle 528">
            <a:extLst>
              <a:ext uri="{FF2B5EF4-FFF2-40B4-BE49-F238E27FC236}">
                <a16:creationId xmlns:a16="http://schemas.microsoft.com/office/drawing/2014/main" id="{8469E7DF-615E-84B2-F99A-87F54581B713}"/>
              </a:ext>
            </a:extLst>
          </p:cNvPr>
          <p:cNvSpPr>
            <a:spLocks/>
          </p:cNvSpPr>
          <p:nvPr/>
        </p:nvSpPr>
        <p:spPr>
          <a:xfrm>
            <a:off x="8911211" y="3063095"/>
            <a:ext cx="2588574" cy="1931298"/>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0" rIns="91440" bIns="0" rtlCol="0" anchor="t">
            <a:spAutoFit/>
          </a:bodyPr>
          <a:lstStyle/>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4x4, 4x4, 4x4 (XOR 5/6)</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Dual 5 Gbps </a:t>
            </a:r>
            <a:r>
              <a:rPr lang="en-US" sz="1200" kern="0" err="1">
                <a:solidFill>
                  <a:schemeClr val="bg2"/>
                </a:solidFill>
                <a:sym typeface="Arial"/>
              </a:rPr>
              <a:t>mGig</a:t>
            </a:r>
            <a:r>
              <a:rPr lang="en-US" sz="1200" kern="0">
                <a:solidFill>
                  <a:schemeClr val="bg2"/>
                </a:solidFill>
                <a:sym typeface="Arial"/>
              </a:rPr>
              <a:t>, power pool, active failover *</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PoE redundancy</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Flex radio – dual 5 GHz</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IoT-ready + Bluetooth® 5.x</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USB 9W</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Ultra-high performance</a:t>
            </a:r>
          </a:p>
          <a:p>
            <a:pPr marL="168275" indent="-168275" defTabSz="685579">
              <a:spcBef>
                <a:spcPts val="300"/>
              </a:spcBef>
              <a:buClr>
                <a:srgbClr val="000000"/>
              </a:buClr>
              <a:buSzPct val="100000"/>
              <a:buFont typeface="Arial" panose="020B0604020202020204" pitchFamily="34" charset="0"/>
              <a:buChar char="•"/>
              <a:defRPr/>
            </a:pPr>
            <a:r>
              <a:rPr lang="en-US" sz="1200" kern="0">
                <a:solidFill>
                  <a:schemeClr val="bg2"/>
                </a:solidFill>
                <a:sym typeface="Arial"/>
              </a:rPr>
              <a:t>High density</a:t>
            </a:r>
          </a:p>
        </p:txBody>
      </p:sp>
      <p:sp>
        <p:nvSpPr>
          <p:cNvPr id="499" name="Rectangle 498">
            <a:extLst>
              <a:ext uri="{FF2B5EF4-FFF2-40B4-BE49-F238E27FC236}">
                <a16:creationId xmlns:a16="http://schemas.microsoft.com/office/drawing/2014/main" id="{7C4EF1AD-663F-883B-742F-19A79BB0FBCF}"/>
              </a:ext>
            </a:extLst>
          </p:cNvPr>
          <p:cNvSpPr>
            <a:spLocks/>
          </p:cNvSpPr>
          <p:nvPr/>
        </p:nvSpPr>
        <p:spPr>
          <a:xfrm>
            <a:off x="690704" y="2685083"/>
            <a:ext cx="1038746" cy="215444"/>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spAutoFit/>
          </a:bodyPr>
          <a:lstStyle/>
          <a:p>
            <a:pPr defTabSz="685579">
              <a:spcAft>
                <a:spcPts val="900"/>
              </a:spcAft>
              <a:buClr>
                <a:srgbClr val="000000"/>
              </a:buClr>
              <a:buSzPct val="80000"/>
              <a:defRPr/>
            </a:pPr>
            <a:r>
              <a:rPr lang="en-US" sz="1400" b="1" kern="0">
                <a:solidFill>
                  <a:schemeClr val="bg2"/>
                </a:solidFill>
                <a:sym typeface="Arial"/>
              </a:rPr>
              <a:t>CW9162I-MR</a:t>
            </a:r>
          </a:p>
        </p:txBody>
      </p:sp>
      <p:sp>
        <p:nvSpPr>
          <p:cNvPr id="534" name="Rectangle 533">
            <a:extLst>
              <a:ext uri="{FF2B5EF4-FFF2-40B4-BE49-F238E27FC236}">
                <a16:creationId xmlns:a16="http://schemas.microsoft.com/office/drawing/2014/main" id="{8CAFD129-60A3-5351-C2A8-E2427D0582FD}"/>
              </a:ext>
            </a:extLst>
          </p:cNvPr>
          <p:cNvSpPr>
            <a:spLocks/>
          </p:cNvSpPr>
          <p:nvPr/>
        </p:nvSpPr>
        <p:spPr>
          <a:xfrm>
            <a:off x="3475382" y="2685083"/>
            <a:ext cx="1038746" cy="215444"/>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spAutoFit/>
          </a:bodyPr>
          <a:lstStyle/>
          <a:p>
            <a:pPr defTabSz="685579">
              <a:spcAft>
                <a:spcPts val="900"/>
              </a:spcAft>
              <a:buClr>
                <a:srgbClr val="000000"/>
              </a:buClr>
              <a:buSzPct val="80000"/>
              <a:defRPr/>
            </a:pPr>
            <a:r>
              <a:rPr lang="en-US" sz="1400" b="1" kern="0">
                <a:solidFill>
                  <a:schemeClr val="bg2"/>
                </a:solidFill>
                <a:sym typeface="Arial"/>
              </a:rPr>
              <a:t>CW9164I-MR</a:t>
            </a:r>
          </a:p>
        </p:txBody>
      </p:sp>
      <p:sp>
        <p:nvSpPr>
          <p:cNvPr id="538" name="Rectangle 537">
            <a:extLst>
              <a:ext uri="{FF2B5EF4-FFF2-40B4-BE49-F238E27FC236}">
                <a16:creationId xmlns:a16="http://schemas.microsoft.com/office/drawing/2014/main" id="{30F76D2E-0224-9D7B-C622-2E4F0E9F4B48}"/>
              </a:ext>
            </a:extLst>
          </p:cNvPr>
          <p:cNvSpPr>
            <a:spLocks/>
          </p:cNvSpPr>
          <p:nvPr/>
        </p:nvSpPr>
        <p:spPr>
          <a:xfrm>
            <a:off x="6258549" y="2685083"/>
            <a:ext cx="1038746" cy="215444"/>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spAutoFit/>
          </a:bodyPr>
          <a:lstStyle/>
          <a:p>
            <a:pPr defTabSz="685579">
              <a:spcAft>
                <a:spcPts val="900"/>
              </a:spcAft>
              <a:buClr>
                <a:srgbClr val="000000"/>
              </a:buClr>
              <a:buSzPct val="80000"/>
              <a:defRPr/>
            </a:pPr>
            <a:r>
              <a:rPr lang="en-US" sz="1400" b="1" kern="0">
                <a:solidFill>
                  <a:schemeClr val="bg2"/>
                </a:solidFill>
                <a:sym typeface="Arial"/>
              </a:rPr>
              <a:t>CW9166I-MR</a:t>
            </a:r>
          </a:p>
        </p:txBody>
      </p:sp>
      <p:sp>
        <p:nvSpPr>
          <p:cNvPr id="542" name="Rectangle 541">
            <a:extLst>
              <a:ext uri="{FF2B5EF4-FFF2-40B4-BE49-F238E27FC236}">
                <a16:creationId xmlns:a16="http://schemas.microsoft.com/office/drawing/2014/main" id="{B11C9F6D-98F7-4980-C5E1-C640C78C43B1}"/>
              </a:ext>
            </a:extLst>
          </p:cNvPr>
          <p:cNvSpPr>
            <a:spLocks/>
          </p:cNvSpPr>
          <p:nvPr/>
        </p:nvSpPr>
        <p:spPr>
          <a:xfrm>
            <a:off x="9041716" y="2685083"/>
            <a:ext cx="458459" cy="215444"/>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spAutoFit/>
          </a:bodyPr>
          <a:lstStyle/>
          <a:p>
            <a:pPr defTabSz="685579">
              <a:spcAft>
                <a:spcPts val="900"/>
              </a:spcAft>
              <a:buClr>
                <a:srgbClr val="000000"/>
              </a:buClr>
              <a:buSzPct val="80000"/>
              <a:defRPr/>
            </a:pPr>
            <a:r>
              <a:rPr lang="en-US" sz="1400" b="1" kern="0">
                <a:solidFill>
                  <a:schemeClr val="bg2"/>
                </a:solidFill>
                <a:sym typeface="Arial"/>
              </a:rPr>
              <a:t>MR57</a:t>
            </a:r>
          </a:p>
        </p:txBody>
      </p:sp>
      <p:grpSp>
        <p:nvGrpSpPr>
          <p:cNvPr id="557" name="Group 556">
            <a:extLst>
              <a:ext uri="{FF2B5EF4-FFF2-40B4-BE49-F238E27FC236}">
                <a16:creationId xmlns:a16="http://schemas.microsoft.com/office/drawing/2014/main" id="{C2F8AE41-8489-4DFA-D9BE-F24BDDEF9852}"/>
              </a:ext>
            </a:extLst>
          </p:cNvPr>
          <p:cNvGrpSpPr/>
          <p:nvPr/>
        </p:nvGrpSpPr>
        <p:grpSpPr>
          <a:xfrm>
            <a:off x="1142659" y="2021302"/>
            <a:ext cx="762510" cy="507228"/>
            <a:chOff x="1158534" y="2021302"/>
            <a:chExt cx="762510" cy="507228"/>
          </a:xfrm>
        </p:grpSpPr>
        <p:sp>
          <p:nvSpPr>
            <p:cNvPr id="556" name="Freeform: Shape 555">
              <a:extLst>
                <a:ext uri="{FF2B5EF4-FFF2-40B4-BE49-F238E27FC236}">
                  <a16:creationId xmlns:a16="http://schemas.microsoft.com/office/drawing/2014/main" id="{2A2F79E2-55ED-1769-5DBB-68AA731E58E2}"/>
                </a:ext>
              </a:extLst>
            </p:cNvPr>
            <p:cNvSpPr/>
            <p:nvPr/>
          </p:nvSpPr>
          <p:spPr bwMode="auto">
            <a:xfrm>
              <a:off x="1158534" y="2021302"/>
              <a:ext cx="762510" cy="507228"/>
            </a:xfrm>
            <a:custGeom>
              <a:avLst/>
              <a:gdLst>
                <a:gd name="connsiteX0" fmla="*/ 3195632 w 5413285"/>
                <a:gd name="connsiteY0" fmla="*/ 0 h 3600969"/>
                <a:gd name="connsiteX1" fmla="*/ 4651016 w 5413285"/>
                <a:gd name="connsiteY1" fmla="*/ 1455384 h 3600969"/>
                <a:gd name="connsiteX2" fmla="*/ 4646261 w 5413285"/>
                <a:gd name="connsiteY2" fmla="*/ 1549557 h 3600969"/>
                <a:gd name="connsiteX3" fmla="*/ 4679050 w 5413285"/>
                <a:gd name="connsiteY3" fmla="*/ 1557987 h 3600969"/>
                <a:gd name="connsiteX4" fmla="*/ 5413285 w 5413285"/>
                <a:gd name="connsiteY4" fmla="*/ 2555988 h 3600969"/>
                <a:gd name="connsiteX5" fmla="*/ 4368304 w 5413285"/>
                <a:gd name="connsiteY5" fmla="*/ 3600969 h 3600969"/>
                <a:gd name="connsiteX6" fmla="*/ 1044981 w 5413285"/>
                <a:gd name="connsiteY6" fmla="*/ 3600969 h 3600969"/>
                <a:gd name="connsiteX7" fmla="*/ 0 w 5413285"/>
                <a:gd name="connsiteY7" fmla="*/ 2555988 h 3600969"/>
                <a:gd name="connsiteX8" fmla="*/ 638227 w 5413285"/>
                <a:gd name="connsiteY8" fmla="*/ 1593127 h 3600969"/>
                <a:gd name="connsiteX9" fmla="*/ 684888 w 5413285"/>
                <a:gd name="connsiteY9" fmla="*/ 1576049 h 3600969"/>
                <a:gd name="connsiteX10" fmla="*/ 673069 w 5413285"/>
                <a:gd name="connsiteY10" fmla="*/ 1458811 h 3600969"/>
                <a:gd name="connsiteX11" fmla="*/ 1376787 w 5413285"/>
                <a:gd name="connsiteY11" fmla="*/ 755093 h 3600969"/>
                <a:gd name="connsiteX12" fmla="*/ 1770243 w 5413285"/>
                <a:gd name="connsiteY12" fmla="*/ 875277 h 3600969"/>
                <a:gd name="connsiteX13" fmla="*/ 1838874 w 5413285"/>
                <a:gd name="connsiteY13" fmla="*/ 931903 h 3600969"/>
                <a:gd name="connsiteX14" fmla="*/ 1854620 w 5413285"/>
                <a:gd name="connsiteY14" fmla="*/ 888883 h 3600969"/>
                <a:gd name="connsiteX15" fmla="*/ 3195632 w 5413285"/>
                <a:gd name="connsiteY15" fmla="*/ 0 h 360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13285" h="3600969">
                  <a:moveTo>
                    <a:pt x="3195632" y="0"/>
                  </a:moveTo>
                  <a:cubicBezTo>
                    <a:pt x="3999418" y="0"/>
                    <a:pt x="4651016" y="651598"/>
                    <a:pt x="4651016" y="1455384"/>
                  </a:cubicBezTo>
                  <a:lnTo>
                    <a:pt x="4646261" y="1549557"/>
                  </a:lnTo>
                  <a:lnTo>
                    <a:pt x="4679050" y="1557987"/>
                  </a:lnTo>
                  <a:cubicBezTo>
                    <a:pt x="5104428" y="1690294"/>
                    <a:pt x="5413285" y="2087072"/>
                    <a:pt x="5413285" y="2555988"/>
                  </a:cubicBezTo>
                  <a:cubicBezTo>
                    <a:pt x="5413285" y="3133115"/>
                    <a:pt x="4945431" y="3600969"/>
                    <a:pt x="4368304" y="3600969"/>
                  </a:cubicBezTo>
                  <a:lnTo>
                    <a:pt x="1044981" y="3600969"/>
                  </a:lnTo>
                  <a:cubicBezTo>
                    <a:pt x="467854" y="3600969"/>
                    <a:pt x="0" y="3133115"/>
                    <a:pt x="0" y="2555988"/>
                  </a:cubicBezTo>
                  <a:cubicBezTo>
                    <a:pt x="0" y="2123143"/>
                    <a:pt x="263168" y="1751764"/>
                    <a:pt x="638227" y="1593127"/>
                  </a:cubicBezTo>
                  <a:lnTo>
                    <a:pt x="684888" y="1576049"/>
                  </a:lnTo>
                  <a:lnTo>
                    <a:pt x="673069" y="1458811"/>
                  </a:lnTo>
                  <a:cubicBezTo>
                    <a:pt x="673069" y="1070158"/>
                    <a:pt x="988134" y="755093"/>
                    <a:pt x="1376787" y="755093"/>
                  </a:cubicBezTo>
                  <a:cubicBezTo>
                    <a:pt x="1522532" y="755093"/>
                    <a:pt x="1657929" y="799399"/>
                    <a:pt x="1770243" y="875277"/>
                  </a:cubicBezTo>
                  <a:lnTo>
                    <a:pt x="1838874" y="931903"/>
                  </a:lnTo>
                  <a:lnTo>
                    <a:pt x="1854620" y="888883"/>
                  </a:lnTo>
                  <a:cubicBezTo>
                    <a:pt x="2075559" y="366524"/>
                    <a:pt x="2592793" y="0"/>
                    <a:pt x="3195632" y="0"/>
                  </a:cubicBezTo>
                  <a:close/>
                </a:path>
              </a:pathLst>
            </a:custGeom>
            <a:solidFill>
              <a:schemeClr val="bg1"/>
            </a:solidFill>
            <a:ln w="19050">
              <a:solidFill>
                <a:schemeClr val="bg2"/>
              </a:solidFill>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546" name="TextBox 545">
              <a:extLst>
                <a:ext uri="{FF2B5EF4-FFF2-40B4-BE49-F238E27FC236}">
                  <a16:creationId xmlns:a16="http://schemas.microsoft.com/office/drawing/2014/main" id="{98AF2016-5C6F-72F1-ABA0-14F030403B4D}"/>
                </a:ext>
              </a:extLst>
            </p:cNvPr>
            <p:cNvSpPr txBox="1"/>
            <p:nvPr/>
          </p:nvSpPr>
          <p:spPr>
            <a:xfrm>
              <a:off x="1381932" y="2204193"/>
              <a:ext cx="423193" cy="246221"/>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a:buClr>
                  <a:srgbClr val="000000"/>
                </a:buClr>
                <a:defRPr/>
              </a:pPr>
              <a:r>
                <a:rPr lang="en-US" sz="800" b="1" kern="0">
                  <a:solidFill>
                    <a:schemeClr val="accent6"/>
                  </a:solidFill>
                  <a:latin typeface="+mn-lt"/>
                  <a:cs typeface="Calibri"/>
                  <a:sym typeface="Arial"/>
                </a:rPr>
                <a:t>cloud-</a:t>
              </a:r>
              <a:br>
                <a:rPr lang="en-US" sz="800" b="1" kern="0">
                  <a:solidFill>
                    <a:schemeClr val="accent6"/>
                  </a:solidFill>
                  <a:latin typeface="+mn-lt"/>
                  <a:cs typeface="Calibri"/>
                  <a:sym typeface="Arial"/>
                </a:rPr>
              </a:br>
              <a:r>
                <a:rPr lang="en-US" sz="800" b="1" kern="0">
                  <a:solidFill>
                    <a:schemeClr val="accent6"/>
                  </a:solidFill>
                  <a:latin typeface="+mn-lt"/>
                  <a:cs typeface="Calibri"/>
                  <a:sym typeface="Arial"/>
                </a:rPr>
                <a:t>managed</a:t>
              </a:r>
            </a:p>
          </p:txBody>
        </p:sp>
      </p:grpSp>
      <p:grpSp>
        <p:nvGrpSpPr>
          <p:cNvPr id="496" name="Group 495">
            <a:extLst>
              <a:ext uri="{FF2B5EF4-FFF2-40B4-BE49-F238E27FC236}">
                <a16:creationId xmlns:a16="http://schemas.microsoft.com/office/drawing/2014/main" id="{844BF727-8620-4FAF-2FDE-5C7B5A7EB25B}"/>
              </a:ext>
            </a:extLst>
          </p:cNvPr>
          <p:cNvGrpSpPr/>
          <p:nvPr/>
        </p:nvGrpSpPr>
        <p:grpSpPr>
          <a:xfrm>
            <a:off x="673556" y="1941279"/>
            <a:ext cx="667273" cy="667273"/>
            <a:chOff x="738194" y="2733824"/>
            <a:chExt cx="504811" cy="504811"/>
          </a:xfrm>
        </p:grpSpPr>
        <p:sp>
          <p:nvSpPr>
            <p:cNvPr id="497" name="Oval 496">
              <a:extLst>
                <a:ext uri="{FF2B5EF4-FFF2-40B4-BE49-F238E27FC236}">
                  <a16:creationId xmlns:a16="http://schemas.microsoft.com/office/drawing/2014/main" id="{AD3BEB14-E785-4563-65D4-7C431631F0B2}"/>
                </a:ext>
              </a:extLst>
            </p:cNvPr>
            <p:cNvSpPr/>
            <p:nvPr/>
          </p:nvSpPr>
          <p:spPr bwMode="auto">
            <a:xfrm>
              <a:off x="738194" y="2733824"/>
              <a:ext cx="504811" cy="504811"/>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498" name="Oval 497">
              <a:extLst>
                <a:ext uri="{FF2B5EF4-FFF2-40B4-BE49-F238E27FC236}">
                  <a16:creationId xmlns:a16="http://schemas.microsoft.com/office/drawing/2014/main" id="{9C81CCBF-77A1-9D80-11C8-732B972C2B7C}"/>
                </a:ext>
              </a:extLst>
            </p:cNvPr>
            <p:cNvSpPr/>
            <p:nvPr/>
          </p:nvSpPr>
          <p:spPr bwMode="auto">
            <a:xfrm>
              <a:off x="783111" y="2778741"/>
              <a:ext cx="414980" cy="414977"/>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60" name="Group 559">
            <a:extLst>
              <a:ext uri="{FF2B5EF4-FFF2-40B4-BE49-F238E27FC236}">
                <a16:creationId xmlns:a16="http://schemas.microsoft.com/office/drawing/2014/main" id="{00D8230E-3E61-F343-CCEE-6BF0AFD57DEC}"/>
              </a:ext>
            </a:extLst>
          </p:cNvPr>
          <p:cNvGrpSpPr/>
          <p:nvPr/>
        </p:nvGrpSpPr>
        <p:grpSpPr>
          <a:xfrm>
            <a:off x="3944485" y="2021302"/>
            <a:ext cx="762510" cy="507228"/>
            <a:chOff x="1158534" y="2021302"/>
            <a:chExt cx="762510" cy="507228"/>
          </a:xfrm>
        </p:grpSpPr>
        <p:sp>
          <p:nvSpPr>
            <p:cNvPr id="564" name="Freeform: Shape 563">
              <a:extLst>
                <a:ext uri="{FF2B5EF4-FFF2-40B4-BE49-F238E27FC236}">
                  <a16:creationId xmlns:a16="http://schemas.microsoft.com/office/drawing/2014/main" id="{C705E50A-23E2-58F8-30A4-D7B92C58E725}"/>
                </a:ext>
              </a:extLst>
            </p:cNvPr>
            <p:cNvSpPr/>
            <p:nvPr/>
          </p:nvSpPr>
          <p:spPr bwMode="auto">
            <a:xfrm>
              <a:off x="1158534" y="2021302"/>
              <a:ext cx="762510" cy="507228"/>
            </a:xfrm>
            <a:custGeom>
              <a:avLst/>
              <a:gdLst>
                <a:gd name="connsiteX0" fmla="*/ 3195632 w 5413285"/>
                <a:gd name="connsiteY0" fmla="*/ 0 h 3600969"/>
                <a:gd name="connsiteX1" fmla="*/ 4651016 w 5413285"/>
                <a:gd name="connsiteY1" fmla="*/ 1455384 h 3600969"/>
                <a:gd name="connsiteX2" fmla="*/ 4646261 w 5413285"/>
                <a:gd name="connsiteY2" fmla="*/ 1549557 h 3600969"/>
                <a:gd name="connsiteX3" fmla="*/ 4679050 w 5413285"/>
                <a:gd name="connsiteY3" fmla="*/ 1557987 h 3600969"/>
                <a:gd name="connsiteX4" fmla="*/ 5413285 w 5413285"/>
                <a:gd name="connsiteY4" fmla="*/ 2555988 h 3600969"/>
                <a:gd name="connsiteX5" fmla="*/ 4368304 w 5413285"/>
                <a:gd name="connsiteY5" fmla="*/ 3600969 h 3600969"/>
                <a:gd name="connsiteX6" fmla="*/ 1044981 w 5413285"/>
                <a:gd name="connsiteY6" fmla="*/ 3600969 h 3600969"/>
                <a:gd name="connsiteX7" fmla="*/ 0 w 5413285"/>
                <a:gd name="connsiteY7" fmla="*/ 2555988 h 3600969"/>
                <a:gd name="connsiteX8" fmla="*/ 638227 w 5413285"/>
                <a:gd name="connsiteY8" fmla="*/ 1593127 h 3600969"/>
                <a:gd name="connsiteX9" fmla="*/ 684888 w 5413285"/>
                <a:gd name="connsiteY9" fmla="*/ 1576049 h 3600969"/>
                <a:gd name="connsiteX10" fmla="*/ 673069 w 5413285"/>
                <a:gd name="connsiteY10" fmla="*/ 1458811 h 3600969"/>
                <a:gd name="connsiteX11" fmla="*/ 1376787 w 5413285"/>
                <a:gd name="connsiteY11" fmla="*/ 755093 h 3600969"/>
                <a:gd name="connsiteX12" fmla="*/ 1770243 w 5413285"/>
                <a:gd name="connsiteY12" fmla="*/ 875277 h 3600969"/>
                <a:gd name="connsiteX13" fmla="*/ 1838874 w 5413285"/>
                <a:gd name="connsiteY13" fmla="*/ 931903 h 3600969"/>
                <a:gd name="connsiteX14" fmla="*/ 1854620 w 5413285"/>
                <a:gd name="connsiteY14" fmla="*/ 888883 h 3600969"/>
                <a:gd name="connsiteX15" fmla="*/ 3195632 w 5413285"/>
                <a:gd name="connsiteY15" fmla="*/ 0 h 360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13285" h="3600969">
                  <a:moveTo>
                    <a:pt x="3195632" y="0"/>
                  </a:moveTo>
                  <a:cubicBezTo>
                    <a:pt x="3999418" y="0"/>
                    <a:pt x="4651016" y="651598"/>
                    <a:pt x="4651016" y="1455384"/>
                  </a:cubicBezTo>
                  <a:lnTo>
                    <a:pt x="4646261" y="1549557"/>
                  </a:lnTo>
                  <a:lnTo>
                    <a:pt x="4679050" y="1557987"/>
                  </a:lnTo>
                  <a:cubicBezTo>
                    <a:pt x="5104428" y="1690294"/>
                    <a:pt x="5413285" y="2087072"/>
                    <a:pt x="5413285" y="2555988"/>
                  </a:cubicBezTo>
                  <a:cubicBezTo>
                    <a:pt x="5413285" y="3133115"/>
                    <a:pt x="4945431" y="3600969"/>
                    <a:pt x="4368304" y="3600969"/>
                  </a:cubicBezTo>
                  <a:lnTo>
                    <a:pt x="1044981" y="3600969"/>
                  </a:lnTo>
                  <a:cubicBezTo>
                    <a:pt x="467854" y="3600969"/>
                    <a:pt x="0" y="3133115"/>
                    <a:pt x="0" y="2555988"/>
                  </a:cubicBezTo>
                  <a:cubicBezTo>
                    <a:pt x="0" y="2123143"/>
                    <a:pt x="263168" y="1751764"/>
                    <a:pt x="638227" y="1593127"/>
                  </a:cubicBezTo>
                  <a:lnTo>
                    <a:pt x="684888" y="1576049"/>
                  </a:lnTo>
                  <a:lnTo>
                    <a:pt x="673069" y="1458811"/>
                  </a:lnTo>
                  <a:cubicBezTo>
                    <a:pt x="673069" y="1070158"/>
                    <a:pt x="988134" y="755093"/>
                    <a:pt x="1376787" y="755093"/>
                  </a:cubicBezTo>
                  <a:cubicBezTo>
                    <a:pt x="1522532" y="755093"/>
                    <a:pt x="1657929" y="799399"/>
                    <a:pt x="1770243" y="875277"/>
                  </a:cubicBezTo>
                  <a:lnTo>
                    <a:pt x="1838874" y="931903"/>
                  </a:lnTo>
                  <a:lnTo>
                    <a:pt x="1854620" y="888883"/>
                  </a:lnTo>
                  <a:cubicBezTo>
                    <a:pt x="2075559" y="366524"/>
                    <a:pt x="2592793" y="0"/>
                    <a:pt x="3195632" y="0"/>
                  </a:cubicBezTo>
                  <a:close/>
                </a:path>
              </a:pathLst>
            </a:custGeom>
            <a:solidFill>
              <a:schemeClr val="bg1"/>
            </a:solidFill>
            <a:ln w="19050">
              <a:solidFill>
                <a:schemeClr val="bg2"/>
              </a:solidFill>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565" name="TextBox 564">
              <a:extLst>
                <a:ext uri="{FF2B5EF4-FFF2-40B4-BE49-F238E27FC236}">
                  <a16:creationId xmlns:a16="http://schemas.microsoft.com/office/drawing/2014/main" id="{F7861847-8074-2719-671A-A496580CD68C}"/>
                </a:ext>
              </a:extLst>
            </p:cNvPr>
            <p:cNvSpPr txBox="1"/>
            <p:nvPr/>
          </p:nvSpPr>
          <p:spPr>
            <a:xfrm>
              <a:off x="1381932" y="2204193"/>
              <a:ext cx="423193" cy="246221"/>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a:buClr>
                  <a:srgbClr val="000000"/>
                </a:buClr>
                <a:defRPr/>
              </a:pPr>
              <a:r>
                <a:rPr lang="en-US" sz="800" b="1" kern="0">
                  <a:solidFill>
                    <a:schemeClr val="accent6"/>
                  </a:solidFill>
                  <a:latin typeface="+mn-lt"/>
                  <a:cs typeface="Calibri"/>
                  <a:sym typeface="Arial"/>
                </a:rPr>
                <a:t>cloud-</a:t>
              </a:r>
              <a:br>
                <a:rPr lang="en-US" sz="800" b="1" kern="0">
                  <a:solidFill>
                    <a:schemeClr val="accent6"/>
                  </a:solidFill>
                  <a:latin typeface="+mn-lt"/>
                  <a:cs typeface="Calibri"/>
                  <a:sym typeface="Arial"/>
                </a:rPr>
              </a:br>
              <a:r>
                <a:rPr lang="en-US" sz="800" b="1" kern="0">
                  <a:solidFill>
                    <a:schemeClr val="accent6"/>
                  </a:solidFill>
                  <a:latin typeface="+mn-lt"/>
                  <a:cs typeface="Calibri"/>
                  <a:sym typeface="Arial"/>
                </a:rPr>
                <a:t>managed</a:t>
              </a:r>
            </a:p>
          </p:txBody>
        </p:sp>
      </p:grpSp>
      <p:grpSp>
        <p:nvGrpSpPr>
          <p:cNvPr id="561" name="Group 560">
            <a:extLst>
              <a:ext uri="{FF2B5EF4-FFF2-40B4-BE49-F238E27FC236}">
                <a16:creationId xmlns:a16="http://schemas.microsoft.com/office/drawing/2014/main" id="{F0FDAAFB-4497-AFA3-89A9-2223A0ECC623}"/>
              </a:ext>
            </a:extLst>
          </p:cNvPr>
          <p:cNvGrpSpPr/>
          <p:nvPr/>
        </p:nvGrpSpPr>
        <p:grpSpPr>
          <a:xfrm>
            <a:off x="3475382" y="1941279"/>
            <a:ext cx="667273" cy="667273"/>
            <a:chOff x="738194" y="2733824"/>
            <a:chExt cx="504811" cy="504811"/>
          </a:xfrm>
        </p:grpSpPr>
        <p:sp>
          <p:nvSpPr>
            <p:cNvPr id="562" name="Oval 561">
              <a:extLst>
                <a:ext uri="{FF2B5EF4-FFF2-40B4-BE49-F238E27FC236}">
                  <a16:creationId xmlns:a16="http://schemas.microsoft.com/office/drawing/2014/main" id="{EC4967A2-000A-9A0D-9C02-6317F1D76F7C}"/>
                </a:ext>
              </a:extLst>
            </p:cNvPr>
            <p:cNvSpPr/>
            <p:nvPr/>
          </p:nvSpPr>
          <p:spPr bwMode="auto">
            <a:xfrm>
              <a:off x="738194" y="2733824"/>
              <a:ext cx="504811" cy="504811"/>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563" name="Oval 562">
              <a:extLst>
                <a:ext uri="{FF2B5EF4-FFF2-40B4-BE49-F238E27FC236}">
                  <a16:creationId xmlns:a16="http://schemas.microsoft.com/office/drawing/2014/main" id="{7694AE2B-C03C-CA0B-D58F-DCC29A37C4A3}"/>
                </a:ext>
              </a:extLst>
            </p:cNvPr>
            <p:cNvSpPr/>
            <p:nvPr/>
          </p:nvSpPr>
          <p:spPr bwMode="auto">
            <a:xfrm>
              <a:off x="783111" y="2778741"/>
              <a:ext cx="414980" cy="414977"/>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67" name="Group 566">
            <a:extLst>
              <a:ext uri="{FF2B5EF4-FFF2-40B4-BE49-F238E27FC236}">
                <a16:creationId xmlns:a16="http://schemas.microsoft.com/office/drawing/2014/main" id="{5ECA9702-64C7-1FAE-F915-34373BBF2649}"/>
              </a:ext>
            </a:extLst>
          </p:cNvPr>
          <p:cNvGrpSpPr/>
          <p:nvPr/>
        </p:nvGrpSpPr>
        <p:grpSpPr>
          <a:xfrm>
            <a:off x="6727652" y="2021302"/>
            <a:ext cx="762510" cy="507228"/>
            <a:chOff x="1158534" y="2021302"/>
            <a:chExt cx="762510" cy="507228"/>
          </a:xfrm>
        </p:grpSpPr>
        <p:sp>
          <p:nvSpPr>
            <p:cNvPr id="571" name="Freeform: Shape 570">
              <a:extLst>
                <a:ext uri="{FF2B5EF4-FFF2-40B4-BE49-F238E27FC236}">
                  <a16:creationId xmlns:a16="http://schemas.microsoft.com/office/drawing/2014/main" id="{A848811F-FE92-FFEA-C214-9577AC82A827}"/>
                </a:ext>
              </a:extLst>
            </p:cNvPr>
            <p:cNvSpPr/>
            <p:nvPr/>
          </p:nvSpPr>
          <p:spPr bwMode="auto">
            <a:xfrm>
              <a:off x="1158534" y="2021302"/>
              <a:ext cx="762510" cy="507228"/>
            </a:xfrm>
            <a:custGeom>
              <a:avLst/>
              <a:gdLst>
                <a:gd name="connsiteX0" fmla="*/ 3195632 w 5413285"/>
                <a:gd name="connsiteY0" fmla="*/ 0 h 3600969"/>
                <a:gd name="connsiteX1" fmla="*/ 4651016 w 5413285"/>
                <a:gd name="connsiteY1" fmla="*/ 1455384 h 3600969"/>
                <a:gd name="connsiteX2" fmla="*/ 4646261 w 5413285"/>
                <a:gd name="connsiteY2" fmla="*/ 1549557 h 3600969"/>
                <a:gd name="connsiteX3" fmla="*/ 4679050 w 5413285"/>
                <a:gd name="connsiteY3" fmla="*/ 1557987 h 3600969"/>
                <a:gd name="connsiteX4" fmla="*/ 5413285 w 5413285"/>
                <a:gd name="connsiteY4" fmla="*/ 2555988 h 3600969"/>
                <a:gd name="connsiteX5" fmla="*/ 4368304 w 5413285"/>
                <a:gd name="connsiteY5" fmla="*/ 3600969 h 3600969"/>
                <a:gd name="connsiteX6" fmla="*/ 1044981 w 5413285"/>
                <a:gd name="connsiteY6" fmla="*/ 3600969 h 3600969"/>
                <a:gd name="connsiteX7" fmla="*/ 0 w 5413285"/>
                <a:gd name="connsiteY7" fmla="*/ 2555988 h 3600969"/>
                <a:gd name="connsiteX8" fmla="*/ 638227 w 5413285"/>
                <a:gd name="connsiteY8" fmla="*/ 1593127 h 3600969"/>
                <a:gd name="connsiteX9" fmla="*/ 684888 w 5413285"/>
                <a:gd name="connsiteY9" fmla="*/ 1576049 h 3600969"/>
                <a:gd name="connsiteX10" fmla="*/ 673069 w 5413285"/>
                <a:gd name="connsiteY10" fmla="*/ 1458811 h 3600969"/>
                <a:gd name="connsiteX11" fmla="*/ 1376787 w 5413285"/>
                <a:gd name="connsiteY11" fmla="*/ 755093 h 3600969"/>
                <a:gd name="connsiteX12" fmla="*/ 1770243 w 5413285"/>
                <a:gd name="connsiteY12" fmla="*/ 875277 h 3600969"/>
                <a:gd name="connsiteX13" fmla="*/ 1838874 w 5413285"/>
                <a:gd name="connsiteY13" fmla="*/ 931903 h 3600969"/>
                <a:gd name="connsiteX14" fmla="*/ 1854620 w 5413285"/>
                <a:gd name="connsiteY14" fmla="*/ 888883 h 3600969"/>
                <a:gd name="connsiteX15" fmla="*/ 3195632 w 5413285"/>
                <a:gd name="connsiteY15" fmla="*/ 0 h 360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13285" h="3600969">
                  <a:moveTo>
                    <a:pt x="3195632" y="0"/>
                  </a:moveTo>
                  <a:cubicBezTo>
                    <a:pt x="3999418" y="0"/>
                    <a:pt x="4651016" y="651598"/>
                    <a:pt x="4651016" y="1455384"/>
                  </a:cubicBezTo>
                  <a:lnTo>
                    <a:pt x="4646261" y="1549557"/>
                  </a:lnTo>
                  <a:lnTo>
                    <a:pt x="4679050" y="1557987"/>
                  </a:lnTo>
                  <a:cubicBezTo>
                    <a:pt x="5104428" y="1690294"/>
                    <a:pt x="5413285" y="2087072"/>
                    <a:pt x="5413285" y="2555988"/>
                  </a:cubicBezTo>
                  <a:cubicBezTo>
                    <a:pt x="5413285" y="3133115"/>
                    <a:pt x="4945431" y="3600969"/>
                    <a:pt x="4368304" y="3600969"/>
                  </a:cubicBezTo>
                  <a:lnTo>
                    <a:pt x="1044981" y="3600969"/>
                  </a:lnTo>
                  <a:cubicBezTo>
                    <a:pt x="467854" y="3600969"/>
                    <a:pt x="0" y="3133115"/>
                    <a:pt x="0" y="2555988"/>
                  </a:cubicBezTo>
                  <a:cubicBezTo>
                    <a:pt x="0" y="2123143"/>
                    <a:pt x="263168" y="1751764"/>
                    <a:pt x="638227" y="1593127"/>
                  </a:cubicBezTo>
                  <a:lnTo>
                    <a:pt x="684888" y="1576049"/>
                  </a:lnTo>
                  <a:lnTo>
                    <a:pt x="673069" y="1458811"/>
                  </a:lnTo>
                  <a:cubicBezTo>
                    <a:pt x="673069" y="1070158"/>
                    <a:pt x="988134" y="755093"/>
                    <a:pt x="1376787" y="755093"/>
                  </a:cubicBezTo>
                  <a:cubicBezTo>
                    <a:pt x="1522532" y="755093"/>
                    <a:pt x="1657929" y="799399"/>
                    <a:pt x="1770243" y="875277"/>
                  </a:cubicBezTo>
                  <a:lnTo>
                    <a:pt x="1838874" y="931903"/>
                  </a:lnTo>
                  <a:lnTo>
                    <a:pt x="1854620" y="888883"/>
                  </a:lnTo>
                  <a:cubicBezTo>
                    <a:pt x="2075559" y="366524"/>
                    <a:pt x="2592793" y="0"/>
                    <a:pt x="3195632" y="0"/>
                  </a:cubicBezTo>
                  <a:close/>
                </a:path>
              </a:pathLst>
            </a:custGeom>
            <a:solidFill>
              <a:schemeClr val="bg1"/>
            </a:solidFill>
            <a:ln w="19050">
              <a:solidFill>
                <a:schemeClr val="bg2"/>
              </a:solidFill>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572" name="TextBox 571">
              <a:extLst>
                <a:ext uri="{FF2B5EF4-FFF2-40B4-BE49-F238E27FC236}">
                  <a16:creationId xmlns:a16="http://schemas.microsoft.com/office/drawing/2014/main" id="{0AC6432F-7DFF-B3C0-64E6-99845BCE3F0D}"/>
                </a:ext>
              </a:extLst>
            </p:cNvPr>
            <p:cNvSpPr txBox="1"/>
            <p:nvPr/>
          </p:nvSpPr>
          <p:spPr>
            <a:xfrm>
              <a:off x="1381932" y="2204193"/>
              <a:ext cx="423193" cy="246221"/>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a:buClr>
                  <a:srgbClr val="000000"/>
                </a:buClr>
                <a:defRPr/>
              </a:pPr>
              <a:r>
                <a:rPr lang="en-US" sz="800" b="1" kern="0">
                  <a:solidFill>
                    <a:schemeClr val="accent6"/>
                  </a:solidFill>
                  <a:latin typeface="+mn-lt"/>
                  <a:cs typeface="Calibri"/>
                  <a:sym typeface="Arial"/>
                </a:rPr>
                <a:t>cloud-</a:t>
              </a:r>
              <a:br>
                <a:rPr lang="en-US" sz="800" b="1" kern="0">
                  <a:solidFill>
                    <a:schemeClr val="accent6"/>
                  </a:solidFill>
                  <a:latin typeface="+mn-lt"/>
                  <a:cs typeface="Calibri"/>
                  <a:sym typeface="Arial"/>
                </a:rPr>
              </a:br>
              <a:r>
                <a:rPr lang="en-US" sz="800" b="1" kern="0">
                  <a:solidFill>
                    <a:schemeClr val="accent6"/>
                  </a:solidFill>
                  <a:latin typeface="+mn-lt"/>
                  <a:cs typeface="Calibri"/>
                  <a:sym typeface="Arial"/>
                </a:rPr>
                <a:t>managed</a:t>
              </a:r>
            </a:p>
          </p:txBody>
        </p:sp>
      </p:grpSp>
      <p:grpSp>
        <p:nvGrpSpPr>
          <p:cNvPr id="568" name="Group 567">
            <a:extLst>
              <a:ext uri="{FF2B5EF4-FFF2-40B4-BE49-F238E27FC236}">
                <a16:creationId xmlns:a16="http://schemas.microsoft.com/office/drawing/2014/main" id="{225EFDA5-8322-AEB0-972D-466D960D6828}"/>
              </a:ext>
            </a:extLst>
          </p:cNvPr>
          <p:cNvGrpSpPr/>
          <p:nvPr/>
        </p:nvGrpSpPr>
        <p:grpSpPr>
          <a:xfrm>
            <a:off x="6258549" y="1941279"/>
            <a:ext cx="667273" cy="667273"/>
            <a:chOff x="738194" y="2733824"/>
            <a:chExt cx="504811" cy="504811"/>
          </a:xfrm>
        </p:grpSpPr>
        <p:sp>
          <p:nvSpPr>
            <p:cNvPr id="569" name="Oval 568">
              <a:extLst>
                <a:ext uri="{FF2B5EF4-FFF2-40B4-BE49-F238E27FC236}">
                  <a16:creationId xmlns:a16="http://schemas.microsoft.com/office/drawing/2014/main" id="{D58BF752-63FA-949A-1C60-5B85D67D9A32}"/>
                </a:ext>
              </a:extLst>
            </p:cNvPr>
            <p:cNvSpPr/>
            <p:nvPr/>
          </p:nvSpPr>
          <p:spPr bwMode="auto">
            <a:xfrm>
              <a:off x="738194" y="2733824"/>
              <a:ext cx="504811" cy="504811"/>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570" name="Oval 569">
              <a:extLst>
                <a:ext uri="{FF2B5EF4-FFF2-40B4-BE49-F238E27FC236}">
                  <a16:creationId xmlns:a16="http://schemas.microsoft.com/office/drawing/2014/main" id="{D77F7901-D9D2-234D-19D0-936347A90E14}"/>
                </a:ext>
              </a:extLst>
            </p:cNvPr>
            <p:cNvSpPr/>
            <p:nvPr/>
          </p:nvSpPr>
          <p:spPr bwMode="auto">
            <a:xfrm>
              <a:off x="783111" y="2778741"/>
              <a:ext cx="414980" cy="414977"/>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74" name="Group 573">
            <a:extLst>
              <a:ext uri="{FF2B5EF4-FFF2-40B4-BE49-F238E27FC236}">
                <a16:creationId xmlns:a16="http://schemas.microsoft.com/office/drawing/2014/main" id="{D1F80B41-4EA0-A6E0-4B17-36D8EF151638}"/>
              </a:ext>
            </a:extLst>
          </p:cNvPr>
          <p:cNvGrpSpPr/>
          <p:nvPr/>
        </p:nvGrpSpPr>
        <p:grpSpPr>
          <a:xfrm>
            <a:off x="9510819" y="2021302"/>
            <a:ext cx="762510" cy="507228"/>
            <a:chOff x="1158534" y="2021302"/>
            <a:chExt cx="762510" cy="507228"/>
          </a:xfrm>
        </p:grpSpPr>
        <p:sp>
          <p:nvSpPr>
            <p:cNvPr id="578" name="Freeform: Shape 577">
              <a:extLst>
                <a:ext uri="{FF2B5EF4-FFF2-40B4-BE49-F238E27FC236}">
                  <a16:creationId xmlns:a16="http://schemas.microsoft.com/office/drawing/2014/main" id="{905DBB29-BBC1-6447-9CE3-2694418B0FFC}"/>
                </a:ext>
              </a:extLst>
            </p:cNvPr>
            <p:cNvSpPr/>
            <p:nvPr/>
          </p:nvSpPr>
          <p:spPr bwMode="auto">
            <a:xfrm>
              <a:off x="1158534" y="2021302"/>
              <a:ext cx="762510" cy="507228"/>
            </a:xfrm>
            <a:custGeom>
              <a:avLst/>
              <a:gdLst>
                <a:gd name="connsiteX0" fmla="*/ 3195632 w 5413285"/>
                <a:gd name="connsiteY0" fmla="*/ 0 h 3600969"/>
                <a:gd name="connsiteX1" fmla="*/ 4651016 w 5413285"/>
                <a:gd name="connsiteY1" fmla="*/ 1455384 h 3600969"/>
                <a:gd name="connsiteX2" fmla="*/ 4646261 w 5413285"/>
                <a:gd name="connsiteY2" fmla="*/ 1549557 h 3600969"/>
                <a:gd name="connsiteX3" fmla="*/ 4679050 w 5413285"/>
                <a:gd name="connsiteY3" fmla="*/ 1557987 h 3600969"/>
                <a:gd name="connsiteX4" fmla="*/ 5413285 w 5413285"/>
                <a:gd name="connsiteY4" fmla="*/ 2555988 h 3600969"/>
                <a:gd name="connsiteX5" fmla="*/ 4368304 w 5413285"/>
                <a:gd name="connsiteY5" fmla="*/ 3600969 h 3600969"/>
                <a:gd name="connsiteX6" fmla="*/ 1044981 w 5413285"/>
                <a:gd name="connsiteY6" fmla="*/ 3600969 h 3600969"/>
                <a:gd name="connsiteX7" fmla="*/ 0 w 5413285"/>
                <a:gd name="connsiteY7" fmla="*/ 2555988 h 3600969"/>
                <a:gd name="connsiteX8" fmla="*/ 638227 w 5413285"/>
                <a:gd name="connsiteY8" fmla="*/ 1593127 h 3600969"/>
                <a:gd name="connsiteX9" fmla="*/ 684888 w 5413285"/>
                <a:gd name="connsiteY9" fmla="*/ 1576049 h 3600969"/>
                <a:gd name="connsiteX10" fmla="*/ 673069 w 5413285"/>
                <a:gd name="connsiteY10" fmla="*/ 1458811 h 3600969"/>
                <a:gd name="connsiteX11" fmla="*/ 1376787 w 5413285"/>
                <a:gd name="connsiteY11" fmla="*/ 755093 h 3600969"/>
                <a:gd name="connsiteX12" fmla="*/ 1770243 w 5413285"/>
                <a:gd name="connsiteY12" fmla="*/ 875277 h 3600969"/>
                <a:gd name="connsiteX13" fmla="*/ 1838874 w 5413285"/>
                <a:gd name="connsiteY13" fmla="*/ 931903 h 3600969"/>
                <a:gd name="connsiteX14" fmla="*/ 1854620 w 5413285"/>
                <a:gd name="connsiteY14" fmla="*/ 888883 h 3600969"/>
                <a:gd name="connsiteX15" fmla="*/ 3195632 w 5413285"/>
                <a:gd name="connsiteY15" fmla="*/ 0 h 360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13285" h="3600969">
                  <a:moveTo>
                    <a:pt x="3195632" y="0"/>
                  </a:moveTo>
                  <a:cubicBezTo>
                    <a:pt x="3999418" y="0"/>
                    <a:pt x="4651016" y="651598"/>
                    <a:pt x="4651016" y="1455384"/>
                  </a:cubicBezTo>
                  <a:lnTo>
                    <a:pt x="4646261" y="1549557"/>
                  </a:lnTo>
                  <a:lnTo>
                    <a:pt x="4679050" y="1557987"/>
                  </a:lnTo>
                  <a:cubicBezTo>
                    <a:pt x="5104428" y="1690294"/>
                    <a:pt x="5413285" y="2087072"/>
                    <a:pt x="5413285" y="2555988"/>
                  </a:cubicBezTo>
                  <a:cubicBezTo>
                    <a:pt x="5413285" y="3133115"/>
                    <a:pt x="4945431" y="3600969"/>
                    <a:pt x="4368304" y="3600969"/>
                  </a:cubicBezTo>
                  <a:lnTo>
                    <a:pt x="1044981" y="3600969"/>
                  </a:lnTo>
                  <a:cubicBezTo>
                    <a:pt x="467854" y="3600969"/>
                    <a:pt x="0" y="3133115"/>
                    <a:pt x="0" y="2555988"/>
                  </a:cubicBezTo>
                  <a:cubicBezTo>
                    <a:pt x="0" y="2123143"/>
                    <a:pt x="263168" y="1751764"/>
                    <a:pt x="638227" y="1593127"/>
                  </a:cubicBezTo>
                  <a:lnTo>
                    <a:pt x="684888" y="1576049"/>
                  </a:lnTo>
                  <a:lnTo>
                    <a:pt x="673069" y="1458811"/>
                  </a:lnTo>
                  <a:cubicBezTo>
                    <a:pt x="673069" y="1070158"/>
                    <a:pt x="988134" y="755093"/>
                    <a:pt x="1376787" y="755093"/>
                  </a:cubicBezTo>
                  <a:cubicBezTo>
                    <a:pt x="1522532" y="755093"/>
                    <a:pt x="1657929" y="799399"/>
                    <a:pt x="1770243" y="875277"/>
                  </a:cubicBezTo>
                  <a:lnTo>
                    <a:pt x="1838874" y="931903"/>
                  </a:lnTo>
                  <a:lnTo>
                    <a:pt x="1854620" y="888883"/>
                  </a:lnTo>
                  <a:cubicBezTo>
                    <a:pt x="2075559" y="366524"/>
                    <a:pt x="2592793" y="0"/>
                    <a:pt x="3195632" y="0"/>
                  </a:cubicBezTo>
                  <a:close/>
                </a:path>
              </a:pathLst>
            </a:custGeom>
            <a:solidFill>
              <a:schemeClr val="bg1"/>
            </a:solidFill>
            <a:ln w="19050">
              <a:solidFill>
                <a:schemeClr val="bg2"/>
              </a:solidFill>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579" name="TextBox 578">
              <a:extLst>
                <a:ext uri="{FF2B5EF4-FFF2-40B4-BE49-F238E27FC236}">
                  <a16:creationId xmlns:a16="http://schemas.microsoft.com/office/drawing/2014/main" id="{80AFD670-819F-4FFF-31CE-A50EADB941DA}"/>
                </a:ext>
              </a:extLst>
            </p:cNvPr>
            <p:cNvSpPr txBox="1"/>
            <p:nvPr/>
          </p:nvSpPr>
          <p:spPr>
            <a:xfrm>
              <a:off x="1381932" y="2204193"/>
              <a:ext cx="423193" cy="246221"/>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ctr">
                <a:buClr>
                  <a:srgbClr val="000000"/>
                </a:buClr>
                <a:defRPr/>
              </a:pPr>
              <a:r>
                <a:rPr lang="en-US" sz="800" b="1" kern="0">
                  <a:solidFill>
                    <a:schemeClr val="accent6"/>
                  </a:solidFill>
                  <a:latin typeface="+mn-lt"/>
                  <a:cs typeface="Calibri"/>
                  <a:sym typeface="Arial"/>
                </a:rPr>
                <a:t>cloud-</a:t>
              </a:r>
              <a:br>
                <a:rPr lang="en-US" sz="800" b="1" kern="0">
                  <a:solidFill>
                    <a:schemeClr val="accent6"/>
                  </a:solidFill>
                  <a:latin typeface="+mn-lt"/>
                  <a:cs typeface="Calibri"/>
                  <a:sym typeface="Arial"/>
                </a:rPr>
              </a:br>
              <a:r>
                <a:rPr lang="en-US" sz="800" b="1" kern="0">
                  <a:solidFill>
                    <a:schemeClr val="accent6"/>
                  </a:solidFill>
                  <a:latin typeface="+mn-lt"/>
                  <a:cs typeface="Calibri"/>
                  <a:sym typeface="Arial"/>
                </a:rPr>
                <a:t>managed</a:t>
              </a:r>
            </a:p>
          </p:txBody>
        </p:sp>
      </p:grpSp>
      <p:grpSp>
        <p:nvGrpSpPr>
          <p:cNvPr id="575" name="Group 574">
            <a:extLst>
              <a:ext uri="{FF2B5EF4-FFF2-40B4-BE49-F238E27FC236}">
                <a16:creationId xmlns:a16="http://schemas.microsoft.com/office/drawing/2014/main" id="{E81FC060-FB7E-1F03-EB8C-9B57334FD60E}"/>
              </a:ext>
            </a:extLst>
          </p:cNvPr>
          <p:cNvGrpSpPr/>
          <p:nvPr/>
        </p:nvGrpSpPr>
        <p:grpSpPr>
          <a:xfrm>
            <a:off x="9041716" y="1941279"/>
            <a:ext cx="667273" cy="667273"/>
            <a:chOff x="738194" y="2733824"/>
            <a:chExt cx="504811" cy="504811"/>
          </a:xfrm>
        </p:grpSpPr>
        <p:sp>
          <p:nvSpPr>
            <p:cNvPr id="576" name="Oval 575">
              <a:extLst>
                <a:ext uri="{FF2B5EF4-FFF2-40B4-BE49-F238E27FC236}">
                  <a16:creationId xmlns:a16="http://schemas.microsoft.com/office/drawing/2014/main" id="{99A45E54-1E02-317D-8E02-E04DB97917FC}"/>
                </a:ext>
              </a:extLst>
            </p:cNvPr>
            <p:cNvSpPr/>
            <p:nvPr/>
          </p:nvSpPr>
          <p:spPr bwMode="auto">
            <a:xfrm>
              <a:off x="738194" y="2733824"/>
              <a:ext cx="504811" cy="504811"/>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577" name="Oval 576">
              <a:extLst>
                <a:ext uri="{FF2B5EF4-FFF2-40B4-BE49-F238E27FC236}">
                  <a16:creationId xmlns:a16="http://schemas.microsoft.com/office/drawing/2014/main" id="{2972CBD4-2FC0-CF5D-B28F-269137E33B5B}"/>
                </a:ext>
              </a:extLst>
            </p:cNvPr>
            <p:cNvSpPr/>
            <p:nvPr/>
          </p:nvSpPr>
          <p:spPr bwMode="auto">
            <a:xfrm>
              <a:off x="783111" y="2778741"/>
              <a:ext cx="414980" cy="414977"/>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580" name="Picture 579">
            <a:extLst>
              <a:ext uri="{FF2B5EF4-FFF2-40B4-BE49-F238E27FC236}">
                <a16:creationId xmlns:a16="http://schemas.microsoft.com/office/drawing/2014/main" id="{9440852F-EBB2-5D38-A7BD-A8CBF34A1F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762" y="2103493"/>
            <a:ext cx="344862" cy="342844"/>
          </a:xfrm>
          <a:prstGeom prst="rect">
            <a:avLst/>
          </a:prstGeom>
        </p:spPr>
      </p:pic>
      <p:pic>
        <p:nvPicPr>
          <p:cNvPr id="581" name="Picture 580">
            <a:extLst>
              <a:ext uri="{FF2B5EF4-FFF2-40B4-BE49-F238E27FC236}">
                <a16:creationId xmlns:a16="http://schemas.microsoft.com/office/drawing/2014/main" id="{9B96AF7D-0B4D-E1A2-CABA-07C019FEB4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6588" y="2103493"/>
            <a:ext cx="344862" cy="342844"/>
          </a:xfrm>
          <a:prstGeom prst="rect">
            <a:avLst/>
          </a:prstGeom>
        </p:spPr>
      </p:pic>
      <p:pic>
        <p:nvPicPr>
          <p:cNvPr id="582" name="Picture 581">
            <a:extLst>
              <a:ext uri="{FF2B5EF4-FFF2-40B4-BE49-F238E27FC236}">
                <a16:creationId xmlns:a16="http://schemas.microsoft.com/office/drawing/2014/main" id="{6B819E4C-6D70-62A4-836A-49C9D222C4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19755" y="2103493"/>
            <a:ext cx="344862" cy="342844"/>
          </a:xfrm>
          <a:prstGeom prst="rect">
            <a:avLst/>
          </a:prstGeom>
        </p:spPr>
      </p:pic>
      <p:pic>
        <p:nvPicPr>
          <p:cNvPr id="583" name="Picture 582">
            <a:extLst>
              <a:ext uri="{FF2B5EF4-FFF2-40B4-BE49-F238E27FC236}">
                <a16:creationId xmlns:a16="http://schemas.microsoft.com/office/drawing/2014/main" id="{BABF3D05-AEE4-C70B-AC52-261E2A49B7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02922" y="2103493"/>
            <a:ext cx="344862" cy="342844"/>
          </a:xfrm>
          <a:prstGeom prst="rect">
            <a:avLst/>
          </a:prstGeom>
        </p:spPr>
      </p:pic>
      <p:sp>
        <p:nvSpPr>
          <p:cNvPr id="585" name="Rectangle: Rounded Corners 584">
            <a:extLst>
              <a:ext uri="{FF2B5EF4-FFF2-40B4-BE49-F238E27FC236}">
                <a16:creationId xmlns:a16="http://schemas.microsoft.com/office/drawing/2014/main" id="{94882B46-5595-02A5-9B83-C40AB611EF2E}"/>
              </a:ext>
            </a:extLst>
          </p:cNvPr>
          <p:cNvSpPr>
            <a:spLocks/>
          </p:cNvSpPr>
          <p:nvPr/>
        </p:nvSpPr>
        <p:spPr bwMode="auto">
          <a:xfrm>
            <a:off x="692214" y="1464944"/>
            <a:ext cx="5328239" cy="359796"/>
          </a:xfrm>
          <a:prstGeom prst="roundRect">
            <a:avLst/>
          </a:prstGeom>
          <a:solidFill>
            <a:schemeClr val="tx2">
              <a:lumMod val="75000"/>
            </a:schemeClr>
          </a:solidFill>
          <a:ln w="3175">
            <a:noFill/>
          </a:ln>
          <a:effectLst>
            <a:outerShdw blurRad="381000" algn="ctr" rotWithShape="0">
              <a:prstClr val="black">
                <a:alpha val="10000"/>
              </a:prstClr>
            </a:outerShdw>
          </a:effectLst>
        </p:spPr>
        <p:txBody>
          <a:bodyPr wrap="square" lIns="0" tIns="0" rIns="0" bIns="0" rtlCol="0" anchor="ctr">
            <a:noAutofit/>
          </a:bodyPr>
          <a:lstStyle/>
          <a:p>
            <a:pPr algn="ctr">
              <a:defRPr/>
            </a:pPr>
            <a:r>
              <a:rPr lang="en-US" sz="1400" b="1" kern="0">
                <a:solidFill>
                  <a:schemeClr val="bg1"/>
                </a:solidFill>
                <a:latin typeface="+mn-lt"/>
              </a:rPr>
              <a:t>Ideal for small to medium-sized deployments</a:t>
            </a:r>
            <a:endParaRPr lang="en-US" sz="1400" kern="0">
              <a:solidFill>
                <a:schemeClr val="bg1"/>
              </a:solidFill>
              <a:latin typeface="+mn-lt"/>
            </a:endParaRPr>
          </a:p>
        </p:txBody>
      </p:sp>
      <p:sp>
        <p:nvSpPr>
          <p:cNvPr id="586" name="Rectangle: Rounded Corners 585">
            <a:extLst>
              <a:ext uri="{FF2B5EF4-FFF2-40B4-BE49-F238E27FC236}">
                <a16:creationId xmlns:a16="http://schemas.microsoft.com/office/drawing/2014/main" id="{E0F8F353-273B-4327-40C7-A8D5517559EC}"/>
              </a:ext>
            </a:extLst>
          </p:cNvPr>
          <p:cNvSpPr>
            <a:spLocks/>
          </p:cNvSpPr>
          <p:nvPr/>
        </p:nvSpPr>
        <p:spPr bwMode="auto">
          <a:xfrm>
            <a:off x="6171546" y="1464944"/>
            <a:ext cx="2588573" cy="359796"/>
          </a:xfrm>
          <a:prstGeom prst="roundRect">
            <a:avLst/>
          </a:prstGeom>
          <a:solidFill>
            <a:schemeClr val="tx2">
              <a:alpha val="60000"/>
            </a:schemeClr>
          </a:solidFill>
          <a:ln w="3175">
            <a:noFill/>
          </a:ln>
          <a:effectLst>
            <a:outerShdw blurRad="381000" algn="ctr" rotWithShape="0">
              <a:prstClr val="black">
                <a:alpha val="10000"/>
              </a:prstClr>
            </a:outerShdw>
          </a:effectLst>
        </p:spPr>
        <p:txBody>
          <a:bodyPr wrap="square" lIns="0" tIns="0" rIns="0" bIns="0" rtlCol="0" anchor="ctr">
            <a:noAutofit/>
          </a:bodyPr>
          <a:lstStyle/>
          <a:p>
            <a:pPr algn="ctr"/>
            <a:r>
              <a:rPr lang="en-US" sz="1400" b="1" kern="0">
                <a:solidFill>
                  <a:schemeClr val="bg2"/>
                </a:solidFill>
                <a:latin typeface="+mn-lt"/>
              </a:rPr>
              <a:t>Best-in-class; flexibility</a:t>
            </a:r>
          </a:p>
        </p:txBody>
      </p:sp>
      <p:sp>
        <p:nvSpPr>
          <p:cNvPr id="587" name="Rectangle: Rounded Corners 586">
            <a:extLst>
              <a:ext uri="{FF2B5EF4-FFF2-40B4-BE49-F238E27FC236}">
                <a16:creationId xmlns:a16="http://schemas.microsoft.com/office/drawing/2014/main" id="{DA10D4CC-76A9-68AF-F965-D2226A1445E8}"/>
              </a:ext>
            </a:extLst>
          </p:cNvPr>
          <p:cNvSpPr>
            <a:spLocks/>
          </p:cNvSpPr>
          <p:nvPr/>
        </p:nvSpPr>
        <p:spPr bwMode="auto">
          <a:xfrm>
            <a:off x="8911211" y="1464944"/>
            <a:ext cx="2588574" cy="359796"/>
          </a:xfrm>
          <a:prstGeom prst="roundRect">
            <a:avLst/>
          </a:prstGeom>
          <a:solidFill>
            <a:schemeClr val="tx2">
              <a:alpha val="30000"/>
            </a:schemeClr>
          </a:solidFill>
          <a:ln w="3175">
            <a:noFill/>
          </a:ln>
          <a:effectLst>
            <a:outerShdw blurRad="381000" algn="ctr" rotWithShape="0">
              <a:prstClr val="black">
                <a:alpha val="10000"/>
              </a:prstClr>
            </a:outerShdw>
          </a:effectLst>
        </p:spPr>
        <p:txBody>
          <a:bodyPr wrap="square" lIns="0" tIns="0" rIns="0" bIns="0" rtlCol="0" anchor="ctr">
            <a:noAutofit/>
          </a:bodyPr>
          <a:lstStyle/>
          <a:p>
            <a:pPr algn="ctr"/>
            <a:r>
              <a:rPr lang="en-US" sz="1400" b="1" kern="0">
                <a:solidFill>
                  <a:schemeClr val="bg2"/>
                </a:solidFill>
                <a:latin typeface="+mn-lt"/>
              </a:rPr>
              <a:t>Mission-critical; performance</a:t>
            </a:r>
          </a:p>
        </p:txBody>
      </p:sp>
      <p:cxnSp>
        <p:nvCxnSpPr>
          <p:cNvPr id="596" name="Straight Connector 595">
            <a:extLst>
              <a:ext uri="{FF2B5EF4-FFF2-40B4-BE49-F238E27FC236}">
                <a16:creationId xmlns:a16="http://schemas.microsoft.com/office/drawing/2014/main" id="{9E51C8E2-47F4-697B-7AC2-CB5E4395ADAF}"/>
              </a:ext>
            </a:extLst>
          </p:cNvPr>
          <p:cNvCxnSpPr>
            <a:cxnSpLocks/>
          </p:cNvCxnSpPr>
          <p:nvPr/>
        </p:nvCxnSpPr>
        <p:spPr>
          <a:xfrm>
            <a:off x="3356333" y="3063094"/>
            <a:ext cx="0" cy="1931299"/>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98" name="Straight Connector 597">
            <a:extLst>
              <a:ext uri="{FF2B5EF4-FFF2-40B4-BE49-F238E27FC236}">
                <a16:creationId xmlns:a16="http://schemas.microsoft.com/office/drawing/2014/main" id="{2AA0AD8A-40F4-3BF2-F1E5-4294D70EA594}"/>
              </a:ext>
            </a:extLst>
          </p:cNvPr>
          <p:cNvCxnSpPr>
            <a:cxnSpLocks/>
          </p:cNvCxnSpPr>
          <p:nvPr/>
        </p:nvCxnSpPr>
        <p:spPr>
          <a:xfrm>
            <a:off x="6095998" y="3063094"/>
            <a:ext cx="0" cy="1931299"/>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99" name="Straight Connector 598">
            <a:extLst>
              <a:ext uri="{FF2B5EF4-FFF2-40B4-BE49-F238E27FC236}">
                <a16:creationId xmlns:a16="http://schemas.microsoft.com/office/drawing/2014/main" id="{AA3BCEDA-A21B-8DE6-9023-538ED91BAA96}"/>
              </a:ext>
            </a:extLst>
          </p:cNvPr>
          <p:cNvCxnSpPr>
            <a:cxnSpLocks/>
          </p:cNvCxnSpPr>
          <p:nvPr/>
        </p:nvCxnSpPr>
        <p:spPr>
          <a:xfrm>
            <a:off x="8835663" y="3063094"/>
            <a:ext cx="0" cy="1931299"/>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600" name="TextBox 599">
            <a:extLst>
              <a:ext uri="{FF2B5EF4-FFF2-40B4-BE49-F238E27FC236}">
                <a16:creationId xmlns:a16="http://schemas.microsoft.com/office/drawing/2014/main" id="{9033946C-AC16-4BFA-BCA1-59F5127DB5E1}"/>
              </a:ext>
            </a:extLst>
          </p:cNvPr>
          <p:cNvSpPr txBox="1"/>
          <p:nvPr/>
        </p:nvSpPr>
        <p:spPr>
          <a:xfrm>
            <a:off x="10580374" y="4871282"/>
            <a:ext cx="846386" cy="123111"/>
          </a:xfrm>
          <a:prstGeom prst="rect">
            <a:avLst/>
          </a:prstGeom>
          <a:noFill/>
        </p:spPr>
        <p:txBody>
          <a:bodyPr wrap="none" lIns="0" tIns="0" rIns="0" bIns="0" rtlCol="0" anchor="t">
            <a:spAutoFit/>
          </a:bodyPr>
          <a:lstStyle/>
          <a:p>
            <a:pPr>
              <a:buClr>
                <a:srgbClr val="000000"/>
              </a:buClr>
              <a:defRPr/>
            </a:pPr>
            <a:r>
              <a:rPr lang="en-US" sz="800" i="1" kern="0">
                <a:solidFill>
                  <a:schemeClr val="bg2"/>
                </a:solidFill>
                <a:latin typeface="+mn-lt"/>
                <a:cs typeface="Arial"/>
                <a:sym typeface="Arial"/>
              </a:rPr>
              <a:t>*Available in Future</a:t>
            </a:r>
            <a:endParaRPr lang="en-US" sz="900" kern="0">
              <a:solidFill>
                <a:schemeClr val="bg2"/>
              </a:solidFill>
              <a:latin typeface="+mn-lt"/>
              <a:cs typeface="Calibri"/>
              <a:sym typeface="Arial"/>
            </a:endParaRPr>
          </a:p>
        </p:txBody>
      </p:sp>
      <p:sp>
        <p:nvSpPr>
          <p:cNvPr id="601" name="Rectangle: Rounded Corners 600">
            <a:extLst>
              <a:ext uri="{FF2B5EF4-FFF2-40B4-BE49-F238E27FC236}">
                <a16:creationId xmlns:a16="http://schemas.microsoft.com/office/drawing/2014/main" id="{34297607-4E61-54B9-0FB3-E695E7FCCB95}"/>
              </a:ext>
            </a:extLst>
          </p:cNvPr>
          <p:cNvSpPr>
            <a:spLocks/>
          </p:cNvSpPr>
          <p:nvPr/>
        </p:nvSpPr>
        <p:spPr bwMode="auto">
          <a:xfrm>
            <a:off x="8911212" y="1901270"/>
            <a:ext cx="2588573" cy="3179160"/>
          </a:xfrm>
          <a:prstGeom prst="roundRect">
            <a:avLst>
              <a:gd name="adj" fmla="val 3002"/>
            </a:avLst>
          </a:prstGeom>
          <a:noFill/>
          <a:ln w="63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2" name="Slide Number Placeholder 29">
            <a:extLst>
              <a:ext uri="{FF2B5EF4-FFF2-40B4-BE49-F238E27FC236}">
                <a16:creationId xmlns:a16="http://schemas.microsoft.com/office/drawing/2014/main" id="{1A32E724-A3DD-5D95-EADB-74496E560820}"/>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11</a:t>
            </a:fld>
            <a:endParaRPr lang="en-GB"/>
          </a:p>
        </p:txBody>
      </p:sp>
      <p:sp>
        <p:nvSpPr>
          <p:cNvPr id="3" name="Footer Placeholder 4">
            <a:extLst>
              <a:ext uri="{FF2B5EF4-FFF2-40B4-BE49-F238E27FC236}">
                <a16:creationId xmlns:a16="http://schemas.microsoft.com/office/drawing/2014/main" id="{7683B7A4-CFCE-356B-B04C-3A5C04F89D85}"/>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253651163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0A02B551-4295-2B20-D479-1AF2023E4094}"/>
              </a:ext>
            </a:extLst>
          </p:cNvPr>
          <p:cNvSpPr>
            <a:spLocks noGrp="1"/>
          </p:cNvSpPr>
          <p:nvPr>
            <p:ph type="title"/>
          </p:nvPr>
        </p:nvSpPr>
        <p:spPr/>
        <p:txBody>
          <a:bodyPr/>
          <a:lstStyle/>
          <a:p>
            <a:r>
              <a:rPr lang="en-US"/>
              <a:t>Sify-managed Access, powered by Meraki</a:t>
            </a:r>
          </a:p>
        </p:txBody>
      </p:sp>
      <p:sp>
        <p:nvSpPr>
          <p:cNvPr id="19" name="Rectangle: Rounded Corners 18">
            <a:extLst>
              <a:ext uri="{FF2B5EF4-FFF2-40B4-BE49-F238E27FC236}">
                <a16:creationId xmlns:a16="http://schemas.microsoft.com/office/drawing/2014/main" id="{030DB87F-8158-9B93-7161-22545E644157}"/>
              </a:ext>
            </a:extLst>
          </p:cNvPr>
          <p:cNvSpPr>
            <a:spLocks/>
          </p:cNvSpPr>
          <p:nvPr/>
        </p:nvSpPr>
        <p:spPr>
          <a:xfrm>
            <a:off x="778464" y="1208466"/>
            <a:ext cx="3336923" cy="493132"/>
          </a:xfrm>
          <a:prstGeom prst="roundRect">
            <a:avLst>
              <a:gd name="adj" fmla="val 50000"/>
            </a:avLst>
          </a:prstGeom>
          <a:solidFill>
            <a:schemeClr val="tx1"/>
          </a:solidFill>
          <a:ln w="6350">
            <a:noFill/>
          </a:ln>
          <a:effectLst>
            <a:outerShdw blurRad="254000" dist="127000" dir="5400000" sx="90000" sy="90000" algn="t" rotWithShape="0">
              <a:prstClr val="black">
                <a:alpha val="17000"/>
              </a:prstClr>
            </a:outerShdw>
          </a:effectLst>
        </p:spPr>
        <p:txBody>
          <a:bodyPr wrap="square" lIns="460248" tIns="60960" rIns="243840" bIns="60960" rtlCol="0" anchor="ctr">
            <a:noAutofit/>
          </a:bodyPr>
          <a:lstStyle/>
          <a:p>
            <a:r>
              <a:rPr lang="en-US" b="1">
                <a:solidFill>
                  <a:schemeClr val="accent1"/>
                </a:solidFill>
                <a:latin typeface="+mn-lt"/>
                <a:cs typeface="CiscoSansTT Medium" panose="020B0903020201020303" charset="0"/>
              </a:rPr>
              <a:t>Deploy faster</a:t>
            </a:r>
          </a:p>
        </p:txBody>
      </p:sp>
      <p:sp>
        <p:nvSpPr>
          <p:cNvPr id="23" name="Free-form: Shape 84">
            <a:extLst>
              <a:ext uri="{FF2B5EF4-FFF2-40B4-BE49-F238E27FC236}">
                <a16:creationId xmlns:a16="http://schemas.microsoft.com/office/drawing/2014/main" id="{08258D28-41A3-250B-2A40-947894D5069D}"/>
              </a:ext>
            </a:extLst>
          </p:cNvPr>
          <p:cNvSpPr>
            <a:spLocks/>
          </p:cNvSpPr>
          <p:nvPr/>
        </p:nvSpPr>
        <p:spPr>
          <a:xfrm rot="10800000" flipH="1" flipV="1">
            <a:off x="544509" y="1814852"/>
            <a:ext cx="3608675" cy="4127840"/>
          </a:xfrm>
          <a:prstGeom prst="roundRect">
            <a:avLst>
              <a:gd name="adj" fmla="val 3000"/>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25" name="Free-form: Shape 84">
            <a:extLst>
              <a:ext uri="{FF2B5EF4-FFF2-40B4-BE49-F238E27FC236}">
                <a16:creationId xmlns:a16="http://schemas.microsoft.com/office/drawing/2014/main" id="{A7E90E2C-2EDB-3495-A122-0D66C60449D6}"/>
              </a:ext>
            </a:extLst>
          </p:cNvPr>
          <p:cNvSpPr>
            <a:spLocks/>
          </p:cNvSpPr>
          <p:nvPr/>
        </p:nvSpPr>
        <p:spPr>
          <a:xfrm rot="10800000" flipH="1" flipV="1">
            <a:off x="4289279" y="1802606"/>
            <a:ext cx="3608675" cy="4127840"/>
          </a:xfrm>
          <a:prstGeom prst="roundRect">
            <a:avLst>
              <a:gd name="adj" fmla="val 3000"/>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26" name="Free-form: Shape 84">
            <a:extLst>
              <a:ext uri="{FF2B5EF4-FFF2-40B4-BE49-F238E27FC236}">
                <a16:creationId xmlns:a16="http://schemas.microsoft.com/office/drawing/2014/main" id="{E819E55F-CE43-8BFD-A614-1359F4B4B4AE}"/>
              </a:ext>
            </a:extLst>
          </p:cNvPr>
          <p:cNvSpPr>
            <a:spLocks/>
          </p:cNvSpPr>
          <p:nvPr/>
        </p:nvSpPr>
        <p:spPr>
          <a:xfrm rot="10800000" flipH="1" flipV="1">
            <a:off x="8034049" y="1790360"/>
            <a:ext cx="3608675" cy="4127840"/>
          </a:xfrm>
          <a:prstGeom prst="roundRect">
            <a:avLst>
              <a:gd name="adj" fmla="val 3000"/>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31" name="Rectangle: Rounded Corners 30">
            <a:extLst>
              <a:ext uri="{FF2B5EF4-FFF2-40B4-BE49-F238E27FC236}">
                <a16:creationId xmlns:a16="http://schemas.microsoft.com/office/drawing/2014/main" id="{86A5B96B-FA91-3FD7-3A53-29FBE92E8171}"/>
              </a:ext>
            </a:extLst>
          </p:cNvPr>
          <p:cNvSpPr>
            <a:spLocks/>
          </p:cNvSpPr>
          <p:nvPr/>
        </p:nvSpPr>
        <p:spPr>
          <a:xfrm>
            <a:off x="4542132" y="1208466"/>
            <a:ext cx="3336923" cy="493132"/>
          </a:xfrm>
          <a:prstGeom prst="roundRect">
            <a:avLst>
              <a:gd name="adj" fmla="val 50000"/>
            </a:avLst>
          </a:prstGeom>
          <a:solidFill>
            <a:schemeClr val="tx1"/>
          </a:solidFill>
          <a:ln w="6350">
            <a:noFill/>
          </a:ln>
          <a:effectLst>
            <a:outerShdw blurRad="254000" dist="127000" dir="5400000" sx="90000" sy="90000" algn="t" rotWithShape="0">
              <a:prstClr val="black">
                <a:alpha val="17000"/>
              </a:prstClr>
            </a:outerShdw>
          </a:effectLst>
        </p:spPr>
        <p:txBody>
          <a:bodyPr wrap="square" lIns="460248" tIns="60960" rIns="243840" bIns="60960" rtlCol="0" anchor="ctr">
            <a:noAutofit/>
          </a:bodyPr>
          <a:lstStyle/>
          <a:p>
            <a:r>
              <a:rPr lang="en-US" b="1">
                <a:solidFill>
                  <a:schemeClr val="accent1"/>
                </a:solidFill>
                <a:latin typeface="+mn-lt"/>
                <a:cs typeface="CiscoSansTT Medium" panose="020B0903020201020303" charset="0"/>
              </a:rPr>
              <a:t>Manage everywhere</a:t>
            </a:r>
          </a:p>
        </p:txBody>
      </p:sp>
      <p:sp>
        <p:nvSpPr>
          <p:cNvPr id="40" name="Rectangle: Rounded Corners 39">
            <a:extLst>
              <a:ext uri="{FF2B5EF4-FFF2-40B4-BE49-F238E27FC236}">
                <a16:creationId xmlns:a16="http://schemas.microsoft.com/office/drawing/2014/main" id="{71A4D872-92F4-23E2-8340-2EB58FA117B3}"/>
              </a:ext>
            </a:extLst>
          </p:cNvPr>
          <p:cNvSpPr>
            <a:spLocks/>
          </p:cNvSpPr>
          <p:nvPr/>
        </p:nvSpPr>
        <p:spPr>
          <a:xfrm>
            <a:off x="8305801" y="1208466"/>
            <a:ext cx="3336923" cy="493132"/>
          </a:xfrm>
          <a:prstGeom prst="roundRect">
            <a:avLst>
              <a:gd name="adj" fmla="val 50000"/>
            </a:avLst>
          </a:prstGeom>
          <a:solidFill>
            <a:schemeClr val="tx1"/>
          </a:solidFill>
          <a:ln w="6350">
            <a:noFill/>
          </a:ln>
          <a:effectLst>
            <a:outerShdw blurRad="254000" dist="127000" dir="5400000" sx="90000" sy="90000" algn="t" rotWithShape="0">
              <a:prstClr val="black">
                <a:alpha val="17000"/>
              </a:prstClr>
            </a:outerShdw>
          </a:effectLst>
        </p:spPr>
        <p:txBody>
          <a:bodyPr wrap="square" lIns="460248" tIns="60960" rIns="243840" bIns="60960" rtlCol="0" anchor="ctr">
            <a:noAutofit/>
          </a:bodyPr>
          <a:lstStyle/>
          <a:p>
            <a:r>
              <a:rPr lang="en-US" b="1">
                <a:solidFill>
                  <a:schemeClr val="accent1"/>
                </a:solidFill>
                <a:latin typeface="+mn-lt"/>
                <a:cs typeface="CiscoSansTT Medium" panose="020B0903020201020303" charset="0"/>
              </a:rPr>
              <a:t>Scale reliably</a:t>
            </a:r>
          </a:p>
        </p:txBody>
      </p:sp>
      <p:pic>
        <p:nvPicPr>
          <p:cNvPr id="44" name="Graphic 43">
            <a:extLst>
              <a:ext uri="{FF2B5EF4-FFF2-40B4-BE49-F238E27FC236}">
                <a16:creationId xmlns:a16="http://schemas.microsoft.com/office/drawing/2014/main" id="{2ADAFC7C-8B60-48C9-BB55-97C37FE1F2DE}"/>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8594577" y="1943406"/>
            <a:ext cx="2487619" cy="2062457"/>
          </a:xfrm>
          <a:prstGeom prst="rect">
            <a:avLst/>
          </a:prstGeom>
        </p:spPr>
      </p:pic>
      <p:pic>
        <p:nvPicPr>
          <p:cNvPr id="45" name="Graphic 44">
            <a:extLst>
              <a:ext uri="{FF2B5EF4-FFF2-40B4-BE49-F238E27FC236}">
                <a16:creationId xmlns:a16="http://schemas.microsoft.com/office/drawing/2014/main" id="{5CCFCD36-77DA-6CE8-6AED-8BBEF8C520E8}"/>
              </a:ext>
            </a:extLst>
          </p:cNvPr>
          <p:cNvPicPr>
            <a:picLocks/>
          </p:cNvPicPr>
          <p:nvPr/>
        </p:nvPicPr>
        <p:blipFill rotWithShape="1">
          <a:blip r:embed="rId5">
            <a:extLst>
              <a:ext uri="{96DAC541-7B7A-43D3-8B79-37D633B846F1}">
                <asvg:svgBlip xmlns:asvg="http://schemas.microsoft.com/office/drawing/2016/SVG/main" r:embed="rId6"/>
              </a:ext>
            </a:extLst>
          </a:blip>
          <a:srcRect l="24395" t="29406" r="13301" b="29297"/>
          <a:stretch/>
        </p:blipFill>
        <p:spPr>
          <a:xfrm>
            <a:off x="4371992" y="1892300"/>
            <a:ext cx="3443248" cy="2164929"/>
          </a:xfrm>
          <a:prstGeom prst="roundRect">
            <a:avLst>
              <a:gd name="adj" fmla="val 2940"/>
            </a:avLst>
          </a:prstGeom>
        </p:spPr>
      </p:pic>
      <p:pic>
        <p:nvPicPr>
          <p:cNvPr id="46" name="Graphic 45">
            <a:extLst>
              <a:ext uri="{FF2B5EF4-FFF2-40B4-BE49-F238E27FC236}">
                <a16:creationId xmlns:a16="http://schemas.microsoft.com/office/drawing/2014/main" id="{14D57FFB-FCAF-B8F5-0059-3CA543331029}"/>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a:stretch/>
        </p:blipFill>
        <p:spPr>
          <a:xfrm>
            <a:off x="1319819" y="1935435"/>
            <a:ext cx="2058055" cy="2078399"/>
          </a:xfrm>
          <a:prstGeom prst="rect">
            <a:avLst/>
          </a:prstGeom>
        </p:spPr>
      </p:pic>
      <p:sp>
        <p:nvSpPr>
          <p:cNvPr id="50" name="Rectangle: Rounded Corners 49">
            <a:extLst>
              <a:ext uri="{FF2B5EF4-FFF2-40B4-BE49-F238E27FC236}">
                <a16:creationId xmlns:a16="http://schemas.microsoft.com/office/drawing/2014/main" id="{BC2F3645-0541-D167-7B1A-E5A5F47EEEA0}"/>
              </a:ext>
            </a:extLst>
          </p:cNvPr>
          <p:cNvSpPr/>
          <p:nvPr/>
        </p:nvSpPr>
        <p:spPr bwMode="auto">
          <a:xfrm>
            <a:off x="627223" y="4152900"/>
            <a:ext cx="3443248" cy="1700583"/>
          </a:xfrm>
          <a:prstGeom prst="roundRect">
            <a:avLst>
              <a:gd name="adj" fmla="val 388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2"/>
                </a:solidFill>
                <a:effectLst/>
                <a:uLnTx/>
                <a:uFillTx/>
                <a:latin typeface="+mn-lt"/>
                <a:ea typeface="+mn-ea"/>
                <a:cs typeface="+mn-cs"/>
              </a:rPr>
              <a:t>Meet the network’s ever-changing needs rapidly and securely. Sify can set up and deploy your network quickly and give you actionable infrastructure insights through a platform designed to fit your specific needs. Rely on automated safeguards and consistent policies that help you achieve fast network performance. Access Sify’s experts to ensure swift and actionable support when you need it most. </a:t>
            </a:r>
          </a:p>
        </p:txBody>
      </p:sp>
      <p:sp>
        <p:nvSpPr>
          <p:cNvPr id="59" name="Rectangle: Top Corners Rounded 58">
            <a:extLst>
              <a:ext uri="{FF2B5EF4-FFF2-40B4-BE49-F238E27FC236}">
                <a16:creationId xmlns:a16="http://schemas.microsoft.com/office/drawing/2014/main" id="{1523552B-1755-2BA4-F2F9-F52AFDC370BA}"/>
              </a:ext>
            </a:extLst>
          </p:cNvPr>
          <p:cNvSpPr/>
          <p:nvPr/>
        </p:nvSpPr>
        <p:spPr bwMode="auto">
          <a:xfrm>
            <a:off x="1799471" y="5807763"/>
            <a:ext cx="1060953" cy="45719"/>
          </a:xfrm>
          <a:prstGeom prst="round2SameRect">
            <a:avLst>
              <a:gd name="adj1" fmla="val 50000"/>
              <a:gd name="adj2" fmla="val 0"/>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mn-lt"/>
            </a:endParaRPr>
          </a:p>
        </p:txBody>
      </p:sp>
      <p:sp>
        <p:nvSpPr>
          <p:cNvPr id="62" name="Rectangle: Rounded Corners 61">
            <a:extLst>
              <a:ext uri="{FF2B5EF4-FFF2-40B4-BE49-F238E27FC236}">
                <a16:creationId xmlns:a16="http://schemas.microsoft.com/office/drawing/2014/main" id="{E4C30DA7-03EB-23E4-BFEF-81DEA797434D}"/>
              </a:ext>
            </a:extLst>
          </p:cNvPr>
          <p:cNvSpPr>
            <a:spLocks/>
          </p:cNvSpPr>
          <p:nvPr/>
        </p:nvSpPr>
        <p:spPr bwMode="auto">
          <a:xfrm>
            <a:off x="4371992" y="4152900"/>
            <a:ext cx="3443248" cy="1700583"/>
          </a:xfrm>
          <a:prstGeom prst="roundRect">
            <a:avLst>
              <a:gd name="adj" fmla="val 388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2"/>
                </a:solidFill>
                <a:effectLst/>
                <a:uLnTx/>
                <a:uFillTx/>
                <a:latin typeface="+mn-lt"/>
                <a:ea typeface="+mn-ea"/>
                <a:cs typeface="+mn-cs"/>
              </a:rPr>
              <a:t>Optimize operations and security with a single, cloud-based dashboard that gives you the visibility and transparency you need to manage your network effectively. Streamline access control with clear and consistent policies, securing your network and user data. Ensure seamless connections and protection for all devices that connect to the network. </a:t>
            </a:r>
          </a:p>
        </p:txBody>
      </p:sp>
      <p:sp>
        <p:nvSpPr>
          <p:cNvPr id="63" name="Rectangle: Top Corners Rounded 62">
            <a:extLst>
              <a:ext uri="{FF2B5EF4-FFF2-40B4-BE49-F238E27FC236}">
                <a16:creationId xmlns:a16="http://schemas.microsoft.com/office/drawing/2014/main" id="{C771B857-DFBF-1092-D3CB-2FEB86206303}"/>
              </a:ext>
            </a:extLst>
          </p:cNvPr>
          <p:cNvSpPr/>
          <p:nvPr/>
        </p:nvSpPr>
        <p:spPr bwMode="auto">
          <a:xfrm>
            <a:off x="5563140" y="5807763"/>
            <a:ext cx="1060953" cy="45719"/>
          </a:xfrm>
          <a:prstGeom prst="round2SameRect">
            <a:avLst>
              <a:gd name="adj1" fmla="val 50000"/>
              <a:gd name="adj2" fmla="val 0"/>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mn-lt"/>
            </a:endParaRPr>
          </a:p>
        </p:txBody>
      </p:sp>
      <p:sp>
        <p:nvSpPr>
          <p:cNvPr id="196" name="Rectangle: Rounded Corners 195">
            <a:extLst>
              <a:ext uri="{FF2B5EF4-FFF2-40B4-BE49-F238E27FC236}">
                <a16:creationId xmlns:a16="http://schemas.microsoft.com/office/drawing/2014/main" id="{BBA58D14-6719-7D38-B952-7CC6C455AEF1}"/>
              </a:ext>
            </a:extLst>
          </p:cNvPr>
          <p:cNvSpPr/>
          <p:nvPr/>
        </p:nvSpPr>
        <p:spPr bwMode="auto">
          <a:xfrm>
            <a:off x="8116763" y="4152900"/>
            <a:ext cx="3443248" cy="1700583"/>
          </a:xfrm>
          <a:prstGeom prst="roundRect">
            <a:avLst>
              <a:gd name="adj" fmla="val 3883"/>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kumimoji="0" lang="en-US" sz="1100" b="0" i="0" u="none" strike="noStrike" kern="1200" cap="none" spc="0" normalizeH="0" baseline="0" noProof="0" dirty="0">
                <a:ln>
                  <a:noFill/>
                </a:ln>
                <a:solidFill>
                  <a:schemeClr val="bg2"/>
                </a:solidFill>
                <a:effectLst/>
                <a:uLnTx/>
                <a:uFillTx/>
                <a:latin typeface="+mn-lt"/>
                <a:ea typeface="+mn-ea"/>
                <a:cs typeface="+mn-cs"/>
              </a:rPr>
              <a:t>Grow your network with confidence, knowing you have </a:t>
            </a:r>
            <a:r>
              <a:rPr lang="en-US" sz="1100" dirty="0">
                <a:solidFill>
                  <a:schemeClr val="bg2"/>
                </a:solidFill>
                <a:latin typeface="+mn-lt"/>
                <a:ea typeface="+mn-ea"/>
                <a:cs typeface="+mn-cs"/>
              </a:rPr>
              <a:t>Sify to help scale your business. With</a:t>
            </a:r>
            <a:r>
              <a:rPr kumimoji="0" lang="en-US" sz="1100" b="0" i="0" u="none" strike="noStrike" kern="1200" cap="none" spc="0" normalizeH="0" baseline="0" noProof="0" dirty="0">
                <a:ln>
                  <a:noFill/>
                </a:ln>
                <a:solidFill>
                  <a:schemeClr val="bg2"/>
                </a:solidFill>
                <a:effectLst/>
                <a:uLnTx/>
                <a:uFillTx/>
                <a:latin typeface="+mn-lt"/>
                <a:ea typeface="+mn-ea"/>
                <a:cs typeface="+mn-cs"/>
              </a:rPr>
              <a:t> predictable resource costs, defined implementation timelines, and proven performance SLAs, Sify can provide secure coverage and consistently exceptional performance across locations. Future-proof for growth and maximize uptime by proactively detecting and repairing issues, saving you time and money. </a:t>
            </a:r>
          </a:p>
        </p:txBody>
      </p:sp>
      <p:sp>
        <p:nvSpPr>
          <p:cNvPr id="197" name="Rectangle: Top Corners Rounded 196">
            <a:extLst>
              <a:ext uri="{FF2B5EF4-FFF2-40B4-BE49-F238E27FC236}">
                <a16:creationId xmlns:a16="http://schemas.microsoft.com/office/drawing/2014/main" id="{50AC243B-ECE2-C1E1-4FBA-BBC6DDD0405B}"/>
              </a:ext>
            </a:extLst>
          </p:cNvPr>
          <p:cNvSpPr/>
          <p:nvPr/>
        </p:nvSpPr>
        <p:spPr bwMode="auto">
          <a:xfrm>
            <a:off x="9326809" y="5807763"/>
            <a:ext cx="1060953" cy="45719"/>
          </a:xfrm>
          <a:prstGeom prst="round2SameRect">
            <a:avLst>
              <a:gd name="adj1" fmla="val 50000"/>
              <a:gd name="adj2" fmla="val 0"/>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mn-lt"/>
            </a:endParaRPr>
          </a:p>
        </p:txBody>
      </p:sp>
      <p:grpSp>
        <p:nvGrpSpPr>
          <p:cNvPr id="206" name="Group 205">
            <a:extLst>
              <a:ext uri="{FF2B5EF4-FFF2-40B4-BE49-F238E27FC236}">
                <a16:creationId xmlns:a16="http://schemas.microsoft.com/office/drawing/2014/main" id="{49C097B3-4C8D-03DE-40AD-B6DD0853163C}"/>
              </a:ext>
            </a:extLst>
          </p:cNvPr>
          <p:cNvGrpSpPr/>
          <p:nvPr/>
        </p:nvGrpSpPr>
        <p:grpSpPr>
          <a:xfrm>
            <a:off x="4308178" y="1176134"/>
            <a:ext cx="557797" cy="557797"/>
            <a:chOff x="4308178" y="1176134"/>
            <a:chExt cx="557797" cy="557797"/>
          </a:xfrm>
        </p:grpSpPr>
        <p:sp>
          <p:nvSpPr>
            <p:cNvPr id="32" name="Oval 31">
              <a:extLst>
                <a:ext uri="{FF2B5EF4-FFF2-40B4-BE49-F238E27FC236}">
                  <a16:creationId xmlns:a16="http://schemas.microsoft.com/office/drawing/2014/main" id="{90CF9A67-3493-27D1-4CAB-12EC66AB75DE}"/>
                </a:ext>
              </a:extLst>
            </p:cNvPr>
            <p:cNvSpPr/>
            <p:nvPr/>
          </p:nvSpPr>
          <p:spPr bwMode="auto">
            <a:xfrm>
              <a:off x="4308178" y="1176134"/>
              <a:ext cx="557797" cy="557797"/>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33" name="Oval 32">
              <a:extLst>
                <a:ext uri="{FF2B5EF4-FFF2-40B4-BE49-F238E27FC236}">
                  <a16:creationId xmlns:a16="http://schemas.microsoft.com/office/drawing/2014/main" id="{11D5C6BA-966A-17AE-BF92-69ED5E0EDD2E}"/>
                </a:ext>
              </a:extLst>
            </p:cNvPr>
            <p:cNvSpPr/>
            <p:nvPr/>
          </p:nvSpPr>
          <p:spPr bwMode="auto">
            <a:xfrm>
              <a:off x="4357810" y="1225766"/>
              <a:ext cx="458537" cy="45853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05" name="Graphic 204">
              <a:extLst>
                <a:ext uri="{FF2B5EF4-FFF2-40B4-BE49-F238E27FC236}">
                  <a16:creationId xmlns:a16="http://schemas.microsoft.com/office/drawing/2014/main" id="{E82FE56F-099A-A011-C2B4-AC166E9A6074}"/>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4397368" y="1265323"/>
              <a:ext cx="379420" cy="379420"/>
            </a:xfrm>
            <a:prstGeom prst="rect">
              <a:avLst/>
            </a:prstGeom>
          </p:spPr>
        </p:pic>
      </p:grpSp>
      <p:grpSp>
        <p:nvGrpSpPr>
          <p:cNvPr id="211" name="Group 210">
            <a:extLst>
              <a:ext uri="{FF2B5EF4-FFF2-40B4-BE49-F238E27FC236}">
                <a16:creationId xmlns:a16="http://schemas.microsoft.com/office/drawing/2014/main" id="{E32AE7C5-ADCF-01EC-D989-3B58452314DE}"/>
              </a:ext>
            </a:extLst>
          </p:cNvPr>
          <p:cNvGrpSpPr/>
          <p:nvPr/>
        </p:nvGrpSpPr>
        <p:grpSpPr>
          <a:xfrm>
            <a:off x="544510" y="1176134"/>
            <a:ext cx="557797" cy="557797"/>
            <a:chOff x="544510" y="1176134"/>
            <a:chExt cx="557797" cy="557797"/>
          </a:xfrm>
        </p:grpSpPr>
        <p:grpSp>
          <p:nvGrpSpPr>
            <p:cNvPr id="210" name="Group 209">
              <a:extLst>
                <a:ext uri="{FF2B5EF4-FFF2-40B4-BE49-F238E27FC236}">
                  <a16:creationId xmlns:a16="http://schemas.microsoft.com/office/drawing/2014/main" id="{3B8DD7EB-FC0E-6144-EE3D-9D7B24767FCD}"/>
                </a:ext>
              </a:extLst>
            </p:cNvPr>
            <p:cNvGrpSpPr/>
            <p:nvPr/>
          </p:nvGrpSpPr>
          <p:grpSpPr>
            <a:xfrm>
              <a:off x="544510" y="1176134"/>
              <a:ext cx="557797" cy="557797"/>
              <a:chOff x="544510" y="1176134"/>
              <a:chExt cx="557797" cy="557797"/>
            </a:xfrm>
          </p:grpSpPr>
          <p:sp>
            <p:nvSpPr>
              <p:cNvPr id="20" name="Oval 19">
                <a:extLst>
                  <a:ext uri="{FF2B5EF4-FFF2-40B4-BE49-F238E27FC236}">
                    <a16:creationId xmlns:a16="http://schemas.microsoft.com/office/drawing/2014/main" id="{D86D1C83-97F9-B975-899D-B070F95B1CB3}"/>
                  </a:ext>
                </a:extLst>
              </p:cNvPr>
              <p:cNvSpPr/>
              <p:nvPr/>
            </p:nvSpPr>
            <p:spPr bwMode="auto">
              <a:xfrm>
                <a:off x="544510" y="1176134"/>
                <a:ext cx="557797" cy="557797"/>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1" name="Oval 20">
                <a:extLst>
                  <a:ext uri="{FF2B5EF4-FFF2-40B4-BE49-F238E27FC236}">
                    <a16:creationId xmlns:a16="http://schemas.microsoft.com/office/drawing/2014/main" id="{1D54DF81-00D3-DF55-F33E-C09A445708FB}"/>
                  </a:ext>
                </a:extLst>
              </p:cNvPr>
              <p:cNvSpPr/>
              <p:nvPr/>
            </p:nvSpPr>
            <p:spPr bwMode="auto">
              <a:xfrm>
                <a:off x="594142" y="1225766"/>
                <a:ext cx="458537" cy="45853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09" name="Graphic 208">
              <a:extLst>
                <a:ext uri="{FF2B5EF4-FFF2-40B4-BE49-F238E27FC236}">
                  <a16:creationId xmlns:a16="http://schemas.microsoft.com/office/drawing/2014/main" id="{B6C96D7F-164A-C986-21FB-B33A562ABBFD}"/>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646695" y="1278318"/>
              <a:ext cx="353430" cy="353430"/>
            </a:xfrm>
            <a:prstGeom prst="rect">
              <a:avLst/>
            </a:prstGeom>
          </p:spPr>
        </p:pic>
      </p:grpSp>
      <p:grpSp>
        <p:nvGrpSpPr>
          <p:cNvPr id="214" name="Group 213">
            <a:extLst>
              <a:ext uri="{FF2B5EF4-FFF2-40B4-BE49-F238E27FC236}">
                <a16:creationId xmlns:a16="http://schemas.microsoft.com/office/drawing/2014/main" id="{A13AFA95-5695-42FD-A0F6-DA845BF22A73}"/>
              </a:ext>
            </a:extLst>
          </p:cNvPr>
          <p:cNvGrpSpPr/>
          <p:nvPr/>
        </p:nvGrpSpPr>
        <p:grpSpPr>
          <a:xfrm>
            <a:off x="8071847" y="1176134"/>
            <a:ext cx="557797" cy="557797"/>
            <a:chOff x="8071847" y="1176134"/>
            <a:chExt cx="557797" cy="557797"/>
          </a:xfrm>
        </p:grpSpPr>
        <p:grpSp>
          <p:nvGrpSpPr>
            <p:cNvPr id="213" name="Group 212">
              <a:extLst>
                <a:ext uri="{FF2B5EF4-FFF2-40B4-BE49-F238E27FC236}">
                  <a16:creationId xmlns:a16="http://schemas.microsoft.com/office/drawing/2014/main" id="{BC9C9080-FA52-92F4-0A76-314737CE75FC}"/>
                </a:ext>
              </a:extLst>
            </p:cNvPr>
            <p:cNvGrpSpPr/>
            <p:nvPr/>
          </p:nvGrpSpPr>
          <p:grpSpPr>
            <a:xfrm>
              <a:off x="8071847" y="1176134"/>
              <a:ext cx="557797" cy="557797"/>
              <a:chOff x="8071847" y="1176134"/>
              <a:chExt cx="557797" cy="557797"/>
            </a:xfrm>
          </p:grpSpPr>
          <p:sp>
            <p:nvSpPr>
              <p:cNvPr id="41" name="Oval 40">
                <a:extLst>
                  <a:ext uri="{FF2B5EF4-FFF2-40B4-BE49-F238E27FC236}">
                    <a16:creationId xmlns:a16="http://schemas.microsoft.com/office/drawing/2014/main" id="{8CA6EA99-2396-199B-4DC1-A46CCE731EF7}"/>
                  </a:ext>
                </a:extLst>
              </p:cNvPr>
              <p:cNvSpPr/>
              <p:nvPr/>
            </p:nvSpPr>
            <p:spPr bwMode="auto">
              <a:xfrm>
                <a:off x="8071847" y="1176134"/>
                <a:ext cx="557797" cy="557797"/>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42" name="Oval 41">
                <a:extLst>
                  <a:ext uri="{FF2B5EF4-FFF2-40B4-BE49-F238E27FC236}">
                    <a16:creationId xmlns:a16="http://schemas.microsoft.com/office/drawing/2014/main" id="{9EE87A32-D6ED-1374-839E-AC39F2D2DE9E}"/>
                  </a:ext>
                </a:extLst>
              </p:cNvPr>
              <p:cNvSpPr/>
              <p:nvPr/>
            </p:nvSpPr>
            <p:spPr bwMode="auto">
              <a:xfrm>
                <a:off x="8121479" y="1225766"/>
                <a:ext cx="458537" cy="45853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12" name="Graphic 211">
              <a:extLst>
                <a:ext uri="{FF2B5EF4-FFF2-40B4-BE49-F238E27FC236}">
                  <a16:creationId xmlns:a16="http://schemas.microsoft.com/office/drawing/2014/main" id="{151FE19A-5395-2B0D-C8A9-386FACB5E6A8}"/>
                </a:ext>
              </a:extLst>
            </p:cNvPr>
            <p:cNvPicPr>
              <a:picLocks/>
            </p:cNvPicPr>
            <p:nvPr/>
          </p:nvPicPr>
          <p:blipFill>
            <a:blip r:embed="rId13">
              <a:extLst>
                <a:ext uri="{96DAC541-7B7A-43D3-8B79-37D633B846F1}">
                  <asvg:svgBlip xmlns:asvg="http://schemas.microsoft.com/office/drawing/2016/SVG/main" r:embed="rId14"/>
                </a:ext>
              </a:extLst>
            </a:blip>
            <a:stretch>
              <a:fillRect/>
            </a:stretch>
          </p:blipFill>
          <p:spPr>
            <a:xfrm>
              <a:off x="8169862" y="1274147"/>
              <a:ext cx="361772" cy="361772"/>
            </a:xfrm>
            <a:prstGeom prst="rect">
              <a:avLst/>
            </a:prstGeom>
          </p:spPr>
        </p:pic>
      </p:grpSp>
      <p:sp>
        <p:nvSpPr>
          <p:cNvPr id="2" name="Slide Number Placeholder 29">
            <a:extLst>
              <a:ext uri="{FF2B5EF4-FFF2-40B4-BE49-F238E27FC236}">
                <a16:creationId xmlns:a16="http://schemas.microsoft.com/office/drawing/2014/main" id="{3DE805DE-CF92-6939-B538-0D2A28308A28}"/>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12</a:t>
            </a:fld>
            <a:endParaRPr lang="en-GB"/>
          </a:p>
        </p:txBody>
      </p:sp>
      <p:sp>
        <p:nvSpPr>
          <p:cNvPr id="3" name="Footer Placeholder 4">
            <a:extLst>
              <a:ext uri="{FF2B5EF4-FFF2-40B4-BE49-F238E27FC236}">
                <a16:creationId xmlns:a16="http://schemas.microsoft.com/office/drawing/2014/main" id="{9799CD2A-C447-4B77-30D5-D001F6CCDA7E}"/>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357392276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1E2B0E6-445F-2266-BB23-7C21A98D9889}"/>
              </a:ext>
            </a:extLst>
          </p:cNvPr>
          <p:cNvSpPr>
            <a:spLocks noGrp="1"/>
          </p:cNvSpPr>
          <p:nvPr>
            <p:ph type="title"/>
          </p:nvPr>
        </p:nvSpPr>
        <p:spPr/>
        <p:txBody>
          <a:bodyPr/>
          <a:lstStyle/>
          <a:p>
            <a:r>
              <a:rPr lang="en-US"/>
              <a:t>Deploy faster</a:t>
            </a:r>
          </a:p>
        </p:txBody>
      </p:sp>
      <p:sp>
        <p:nvSpPr>
          <p:cNvPr id="7" name="Free-form: Shape 84">
            <a:extLst>
              <a:ext uri="{FF2B5EF4-FFF2-40B4-BE49-F238E27FC236}">
                <a16:creationId xmlns:a16="http://schemas.microsoft.com/office/drawing/2014/main" id="{96A308BF-BFEA-4711-3EBE-CAD9EE28C215}"/>
              </a:ext>
            </a:extLst>
          </p:cNvPr>
          <p:cNvSpPr>
            <a:spLocks/>
          </p:cNvSpPr>
          <p:nvPr/>
        </p:nvSpPr>
        <p:spPr>
          <a:xfrm rot="10800000" flipH="1" flipV="1">
            <a:off x="546099" y="1476374"/>
            <a:ext cx="4480561" cy="4441825"/>
          </a:xfrm>
          <a:prstGeom prst="roundRect">
            <a:avLst>
              <a:gd name="adj" fmla="val 2126"/>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9" name="Rectangle: Rounded Corners 8">
            <a:extLst>
              <a:ext uri="{FF2B5EF4-FFF2-40B4-BE49-F238E27FC236}">
                <a16:creationId xmlns:a16="http://schemas.microsoft.com/office/drawing/2014/main" id="{EA7E7A55-6255-D440-989C-C500BCF7C3A7}"/>
              </a:ext>
            </a:extLst>
          </p:cNvPr>
          <p:cNvSpPr>
            <a:spLocks/>
          </p:cNvSpPr>
          <p:nvPr/>
        </p:nvSpPr>
        <p:spPr>
          <a:xfrm>
            <a:off x="5485404" y="1508706"/>
            <a:ext cx="6158909" cy="493132"/>
          </a:xfrm>
          <a:prstGeom prst="roundRect">
            <a:avLst>
              <a:gd name="adj" fmla="val 50000"/>
            </a:avLst>
          </a:prstGeom>
          <a:solidFill>
            <a:schemeClr val="tx1"/>
          </a:solidFill>
          <a:ln w="6350">
            <a:noFill/>
          </a:ln>
          <a:effectLst>
            <a:outerShdw blurRad="254000" dist="127000" dir="5400000" sx="90000" sy="90000" algn="t" rotWithShape="0">
              <a:prstClr val="black">
                <a:alpha val="17000"/>
              </a:prstClr>
            </a:outerShdw>
          </a:effectLst>
        </p:spPr>
        <p:txBody>
          <a:bodyPr wrap="square" lIns="460248" tIns="60960" rIns="243840" bIns="60960" rtlCol="0" anchor="ctr">
            <a:noAutofit/>
          </a:bodyPr>
          <a:lstStyle/>
          <a:p>
            <a:r>
              <a:rPr lang="en-US" b="1">
                <a:solidFill>
                  <a:schemeClr val="accent1"/>
                </a:solidFill>
                <a:latin typeface="+mn-lt"/>
                <a:cs typeface="CiscoSansTT Medium" panose="020B0903020201020303" charset="0"/>
              </a:rPr>
              <a:t>Outcomes</a:t>
            </a:r>
          </a:p>
        </p:txBody>
      </p:sp>
      <p:sp>
        <p:nvSpPr>
          <p:cNvPr id="8" name="TextBox 7">
            <a:extLst>
              <a:ext uri="{FF2B5EF4-FFF2-40B4-BE49-F238E27FC236}">
                <a16:creationId xmlns:a16="http://schemas.microsoft.com/office/drawing/2014/main" id="{FCE90A20-F2BA-19CF-F902-8E9B175B8D53}"/>
              </a:ext>
            </a:extLst>
          </p:cNvPr>
          <p:cNvSpPr txBox="1">
            <a:spLocks/>
          </p:cNvSpPr>
          <p:nvPr/>
        </p:nvSpPr>
        <p:spPr>
          <a:xfrm>
            <a:off x="5301082" y="2163836"/>
            <a:ext cx="6343231" cy="3754364"/>
          </a:xfrm>
          <a:prstGeom prst="roundRect">
            <a:avLst>
              <a:gd name="adj" fmla="val 2359"/>
            </a:avLst>
          </a:prstGeom>
          <a:solidFill>
            <a:schemeClr val="bg1">
              <a:lumMod val="95000"/>
            </a:schemeClr>
          </a:solidFill>
          <a:ln w="9525">
            <a:noFill/>
          </a:ln>
          <a:effectLst>
            <a:innerShdw blurRad="190500">
              <a:prstClr val="black">
                <a:alpha val="5000"/>
              </a:prstClr>
            </a:innerShdw>
          </a:effectLst>
        </p:spPr>
        <p:txBody>
          <a:bodyPr wrap="square" lIns="243840" tIns="487680" rIns="243840" bIns="121920" rtlCol="0" anchor="ctr">
            <a:noAutofit/>
          </a:bodyPr>
          <a:lstStyle>
            <a:defPPr>
              <a:defRPr lang="en-US"/>
            </a:defPPr>
            <a:lvl1pPr defTabSz="914377" fontAlgn="auto">
              <a:spcBef>
                <a:spcPts val="0"/>
              </a:spcBef>
              <a:spcAft>
                <a:spcPts val="600"/>
              </a:spcAft>
              <a:defRPr sz="1400" b="1" kern="0">
                <a:solidFill>
                  <a:schemeClr val="tx1"/>
                </a:solidFill>
                <a:highlight>
                  <a:srgbClr val="FFFF00"/>
                </a:highlight>
                <a:ea typeface="ＭＳ Ｐゴシック"/>
                <a:cs typeface="CiscoSansTT Medium" panose="020B0604020202020204" charset="0"/>
              </a:defRPr>
            </a:lvl1pPr>
            <a:lvl2pPr>
              <a:defRPr>
                <a:solidFill>
                  <a:schemeClr val="tx1"/>
                </a:solidFill>
                <a:latin typeface="Arial" charset="0"/>
                <a:ea typeface="ＭＳ Ｐゴシック" charset="0"/>
                <a:cs typeface="ＭＳ Ｐゴシック" charset="0"/>
              </a:defRPr>
            </a:lvl2pPr>
            <a:lvl3pPr>
              <a:defRPr>
                <a:solidFill>
                  <a:schemeClr val="tx1"/>
                </a:solidFill>
                <a:latin typeface="Arial" charset="0"/>
                <a:ea typeface="ＭＳ Ｐゴシック" charset="0"/>
                <a:cs typeface="ＭＳ Ｐゴシック" charset="0"/>
              </a:defRPr>
            </a:lvl3pPr>
            <a:lvl4pPr>
              <a:defRPr>
                <a:solidFill>
                  <a:schemeClr val="tx1"/>
                </a:solidFill>
                <a:latin typeface="Arial" charset="0"/>
                <a:ea typeface="ＭＳ Ｐゴシック" charset="0"/>
                <a:cs typeface="ＭＳ Ｐゴシック" charset="0"/>
              </a:defRPr>
            </a:lvl4pPr>
            <a:lvl5pPr>
              <a:defRPr>
                <a:solidFill>
                  <a:schemeClr val="tx1"/>
                </a:solidFill>
                <a:latin typeface="Arial" charset="0"/>
                <a:ea typeface="ＭＳ Ｐゴシック" charset="0"/>
                <a:cs typeface="ＭＳ Ｐゴシック" charset="0"/>
              </a:defRPr>
            </a:lvl5pPr>
            <a:lvl6pPr>
              <a:defRPr>
                <a:solidFill>
                  <a:schemeClr val="tx1"/>
                </a:solidFill>
                <a:latin typeface="Arial" charset="0"/>
                <a:ea typeface="ＭＳ Ｐゴシック" charset="0"/>
                <a:cs typeface="ＭＳ Ｐゴシック" charset="0"/>
              </a:defRPr>
            </a:lvl6pPr>
            <a:lvl7pPr>
              <a:defRPr>
                <a:solidFill>
                  <a:schemeClr val="tx1"/>
                </a:solidFill>
                <a:latin typeface="Arial" charset="0"/>
                <a:ea typeface="ＭＳ Ｐゴシック" charset="0"/>
                <a:cs typeface="ＭＳ Ｐゴシック" charset="0"/>
              </a:defRPr>
            </a:lvl7pPr>
            <a:lvl8pPr>
              <a:defRPr>
                <a:solidFill>
                  <a:schemeClr val="tx1"/>
                </a:solidFill>
                <a:latin typeface="Arial" charset="0"/>
                <a:ea typeface="ＭＳ Ｐゴシック" charset="0"/>
                <a:cs typeface="ＭＳ Ｐゴシック" charset="0"/>
              </a:defRPr>
            </a:lvl8pPr>
            <a:lvl9pPr>
              <a:defRPr>
                <a:solidFill>
                  <a:schemeClr val="tx1"/>
                </a:solidFill>
                <a:latin typeface="Arial" charset="0"/>
                <a:ea typeface="ＭＳ Ｐゴシック" charset="0"/>
                <a:cs typeface="ＭＳ Ｐゴシック" charset="0"/>
              </a:defRPr>
            </a:lvl9pPr>
          </a:lstStyle>
          <a:p>
            <a:pPr>
              <a:defRPr/>
            </a:pPr>
            <a:endParaRPr lang="en-US" sz="1600" b="0">
              <a:latin typeface="+mn-lt"/>
            </a:endParaRPr>
          </a:p>
        </p:txBody>
      </p:sp>
      <p:sp>
        <p:nvSpPr>
          <p:cNvPr id="18" name="Rectangle 17">
            <a:extLst>
              <a:ext uri="{FF2B5EF4-FFF2-40B4-BE49-F238E27FC236}">
                <a16:creationId xmlns:a16="http://schemas.microsoft.com/office/drawing/2014/main" id="{07812A08-9D2F-159D-32D7-011DD71118DB}"/>
              </a:ext>
            </a:extLst>
          </p:cNvPr>
          <p:cNvSpPr>
            <a:spLocks/>
          </p:cNvSpPr>
          <p:nvPr/>
        </p:nvSpPr>
        <p:spPr bwMode="auto">
          <a:xfrm>
            <a:off x="5484630" y="2163835"/>
            <a:ext cx="91440" cy="3754365"/>
          </a:xfrm>
          <a:prstGeom prst="rect">
            <a:avLst/>
          </a:prstGeom>
          <a:solidFill>
            <a:schemeClr val="bg1">
              <a:alpha val="5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mn-lt"/>
            </a:endParaRPr>
          </a:p>
        </p:txBody>
      </p:sp>
      <p:cxnSp>
        <p:nvCxnSpPr>
          <p:cNvPr id="35" name="Straight Connector 34">
            <a:extLst>
              <a:ext uri="{FF2B5EF4-FFF2-40B4-BE49-F238E27FC236}">
                <a16:creationId xmlns:a16="http://schemas.microsoft.com/office/drawing/2014/main" id="{7BE6FD05-9041-3672-67E8-E07743D4EB28}"/>
              </a:ext>
            </a:extLst>
          </p:cNvPr>
          <p:cNvCxnSpPr>
            <a:cxnSpLocks/>
          </p:cNvCxnSpPr>
          <p:nvPr/>
        </p:nvCxnSpPr>
        <p:spPr>
          <a:xfrm>
            <a:off x="5734050" y="3126320"/>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38" name="Graphic 37">
            <a:extLst>
              <a:ext uri="{FF2B5EF4-FFF2-40B4-BE49-F238E27FC236}">
                <a16:creationId xmlns:a16="http://schemas.microsoft.com/office/drawing/2014/main" id="{AF64A665-A953-9D14-2CB2-EC8319367C1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0258" y="1701634"/>
            <a:ext cx="3952242" cy="3991305"/>
          </a:xfrm>
          <a:prstGeom prst="rect">
            <a:avLst/>
          </a:prstGeom>
        </p:spPr>
      </p:pic>
      <p:grpSp>
        <p:nvGrpSpPr>
          <p:cNvPr id="60" name="Group 59">
            <a:extLst>
              <a:ext uri="{FF2B5EF4-FFF2-40B4-BE49-F238E27FC236}">
                <a16:creationId xmlns:a16="http://schemas.microsoft.com/office/drawing/2014/main" id="{92AB4B27-ECDF-8D0C-8BA0-D73D4837CA39}"/>
              </a:ext>
            </a:extLst>
          </p:cNvPr>
          <p:cNvGrpSpPr/>
          <p:nvPr/>
        </p:nvGrpSpPr>
        <p:grpSpPr>
          <a:xfrm>
            <a:off x="5438910" y="3352837"/>
            <a:ext cx="6092691" cy="553998"/>
            <a:chOff x="5438910" y="3183348"/>
            <a:chExt cx="6092691" cy="553998"/>
          </a:xfrm>
        </p:grpSpPr>
        <p:grpSp>
          <p:nvGrpSpPr>
            <p:cNvPr id="45" name="Group 44">
              <a:extLst>
                <a:ext uri="{FF2B5EF4-FFF2-40B4-BE49-F238E27FC236}">
                  <a16:creationId xmlns:a16="http://schemas.microsoft.com/office/drawing/2014/main" id="{6A933243-7480-D9A3-783B-F54D0BF78F59}"/>
                </a:ext>
              </a:extLst>
            </p:cNvPr>
            <p:cNvGrpSpPr/>
            <p:nvPr/>
          </p:nvGrpSpPr>
          <p:grpSpPr>
            <a:xfrm>
              <a:off x="5438910" y="3184241"/>
              <a:ext cx="182880" cy="182880"/>
              <a:chOff x="290672" y="1765258"/>
              <a:chExt cx="418348" cy="418348"/>
            </a:xfrm>
          </p:grpSpPr>
          <p:sp>
            <p:nvSpPr>
              <p:cNvPr id="46" name="Oval 45">
                <a:extLst>
                  <a:ext uri="{FF2B5EF4-FFF2-40B4-BE49-F238E27FC236}">
                    <a16:creationId xmlns:a16="http://schemas.microsoft.com/office/drawing/2014/main" id="{B64106F3-B088-FA92-2105-C6FC9576064F}"/>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47" name="Oval 46">
                <a:extLst>
                  <a:ext uri="{FF2B5EF4-FFF2-40B4-BE49-F238E27FC236}">
                    <a16:creationId xmlns:a16="http://schemas.microsoft.com/office/drawing/2014/main" id="{9F29D418-6C5B-4F67-A5B7-9E38CBF108B5}"/>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extBox 69, chunk 1">
              <a:extLst>
                <a:ext uri="{FF2B5EF4-FFF2-40B4-BE49-F238E27FC236}">
                  <a16:creationId xmlns:a16="http://schemas.microsoft.com/office/drawing/2014/main" id="{AF67B97C-3A26-2BBD-C620-8A7A68B094D9}"/>
                </a:ext>
              </a:extLst>
            </p:cNvPr>
            <p:cNvSpPr txBox="1"/>
            <p:nvPr/>
          </p:nvSpPr>
          <p:spPr>
            <a:xfrm>
              <a:off x="5734050" y="3183348"/>
              <a:ext cx="5797551" cy="553998"/>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Zero-touch provisioning: </a:t>
              </a:r>
              <a:r>
                <a:rPr kumimoji="0" lang="en-US" sz="1200" b="0" i="0" u="none" strike="noStrike" kern="1200" cap="none" spc="0" normalizeH="0" baseline="0" noProof="0">
                  <a:ln>
                    <a:noFill/>
                  </a:ln>
                  <a:solidFill>
                    <a:schemeClr val="bg2"/>
                  </a:solidFill>
                  <a:effectLst/>
                  <a:uLnTx/>
                  <a:uFillTx/>
                  <a:ea typeface="ＭＳ Ｐゴシック" charset="0"/>
                </a:rPr>
                <a:t>Deploy and connect quickly with pre-provisioned hardware, easy plug-and-play deployments, and end-to-end expert management—without interference, no matter the density.​</a:t>
              </a:r>
            </a:p>
          </p:txBody>
        </p:sp>
      </p:grpSp>
      <p:grpSp>
        <p:nvGrpSpPr>
          <p:cNvPr id="61" name="Group 60">
            <a:extLst>
              <a:ext uri="{FF2B5EF4-FFF2-40B4-BE49-F238E27FC236}">
                <a16:creationId xmlns:a16="http://schemas.microsoft.com/office/drawing/2014/main" id="{DB1804DE-1E00-33F4-7ED5-C7BA6C20C6F4}"/>
              </a:ext>
            </a:extLst>
          </p:cNvPr>
          <p:cNvGrpSpPr/>
          <p:nvPr/>
        </p:nvGrpSpPr>
        <p:grpSpPr>
          <a:xfrm>
            <a:off x="5438910" y="4359869"/>
            <a:ext cx="6092691" cy="369332"/>
            <a:chOff x="5438910" y="3963813"/>
            <a:chExt cx="6092691" cy="369332"/>
          </a:xfrm>
        </p:grpSpPr>
        <p:grpSp>
          <p:nvGrpSpPr>
            <p:cNvPr id="49" name="Group 48">
              <a:extLst>
                <a:ext uri="{FF2B5EF4-FFF2-40B4-BE49-F238E27FC236}">
                  <a16:creationId xmlns:a16="http://schemas.microsoft.com/office/drawing/2014/main" id="{8DD8BE55-C734-9267-0E11-E54A5A84C808}"/>
                </a:ext>
              </a:extLst>
            </p:cNvPr>
            <p:cNvGrpSpPr/>
            <p:nvPr/>
          </p:nvGrpSpPr>
          <p:grpSpPr>
            <a:xfrm>
              <a:off x="5438910" y="3964706"/>
              <a:ext cx="182880" cy="182880"/>
              <a:chOff x="290672" y="1765258"/>
              <a:chExt cx="418348" cy="418348"/>
            </a:xfrm>
          </p:grpSpPr>
          <p:sp>
            <p:nvSpPr>
              <p:cNvPr id="50" name="Oval 49">
                <a:extLst>
                  <a:ext uri="{FF2B5EF4-FFF2-40B4-BE49-F238E27FC236}">
                    <a16:creationId xmlns:a16="http://schemas.microsoft.com/office/drawing/2014/main" id="{83A9B848-C5C8-F361-06E0-B7B86808D4D9}"/>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51" name="Oval 50">
                <a:extLst>
                  <a:ext uri="{FF2B5EF4-FFF2-40B4-BE49-F238E27FC236}">
                    <a16:creationId xmlns:a16="http://schemas.microsoft.com/office/drawing/2014/main" id="{2DAD0A7B-B4EE-45BA-7DA6-5888DEE8EA7B}"/>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52" name="TextBox 69, chunk 1">
              <a:extLst>
                <a:ext uri="{FF2B5EF4-FFF2-40B4-BE49-F238E27FC236}">
                  <a16:creationId xmlns:a16="http://schemas.microsoft.com/office/drawing/2014/main" id="{9C08572D-ECA9-964B-44E8-3F7260F4D151}"/>
                </a:ext>
              </a:extLst>
            </p:cNvPr>
            <p:cNvSpPr txBox="1"/>
            <p:nvPr/>
          </p:nvSpPr>
          <p:spPr>
            <a:xfrm>
              <a:off x="5734050" y="3963813"/>
              <a:ext cx="5797551" cy="369332"/>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Protect against threats: </a:t>
              </a:r>
              <a:r>
                <a:rPr kumimoji="0" lang="en-US" sz="1200" b="0" i="0" u="none" strike="noStrike" kern="1200" cap="none" spc="0" normalizeH="0" baseline="0" noProof="0">
                  <a:ln>
                    <a:noFill/>
                  </a:ln>
                  <a:solidFill>
                    <a:schemeClr val="bg2"/>
                  </a:solidFill>
                  <a:effectLst/>
                  <a:uLnTx/>
                  <a:uFillTx/>
                  <a:ea typeface="ＭＳ Ｐゴシック" charset="0"/>
                </a:rPr>
                <a:t>Secure networks from a single interface and rely on experts from Sify who can defend your environment against known and emerging threats. </a:t>
              </a:r>
            </a:p>
          </p:txBody>
        </p:sp>
      </p:grpSp>
      <p:grpSp>
        <p:nvGrpSpPr>
          <p:cNvPr id="58" name="Group 57">
            <a:extLst>
              <a:ext uri="{FF2B5EF4-FFF2-40B4-BE49-F238E27FC236}">
                <a16:creationId xmlns:a16="http://schemas.microsoft.com/office/drawing/2014/main" id="{E31DBF38-EBF0-9662-8652-B475EB141E8A}"/>
              </a:ext>
            </a:extLst>
          </p:cNvPr>
          <p:cNvGrpSpPr/>
          <p:nvPr/>
        </p:nvGrpSpPr>
        <p:grpSpPr>
          <a:xfrm>
            <a:off x="5438910" y="2345805"/>
            <a:ext cx="6092691" cy="553998"/>
            <a:chOff x="5438910" y="2362331"/>
            <a:chExt cx="6092691" cy="553998"/>
          </a:xfrm>
        </p:grpSpPr>
        <p:grpSp>
          <p:nvGrpSpPr>
            <p:cNvPr id="22" name="Group 21">
              <a:extLst>
                <a:ext uri="{FF2B5EF4-FFF2-40B4-BE49-F238E27FC236}">
                  <a16:creationId xmlns:a16="http://schemas.microsoft.com/office/drawing/2014/main" id="{ADEE94BD-CA52-5F32-4A7C-3D4A2742F45D}"/>
                </a:ext>
              </a:extLst>
            </p:cNvPr>
            <p:cNvGrpSpPr/>
            <p:nvPr/>
          </p:nvGrpSpPr>
          <p:grpSpPr>
            <a:xfrm>
              <a:off x="5438910" y="2363224"/>
              <a:ext cx="182880" cy="182880"/>
              <a:chOff x="290672" y="1765258"/>
              <a:chExt cx="418348" cy="418348"/>
            </a:xfrm>
          </p:grpSpPr>
          <p:sp>
            <p:nvSpPr>
              <p:cNvPr id="23" name="Oval 22">
                <a:extLst>
                  <a:ext uri="{FF2B5EF4-FFF2-40B4-BE49-F238E27FC236}">
                    <a16:creationId xmlns:a16="http://schemas.microsoft.com/office/drawing/2014/main" id="{AF3F4910-8B52-98F2-65CB-7042E9865942}"/>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4" name="Oval 23">
                <a:extLst>
                  <a:ext uri="{FF2B5EF4-FFF2-40B4-BE49-F238E27FC236}">
                    <a16:creationId xmlns:a16="http://schemas.microsoft.com/office/drawing/2014/main" id="{8FDFF992-4011-7232-E07E-47A31F01BE59}"/>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4" name="TextBox 69, chunk 1">
              <a:extLst>
                <a:ext uri="{FF2B5EF4-FFF2-40B4-BE49-F238E27FC236}">
                  <a16:creationId xmlns:a16="http://schemas.microsoft.com/office/drawing/2014/main" id="{3A7AF7A0-9DA4-E57C-1D41-5414DC0A35AD}"/>
                </a:ext>
              </a:extLst>
            </p:cNvPr>
            <p:cNvSpPr txBox="1"/>
            <p:nvPr/>
          </p:nvSpPr>
          <p:spPr>
            <a:xfrm>
              <a:off x="5734050" y="2362331"/>
              <a:ext cx="5797551" cy="553998"/>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Deploy and scale: </a:t>
              </a:r>
              <a:r>
                <a:rPr kumimoji="0" lang="en-US" sz="1200" b="0" i="0" u="none" strike="noStrike" kern="1200" cap="none" spc="0" normalizeH="0" baseline="0" noProof="0">
                  <a:ln>
                    <a:noFill/>
                  </a:ln>
                  <a:solidFill>
                    <a:schemeClr val="bg2"/>
                  </a:solidFill>
                  <a:effectLst/>
                  <a:uLnTx/>
                  <a:uFillTx/>
                  <a:ea typeface="ＭＳ Ｐゴシック" charset="0"/>
                </a:rPr>
                <a:t>Expand your network across environments, locations, and regions with low-touch provisioning and expert management, enabling faster business expansion.</a:t>
              </a:r>
            </a:p>
          </p:txBody>
        </p:sp>
      </p:grpSp>
      <p:grpSp>
        <p:nvGrpSpPr>
          <p:cNvPr id="57" name="Group 56">
            <a:extLst>
              <a:ext uri="{FF2B5EF4-FFF2-40B4-BE49-F238E27FC236}">
                <a16:creationId xmlns:a16="http://schemas.microsoft.com/office/drawing/2014/main" id="{A02FD38D-43BB-A8CA-63B9-1AB769995E51}"/>
              </a:ext>
            </a:extLst>
          </p:cNvPr>
          <p:cNvGrpSpPr/>
          <p:nvPr/>
        </p:nvGrpSpPr>
        <p:grpSpPr>
          <a:xfrm>
            <a:off x="5438910" y="5182233"/>
            <a:ext cx="6092691" cy="553998"/>
            <a:chOff x="5438910" y="5198759"/>
            <a:chExt cx="6092691" cy="553998"/>
          </a:xfrm>
        </p:grpSpPr>
        <p:grpSp>
          <p:nvGrpSpPr>
            <p:cNvPr id="53" name="Group 52">
              <a:extLst>
                <a:ext uri="{FF2B5EF4-FFF2-40B4-BE49-F238E27FC236}">
                  <a16:creationId xmlns:a16="http://schemas.microsoft.com/office/drawing/2014/main" id="{CFF7665A-25F8-86E3-9C7D-FE83DBD17377}"/>
                </a:ext>
              </a:extLst>
            </p:cNvPr>
            <p:cNvGrpSpPr/>
            <p:nvPr/>
          </p:nvGrpSpPr>
          <p:grpSpPr>
            <a:xfrm>
              <a:off x="5438910" y="5199652"/>
              <a:ext cx="182880" cy="182880"/>
              <a:chOff x="290672" y="1765258"/>
              <a:chExt cx="418348" cy="418348"/>
            </a:xfrm>
          </p:grpSpPr>
          <p:sp>
            <p:nvSpPr>
              <p:cNvPr id="54" name="Oval 53">
                <a:extLst>
                  <a:ext uri="{FF2B5EF4-FFF2-40B4-BE49-F238E27FC236}">
                    <a16:creationId xmlns:a16="http://schemas.microsoft.com/office/drawing/2014/main" id="{41A4EAF5-5990-20BC-9D82-78C6FE102A27}"/>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55" name="Oval 54">
                <a:extLst>
                  <a:ext uri="{FF2B5EF4-FFF2-40B4-BE49-F238E27FC236}">
                    <a16:creationId xmlns:a16="http://schemas.microsoft.com/office/drawing/2014/main" id="{DCE3E0EF-3750-82FE-C2E7-DDC9124C87B6}"/>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56" name="TextBox 69, chunk 1">
              <a:extLst>
                <a:ext uri="{FF2B5EF4-FFF2-40B4-BE49-F238E27FC236}">
                  <a16:creationId xmlns:a16="http://schemas.microsoft.com/office/drawing/2014/main" id="{FF4B301A-2703-DE9C-8C13-91C47708A5C8}"/>
                </a:ext>
              </a:extLst>
            </p:cNvPr>
            <p:cNvSpPr txBox="1"/>
            <p:nvPr/>
          </p:nvSpPr>
          <p:spPr>
            <a:xfrm>
              <a:off x="5734050" y="5198759"/>
              <a:ext cx="5797551" cy="553998"/>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Find anomalies faster: </a:t>
              </a:r>
              <a:r>
                <a:rPr kumimoji="0" lang="en-US" sz="1200" b="0" i="0" u="none" strike="noStrike" kern="1200" cap="none" spc="0" normalizeH="0" baseline="0" noProof="0">
                  <a:ln>
                    <a:noFill/>
                  </a:ln>
                  <a:solidFill>
                    <a:schemeClr val="bg2"/>
                  </a:solidFill>
                  <a:effectLst/>
                  <a:uLnTx/>
                  <a:uFillTx/>
                  <a:ea typeface="ＭＳ Ｐゴシック" charset="0"/>
                </a:rPr>
                <a:t>Flag network issues quickly and redirect traffic in minutes. Empower your team to spend less time troubleshooting and more time on proactive security projects. </a:t>
              </a:r>
            </a:p>
          </p:txBody>
        </p:sp>
      </p:grpSp>
      <p:cxnSp>
        <p:nvCxnSpPr>
          <p:cNvPr id="62" name="Straight Connector 61">
            <a:extLst>
              <a:ext uri="{FF2B5EF4-FFF2-40B4-BE49-F238E27FC236}">
                <a16:creationId xmlns:a16="http://schemas.microsoft.com/office/drawing/2014/main" id="{AA9EF961-8DF5-2D72-0BE3-4BF1A895A29C}"/>
              </a:ext>
            </a:extLst>
          </p:cNvPr>
          <p:cNvCxnSpPr>
            <a:cxnSpLocks/>
          </p:cNvCxnSpPr>
          <p:nvPr/>
        </p:nvCxnSpPr>
        <p:spPr>
          <a:xfrm>
            <a:off x="5734050" y="4133352"/>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588EE811-0C23-E73A-F01E-0DCEC3A359DB}"/>
              </a:ext>
            </a:extLst>
          </p:cNvPr>
          <p:cNvCxnSpPr>
            <a:cxnSpLocks/>
          </p:cNvCxnSpPr>
          <p:nvPr/>
        </p:nvCxnSpPr>
        <p:spPr>
          <a:xfrm>
            <a:off x="5734050" y="4955718"/>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464" name="Group 463">
            <a:extLst>
              <a:ext uri="{FF2B5EF4-FFF2-40B4-BE49-F238E27FC236}">
                <a16:creationId xmlns:a16="http://schemas.microsoft.com/office/drawing/2014/main" id="{A889CA1B-DB82-2490-6C00-6888C4755CD1}"/>
              </a:ext>
            </a:extLst>
          </p:cNvPr>
          <p:cNvGrpSpPr/>
          <p:nvPr/>
        </p:nvGrpSpPr>
        <p:grpSpPr>
          <a:xfrm>
            <a:off x="5251450" y="1476374"/>
            <a:ext cx="557797" cy="557797"/>
            <a:chOff x="5251450" y="1476374"/>
            <a:chExt cx="557797" cy="557797"/>
          </a:xfrm>
        </p:grpSpPr>
        <p:sp>
          <p:nvSpPr>
            <p:cNvPr id="11" name="Oval 10">
              <a:extLst>
                <a:ext uri="{FF2B5EF4-FFF2-40B4-BE49-F238E27FC236}">
                  <a16:creationId xmlns:a16="http://schemas.microsoft.com/office/drawing/2014/main" id="{0A088EB6-475B-46F3-C967-EE6F4C10F652}"/>
                </a:ext>
              </a:extLst>
            </p:cNvPr>
            <p:cNvSpPr/>
            <p:nvPr/>
          </p:nvSpPr>
          <p:spPr bwMode="auto">
            <a:xfrm>
              <a:off x="5251450" y="1476374"/>
              <a:ext cx="557797" cy="557797"/>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2" name="Oval 11">
              <a:extLst>
                <a:ext uri="{FF2B5EF4-FFF2-40B4-BE49-F238E27FC236}">
                  <a16:creationId xmlns:a16="http://schemas.microsoft.com/office/drawing/2014/main" id="{96B0032C-4CFE-C005-75CC-561B5D317D42}"/>
                </a:ext>
              </a:extLst>
            </p:cNvPr>
            <p:cNvSpPr/>
            <p:nvPr/>
          </p:nvSpPr>
          <p:spPr bwMode="auto">
            <a:xfrm>
              <a:off x="5301082" y="1526006"/>
              <a:ext cx="458537" cy="45853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463" name="Graphic 114">
              <a:extLst>
                <a:ext uri="{FF2B5EF4-FFF2-40B4-BE49-F238E27FC236}">
                  <a16:creationId xmlns:a16="http://schemas.microsoft.com/office/drawing/2014/main" id="{5ED46A0E-FFFE-9DFD-FD11-E63373E73DB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62369" y="1587292"/>
              <a:ext cx="335962" cy="335962"/>
            </a:xfrm>
            <a:prstGeom prst="rect">
              <a:avLst/>
            </a:prstGeom>
          </p:spPr>
        </p:pic>
      </p:grpSp>
      <p:sp>
        <p:nvSpPr>
          <p:cNvPr id="2" name="Slide Number Placeholder 29">
            <a:extLst>
              <a:ext uri="{FF2B5EF4-FFF2-40B4-BE49-F238E27FC236}">
                <a16:creationId xmlns:a16="http://schemas.microsoft.com/office/drawing/2014/main" id="{D7872C8E-DF33-3F5F-9C7D-ABDE152D0B94}"/>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13</a:t>
            </a:fld>
            <a:endParaRPr lang="en-GB"/>
          </a:p>
        </p:txBody>
      </p:sp>
      <p:sp>
        <p:nvSpPr>
          <p:cNvPr id="3" name="Footer Placeholder 4">
            <a:extLst>
              <a:ext uri="{FF2B5EF4-FFF2-40B4-BE49-F238E27FC236}">
                <a16:creationId xmlns:a16="http://schemas.microsoft.com/office/drawing/2014/main" id="{E8E88C9E-3925-AA7E-6D97-9763501BE9D7}"/>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95794680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10A31CB-4539-1DD8-A9EA-6A199EABB5DB}"/>
              </a:ext>
            </a:extLst>
          </p:cNvPr>
          <p:cNvSpPr>
            <a:spLocks noGrp="1"/>
          </p:cNvSpPr>
          <p:nvPr>
            <p:ph type="title"/>
          </p:nvPr>
        </p:nvSpPr>
        <p:spPr/>
        <p:txBody>
          <a:bodyPr/>
          <a:lstStyle/>
          <a:p>
            <a:r>
              <a:rPr lang="en-US"/>
              <a:t>Manage everywhere</a:t>
            </a:r>
          </a:p>
        </p:txBody>
      </p:sp>
      <p:sp>
        <p:nvSpPr>
          <p:cNvPr id="11" name="Free-form: Shape 84">
            <a:extLst>
              <a:ext uri="{FF2B5EF4-FFF2-40B4-BE49-F238E27FC236}">
                <a16:creationId xmlns:a16="http://schemas.microsoft.com/office/drawing/2014/main" id="{85845DCA-23F4-9981-0D5A-1A9FAF64714D}"/>
              </a:ext>
            </a:extLst>
          </p:cNvPr>
          <p:cNvSpPr>
            <a:spLocks/>
          </p:cNvSpPr>
          <p:nvPr/>
        </p:nvSpPr>
        <p:spPr>
          <a:xfrm rot="10800000" flipH="1" flipV="1">
            <a:off x="546099" y="1476374"/>
            <a:ext cx="4480561" cy="4441825"/>
          </a:xfrm>
          <a:prstGeom prst="roundRect">
            <a:avLst>
              <a:gd name="adj" fmla="val 2126"/>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12" name="Rectangle: Rounded Corners 11">
            <a:extLst>
              <a:ext uri="{FF2B5EF4-FFF2-40B4-BE49-F238E27FC236}">
                <a16:creationId xmlns:a16="http://schemas.microsoft.com/office/drawing/2014/main" id="{74B11AA0-556F-B7F6-5D37-06419A8444BC}"/>
              </a:ext>
            </a:extLst>
          </p:cNvPr>
          <p:cNvSpPr>
            <a:spLocks/>
          </p:cNvSpPr>
          <p:nvPr/>
        </p:nvSpPr>
        <p:spPr>
          <a:xfrm>
            <a:off x="5485404" y="1508706"/>
            <a:ext cx="6158909" cy="493132"/>
          </a:xfrm>
          <a:prstGeom prst="roundRect">
            <a:avLst>
              <a:gd name="adj" fmla="val 50000"/>
            </a:avLst>
          </a:prstGeom>
          <a:solidFill>
            <a:schemeClr val="tx1"/>
          </a:solidFill>
          <a:ln w="6350">
            <a:noFill/>
          </a:ln>
          <a:effectLst>
            <a:outerShdw blurRad="254000" dist="127000" dir="5400000" sx="90000" sy="90000" algn="t" rotWithShape="0">
              <a:prstClr val="black">
                <a:alpha val="17000"/>
              </a:prstClr>
            </a:outerShdw>
          </a:effectLst>
        </p:spPr>
        <p:txBody>
          <a:bodyPr wrap="square" lIns="460248" tIns="60960" rIns="243840" bIns="60960" rtlCol="0" anchor="ctr">
            <a:noAutofit/>
          </a:bodyPr>
          <a:lstStyle/>
          <a:p>
            <a:r>
              <a:rPr lang="en-US" b="1">
                <a:solidFill>
                  <a:schemeClr val="accent1"/>
                </a:solidFill>
                <a:latin typeface="+mn-lt"/>
                <a:cs typeface="CiscoSansTT Medium" panose="020B0903020201020303" charset="0"/>
              </a:rPr>
              <a:t>Outcomes</a:t>
            </a:r>
          </a:p>
        </p:txBody>
      </p:sp>
      <p:sp>
        <p:nvSpPr>
          <p:cNvPr id="27" name="TextBox 26">
            <a:extLst>
              <a:ext uri="{FF2B5EF4-FFF2-40B4-BE49-F238E27FC236}">
                <a16:creationId xmlns:a16="http://schemas.microsoft.com/office/drawing/2014/main" id="{766B2A31-6C5C-8AA9-9937-8AF3ED309D7F}"/>
              </a:ext>
            </a:extLst>
          </p:cNvPr>
          <p:cNvSpPr txBox="1">
            <a:spLocks/>
          </p:cNvSpPr>
          <p:nvPr/>
        </p:nvSpPr>
        <p:spPr>
          <a:xfrm>
            <a:off x="5301082" y="2163836"/>
            <a:ext cx="6343231" cy="3754364"/>
          </a:xfrm>
          <a:prstGeom prst="roundRect">
            <a:avLst>
              <a:gd name="adj" fmla="val 2359"/>
            </a:avLst>
          </a:prstGeom>
          <a:solidFill>
            <a:schemeClr val="bg1">
              <a:lumMod val="95000"/>
            </a:schemeClr>
          </a:solidFill>
          <a:ln w="9525">
            <a:noFill/>
          </a:ln>
          <a:effectLst>
            <a:innerShdw blurRad="190500">
              <a:prstClr val="black">
                <a:alpha val="5000"/>
              </a:prstClr>
            </a:innerShdw>
          </a:effectLst>
        </p:spPr>
        <p:txBody>
          <a:bodyPr wrap="square" lIns="243840" tIns="487680" rIns="243840" bIns="121920" rtlCol="0" anchor="ctr">
            <a:noAutofit/>
          </a:bodyPr>
          <a:lstStyle>
            <a:defPPr>
              <a:defRPr lang="en-US"/>
            </a:defPPr>
            <a:lvl1pPr defTabSz="914377" fontAlgn="auto">
              <a:spcBef>
                <a:spcPts val="0"/>
              </a:spcBef>
              <a:spcAft>
                <a:spcPts val="600"/>
              </a:spcAft>
              <a:defRPr sz="1400" b="1" kern="0">
                <a:solidFill>
                  <a:schemeClr val="tx1"/>
                </a:solidFill>
                <a:highlight>
                  <a:srgbClr val="FFFF00"/>
                </a:highlight>
                <a:ea typeface="ＭＳ Ｐゴシック"/>
                <a:cs typeface="CiscoSansTT Medium" panose="020B0604020202020204" charset="0"/>
              </a:defRPr>
            </a:lvl1pPr>
            <a:lvl2pPr>
              <a:defRPr>
                <a:solidFill>
                  <a:schemeClr val="tx1"/>
                </a:solidFill>
                <a:latin typeface="Arial" charset="0"/>
                <a:ea typeface="ＭＳ Ｐゴシック" charset="0"/>
                <a:cs typeface="ＭＳ Ｐゴシック" charset="0"/>
              </a:defRPr>
            </a:lvl2pPr>
            <a:lvl3pPr>
              <a:defRPr>
                <a:solidFill>
                  <a:schemeClr val="tx1"/>
                </a:solidFill>
                <a:latin typeface="Arial" charset="0"/>
                <a:ea typeface="ＭＳ Ｐゴシック" charset="0"/>
                <a:cs typeface="ＭＳ Ｐゴシック" charset="0"/>
              </a:defRPr>
            </a:lvl3pPr>
            <a:lvl4pPr>
              <a:defRPr>
                <a:solidFill>
                  <a:schemeClr val="tx1"/>
                </a:solidFill>
                <a:latin typeface="Arial" charset="0"/>
                <a:ea typeface="ＭＳ Ｐゴシック" charset="0"/>
                <a:cs typeface="ＭＳ Ｐゴシック" charset="0"/>
              </a:defRPr>
            </a:lvl4pPr>
            <a:lvl5pPr>
              <a:defRPr>
                <a:solidFill>
                  <a:schemeClr val="tx1"/>
                </a:solidFill>
                <a:latin typeface="Arial" charset="0"/>
                <a:ea typeface="ＭＳ Ｐゴシック" charset="0"/>
                <a:cs typeface="ＭＳ Ｐゴシック" charset="0"/>
              </a:defRPr>
            </a:lvl5pPr>
            <a:lvl6pPr>
              <a:defRPr>
                <a:solidFill>
                  <a:schemeClr val="tx1"/>
                </a:solidFill>
                <a:latin typeface="Arial" charset="0"/>
                <a:ea typeface="ＭＳ Ｐゴシック" charset="0"/>
                <a:cs typeface="ＭＳ Ｐゴシック" charset="0"/>
              </a:defRPr>
            </a:lvl6pPr>
            <a:lvl7pPr>
              <a:defRPr>
                <a:solidFill>
                  <a:schemeClr val="tx1"/>
                </a:solidFill>
                <a:latin typeface="Arial" charset="0"/>
                <a:ea typeface="ＭＳ Ｐゴシック" charset="0"/>
                <a:cs typeface="ＭＳ Ｐゴシック" charset="0"/>
              </a:defRPr>
            </a:lvl7pPr>
            <a:lvl8pPr>
              <a:defRPr>
                <a:solidFill>
                  <a:schemeClr val="tx1"/>
                </a:solidFill>
                <a:latin typeface="Arial" charset="0"/>
                <a:ea typeface="ＭＳ Ｐゴシック" charset="0"/>
                <a:cs typeface="ＭＳ Ｐゴシック" charset="0"/>
              </a:defRPr>
            </a:lvl8pPr>
            <a:lvl9pPr>
              <a:defRPr>
                <a:solidFill>
                  <a:schemeClr val="tx1"/>
                </a:solidFill>
                <a:latin typeface="Arial" charset="0"/>
                <a:ea typeface="ＭＳ Ｐゴシック" charset="0"/>
                <a:cs typeface="ＭＳ Ｐゴシック" charset="0"/>
              </a:defRPr>
            </a:lvl9pPr>
          </a:lstStyle>
          <a:p>
            <a:pPr>
              <a:defRPr/>
            </a:pPr>
            <a:endParaRPr lang="en-US" sz="1600" b="0">
              <a:latin typeface="+mn-lt"/>
            </a:endParaRPr>
          </a:p>
        </p:txBody>
      </p:sp>
      <p:sp>
        <p:nvSpPr>
          <p:cNvPr id="29" name="Rectangle 28">
            <a:extLst>
              <a:ext uri="{FF2B5EF4-FFF2-40B4-BE49-F238E27FC236}">
                <a16:creationId xmlns:a16="http://schemas.microsoft.com/office/drawing/2014/main" id="{EDADE7BF-2552-3ECE-E929-1699B43463D0}"/>
              </a:ext>
            </a:extLst>
          </p:cNvPr>
          <p:cNvSpPr>
            <a:spLocks/>
          </p:cNvSpPr>
          <p:nvPr/>
        </p:nvSpPr>
        <p:spPr bwMode="auto">
          <a:xfrm>
            <a:off x="5484630" y="2163835"/>
            <a:ext cx="91440" cy="3754365"/>
          </a:xfrm>
          <a:prstGeom prst="rect">
            <a:avLst/>
          </a:prstGeom>
          <a:solidFill>
            <a:schemeClr val="bg1">
              <a:alpha val="5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mn-lt"/>
            </a:endParaRPr>
          </a:p>
        </p:txBody>
      </p:sp>
      <p:cxnSp>
        <p:nvCxnSpPr>
          <p:cNvPr id="32" name="Straight Connector 31">
            <a:extLst>
              <a:ext uri="{FF2B5EF4-FFF2-40B4-BE49-F238E27FC236}">
                <a16:creationId xmlns:a16="http://schemas.microsoft.com/office/drawing/2014/main" id="{A923C1A8-4B4B-A373-F3AF-36281B1096B7}"/>
              </a:ext>
            </a:extLst>
          </p:cNvPr>
          <p:cNvCxnSpPr>
            <a:cxnSpLocks/>
          </p:cNvCxnSpPr>
          <p:nvPr/>
        </p:nvCxnSpPr>
        <p:spPr>
          <a:xfrm>
            <a:off x="5734050" y="2795647"/>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8F933882-3D20-26CF-853B-B2C84FD000E9}"/>
              </a:ext>
            </a:extLst>
          </p:cNvPr>
          <p:cNvGrpSpPr/>
          <p:nvPr/>
        </p:nvGrpSpPr>
        <p:grpSpPr>
          <a:xfrm>
            <a:off x="5438910" y="2876157"/>
            <a:ext cx="6092691" cy="369332"/>
            <a:chOff x="5438910" y="3183348"/>
            <a:chExt cx="6092691" cy="369332"/>
          </a:xfrm>
        </p:grpSpPr>
        <p:grpSp>
          <p:nvGrpSpPr>
            <p:cNvPr id="35" name="Group 34">
              <a:extLst>
                <a:ext uri="{FF2B5EF4-FFF2-40B4-BE49-F238E27FC236}">
                  <a16:creationId xmlns:a16="http://schemas.microsoft.com/office/drawing/2014/main" id="{44129EE7-35E6-7EF9-9E00-0D971EC3A444}"/>
                </a:ext>
              </a:extLst>
            </p:cNvPr>
            <p:cNvGrpSpPr/>
            <p:nvPr/>
          </p:nvGrpSpPr>
          <p:grpSpPr>
            <a:xfrm>
              <a:off x="5438910" y="3184241"/>
              <a:ext cx="182880" cy="182880"/>
              <a:chOff x="290672" y="1765258"/>
              <a:chExt cx="418348" cy="418348"/>
            </a:xfrm>
          </p:grpSpPr>
          <p:sp>
            <p:nvSpPr>
              <p:cNvPr id="37" name="Oval 36">
                <a:extLst>
                  <a:ext uri="{FF2B5EF4-FFF2-40B4-BE49-F238E27FC236}">
                    <a16:creationId xmlns:a16="http://schemas.microsoft.com/office/drawing/2014/main" id="{B1EE4542-3337-77A2-C705-28E1CD3FB547}"/>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38" name="Oval 37">
                <a:extLst>
                  <a:ext uri="{FF2B5EF4-FFF2-40B4-BE49-F238E27FC236}">
                    <a16:creationId xmlns:a16="http://schemas.microsoft.com/office/drawing/2014/main" id="{EE141A6C-655D-BBC8-C858-D4CCEB9B3683}"/>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6" name="TextBox 69, chunk 1">
              <a:extLst>
                <a:ext uri="{FF2B5EF4-FFF2-40B4-BE49-F238E27FC236}">
                  <a16:creationId xmlns:a16="http://schemas.microsoft.com/office/drawing/2014/main" id="{A7C5033E-3268-DD56-126F-EBA3148FF716}"/>
                </a:ext>
              </a:extLst>
            </p:cNvPr>
            <p:cNvSpPr txBox="1"/>
            <p:nvPr/>
          </p:nvSpPr>
          <p:spPr>
            <a:xfrm>
              <a:off x="5734050" y="3183348"/>
              <a:ext cx="5797551" cy="369332"/>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Predict costs: </a:t>
              </a:r>
              <a:r>
                <a:rPr kumimoji="0" lang="en-US" sz="1200" b="0" i="0" u="none" strike="noStrike" kern="1200" cap="none" spc="0" normalizeH="0" baseline="0" noProof="0">
                  <a:ln>
                    <a:noFill/>
                  </a:ln>
                  <a:solidFill>
                    <a:schemeClr val="bg2"/>
                  </a:solidFill>
                  <a:effectLst/>
                  <a:uLnTx/>
                  <a:uFillTx/>
                  <a:ea typeface="ＭＳ Ｐゴシック" charset="0"/>
                </a:rPr>
                <a:t>Partner with Sify for an optimized LAN designed for your unique needs, delivered at a predictable monthly OPEX cost.</a:t>
              </a:r>
            </a:p>
          </p:txBody>
        </p:sp>
      </p:grpSp>
      <p:grpSp>
        <p:nvGrpSpPr>
          <p:cNvPr id="39" name="Group 38">
            <a:extLst>
              <a:ext uri="{FF2B5EF4-FFF2-40B4-BE49-F238E27FC236}">
                <a16:creationId xmlns:a16="http://schemas.microsoft.com/office/drawing/2014/main" id="{8F7EB1C2-A020-FCC9-1959-F76AA2280F05}"/>
              </a:ext>
            </a:extLst>
          </p:cNvPr>
          <p:cNvGrpSpPr/>
          <p:nvPr/>
        </p:nvGrpSpPr>
        <p:grpSpPr>
          <a:xfrm>
            <a:off x="5438910" y="3406509"/>
            <a:ext cx="6092691" cy="553998"/>
            <a:chOff x="5438910" y="3963813"/>
            <a:chExt cx="6092691" cy="553998"/>
          </a:xfrm>
        </p:grpSpPr>
        <p:grpSp>
          <p:nvGrpSpPr>
            <p:cNvPr id="41" name="Group 40">
              <a:extLst>
                <a:ext uri="{FF2B5EF4-FFF2-40B4-BE49-F238E27FC236}">
                  <a16:creationId xmlns:a16="http://schemas.microsoft.com/office/drawing/2014/main" id="{043C2653-6ADA-1F2E-0898-0D2E2D56BC39}"/>
                </a:ext>
              </a:extLst>
            </p:cNvPr>
            <p:cNvGrpSpPr/>
            <p:nvPr/>
          </p:nvGrpSpPr>
          <p:grpSpPr>
            <a:xfrm>
              <a:off x="5438910" y="3964706"/>
              <a:ext cx="182880" cy="182880"/>
              <a:chOff x="290672" y="1765258"/>
              <a:chExt cx="418348" cy="418348"/>
            </a:xfrm>
          </p:grpSpPr>
          <p:sp>
            <p:nvSpPr>
              <p:cNvPr id="44" name="Oval 43">
                <a:extLst>
                  <a:ext uri="{FF2B5EF4-FFF2-40B4-BE49-F238E27FC236}">
                    <a16:creationId xmlns:a16="http://schemas.microsoft.com/office/drawing/2014/main" id="{8514E02E-A69F-CC38-D3FE-DED42B616B7A}"/>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45" name="Oval 44">
                <a:extLst>
                  <a:ext uri="{FF2B5EF4-FFF2-40B4-BE49-F238E27FC236}">
                    <a16:creationId xmlns:a16="http://schemas.microsoft.com/office/drawing/2014/main" id="{E6C95E0A-70AF-D379-8B65-9B26A15A93BB}"/>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2" name="TextBox 69, chunk 1">
              <a:extLst>
                <a:ext uri="{FF2B5EF4-FFF2-40B4-BE49-F238E27FC236}">
                  <a16:creationId xmlns:a16="http://schemas.microsoft.com/office/drawing/2014/main" id="{BC62D13F-BA7C-2BB0-CC42-44E5A11B757B}"/>
                </a:ext>
              </a:extLst>
            </p:cNvPr>
            <p:cNvSpPr txBox="1"/>
            <p:nvPr/>
          </p:nvSpPr>
          <p:spPr>
            <a:xfrm>
              <a:off x="5734050" y="3963813"/>
              <a:ext cx="5797551" cy="553998"/>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Reduce complexity: </a:t>
              </a:r>
              <a:r>
                <a:rPr kumimoji="0" lang="en-US" sz="1200" b="0" i="0" u="none" strike="noStrike" kern="1200" cap="none" spc="0" normalizeH="0" baseline="0" noProof="0">
                  <a:ln>
                    <a:noFill/>
                  </a:ln>
                  <a:solidFill>
                    <a:schemeClr val="bg2"/>
                  </a:solidFill>
                  <a:effectLst/>
                  <a:uLnTx/>
                  <a:uFillTx/>
                  <a:ea typeface="ＭＳ Ｐゴシック" charset="0"/>
                </a:rPr>
                <a:t>Simplify management and lower TCO by leveraging a centralized dashboard that enables touchless control and automation, managed by our network experts.</a:t>
              </a:r>
            </a:p>
          </p:txBody>
        </p:sp>
      </p:grpSp>
      <p:grpSp>
        <p:nvGrpSpPr>
          <p:cNvPr id="47" name="Group 46">
            <a:extLst>
              <a:ext uri="{FF2B5EF4-FFF2-40B4-BE49-F238E27FC236}">
                <a16:creationId xmlns:a16="http://schemas.microsoft.com/office/drawing/2014/main" id="{63DBBCF4-5664-F1CA-18A4-5E9DE538C036}"/>
              </a:ext>
            </a:extLst>
          </p:cNvPr>
          <p:cNvGrpSpPr/>
          <p:nvPr/>
        </p:nvGrpSpPr>
        <p:grpSpPr>
          <a:xfrm>
            <a:off x="5438910" y="2345805"/>
            <a:ext cx="6092691" cy="369332"/>
            <a:chOff x="5438910" y="2362331"/>
            <a:chExt cx="6092691" cy="369332"/>
          </a:xfrm>
        </p:grpSpPr>
        <p:grpSp>
          <p:nvGrpSpPr>
            <p:cNvPr id="54" name="Group 53">
              <a:extLst>
                <a:ext uri="{FF2B5EF4-FFF2-40B4-BE49-F238E27FC236}">
                  <a16:creationId xmlns:a16="http://schemas.microsoft.com/office/drawing/2014/main" id="{1EA4227D-3E4F-06A6-E8C7-9DFBDF484608}"/>
                </a:ext>
              </a:extLst>
            </p:cNvPr>
            <p:cNvGrpSpPr/>
            <p:nvPr/>
          </p:nvGrpSpPr>
          <p:grpSpPr>
            <a:xfrm>
              <a:off x="5438910" y="2363224"/>
              <a:ext cx="182880" cy="182880"/>
              <a:chOff x="290672" y="1765258"/>
              <a:chExt cx="418348" cy="418348"/>
            </a:xfrm>
          </p:grpSpPr>
          <p:sp>
            <p:nvSpPr>
              <p:cNvPr id="56" name="Oval 55">
                <a:extLst>
                  <a:ext uri="{FF2B5EF4-FFF2-40B4-BE49-F238E27FC236}">
                    <a16:creationId xmlns:a16="http://schemas.microsoft.com/office/drawing/2014/main" id="{47F077C9-2518-D6A9-4500-2D4A224035F9}"/>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57" name="Oval 56">
                <a:extLst>
                  <a:ext uri="{FF2B5EF4-FFF2-40B4-BE49-F238E27FC236}">
                    <a16:creationId xmlns:a16="http://schemas.microsoft.com/office/drawing/2014/main" id="{87424D0E-130E-6FDA-D8B7-AEFD84982213}"/>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55" name="TextBox 69, chunk 1">
              <a:extLst>
                <a:ext uri="{FF2B5EF4-FFF2-40B4-BE49-F238E27FC236}">
                  <a16:creationId xmlns:a16="http://schemas.microsoft.com/office/drawing/2014/main" id="{813F426F-EEBB-C3B5-43E6-672194455ACC}"/>
                </a:ext>
              </a:extLst>
            </p:cNvPr>
            <p:cNvSpPr txBox="1"/>
            <p:nvPr/>
          </p:nvSpPr>
          <p:spPr>
            <a:xfrm>
              <a:off x="5734050" y="2362331"/>
              <a:ext cx="5797551" cy="369332"/>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Troubleshoot remotely: </a:t>
              </a:r>
              <a:r>
                <a:rPr kumimoji="0" lang="en-US" sz="1200" b="0" i="0" u="none" strike="noStrike" kern="1200" cap="none" spc="0" normalizeH="0" baseline="0" noProof="0">
                  <a:ln>
                    <a:noFill/>
                  </a:ln>
                  <a:solidFill>
                    <a:schemeClr val="bg2"/>
                  </a:solidFill>
                  <a:effectLst/>
                  <a:uLnTx/>
                  <a:uFillTx/>
                  <a:ea typeface="ＭＳ Ｐゴシック" charset="0"/>
                </a:rPr>
                <a:t>Work with experts who can troubleshoot remotely, ready to fix issues fast.</a:t>
              </a:r>
            </a:p>
          </p:txBody>
        </p:sp>
      </p:grpSp>
      <p:grpSp>
        <p:nvGrpSpPr>
          <p:cNvPr id="58" name="Group 57">
            <a:extLst>
              <a:ext uri="{FF2B5EF4-FFF2-40B4-BE49-F238E27FC236}">
                <a16:creationId xmlns:a16="http://schemas.microsoft.com/office/drawing/2014/main" id="{89D38667-8FB3-9DC5-B501-A545BCD1D8E2}"/>
              </a:ext>
            </a:extLst>
          </p:cNvPr>
          <p:cNvGrpSpPr/>
          <p:nvPr/>
        </p:nvGrpSpPr>
        <p:grpSpPr>
          <a:xfrm>
            <a:off x="5438910" y="4121527"/>
            <a:ext cx="6092691" cy="369332"/>
            <a:chOff x="5438910" y="5198759"/>
            <a:chExt cx="6092691" cy="369332"/>
          </a:xfrm>
        </p:grpSpPr>
        <p:grpSp>
          <p:nvGrpSpPr>
            <p:cNvPr id="59" name="Group 58">
              <a:extLst>
                <a:ext uri="{FF2B5EF4-FFF2-40B4-BE49-F238E27FC236}">
                  <a16:creationId xmlns:a16="http://schemas.microsoft.com/office/drawing/2014/main" id="{557129A3-C4EB-ABDB-8B50-3D2155FF6FCD}"/>
                </a:ext>
              </a:extLst>
            </p:cNvPr>
            <p:cNvGrpSpPr/>
            <p:nvPr/>
          </p:nvGrpSpPr>
          <p:grpSpPr>
            <a:xfrm>
              <a:off x="5438910" y="5199652"/>
              <a:ext cx="182880" cy="182880"/>
              <a:chOff x="290672" y="1765258"/>
              <a:chExt cx="418348" cy="418348"/>
            </a:xfrm>
          </p:grpSpPr>
          <p:sp>
            <p:nvSpPr>
              <p:cNvPr id="63" name="Oval 62">
                <a:extLst>
                  <a:ext uri="{FF2B5EF4-FFF2-40B4-BE49-F238E27FC236}">
                    <a16:creationId xmlns:a16="http://schemas.microsoft.com/office/drawing/2014/main" id="{A0180880-D391-1C86-810E-0B90495B87B2}"/>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82" name="Oval 81">
                <a:extLst>
                  <a:ext uri="{FF2B5EF4-FFF2-40B4-BE49-F238E27FC236}">
                    <a16:creationId xmlns:a16="http://schemas.microsoft.com/office/drawing/2014/main" id="{D58DE63B-5968-9759-18E6-8EE5C7162361}"/>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62" name="TextBox 69, chunk 1">
              <a:extLst>
                <a:ext uri="{FF2B5EF4-FFF2-40B4-BE49-F238E27FC236}">
                  <a16:creationId xmlns:a16="http://schemas.microsoft.com/office/drawing/2014/main" id="{C3C01729-395D-4EDA-4A15-A8AF761432B2}"/>
                </a:ext>
              </a:extLst>
            </p:cNvPr>
            <p:cNvSpPr txBox="1"/>
            <p:nvPr/>
          </p:nvSpPr>
          <p:spPr>
            <a:xfrm>
              <a:off x="5734050" y="5198759"/>
              <a:ext cx="5797551" cy="369332"/>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Access analytics: </a:t>
              </a:r>
              <a:r>
                <a:rPr kumimoji="0" lang="en-US" sz="1200" b="0" i="0" u="none" strike="noStrike" kern="1200" cap="none" spc="0" normalizeH="0" baseline="0" noProof="0">
                  <a:ln>
                    <a:noFill/>
                  </a:ln>
                  <a:solidFill>
                    <a:schemeClr val="bg2"/>
                  </a:solidFill>
                  <a:effectLst/>
                  <a:uLnTx/>
                  <a:uFillTx/>
                  <a:ea typeface="ＭＳ Ｐゴシック" charset="0"/>
                </a:rPr>
                <a:t>Enhance your network performance with powerful analytics and deep insights into your data. </a:t>
              </a:r>
            </a:p>
          </p:txBody>
        </p:sp>
      </p:grpSp>
      <p:cxnSp>
        <p:nvCxnSpPr>
          <p:cNvPr id="83" name="Straight Connector 82">
            <a:extLst>
              <a:ext uri="{FF2B5EF4-FFF2-40B4-BE49-F238E27FC236}">
                <a16:creationId xmlns:a16="http://schemas.microsoft.com/office/drawing/2014/main" id="{F5A37A82-0000-40D8-6BC9-5570F6B65516}"/>
              </a:ext>
            </a:extLst>
          </p:cNvPr>
          <p:cNvCxnSpPr>
            <a:cxnSpLocks/>
          </p:cNvCxnSpPr>
          <p:nvPr/>
        </p:nvCxnSpPr>
        <p:spPr>
          <a:xfrm>
            <a:off x="5734050" y="3325999"/>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884649F3-645F-F179-7312-263423A7C76D}"/>
              </a:ext>
            </a:extLst>
          </p:cNvPr>
          <p:cNvCxnSpPr>
            <a:cxnSpLocks/>
          </p:cNvCxnSpPr>
          <p:nvPr/>
        </p:nvCxnSpPr>
        <p:spPr>
          <a:xfrm>
            <a:off x="5734050" y="4041017"/>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85" name="Graphic 84">
            <a:extLst>
              <a:ext uri="{FF2B5EF4-FFF2-40B4-BE49-F238E27FC236}">
                <a16:creationId xmlns:a16="http://schemas.microsoft.com/office/drawing/2014/main" id="{F046BC92-8B88-F956-6F57-4DDBB63C9A52}"/>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6371" t="18367" r="13385" b="18367"/>
          <a:stretch/>
        </p:blipFill>
        <p:spPr>
          <a:xfrm>
            <a:off x="673100" y="1592004"/>
            <a:ext cx="4226560" cy="4210564"/>
          </a:xfrm>
          <a:prstGeom prst="roundRect">
            <a:avLst>
              <a:gd name="adj" fmla="val 1752"/>
            </a:avLst>
          </a:prstGeom>
        </p:spPr>
      </p:pic>
      <p:grpSp>
        <p:nvGrpSpPr>
          <p:cNvPr id="86" name="Group 85">
            <a:extLst>
              <a:ext uri="{FF2B5EF4-FFF2-40B4-BE49-F238E27FC236}">
                <a16:creationId xmlns:a16="http://schemas.microsoft.com/office/drawing/2014/main" id="{3C07DFF9-61D6-F047-6A8B-E4D547EF4CA7}"/>
              </a:ext>
            </a:extLst>
          </p:cNvPr>
          <p:cNvGrpSpPr/>
          <p:nvPr/>
        </p:nvGrpSpPr>
        <p:grpSpPr>
          <a:xfrm>
            <a:off x="5438910" y="4651879"/>
            <a:ext cx="6092691" cy="553998"/>
            <a:chOff x="5438910" y="5198759"/>
            <a:chExt cx="6092691" cy="553998"/>
          </a:xfrm>
        </p:grpSpPr>
        <p:grpSp>
          <p:nvGrpSpPr>
            <p:cNvPr id="87" name="Group 86">
              <a:extLst>
                <a:ext uri="{FF2B5EF4-FFF2-40B4-BE49-F238E27FC236}">
                  <a16:creationId xmlns:a16="http://schemas.microsoft.com/office/drawing/2014/main" id="{76D08206-1A91-F889-04E7-CC49D51B6D9E}"/>
                </a:ext>
              </a:extLst>
            </p:cNvPr>
            <p:cNvGrpSpPr/>
            <p:nvPr/>
          </p:nvGrpSpPr>
          <p:grpSpPr>
            <a:xfrm>
              <a:off x="5438910" y="5199652"/>
              <a:ext cx="182880" cy="182880"/>
              <a:chOff x="290672" y="1765258"/>
              <a:chExt cx="418348" cy="418348"/>
            </a:xfrm>
          </p:grpSpPr>
          <p:sp>
            <p:nvSpPr>
              <p:cNvPr id="89" name="Oval 88">
                <a:extLst>
                  <a:ext uri="{FF2B5EF4-FFF2-40B4-BE49-F238E27FC236}">
                    <a16:creationId xmlns:a16="http://schemas.microsoft.com/office/drawing/2014/main" id="{77EA32D2-9549-7F2A-0562-675D0F1F692C}"/>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90" name="Oval 89">
                <a:extLst>
                  <a:ext uri="{FF2B5EF4-FFF2-40B4-BE49-F238E27FC236}">
                    <a16:creationId xmlns:a16="http://schemas.microsoft.com/office/drawing/2014/main" id="{215DAC55-863F-5590-B92E-85AAD18B0652}"/>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88" name="TextBox 69, chunk 1">
              <a:extLst>
                <a:ext uri="{FF2B5EF4-FFF2-40B4-BE49-F238E27FC236}">
                  <a16:creationId xmlns:a16="http://schemas.microsoft.com/office/drawing/2014/main" id="{8A0ACAEA-FD9C-3321-DB0A-A12058B31FB3}"/>
                </a:ext>
              </a:extLst>
            </p:cNvPr>
            <p:cNvSpPr txBox="1"/>
            <p:nvPr/>
          </p:nvSpPr>
          <p:spPr>
            <a:xfrm>
              <a:off x="5734050" y="5198759"/>
              <a:ext cx="5797551" cy="553998"/>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Manage access: </a:t>
              </a:r>
              <a:r>
                <a:rPr kumimoji="0" lang="en-US" sz="1200" b="0" i="0" u="none" strike="noStrike" kern="1200" cap="none" spc="0" normalizeH="0" baseline="0" noProof="0">
                  <a:ln>
                    <a:noFill/>
                  </a:ln>
                  <a:solidFill>
                    <a:schemeClr val="bg2"/>
                  </a:solidFill>
                  <a:effectLst/>
                  <a:uLnTx/>
                  <a:uFillTx/>
                  <a:ea typeface="ＭＳ Ｐゴシック" charset="0"/>
                </a:rPr>
                <a:t>Detect and verify new access points to minimize risk exposure. Policy enforcement ensures only the right users, devices, and applications are connecting to your network. </a:t>
              </a:r>
            </a:p>
          </p:txBody>
        </p:sp>
      </p:grpSp>
      <p:cxnSp>
        <p:nvCxnSpPr>
          <p:cNvPr id="91" name="Straight Connector 90">
            <a:extLst>
              <a:ext uri="{FF2B5EF4-FFF2-40B4-BE49-F238E27FC236}">
                <a16:creationId xmlns:a16="http://schemas.microsoft.com/office/drawing/2014/main" id="{8C888407-DEF4-1822-1423-70279B210C32}"/>
              </a:ext>
            </a:extLst>
          </p:cNvPr>
          <p:cNvCxnSpPr>
            <a:cxnSpLocks/>
          </p:cNvCxnSpPr>
          <p:nvPr/>
        </p:nvCxnSpPr>
        <p:spPr>
          <a:xfrm>
            <a:off x="5734050" y="4571369"/>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92" name="Group 91">
            <a:extLst>
              <a:ext uri="{FF2B5EF4-FFF2-40B4-BE49-F238E27FC236}">
                <a16:creationId xmlns:a16="http://schemas.microsoft.com/office/drawing/2014/main" id="{214CFF35-C158-3AB7-5286-502F1D7314A3}"/>
              </a:ext>
            </a:extLst>
          </p:cNvPr>
          <p:cNvGrpSpPr/>
          <p:nvPr/>
        </p:nvGrpSpPr>
        <p:grpSpPr>
          <a:xfrm>
            <a:off x="5438910" y="5366899"/>
            <a:ext cx="6092691" cy="369332"/>
            <a:chOff x="5438910" y="5198759"/>
            <a:chExt cx="6092691" cy="369332"/>
          </a:xfrm>
        </p:grpSpPr>
        <p:grpSp>
          <p:nvGrpSpPr>
            <p:cNvPr id="93" name="Group 92">
              <a:extLst>
                <a:ext uri="{FF2B5EF4-FFF2-40B4-BE49-F238E27FC236}">
                  <a16:creationId xmlns:a16="http://schemas.microsoft.com/office/drawing/2014/main" id="{5F52C498-C5C7-0756-F4B8-1B6DF9288D00}"/>
                </a:ext>
              </a:extLst>
            </p:cNvPr>
            <p:cNvGrpSpPr/>
            <p:nvPr/>
          </p:nvGrpSpPr>
          <p:grpSpPr>
            <a:xfrm>
              <a:off x="5438910" y="5199652"/>
              <a:ext cx="182880" cy="182880"/>
              <a:chOff x="290672" y="1765258"/>
              <a:chExt cx="418348" cy="418348"/>
            </a:xfrm>
          </p:grpSpPr>
          <p:sp>
            <p:nvSpPr>
              <p:cNvPr id="95" name="Oval 94">
                <a:extLst>
                  <a:ext uri="{FF2B5EF4-FFF2-40B4-BE49-F238E27FC236}">
                    <a16:creationId xmlns:a16="http://schemas.microsoft.com/office/drawing/2014/main" id="{A22403E5-A89B-ECF5-A479-4BD362245C1D}"/>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96" name="Oval 95">
                <a:extLst>
                  <a:ext uri="{FF2B5EF4-FFF2-40B4-BE49-F238E27FC236}">
                    <a16:creationId xmlns:a16="http://schemas.microsoft.com/office/drawing/2014/main" id="{77206AF6-92C5-0E79-5D8B-FAA507E71238}"/>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94" name="TextBox 69, chunk 1">
              <a:extLst>
                <a:ext uri="{FF2B5EF4-FFF2-40B4-BE49-F238E27FC236}">
                  <a16:creationId xmlns:a16="http://schemas.microsoft.com/office/drawing/2014/main" id="{FC256F58-C4FA-BDC4-E61C-CE2793FF2E3C}"/>
                </a:ext>
              </a:extLst>
            </p:cNvPr>
            <p:cNvSpPr txBox="1"/>
            <p:nvPr/>
          </p:nvSpPr>
          <p:spPr>
            <a:xfrm>
              <a:off x="5734050" y="5198759"/>
              <a:ext cx="5797551" cy="369332"/>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Secure connectivity: </a:t>
              </a:r>
              <a:r>
                <a:rPr kumimoji="0" lang="en-US" sz="1200" b="0" i="0" u="none" strike="noStrike" kern="1200" cap="none" spc="0" normalizeH="0" baseline="0" noProof="0">
                  <a:ln>
                    <a:noFill/>
                  </a:ln>
                  <a:solidFill>
                    <a:schemeClr val="bg2"/>
                  </a:solidFill>
                  <a:effectLst/>
                  <a:uLnTx/>
                  <a:uFillTx/>
                  <a:ea typeface="ＭＳ Ｐゴシック" charset="0"/>
                </a:rPr>
                <a:t>Protect data and systems while maintaining secure Wi-Fi connectivity for all workers and devices. </a:t>
              </a:r>
            </a:p>
          </p:txBody>
        </p:sp>
      </p:grpSp>
      <p:cxnSp>
        <p:nvCxnSpPr>
          <p:cNvPr id="97" name="Straight Connector 96">
            <a:extLst>
              <a:ext uri="{FF2B5EF4-FFF2-40B4-BE49-F238E27FC236}">
                <a16:creationId xmlns:a16="http://schemas.microsoft.com/office/drawing/2014/main" id="{948CC91A-4AB4-4362-8774-DB1A65D4DC21}"/>
              </a:ext>
            </a:extLst>
          </p:cNvPr>
          <p:cNvCxnSpPr>
            <a:cxnSpLocks/>
          </p:cNvCxnSpPr>
          <p:nvPr/>
        </p:nvCxnSpPr>
        <p:spPr>
          <a:xfrm>
            <a:off x="5734050" y="5286387"/>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99" name="Group 98">
            <a:extLst>
              <a:ext uri="{FF2B5EF4-FFF2-40B4-BE49-F238E27FC236}">
                <a16:creationId xmlns:a16="http://schemas.microsoft.com/office/drawing/2014/main" id="{7D8A6644-3C0F-88DF-6C5C-56D48C28E3D5}"/>
              </a:ext>
            </a:extLst>
          </p:cNvPr>
          <p:cNvGrpSpPr/>
          <p:nvPr/>
        </p:nvGrpSpPr>
        <p:grpSpPr>
          <a:xfrm>
            <a:off x="5251450" y="1476374"/>
            <a:ext cx="557797" cy="557797"/>
            <a:chOff x="5251450" y="1476374"/>
            <a:chExt cx="557797" cy="557797"/>
          </a:xfrm>
        </p:grpSpPr>
        <p:sp>
          <p:nvSpPr>
            <p:cNvPr id="19" name="Oval 18">
              <a:extLst>
                <a:ext uri="{FF2B5EF4-FFF2-40B4-BE49-F238E27FC236}">
                  <a16:creationId xmlns:a16="http://schemas.microsoft.com/office/drawing/2014/main" id="{349C6485-37BF-863E-669E-05FC5709594F}"/>
                </a:ext>
              </a:extLst>
            </p:cNvPr>
            <p:cNvSpPr/>
            <p:nvPr/>
          </p:nvSpPr>
          <p:spPr bwMode="auto">
            <a:xfrm>
              <a:off x="5251450" y="1476374"/>
              <a:ext cx="557797" cy="557797"/>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0" name="Oval 19">
              <a:extLst>
                <a:ext uri="{FF2B5EF4-FFF2-40B4-BE49-F238E27FC236}">
                  <a16:creationId xmlns:a16="http://schemas.microsoft.com/office/drawing/2014/main" id="{CC6190D1-66A8-13E5-DC54-4477ABDBA6D4}"/>
                </a:ext>
              </a:extLst>
            </p:cNvPr>
            <p:cNvSpPr/>
            <p:nvPr/>
          </p:nvSpPr>
          <p:spPr bwMode="auto">
            <a:xfrm>
              <a:off x="5301082" y="1526006"/>
              <a:ext cx="458537" cy="45853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8" name="Graphic 114">
              <a:extLst>
                <a:ext uri="{FF2B5EF4-FFF2-40B4-BE49-F238E27FC236}">
                  <a16:creationId xmlns:a16="http://schemas.microsoft.com/office/drawing/2014/main" id="{D6840C86-C1D2-BADB-B38F-55A5470146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62369" y="1587292"/>
              <a:ext cx="335962" cy="335962"/>
            </a:xfrm>
            <a:prstGeom prst="rect">
              <a:avLst/>
            </a:prstGeom>
          </p:spPr>
        </p:pic>
      </p:grpSp>
      <p:sp>
        <p:nvSpPr>
          <p:cNvPr id="2" name="Slide Number Placeholder 29">
            <a:extLst>
              <a:ext uri="{FF2B5EF4-FFF2-40B4-BE49-F238E27FC236}">
                <a16:creationId xmlns:a16="http://schemas.microsoft.com/office/drawing/2014/main" id="{CFEFB806-B9C4-8F99-BCC0-F0D75319B1F2}"/>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14</a:t>
            </a:fld>
            <a:endParaRPr lang="en-GB"/>
          </a:p>
        </p:txBody>
      </p:sp>
      <p:sp>
        <p:nvSpPr>
          <p:cNvPr id="3" name="Footer Placeholder 4">
            <a:extLst>
              <a:ext uri="{FF2B5EF4-FFF2-40B4-BE49-F238E27FC236}">
                <a16:creationId xmlns:a16="http://schemas.microsoft.com/office/drawing/2014/main" id="{89E1C675-24E5-B1B7-CFAB-EE1987BFDDC8}"/>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184770302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0D9B22D-DEA1-6D7E-6D00-8D8EF5F1F047}"/>
              </a:ext>
            </a:extLst>
          </p:cNvPr>
          <p:cNvSpPr>
            <a:spLocks noGrp="1"/>
          </p:cNvSpPr>
          <p:nvPr>
            <p:ph type="title"/>
          </p:nvPr>
        </p:nvSpPr>
        <p:spPr/>
        <p:txBody>
          <a:bodyPr/>
          <a:lstStyle/>
          <a:p>
            <a:r>
              <a:rPr lang="en-US"/>
              <a:t>Scale reliably</a:t>
            </a:r>
          </a:p>
        </p:txBody>
      </p:sp>
      <p:sp>
        <p:nvSpPr>
          <p:cNvPr id="8" name="Free-form: Shape 84">
            <a:extLst>
              <a:ext uri="{FF2B5EF4-FFF2-40B4-BE49-F238E27FC236}">
                <a16:creationId xmlns:a16="http://schemas.microsoft.com/office/drawing/2014/main" id="{1C16204D-0782-8C48-9962-D5CE8C7CBE74}"/>
              </a:ext>
            </a:extLst>
          </p:cNvPr>
          <p:cNvSpPr>
            <a:spLocks/>
          </p:cNvSpPr>
          <p:nvPr/>
        </p:nvSpPr>
        <p:spPr>
          <a:xfrm rot="10800000" flipH="1" flipV="1">
            <a:off x="546099" y="1476374"/>
            <a:ext cx="4480561" cy="4441825"/>
          </a:xfrm>
          <a:prstGeom prst="roundRect">
            <a:avLst>
              <a:gd name="adj" fmla="val 2126"/>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9" name="Rectangle: Rounded Corners 8">
            <a:extLst>
              <a:ext uri="{FF2B5EF4-FFF2-40B4-BE49-F238E27FC236}">
                <a16:creationId xmlns:a16="http://schemas.microsoft.com/office/drawing/2014/main" id="{DF1ED3C4-86AA-533A-1E82-98112EEC6143}"/>
              </a:ext>
            </a:extLst>
          </p:cNvPr>
          <p:cNvSpPr>
            <a:spLocks/>
          </p:cNvSpPr>
          <p:nvPr/>
        </p:nvSpPr>
        <p:spPr>
          <a:xfrm>
            <a:off x="5485404" y="1508706"/>
            <a:ext cx="6158909" cy="493132"/>
          </a:xfrm>
          <a:prstGeom prst="roundRect">
            <a:avLst>
              <a:gd name="adj" fmla="val 50000"/>
            </a:avLst>
          </a:prstGeom>
          <a:solidFill>
            <a:schemeClr val="tx1"/>
          </a:solidFill>
          <a:ln w="6350">
            <a:noFill/>
          </a:ln>
          <a:effectLst>
            <a:outerShdw blurRad="254000" dist="127000" dir="5400000" sx="90000" sy="90000" algn="t" rotWithShape="0">
              <a:prstClr val="black">
                <a:alpha val="17000"/>
              </a:prstClr>
            </a:outerShdw>
          </a:effectLst>
        </p:spPr>
        <p:txBody>
          <a:bodyPr wrap="square" lIns="460248" tIns="60960" rIns="243840" bIns="60960" rtlCol="0" anchor="ctr">
            <a:noAutofit/>
          </a:bodyPr>
          <a:lstStyle/>
          <a:p>
            <a:r>
              <a:rPr lang="en-US" b="1">
                <a:solidFill>
                  <a:schemeClr val="accent1"/>
                </a:solidFill>
                <a:latin typeface="+mn-lt"/>
                <a:cs typeface="CiscoSansTT Medium" panose="020B0903020201020303" charset="0"/>
              </a:rPr>
              <a:t>Outcomes</a:t>
            </a:r>
          </a:p>
        </p:txBody>
      </p:sp>
      <p:sp>
        <p:nvSpPr>
          <p:cNvPr id="15" name="TextBox 14">
            <a:extLst>
              <a:ext uri="{FF2B5EF4-FFF2-40B4-BE49-F238E27FC236}">
                <a16:creationId xmlns:a16="http://schemas.microsoft.com/office/drawing/2014/main" id="{FA6FD1EB-86FF-7185-D9F4-EC83BA372208}"/>
              </a:ext>
            </a:extLst>
          </p:cNvPr>
          <p:cNvSpPr txBox="1">
            <a:spLocks/>
          </p:cNvSpPr>
          <p:nvPr/>
        </p:nvSpPr>
        <p:spPr>
          <a:xfrm>
            <a:off x="5301082" y="2163836"/>
            <a:ext cx="6343231" cy="3754364"/>
          </a:xfrm>
          <a:prstGeom prst="roundRect">
            <a:avLst>
              <a:gd name="adj" fmla="val 2359"/>
            </a:avLst>
          </a:prstGeom>
          <a:solidFill>
            <a:schemeClr val="bg1">
              <a:lumMod val="95000"/>
            </a:schemeClr>
          </a:solidFill>
          <a:ln w="9525">
            <a:noFill/>
          </a:ln>
          <a:effectLst>
            <a:innerShdw blurRad="190500">
              <a:prstClr val="black">
                <a:alpha val="5000"/>
              </a:prstClr>
            </a:innerShdw>
          </a:effectLst>
        </p:spPr>
        <p:txBody>
          <a:bodyPr wrap="square" lIns="243840" tIns="487680" rIns="243840" bIns="121920" rtlCol="0" anchor="ctr">
            <a:noAutofit/>
          </a:bodyPr>
          <a:lstStyle>
            <a:defPPr>
              <a:defRPr lang="en-US"/>
            </a:defPPr>
            <a:lvl1pPr defTabSz="914377" fontAlgn="auto">
              <a:spcBef>
                <a:spcPts val="0"/>
              </a:spcBef>
              <a:spcAft>
                <a:spcPts val="600"/>
              </a:spcAft>
              <a:defRPr sz="1400" b="1" kern="0">
                <a:solidFill>
                  <a:schemeClr val="tx1"/>
                </a:solidFill>
                <a:highlight>
                  <a:srgbClr val="FFFF00"/>
                </a:highlight>
                <a:ea typeface="ＭＳ Ｐゴシック"/>
                <a:cs typeface="CiscoSansTT Medium" panose="020B0604020202020204" charset="0"/>
              </a:defRPr>
            </a:lvl1pPr>
            <a:lvl2pPr>
              <a:defRPr>
                <a:solidFill>
                  <a:schemeClr val="tx1"/>
                </a:solidFill>
                <a:latin typeface="Arial" charset="0"/>
                <a:ea typeface="ＭＳ Ｐゴシック" charset="0"/>
                <a:cs typeface="ＭＳ Ｐゴシック" charset="0"/>
              </a:defRPr>
            </a:lvl2pPr>
            <a:lvl3pPr>
              <a:defRPr>
                <a:solidFill>
                  <a:schemeClr val="tx1"/>
                </a:solidFill>
                <a:latin typeface="Arial" charset="0"/>
                <a:ea typeface="ＭＳ Ｐゴシック" charset="0"/>
                <a:cs typeface="ＭＳ Ｐゴシック" charset="0"/>
              </a:defRPr>
            </a:lvl3pPr>
            <a:lvl4pPr>
              <a:defRPr>
                <a:solidFill>
                  <a:schemeClr val="tx1"/>
                </a:solidFill>
                <a:latin typeface="Arial" charset="0"/>
                <a:ea typeface="ＭＳ Ｐゴシック" charset="0"/>
                <a:cs typeface="ＭＳ Ｐゴシック" charset="0"/>
              </a:defRPr>
            </a:lvl4pPr>
            <a:lvl5pPr>
              <a:defRPr>
                <a:solidFill>
                  <a:schemeClr val="tx1"/>
                </a:solidFill>
                <a:latin typeface="Arial" charset="0"/>
                <a:ea typeface="ＭＳ Ｐゴシック" charset="0"/>
                <a:cs typeface="ＭＳ Ｐゴシック" charset="0"/>
              </a:defRPr>
            </a:lvl5pPr>
            <a:lvl6pPr>
              <a:defRPr>
                <a:solidFill>
                  <a:schemeClr val="tx1"/>
                </a:solidFill>
                <a:latin typeface="Arial" charset="0"/>
                <a:ea typeface="ＭＳ Ｐゴシック" charset="0"/>
                <a:cs typeface="ＭＳ Ｐゴシック" charset="0"/>
              </a:defRPr>
            </a:lvl6pPr>
            <a:lvl7pPr>
              <a:defRPr>
                <a:solidFill>
                  <a:schemeClr val="tx1"/>
                </a:solidFill>
                <a:latin typeface="Arial" charset="0"/>
                <a:ea typeface="ＭＳ Ｐゴシック" charset="0"/>
                <a:cs typeface="ＭＳ Ｐゴシック" charset="0"/>
              </a:defRPr>
            </a:lvl7pPr>
            <a:lvl8pPr>
              <a:defRPr>
                <a:solidFill>
                  <a:schemeClr val="tx1"/>
                </a:solidFill>
                <a:latin typeface="Arial" charset="0"/>
                <a:ea typeface="ＭＳ Ｐゴシック" charset="0"/>
                <a:cs typeface="ＭＳ Ｐゴシック" charset="0"/>
              </a:defRPr>
            </a:lvl8pPr>
            <a:lvl9pPr>
              <a:defRPr>
                <a:solidFill>
                  <a:schemeClr val="tx1"/>
                </a:solidFill>
                <a:latin typeface="Arial" charset="0"/>
                <a:ea typeface="ＭＳ Ｐゴシック" charset="0"/>
                <a:cs typeface="ＭＳ Ｐゴシック" charset="0"/>
              </a:defRPr>
            </a:lvl9pPr>
          </a:lstStyle>
          <a:p>
            <a:pPr>
              <a:defRPr/>
            </a:pPr>
            <a:endParaRPr lang="en-US" sz="1600" b="0">
              <a:latin typeface="+mn-lt"/>
            </a:endParaRPr>
          </a:p>
        </p:txBody>
      </p:sp>
      <p:sp>
        <p:nvSpPr>
          <p:cNvPr id="16" name="Rectangle 15">
            <a:extLst>
              <a:ext uri="{FF2B5EF4-FFF2-40B4-BE49-F238E27FC236}">
                <a16:creationId xmlns:a16="http://schemas.microsoft.com/office/drawing/2014/main" id="{2A5B9AEC-0D72-CAD1-932D-357FB1043BA1}"/>
              </a:ext>
            </a:extLst>
          </p:cNvPr>
          <p:cNvSpPr>
            <a:spLocks/>
          </p:cNvSpPr>
          <p:nvPr/>
        </p:nvSpPr>
        <p:spPr bwMode="auto">
          <a:xfrm>
            <a:off x="5484630" y="2163835"/>
            <a:ext cx="91440" cy="3754365"/>
          </a:xfrm>
          <a:prstGeom prst="rect">
            <a:avLst/>
          </a:prstGeom>
          <a:solidFill>
            <a:schemeClr val="bg1">
              <a:alpha val="5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mn-lt"/>
            </a:endParaRPr>
          </a:p>
        </p:txBody>
      </p:sp>
      <p:cxnSp>
        <p:nvCxnSpPr>
          <p:cNvPr id="18" name="Straight Connector 17">
            <a:extLst>
              <a:ext uri="{FF2B5EF4-FFF2-40B4-BE49-F238E27FC236}">
                <a16:creationId xmlns:a16="http://schemas.microsoft.com/office/drawing/2014/main" id="{FCB0EEBF-34FC-534A-CA03-DFDEF71C8192}"/>
              </a:ext>
            </a:extLst>
          </p:cNvPr>
          <p:cNvCxnSpPr>
            <a:cxnSpLocks/>
          </p:cNvCxnSpPr>
          <p:nvPr/>
        </p:nvCxnSpPr>
        <p:spPr>
          <a:xfrm>
            <a:off x="5734050" y="3110931"/>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98FC273E-B098-6545-7BE8-68F5DE389644}"/>
              </a:ext>
            </a:extLst>
          </p:cNvPr>
          <p:cNvGrpSpPr/>
          <p:nvPr/>
        </p:nvGrpSpPr>
        <p:grpSpPr>
          <a:xfrm>
            <a:off x="5438910" y="3377459"/>
            <a:ext cx="6092691" cy="369332"/>
            <a:chOff x="5438910" y="3183348"/>
            <a:chExt cx="6092691" cy="369332"/>
          </a:xfrm>
        </p:grpSpPr>
        <p:grpSp>
          <p:nvGrpSpPr>
            <p:cNvPr id="23" name="Group 22">
              <a:extLst>
                <a:ext uri="{FF2B5EF4-FFF2-40B4-BE49-F238E27FC236}">
                  <a16:creationId xmlns:a16="http://schemas.microsoft.com/office/drawing/2014/main" id="{49732EFE-7C97-7F7A-D437-B30AB4CB134D}"/>
                </a:ext>
              </a:extLst>
            </p:cNvPr>
            <p:cNvGrpSpPr/>
            <p:nvPr/>
          </p:nvGrpSpPr>
          <p:grpSpPr>
            <a:xfrm>
              <a:off x="5438910" y="3184241"/>
              <a:ext cx="182880" cy="182880"/>
              <a:chOff x="290672" y="1765258"/>
              <a:chExt cx="418348" cy="418348"/>
            </a:xfrm>
          </p:grpSpPr>
          <p:sp>
            <p:nvSpPr>
              <p:cNvPr id="28" name="Oval 27">
                <a:extLst>
                  <a:ext uri="{FF2B5EF4-FFF2-40B4-BE49-F238E27FC236}">
                    <a16:creationId xmlns:a16="http://schemas.microsoft.com/office/drawing/2014/main" id="{7795CD2A-B1C7-42CD-783C-C03E89CE7847}"/>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29" name="Oval 28">
                <a:extLst>
                  <a:ext uri="{FF2B5EF4-FFF2-40B4-BE49-F238E27FC236}">
                    <a16:creationId xmlns:a16="http://schemas.microsoft.com/office/drawing/2014/main" id="{FE670841-7EB3-AA8B-6AF9-A912659E3BC3}"/>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5" name="TextBox 69, chunk 1">
              <a:extLst>
                <a:ext uri="{FF2B5EF4-FFF2-40B4-BE49-F238E27FC236}">
                  <a16:creationId xmlns:a16="http://schemas.microsoft.com/office/drawing/2014/main" id="{D52266D2-AEB4-2F40-7C9C-64ED6312C80A}"/>
                </a:ext>
              </a:extLst>
            </p:cNvPr>
            <p:cNvSpPr txBox="1"/>
            <p:nvPr/>
          </p:nvSpPr>
          <p:spPr>
            <a:xfrm>
              <a:off x="5734050" y="3183348"/>
              <a:ext cx="5797551" cy="369332"/>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spcBef>
                  <a:spcPct val="0"/>
                </a:spcBef>
                <a:spcAft>
                  <a:spcPts val="800"/>
                </a:spcAft>
                <a:buClrTx/>
                <a:buSzTx/>
                <a:buFontTx/>
                <a:buNone/>
                <a:tabLst/>
                <a:defRPr/>
              </a:pPr>
              <a:r>
                <a:rPr kumimoji="0" lang="en-US" sz="1200" b="1" i="0" u="none" strike="noStrike" kern="1200" cap="none" spc="0" normalizeH="0" baseline="0" noProof="0" dirty="0">
                  <a:ln>
                    <a:noFill/>
                  </a:ln>
                  <a:solidFill>
                    <a:schemeClr val="accent6"/>
                  </a:solidFill>
                  <a:effectLst/>
                  <a:uLnTx/>
                  <a:uFillTx/>
                  <a:ea typeface="ＭＳ Ｐゴシック" charset="0"/>
                </a:rPr>
                <a:t>Optimize network: </a:t>
              </a:r>
              <a:r>
                <a:rPr kumimoji="0" lang="en-US" sz="1200" i="0" u="none" strike="noStrike" kern="1200" cap="none" spc="0" normalizeH="0" baseline="0" noProof="0">
                  <a:ln>
                    <a:noFill/>
                  </a:ln>
                  <a:solidFill>
                    <a:schemeClr val="bg2"/>
                  </a:solidFill>
                  <a:effectLst/>
                  <a:uLnTx/>
                  <a:uFillTx/>
                  <a:ea typeface="ＭＳ Ｐゴシック" charset="0"/>
                </a:rPr>
                <a:t>Leverage Sify’s </a:t>
              </a:r>
              <a:r>
                <a:rPr kumimoji="0" lang="en-US" sz="1200" i="0" u="none" strike="noStrike" kern="1200" cap="none" spc="0" normalizeH="0" baseline="0" noProof="0" dirty="0">
                  <a:ln>
                    <a:noFill/>
                  </a:ln>
                  <a:solidFill>
                    <a:schemeClr val="bg2"/>
                  </a:solidFill>
                  <a:effectLst/>
                  <a:uLnTx/>
                  <a:uFillTx/>
                  <a:ea typeface="ＭＳ Ｐゴシック" charset="0"/>
                </a:rPr>
                <a:t>expertise to maximize bandwidth and traffic flows on the Meraki Platform. Ensure switches are operating efficiently.</a:t>
              </a:r>
            </a:p>
          </p:txBody>
        </p:sp>
      </p:grpSp>
      <p:grpSp>
        <p:nvGrpSpPr>
          <p:cNvPr id="30" name="Group 29">
            <a:extLst>
              <a:ext uri="{FF2B5EF4-FFF2-40B4-BE49-F238E27FC236}">
                <a16:creationId xmlns:a16="http://schemas.microsoft.com/office/drawing/2014/main" id="{FFCEE6B7-9168-BB3F-4E9D-42850262A6AF}"/>
              </a:ext>
            </a:extLst>
          </p:cNvPr>
          <p:cNvGrpSpPr/>
          <p:nvPr/>
        </p:nvGrpSpPr>
        <p:grpSpPr>
          <a:xfrm>
            <a:off x="5438910" y="4279847"/>
            <a:ext cx="6092691" cy="553998"/>
            <a:chOff x="5438910" y="3963813"/>
            <a:chExt cx="6092691" cy="553998"/>
          </a:xfrm>
        </p:grpSpPr>
        <p:grpSp>
          <p:nvGrpSpPr>
            <p:cNvPr id="31" name="Group 30">
              <a:extLst>
                <a:ext uri="{FF2B5EF4-FFF2-40B4-BE49-F238E27FC236}">
                  <a16:creationId xmlns:a16="http://schemas.microsoft.com/office/drawing/2014/main" id="{CCF9D3D5-5E4D-7ECE-8401-8ABF0C9E3AAE}"/>
                </a:ext>
              </a:extLst>
            </p:cNvPr>
            <p:cNvGrpSpPr/>
            <p:nvPr/>
          </p:nvGrpSpPr>
          <p:grpSpPr>
            <a:xfrm>
              <a:off x="5438910" y="3964706"/>
              <a:ext cx="182880" cy="182880"/>
              <a:chOff x="290672" y="1765258"/>
              <a:chExt cx="418348" cy="418348"/>
            </a:xfrm>
          </p:grpSpPr>
          <p:sp>
            <p:nvSpPr>
              <p:cNvPr id="37" name="Oval 36">
                <a:extLst>
                  <a:ext uri="{FF2B5EF4-FFF2-40B4-BE49-F238E27FC236}">
                    <a16:creationId xmlns:a16="http://schemas.microsoft.com/office/drawing/2014/main" id="{A5CC023F-46E7-43AF-F971-D66B5497CD62}"/>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38" name="Oval 37">
                <a:extLst>
                  <a:ext uri="{FF2B5EF4-FFF2-40B4-BE49-F238E27FC236}">
                    <a16:creationId xmlns:a16="http://schemas.microsoft.com/office/drawing/2014/main" id="{AF1FE395-EF20-016E-5ACC-61AE0B3F8AC6}"/>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6" name="TextBox 69, chunk 1">
              <a:extLst>
                <a:ext uri="{FF2B5EF4-FFF2-40B4-BE49-F238E27FC236}">
                  <a16:creationId xmlns:a16="http://schemas.microsoft.com/office/drawing/2014/main" id="{EDE3B37A-D202-8141-D02E-B5B7231296E0}"/>
                </a:ext>
              </a:extLst>
            </p:cNvPr>
            <p:cNvSpPr txBox="1"/>
            <p:nvPr/>
          </p:nvSpPr>
          <p:spPr>
            <a:xfrm>
              <a:off x="5734050" y="3963813"/>
              <a:ext cx="5797551" cy="553998"/>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Grow sustainability: </a:t>
              </a:r>
              <a:r>
                <a:rPr kumimoji="0" lang="en-US" sz="1200" i="0" u="none" strike="noStrike" kern="1200" cap="none" spc="0" normalizeH="0" baseline="0" noProof="0">
                  <a:ln>
                    <a:noFill/>
                  </a:ln>
                  <a:solidFill>
                    <a:schemeClr val="bg2"/>
                  </a:solidFill>
                  <a:effectLst/>
                  <a:uLnTx/>
                  <a:uFillTx/>
                  <a:ea typeface="ＭＳ Ｐゴシック" charset="0"/>
                </a:rPr>
                <a:t>Reduce your carbon footprint across locations by understanding your power usage with deep visibility into every PoE port and access point. Decrease travel costs and energy usage with a remote, efficient solution. </a:t>
              </a:r>
            </a:p>
          </p:txBody>
        </p:sp>
      </p:grpSp>
      <p:grpSp>
        <p:nvGrpSpPr>
          <p:cNvPr id="40" name="Group 39">
            <a:extLst>
              <a:ext uri="{FF2B5EF4-FFF2-40B4-BE49-F238E27FC236}">
                <a16:creationId xmlns:a16="http://schemas.microsoft.com/office/drawing/2014/main" id="{BF3ABE41-ACD8-DB20-15C1-4B87D51D518C}"/>
              </a:ext>
            </a:extLst>
          </p:cNvPr>
          <p:cNvGrpSpPr/>
          <p:nvPr/>
        </p:nvGrpSpPr>
        <p:grpSpPr>
          <a:xfrm>
            <a:off x="5438910" y="2345805"/>
            <a:ext cx="6092691" cy="553998"/>
            <a:chOff x="5438910" y="2362331"/>
            <a:chExt cx="6092691" cy="553998"/>
          </a:xfrm>
        </p:grpSpPr>
        <p:grpSp>
          <p:nvGrpSpPr>
            <p:cNvPr id="42" name="Group 41">
              <a:extLst>
                <a:ext uri="{FF2B5EF4-FFF2-40B4-BE49-F238E27FC236}">
                  <a16:creationId xmlns:a16="http://schemas.microsoft.com/office/drawing/2014/main" id="{AE67AAEE-9321-5B75-A807-422BED84DC83}"/>
                </a:ext>
              </a:extLst>
            </p:cNvPr>
            <p:cNvGrpSpPr/>
            <p:nvPr/>
          </p:nvGrpSpPr>
          <p:grpSpPr>
            <a:xfrm>
              <a:off x="5438910" y="2363224"/>
              <a:ext cx="182880" cy="182880"/>
              <a:chOff x="290672" y="1765258"/>
              <a:chExt cx="418348" cy="418348"/>
            </a:xfrm>
          </p:grpSpPr>
          <p:sp>
            <p:nvSpPr>
              <p:cNvPr id="44" name="Oval 43">
                <a:extLst>
                  <a:ext uri="{FF2B5EF4-FFF2-40B4-BE49-F238E27FC236}">
                    <a16:creationId xmlns:a16="http://schemas.microsoft.com/office/drawing/2014/main" id="{EBDCFDB9-4338-6B81-E84E-96FCC4980545}"/>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45" name="Oval 44">
                <a:extLst>
                  <a:ext uri="{FF2B5EF4-FFF2-40B4-BE49-F238E27FC236}">
                    <a16:creationId xmlns:a16="http://schemas.microsoft.com/office/drawing/2014/main" id="{9FC222E7-53F5-FEB6-8FB3-67C618D39495}"/>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3" name="TextBox 69, chunk 1">
              <a:extLst>
                <a:ext uri="{FF2B5EF4-FFF2-40B4-BE49-F238E27FC236}">
                  <a16:creationId xmlns:a16="http://schemas.microsoft.com/office/drawing/2014/main" id="{A58376A7-E561-2A13-250A-A92A169C2CA5}"/>
                </a:ext>
              </a:extLst>
            </p:cNvPr>
            <p:cNvSpPr txBox="1"/>
            <p:nvPr/>
          </p:nvSpPr>
          <p:spPr>
            <a:xfrm>
              <a:off x="5734050" y="2362331"/>
              <a:ext cx="5797551" cy="553998"/>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defTabSz="400050">
                <a:spcBef>
                  <a:spcPct val="0"/>
                </a:spcBef>
                <a:spcAft>
                  <a:spcPct val="35000"/>
                </a:spcAft>
              </a:pPr>
              <a:r>
                <a:rPr lang="en-US" sz="1200" b="1">
                  <a:solidFill>
                    <a:schemeClr val="accent6"/>
                  </a:solidFill>
                  <a:latin typeface="+mn-lt"/>
                </a:rPr>
                <a:t>Comprehensive, end-to-end solutions: </a:t>
              </a:r>
              <a:r>
                <a:rPr lang="en-US" sz="1200">
                  <a:solidFill>
                    <a:schemeClr val="tx1"/>
                  </a:solidFill>
                  <a:latin typeface="+mn-lt"/>
                </a:rPr>
                <a:t>Unlock integrated solutions to scale your infrastructure, including Wi-Fi, SD-WAN + SSE, Cloud, Security, and DC managed services.</a:t>
              </a:r>
            </a:p>
          </p:txBody>
        </p:sp>
      </p:grpSp>
      <p:cxnSp>
        <p:nvCxnSpPr>
          <p:cNvPr id="56" name="Straight Connector 55">
            <a:extLst>
              <a:ext uri="{FF2B5EF4-FFF2-40B4-BE49-F238E27FC236}">
                <a16:creationId xmlns:a16="http://schemas.microsoft.com/office/drawing/2014/main" id="{3791472E-877C-A651-B6B4-1B7959E603F3}"/>
              </a:ext>
            </a:extLst>
          </p:cNvPr>
          <p:cNvCxnSpPr>
            <a:cxnSpLocks/>
          </p:cNvCxnSpPr>
          <p:nvPr/>
        </p:nvCxnSpPr>
        <p:spPr>
          <a:xfrm>
            <a:off x="5734050" y="4013319"/>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A3E6E6D-5E0A-22F7-5D29-90B80E221D0D}"/>
              </a:ext>
            </a:extLst>
          </p:cNvPr>
          <p:cNvCxnSpPr>
            <a:cxnSpLocks/>
          </p:cNvCxnSpPr>
          <p:nvPr/>
        </p:nvCxnSpPr>
        <p:spPr>
          <a:xfrm>
            <a:off x="5734050" y="5100373"/>
            <a:ext cx="579755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79" name="Group 78">
            <a:extLst>
              <a:ext uri="{FF2B5EF4-FFF2-40B4-BE49-F238E27FC236}">
                <a16:creationId xmlns:a16="http://schemas.microsoft.com/office/drawing/2014/main" id="{4987D92A-81A3-0ED6-CDC2-48B39B919F45}"/>
              </a:ext>
            </a:extLst>
          </p:cNvPr>
          <p:cNvGrpSpPr/>
          <p:nvPr/>
        </p:nvGrpSpPr>
        <p:grpSpPr>
          <a:xfrm>
            <a:off x="5438910" y="5366899"/>
            <a:ext cx="6092691" cy="369332"/>
            <a:chOff x="5438910" y="5198759"/>
            <a:chExt cx="6092691" cy="369332"/>
          </a:xfrm>
        </p:grpSpPr>
        <p:grpSp>
          <p:nvGrpSpPr>
            <p:cNvPr id="80" name="Group 79">
              <a:extLst>
                <a:ext uri="{FF2B5EF4-FFF2-40B4-BE49-F238E27FC236}">
                  <a16:creationId xmlns:a16="http://schemas.microsoft.com/office/drawing/2014/main" id="{D1C6D072-F4AB-10AC-671B-2EBDBB437327}"/>
                </a:ext>
              </a:extLst>
            </p:cNvPr>
            <p:cNvGrpSpPr/>
            <p:nvPr/>
          </p:nvGrpSpPr>
          <p:grpSpPr>
            <a:xfrm>
              <a:off x="5438910" y="5199652"/>
              <a:ext cx="182880" cy="182880"/>
              <a:chOff x="290672" y="1765258"/>
              <a:chExt cx="418348" cy="418348"/>
            </a:xfrm>
          </p:grpSpPr>
          <p:sp>
            <p:nvSpPr>
              <p:cNvPr id="82" name="Oval 81">
                <a:extLst>
                  <a:ext uri="{FF2B5EF4-FFF2-40B4-BE49-F238E27FC236}">
                    <a16:creationId xmlns:a16="http://schemas.microsoft.com/office/drawing/2014/main" id="{D518D1E4-7E4A-85D2-E97C-C7357B461E4E}"/>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83" name="Oval 82">
                <a:extLst>
                  <a:ext uri="{FF2B5EF4-FFF2-40B4-BE49-F238E27FC236}">
                    <a16:creationId xmlns:a16="http://schemas.microsoft.com/office/drawing/2014/main" id="{79BAB663-BDE6-AF76-8473-D41CA5E93969}"/>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81" name="TextBox 69, chunk 1">
              <a:extLst>
                <a:ext uri="{FF2B5EF4-FFF2-40B4-BE49-F238E27FC236}">
                  <a16:creationId xmlns:a16="http://schemas.microsoft.com/office/drawing/2014/main" id="{2A002976-8A39-C144-4C99-0B8CEF8B885F}"/>
                </a:ext>
              </a:extLst>
            </p:cNvPr>
            <p:cNvSpPr txBox="1"/>
            <p:nvPr/>
          </p:nvSpPr>
          <p:spPr>
            <a:xfrm>
              <a:off x="5734050" y="5198759"/>
              <a:ext cx="5797551" cy="369332"/>
            </a:xfrm>
            <a:prstGeom prst="rect">
              <a:avLst/>
            </a:prstGeom>
            <a:noFill/>
          </p:spPr>
          <p:txBody>
            <a:bodyPr wrap="square" lIns="0" tIns="0" rIns="0" bIns="0" numCol="1" anchor="t">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spcBef>
                  <a:spcPct val="0"/>
                </a:spcBef>
                <a:spcAft>
                  <a:spcPts val="800"/>
                </a:spcAft>
                <a:buClrTx/>
                <a:buSzTx/>
                <a:buFontTx/>
                <a:buNone/>
                <a:tabLst/>
                <a:defRPr/>
              </a:pPr>
              <a:r>
                <a:rPr kumimoji="0" lang="en-US" sz="1200" b="1" i="0" u="none" strike="noStrike" kern="1200" cap="none" spc="0" normalizeH="0" baseline="0" noProof="0">
                  <a:ln>
                    <a:noFill/>
                  </a:ln>
                  <a:solidFill>
                    <a:schemeClr val="accent6"/>
                  </a:solidFill>
                  <a:effectLst/>
                  <a:uLnTx/>
                  <a:uFillTx/>
                  <a:ea typeface="ＭＳ Ｐゴシック" charset="0"/>
                </a:rPr>
                <a:t>Flexible, service-based model: </a:t>
              </a:r>
              <a:r>
                <a:rPr kumimoji="0" lang="en-US" sz="1200" i="0" u="none" strike="noStrike" kern="1200" cap="none" spc="0" normalizeH="0" baseline="0" noProof="0">
                  <a:ln>
                    <a:noFill/>
                  </a:ln>
                  <a:solidFill>
                    <a:schemeClr val="bg2"/>
                  </a:solidFill>
                  <a:effectLst/>
                  <a:uLnTx/>
                  <a:uFillTx/>
                  <a:ea typeface="ＭＳ Ｐゴシック" charset="0"/>
                </a:rPr>
                <a:t>Pay only for the solution you need based on your business requirements with dynamic consumption and management models. ​</a:t>
              </a:r>
            </a:p>
          </p:txBody>
        </p:sp>
      </p:grpSp>
      <p:pic>
        <p:nvPicPr>
          <p:cNvPr id="85" name="Graphic 84">
            <a:extLst>
              <a:ext uri="{FF2B5EF4-FFF2-40B4-BE49-F238E27FC236}">
                <a16:creationId xmlns:a16="http://schemas.microsoft.com/office/drawing/2014/main" id="{022EC1A2-64D2-4B4B-BF42-24FBEED81C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5960" y="1964145"/>
            <a:ext cx="4180840" cy="3466284"/>
          </a:xfrm>
          <a:prstGeom prst="rect">
            <a:avLst/>
          </a:prstGeom>
        </p:spPr>
      </p:pic>
      <p:grpSp>
        <p:nvGrpSpPr>
          <p:cNvPr id="88" name="Group 87">
            <a:extLst>
              <a:ext uri="{FF2B5EF4-FFF2-40B4-BE49-F238E27FC236}">
                <a16:creationId xmlns:a16="http://schemas.microsoft.com/office/drawing/2014/main" id="{EEF0B391-31F7-AED6-B32A-1E803C86636E}"/>
              </a:ext>
            </a:extLst>
          </p:cNvPr>
          <p:cNvGrpSpPr/>
          <p:nvPr/>
        </p:nvGrpSpPr>
        <p:grpSpPr>
          <a:xfrm>
            <a:off x="5251450" y="1476374"/>
            <a:ext cx="557797" cy="557797"/>
            <a:chOff x="5251450" y="1476374"/>
            <a:chExt cx="557797" cy="557797"/>
          </a:xfrm>
        </p:grpSpPr>
        <p:sp>
          <p:nvSpPr>
            <p:cNvPr id="10" name="Oval 9">
              <a:extLst>
                <a:ext uri="{FF2B5EF4-FFF2-40B4-BE49-F238E27FC236}">
                  <a16:creationId xmlns:a16="http://schemas.microsoft.com/office/drawing/2014/main" id="{2BF7CB50-256D-9813-B81F-125A980C77AC}"/>
                </a:ext>
              </a:extLst>
            </p:cNvPr>
            <p:cNvSpPr/>
            <p:nvPr/>
          </p:nvSpPr>
          <p:spPr bwMode="auto">
            <a:xfrm>
              <a:off x="5251450" y="1476374"/>
              <a:ext cx="557797" cy="557797"/>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1" name="Oval 10">
              <a:extLst>
                <a:ext uri="{FF2B5EF4-FFF2-40B4-BE49-F238E27FC236}">
                  <a16:creationId xmlns:a16="http://schemas.microsoft.com/office/drawing/2014/main" id="{4C0A7FF0-88A0-B2DD-5B85-60C15578D164}"/>
                </a:ext>
              </a:extLst>
            </p:cNvPr>
            <p:cNvSpPr/>
            <p:nvPr/>
          </p:nvSpPr>
          <p:spPr bwMode="auto">
            <a:xfrm>
              <a:off x="5301082" y="1526006"/>
              <a:ext cx="458537" cy="45853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Graphic 114">
              <a:extLst>
                <a:ext uri="{FF2B5EF4-FFF2-40B4-BE49-F238E27FC236}">
                  <a16:creationId xmlns:a16="http://schemas.microsoft.com/office/drawing/2014/main" id="{4EF4DC38-B91B-A89E-EC56-12CD134DC6C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62369" y="1587292"/>
              <a:ext cx="335962" cy="335962"/>
            </a:xfrm>
            <a:prstGeom prst="rect">
              <a:avLst/>
            </a:prstGeom>
          </p:spPr>
        </p:pic>
      </p:grpSp>
      <p:sp>
        <p:nvSpPr>
          <p:cNvPr id="2" name="Slide Number Placeholder 29">
            <a:extLst>
              <a:ext uri="{FF2B5EF4-FFF2-40B4-BE49-F238E27FC236}">
                <a16:creationId xmlns:a16="http://schemas.microsoft.com/office/drawing/2014/main" id="{03F439AA-1F18-96BC-93B8-CCAD0B675560}"/>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15</a:t>
            </a:fld>
            <a:endParaRPr lang="en-GB"/>
          </a:p>
        </p:txBody>
      </p:sp>
      <p:sp>
        <p:nvSpPr>
          <p:cNvPr id="3" name="Footer Placeholder 4">
            <a:extLst>
              <a:ext uri="{FF2B5EF4-FFF2-40B4-BE49-F238E27FC236}">
                <a16:creationId xmlns:a16="http://schemas.microsoft.com/office/drawing/2014/main" id="{C6C94D3C-25D8-62D3-D87E-509C61A8C124}"/>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144481650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098"/>
        <p:cNvGrpSpPr/>
        <p:nvPr/>
      </p:nvGrpSpPr>
      <p:grpSpPr>
        <a:xfrm>
          <a:off x="0" y="0"/>
          <a:ext cx="0" cy="0"/>
          <a:chOff x="0" y="0"/>
          <a:chExt cx="0" cy="0"/>
        </a:xfrm>
      </p:grpSpPr>
      <p:sp>
        <p:nvSpPr>
          <p:cNvPr id="18" name="Title 17">
            <a:extLst>
              <a:ext uri="{FF2B5EF4-FFF2-40B4-BE49-F238E27FC236}">
                <a16:creationId xmlns:a16="http://schemas.microsoft.com/office/drawing/2014/main" id="{4562D16D-2C3A-9F5A-AE67-00CE16DC0319}"/>
              </a:ext>
            </a:extLst>
          </p:cNvPr>
          <p:cNvSpPr>
            <a:spLocks noGrp="1"/>
          </p:cNvSpPr>
          <p:nvPr>
            <p:ph type="title"/>
          </p:nvPr>
        </p:nvSpPr>
        <p:spPr/>
        <p:txBody>
          <a:bodyPr/>
          <a:lstStyle/>
          <a:p>
            <a:r>
              <a:rPr lang="en-US"/>
              <a:t>Transformative cloud results with Meraki</a:t>
            </a:r>
          </a:p>
        </p:txBody>
      </p:sp>
      <p:sp>
        <p:nvSpPr>
          <p:cNvPr id="19" name="Rectangle: Rounded Corners 18">
            <a:extLst>
              <a:ext uri="{FF2B5EF4-FFF2-40B4-BE49-F238E27FC236}">
                <a16:creationId xmlns:a16="http://schemas.microsoft.com/office/drawing/2014/main" id="{16E93EBF-86DD-6A24-D619-2365897AC2DD}"/>
              </a:ext>
            </a:extLst>
          </p:cNvPr>
          <p:cNvSpPr>
            <a:spLocks/>
          </p:cNvSpPr>
          <p:nvPr/>
        </p:nvSpPr>
        <p:spPr bwMode="auto">
          <a:xfrm>
            <a:off x="546100" y="1476375"/>
            <a:ext cx="2527961" cy="4010025"/>
          </a:xfrm>
          <a:prstGeom prst="roundRect">
            <a:avLst>
              <a:gd name="adj" fmla="val 3115"/>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mn-lt"/>
            </a:endParaRPr>
          </a:p>
        </p:txBody>
      </p:sp>
      <p:sp>
        <p:nvSpPr>
          <p:cNvPr id="21" name="Rectangle: Rounded Corners 20">
            <a:extLst>
              <a:ext uri="{FF2B5EF4-FFF2-40B4-BE49-F238E27FC236}">
                <a16:creationId xmlns:a16="http://schemas.microsoft.com/office/drawing/2014/main" id="{8D0ACD0A-1374-90C8-86A3-A684F1B40AC8}"/>
              </a:ext>
            </a:extLst>
          </p:cNvPr>
          <p:cNvSpPr/>
          <p:nvPr/>
        </p:nvSpPr>
        <p:spPr>
          <a:xfrm>
            <a:off x="3231412" y="1476375"/>
            <a:ext cx="8412901" cy="4010025"/>
          </a:xfrm>
          <a:prstGeom prst="roundRect">
            <a:avLst>
              <a:gd name="adj" fmla="val 2697"/>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Rounded Corners 21">
            <a:extLst>
              <a:ext uri="{FF2B5EF4-FFF2-40B4-BE49-F238E27FC236}">
                <a16:creationId xmlns:a16="http://schemas.microsoft.com/office/drawing/2014/main" id="{42FF6E91-D66A-3374-E6F4-54E6925C3D26}"/>
              </a:ext>
            </a:extLst>
          </p:cNvPr>
          <p:cNvSpPr/>
          <p:nvPr/>
        </p:nvSpPr>
        <p:spPr>
          <a:xfrm rot="5400000">
            <a:off x="8639410" y="529645"/>
            <a:ext cx="1762924" cy="3939948"/>
          </a:xfrm>
          <a:prstGeom prst="roundRect">
            <a:avLst>
              <a:gd name="adj" fmla="val 5842"/>
            </a:avLst>
          </a:pr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45720" rIns="45720" rtlCol="0" anchor="ctr">
            <a:noAutofit/>
          </a:bodyPr>
          <a:lstStyle/>
          <a:p>
            <a:pPr algn="ctr" defTabSz="914400"/>
            <a:endParaRPr lang="en-US" sz="1800" kern="0">
              <a:solidFill>
                <a:srgbClr val="414244"/>
              </a:solidFill>
              <a:latin typeface="+mn-lt"/>
            </a:endParaRPr>
          </a:p>
        </p:txBody>
      </p:sp>
      <p:sp>
        <p:nvSpPr>
          <p:cNvPr id="23" name="Rectangle: Rounded Corners 22">
            <a:extLst>
              <a:ext uri="{FF2B5EF4-FFF2-40B4-BE49-F238E27FC236}">
                <a16:creationId xmlns:a16="http://schemas.microsoft.com/office/drawing/2014/main" id="{B98100BD-AFB0-AD82-537F-17D5B2B15C1B}"/>
              </a:ext>
            </a:extLst>
          </p:cNvPr>
          <p:cNvSpPr/>
          <p:nvPr/>
        </p:nvSpPr>
        <p:spPr>
          <a:xfrm rot="5400000">
            <a:off x="8639410" y="2493183"/>
            <a:ext cx="1762924" cy="3939948"/>
          </a:xfrm>
          <a:prstGeom prst="roundRect">
            <a:avLst>
              <a:gd name="adj" fmla="val 5842"/>
            </a:avLst>
          </a:pr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45720" rIns="45720" rtlCol="0" anchor="ctr">
            <a:noAutofit/>
          </a:bodyPr>
          <a:lstStyle/>
          <a:p>
            <a:pPr algn="ctr" defTabSz="914400"/>
            <a:endParaRPr lang="en-US" sz="1800" kern="0">
              <a:solidFill>
                <a:srgbClr val="414244"/>
              </a:solidFill>
              <a:latin typeface="+mn-lt"/>
            </a:endParaRPr>
          </a:p>
        </p:txBody>
      </p:sp>
      <p:sp>
        <p:nvSpPr>
          <p:cNvPr id="24" name="Rectangle: Rounded Corners 23">
            <a:extLst>
              <a:ext uri="{FF2B5EF4-FFF2-40B4-BE49-F238E27FC236}">
                <a16:creationId xmlns:a16="http://schemas.microsoft.com/office/drawing/2014/main" id="{7E7D7542-D55B-88C6-4838-F3BFBC59BB0B}"/>
              </a:ext>
            </a:extLst>
          </p:cNvPr>
          <p:cNvSpPr/>
          <p:nvPr/>
        </p:nvSpPr>
        <p:spPr>
          <a:xfrm rot="5400000">
            <a:off x="4473390" y="529645"/>
            <a:ext cx="1762924" cy="3939948"/>
          </a:xfrm>
          <a:prstGeom prst="roundRect">
            <a:avLst>
              <a:gd name="adj" fmla="val 5842"/>
            </a:avLst>
          </a:pr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45720" rIns="45720" rtlCol="0" anchor="ctr">
            <a:noAutofit/>
          </a:bodyPr>
          <a:lstStyle/>
          <a:p>
            <a:pPr algn="ctr" defTabSz="914400"/>
            <a:endParaRPr lang="en-US" sz="1800" kern="0">
              <a:solidFill>
                <a:srgbClr val="414244"/>
              </a:solidFill>
              <a:latin typeface="+mn-lt"/>
            </a:endParaRPr>
          </a:p>
        </p:txBody>
      </p:sp>
      <p:sp>
        <p:nvSpPr>
          <p:cNvPr id="25" name="Rectangle: Rounded Corners 24">
            <a:extLst>
              <a:ext uri="{FF2B5EF4-FFF2-40B4-BE49-F238E27FC236}">
                <a16:creationId xmlns:a16="http://schemas.microsoft.com/office/drawing/2014/main" id="{71CD4C48-7A65-0DC7-D64E-A3BEFF2DBE28}"/>
              </a:ext>
            </a:extLst>
          </p:cNvPr>
          <p:cNvSpPr/>
          <p:nvPr/>
        </p:nvSpPr>
        <p:spPr>
          <a:xfrm rot="5400000">
            <a:off x="4473390" y="2493183"/>
            <a:ext cx="1762924" cy="3939948"/>
          </a:xfrm>
          <a:prstGeom prst="roundRect">
            <a:avLst>
              <a:gd name="adj" fmla="val 5842"/>
            </a:avLst>
          </a:pr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45720" rIns="45720" rtlCol="0" anchor="ctr">
            <a:noAutofit/>
          </a:bodyPr>
          <a:lstStyle/>
          <a:p>
            <a:pPr algn="ctr" defTabSz="914400"/>
            <a:endParaRPr lang="en-US" sz="1800" kern="0">
              <a:solidFill>
                <a:srgbClr val="414244"/>
              </a:solidFill>
              <a:latin typeface="+mn-lt"/>
            </a:endParaRPr>
          </a:p>
        </p:txBody>
      </p:sp>
      <p:sp>
        <p:nvSpPr>
          <p:cNvPr id="26" name="Arc 25">
            <a:extLst>
              <a:ext uri="{FF2B5EF4-FFF2-40B4-BE49-F238E27FC236}">
                <a16:creationId xmlns:a16="http://schemas.microsoft.com/office/drawing/2014/main" id="{2EF1289D-383A-FBD6-E2DD-8B87F3EAAAD8}"/>
              </a:ext>
            </a:extLst>
          </p:cNvPr>
          <p:cNvSpPr/>
          <p:nvPr/>
        </p:nvSpPr>
        <p:spPr>
          <a:xfrm>
            <a:off x="3635669" y="1871801"/>
            <a:ext cx="1255636" cy="1255636"/>
          </a:xfrm>
          <a:prstGeom prst="arc">
            <a:avLst>
              <a:gd name="adj1" fmla="val 9670931"/>
              <a:gd name="adj2" fmla="val 16779393"/>
            </a:avLst>
          </a:prstGeom>
          <a:ln w="1270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7" name="Arc 26">
            <a:extLst>
              <a:ext uri="{FF2B5EF4-FFF2-40B4-BE49-F238E27FC236}">
                <a16:creationId xmlns:a16="http://schemas.microsoft.com/office/drawing/2014/main" id="{BC2EE021-07CC-5FF1-DA1C-E45A45A604C0}"/>
              </a:ext>
            </a:extLst>
          </p:cNvPr>
          <p:cNvSpPr/>
          <p:nvPr/>
        </p:nvSpPr>
        <p:spPr>
          <a:xfrm>
            <a:off x="3635669" y="1871801"/>
            <a:ext cx="1255636" cy="1255636"/>
          </a:xfrm>
          <a:prstGeom prst="arc">
            <a:avLst>
              <a:gd name="adj1" fmla="val 16200000"/>
              <a:gd name="adj2" fmla="val 10820724"/>
            </a:avLst>
          </a:prstGeom>
          <a:ln w="127000" cap="rnd">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b="1"/>
          </a:p>
        </p:txBody>
      </p:sp>
      <p:sp>
        <p:nvSpPr>
          <p:cNvPr id="28" name="Google Shape;9103;p295">
            <a:extLst>
              <a:ext uri="{FF2B5EF4-FFF2-40B4-BE49-F238E27FC236}">
                <a16:creationId xmlns:a16="http://schemas.microsoft.com/office/drawing/2014/main" id="{328B69E7-34F5-B1F9-F982-10459B1F52D7}"/>
              </a:ext>
            </a:extLst>
          </p:cNvPr>
          <p:cNvSpPr/>
          <p:nvPr/>
        </p:nvSpPr>
        <p:spPr>
          <a:xfrm>
            <a:off x="3992580" y="2330341"/>
            <a:ext cx="541815" cy="338554"/>
          </a:xfrm>
          <a:prstGeom prst="rect">
            <a:avLst/>
          </a:prstGeom>
          <a:noFill/>
          <a:ln>
            <a:noFill/>
          </a:ln>
        </p:spPr>
        <p:txBody>
          <a:bodyPr spcFirstLastPara="1" wrap="square" lIns="0" tIns="0" rIns="0" bIns="0" anchor="ctr" anchorCtr="0">
            <a:spAutoFit/>
          </a:bodyPr>
          <a:lstStyle/>
          <a:p>
            <a:pPr algn="ctr"/>
            <a:r>
              <a:rPr lang="en-US" sz="2200" b="1">
                <a:solidFill>
                  <a:schemeClr val="bg2"/>
                </a:solidFill>
                <a:latin typeface="+mn-lt"/>
                <a:ea typeface="Inter"/>
                <a:cs typeface="Inter"/>
                <a:sym typeface="Inter"/>
              </a:rPr>
              <a:t>75%</a:t>
            </a:r>
          </a:p>
        </p:txBody>
      </p:sp>
      <p:sp>
        <p:nvSpPr>
          <p:cNvPr id="29" name="Arc 28">
            <a:extLst>
              <a:ext uri="{FF2B5EF4-FFF2-40B4-BE49-F238E27FC236}">
                <a16:creationId xmlns:a16="http://schemas.microsoft.com/office/drawing/2014/main" id="{9C050776-A108-0446-C091-7DE894815DBE}"/>
              </a:ext>
            </a:extLst>
          </p:cNvPr>
          <p:cNvSpPr/>
          <p:nvPr/>
        </p:nvSpPr>
        <p:spPr>
          <a:xfrm>
            <a:off x="7801690" y="1871801"/>
            <a:ext cx="1255636" cy="1255636"/>
          </a:xfrm>
          <a:prstGeom prst="arc">
            <a:avLst>
              <a:gd name="adj1" fmla="val 9670931"/>
              <a:gd name="adj2" fmla="val 16779393"/>
            </a:avLst>
          </a:prstGeom>
          <a:ln w="1270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0" name="Google Shape;9103;p295">
            <a:extLst>
              <a:ext uri="{FF2B5EF4-FFF2-40B4-BE49-F238E27FC236}">
                <a16:creationId xmlns:a16="http://schemas.microsoft.com/office/drawing/2014/main" id="{69685FF3-DE28-FA00-A1A2-2C6C54163FF9}"/>
              </a:ext>
            </a:extLst>
          </p:cNvPr>
          <p:cNvSpPr/>
          <p:nvPr/>
        </p:nvSpPr>
        <p:spPr>
          <a:xfrm>
            <a:off x="8133418" y="2314952"/>
            <a:ext cx="591509" cy="369332"/>
          </a:xfrm>
          <a:prstGeom prst="rect">
            <a:avLst/>
          </a:prstGeom>
          <a:noFill/>
          <a:ln>
            <a:noFill/>
          </a:ln>
        </p:spPr>
        <p:txBody>
          <a:bodyPr spcFirstLastPara="1" wrap="square" lIns="0" tIns="0" rIns="0" bIns="0" anchor="ctr" anchorCtr="0">
            <a:spAutoFit/>
          </a:bodyPr>
          <a:lstStyle/>
          <a:p>
            <a:pPr algn="ctr"/>
            <a:r>
              <a:rPr lang="en-US" sz="2400" b="1">
                <a:solidFill>
                  <a:schemeClr val="bg2"/>
                </a:solidFill>
                <a:latin typeface="+mn-lt"/>
                <a:ea typeface="Inter"/>
                <a:cs typeface="Inter"/>
                <a:sym typeface="Inter"/>
              </a:rPr>
              <a:t>83%</a:t>
            </a:r>
            <a:endParaRPr lang="en-US" sz="1400" b="1">
              <a:solidFill>
                <a:schemeClr val="bg2"/>
              </a:solidFill>
              <a:latin typeface="+mn-lt"/>
              <a:ea typeface="Inter"/>
              <a:cs typeface="Inter"/>
              <a:sym typeface="Inter"/>
            </a:endParaRPr>
          </a:p>
        </p:txBody>
      </p:sp>
      <p:sp>
        <p:nvSpPr>
          <p:cNvPr id="31" name="Arc 30">
            <a:extLst>
              <a:ext uri="{FF2B5EF4-FFF2-40B4-BE49-F238E27FC236}">
                <a16:creationId xmlns:a16="http://schemas.microsoft.com/office/drawing/2014/main" id="{2E68D4DF-B113-F0EF-2368-0C881F9AB8B1}"/>
              </a:ext>
            </a:extLst>
          </p:cNvPr>
          <p:cNvSpPr/>
          <p:nvPr/>
        </p:nvSpPr>
        <p:spPr>
          <a:xfrm>
            <a:off x="3635669" y="3835340"/>
            <a:ext cx="1255636" cy="1255636"/>
          </a:xfrm>
          <a:prstGeom prst="arc">
            <a:avLst>
              <a:gd name="adj1" fmla="val 9670931"/>
              <a:gd name="adj2" fmla="val 16779393"/>
            </a:avLst>
          </a:prstGeom>
          <a:ln w="1270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Arc 31">
            <a:extLst>
              <a:ext uri="{FF2B5EF4-FFF2-40B4-BE49-F238E27FC236}">
                <a16:creationId xmlns:a16="http://schemas.microsoft.com/office/drawing/2014/main" id="{04CBD35D-B08B-2659-242D-FEDB1C4E6222}"/>
              </a:ext>
            </a:extLst>
          </p:cNvPr>
          <p:cNvSpPr/>
          <p:nvPr/>
        </p:nvSpPr>
        <p:spPr>
          <a:xfrm>
            <a:off x="3635669" y="3835340"/>
            <a:ext cx="1255636" cy="1255636"/>
          </a:xfrm>
          <a:prstGeom prst="arc">
            <a:avLst>
              <a:gd name="adj1" fmla="val 16200000"/>
              <a:gd name="adj2" fmla="val 16160775"/>
            </a:avLst>
          </a:prstGeom>
          <a:ln w="127000" cap="rnd">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b="1"/>
          </a:p>
        </p:txBody>
      </p:sp>
      <p:sp>
        <p:nvSpPr>
          <p:cNvPr id="33" name="Google Shape;9103;p295">
            <a:extLst>
              <a:ext uri="{FF2B5EF4-FFF2-40B4-BE49-F238E27FC236}">
                <a16:creationId xmlns:a16="http://schemas.microsoft.com/office/drawing/2014/main" id="{3CBD1AB4-86F0-EB7E-2F00-4C4F95019973}"/>
              </a:ext>
            </a:extLst>
          </p:cNvPr>
          <p:cNvSpPr/>
          <p:nvPr/>
        </p:nvSpPr>
        <p:spPr>
          <a:xfrm>
            <a:off x="3918040" y="4293880"/>
            <a:ext cx="690894" cy="338554"/>
          </a:xfrm>
          <a:prstGeom prst="rect">
            <a:avLst/>
          </a:prstGeom>
          <a:noFill/>
          <a:ln>
            <a:noFill/>
          </a:ln>
        </p:spPr>
        <p:txBody>
          <a:bodyPr spcFirstLastPara="1" wrap="square" lIns="0" tIns="0" rIns="0" bIns="0" anchor="ctr" anchorCtr="0">
            <a:spAutoFit/>
          </a:bodyPr>
          <a:lstStyle/>
          <a:p>
            <a:pPr algn="ctr"/>
            <a:r>
              <a:rPr lang="en-US" sz="2200" b="1">
                <a:solidFill>
                  <a:schemeClr val="bg2"/>
                </a:solidFill>
                <a:latin typeface="+mn-lt"/>
                <a:ea typeface="Inter"/>
                <a:cs typeface="Inter"/>
                <a:sym typeface="Inter"/>
              </a:rPr>
              <a:t>100%</a:t>
            </a:r>
          </a:p>
        </p:txBody>
      </p:sp>
      <p:sp>
        <p:nvSpPr>
          <p:cNvPr id="34" name="Arc 33">
            <a:extLst>
              <a:ext uri="{FF2B5EF4-FFF2-40B4-BE49-F238E27FC236}">
                <a16:creationId xmlns:a16="http://schemas.microsoft.com/office/drawing/2014/main" id="{191B3F14-9290-5A15-09D1-214E72BE2607}"/>
              </a:ext>
            </a:extLst>
          </p:cNvPr>
          <p:cNvSpPr/>
          <p:nvPr/>
        </p:nvSpPr>
        <p:spPr>
          <a:xfrm>
            <a:off x="7801690" y="3835340"/>
            <a:ext cx="1255636" cy="1255636"/>
          </a:xfrm>
          <a:prstGeom prst="arc">
            <a:avLst>
              <a:gd name="adj1" fmla="val 5534691"/>
              <a:gd name="adj2" fmla="val 16779393"/>
            </a:avLst>
          </a:prstGeom>
          <a:ln w="1270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5" name="Google Shape;9103;p295">
            <a:extLst>
              <a:ext uri="{FF2B5EF4-FFF2-40B4-BE49-F238E27FC236}">
                <a16:creationId xmlns:a16="http://schemas.microsoft.com/office/drawing/2014/main" id="{EC4644D7-81B1-E893-748F-188AB2F635D9}"/>
              </a:ext>
            </a:extLst>
          </p:cNvPr>
          <p:cNvSpPr/>
          <p:nvPr/>
        </p:nvSpPr>
        <p:spPr>
          <a:xfrm>
            <a:off x="8133418" y="4278157"/>
            <a:ext cx="591509" cy="369332"/>
          </a:xfrm>
          <a:prstGeom prst="rect">
            <a:avLst/>
          </a:prstGeom>
          <a:noFill/>
          <a:ln>
            <a:noFill/>
          </a:ln>
        </p:spPr>
        <p:txBody>
          <a:bodyPr spcFirstLastPara="1" wrap="square" lIns="0" tIns="0" rIns="0" bIns="0" anchor="ctr" anchorCtr="0">
            <a:spAutoFit/>
          </a:bodyPr>
          <a:lstStyle/>
          <a:p>
            <a:pPr algn="ctr"/>
            <a:r>
              <a:rPr lang="en-US" sz="2400" b="1">
                <a:solidFill>
                  <a:schemeClr val="bg2"/>
                </a:solidFill>
                <a:latin typeface="+mn-lt"/>
                <a:ea typeface="Inter"/>
                <a:cs typeface="Inter"/>
                <a:sym typeface="Inter"/>
              </a:rPr>
              <a:t>52%</a:t>
            </a:r>
            <a:endParaRPr lang="en-US" sz="1400" b="1">
              <a:solidFill>
                <a:schemeClr val="bg2"/>
              </a:solidFill>
              <a:latin typeface="+mn-lt"/>
              <a:ea typeface="Inter"/>
              <a:cs typeface="Inter"/>
              <a:sym typeface="Inter"/>
            </a:endParaRPr>
          </a:p>
        </p:txBody>
      </p:sp>
      <p:sp>
        <p:nvSpPr>
          <p:cNvPr id="36" name="Google Shape;9108;p295">
            <a:extLst>
              <a:ext uri="{FF2B5EF4-FFF2-40B4-BE49-F238E27FC236}">
                <a16:creationId xmlns:a16="http://schemas.microsoft.com/office/drawing/2014/main" id="{44A1AF98-8540-349B-A2A4-FB107092F755}"/>
              </a:ext>
            </a:extLst>
          </p:cNvPr>
          <p:cNvSpPr txBox="1">
            <a:spLocks/>
          </p:cNvSpPr>
          <p:nvPr/>
        </p:nvSpPr>
        <p:spPr>
          <a:xfrm>
            <a:off x="5198682" y="4032270"/>
            <a:ext cx="1916821" cy="861774"/>
          </a:xfrm>
          <a:prstGeom prst="rect">
            <a:avLst/>
          </a:prstGeom>
          <a:noFill/>
          <a:ln>
            <a:noFill/>
          </a:ln>
        </p:spPr>
        <p:txBody>
          <a:bodyPr spcFirstLastPara="1" wrap="square" lIns="0" tIns="0" rIns="0" bIns="0" anchor="ctr" anchorCtr="0">
            <a:spAutoFit/>
          </a:bodyPr>
          <a:lstStyle/>
          <a:p>
            <a:r>
              <a:rPr lang="en-US" sz="1400" dirty="0">
                <a:solidFill>
                  <a:schemeClr val="bg2"/>
                </a:solidFill>
                <a:latin typeface="+mn-lt"/>
                <a:ea typeface="Inter"/>
                <a:cs typeface="Inter"/>
                <a:sym typeface="Inter"/>
              </a:rPr>
              <a:t>of organizations saved 10% or more of time deploying, maintaining, or troubleshooting IT</a:t>
            </a:r>
          </a:p>
        </p:txBody>
      </p:sp>
      <p:sp>
        <p:nvSpPr>
          <p:cNvPr id="37" name="Arc 36">
            <a:extLst>
              <a:ext uri="{FF2B5EF4-FFF2-40B4-BE49-F238E27FC236}">
                <a16:creationId xmlns:a16="http://schemas.microsoft.com/office/drawing/2014/main" id="{CCE6567C-9B8D-D619-7475-CC0B03C55E74}"/>
              </a:ext>
            </a:extLst>
          </p:cNvPr>
          <p:cNvSpPr/>
          <p:nvPr/>
        </p:nvSpPr>
        <p:spPr>
          <a:xfrm>
            <a:off x="7801690" y="1872471"/>
            <a:ext cx="1254966" cy="1254966"/>
          </a:xfrm>
          <a:prstGeom prst="arc">
            <a:avLst>
              <a:gd name="adj1" fmla="val 16200000"/>
              <a:gd name="adj2" fmla="val 12522148"/>
            </a:avLst>
          </a:prstGeom>
          <a:ln w="127000" cap="rnd">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b="1"/>
          </a:p>
        </p:txBody>
      </p:sp>
      <p:sp>
        <p:nvSpPr>
          <p:cNvPr id="38" name="Arc 37">
            <a:extLst>
              <a:ext uri="{FF2B5EF4-FFF2-40B4-BE49-F238E27FC236}">
                <a16:creationId xmlns:a16="http://schemas.microsoft.com/office/drawing/2014/main" id="{75020554-DB57-D489-0476-0AA3CD7F274A}"/>
              </a:ext>
            </a:extLst>
          </p:cNvPr>
          <p:cNvSpPr/>
          <p:nvPr/>
        </p:nvSpPr>
        <p:spPr>
          <a:xfrm>
            <a:off x="7801690" y="3835340"/>
            <a:ext cx="1254966" cy="1254966"/>
          </a:xfrm>
          <a:prstGeom prst="arc">
            <a:avLst>
              <a:gd name="adj1" fmla="val 16200000"/>
              <a:gd name="adj2" fmla="val 5774562"/>
            </a:avLst>
          </a:prstGeom>
          <a:ln w="127000" cap="rnd">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b="1"/>
          </a:p>
        </p:txBody>
      </p:sp>
      <p:sp>
        <p:nvSpPr>
          <p:cNvPr id="39" name="Google Shape;9108;p295">
            <a:extLst>
              <a:ext uri="{FF2B5EF4-FFF2-40B4-BE49-F238E27FC236}">
                <a16:creationId xmlns:a16="http://schemas.microsoft.com/office/drawing/2014/main" id="{7D72394C-2855-FA9E-A83C-30D66E4D60F4}"/>
              </a:ext>
            </a:extLst>
          </p:cNvPr>
          <p:cNvSpPr txBox="1">
            <a:spLocks/>
          </p:cNvSpPr>
          <p:nvPr/>
        </p:nvSpPr>
        <p:spPr>
          <a:xfrm>
            <a:off x="5198682" y="2176453"/>
            <a:ext cx="1916821" cy="646331"/>
          </a:xfrm>
          <a:prstGeom prst="rect">
            <a:avLst/>
          </a:prstGeom>
          <a:noFill/>
          <a:ln>
            <a:noFill/>
          </a:ln>
        </p:spPr>
        <p:txBody>
          <a:bodyPr spcFirstLastPara="1" wrap="square" lIns="0" tIns="0" rIns="0" bIns="0" anchor="ctr" anchorCtr="0">
            <a:spAutoFit/>
          </a:bodyPr>
          <a:lstStyle/>
          <a:p>
            <a:r>
              <a:rPr lang="en-US" sz="1400">
                <a:solidFill>
                  <a:schemeClr val="bg2"/>
                </a:solidFill>
                <a:latin typeface="+mn-lt"/>
                <a:ea typeface="Inter"/>
                <a:cs typeface="Inter"/>
                <a:sym typeface="Inter"/>
              </a:rPr>
              <a:t>of Fortune 500 companies are Meraki customers</a:t>
            </a:r>
          </a:p>
        </p:txBody>
      </p:sp>
      <p:sp>
        <p:nvSpPr>
          <p:cNvPr id="40" name="Google Shape;9108;p295">
            <a:extLst>
              <a:ext uri="{FF2B5EF4-FFF2-40B4-BE49-F238E27FC236}">
                <a16:creationId xmlns:a16="http://schemas.microsoft.com/office/drawing/2014/main" id="{B413D705-3A0B-0431-5C19-6B01178BAC80}"/>
              </a:ext>
            </a:extLst>
          </p:cNvPr>
          <p:cNvSpPr txBox="1">
            <a:spLocks/>
          </p:cNvSpPr>
          <p:nvPr/>
        </p:nvSpPr>
        <p:spPr>
          <a:xfrm>
            <a:off x="9364703" y="4139992"/>
            <a:ext cx="1916820" cy="646331"/>
          </a:xfrm>
          <a:prstGeom prst="rect">
            <a:avLst/>
          </a:prstGeom>
          <a:noFill/>
          <a:ln>
            <a:noFill/>
          </a:ln>
        </p:spPr>
        <p:txBody>
          <a:bodyPr spcFirstLastPara="1" wrap="square" lIns="0" tIns="0" rIns="0" bIns="0" anchor="ctr" anchorCtr="0">
            <a:spAutoFit/>
          </a:bodyPr>
          <a:lstStyle/>
          <a:p>
            <a:r>
              <a:rPr lang="en-US" sz="1400">
                <a:solidFill>
                  <a:schemeClr val="bg2"/>
                </a:solidFill>
                <a:latin typeface="+mn-lt"/>
                <a:ea typeface="Inter"/>
                <a:cs typeface="Inter"/>
                <a:sym typeface="Inter"/>
              </a:rPr>
              <a:t>of organizations are better equipped for a digital future</a:t>
            </a:r>
          </a:p>
        </p:txBody>
      </p:sp>
      <p:sp>
        <p:nvSpPr>
          <p:cNvPr id="41" name="Google Shape;9108;p295">
            <a:extLst>
              <a:ext uri="{FF2B5EF4-FFF2-40B4-BE49-F238E27FC236}">
                <a16:creationId xmlns:a16="http://schemas.microsoft.com/office/drawing/2014/main" id="{2F619298-7BED-A572-0CEC-1B9D317D82A5}"/>
              </a:ext>
            </a:extLst>
          </p:cNvPr>
          <p:cNvSpPr txBox="1">
            <a:spLocks/>
          </p:cNvSpPr>
          <p:nvPr/>
        </p:nvSpPr>
        <p:spPr>
          <a:xfrm>
            <a:off x="9364703" y="1961009"/>
            <a:ext cx="1916820" cy="1077218"/>
          </a:xfrm>
          <a:prstGeom prst="rect">
            <a:avLst/>
          </a:prstGeom>
          <a:noFill/>
          <a:ln>
            <a:noFill/>
          </a:ln>
        </p:spPr>
        <p:txBody>
          <a:bodyPr spcFirstLastPara="1" wrap="square" lIns="0" tIns="0" rIns="0" bIns="0" anchor="ctr" anchorCtr="0">
            <a:spAutoFit/>
          </a:bodyPr>
          <a:lstStyle/>
          <a:p>
            <a:r>
              <a:rPr lang="en-US" sz="1400">
                <a:solidFill>
                  <a:schemeClr val="bg2"/>
                </a:solidFill>
                <a:latin typeface="+mn-lt"/>
                <a:ea typeface="Inter"/>
                <a:cs typeface="Inter"/>
                <a:sym typeface="Inter"/>
              </a:rPr>
              <a:t>of organizations identified Meraki’s simplified management as the most valuable feature</a:t>
            </a:r>
          </a:p>
        </p:txBody>
      </p:sp>
      <p:sp>
        <p:nvSpPr>
          <p:cNvPr id="20" name="Title 4">
            <a:extLst>
              <a:ext uri="{FF2B5EF4-FFF2-40B4-BE49-F238E27FC236}">
                <a16:creationId xmlns:a16="http://schemas.microsoft.com/office/drawing/2014/main" id="{B2E0BF11-8EAD-8AFA-7439-06063799EF50}"/>
              </a:ext>
            </a:extLst>
          </p:cNvPr>
          <p:cNvSpPr txBox="1">
            <a:spLocks/>
          </p:cNvSpPr>
          <p:nvPr/>
        </p:nvSpPr>
        <p:spPr>
          <a:xfrm>
            <a:off x="782885" y="2927390"/>
            <a:ext cx="1947615" cy="1107996"/>
          </a:xfrm>
          <a:prstGeom prst="rect">
            <a:avLst/>
          </a:prstGeom>
        </p:spPr>
        <p:txBody>
          <a:bodyPr wrap="square" lIns="0" tIns="0" rIns="0" bIns="0">
            <a:spAutoFit/>
          </a:bodyPr>
          <a:lstStyle>
            <a:lvl1pPr algn="l" rtl="0" fontAlgn="base">
              <a:spcBef>
                <a:spcPct val="0"/>
              </a:spcBef>
              <a:spcAft>
                <a:spcPct val="0"/>
              </a:spcAft>
              <a:defRPr sz="3200" b="1" kern="1200">
                <a:solidFill>
                  <a:schemeClr val="tx1"/>
                </a:solidFill>
                <a:latin typeface="+mj-lt"/>
                <a:ea typeface="+mj-ea"/>
                <a:cs typeface="+mj-cs"/>
              </a:defRPr>
            </a:lvl1pPr>
            <a:lvl2pPr algn="l" rtl="0" fontAlgn="base">
              <a:spcBef>
                <a:spcPct val="0"/>
              </a:spcBef>
              <a:spcAft>
                <a:spcPct val="0"/>
              </a:spcAft>
              <a:defRPr sz="3600" b="1">
                <a:solidFill>
                  <a:schemeClr val="tx1"/>
                </a:solidFill>
                <a:latin typeface="TheSansOffice" pitchFamily="34" charset="0"/>
              </a:defRPr>
            </a:lvl2pPr>
            <a:lvl3pPr algn="l" rtl="0" fontAlgn="base">
              <a:spcBef>
                <a:spcPct val="0"/>
              </a:spcBef>
              <a:spcAft>
                <a:spcPct val="0"/>
              </a:spcAft>
              <a:defRPr sz="3600" b="1">
                <a:solidFill>
                  <a:schemeClr val="tx1"/>
                </a:solidFill>
                <a:latin typeface="TheSansOffice" pitchFamily="34" charset="0"/>
              </a:defRPr>
            </a:lvl3pPr>
            <a:lvl4pPr algn="l" rtl="0" fontAlgn="base">
              <a:spcBef>
                <a:spcPct val="0"/>
              </a:spcBef>
              <a:spcAft>
                <a:spcPct val="0"/>
              </a:spcAft>
              <a:defRPr sz="3600" b="1">
                <a:solidFill>
                  <a:schemeClr val="tx1"/>
                </a:solidFill>
                <a:latin typeface="TheSansOffice" pitchFamily="34" charset="0"/>
              </a:defRPr>
            </a:lvl4pPr>
            <a:lvl5pPr algn="l" rtl="0" fontAlgn="base">
              <a:spcBef>
                <a:spcPct val="0"/>
              </a:spcBef>
              <a:spcAft>
                <a:spcPct val="0"/>
              </a:spcAft>
              <a:defRPr sz="3600" b="1">
                <a:solidFill>
                  <a:schemeClr val="tx1"/>
                </a:solidFill>
                <a:latin typeface="TheSansOffice" pitchFamily="34" charset="0"/>
              </a:defRPr>
            </a:lvl5pPr>
            <a:lvl6pPr marL="457200" algn="l" rtl="0" fontAlgn="base">
              <a:spcBef>
                <a:spcPct val="0"/>
              </a:spcBef>
              <a:spcAft>
                <a:spcPct val="0"/>
              </a:spcAft>
              <a:defRPr sz="3600" b="1">
                <a:solidFill>
                  <a:schemeClr val="tx1"/>
                </a:solidFill>
                <a:latin typeface="TheSansOffice" pitchFamily="34" charset="0"/>
              </a:defRPr>
            </a:lvl6pPr>
            <a:lvl7pPr marL="914400" algn="l" rtl="0" fontAlgn="base">
              <a:spcBef>
                <a:spcPct val="0"/>
              </a:spcBef>
              <a:spcAft>
                <a:spcPct val="0"/>
              </a:spcAft>
              <a:defRPr sz="3600" b="1">
                <a:solidFill>
                  <a:schemeClr val="tx1"/>
                </a:solidFill>
                <a:latin typeface="TheSansOffice" pitchFamily="34" charset="0"/>
              </a:defRPr>
            </a:lvl7pPr>
            <a:lvl8pPr marL="1371600" algn="l" rtl="0" fontAlgn="base">
              <a:spcBef>
                <a:spcPct val="0"/>
              </a:spcBef>
              <a:spcAft>
                <a:spcPct val="0"/>
              </a:spcAft>
              <a:defRPr sz="3600" b="1">
                <a:solidFill>
                  <a:schemeClr val="tx1"/>
                </a:solidFill>
                <a:latin typeface="TheSansOffice" pitchFamily="34" charset="0"/>
              </a:defRPr>
            </a:lvl8pPr>
            <a:lvl9pPr marL="1828800" algn="l" rtl="0" fontAlgn="base">
              <a:spcBef>
                <a:spcPct val="0"/>
              </a:spcBef>
              <a:spcAft>
                <a:spcPct val="0"/>
              </a:spcAft>
              <a:defRPr sz="3600" b="1">
                <a:solidFill>
                  <a:schemeClr val="tx1"/>
                </a:solidFill>
                <a:latin typeface="TheSansOffice" pitchFamily="34" charset="0"/>
              </a:defRPr>
            </a:lvl9pPr>
          </a:lstStyle>
          <a:p>
            <a:pPr defTabSz="914400"/>
            <a:r>
              <a:rPr lang="en-US" sz="2400">
                <a:solidFill>
                  <a:schemeClr val="accent1"/>
                </a:solidFill>
                <a:latin typeface="+mn-lt"/>
              </a:rPr>
              <a:t>Customer success by the numbers</a:t>
            </a:r>
          </a:p>
        </p:txBody>
      </p:sp>
      <p:cxnSp>
        <p:nvCxnSpPr>
          <p:cNvPr id="44" name="Straight Connector 43">
            <a:extLst>
              <a:ext uri="{FF2B5EF4-FFF2-40B4-BE49-F238E27FC236}">
                <a16:creationId xmlns:a16="http://schemas.microsoft.com/office/drawing/2014/main" id="{C2C4B741-3D33-5294-3D91-88EDFD2A9A2E}"/>
              </a:ext>
            </a:extLst>
          </p:cNvPr>
          <p:cNvCxnSpPr/>
          <p:nvPr/>
        </p:nvCxnSpPr>
        <p:spPr bwMode="auto">
          <a:xfrm>
            <a:off x="797891" y="2808800"/>
            <a:ext cx="736619" cy="0"/>
          </a:xfrm>
          <a:prstGeom prst="line">
            <a:avLst/>
          </a:prstGeom>
          <a:noFill/>
          <a:ln w="38100" cap="rnd" cmpd="sng" algn="ctr">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7" name="Graphic 246">
            <a:extLst>
              <a:ext uri="{FF2B5EF4-FFF2-40B4-BE49-F238E27FC236}">
                <a16:creationId xmlns:a16="http://schemas.microsoft.com/office/drawing/2014/main" id="{C1129969-250D-DC3A-3D7C-95C970515C4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6251" y="1642370"/>
            <a:ext cx="1090987" cy="1090987"/>
          </a:xfrm>
          <a:prstGeom prst="rect">
            <a:avLst/>
          </a:prstGeom>
        </p:spPr>
      </p:pic>
      <p:sp>
        <p:nvSpPr>
          <p:cNvPr id="48" name="Rectangle: Top Corners Rounded 47">
            <a:extLst>
              <a:ext uri="{FF2B5EF4-FFF2-40B4-BE49-F238E27FC236}">
                <a16:creationId xmlns:a16="http://schemas.microsoft.com/office/drawing/2014/main" id="{B2AE8237-F9E7-8180-0D08-4C2F8917DBCF}"/>
              </a:ext>
            </a:extLst>
          </p:cNvPr>
          <p:cNvSpPr/>
          <p:nvPr/>
        </p:nvSpPr>
        <p:spPr bwMode="auto">
          <a:xfrm rot="16200000">
            <a:off x="6771490" y="2476759"/>
            <a:ext cx="1060953" cy="45719"/>
          </a:xfrm>
          <a:prstGeom prst="round2SameRect">
            <a:avLst>
              <a:gd name="adj1" fmla="val 50000"/>
              <a:gd name="adj2" fmla="val 0"/>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mn-lt"/>
            </a:endParaRPr>
          </a:p>
        </p:txBody>
      </p:sp>
      <p:sp>
        <p:nvSpPr>
          <p:cNvPr id="49" name="Rectangle: Top Corners Rounded 48">
            <a:extLst>
              <a:ext uri="{FF2B5EF4-FFF2-40B4-BE49-F238E27FC236}">
                <a16:creationId xmlns:a16="http://schemas.microsoft.com/office/drawing/2014/main" id="{C90979B1-B8A7-0F95-927E-3D7A5D21232E}"/>
              </a:ext>
            </a:extLst>
          </p:cNvPr>
          <p:cNvSpPr/>
          <p:nvPr/>
        </p:nvSpPr>
        <p:spPr bwMode="auto">
          <a:xfrm rot="16200000">
            <a:off x="10937510" y="2476759"/>
            <a:ext cx="1060953" cy="45719"/>
          </a:xfrm>
          <a:prstGeom prst="round2SameRect">
            <a:avLst>
              <a:gd name="adj1" fmla="val 50000"/>
              <a:gd name="adj2" fmla="val 0"/>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mn-lt"/>
            </a:endParaRPr>
          </a:p>
        </p:txBody>
      </p:sp>
      <p:sp>
        <p:nvSpPr>
          <p:cNvPr id="50" name="Rectangle: Top Corners Rounded 49">
            <a:extLst>
              <a:ext uri="{FF2B5EF4-FFF2-40B4-BE49-F238E27FC236}">
                <a16:creationId xmlns:a16="http://schemas.microsoft.com/office/drawing/2014/main" id="{4C62493F-A7A4-EDE9-50C0-FEEC273C56D6}"/>
              </a:ext>
            </a:extLst>
          </p:cNvPr>
          <p:cNvSpPr/>
          <p:nvPr/>
        </p:nvSpPr>
        <p:spPr bwMode="auto">
          <a:xfrm rot="16200000">
            <a:off x="6771490" y="4440298"/>
            <a:ext cx="1060953" cy="45719"/>
          </a:xfrm>
          <a:prstGeom prst="round2SameRect">
            <a:avLst>
              <a:gd name="adj1" fmla="val 50000"/>
              <a:gd name="adj2" fmla="val 0"/>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mn-lt"/>
            </a:endParaRPr>
          </a:p>
        </p:txBody>
      </p:sp>
      <p:sp>
        <p:nvSpPr>
          <p:cNvPr id="51" name="Rectangle: Top Corners Rounded 50">
            <a:extLst>
              <a:ext uri="{FF2B5EF4-FFF2-40B4-BE49-F238E27FC236}">
                <a16:creationId xmlns:a16="http://schemas.microsoft.com/office/drawing/2014/main" id="{2CEF90A7-C00A-AD1D-643D-39603E3D2447}"/>
              </a:ext>
            </a:extLst>
          </p:cNvPr>
          <p:cNvSpPr/>
          <p:nvPr/>
        </p:nvSpPr>
        <p:spPr bwMode="auto">
          <a:xfrm rot="16200000">
            <a:off x="10937510" y="4440298"/>
            <a:ext cx="1060953" cy="45719"/>
          </a:xfrm>
          <a:prstGeom prst="round2SameRect">
            <a:avLst>
              <a:gd name="adj1" fmla="val 50000"/>
              <a:gd name="adj2" fmla="val 0"/>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a:ln>
                <a:noFill/>
              </a:ln>
              <a:solidFill>
                <a:schemeClr val="tx1"/>
              </a:solidFill>
              <a:effectLst/>
              <a:latin typeface="+mn-lt"/>
            </a:endParaRPr>
          </a:p>
        </p:txBody>
      </p:sp>
      <p:sp>
        <p:nvSpPr>
          <p:cNvPr id="56" name="Google Shape;9107;p295">
            <a:extLst>
              <a:ext uri="{FF2B5EF4-FFF2-40B4-BE49-F238E27FC236}">
                <a16:creationId xmlns:a16="http://schemas.microsoft.com/office/drawing/2014/main" id="{F2C68693-B26B-A34F-FA05-E7A1931C3EB4}"/>
              </a:ext>
            </a:extLst>
          </p:cNvPr>
          <p:cNvSpPr txBox="1"/>
          <p:nvPr/>
        </p:nvSpPr>
        <p:spPr>
          <a:xfrm>
            <a:off x="546100" y="5549568"/>
            <a:ext cx="6565405" cy="369332"/>
          </a:xfrm>
          <a:prstGeom prst="rect">
            <a:avLst/>
          </a:prstGeom>
          <a:noFill/>
          <a:ln>
            <a:noFill/>
          </a:ln>
        </p:spPr>
        <p:txBody>
          <a:bodyPr spcFirstLastPara="1" wrap="square" lIns="0" tIns="0" rIns="0" bIns="0" anchor="b" anchorCtr="0">
            <a:spAutoFit/>
          </a:bodyPr>
          <a:lstStyle/>
          <a:p>
            <a:r>
              <a:rPr lang="en-US" sz="800">
                <a:solidFill>
                  <a:schemeClr val="bg2"/>
                </a:solidFill>
                <a:latin typeface="+mn-lt"/>
                <a:ea typeface="Inter"/>
                <a:cs typeface="Inter"/>
                <a:sym typeface="Inter"/>
              </a:rPr>
              <a:t>Sources: </a:t>
            </a:r>
          </a:p>
          <a:p>
            <a:r>
              <a:rPr lang="en-US" sz="800" err="1">
                <a:solidFill>
                  <a:schemeClr val="bg2"/>
                </a:solidFill>
                <a:latin typeface="+mn-lt"/>
                <a:ea typeface="Inter"/>
                <a:cs typeface="Inter"/>
                <a:sym typeface="Inter"/>
              </a:rPr>
              <a:t>TechValidate</a:t>
            </a:r>
            <a:r>
              <a:rPr lang="en-US" sz="800">
                <a:solidFill>
                  <a:schemeClr val="bg2"/>
                </a:solidFill>
                <a:latin typeface="+mn-lt"/>
                <a:ea typeface="Inter"/>
                <a:cs typeface="Inter"/>
                <a:sym typeface="Inter"/>
              </a:rPr>
              <a:t> survey of 1,620 users of Cisco Meraki, Oct 2020.</a:t>
            </a:r>
          </a:p>
          <a:p>
            <a:r>
              <a:rPr lang="en-US" sz="800">
                <a:solidFill>
                  <a:schemeClr val="bg2"/>
                </a:solidFill>
                <a:latin typeface="+mn-lt"/>
                <a:ea typeface="Inter"/>
                <a:cs typeface="Inter"/>
                <a:sym typeface="Inter"/>
              </a:rPr>
              <a:t>Cisco Meraki survey of 2,200 users, Oct 2021.</a:t>
            </a:r>
            <a:endParaRPr lang="en-US" sz="800">
              <a:solidFill>
                <a:schemeClr val="bg2"/>
              </a:solidFill>
              <a:latin typeface="+mn-lt"/>
              <a:ea typeface="Inter" panose="02000503000000020004" pitchFamily="2" charset="0"/>
              <a:cs typeface="Inter" panose="02000503000000020004" pitchFamily="2" charset="0"/>
            </a:endParaRPr>
          </a:p>
        </p:txBody>
      </p:sp>
      <p:sp>
        <p:nvSpPr>
          <p:cNvPr id="2" name="Slide Number Placeholder 29">
            <a:extLst>
              <a:ext uri="{FF2B5EF4-FFF2-40B4-BE49-F238E27FC236}">
                <a16:creationId xmlns:a16="http://schemas.microsoft.com/office/drawing/2014/main" id="{D0E2EE82-985A-B029-166F-9214FA238D64}"/>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16</a:t>
            </a:fld>
            <a:endParaRPr lang="en-GB"/>
          </a:p>
        </p:txBody>
      </p:sp>
      <p:sp>
        <p:nvSpPr>
          <p:cNvPr id="3" name="Footer Placeholder 4">
            <a:extLst>
              <a:ext uri="{FF2B5EF4-FFF2-40B4-BE49-F238E27FC236}">
                <a16:creationId xmlns:a16="http://schemas.microsoft.com/office/drawing/2014/main" id="{D2686F33-EFF4-6B1B-0E7F-FE7D0A2E0A7B}"/>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121583453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96A3E69-1E89-B821-73D1-1EC0401A8867}"/>
              </a:ext>
            </a:extLst>
          </p:cNvPr>
          <p:cNvSpPr>
            <a:spLocks noGrp="1"/>
          </p:cNvSpPr>
          <p:nvPr>
            <p:ph type="title"/>
          </p:nvPr>
        </p:nvSpPr>
        <p:spPr/>
        <p:txBody>
          <a:bodyPr/>
          <a:lstStyle/>
          <a:p>
            <a:r>
              <a:rPr lang="en-US">
                <a:solidFill>
                  <a:schemeClr val="tx2"/>
                </a:solidFill>
              </a:rPr>
              <a:t>Making it real: </a:t>
            </a:r>
            <a:r>
              <a:rPr lang="en-US"/>
              <a:t>Expert IT management in India’s manufacturing industry</a:t>
            </a:r>
          </a:p>
        </p:txBody>
      </p:sp>
      <p:sp>
        <p:nvSpPr>
          <p:cNvPr id="5" name="Rectangle: Rounded Corners 4">
            <a:extLst>
              <a:ext uri="{FF2B5EF4-FFF2-40B4-BE49-F238E27FC236}">
                <a16:creationId xmlns:a16="http://schemas.microsoft.com/office/drawing/2014/main" id="{76BC1270-9774-8FFA-B1D5-67CA9907BF8A}"/>
              </a:ext>
            </a:extLst>
          </p:cNvPr>
          <p:cNvSpPr/>
          <p:nvPr/>
        </p:nvSpPr>
        <p:spPr>
          <a:xfrm>
            <a:off x="5588805" y="2209516"/>
            <a:ext cx="6055508" cy="1769795"/>
          </a:xfrm>
          <a:prstGeom prst="roundRect">
            <a:avLst>
              <a:gd name="adj" fmla="val 7425"/>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defTabSz="914400">
              <a:spcBef>
                <a:spcPct val="20000"/>
              </a:spcBef>
              <a:buFontTx/>
              <a:buChar char="•"/>
            </a:pPr>
            <a:endParaRPr lang="en-US">
              <a:solidFill>
                <a:schemeClr val="tx1"/>
              </a:solidFill>
              <a:latin typeface="+mn-lt"/>
              <a:ea typeface="ＭＳ Ｐゴシック" charset="0"/>
            </a:endParaRPr>
          </a:p>
        </p:txBody>
      </p:sp>
      <p:sp>
        <p:nvSpPr>
          <p:cNvPr id="7" name="Rectangle: Top Corners Rounded 6">
            <a:extLst>
              <a:ext uri="{FF2B5EF4-FFF2-40B4-BE49-F238E27FC236}">
                <a16:creationId xmlns:a16="http://schemas.microsoft.com/office/drawing/2014/main" id="{879E437B-12D9-09FD-7334-F3D03D5318D7}"/>
              </a:ext>
            </a:extLst>
          </p:cNvPr>
          <p:cNvSpPr/>
          <p:nvPr/>
        </p:nvSpPr>
        <p:spPr>
          <a:xfrm rot="5400000">
            <a:off x="8947272" y="386381"/>
            <a:ext cx="410899" cy="4593074"/>
          </a:xfrm>
          <a:prstGeom prst="round2SameRect">
            <a:avLst>
              <a:gd name="adj1" fmla="val 50000"/>
              <a:gd name="adj2" fmla="val 0"/>
            </a:avLst>
          </a:prstGeom>
          <a:solidFill>
            <a:schemeClr val="bg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2">
            <a:extLst>
              <a:ext uri="{FF2B5EF4-FFF2-40B4-BE49-F238E27FC236}">
                <a16:creationId xmlns:a16="http://schemas.microsoft.com/office/drawing/2014/main" id="{69A56004-7E4D-3E13-42E4-23488E12B2C5}"/>
              </a:ext>
            </a:extLst>
          </p:cNvPr>
          <p:cNvSpPr>
            <a:spLocks noChangeArrowheads="1"/>
          </p:cNvSpPr>
          <p:nvPr/>
        </p:nvSpPr>
        <p:spPr bwMode="auto">
          <a:xfrm>
            <a:off x="7487393" y="2983810"/>
            <a:ext cx="3961866"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6858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normalizeH="0" baseline="0" noProof="0" dirty="0">
                <a:ln>
                  <a:noFill/>
                </a:ln>
                <a:solidFill>
                  <a:schemeClr val="bg1"/>
                </a:solidFill>
                <a:effectLst/>
                <a:uLnTx/>
                <a:uFillTx/>
                <a:latin typeface="+mn-lt"/>
                <a:ea typeface="+mn-ea"/>
                <a:cs typeface="Times New Roman" panose="02020603050405020304" pitchFamily="18" charset="0"/>
              </a:rPr>
              <a:t>India’s largest steel conglomerate can now integrate all IT and OT assets across their organization.</a:t>
            </a:r>
          </a:p>
        </p:txBody>
      </p:sp>
      <p:sp>
        <p:nvSpPr>
          <p:cNvPr id="12" name="TextBox 11">
            <a:extLst>
              <a:ext uri="{FF2B5EF4-FFF2-40B4-BE49-F238E27FC236}">
                <a16:creationId xmlns:a16="http://schemas.microsoft.com/office/drawing/2014/main" id="{BBF7ECAE-28D7-64F6-6A24-A96B53BCB11C}"/>
              </a:ext>
            </a:extLst>
          </p:cNvPr>
          <p:cNvSpPr txBox="1"/>
          <p:nvPr/>
        </p:nvSpPr>
        <p:spPr>
          <a:xfrm>
            <a:off x="7487393" y="2563511"/>
            <a:ext cx="1941947" cy="246221"/>
          </a:xfrm>
          <a:prstGeom prst="rect">
            <a:avLst/>
          </a:prstGeom>
          <a:noFill/>
        </p:spPr>
        <p:txBody>
          <a:bodyPr wrap="square" lIns="0" tIns="0" rIns="0" bIns="0">
            <a:spAutoFit/>
          </a:bodyPr>
          <a:lstStyle/>
          <a:p>
            <a:pPr eaLnBrk="0" fontAlgn="base" hangingPunct="0">
              <a:spcBef>
                <a:spcPct val="0"/>
              </a:spcBef>
              <a:spcAft>
                <a:spcPct val="0"/>
              </a:spcAft>
              <a:defRPr/>
            </a:pPr>
            <a:r>
              <a:rPr lang="en-US" altLang="en-US" sz="1600" b="1">
                <a:solidFill>
                  <a:schemeClr val="accent1"/>
                </a:solidFill>
                <a:latin typeface="+mn-lt"/>
                <a:cs typeface="Times New Roman" panose="02020603050405020304" pitchFamily="18" charset="0"/>
              </a:rPr>
              <a:t>Results</a:t>
            </a:r>
            <a:endParaRPr lang="en-GB" sz="1600" b="1">
              <a:solidFill>
                <a:schemeClr val="accent1"/>
              </a:solidFill>
              <a:latin typeface="+mn-lt"/>
              <a:cs typeface="Times New Roman" panose="02020603050405020304" pitchFamily="18" charset="0"/>
            </a:endParaRPr>
          </a:p>
        </p:txBody>
      </p:sp>
      <p:sp>
        <p:nvSpPr>
          <p:cNvPr id="14" name="Freeform: Shape 13">
            <a:extLst>
              <a:ext uri="{FF2B5EF4-FFF2-40B4-BE49-F238E27FC236}">
                <a16:creationId xmlns:a16="http://schemas.microsoft.com/office/drawing/2014/main" id="{E68F8032-AA33-EFBB-0BBF-A169C17B87E1}"/>
              </a:ext>
            </a:extLst>
          </p:cNvPr>
          <p:cNvSpPr>
            <a:spLocks/>
          </p:cNvSpPr>
          <p:nvPr/>
        </p:nvSpPr>
        <p:spPr>
          <a:xfrm rot="16200000">
            <a:off x="2670197" y="2111354"/>
            <a:ext cx="2487388" cy="1966123"/>
          </a:xfrm>
          <a:custGeom>
            <a:avLst/>
            <a:gdLst>
              <a:gd name="connsiteX0" fmla="*/ 0 w 1511245"/>
              <a:gd name="connsiteY0" fmla="*/ 0 h 1866011"/>
              <a:gd name="connsiteX1" fmla="*/ 1511244 w 1511245"/>
              <a:gd name="connsiteY1" fmla="*/ 0 h 1866011"/>
              <a:gd name="connsiteX2" fmla="*/ 1442006 w 1511245"/>
              <a:gd name="connsiteY2" fmla="*/ 62928 h 1866011"/>
              <a:gd name="connsiteX3" fmla="*/ 1081608 w 1511245"/>
              <a:gd name="connsiteY3" fmla="*/ 933005 h 1866011"/>
              <a:gd name="connsiteX4" fmla="*/ 1442006 w 1511245"/>
              <a:gd name="connsiteY4" fmla="*/ 1803082 h 1866011"/>
              <a:gd name="connsiteX5" fmla="*/ 1511245 w 1511245"/>
              <a:gd name="connsiteY5" fmla="*/ 1866011 h 1866011"/>
              <a:gd name="connsiteX6" fmla="*/ 2 w 1511245"/>
              <a:gd name="connsiteY6" fmla="*/ 1866011 h 1866011"/>
              <a:gd name="connsiteX7" fmla="*/ 69239 w 1511245"/>
              <a:gd name="connsiteY7" fmla="*/ 1803084 h 1866011"/>
              <a:gd name="connsiteX8" fmla="*/ 429637 w 1511245"/>
              <a:gd name="connsiteY8" fmla="*/ 933006 h 1866011"/>
              <a:gd name="connsiteX9" fmla="*/ 69239 w 1511245"/>
              <a:gd name="connsiteY9" fmla="*/ 62928 h 186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45" h="1866011">
                <a:moveTo>
                  <a:pt x="0" y="0"/>
                </a:moveTo>
                <a:lnTo>
                  <a:pt x="1511244" y="0"/>
                </a:lnTo>
                <a:lnTo>
                  <a:pt x="1442006" y="62928"/>
                </a:lnTo>
                <a:cubicBezTo>
                  <a:pt x="1219334" y="285600"/>
                  <a:pt x="1081608" y="593219"/>
                  <a:pt x="1081608" y="933005"/>
                </a:cubicBezTo>
                <a:cubicBezTo>
                  <a:pt x="1081608" y="1272792"/>
                  <a:pt x="1219334" y="1580410"/>
                  <a:pt x="1442006" y="1803082"/>
                </a:cubicBezTo>
                <a:lnTo>
                  <a:pt x="1511245" y="1866011"/>
                </a:lnTo>
                <a:lnTo>
                  <a:pt x="2" y="1866011"/>
                </a:lnTo>
                <a:lnTo>
                  <a:pt x="69239" y="1803084"/>
                </a:lnTo>
                <a:cubicBezTo>
                  <a:pt x="291911" y="1580412"/>
                  <a:pt x="429637" y="1272793"/>
                  <a:pt x="429637" y="933006"/>
                </a:cubicBezTo>
                <a:cubicBezTo>
                  <a:pt x="429637" y="593220"/>
                  <a:pt x="291911" y="285601"/>
                  <a:pt x="69239" y="62928"/>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normalizeH="0" baseline="0" noProof="0">
              <a:ln>
                <a:noFill/>
              </a:ln>
              <a:solidFill>
                <a:srgbClr val="FFFFFF"/>
              </a:solidFill>
              <a:effectLst/>
              <a:uLnTx/>
              <a:uFillTx/>
              <a:ea typeface="+mn-ea"/>
              <a:cs typeface="+mn-cs"/>
            </a:endParaRPr>
          </a:p>
        </p:txBody>
      </p:sp>
      <p:sp>
        <p:nvSpPr>
          <p:cNvPr id="16" name="Oval 15">
            <a:extLst>
              <a:ext uri="{FF2B5EF4-FFF2-40B4-BE49-F238E27FC236}">
                <a16:creationId xmlns:a16="http://schemas.microsoft.com/office/drawing/2014/main" id="{83F3AA2D-0ED9-BD3C-5414-736971B3F355}"/>
              </a:ext>
            </a:extLst>
          </p:cNvPr>
          <p:cNvSpPr/>
          <p:nvPr/>
        </p:nvSpPr>
        <p:spPr>
          <a:xfrm>
            <a:off x="546099" y="1607484"/>
            <a:ext cx="2973864" cy="2973861"/>
          </a:xfrm>
          <a:prstGeom prst="ellipse">
            <a:avLst/>
          </a:prstGeom>
          <a:solidFill>
            <a:schemeClr val="tx2"/>
          </a:solidFill>
          <a:ln w="12700">
            <a:solidFill>
              <a:schemeClr val="bg1"/>
            </a:solidFill>
          </a:ln>
          <a:effectLst>
            <a:outerShdw blurRad="381000" algn="ctr" rotWithShape="0">
              <a:prstClr val="black">
                <a:alpha val="10000"/>
              </a:prstClr>
            </a:outerShdw>
          </a:effectLst>
        </p:spPr>
        <p:txBody>
          <a:bodyPr wrap="square" lIns="243840" tIns="60960" rIns="243840" bIns="60960" rtlCol="0" anchor="ctr">
            <a:noAutofit/>
          </a:bodyPr>
          <a:lstStyle/>
          <a:p>
            <a:endParaRPr lang="en-US" sz="1867" b="1">
              <a:solidFill>
                <a:schemeClr val="bg1"/>
              </a:solidFill>
              <a:latin typeface="+mn-lt"/>
              <a:cs typeface="CiscoSansTT Medium" panose="020B0903020201020303" charset="0"/>
            </a:endParaRPr>
          </a:p>
        </p:txBody>
      </p:sp>
      <p:sp>
        <p:nvSpPr>
          <p:cNvPr id="19" name="Oval 18">
            <a:extLst>
              <a:ext uri="{FF2B5EF4-FFF2-40B4-BE49-F238E27FC236}">
                <a16:creationId xmlns:a16="http://schemas.microsoft.com/office/drawing/2014/main" id="{EA5F171E-23DE-6CCD-026B-EDCB4AA6D390}"/>
              </a:ext>
            </a:extLst>
          </p:cNvPr>
          <p:cNvSpPr/>
          <p:nvPr/>
        </p:nvSpPr>
        <p:spPr>
          <a:xfrm>
            <a:off x="4307817" y="1607484"/>
            <a:ext cx="2973862" cy="2973860"/>
          </a:xfrm>
          <a:prstGeom prst="ellipse">
            <a:avLst/>
          </a:prstGeom>
          <a:solidFill>
            <a:schemeClr val="tx2"/>
          </a:solidFill>
          <a:ln w="12700">
            <a:solidFill>
              <a:schemeClr val="bg1"/>
            </a:solidFill>
          </a:ln>
          <a:effectLst>
            <a:outerShdw blurRad="381000" algn="ctr" rotWithShape="0">
              <a:prstClr val="black">
                <a:alpha val="10000"/>
              </a:prstClr>
            </a:outerShdw>
          </a:effectLst>
        </p:spPr>
        <p:txBody>
          <a:bodyPr wrap="square" lIns="243840" tIns="60960" rIns="243840" bIns="60960" rtlCol="0" anchor="ctr">
            <a:noAutofit/>
          </a:bodyPr>
          <a:lstStyle/>
          <a:p>
            <a:endParaRPr lang="en-US" sz="1867" b="1">
              <a:solidFill>
                <a:schemeClr val="bg1"/>
              </a:solidFill>
              <a:latin typeface="+mn-lt"/>
              <a:cs typeface="CiscoSansTT Medium" panose="020B0903020201020303" charset="0"/>
            </a:endParaRPr>
          </a:p>
        </p:txBody>
      </p:sp>
      <p:sp>
        <p:nvSpPr>
          <p:cNvPr id="23" name="Rectangle 2">
            <a:extLst>
              <a:ext uri="{FF2B5EF4-FFF2-40B4-BE49-F238E27FC236}">
                <a16:creationId xmlns:a16="http://schemas.microsoft.com/office/drawing/2014/main" id="{C1A80C1E-E67F-4110-EBFC-D901374D85A9}"/>
              </a:ext>
            </a:extLst>
          </p:cNvPr>
          <p:cNvSpPr>
            <a:spLocks noChangeArrowheads="1"/>
          </p:cNvSpPr>
          <p:nvPr/>
        </p:nvSpPr>
        <p:spPr bwMode="auto">
          <a:xfrm>
            <a:off x="4603612" y="2932195"/>
            <a:ext cx="2382273"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685800" rtl="0" eaLnBrk="0" fontAlgn="base" latinLnBrk="0" hangingPunct="0">
              <a:lnSpc>
                <a:spcPct val="100000"/>
              </a:lnSpc>
              <a:spcBef>
                <a:spcPct val="0"/>
              </a:spcBef>
              <a:spcAft>
                <a:spcPct val="0"/>
              </a:spcAft>
              <a:buClrTx/>
              <a:buSzTx/>
              <a:buFontTx/>
              <a:buNone/>
              <a:tabLst/>
              <a:defRPr/>
            </a:pPr>
            <a:r>
              <a:rPr lang="en-US" altLang="en-US" sz="2000" b="1" dirty="0">
                <a:solidFill>
                  <a:schemeClr val="bg2"/>
                </a:solidFill>
                <a:latin typeface="+mn-lt"/>
                <a:cs typeface="Times New Roman" panose="02020603050405020304" pitchFamily="18" charset="0"/>
              </a:rPr>
              <a:t>Solution</a:t>
            </a:r>
            <a:br>
              <a:rPr kumimoji="0" lang="en-US" altLang="en-US" b="1" i="0" u="none" strike="noStrike" kern="1200" cap="none" normalizeH="0" baseline="0" noProof="0" dirty="0">
                <a:ln>
                  <a:noFill/>
                </a:ln>
                <a:solidFill>
                  <a:schemeClr val="bg2"/>
                </a:solidFill>
                <a:effectLst/>
                <a:uLnTx/>
                <a:uFillTx/>
                <a:latin typeface="+mn-lt"/>
                <a:cs typeface="Times New Roman" panose="02020603050405020304" pitchFamily="18" charset="0"/>
              </a:rPr>
            </a:br>
            <a:r>
              <a:rPr kumimoji="0" lang="en-US" altLang="en-US" sz="1400" i="0" u="none" strike="noStrike" kern="1200" cap="none" normalizeH="0" baseline="0" noProof="0" dirty="0">
                <a:ln>
                  <a:noFill/>
                </a:ln>
                <a:solidFill>
                  <a:schemeClr val="bg2"/>
                </a:solidFill>
                <a:effectLst/>
                <a:uLnTx/>
                <a:uFillTx/>
                <a:latin typeface="+mn-lt"/>
                <a:cs typeface="Times New Roman" panose="02020603050405020304" pitchFamily="18" charset="0"/>
              </a:rPr>
              <a:t>Sify’s NOC setup coupled with a managed solution outmatched their standard IT practices.</a:t>
            </a:r>
            <a:endParaRPr kumimoji="0" lang="en-US" altLang="en-US" i="0" u="none" strike="noStrike" kern="1200" cap="none" normalizeH="0" baseline="0" noProof="0" dirty="0">
              <a:ln>
                <a:noFill/>
              </a:ln>
              <a:solidFill>
                <a:schemeClr val="bg2"/>
              </a:solidFill>
              <a:effectLst/>
              <a:uLnTx/>
              <a:uFillTx/>
              <a:latin typeface="+mn-lt"/>
              <a:cs typeface="Times New Roman" panose="02020603050405020304" pitchFamily="18" charset="0"/>
            </a:endParaRPr>
          </a:p>
        </p:txBody>
      </p:sp>
      <p:sp>
        <p:nvSpPr>
          <p:cNvPr id="25" name="Rectangle 2">
            <a:extLst>
              <a:ext uri="{FF2B5EF4-FFF2-40B4-BE49-F238E27FC236}">
                <a16:creationId xmlns:a16="http://schemas.microsoft.com/office/drawing/2014/main" id="{FBB7ED2A-EDB8-188C-8976-A284E1DD5A31}"/>
              </a:ext>
            </a:extLst>
          </p:cNvPr>
          <p:cNvSpPr>
            <a:spLocks noChangeArrowheads="1"/>
          </p:cNvSpPr>
          <p:nvPr/>
        </p:nvSpPr>
        <p:spPr bwMode="auto">
          <a:xfrm>
            <a:off x="841895" y="2932195"/>
            <a:ext cx="2382273"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6858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normalizeH="0" baseline="0" noProof="0">
                <a:ln>
                  <a:noFill/>
                </a:ln>
                <a:solidFill>
                  <a:schemeClr val="bg2"/>
                </a:solidFill>
                <a:effectLst/>
                <a:uLnTx/>
                <a:uFillTx/>
                <a:latin typeface="+mn-lt"/>
                <a:ea typeface="+mn-ea"/>
                <a:cs typeface="Times New Roman" panose="02020603050405020304" pitchFamily="18" charset="0"/>
              </a:rPr>
              <a:t>Customer challenge</a:t>
            </a:r>
          </a:p>
          <a:p>
            <a:pPr marL="0" marR="0" lvl="0" indent="0" algn="ctr" defTabSz="6858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normalizeH="0" baseline="0" noProof="0">
                <a:ln>
                  <a:noFill/>
                </a:ln>
                <a:solidFill>
                  <a:schemeClr val="bg2"/>
                </a:solidFill>
                <a:effectLst/>
                <a:uLnTx/>
                <a:uFillTx/>
                <a:latin typeface="+mn-lt"/>
                <a:ea typeface="+mn-ea"/>
                <a:cs typeface="Times New Roman" panose="02020603050405020304" pitchFamily="18" charset="0"/>
              </a:rPr>
              <a:t>India’s largest steel conglomerate faced challenges outsourcing IT under traditional models. </a:t>
            </a:r>
          </a:p>
        </p:txBody>
      </p:sp>
      <p:sp>
        <p:nvSpPr>
          <p:cNvPr id="38" name="Freeform: Shape 37">
            <a:extLst>
              <a:ext uri="{FF2B5EF4-FFF2-40B4-BE49-F238E27FC236}">
                <a16:creationId xmlns:a16="http://schemas.microsoft.com/office/drawing/2014/main" id="{FE3FC1D4-C47E-2F7F-4520-E3CC052B3AA8}"/>
              </a:ext>
            </a:extLst>
          </p:cNvPr>
          <p:cNvSpPr/>
          <p:nvPr/>
        </p:nvSpPr>
        <p:spPr>
          <a:xfrm>
            <a:off x="5507031" y="1965313"/>
            <a:ext cx="575434" cy="628020"/>
          </a:xfrm>
          <a:custGeom>
            <a:avLst/>
            <a:gdLst>
              <a:gd name="connsiteX0" fmla="*/ 116783 w 279795"/>
              <a:gd name="connsiteY0" fmla="*/ 100029 h 305362"/>
              <a:gd name="connsiteX1" fmla="*/ 85152 w 279795"/>
              <a:gd name="connsiteY1" fmla="*/ 149657 h 305362"/>
              <a:gd name="connsiteX2" fmla="*/ 139897 w 279795"/>
              <a:gd name="connsiteY2" fmla="*/ 204388 h 305362"/>
              <a:gd name="connsiteX3" fmla="*/ 189526 w 279795"/>
              <a:gd name="connsiteY3" fmla="*/ 172758 h 305362"/>
              <a:gd name="connsiteX4" fmla="*/ 163012 w 279795"/>
              <a:gd name="connsiteY4" fmla="*/ 100029 h 305362"/>
              <a:gd name="connsiteX5" fmla="*/ 163012 w 279795"/>
              <a:gd name="connsiteY5" fmla="*/ 149644 h 305362"/>
              <a:gd name="connsiteX6" fmla="*/ 159362 w 279795"/>
              <a:gd name="connsiteY6" fmla="*/ 153293 h 305362"/>
              <a:gd name="connsiteX7" fmla="*/ 120432 w 279795"/>
              <a:gd name="connsiteY7" fmla="*/ 153293 h 305362"/>
              <a:gd name="connsiteX8" fmla="*/ 116783 w 279795"/>
              <a:gd name="connsiteY8" fmla="*/ 149644 h 305362"/>
              <a:gd name="connsiteX9" fmla="*/ 120436 w 279795"/>
              <a:gd name="connsiteY9" fmla="*/ 90956 h 305362"/>
              <a:gd name="connsiteX10" fmla="*/ 124082 w 279795"/>
              <a:gd name="connsiteY10" fmla="*/ 94606 h 305362"/>
              <a:gd name="connsiteX11" fmla="*/ 124082 w 279795"/>
              <a:gd name="connsiteY11" fmla="*/ 145994 h 305362"/>
              <a:gd name="connsiteX12" fmla="*/ 155712 w 279795"/>
              <a:gd name="connsiteY12" fmla="*/ 145994 h 305362"/>
              <a:gd name="connsiteX13" fmla="*/ 155712 w 279795"/>
              <a:gd name="connsiteY13" fmla="*/ 94606 h 305362"/>
              <a:gd name="connsiteX14" fmla="*/ 155920 w 279795"/>
              <a:gd name="connsiteY14" fmla="*/ 93391 h 305362"/>
              <a:gd name="connsiteX15" fmla="*/ 160574 w 279795"/>
              <a:gd name="connsiteY15" fmla="*/ 91164 h 305362"/>
              <a:gd name="connsiteX16" fmla="*/ 197490 w 279795"/>
              <a:gd name="connsiteY16" fmla="*/ 126560 h 305362"/>
              <a:gd name="connsiteX17" fmla="*/ 163012 w 279795"/>
              <a:gd name="connsiteY17" fmla="*/ 207176 h 305362"/>
              <a:gd name="connsiteX18" fmla="*/ 163012 w 279795"/>
              <a:gd name="connsiteY18" fmla="*/ 305362 h 305362"/>
              <a:gd name="connsiteX19" fmla="*/ 155712 w 279795"/>
              <a:gd name="connsiteY19" fmla="*/ 305362 h 305362"/>
              <a:gd name="connsiteX20" fmla="*/ 155712 w 279795"/>
              <a:gd name="connsiteY20" fmla="*/ 209568 h 305362"/>
              <a:gd name="connsiteX21" fmla="*/ 124082 w 279795"/>
              <a:gd name="connsiteY21" fmla="*/ 209568 h 305362"/>
              <a:gd name="connsiteX22" fmla="*/ 124082 w 279795"/>
              <a:gd name="connsiteY22" fmla="*/ 305362 h 305362"/>
              <a:gd name="connsiteX23" fmla="*/ 116783 w 279795"/>
              <a:gd name="connsiteY23" fmla="*/ 305362 h 305362"/>
              <a:gd name="connsiteX24" fmla="*/ 116783 w 279795"/>
              <a:gd name="connsiteY24" fmla="*/ 207176 h 305362"/>
              <a:gd name="connsiteX25" fmla="*/ 81386 w 279795"/>
              <a:gd name="connsiteY25" fmla="*/ 170260 h 305362"/>
              <a:gd name="connsiteX26" fmla="*/ 119221 w 279795"/>
              <a:gd name="connsiteY26" fmla="*/ 91164 h 305362"/>
              <a:gd name="connsiteX27" fmla="*/ 120436 w 279795"/>
              <a:gd name="connsiteY27" fmla="*/ 90956 h 305362"/>
              <a:gd name="connsiteX28" fmla="*/ 166495 w 279795"/>
              <a:gd name="connsiteY28" fmla="*/ 2458 h 305362"/>
              <a:gd name="connsiteX29" fmla="*/ 176969 w 279795"/>
              <a:gd name="connsiteY29" fmla="*/ 16609 h 305362"/>
              <a:gd name="connsiteX30" fmla="*/ 195227 w 279795"/>
              <a:gd name="connsiteY30" fmla="*/ 52616 h 305362"/>
              <a:gd name="connsiteX31" fmla="*/ 235012 w 279795"/>
              <a:gd name="connsiteY31" fmla="*/ 50649 h 305362"/>
              <a:gd name="connsiteX32" fmla="*/ 252377 w 279795"/>
              <a:gd name="connsiteY32" fmla="*/ 52685 h 305362"/>
              <a:gd name="connsiteX33" fmla="*/ 279046 w 279795"/>
              <a:gd name="connsiteY33" fmla="*/ 99472 h 305362"/>
              <a:gd name="connsiteX34" fmla="*/ 272131 w 279795"/>
              <a:gd name="connsiteY34" fmla="*/ 115620 h 305362"/>
              <a:gd name="connsiteX35" fmla="*/ 254085 w 279795"/>
              <a:gd name="connsiteY35" fmla="*/ 133677 h 305362"/>
              <a:gd name="connsiteX36" fmla="*/ 272150 w 279795"/>
              <a:gd name="connsiteY36" fmla="*/ 183659 h 305362"/>
              <a:gd name="connsiteX37" fmla="*/ 279046 w 279795"/>
              <a:gd name="connsiteY37" fmla="*/ 199881 h 305362"/>
              <a:gd name="connsiteX38" fmla="*/ 252096 w 279795"/>
              <a:gd name="connsiteY38" fmla="*/ 246972 h 305362"/>
              <a:gd name="connsiteX39" fmla="*/ 235050 w 279795"/>
              <a:gd name="connsiteY39" fmla="*/ 248636 h 305362"/>
              <a:gd name="connsiteX40" fmla="*/ 195237 w 279795"/>
              <a:gd name="connsiteY40" fmla="*/ 246663 h 305362"/>
              <a:gd name="connsiteX41" fmla="*/ 182753 w 279795"/>
              <a:gd name="connsiteY41" fmla="*/ 258665 h 305362"/>
              <a:gd name="connsiteX42" fmla="*/ 176603 w 279795"/>
              <a:gd name="connsiteY42" fmla="*/ 254735 h 305362"/>
              <a:gd name="connsiteX43" fmla="*/ 178070 w 279795"/>
              <a:gd name="connsiteY43" fmla="*/ 252574 h 305362"/>
              <a:gd name="connsiteX44" fmla="*/ 239328 w 279795"/>
              <a:gd name="connsiteY44" fmla="*/ 242719 h 305362"/>
              <a:gd name="connsiteX45" fmla="*/ 246527 w 279795"/>
              <a:gd name="connsiteY45" fmla="*/ 242258 h 305362"/>
              <a:gd name="connsiteX46" fmla="*/ 272160 w 279795"/>
              <a:gd name="connsiteY46" fmla="*/ 197457 h 305362"/>
              <a:gd name="connsiteX47" fmla="*/ 269090 w 279795"/>
              <a:gd name="connsiteY47" fmla="*/ 190284 h 305362"/>
              <a:gd name="connsiteX48" fmla="*/ 247471 w 279795"/>
              <a:gd name="connsiteY48" fmla="*/ 168680 h 305362"/>
              <a:gd name="connsiteX49" fmla="*/ 269062 w 279795"/>
              <a:gd name="connsiteY49" fmla="*/ 108996 h 305362"/>
              <a:gd name="connsiteX50" fmla="*/ 272145 w 279795"/>
              <a:gd name="connsiteY50" fmla="*/ 101861 h 305362"/>
              <a:gd name="connsiteX51" fmla="*/ 261572 w 279795"/>
              <a:gd name="connsiteY51" fmla="*/ 78404 h 305362"/>
              <a:gd name="connsiteX52" fmla="*/ 246807 w 279795"/>
              <a:gd name="connsiteY52" fmla="*/ 57407 h 305362"/>
              <a:gd name="connsiteX53" fmla="*/ 239279 w 279795"/>
              <a:gd name="connsiteY53" fmla="*/ 56568 h 305362"/>
              <a:gd name="connsiteX54" fmla="*/ 191539 w 279795"/>
              <a:gd name="connsiteY54" fmla="*/ 58918 h 305362"/>
              <a:gd name="connsiteX55" fmla="*/ 169698 w 279795"/>
              <a:gd name="connsiteY55" fmla="*/ 15925 h 305362"/>
              <a:gd name="connsiteX56" fmla="*/ 165164 w 279795"/>
              <a:gd name="connsiteY56" fmla="*/ 9633 h 305362"/>
              <a:gd name="connsiteX57" fmla="*/ 114088 w 279795"/>
              <a:gd name="connsiteY57" fmla="*/ 9735 h 305362"/>
              <a:gd name="connsiteX58" fmla="*/ 110077 w 279795"/>
              <a:gd name="connsiteY58" fmla="*/ 15918 h 305362"/>
              <a:gd name="connsiteX59" fmla="*/ 88246 w 279795"/>
              <a:gd name="connsiteY59" fmla="*/ 58925 h 305362"/>
              <a:gd name="connsiteX60" fmla="*/ 40472 w 279795"/>
              <a:gd name="connsiteY60" fmla="*/ 56568 h 305362"/>
              <a:gd name="connsiteX61" fmla="*/ 33268 w 279795"/>
              <a:gd name="connsiteY61" fmla="*/ 57027 h 305362"/>
              <a:gd name="connsiteX62" fmla="*/ 7635 w 279795"/>
              <a:gd name="connsiteY62" fmla="*/ 101827 h 305362"/>
              <a:gd name="connsiteX63" fmla="*/ 10705 w 279795"/>
              <a:gd name="connsiteY63" fmla="*/ 109003 h 305362"/>
              <a:gd name="connsiteX64" fmla="*/ 32324 w 279795"/>
              <a:gd name="connsiteY64" fmla="*/ 130607 h 305362"/>
              <a:gd name="connsiteX65" fmla="*/ 10733 w 279795"/>
              <a:gd name="connsiteY65" fmla="*/ 190291 h 305362"/>
              <a:gd name="connsiteX66" fmla="*/ 7649 w 279795"/>
              <a:gd name="connsiteY66" fmla="*/ 197427 h 305362"/>
              <a:gd name="connsiteX67" fmla="*/ 18223 w 279795"/>
              <a:gd name="connsiteY67" fmla="*/ 220883 h 305362"/>
              <a:gd name="connsiteX68" fmla="*/ 32988 w 279795"/>
              <a:gd name="connsiteY68" fmla="*/ 241880 h 305362"/>
              <a:gd name="connsiteX69" fmla="*/ 40515 w 279795"/>
              <a:gd name="connsiteY69" fmla="*/ 242719 h 305362"/>
              <a:gd name="connsiteX70" fmla="*/ 42650 w 279795"/>
              <a:gd name="connsiteY70" fmla="*/ 241272 h 305362"/>
              <a:gd name="connsiteX71" fmla="*/ 103201 w 279795"/>
              <a:gd name="connsiteY71" fmla="*/ 254735 h 305362"/>
              <a:gd name="connsiteX72" fmla="*/ 97052 w 279795"/>
              <a:gd name="connsiteY72" fmla="*/ 258665 h 305362"/>
              <a:gd name="connsiteX73" fmla="*/ 95844 w 279795"/>
              <a:gd name="connsiteY73" fmla="*/ 256884 h 305362"/>
              <a:gd name="connsiteX74" fmla="*/ 44783 w 279795"/>
              <a:gd name="connsiteY74" fmla="*/ 248638 h 305362"/>
              <a:gd name="connsiteX75" fmla="*/ 27418 w 279795"/>
              <a:gd name="connsiteY75" fmla="*/ 246602 h 305362"/>
              <a:gd name="connsiteX76" fmla="*/ 749 w 279795"/>
              <a:gd name="connsiteY76" fmla="*/ 199815 h 305362"/>
              <a:gd name="connsiteX77" fmla="*/ 7663 w 279795"/>
              <a:gd name="connsiteY77" fmla="*/ 183667 h 305362"/>
              <a:gd name="connsiteX78" fmla="*/ 25710 w 279795"/>
              <a:gd name="connsiteY78" fmla="*/ 165610 h 305362"/>
              <a:gd name="connsiteX79" fmla="*/ 7644 w 279795"/>
              <a:gd name="connsiteY79" fmla="*/ 115628 h 305362"/>
              <a:gd name="connsiteX80" fmla="*/ 749 w 279795"/>
              <a:gd name="connsiteY80" fmla="*/ 99406 h 305362"/>
              <a:gd name="connsiteX81" fmla="*/ 27698 w 279795"/>
              <a:gd name="connsiteY81" fmla="*/ 52313 h 305362"/>
              <a:gd name="connsiteX82" fmla="*/ 44749 w 279795"/>
              <a:gd name="connsiteY82" fmla="*/ 50652 h 305362"/>
              <a:gd name="connsiteX83" fmla="*/ 84558 w 279795"/>
              <a:gd name="connsiteY83" fmla="*/ 52624 h 305362"/>
              <a:gd name="connsiteX84" fmla="*/ 102807 w 279795"/>
              <a:gd name="connsiteY84" fmla="*/ 16607 h 305362"/>
              <a:gd name="connsiteX85" fmla="*/ 112729 w 279795"/>
              <a:gd name="connsiteY85" fmla="*/ 2565 h 305362"/>
              <a:gd name="connsiteX86" fmla="*/ 166495 w 279795"/>
              <a:gd name="connsiteY86" fmla="*/ 2458 h 30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79795" h="305362">
                <a:moveTo>
                  <a:pt x="116783" y="100029"/>
                </a:moveTo>
                <a:cubicBezTo>
                  <a:pt x="97487" y="109015"/>
                  <a:pt x="85150" y="128372"/>
                  <a:pt x="85152" y="149657"/>
                </a:cubicBezTo>
                <a:cubicBezTo>
                  <a:pt x="85156" y="179888"/>
                  <a:pt x="109666" y="204392"/>
                  <a:pt x="139897" y="204388"/>
                </a:cubicBezTo>
                <a:cubicBezTo>
                  <a:pt x="161183" y="204391"/>
                  <a:pt x="180540" y="192054"/>
                  <a:pt x="189526" y="172758"/>
                </a:cubicBezTo>
                <a:cubicBezTo>
                  <a:pt x="202288" y="145353"/>
                  <a:pt x="190417" y="112791"/>
                  <a:pt x="163012" y="100029"/>
                </a:cubicBezTo>
                <a:lnTo>
                  <a:pt x="163012" y="149644"/>
                </a:lnTo>
                <a:cubicBezTo>
                  <a:pt x="163011" y="151659"/>
                  <a:pt x="161378" y="153293"/>
                  <a:pt x="159362" y="153293"/>
                </a:cubicBezTo>
                <a:lnTo>
                  <a:pt x="120432" y="153293"/>
                </a:lnTo>
                <a:cubicBezTo>
                  <a:pt x="118417" y="153293"/>
                  <a:pt x="116783" y="151659"/>
                  <a:pt x="116783" y="149644"/>
                </a:cubicBezTo>
                <a:close/>
                <a:moveTo>
                  <a:pt x="120436" y="90956"/>
                </a:moveTo>
                <a:cubicBezTo>
                  <a:pt x="122451" y="90957"/>
                  <a:pt x="124083" y="92592"/>
                  <a:pt x="124082" y="94606"/>
                </a:cubicBezTo>
                <a:lnTo>
                  <a:pt x="124082" y="145994"/>
                </a:lnTo>
                <a:lnTo>
                  <a:pt x="155712" y="145994"/>
                </a:lnTo>
                <a:lnTo>
                  <a:pt x="155712" y="94606"/>
                </a:lnTo>
                <a:cubicBezTo>
                  <a:pt x="155712" y="94193"/>
                  <a:pt x="155783" y="93782"/>
                  <a:pt x="155920" y="93391"/>
                </a:cubicBezTo>
                <a:cubicBezTo>
                  <a:pt x="156590" y="91491"/>
                  <a:pt x="158674" y="90494"/>
                  <a:pt x="160574" y="91164"/>
                </a:cubicBezTo>
                <a:cubicBezTo>
                  <a:pt x="177399" y="97101"/>
                  <a:pt x="190851" y="109999"/>
                  <a:pt x="197490" y="126560"/>
                </a:cubicBezTo>
                <a:cubicBezTo>
                  <a:pt x="210231" y="158342"/>
                  <a:pt x="194794" y="194435"/>
                  <a:pt x="163012" y="207176"/>
                </a:cubicBezTo>
                <a:lnTo>
                  <a:pt x="163012" y="305362"/>
                </a:lnTo>
                <a:lnTo>
                  <a:pt x="155712" y="305362"/>
                </a:lnTo>
                <a:lnTo>
                  <a:pt x="155712" y="209568"/>
                </a:lnTo>
                <a:cubicBezTo>
                  <a:pt x="145359" y="212394"/>
                  <a:pt x="134436" y="212394"/>
                  <a:pt x="124082" y="209568"/>
                </a:cubicBezTo>
                <a:lnTo>
                  <a:pt x="124082" y="305362"/>
                </a:lnTo>
                <a:lnTo>
                  <a:pt x="116783" y="305362"/>
                </a:lnTo>
                <a:lnTo>
                  <a:pt x="116783" y="207176"/>
                </a:lnTo>
                <a:cubicBezTo>
                  <a:pt x="100221" y="200537"/>
                  <a:pt x="87324" y="187085"/>
                  <a:pt x="81386" y="170260"/>
                </a:cubicBezTo>
                <a:cubicBezTo>
                  <a:pt x="69992" y="137970"/>
                  <a:pt x="86931" y="102558"/>
                  <a:pt x="119221" y="91164"/>
                </a:cubicBezTo>
                <a:cubicBezTo>
                  <a:pt x="119611" y="91026"/>
                  <a:pt x="120022" y="90956"/>
                  <a:pt x="120436" y="90956"/>
                </a:cubicBezTo>
                <a:close/>
                <a:moveTo>
                  <a:pt x="166495" y="2458"/>
                </a:moveTo>
                <a:cubicBezTo>
                  <a:pt x="173140" y="3727"/>
                  <a:pt x="177696" y="9884"/>
                  <a:pt x="176969" y="16609"/>
                </a:cubicBezTo>
                <a:cubicBezTo>
                  <a:pt x="175562" y="31136"/>
                  <a:pt x="182677" y="45167"/>
                  <a:pt x="195227" y="52616"/>
                </a:cubicBezTo>
                <a:cubicBezTo>
                  <a:pt x="207711" y="59886"/>
                  <a:pt x="223306" y="59115"/>
                  <a:pt x="235012" y="50649"/>
                </a:cubicBezTo>
                <a:cubicBezTo>
                  <a:pt x="240432" y="46645"/>
                  <a:pt x="248030" y="47536"/>
                  <a:pt x="252377" y="52685"/>
                </a:cubicBezTo>
                <a:cubicBezTo>
                  <a:pt x="264139" y="66459"/>
                  <a:pt x="273188" y="82334"/>
                  <a:pt x="279046" y="99472"/>
                </a:cubicBezTo>
                <a:cubicBezTo>
                  <a:pt x="281245" y="105833"/>
                  <a:pt x="278252" y="112823"/>
                  <a:pt x="272131" y="115620"/>
                </a:cubicBezTo>
                <a:cubicBezTo>
                  <a:pt x="264193" y="119349"/>
                  <a:pt x="257809" y="125737"/>
                  <a:pt x="254085" y="133677"/>
                </a:cubicBezTo>
                <a:cubicBezTo>
                  <a:pt x="245271" y="152468"/>
                  <a:pt x="253359" y="174846"/>
                  <a:pt x="272150" y="183659"/>
                </a:cubicBezTo>
                <a:cubicBezTo>
                  <a:pt x="278308" y="186459"/>
                  <a:pt x="281303" y="193504"/>
                  <a:pt x="279046" y="199881"/>
                </a:cubicBezTo>
                <a:cubicBezTo>
                  <a:pt x="273016" y="217093"/>
                  <a:pt x="263882" y="233054"/>
                  <a:pt x="252096" y="246972"/>
                </a:cubicBezTo>
                <a:cubicBezTo>
                  <a:pt x="247744" y="251939"/>
                  <a:pt x="240280" y="252667"/>
                  <a:pt x="235050" y="248636"/>
                </a:cubicBezTo>
                <a:cubicBezTo>
                  <a:pt x="223339" y="240156"/>
                  <a:pt x="207728" y="239383"/>
                  <a:pt x="195237" y="246663"/>
                </a:cubicBezTo>
                <a:cubicBezTo>
                  <a:pt x="190176" y="249609"/>
                  <a:pt x="185895" y="253724"/>
                  <a:pt x="182753" y="258665"/>
                </a:cubicBezTo>
                <a:lnTo>
                  <a:pt x="176603" y="254735"/>
                </a:lnTo>
                <a:cubicBezTo>
                  <a:pt x="177071" y="254000"/>
                  <a:pt x="177560" y="253279"/>
                  <a:pt x="178070" y="252574"/>
                </a:cubicBezTo>
                <a:cubicBezTo>
                  <a:pt x="192264" y="232937"/>
                  <a:pt x="219690" y="228525"/>
                  <a:pt x="239328" y="242719"/>
                </a:cubicBezTo>
                <a:cubicBezTo>
                  <a:pt x="241476" y="244478"/>
                  <a:pt x="244620" y="244276"/>
                  <a:pt x="246527" y="242258"/>
                </a:cubicBezTo>
                <a:cubicBezTo>
                  <a:pt x="257739" y="229018"/>
                  <a:pt x="266428" y="213833"/>
                  <a:pt x="272160" y="197457"/>
                </a:cubicBezTo>
                <a:cubicBezTo>
                  <a:pt x="273189" y="194631"/>
                  <a:pt x="271845" y="191491"/>
                  <a:pt x="269090" y="190284"/>
                </a:cubicBezTo>
                <a:cubicBezTo>
                  <a:pt x="259578" y="185834"/>
                  <a:pt x="251928" y="178189"/>
                  <a:pt x="247471" y="168680"/>
                </a:cubicBezTo>
                <a:cubicBezTo>
                  <a:pt x="236952" y="146237"/>
                  <a:pt x="246618" y="119515"/>
                  <a:pt x="269062" y="108996"/>
                </a:cubicBezTo>
                <a:cubicBezTo>
                  <a:pt x="271802" y="107794"/>
                  <a:pt x="273148" y="104680"/>
                  <a:pt x="272145" y="101861"/>
                </a:cubicBezTo>
                <a:cubicBezTo>
                  <a:pt x="269347" y="93734"/>
                  <a:pt x="265808" y="85883"/>
                  <a:pt x="261572" y="78404"/>
                </a:cubicBezTo>
                <a:cubicBezTo>
                  <a:pt x="257310" y="70963"/>
                  <a:pt x="252368" y="63934"/>
                  <a:pt x="246807" y="57407"/>
                </a:cubicBezTo>
                <a:cubicBezTo>
                  <a:pt x="244929" y="55154"/>
                  <a:pt x="241607" y="54784"/>
                  <a:pt x="239279" y="56568"/>
                </a:cubicBezTo>
                <a:cubicBezTo>
                  <a:pt x="225232" y="66724"/>
                  <a:pt x="206517" y="67646"/>
                  <a:pt x="191539" y="58918"/>
                </a:cubicBezTo>
                <a:cubicBezTo>
                  <a:pt x="176545" y="50028"/>
                  <a:pt x="168035" y="33277"/>
                  <a:pt x="169698" y="15925"/>
                </a:cubicBezTo>
                <a:cubicBezTo>
                  <a:pt x="170092" y="12958"/>
                  <a:pt x="168104" y="10199"/>
                  <a:pt x="165164" y="9633"/>
                </a:cubicBezTo>
                <a:cubicBezTo>
                  <a:pt x="148281" y="6488"/>
                  <a:pt x="130959" y="6522"/>
                  <a:pt x="114088" y="9735"/>
                </a:cubicBezTo>
                <a:cubicBezTo>
                  <a:pt x="111357" y="10454"/>
                  <a:pt x="109620" y="13131"/>
                  <a:pt x="110077" y="15918"/>
                </a:cubicBezTo>
                <a:cubicBezTo>
                  <a:pt x="111749" y="33273"/>
                  <a:pt x="103242" y="50031"/>
                  <a:pt x="88246" y="58925"/>
                </a:cubicBezTo>
                <a:cubicBezTo>
                  <a:pt x="73258" y="67661"/>
                  <a:pt x="54528" y="66737"/>
                  <a:pt x="40472" y="56568"/>
                </a:cubicBezTo>
                <a:cubicBezTo>
                  <a:pt x="38323" y="54805"/>
                  <a:pt x="35177" y="55006"/>
                  <a:pt x="33268" y="57027"/>
                </a:cubicBezTo>
                <a:cubicBezTo>
                  <a:pt x="22057" y="70268"/>
                  <a:pt x="13369" y="85452"/>
                  <a:pt x="7635" y="101827"/>
                </a:cubicBezTo>
                <a:cubicBezTo>
                  <a:pt x="6606" y="104655"/>
                  <a:pt x="7949" y="107795"/>
                  <a:pt x="10705" y="109003"/>
                </a:cubicBezTo>
                <a:cubicBezTo>
                  <a:pt x="20217" y="113453"/>
                  <a:pt x="27867" y="121098"/>
                  <a:pt x="32324" y="130607"/>
                </a:cubicBezTo>
                <a:cubicBezTo>
                  <a:pt x="42843" y="153050"/>
                  <a:pt x="33177" y="179772"/>
                  <a:pt x="10733" y="190291"/>
                </a:cubicBezTo>
                <a:cubicBezTo>
                  <a:pt x="7993" y="191492"/>
                  <a:pt x="6647" y="194607"/>
                  <a:pt x="7649" y="197427"/>
                </a:cubicBezTo>
                <a:cubicBezTo>
                  <a:pt x="10448" y="205553"/>
                  <a:pt x="13987" y="213405"/>
                  <a:pt x="18223" y="220883"/>
                </a:cubicBezTo>
                <a:cubicBezTo>
                  <a:pt x="22485" y="228324"/>
                  <a:pt x="27427" y="235353"/>
                  <a:pt x="32988" y="241880"/>
                </a:cubicBezTo>
                <a:cubicBezTo>
                  <a:pt x="34866" y="244133"/>
                  <a:pt x="38187" y="244503"/>
                  <a:pt x="40515" y="242719"/>
                </a:cubicBezTo>
                <a:cubicBezTo>
                  <a:pt x="41212" y="242216"/>
                  <a:pt x="41924" y="241733"/>
                  <a:pt x="42650" y="241272"/>
                </a:cubicBezTo>
                <a:cubicBezTo>
                  <a:pt x="63088" y="228269"/>
                  <a:pt x="90198" y="234296"/>
                  <a:pt x="103201" y="254735"/>
                </a:cubicBezTo>
                <a:lnTo>
                  <a:pt x="97052" y="258665"/>
                </a:lnTo>
                <a:cubicBezTo>
                  <a:pt x="96667" y="258060"/>
                  <a:pt x="96264" y="257466"/>
                  <a:pt x="95844" y="256884"/>
                </a:cubicBezTo>
                <a:cubicBezTo>
                  <a:pt x="84021" y="240507"/>
                  <a:pt x="61160" y="236815"/>
                  <a:pt x="44783" y="248638"/>
                </a:cubicBezTo>
                <a:cubicBezTo>
                  <a:pt x="39363" y="252643"/>
                  <a:pt x="31764" y="251752"/>
                  <a:pt x="27418" y="246602"/>
                </a:cubicBezTo>
                <a:cubicBezTo>
                  <a:pt x="15654" y="232829"/>
                  <a:pt x="6605" y="216954"/>
                  <a:pt x="749" y="199815"/>
                </a:cubicBezTo>
                <a:cubicBezTo>
                  <a:pt x="-1451" y="193454"/>
                  <a:pt x="1542" y="186464"/>
                  <a:pt x="7663" y="183667"/>
                </a:cubicBezTo>
                <a:cubicBezTo>
                  <a:pt x="15601" y="179938"/>
                  <a:pt x="21986" y="173550"/>
                  <a:pt x="25710" y="165610"/>
                </a:cubicBezTo>
                <a:cubicBezTo>
                  <a:pt x="34524" y="146819"/>
                  <a:pt x="26435" y="124441"/>
                  <a:pt x="7644" y="115628"/>
                </a:cubicBezTo>
                <a:cubicBezTo>
                  <a:pt x="1486" y="112828"/>
                  <a:pt x="-1508" y="105783"/>
                  <a:pt x="749" y="99406"/>
                </a:cubicBezTo>
                <a:cubicBezTo>
                  <a:pt x="6776" y="82193"/>
                  <a:pt x="15911" y="66231"/>
                  <a:pt x="27698" y="52313"/>
                </a:cubicBezTo>
                <a:cubicBezTo>
                  <a:pt x="32054" y="47347"/>
                  <a:pt x="39517" y="46620"/>
                  <a:pt x="44749" y="50652"/>
                </a:cubicBezTo>
                <a:cubicBezTo>
                  <a:pt x="56459" y="59130"/>
                  <a:pt x="72068" y="59903"/>
                  <a:pt x="84558" y="52624"/>
                </a:cubicBezTo>
                <a:cubicBezTo>
                  <a:pt x="97109" y="45171"/>
                  <a:pt x="104220" y="31135"/>
                  <a:pt x="102807" y="16607"/>
                </a:cubicBezTo>
                <a:cubicBezTo>
                  <a:pt x="101974" y="10062"/>
                  <a:pt x="106282" y="3966"/>
                  <a:pt x="112729" y="2565"/>
                </a:cubicBezTo>
                <a:cubicBezTo>
                  <a:pt x="130488" y="-820"/>
                  <a:pt x="148723" y="-856"/>
                  <a:pt x="166495" y="2458"/>
                </a:cubicBezTo>
                <a:close/>
              </a:path>
            </a:pathLst>
          </a:custGeom>
          <a:solidFill>
            <a:schemeClr val="bg2"/>
          </a:solidFill>
          <a:ln w="1797" cap="flat">
            <a:noFill/>
            <a:prstDash val="solid"/>
            <a:miter/>
          </a:ln>
        </p:spPr>
        <p:txBody>
          <a:bodyPr rtlCol="0" anchor="ctr"/>
          <a:lstStyle/>
          <a:p>
            <a:endParaRPr lang="en-GB">
              <a:latin typeface="+mn-lt"/>
            </a:endParaRPr>
          </a:p>
        </p:txBody>
      </p:sp>
      <p:pic>
        <p:nvPicPr>
          <p:cNvPr id="41" name="Graphic 28">
            <a:extLst>
              <a:ext uri="{FF2B5EF4-FFF2-40B4-BE49-F238E27FC236}">
                <a16:creationId xmlns:a16="http://schemas.microsoft.com/office/drawing/2014/main" id="{8C0DAD41-A604-8F4E-8993-19A9C74BEB78}"/>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1648581" y="1894873"/>
            <a:ext cx="768901" cy="768901"/>
          </a:xfrm>
          <a:prstGeom prst="rect">
            <a:avLst/>
          </a:prstGeom>
        </p:spPr>
      </p:pic>
      <p:cxnSp>
        <p:nvCxnSpPr>
          <p:cNvPr id="44" name="Straight Connector 43">
            <a:extLst>
              <a:ext uri="{FF2B5EF4-FFF2-40B4-BE49-F238E27FC236}">
                <a16:creationId xmlns:a16="http://schemas.microsoft.com/office/drawing/2014/main" id="{EA0693F2-3D9E-2449-6B04-571E0875BB78}"/>
              </a:ext>
            </a:extLst>
          </p:cNvPr>
          <p:cNvCxnSpPr/>
          <p:nvPr/>
        </p:nvCxnSpPr>
        <p:spPr bwMode="auto">
          <a:xfrm>
            <a:off x="1675803" y="2803236"/>
            <a:ext cx="714455" cy="0"/>
          </a:xfrm>
          <a:prstGeom prst="line">
            <a:avLst/>
          </a:prstGeom>
          <a:noFill/>
          <a:ln w="38100" cap="rnd" cmpd="sng" algn="ctr">
            <a:solidFill>
              <a:schemeClr val="accent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Connector 44">
            <a:extLst>
              <a:ext uri="{FF2B5EF4-FFF2-40B4-BE49-F238E27FC236}">
                <a16:creationId xmlns:a16="http://schemas.microsoft.com/office/drawing/2014/main" id="{00B02AC2-1CD5-7467-0B18-0EEB0E8ABC92}"/>
              </a:ext>
            </a:extLst>
          </p:cNvPr>
          <p:cNvCxnSpPr/>
          <p:nvPr/>
        </p:nvCxnSpPr>
        <p:spPr bwMode="auto">
          <a:xfrm>
            <a:off x="5437522" y="2803236"/>
            <a:ext cx="714455" cy="0"/>
          </a:xfrm>
          <a:prstGeom prst="line">
            <a:avLst/>
          </a:prstGeom>
          <a:noFill/>
          <a:ln w="38100" cap="rnd" cmpd="sng" algn="ctr">
            <a:solidFill>
              <a:schemeClr val="accent4"/>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 name="Rectangle: Rounded Corners 50">
            <a:extLst>
              <a:ext uri="{FF2B5EF4-FFF2-40B4-BE49-F238E27FC236}">
                <a16:creationId xmlns:a16="http://schemas.microsoft.com/office/drawing/2014/main" id="{1A43ADC8-6E0B-B7DA-B850-C4ADB08E72D4}"/>
              </a:ext>
            </a:extLst>
          </p:cNvPr>
          <p:cNvSpPr/>
          <p:nvPr/>
        </p:nvSpPr>
        <p:spPr bwMode="auto">
          <a:xfrm>
            <a:off x="546100" y="4719145"/>
            <a:ext cx="11099799" cy="1203356"/>
          </a:xfrm>
          <a:prstGeom prst="roundRect">
            <a:avLst>
              <a:gd name="adj" fmla="val 4381"/>
            </a:avLst>
          </a:prstGeom>
          <a:solidFill>
            <a:schemeClr val="bg1">
              <a:lumMod val="95000"/>
            </a:schemeClr>
          </a:solidFill>
          <a:ln>
            <a:solidFill>
              <a:schemeClr val="tx2"/>
            </a:solid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mn-lt"/>
            </a:endParaRPr>
          </a:p>
        </p:txBody>
      </p:sp>
      <p:sp>
        <p:nvSpPr>
          <p:cNvPr id="53" name="TextBox 52">
            <a:extLst>
              <a:ext uri="{FF2B5EF4-FFF2-40B4-BE49-F238E27FC236}">
                <a16:creationId xmlns:a16="http://schemas.microsoft.com/office/drawing/2014/main" id="{C2EA8AED-A570-9F39-145B-D8564C6C882D}"/>
              </a:ext>
            </a:extLst>
          </p:cNvPr>
          <p:cNvSpPr txBox="1"/>
          <p:nvPr/>
        </p:nvSpPr>
        <p:spPr>
          <a:xfrm>
            <a:off x="699939" y="5180004"/>
            <a:ext cx="10792122" cy="684803"/>
          </a:xfrm>
          <a:prstGeom prst="rect">
            <a:avLst/>
          </a:prstGeom>
          <a:noFill/>
        </p:spPr>
        <p:txBody>
          <a:bodyPr wrap="square" lIns="0" tIns="0" rIns="0" bIns="0" anchor="t">
            <a:spAutoFit/>
          </a:bodyPr>
          <a:lstStyle/>
          <a:p>
            <a:pPr>
              <a:spcBef>
                <a:spcPts val="0"/>
              </a:spcBef>
              <a:spcAft>
                <a:spcPts val="300"/>
              </a:spcAft>
            </a:pPr>
            <a:r>
              <a:rPr lang="en-US" sz="1400" dirty="0">
                <a:latin typeface="+mn-lt"/>
              </a:rPr>
              <a:t>The specialized skillsets and processes across the NOC setup coupled with managed services outclassed the traditional IT outsourcing model deployed by us. With Sify managed Wi-Fi services, we have been able to integrate all IT, OT assets across the organization.</a:t>
            </a:r>
          </a:p>
          <a:p>
            <a:pPr algn="r">
              <a:spcBef>
                <a:spcPts val="0"/>
              </a:spcBef>
              <a:spcAft>
                <a:spcPts val="300"/>
              </a:spcAft>
            </a:pPr>
            <a:r>
              <a:rPr lang="en-US" sz="1400" b="1" i="1" dirty="0">
                <a:latin typeface="+mn-lt"/>
              </a:rPr>
              <a:t>- India’s largest steel conglomerate</a:t>
            </a:r>
          </a:p>
        </p:txBody>
      </p:sp>
      <p:sp>
        <p:nvSpPr>
          <p:cNvPr id="56" name="Rectangle 55">
            <a:extLst>
              <a:ext uri="{FF2B5EF4-FFF2-40B4-BE49-F238E27FC236}">
                <a16:creationId xmlns:a16="http://schemas.microsoft.com/office/drawing/2014/main" id="{7F7E7F84-0FA6-11CB-87F2-50DE09B10A0D}"/>
              </a:ext>
            </a:extLst>
          </p:cNvPr>
          <p:cNvSpPr/>
          <p:nvPr/>
        </p:nvSpPr>
        <p:spPr>
          <a:xfrm rot="16200000">
            <a:off x="852514" y="4560649"/>
            <a:ext cx="48768" cy="365760"/>
          </a:xfrm>
          <a:prstGeom prst="rect">
            <a:avLst/>
          </a:prstGeom>
          <a:solidFill>
            <a:schemeClr val="tx2"/>
          </a:solidFill>
          <a:ln w="25400" cap="flat" cmpd="sng" algn="ctr">
            <a:noFill/>
            <a:prstDash val="solid"/>
          </a:ln>
          <a:effectLst/>
        </p:spPr>
        <p:txBody>
          <a:bodyPr rtlCol="0" anchor="ctr"/>
          <a:lstStyle/>
          <a:p>
            <a:pPr algn="ctr" defTabSz="1625519" fontAlgn="auto">
              <a:spcBef>
                <a:spcPts val="0"/>
              </a:spcBef>
              <a:spcAft>
                <a:spcPts val="0"/>
              </a:spcAft>
            </a:pPr>
            <a:endParaRPr lang="en-IN" sz="1200" kern="0">
              <a:solidFill>
                <a:srgbClr val="414244"/>
              </a:solidFill>
              <a:latin typeface="+mn-lt"/>
              <a:cs typeface="+mn-cs"/>
            </a:endParaRPr>
          </a:p>
        </p:txBody>
      </p:sp>
      <p:grpSp>
        <p:nvGrpSpPr>
          <p:cNvPr id="94" name="Group 93">
            <a:extLst>
              <a:ext uri="{FF2B5EF4-FFF2-40B4-BE49-F238E27FC236}">
                <a16:creationId xmlns:a16="http://schemas.microsoft.com/office/drawing/2014/main" id="{E8976FDB-F982-452D-A6E4-CDC6DB00576F}"/>
              </a:ext>
            </a:extLst>
          </p:cNvPr>
          <p:cNvGrpSpPr/>
          <p:nvPr/>
        </p:nvGrpSpPr>
        <p:grpSpPr>
          <a:xfrm>
            <a:off x="708927" y="4825049"/>
            <a:ext cx="335941" cy="264986"/>
            <a:chOff x="1207499" y="4825049"/>
            <a:chExt cx="335941" cy="264986"/>
          </a:xfrm>
        </p:grpSpPr>
        <p:sp>
          <p:nvSpPr>
            <p:cNvPr id="93" name="Freeform: Shape 92">
              <a:extLst>
                <a:ext uri="{FF2B5EF4-FFF2-40B4-BE49-F238E27FC236}">
                  <a16:creationId xmlns:a16="http://schemas.microsoft.com/office/drawing/2014/main" id="{38B2AB86-9666-EF46-F3E6-85C2885B1B40}"/>
                </a:ext>
              </a:extLst>
            </p:cNvPr>
            <p:cNvSpPr>
              <a:spLocks noChangeArrowheads="1"/>
            </p:cNvSpPr>
            <p:nvPr/>
          </p:nvSpPr>
          <p:spPr bwMode="auto">
            <a:xfrm>
              <a:off x="1207499" y="4825049"/>
              <a:ext cx="146375" cy="264986"/>
            </a:xfrm>
            <a:custGeom>
              <a:avLst/>
              <a:gdLst/>
              <a:ahLst/>
              <a:cxnLst/>
              <a:rect l="l" t="t" r="r" b="b"/>
              <a:pathLst>
                <a:path w="146375" h="264986">
                  <a:moveTo>
                    <a:pt x="108665" y="0"/>
                  </a:moveTo>
                  <a:lnTo>
                    <a:pt x="146375" y="33633"/>
                  </a:lnTo>
                  <a:cubicBezTo>
                    <a:pt x="114441" y="68285"/>
                    <a:pt x="96265" y="97501"/>
                    <a:pt x="91849" y="121282"/>
                  </a:cubicBezTo>
                  <a:cubicBezTo>
                    <a:pt x="87433" y="145063"/>
                    <a:pt x="91000" y="164087"/>
                    <a:pt x="102550" y="178356"/>
                  </a:cubicBezTo>
                  <a:cubicBezTo>
                    <a:pt x="109345" y="187189"/>
                    <a:pt x="113082" y="196701"/>
                    <a:pt x="113761" y="206893"/>
                  </a:cubicBezTo>
                  <a:cubicBezTo>
                    <a:pt x="114441" y="217084"/>
                    <a:pt x="112742" y="226427"/>
                    <a:pt x="108665" y="234920"/>
                  </a:cubicBezTo>
                  <a:cubicBezTo>
                    <a:pt x="104589" y="243413"/>
                    <a:pt x="98304" y="250547"/>
                    <a:pt x="89811" y="256323"/>
                  </a:cubicBezTo>
                  <a:cubicBezTo>
                    <a:pt x="81318" y="262098"/>
                    <a:pt x="71296" y="264986"/>
                    <a:pt x="59745" y="264986"/>
                  </a:cubicBezTo>
                  <a:cubicBezTo>
                    <a:pt x="42079" y="264986"/>
                    <a:pt x="27471" y="257851"/>
                    <a:pt x="15920" y="243583"/>
                  </a:cubicBezTo>
                  <a:cubicBezTo>
                    <a:pt x="4370" y="229315"/>
                    <a:pt x="-896" y="209950"/>
                    <a:pt x="123" y="185490"/>
                  </a:cubicBezTo>
                  <a:cubicBezTo>
                    <a:pt x="1142" y="161030"/>
                    <a:pt x="9975" y="132833"/>
                    <a:pt x="26622" y="100898"/>
                  </a:cubicBezTo>
                  <a:cubicBezTo>
                    <a:pt x="43268" y="68964"/>
                    <a:pt x="70616" y="35332"/>
                    <a:pt x="108665" y="0"/>
                  </a:cubicBezTo>
                  <a:close/>
                </a:path>
              </a:pathLst>
            </a:custGeom>
            <a:noFill/>
            <a:ln w="6350">
              <a:solidFill>
                <a:schemeClr val="bg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en-US" altLang="en-US" sz="6000" i="0" u="none" strike="noStrike" kern="1200" cap="none" normalizeH="0" baseline="0" noProof="0">
                <a:ln w="6350">
                  <a:solidFill>
                    <a:schemeClr val="bg2"/>
                  </a:solidFill>
                </a:ln>
                <a:noFill/>
                <a:effectLst/>
                <a:uLnTx/>
                <a:uFillTx/>
                <a:latin typeface="+mn-lt"/>
                <a:ea typeface="+mn-ea"/>
                <a:cs typeface="Times New Roman" panose="02020603050405020304" pitchFamily="18" charset="0"/>
              </a:endParaRPr>
            </a:p>
          </p:txBody>
        </p:sp>
        <p:sp>
          <p:nvSpPr>
            <p:cNvPr id="92" name="Freeform: Shape 91">
              <a:extLst>
                <a:ext uri="{FF2B5EF4-FFF2-40B4-BE49-F238E27FC236}">
                  <a16:creationId xmlns:a16="http://schemas.microsoft.com/office/drawing/2014/main" id="{ACB44E85-02B9-17E7-4405-2A9A97D421C7}"/>
                </a:ext>
              </a:extLst>
            </p:cNvPr>
            <p:cNvSpPr>
              <a:spLocks noChangeArrowheads="1"/>
            </p:cNvSpPr>
            <p:nvPr/>
          </p:nvSpPr>
          <p:spPr bwMode="auto">
            <a:xfrm>
              <a:off x="1397066" y="4825049"/>
              <a:ext cx="146374" cy="264986"/>
            </a:xfrm>
            <a:custGeom>
              <a:avLst/>
              <a:gdLst/>
              <a:ahLst/>
              <a:cxnLst/>
              <a:rect l="l" t="t" r="r" b="b"/>
              <a:pathLst>
                <a:path w="146374" h="264986">
                  <a:moveTo>
                    <a:pt x="108665" y="0"/>
                  </a:moveTo>
                  <a:lnTo>
                    <a:pt x="146374" y="33633"/>
                  </a:lnTo>
                  <a:cubicBezTo>
                    <a:pt x="114440" y="68285"/>
                    <a:pt x="96265" y="97501"/>
                    <a:pt x="91849" y="121282"/>
                  </a:cubicBezTo>
                  <a:cubicBezTo>
                    <a:pt x="87432" y="145063"/>
                    <a:pt x="90999" y="164087"/>
                    <a:pt x="102550" y="178356"/>
                  </a:cubicBezTo>
                  <a:cubicBezTo>
                    <a:pt x="109344" y="187189"/>
                    <a:pt x="113081" y="196701"/>
                    <a:pt x="113761" y="206893"/>
                  </a:cubicBezTo>
                  <a:cubicBezTo>
                    <a:pt x="114440" y="217084"/>
                    <a:pt x="112742" y="226427"/>
                    <a:pt x="108665" y="234920"/>
                  </a:cubicBezTo>
                  <a:cubicBezTo>
                    <a:pt x="104588" y="243413"/>
                    <a:pt x="98303" y="250547"/>
                    <a:pt x="89810" y="256323"/>
                  </a:cubicBezTo>
                  <a:cubicBezTo>
                    <a:pt x="81317" y="262098"/>
                    <a:pt x="71295" y="264986"/>
                    <a:pt x="59745" y="264986"/>
                  </a:cubicBezTo>
                  <a:cubicBezTo>
                    <a:pt x="42079" y="264986"/>
                    <a:pt x="27471" y="257851"/>
                    <a:pt x="15920" y="243583"/>
                  </a:cubicBezTo>
                  <a:cubicBezTo>
                    <a:pt x="4369" y="229315"/>
                    <a:pt x="-896" y="209950"/>
                    <a:pt x="123" y="185490"/>
                  </a:cubicBezTo>
                  <a:cubicBezTo>
                    <a:pt x="1142" y="161030"/>
                    <a:pt x="9975" y="132833"/>
                    <a:pt x="26621" y="100898"/>
                  </a:cubicBezTo>
                  <a:cubicBezTo>
                    <a:pt x="43268" y="68964"/>
                    <a:pt x="70616" y="35332"/>
                    <a:pt x="108665" y="0"/>
                  </a:cubicBezTo>
                  <a:close/>
                </a:path>
              </a:pathLst>
            </a:custGeom>
            <a:noFill/>
            <a:ln w="6350">
              <a:solidFill>
                <a:schemeClr val="bg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en-US" altLang="en-US" sz="6000" i="0" u="none" strike="noStrike" kern="1200" cap="none" normalizeH="0" baseline="0" noProof="0">
                <a:ln w="6350">
                  <a:solidFill>
                    <a:schemeClr val="bg2"/>
                  </a:solidFill>
                </a:ln>
                <a:noFill/>
                <a:effectLst/>
                <a:uLnTx/>
                <a:uFillTx/>
                <a:latin typeface="+mn-lt"/>
                <a:ea typeface="+mn-ea"/>
                <a:cs typeface="Times New Roman" panose="02020603050405020304" pitchFamily="18" charset="0"/>
              </a:endParaRPr>
            </a:p>
          </p:txBody>
        </p:sp>
      </p:grpSp>
      <p:sp>
        <p:nvSpPr>
          <p:cNvPr id="2" name="Slide Number Placeholder 29">
            <a:extLst>
              <a:ext uri="{FF2B5EF4-FFF2-40B4-BE49-F238E27FC236}">
                <a16:creationId xmlns:a16="http://schemas.microsoft.com/office/drawing/2014/main" id="{D3E27182-259F-76F0-488E-A9C553942068}"/>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17</a:t>
            </a:fld>
            <a:endParaRPr lang="en-GB"/>
          </a:p>
        </p:txBody>
      </p:sp>
      <p:sp>
        <p:nvSpPr>
          <p:cNvPr id="3" name="Footer Placeholder 4">
            <a:extLst>
              <a:ext uri="{FF2B5EF4-FFF2-40B4-BE49-F238E27FC236}">
                <a16:creationId xmlns:a16="http://schemas.microsoft.com/office/drawing/2014/main" id="{C6225428-D29D-01A7-183F-CC0258F000DF}"/>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33406543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Rounded Corners 22">
            <a:extLst>
              <a:ext uri="{FF2B5EF4-FFF2-40B4-BE49-F238E27FC236}">
                <a16:creationId xmlns:a16="http://schemas.microsoft.com/office/drawing/2014/main" id="{CBC64394-31F6-DC27-325D-3E1450CBCD79}"/>
              </a:ext>
            </a:extLst>
          </p:cNvPr>
          <p:cNvSpPr>
            <a:spLocks/>
          </p:cNvSpPr>
          <p:nvPr/>
        </p:nvSpPr>
        <p:spPr>
          <a:xfrm>
            <a:off x="553907" y="1476376"/>
            <a:ext cx="11090406" cy="4441824"/>
          </a:xfrm>
          <a:prstGeom prst="roundRect">
            <a:avLst>
              <a:gd name="adj" fmla="val 4479"/>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144" tIns="45720" rIns="81280" bIns="45720" rtlCol="0" anchor="ctr"/>
          <a:lstStyle/>
          <a:p>
            <a:pPr marL="174625" indent="-174625">
              <a:spcAft>
                <a:spcPts val="600"/>
              </a:spcAft>
              <a:buFont typeface="Arial" panose="020B0604020202020204" pitchFamily="34" charset="0"/>
              <a:buChar char="•"/>
            </a:pPr>
            <a:endParaRPr lang="en-US" sz="1400">
              <a:solidFill>
                <a:schemeClr val="bg2"/>
              </a:solidFill>
              <a:ea typeface="+mn-ea"/>
              <a:cs typeface="+mn-cs"/>
            </a:endParaRPr>
          </a:p>
        </p:txBody>
      </p:sp>
      <p:sp>
        <p:nvSpPr>
          <p:cNvPr id="115" name="Slide Number Placeholder 456">
            <a:extLst>
              <a:ext uri="{FF2B5EF4-FFF2-40B4-BE49-F238E27FC236}">
                <a16:creationId xmlns:a16="http://schemas.microsoft.com/office/drawing/2014/main" id="{2723E051-AD26-C9FF-DF8E-E08175F484DE}"/>
              </a:ext>
            </a:extLst>
          </p:cNvPr>
          <p:cNvSpPr>
            <a:spLocks noGrp="1"/>
          </p:cNvSpPr>
          <p:nvPr>
            <p:ph type="sldNum" sz="quarter" idx="4"/>
          </p:nvPr>
        </p:nvSpPr>
        <p:spPr/>
        <p:txBody>
          <a:bodyPr/>
          <a:lstStyle/>
          <a:p>
            <a:fld id="{40268001-DAE9-4AA3-A633-2C4D8E37F090}" type="slidenum">
              <a:rPr lang="en-GB" smtClean="0"/>
              <a:pPr/>
              <a:t>18</a:t>
            </a:fld>
            <a:endParaRPr lang="en-GB"/>
          </a:p>
        </p:txBody>
      </p:sp>
      <p:sp>
        <p:nvSpPr>
          <p:cNvPr id="11" name="Footer Placeholder 4">
            <a:extLst>
              <a:ext uri="{FF2B5EF4-FFF2-40B4-BE49-F238E27FC236}">
                <a16:creationId xmlns:a16="http://schemas.microsoft.com/office/drawing/2014/main" id="{6D337879-7DBB-C312-8B6E-8D5371937676}"/>
              </a:ext>
            </a:extLst>
          </p:cNvPr>
          <p:cNvSpPr txBox="1">
            <a:spLocks/>
          </p:cNvSpPr>
          <p:nvPr/>
        </p:nvSpPr>
        <p:spPr>
          <a:xfrm>
            <a:off x="546099" y="6227763"/>
            <a:ext cx="7040880" cy="139700"/>
          </a:xfrm>
          <a:prstGeom prst="rect">
            <a:avLst/>
          </a:prstGeom>
        </p:spPr>
        <p:txBody>
          <a:bodyPr vert="horz" lIns="91440" tIns="45720" rIns="91440" bIns="45720" rtlCol="0" anchor="ctr"/>
          <a:lstStyle>
            <a:defPPr>
              <a:defRPr lang="en-US"/>
            </a:defPPr>
            <a:lvl1pPr algn="ctr" defTabSz="609559" rtl="0" fontAlgn="base">
              <a:spcBef>
                <a:spcPct val="0"/>
              </a:spcBef>
              <a:spcAft>
                <a:spcPct val="0"/>
              </a:spcAft>
              <a:defRPr sz="900" kern="1200">
                <a:solidFill>
                  <a:schemeClr val="tx1"/>
                </a:solidFill>
                <a:latin typeface="Arial" charset="0"/>
                <a:ea typeface="ＭＳ Ｐゴシック" charset="0"/>
                <a:cs typeface="ＭＳ Ｐゴシック" charset="0"/>
              </a:defRPr>
            </a:lvl1pPr>
            <a:lvl2pPr marL="609559"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1219119"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828678"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2438238" algn="l" defTabSz="609559"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3047797" algn="l" defTabSz="609559" rtl="0" eaLnBrk="1" latinLnBrk="0" hangingPunct="1">
              <a:defRPr kern="1200">
                <a:solidFill>
                  <a:schemeClr val="tx1"/>
                </a:solidFill>
                <a:latin typeface="Arial" charset="0"/>
                <a:ea typeface="ＭＳ Ｐゴシック" charset="0"/>
                <a:cs typeface="ＭＳ Ｐゴシック" charset="0"/>
              </a:defRPr>
            </a:lvl6pPr>
            <a:lvl7pPr marL="3657357" algn="l" defTabSz="609559" rtl="0" eaLnBrk="1" latinLnBrk="0" hangingPunct="1">
              <a:defRPr kern="1200">
                <a:solidFill>
                  <a:schemeClr val="tx1"/>
                </a:solidFill>
                <a:latin typeface="Arial" charset="0"/>
                <a:ea typeface="ＭＳ Ｐゴシック" charset="0"/>
                <a:cs typeface="ＭＳ Ｐゴシック" charset="0"/>
              </a:defRPr>
            </a:lvl7pPr>
            <a:lvl8pPr marL="4266915" algn="l" defTabSz="609559" rtl="0" eaLnBrk="1" latinLnBrk="0" hangingPunct="1">
              <a:defRPr kern="1200">
                <a:solidFill>
                  <a:schemeClr val="tx1"/>
                </a:solidFill>
                <a:latin typeface="Arial" charset="0"/>
                <a:ea typeface="ＭＳ Ｐゴシック" charset="0"/>
                <a:cs typeface="ＭＳ Ｐゴシック" charset="0"/>
              </a:defRPr>
            </a:lvl8pPr>
            <a:lvl9pPr marL="4876475" algn="l" defTabSz="609559" rtl="0" eaLnBrk="1" latinLnBrk="0" hangingPunct="1">
              <a:defRPr kern="1200">
                <a:solidFill>
                  <a:schemeClr val="tx1"/>
                </a:solidFill>
                <a:latin typeface="Arial" charset="0"/>
                <a:ea typeface="ＭＳ Ｐゴシック" charset="0"/>
                <a:cs typeface="ＭＳ Ｐゴシック" charset="0"/>
              </a:defRPr>
            </a:lvl9pPr>
          </a:lstStyle>
          <a:p>
            <a:pPr algn="l" defTabSz="914400" fontAlgn="auto">
              <a:spcBef>
                <a:spcPts val="0"/>
              </a:spcBef>
              <a:spcAft>
                <a:spcPts val="0"/>
              </a:spcAft>
              <a:tabLst>
                <a:tab pos="274320" algn="l"/>
                <a:tab pos="411480" algn="l"/>
              </a:tabLst>
            </a:pPr>
            <a:r>
              <a:rPr lang="en-US">
                <a:solidFill>
                  <a:srgbClr val="606A74"/>
                </a:solidFill>
                <a:latin typeface="TheSansOffice"/>
                <a:ea typeface="Verdana" pitchFamily="34" charset="0"/>
              </a:rPr>
              <a:t>© </a:t>
            </a:r>
            <a:r>
              <a:rPr lang="en-US" dirty="0">
                <a:solidFill>
                  <a:srgbClr val="606A74"/>
                </a:solidFill>
                <a:latin typeface="TheSansOffice"/>
                <a:ea typeface="Verdana" pitchFamily="34" charset="0"/>
              </a:rPr>
              <a:t>Sify – For internal use</a:t>
            </a:r>
            <a:endParaRPr lang="nl-NL" dirty="0">
              <a:solidFill>
                <a:srgbClr val="606A74"/>
              </a:solidFill>
              <a:latin typeface="TheSansOffice"/>
              <a:ea typeface="Verdana" pitchFamily="34" charset="0"/>
            </a:endParaRPr>
          </a:p>
        </p:txBody>
      </p:sp>
      <p:grpSp>
        <p:nvGrpSpPr>
          <p:cNvPr id="13" name="Group 12">
            <a:extLst>
              <a:ext uri="{FF2B5EF4-FFF2-40B4-BE49-F238E27FC236}">
                <a16:creationId xmlns:a16="http://schemas.microsoft.com/office/drawing/2014/main" id="{33CAE83B-7594-31A3-1AA6-4933A3FADE9A}"/>
              </a:ext>
            </a:extLst>
          </p:cNvPr>
          <p:cNvGrpSpPr/>
          <p:nvPr/>
        </p:nvGrpSpPr>
        <p:grpSpPr>
          <a:xfrm>
            <a:off x="553907" y="699365"/>
            <a:ext cx="640080" cy="640080"/>
            <a:chOff x="315639" y="6727305"/>
            <a:chExt cx="442656" cy="432792"/>
          </a:xfrm>
        </p:grpSpPr>
        <p:grpSp>
          <p:nvGrpSpPr>
            <p:cNvPr id="14" name="Group 13">
              <a:extLst>
                <a:ext uri="{FF2B5EF4-FFF2-40B4-BE49-F238E27FC236}">
                  <a16:creationId xmlns:a16="http://schemas.microsoft.com/office/drawing/2014/main" id="{7FAAE46A-0A09-2E39-8271-F24FFD14F29C}"/>
                </a:ext>
              </a:extLst>
            </p:cNvPr>
            <p:cNvGrpSpPr/>
            <p:nvPr/>
          </p:nvGrpSpPr>
          <p:grpSpPr>
            <a:xfrm>
              <a:off x="315639" y="6727305"/>
              <a:ext cx="442656" cy="432792"/>
              <a:chOff x="678670" y="1701756"/>
              <a:chExt cx="484232" cy="484232"/>
            </a:xfrm>
          </p:grpSpPr>
          <p:sp>
            <p:nvSpPr>
              <p:cNvPr id="16" name="Oval 15">
                <a:extLst>
                  <a:ext uri="{FF2B5EF4-FFF2-40B4-BE49-F238E27FC236}">
                    <a16:creationId xmlns:a16="http://schemas.microsoft.com/office/drawing/2014/main" id="{3EC20E1F-3DF3-E093-123D-42FD78CFAECC}"/>
                  </a:ext>
                </a:extLst>
              </p:cNvPr>
              <p:cNvSpPr/>
              <p:nvPr/>
            </p:nvSpPr>
            <p:spPr bwMode="auto">
              <a:xfrm>
                <a:off x="678670" y="1701756"/>
                <a:ext cx="484232" cy="484232"/>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7" name="Oval 16">
                <a:extLst>
                  <a:ext uri="{FF2B5EF4-FFF2-40B4-BE49-F238E27FC236}">
                    <a16:creationId xmlns:a16="http://schemas.microsoft.com/office/drawing/2014/main" id="{E2B71750-0828-7D36-CF5F-661FFC159132}"/>
                  </a:ext>
                </a:extLst>
              </p:cNvPr>
              <p:cNvSpPr/>
              <p:nvPr/>
            </p:nvSpPr>
            <p:spPr bwMode="auto">
              <a:xfrm>
                <a:off x="721756" y="1744842"/>
                <a:ext cx="398063" cy="398061"/>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5" name="Picture 14" descr="A green and black check marks&#10;&#10;Description automatically generated">
              <a:extLst>
                <a:ext uri="{FF2B5EF4-FFF2-40B4-BE49-F238E27FC236}">
                  <a16:creationId xmlns:a16="http://schemas.microsoft.com/office/drawing/2014/main" id="{65B87AA1-C97F-C92C-5FC9-D4F224AED1F5}"/>
                </a:ext>
              </a:extLst>
            </p:cNvPr>
            <p:cNvPicPr>
              <a:picLocks noChangeAspect="1"/>
            </p:cNvPicPr>
            <p:nvPr/>
          </p:nvPicPr>
          <p:blipFill>
            <a:blip r:embed="rId3"/>
            <a:stretch>
              <a:fillRect/>
            </a:stretch>
          </p:blipFill>
          <p:spPr>
            <a:xfrm>
              <a:off x="430044" y="6836778"/>
              <a:ext cx="213846" cy="213846"/>
            </a:xfrm>
            <a:prstGeom prst="rect">
              <a:avLst/>
            </a:prstGeom>
          </p:spPr>
        </p:pic>
      </p:grpSp>
      <p:sp>
        <p:nvSpPr>
          <p:cNvPr id="6" name="Rectangle: Rounded Corners 5">
            <a:extLst>
              <a:ext uri="{FF2B5EF4-FFF2-40B4-BE49-F238E27FC236}">
                <a16:creationId xmlns:a16="http://schemas.microsoft.com/office/drawing/2014/main" id="{C26F3E82-F1B1-0568-1C76-A6843CF109E8}"/>
              </a:ext>
            </a:extLst>
          </p:cNvPr>
          <p:cNvSpPr>
            <a:spLocks/>
          </p:cNvSpPr>
          <p:nvPr/>
        </p:nvSpPr>
        <p:spPr>
          <a:xfrm>
            <a:off x="783258" y="1689662"/>
            <a:ext cx="10631703" cy="440773"/>
          </a:xfrm>
          <a:prstGeom prst="roundRect">
            <a:avLst>
              <a:gd name="adj" fmla="val 50000"/>
            </a:avLst>
          </a:prstGeom>
          <a:solidFill>
            <a:schemeClr val="tx1"/>
          </a:solidFill>
          <a:ln w="6350">
            <a:noFill/>
          </a:ln>
          <a:effectLst>
            <a:outerShdw blurRad="254000" dist="127000" dir="5400000" sx="90000" sy="90000" algn="t" rotWithShape="0">
              <a:prstClr val="black">
                <a:alpha val="17000"/>
              </a:prstClr>
            </a:outerShdw>
          </a:effectLst>
        </p:spPr>
        <p:txBody>
          <a:bodyPr wrap="square" lIns="460248" tIns="60960" rIns="243840" bIns="60960" rtlCol="0" anchor="ctr">
            <a:noAutofit/>
          </a:bodyPr>
          <a:lstStyle/>
          <a:p>
            <a:pPr algn="ctr" defTabSz="914377" eaLnBrk="0" hangingPunct="0">
              <a:defRPr/>
            </a:pPr>
            <a:r>
              <a:rPr lang="en-US" altLang="en-US" b="1" dirty="0">
                <a:solidFill>
                  <a:schemeClr val="accent1"/>
                </a:solidFill>
                <a:latin typeface="+mn-lt"/>
                <a:ea typeface="+mn-ea"/>
                <a:cs typeface="Times New Roman"/>
              </a:rPr>
              <a:t>Schedule a lab or demonstration to experience our features in a live environment</a:t>
            </a:r>
          </a:p>
        </p:txBody>
      </p:sp>
      <p:sp>
        <p:nvSpPr>
          <p:cNvPr id="5" name="Rectangle: Rounded Corners 4">
            <a:extLst>
              <a:ext uri="{FF2B5EF4-FFF2-40B4-BE49-F238E27FC236}">
                <a16:creationId xmlns:a16="http://schemas.microsoft.com/office/drawing/2014/main" id="{3FFE13A1-4A30-EAF1-E63B-8918CB430C1B}"/>
              </a:ext>
            </a:extLst>
          </p:cNvPr>
          <p:cNvSpPr>
            <a:spLocks/>
          </p:cNvSpPr>
          <p:nvPr/>
        </p:nvSpPr>
        <p:spPr>
          <a:xfrm>
            <a:off x="783258" y="2319725"/>
            <a:ext cx="10631703" cy="3384888"/>
          </a:xfrm>
          <a:prstGeom prst="roundRect">
            <a:avLst>
              <a:gd name="adj" fmla="val 5842"/>
            </a:avLst>
          </a:pr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45720" rIns="45720" rtlCol="0" anchor="ctr">
            <a:noAutofit/>
          </a:bodyPr>
          <a:lstStyle/>
          <a:p>
            <a:pPr algn="ctr" defTabSz="914400"/>
            <a:endParaRPr lang="en-US" sz="1800" kern="0" dirty="0">
              <a:solidFill>
                <a:srgbClr val="414244"/>
              </a:solidFill>
              <a:latin typeface="+mn-lt"/>
            </a:endParaRPr>
          </a:p>
        </p:txBody>
      </p:sp>
      <p:sp>
        <p:nvSpPr>
          <p:cNvPr id="22" name="Freeform: Shape 21">
            <a:extLst>
              <a:ext uri="{FF2B5EF4-FFF2-40B4-BE49-F238E27FC236}">
                <a16:creationId xmlns:a16="http://schemas.microsoft.com/office/drawing/2014/main" id="{829FF794-1D98-6296-EACE-983592D36AB3}"/>
              </a:ext>
            </a:extLst>
          </p:cNvPr>
          <p:cNvSpPr/>
          <p:nvPr/>
        </p:nvSpPr>
        <p:spPr>
          <a:xfrm>
            <a:off x="793077" y="5223940"/>
            <a:ext cx="10389381" cy="480672"/>
          </a:xfrm>
          <a:custGeom>
            <a:avLst/>
            <a:gdLst>
              <a:gd name="connsiteX0" fmla="*/ 5023804 w 10362757"/>
              <a:gd name="connsiteY0" fmla="*/ 0 h 480672"/>
              <a:gd name="connsiteX1" fmla="*/ 10346519 w 10362757"/>
              <a:gd name="connsiteY1" fmla="*/ 438110 h 480672"/>
              <a:gd name="connsiteX2" fmla="*/ 10362757 w 10362757"/>
              <a:gd name="connsiteY2" fmla="*/ 450374 h 480672"/>
              <a:gd name="connsiteX3" fmla="*/ 10332362 w 10362757"/>
              <a:gd name="connsiteY3" fmla="*/ 470867 h 480672"/>
              <a:gd name="connsiteX4" fmla="*/ 10283797 w 10362757"/>
              <a:gd name="connsiteY4" fmla="*/ 480672 h 480672"/>
              <a:gd name="connsiteX5" fmla="*/ 187918 w 10362757"/>
              <a:gd name="connsiteY5" fmla="*/ 480672 h 480672"/>
              <a:gd name="connsiteX6" fmla="*/ 148076 w 10362757"/>
              <a:gd name="connsiteY6" fmla="*/ 476656 h 480672"/>
              <a:gd name="connsiteX7" fmla="*/ 5723 w 10362757"/>
              <a:gd name="connsiteY7" fmla="*/ 359900 h 480672"/>
              <a:gd name="connsiteX8" fmla="*/ 0 w 10362757"/>
              <a:gd name="connsiteY8" fmla="*/ 331551 h 480672"/>
              <a:gd name="connsiteX9" fmla="*/ 101323 w 10362757"/>
              <a:gd name="connsiteY9" fmla="*/ 306993 h 480672"/>
              <a:gd name="connsiteX10" fmla="*/ 5023804 w 10362757"/>
              <a:gd name="connsiteY10" fmla="*/ 0 h 480672"/>
              <a:gd name="connsiteX0" fmla="*/ 5023804 w 10346519"/>
              <a:gd name="connsiteY0" fmla="*/ 0 h 480672"/>
              <a:gd name="connsiteX1" fmla="*/ 10346519 w 10346519"/>
              <a:gd name="connsiteY1" fmla="*/ 438110 h 480672"/>
              <a:gd name="connsiteX2" fmla="*/ 10332362 w 10346519"/>
              <a:gd name="connsiteY2" fmla="*/ 470867 h 480672"/>
              <a:gd name="connsiteX3" fmla="*/ 10283797 w 10346519"/>
              <a:gd name="connsiteY3" fmla="*/ 480672 h 480672"/>
              <a:gd name="connsiteX4" fmla="*/ 187918 w 10346519"/>
              <a:gd name="connsiteY4" fmla="*/ 480672 h 480672"/>
              <a:gd name="connsiteX5" fmla="*/ 148076 w 10346519"/>
              <a:gd name="connsiteY5" fmla="*/ 476656 h 480672"/>
              <a:gd name="connsiteX6" fmla="*/ 5723 w 10346519"/>
              <a:gd name="connsiteY6" fmla="*/ 359900 h 480672"/>
              <a:gd name="connsiteX7" fmla="*/ 0 w 10346519"/>
              <a:gd name="connsiteY7" fmla="*/ 331551 h 480672"/>
              <a:gd name="connsiteX8" fmla="*/ 101323 w 10346519"/>
              <a:gd name="connsiteY8" fmla="*/ 306993 h 480672"/>
              <a:gd name="connsiteX9" fmla="*/ 5023804 w 10346519"/>
              <a:gd name="connsiteY9" fmla="*/ 0 h 480672"/>
              <a:gd name="connsiteX0" fmla="*/ 5023804 w 10346519"/>
              <a:gd name="connsiteY0" fmla="*/ 0 h 480672"/>
              <a:gd name="connsiteX1" fmla="*/ 10346519 w 10346519"/>
              <a:gd name="connsiteY1" fmla="*/ 438110 h 480672"/>
              <a:gd name="connsiteX2" fmla="*/ 10283797 w 10346519"/>
              <a:gd name="connsiteY2" fmla="*/ 480672 h 480672"/>
              <a:gd name="connsiteX3" fmla="*/ 187918 w 10346519"/>
              <a:gd name="connsiteY3" fmla="*/ 480672 h 480672"/>
              <a:gd name="connsiteX4" fmla="*/ 148076 w 10346519"/>
              <a:gd name="connsiteY4" fmla="*/ 476656 h 480672"/>
              <a:gd name="connsiteX5" fmla="*/ 5723 w 10346519"/>
              <a:gd name="connsiteY5" fmla="*/ 359900 h 480672"/>
              <a:gd name="connsiteX6" fmla="*/ 0 w 10346519"/>
              <a:gd name="connsiteY6" fmla="*/ 331551 h 480672"/>
              <a:gd name="connsiteX7" fmla="*/ 101323 w 10346519"/>
              <a:gd name="connsiteY7" fmla="*/ 306993 h 480672"/>
              <a:gd name="connsiteX8" fmla="*/ 5023804 w 10346519"/>
              <a:gd name="connsiteY8" fmla="*/ 0 h 480672"/>
              <a:gd name="connsiteX0" fmla="*/ 5023804 w 10379856"/>
              <a:gd name="connsiteY0" fmla="*/ 0 h 480672"/>
              <a:gd name="connsiteX1" fmla="*/ 10379856 w 10379856"/>
              <a:gd name="connsiteY1" fmla="*/ 478592 h 480672"/>
              <a:gd name="connsiteX2" fmla="*/ 10283797 w 10379856"/>
              <a:gd name="connsiteY2" fmla="*/ 480672 h 480672"/>
              <a:gd name="connsiteX3" fmla="*/ 187918 w 10379856"/>
              <a:gd name="connsiteY3" fmla="*/ 480672 h 480672"/>
              <a:gd name="connsiteX4" fmla="*/ 148076 w 10379856"/>
              <a:gd name="connsiteY4" fmla="*/ 476656 h 480672"/>
              <a:gd name="connsiteX5" fmla="*/ 5723 w 10379856"/>
              <a:gd name="connsiteY5" fmla="*/ 359900 h 480672"/>
              <a:gd name="connsiteX6" fmla="*/ 0 w 10379856"/>
              <a:gd name="connsiteY6" fmla="*/ 331551 h 480672"/>
              <a:gd name="connsiteX7" fmla="*/ 101323 w 10379856"/>
              <a:gd name="connsiteY7" fmla="*/ 306993 h 480672"/>
              <a:gd name="connsiteX8" fmla="*/ 5023804 w 10379856"/>
              <a:gd name="connsiteY8" fmla="*/ 0 h 480672"/>
              <a:gd name="connsiteX0" fmla="*/ 5023804 w 10389381"/>
              <a:gd name="connsiteY0" fmla="*/ 0 h 480974"/>
              <a:gd name="connsiteX1" fmla="*/ 10389381 w 10389381"/>
              <a:gd name="connsiteY1" fmla="*/ 480974 h 480974"/>
              <a:gd name="connsiteX2" fmla="*/ 10283797 w 10389381"/>
              <a:gd name="connsiteY2" fmla="*/ 480672 h 480974"/>
              <a:gd name="connsiteX3" fmla="*/ 187918 w 10389381"/>
              <a:gd name="connsiteY3" fmla="*/ 480672 h 480974"/>
              <a:gd name="connsiteX4" fmla="*/ 148076 w 10389381"/>
              <a:gd name="connsiteY4" fmla="*/ 476656 h 480974"/>
              <a:gd name="connsiteX5" fmla="*/ 5723 w 10389381"/>
              <a:gd name="connsiteY5" fmla="*/ 359900 h 480974"/>
              <a:gd name="connsiteX6" fmla="*/ 0 w 10389381"/>
              <a:gd name="connsiteY6" fmla="*/ 331551 h 480974"/>
              <a:gd name="connsiteX7" fmla="*/ 101323 w 10389381"/>
              <a:gd name="connsiteY7" fmla="*/ 306993 h 480974"/>
              <a:gd name="connsiteX8" fmla="*/ 5023804 w 10389381"/>
              <a:gd name="connsiteY8" fmla="*/ 0 h 480974"/>
              <a:gd name="connsiteX0" fmla="*/ 5023804 w 10379856"/>
              <a:gd name="connsiteY0" fmla="*/ 0 h 480672"/>
              <a:gd name="connsiteX1" fmla="*/ 10379856 w 10379856"/>
              <a:gd name="connsiteY1" fmla="*/ 476212 h 480672"/>
              <a:gd name="connsiteX2" fmla="*/ 10283797 w 10379856"/>
              <a:gd name="connsiteY2" fmla="*/ 480672 h 480672"/>
              <a:gd name="connsiteX3" fmla="*/ 187918 w 10379856"/>
              <a:gd name="connsiteY3" fmla="*/ 480672 h 480672"/>
              <a:gd name="connsiteX4" fmla="*/ 148076 w 10379856"/>
              <a:gd name="connsiteY4" fmla="*/ 476656 h 480672"/>
              <a:gd name="connsiteX5" fmla="*/ 5723 w 10379856"/>
              <a:gd name="connsiteY5" fmla="*/ 359900 h 480672"/>
              <a:gd name="connsiteX6" fmla="*/ 0 w 10379856"/>
              <a:gd name="connsiteY6" fmla="*/ 331551 h 480672"/>
              <a:gd name="connsiteX7" fmla="*/ 101323 w 10379856"/>
              <a:gd name="connsiteY7" fmla="*/ 306993 h 480672"/>
              <a:gd name="connsiteX8" fmla="*/ 5023804 w 10379856"/>
              <a:gd name="connsiteY8" fmla="*/ 0 h 480672"/>
              <a:gd name="connsiteX0" fmla="*/ 5023804 w 10389381"/>
              <a:gd name="connsiteY0" fmla="*/ 0 h 480672"/>
              <a:gd name="connsiteX1" fmla="*/ 10389381 w 10389381"/>
              <a:gd name="connsiteY1" fmla="*/ 478594 h 480672"/>
              <a:gd name="connsiteX2" fmla="*/ 10283797 w 10389381"/>
              <a:gd name="connsiteY2" fmla="*/ 480672 h 480672"/>
              <a:gd name="connsiteX3" fmla="*/ 187918 w 10389381"/>
              <a:gd name="connsiteY3" fmla="*/ 480672 h 480672"/>
              <a:gd name="connsiteX4" fmla="*/ 148076 w 10389381"/>
              <a:gd name="connsiteY4" fmla="*/ 476656 h 480672"/>
              <a:gd name="connsiteX5" fmla="*/ 5723 w 10389381"/>
              <a:gd name="connsiteY5" fmla="*/ 359900 h 480672"/>
              <a:gd name="connsiteX6" fmla="*/ 0 w 10389381"/>
              <a:gd name="connsiteY6" fmla="*/ 331551 h 480672"/>
              <a:gd name="connsiteX7" fmla="*/ 101323 w 10389381"/>
              <a:gd name="connsiteY7" fmla="*/ 306993 h 480672"/>
              <a:gd name="connsiteX8" fmla="*/ 5023804 w 10389381"/>
              <a:gd name="connsiteY8" fmla="*/ 0 h 48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9381" h="480672">
                <a:moveTo>
                  <a:pt x="5023804" y="0"/>
                </a:moveTo>
                <a:cubicBezTo>
                  <a:pt x="7718920" y="0"/>
                  <a:pt x="9994444" y="230519"/>
                  <a:pt x="10389381" y="478594"/>
                </a:cubicBezTo>
                <a:lnTo>
                  <a:pt x="10283797" y="480672"/>
                </a:lnTo>
                <a:lnTo>
                  <a:pt x="187918" y="480672"/>
                </a:lnTo>
                <a:lnTo>
                  <a:pt x="148076" y="476656"/>
                </a:lnTo>
                <a:cubicBezTo>
                  <a:pt x="83712" y="463485"/>
                  <a:pt x="30739" y="419044"/>
                  <a:pt x="5723" y="359900"/>
                </a:cubicBezTo>
                <a:lnTo>
                  <a:pt x="0" y="331551"/>
                </a:lnTo>
                <a:lnTo>
                  <a:pt x="101323" y="306993"/>
                </a:lnTo>
                <a:cubicBezTo>
                  <a:pt x="939537" y="126119"/>
                  <a:pt x="2828214" y="0"/>
                  <a:pt x="5023804" y="0"/>
                </a:cubicBezTo>
                <a:close/>
              </a:path>
            </a:pathLst>
          </a:custGeom>
          <a:solidFill>
            <a:schemeClr val="bg1">
              <a:lumMod val="95000"/>
            </a:schemeClr>
          </a:solidFill>
          <a:ln w="25400" cap="flat" cmpd="sng" algn="ctr">
            <a:noFill/>
            <a:prstDash val="solid"/>
          </a:ln>
          <a:effectLst/>
        </p:spPr>
        <p:txBody>
          <a:bodyPr wrap="square" lIns="45720" rIns="45720" rtlCol="0" anchor="ctr">
            <a:noAutofit/>
          </a:bodyPr>
          <a:lstStyle/>
          <a:p>
            <a:pPr algn="ctr" defTabSz="914400"/>
            <a:endParaRPr lang="en-US" sz="1800" kern="0" dirty="0">
              <a:solidFill>
                <a:srgbClr val="414244"/>
              </a:solidFill>
              <a:latin typeface="+mn-lt"/>
            </a:endParaRPr>
          </a:p>
        </p:txBody>
      </p:sp>
      <p:pic>
        <p:nvPicPr>
          <p:cNvPr id="38" name="Graphic 37">
            <a:extLst>
              <a:ext uri="{FF2B5EF4-FFF2-40B4-BE49-F238E27FC236}">
                <a16:creationId xmlns:a16="http://schemas.microsoft.com/office/drawing/2014/main" id="{CA93E820-123C-3971-2592-A5E8AE08DDD8}"/>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3140886" y="2432836"/>
            <a:ext cx="5916447" cy="3158666"/>
          </a:xfrm>
          <a:prstGeom prst="rect">
            <a:avLst/>
          </a:prstGeom>
        </p:spPr>
      </p:pic>
      <p:sp>
        <p:nvSpPr>
          <p:cNvPr id="37" name="Rectangle 36">
            <a:extLst>
              <a:ext uri="{FF2B5EF4-FFF2-40B4-BE49-F238E27FC236}">
                <a16:creationId xmlns:a16="http://schemas.microsoft.com/office/drawing/2014/main" id="{24565895-7172-7C5F-98F7-DCA085096CDB}"/>
              </a:ext>
            </a:extLst>
          </p:cNvPr>
          <p:cNvSpPr/>
          <p:nvPr/>
        </p:nvSpPr>
        <p:spPr>
          <a:xfrm rot="16200000">
            <a:off x="6068043" y="4684638"/>
            <a:ext cx="62132" cy="2102081"/>
          </a:xfrm>
          <a:prstGeom prst="rect">
            <a:avLst/>
          </a:prstGeom>
          <a:solidFill>
            <a:schemeClr val="accent2"/>
          </a:solidFill>
          <a:ln w="25400" cap="flat" cmpd="sng" algn="ctr">
            <a:noFill/>
            <a:prstDash val="solid"/>
          </a:ln>
          <a:effectLst/>
        </p:spPr>
        <p:txBody>
          <a:bodyPr rtlCol="0" anchor="ctr"/>
          <a:lstStyle/>
          <a:p>
            <a:pPr algn="ctr" defTabSz="1625519" fontAlgn="auto">
              <a:spcBef>
                <a:spcPts val="0"/>
              </a:spcBef>
              <a:spcAft>
                <a:spcPts val="0"/>
              </a:spcAft>
            </a:pPr>
            <a:endParaRPr lang="en-IN" sz="1200" kern="0">
              <a:solidFill>
                <a:srgbClr val="414244"/>
              </a:solidFill>
              <a:latin typeface="+mn-lt"/>
              <a:cs typeface="+mn-cs"/>
            </a:endParaRPr>
          </a:p>
        </p:txBody>
      </p:sp>
      <p:sp>
        <p:nvSpPr>
          <p:cNvPr id="8" name="Title 1">
            <a:extLst>
              <a:ext uri="{FF2B5EF4-FFF2-40B4-BE49-F238E27FC236}">
                <a16:creationId xmlns:a16="http://schemas.microsoft.com/office/drawing/2014/main" id="{77763E44-26D8-58A9-A66B-89611B2D7899}"/>
              </a:ext>
            </a:extLst>
          </p:cNvPr>
          <p:cNvSpPr txBox="1">
            <a:spLocks/>
          </p:cNvSpPr>
          <p:nvPr/>
        </p:nvSpPr>
        <p:spPr>
          <a:xfrm>
            <a:off x="1390650" y="755880"/>
            <a:ext cx="2332038" cy="527050"/>
          </a:xfrm>
          <a:prstGeom prst="rect">
            <a:avLst/>
          </a:prstGeom>
        </p:spPr>
        <p:txBody>
          <a:bodyPr vert="horz" lIns="0" tIns="0" rIns="0" bIns="0"/>
          <a:lstStyle>
            <a:lvl1pPr algn="l" rtl="0" fontAlgn="base">
              <a:spcBef>
                <a:spcPct val="0"/>
              </a:spcBef>
              <a:spcAft>
                <a:spcPct val="0"/>
              </a:spcAft>
              <a:defRPr sz="3600" b="1" kern="1200">
                <a:solidFill>
                  <a:schemeClr val="tx1"/>
                </a:solidFill>
                <a:latin typeface="+mj-lt"/>
                <a:ea typeface="+mj-ea"/>
                <a:cs typeface="+mj-cs"/>
              </a:defRPr>
            </a:lvl1pPr>
            <a:lvl2pPr algn="l" rtl="0" fontAlgn="base">
              <a:spcBef>
                <a:spcPct val="0"/>
              </a:spcBef>
              <a:spcAft>
                <a:spcPct val="0"/>
              </a:spcAft>
              <a:defRPr sz="3600" b="1">
                <a:solidFill>
                  <a:schemeClr val="tx1"/>
                </a:solidFill>
                <a:latin typeface="TheSansOffice" pitchFamily="34" charset="0"/>
              </a:defRPr>
            </a:lvl2pPr>
            <a:lvl3pPr algn="l" rtl="0" fontAlgn="base">
              <a:spcBef>
                <a:spcPct val="0"/>
              </a:spcBef>
              <a:spcAft>
                <a:spcPct val="0"/>
              </a:spcAft>
              <a:defRPr sz="3600" b="1">
                <a:solidFill>
                  <a:schemeClr val="tx1"/>
                </a:solidFill>
                <a:latin typeface="TheSansOffice" pitchFamily="34" charset="0"/>
              </a:defRPr>
            </a:lvl3pPr>
            <a:lvl4pPr algn="l" rtl="0" fontAlgn="base">
              <a:spcBef>
                <a:spcPct val="0"/>
              </a:spcBef>
              <a:spcAft>
                <a:spcPct val="0"/>
              </a:spcAft>
              <a:defRPr sz="3600" b="1">
                <a:solidFill>
                  <a:schemeClr val="tx1"/>
                </a:solidFill>
                <a:latin typeface="TheSansOffice" pitchFamily="34" charset="0"/>
              </a:defRPr>
            </a:lvl4pPr>
            <a:lvl5pPr algn="l" rtl="0" fontAlgn="base">
              <a:spcBef>
                <a:spcPct val="0"/>
              </a:spcBef>
              <a:spcAft>
                <a:spcPct val="0"/>
              </a:spcAft>
              <a:defRPr sz="3600" b="1">
                <a:solidFill>
                  <a:schemeClr val="tx1"/>
                </a:solidFill>
                <a:latin typeface="TheSansOffice" pitchFamily="34" charset="0"/>
              </a:defRPr>
            </a:lvl5pPr>
            <a:lvl6pPr marL="457200" algn="l" rtl="0" fontAlgn="base">
              <a:spcBef>
                <a:spcPct val="0"/>
              </a:spcBef>
              <a:spcAft>
                <a:spcPct val="0"/>
              </a:spcAft>
              <a:defRPr sz="3600" b="1">
                <a:solidFill>
                  <a:schemeClr val="tx1"/>
                </a:solidFill>
                <a:latin typeface="TheSansOffice" pitchFamily="34" charset="0"/>
              </a:defRPr>
            </a:lvl6pPr>
            <a:lvl7pPr marL="914400" algn="l" rtl="0" fontAlgn="base">
              <a:spcBef>
                <a:spcPct val="0"/>
              </a:spcBef>
              <a:spcAft>
                <a:spcPct val="0"/>
              </a:spcAft>
              <a:defRPr sz="3600" b="1">
                <a:solidFill>
                  <a:schemeClr val="tx1"/>
                </a:solidFill>
                <a:latin typeface="TheSansOffice" pitchFamily="34" charset="0"/>
              </a:defRPr>
            </a:lvl7pPr>
            <a:lvl8pPr marL="1371600" algn="l" rtl="0" fontAlgn="base">
              <a:spcBef>
                <a:spcPct val="0"/>
              </a:spcBef>
              <a:spcAft>
                <a:spcPct val="0"/>
              </a:spcAft>
              <a:defRPr sz="3600" b="1">
                <a:solidFill>
                  <a:schemeClr val="tx1"/>
                </a:solidFill>
                <a:latin typeface="TheSansOffice" pitchFamily="34" charset="0"/>
              </a:defRPr>
            </a:lvl8pPr>
            <a:lvl9pPr marL="1828800" algn="l" rtl="0" fontAlgn="base">
              <a:spcBef>
                <a:spcPct val="0"/>
              </a:spcBef>
              <a:spcAft>
                <a:spcPct val="0"/>
              </a:spcAft>
              <a:defRPr sz="3600" b="1">
                <a:solidFill>
                  <a:schemeClr val="tx1"/>
                </a:solidFill>
                <a:latin typeface="TheSansOffice" pitchFamily="34" charset="0"/>
              </a:defRPr>
            </a:lvl9pPr>
          </a:lstStyle>
          <a:p>
            <a:pPr defTabSz="914400"/>
            <a:r>
              <a:rPr lang="en-US" dirty="0">
                <a:solidFill>
                  <a:schemeClr val="accent2"/>
                </a:solidFill>
              </a:rPr>
              <a:t>Next steps</a:t>
            </a:r>
          </a:p>
        </p:txBody>
      </p:sp>
    </p:spTree>
    <p:extLst>
      <p:ext uri="{BB962C8B-B14F-4D97-AF65-F5344CB8AC3E}">
        <p14:creationId xmlns:p14="http://schemas.microsoft.com/office/powerpoint/2010/main" val="265148109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1F287F6A-714F-10B5-63B0-F12DE3C1FD6C}"/>
              </a:ext>
            </a:extLst>
          </p:cNvPr>
          <p:cNvSpPr>
            <a:spLocks noGrp="1"/>
          </p:cNvSpPr>
          <p:nvPr>
            <p:ph type="ftr" sz="quarter" idx="3"/>
          </p:nvPr>
        </p:nvSpPr>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
        <p:nvSpPr>
          <p:cNvPr id="30" name="Slide Number Placeholder 29">
            <a:extLst>
              <a:ext uri="{FF2B5EF4-FFF2-40B4-BE49-F238E27FC236}">
                <a16:creationId xmlns:a16="http://schemas.microsoft.com/office/drawing/2014/main" id="{47251C92-0024-1BD4-FEC2-6BB629814B38}"/>
              </a:ext>
            </a:extLst>
          </p:cNvPr>
          <p:cNvSpPr>
            <a:spLocks noGrp="1"/>
          </p:cNvSpPr>
          <p:nvPr>
            <p:ph type="sldNum" sz="quarter" idx="4"/>
          </p:nvPr>
        </p:nvSpPr>
        <p:spPr>
          <a:xfrm>
            <a:off x="403225" y="6220599"/>
            <a:ext cx="150682" cy="153888"/>
          </a:xfrm>
        </p:spPr>
        <p:txBody>
          <a:bodyPr/>
          <a:lstStyle/>
          <a:p>
            <a:fld id="{00000000-1234-1234-1234-123412341234}" type="slidenum">
              <a:rPr lang="en-US" smtClean="0"/>
              <a:pPr/>
              <a:t>2</a:t>
            </a:fld>
            <a:endParaRPr lang="en-US" dirty="0"/>
          </a:p>
        </p:txBody>
      </p:sp>
      <p:sp>
        <p:nvSpPr>
          <p:cNvPr id="5" name="Rectangle: Rounded Corners 4">
            <a:extLst>
              <a:ext uri="{FF2B5EF4-FFF2-40B4-BE49-F238E27FC236}">
                <a16:creationId xmlns:a16="http://schemas.microsoft.com/office/drawing/2014/main" id="{0C2A6DE4-FD27-3DF5-EFB5-77E568B7C5E4}"/>
              </a:ext>
            </a:extLst>
          </p:cNvPr>
          <p:cNvSpPr>
            <a:spLocks/>
          </p:cNvSpPr>
          <p:nvPr/>
        </p:nvSpPr>
        <p:spPr>
          <a:xfrm>
            <a:off x="554036" y="546100"/>
            <a:ext cx="3052764" cy="5372100"/>
          </a:xfrm>
          <a:prstGeom prst="roundRect">
            <a:avLst>
              <a:gd name="adj" fmla="val 3251"/>
            </a:avLst>
          </a:prstGeom>
          <a:solidFill>
            <a:schemeClr val="bg2"/>
          </a:solidFill>
          <a:ln w="25400" cap="flat" cmpd="sng" algn="ctr">
            <a:noFill/>
            <a:prstDash val="solid"/>
          </a:ln>
          <a:effectLst/>
        </p:spPr>
        <p:txBody>
          <a:bodyPr rtlCol="0" anchor="ctr"/>
          <a:lstStyle/>
          <a:p>
            <a:pPr algn="ctr" defTabSz="1219170" fontAlgn="auto">
              <a:spcBef>
                <a:spcPts val="0"/>
              </a:spcBef>
              <a:spcAft>
                <a:spcPts val="0"/>
              </a:spcAft>
              <a:defRPr/>
            </a:pPr>
            <a:endParaRPr lang="en-US" sz="1467" kern="0">
              <a:solidFill>
                <a:srgbClr val="0D274D"/>
              </a:solidFill>
              <a:highlight>
                <a:srgbClr val="FFFF00"/>
              </a:highlight>
              <a:latin typeface="CiscoSansTT Light"/>
              <a:ea typeface="+mn-ea"/>
              <a:cs typeface="+mn-cs"/>
            </a:endParaRPr>
          </a:p>
        </p:txBody>
      </p:sp>
      <p:sp>
        <p:nvSpPr>
          <p:cNvPr id="7" name="TextBox 6">
            <a:extLst>
              <a:ext uri="{FF2B5EF4-FFF2-40B4-BE49-F238E27FC236}">
                <a16:creationId xmlns:a16="http://schemas.microsoft.com/office/drawing/2014/main" id="{FA14F0CD-DAFB-27DA-E676-87845D3A31F8}"/>
              </a:ext>
            </a:extLst>
          </p:cNvPr>
          <p:cNvSpPr txBox="1">
            <a:spLocks/>
          </p:cNvSpPr>
          <p:nvPr/>
        </p:nvSpPr>
        <p:spPr>
          <a:xfrm>
            <a:off x="3829050" y="546101"/>
            <a:ext cx="7753752" cy="5372099"/>
          </a:xfrm>
          <a:prstGeom prst="roundRect">
            <a:avLst>
              <a:gd name="adj" fmla="val 1552"/>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defPPr>
              <a:defRPr lang="en-US"/>
            </a:defPPr>
            <a:lvl1pPr defTabSz="914377" fontAlgn="auto">
              <a:spcBef>
                <a:spcPts val="0"/>
              </a:spcBef>
              <a:spcAft>
                <a:spcPts val="600"/>
              </a:spcAft>
              <a:defRPr sz="1600" b="0" kern="0">
                <a:highlight>
                  <a:srgbClr val="FFFF00"/>
                </a:highlight>
                <a:latin typeface="+mn-lt"/>
                <a:ea typeface="ＭＳ Ｐゴシック"/>
                <a:cs typeface="CiscoSansTT Medium" panose="020B0604020202020204" charset="0"/>
              </a:defRPr>
            </a:lvl1pPr>
            <a:lvl2pPr>
              <a:defRPr>
                <a:solidFill>
                  <a:schemeClr val="tx1"/>
                </a:solidFill>
                <a:latin typeface="Arial" charset="0"/>
                <a:ea typeface="ＭＳ Ｐゴシック" charset="0"/>
                <a:cs typeface="ＭＳ Ｐゴシック" charset="0"/>
              </a:defRPr>
            </a:lvl2pPr>
            <a:lvl3pPr>
              <a:defRPr>
                <a:solidFill>
                  <a:schemeClr val="tx1"/>
                </a:solidFill>
                <a:latin typeface="Arial" charset="0"/>
                <a:ea typeface="ＭＳ Ｐゴシック" charset="0"/>
                <a:cs typeface="ＭＳ Ｐゴシック" charset="0"/>
              </a:defRPr>
            </a:lvl3pPr>
            <a:lvl4pPr>
              <a:defRPr>
                <a:solidFill>
                  <a:schemeClr val="tx1"/>
                </a:solidFill>
                <a:latin typeface="Arial" charset="0"/>
                <a:ea typeface="ＭＳ Ｐゴシック" charset="0"/>
                <a:cs typeface="ＭＳ Ｐゴシック" charset="0"/>
              </a:defRPr>
            </a:lvl4pPr>
            <a:lvl5pPr>
              <a:defRPr>
                <a:solidFill>
                  <a:schemeClr val="tx1"/>
                </a:solidFill>
                <a:latin typeface="Arial" charset="0"/>
                <a:ea typeface="ＭＳ Ｐゴシック" charset="0"/>
                <a:cs typeface="ＭＳ Ｐゴシック" charset="0"/>
              </a:defRPr>
            </a:lvl5pPr>
            <a:lvl6pPr>
              <a:defRPr>
                <a:solidFill>
                  <a:schemeClr val="tx1"/>
                </a:solidFill>
                <a:latin typeface="Arial" charset="0"/>
                <a:ea typeface="ＭＳ Ｐゴシック" charset="0"/>
                <a:cs typeface="ＭＳ Ｐゴシック" charset="0"/>
              </a:defRPr>
            </a:lvl6pPr>
            <a:lvl7pPr>
              <a:defRPr>
                <a:solidFill>
                  <a:schemeClr val="tx1"/>
                </a:solidFill>
                <a:latin typeface="Arial" charset="0"/>
                <a:ea typeface="ＭＳ Ｐゴシック" charset="0"/>
                <a:cs typeface="ＭＳ Ｐゴシック" charset="0"/>
              </a:defRPr>
            </a:lvl7pPr>
            <a:lvl8pPr>
              <a:defRPr>
                <a:solidFill>
                  <a:schemeClr val="tx1"/>
                </a:solidFill>
                <a:latin typeface="Arial" charset="0"/>
                <a:ea typeface="ＭＳ Ｐゴシック" charset="0"/>
                <a:cs typeface="ＭＳ Ｐゴシック" charset="0"/>
              </a:defRPr>
            </a:lvl8pPr>
            <a:lvl9pPr>
              <a:defRPr>
                <a:solidFill>
                  <a:schemeClr val="tx1"/>
                </a:solidFill>
                <a:latin typeface="Arial" charset="0"/>
                <a:ea typeface="ＭＳ Ｐゴシック" charset="0"/>
                <a:cs typeface="ＭＳ Ｐゴシック" charset="0"/>
              </a:defRPr>
            </a:lvl9pPr>
          </a:lstStyle>
          <a:p>
            <a:endParaRPr lang="en-US"/>
          </a:p>
        </p:txBody>
      </p:sp>
      <p:grpSp>
        <p:nvGrpSpPr>
          <p:cNvPr id="451" name="Group 450">
            <a:extLst>
              <a:ext uri="{FF2B5EF4-FFF2-40B4-BE49-F238E27FC236}">
                <a16:creationId xmlns:a16="http://schemas.microsoft.com/office/drawing/2014/main" id="{EFB50DDB-C532-1C0D-FAB6-68C6F19B4206}"/>
              </a:ext>
            </a:extLst>
          </p:cNvPr>
          <p:cNvGrpSpPr/>
          <p:nvPr/>
        </p:nvGrpSpPr>
        <p:grpSpPr>
          <a:xfrm>
            <a:off x="3829050" y="546100"/>
            <a:ext cx="1372276" cy="5372100"/>
            <a:chOff x="4074160" y="676895"/>
            <a:chExt cx="1328896" cy="5114366"/>
          </a:xfrm>
        </p:grpSpPr>
        <p:sp>
          <p:nvSpPr>
            <p:cNvPr id="60" name="Arrow: Bent 59">
              <a:extLst>
                <a:ext uri="{FF2B5EF4-FFF2-40B4-BE49-F238E27FC236}">
                  <a16:creationId xmlns:a16="http://schemas.microsoft.com/office/drawing/2014/main" id="{EB6CF732-3EDF-266C-989A-CEFE260ECC05}"/>
                </a:ext>
              </a:extLst>
            </p:cNvPr>
            <p:cNvSpPr/>
            <p:nvPr/>
          </p:nvSpPr>
          <p:spPr bwMode="auto">
            <a:xfrm>
              <a:off x="4074160" y="676895"/>
              <a:ext cx="1328896" cy="2690193"/>
            </a:xfrm>
            <a:prstGeom prst="bentArrow">
              <a:avLst>
                <a:gd name="adj1" fmla="val 25000"/>
                <a:gd name="adj2" fmla="val 0"/>
                <a:gd name="adj3" fmla="val 25000"/>
                <a:gd name="adj4" fmla="val 6385"/>
              </a:avLst>
            </a:prstGeom>
            <a:noFill/>
            <a:ln w="9525" cap="flat" cmpd="sng" algn="ctr">
              <a:gradFill flip="none" rotWithShape="1">
                <a:gsLst>
                  <a:gs pos="0">
                    <a:schemeClr val="accent2">
                      <a:alpha val="0"/>
                    </a:schemeClr>
                  </a:gs>
                  <a:gs pos="100000">
                    <a:schemeClr val="accent2"/>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IN" sz="1800" b="0" i="0" u="none" strike="noStrike" cap="none" normalizeH="0" baseline="0">
                <a:ln>
                  <a:noFill/>
                </a:ln>
                <a:solidFill>
                  <a:schemeClr val="tx1"/>
                </a:solidFill>
                <a:effectLst/>
                <a:latin typeface="Arial" panose="020B0604020202020204" pitchFamily="34" charset="0"/>
              </a:endParaRPr>
            </a:p>
          </p:txBody>
        </p:sp>
        <p:sp>
          <p:nvSpPr>
            <p:cNvPr id="62" name="Arrow: Bent 61">
              <a:extLst>
                <a:ext uri="{FF2B5EF4-FFF2-40B4-BE49-F238E27FC236}">
                  <a16:creationId xmlns:a16="http://schemas.microsoft.com/office/drawing/2014/main" id="{D851A693-E53E-8B71-6549-2B3B8674C0F0}"/>
                </a:ext>
              </a:extLst>
            </p:cNvPr>
            <p:cNvSpPr/>
            <p:nvPr/>
          </p:nvSpPr>
          <p:spPr bwMode="auto">
            <a:xfrm flipV="1">
              <a:off x="4074160" y="3101068"/>
              <a:ext cx="1328896" cy="2690193"/>
            </a:xfrm>
            <a:prstGeom prst="bentArrow">
              <a:avLst>
                <a:gd name="adj1" fmla="val 25000"/>
                <a:gd name="adj2" fmla="val 0"/>
                <a:gd name="adj3" fmla="val 25000"/>
                <a:gd name="adj4" fmla="val 6385"/>
              </a:avLst>
            </a:prstGeom>
            <a:noFill/>
            <a:ln w="9525" cap="flat" cmpd="sng" algn="ctr">
              <a:gradFill flip="none" rotWithShape="1">
                <a:gsLst>
                  <a:gs pos="0">
                    <a:schemeClr val="accent2">
                      <a:alpha val="0"/>
                    </a:schemeClr>
                  </a:gs>
                  <a:gs pos="100000">
                    <a:schemeClr val="accent2"/>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IN" sz="1800" b="0" i="0" u="none" strike="noStrike" cap="none" normalizeH="0" baseline="0">
                <a:ln>
                  <a:noFill/>
                </a:ln>
                <a:solidFill>
                  <a:schemeClr val="tx1"/>
                </a:solidFill>
                <a:effectLst/>
                <a:latin typeface="Arial" panose="020B0604020202020204" pitchFamily="34" charset="0"/>
              </a:endParaRPr>
            </a:p>
          </p:txBody>
        </p:sp>
      </p:grpSp>
      <p:pic>
        <p:nvPicPr>
          <p:cNvPr id="479" name="Graphic 122">
            <a:extLst>
              <a:ext uri="{FF2B5EF4-FFF2-40B4-BE49-F238E27FC236}">
                <a16:creationId xmlns:a16="http://schemas.microsoft.com/office/drawing/2014/main" id="{1FF8EB31-20B3-BC30-4E6D-EE53F2CCC97E}"/>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77065" y="5000006"/>
            <a:ext cx="304271" cy="304271"/>
          </a:xfrm>
          <a:prstGeom prst="rect">
            <a:avLst/>
          </a:prstGeom>
        </p:spPr>
      </p:pic>
      <p:pic>
        <p:nvPicPr>
          <p:cNvPr id="480" name="Graphic 168">
            <a:extLst>
              <a:ext uri="{FF2B5EF4-FFF2-40B4-BE49-F238E27FC236}">
                <a16:creationId xmlns:a16="http://schemas.microsoft.com/office/drawing/2014/main" id="{2FCDDD1A-5203-B862-09DD-0309BE89EE6C}"/>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77065" y="5462806"/>
            <a:ext cx="304271" cy="304271"/>
          </a:xfrm>
          <a:prstGeom prst="rect">
            <a:avLst/>
          </a:prstGeom>
        </p:spPr>
      </p:pic>
      <p:pic>
        <p:nvPicPr>
          <p:cNvPr id="481" name="Graphic 262">
            <a:extLst>
              <a:ext uri="{FF2B5EF4-FFF2-40B4-BE49-F238E27FC236}">
                <a16:creationId xmlns:a16="http://schemas.microsoft.com/office/drawing/2014/main" id="{C16C8BB2-6413-9043-24C9-2C7D76288232}"/>
              </a:ext>
            </a:extLst>
          </p:cNvPr>
          <p:cNvPicPr>
            <a:picLocks/>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977065" y="2548390"/>
            <a:ext cx="304271" cy="304271"/>
          </a:xfrm>
          <a:prstGeom prst="rect">
            <a:avLst/>
          </a:prstGeom>
        </p:spPr>
      </p:pic>
      <p:pic>
        <p:nvPicPr>
          <p:cNvPr id="482" name="Graphic 94">
            <a:extLst>
              <a:ext uri="{FF2B5EF4-FFF2-40B4-BE49-F238E27FC236}">
                <a16:creationId xmlns:a16="http://schemas.microsoft.com/office/drawing/2014/main" id="{8BDE3438-94D7-4167-0988-634D0A4B9B85}"/>
              </a:ext>
            </a:extLst>
          </p:cNvPr>
          <p:cNvPicPr>
            <a:picLocks/>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977065" y="1160014"/>
            <a:ext cx="304271" cy="304271"/>
          </a:xfrm>
          <a:prstGeom prst="rect">
            <a:avLst/>
          </a:prstGeom>
        </p:spPr>
      </p:pic>
      <p:pic>
        <p:nvPicPr>
          <p:cNvPr id="483" name="Graphic 42">
            <a:extLst>
              <a:ext uri="{FF2B5EF4-FFF2-40B4-BE49-F238E27FC236}">
                <a16:creationId xmlns:a16="http://schemas.microsoft.com/office/drawing/2014/main" id="{009C18D4-6F6A-B9E7-E5FE-C0FD84AF0E95}"/>
              </a:ext>
            </a:extLst>
          </p:cNvPr>
          <p:cNvPicPr>
            <a:picLocks/>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977065" y="4537214"/>
            <a:ext cx="304271" cy="304271"/>
          </a:xfrm>
          <a:prstGeom prst="rect">
            <a:avLst/>
          </a:prstGeom>
        </p:spPr>
      </p:pic>
      <p:pic>
        <p:nvPicPr>
          <p:cNvPr id="485" name="Graphic 90">
            <a:extLst>
              <a:ext uri="{FF2B5EF4-FFF2-40B4-BE49-F238E27FC236}">
                <a16:creationId xmlns:a16="http://schemas.microsoft.com/office/drawing/2014/main" id="{F61DD926-774D-B700-555C-CD8F0958BEED}"/>
              </a:ext>
            </a:extLst>
          </p:cNvPr>
          <p:cNvPicPr>
            <a:picLocks/>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977065" y="2085598"/>
            <a:ext cx="304271" cy="304271"/>
          </a:xfrm>
          <a:prstGeom prst="rect">
            <a:avLst/>
          </a:prstGeom>
        </p:spPr>
      </p:pic>
      <p:pic>
        <p:nvPicPr>
          <p:cNvPr id="486" name="Graphic 8">
            <a:extLst>
              <a:ext uri="{FF2B5EF4-FFF2-40B4-BE49-F238E27FC236}">
                <a16:creationId xmlns:a16="http://schemas.microsoft.com/office/drawing/2014/main" id="{13CAD273-8F00-19F5-2C40-1AF3672086A7}"/>
              </a:ext>
            </a:extLst>
          </p:cNvPr>
          <p:cNvPicPr>
            <a:picLocks/>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977065" y="3011182"/>
            <a:ext cx="304271" cy="304271"/>
          </a:xfrm>
          <a:prstGeom prst="rect">
            <a:avLst/>
          </a:prstGeom>
        </p:spPr>
      </p:pic>
      <p:pic>
        <p:nvPicPr>
          <p:cNvPr id="487" name="Graphic 114">
            <a:extLst>
              <a:ext uri="{FF2B5EF4-FFF2-40B4-BE49-F238E27FC236}">
                <a16:creationId xmlns:a16="http://schemas.microsoft.com/office/drawing/2014/main" id="{C8813945-3E1D-3E5E-76BA-417A39EBBD44}"/>
              </a:ext>
            </a:extLst>
          </p:cNvPr>
          <p:cNvPicPr>
            <a:picLocks/>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977065" y="3473975"/>
            <a:ext cx="304271" cy="304271"/>
          </a:xfrm>
          <a:prstGeom prst="rect">
            <a:avLst/>
          </a:prstGeom>
        </p:spPr>
      </p:pic>
      <p:cxnSp>
        <p:nvCxnSpPr>
          <p:cNvPr id="498" name="Straight Connector 497">
            <a:extLst>
              <a:ext uri="{FF2B5EF4-FFF2-40B4-BE49-F238E27FC236}">
                <a16:creationId xmlns:a16="http://schemas.microsoft.com/office/drawing/2014/main" id="{6BEE9D4C-107D-199E-F4D7-87FF4A6930F8}"/>
              </a:ext>
            </a:extLst>
          </p:cNvPr>
          <p:cNvCxnSpPr>
            <a:cxnSpLocks/>
          </p:cNvCxnSpPr>
          <p:nvPr/>
        </p:nvCxnSpPr>
        <p:spPr>
          <a:xfrm>
            <a:off x="4644519" y="1080754"/>
            <a:ext cx="6814080"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99" name="Straight Connector 498">
            <a:extLst>
              <a:ext uri="{FF2B5EF4-FFF2-40B4-BE49-F238E27FC236}">
                <a16:creationId xmlns:a16="http://schemas.microsoft.com/office/drawing/2014/main" id="{CFF875F1-6F1B-92E6-8BF1-0A97A0C9B5E0}"/>
              </a:ext>
            </a:extLst>
          </p:cNvPr>
          <p:cNvCxnSpPr>
            <a:cxnSpLocks/>
          </p:cNvCxnSpPr>
          <p:nvPr/>
        </p:nvCxnSpPr>
        <p:spPr>
          <a:xfrm>
            <a:off x="4644519" y="1543546"/>
            <a:ext cx="6814080"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0" name="Straight Connector 499">
            <a:extLst>
              <a:ext uri="{FF2B5EF4-FFF2-40B4-BE49-F238E27FC236}">
                <a16:creationId xmlns:a16="http://schemas.microsoft.com/office/drawing/2014/main" id="{CDD685CD-15A0-CADB-C916-19E9762BF043}"/>
              </a:ext>
            </a:extLst>
          </p:cNvPr>
          <p:cNvCxnSpPr>
            <a:cxnSpLocks/>
          </p:cNvCxnSpPr>
          <p:nvPr/>
        </p:nvCxnSpPr>
        <p:spPr>
          <a:xfrm>
            <a:off x="4644519" y="2006338"/>
            <a:ext cx="6814080"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1" name="Straight Connector 500">
            <a:extLst>
              <a:ext uri="{FF2B5EF4-FFF2-40B4-BE49-F238E27FC236}">
                <a16:creationId xmlns:a16="http://schemas.microsoft.com/office/drawing/2014/main" id="{7C2BDFEE-3DEA-700B-B56C-B7D5C405B41A}"/>
              </a:ext>
            </a:extLst>
          </p:cNvPr>
          <p:cNvCxnSpPr>
            <a:cxnSpLocks/>
          </p:cNvCxnSpPr>
          <p:nvPr/>
        </p:nvCxnSpPr>
        <p:spPr>
          <a:xfrm>
            <a:off x="4644519" y="2469130"/>
            <a:ext cx="6814080"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2" name="Straight Connector 501">
            <a:extLst>
              <a:ext uri="{FF2B5EF4-FFF2-40B4-BE49-F238E27FC236}">
                <a16:creationId xmlns:a16="http://schemas.microsoft.com/office/drawing/2014/main" id="{646E0F16-9420-8538-FA44-EA1517A8EEBA}"/>
              </a:ext>
            </a:extLst>
          </p:cNvPr>
          <p:cNvCxnSpPr>
            <a:cxnSpLocks/>
          </p:cNvCxnSpPr>
          <p:nvPr/>
        </p:nvCxnSpPr>
        <p:spPr>
          <a:xfrm>
            <a:off x="4644519" y="2931922"/>
            <a:ext cx="6814080"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4" name="Straight Connector 503">
            <a:extLst>
              <a:ext uri="{FF2B5EF4-FFF2-40B4-BE49-F238E27FC236}">
                <a16:creationId xmlns:a16="http://schemas.microsoft.com/office/drawing/2014/main" id="{A35647EF-6D41-D884-FB6F-7199CB848FC7}"/>
              </a:ext>
            </a:extLst>
          </p:cNvPr>
          <p:cNvCxnSpPr>
            <a:cxnSpLocks/>
          </p:cNvCxnSpPr>
          <p:nvPr/>
        </p:nvCxnSpPr>
        <p:spPr>
          <a:xfrm>
            <a:off x="4644519" y="3394714"/>
            <a:ext cx="6814080"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5" name="Straight Connector 504">
            <a:extLst>
              <a:ext uri="{FF2B5EF4-FFF2-40B4-BE49-F238E27FC236}">
                <a16:creationId xmlns:a16="http://schemas.microsoft.com/office/drawing/2014/main" id="{A19DCDFC-F2AC-A4FC-9795-FD6EE711DC45}"/>
              </a:ext>
            </a:extLst>
          </p:cNvPr>
          <p:cNvCxnSpPr>
            <a:cxnSpLocks/>
          </p:cNvCxnSpPr>
          <p:nvPr/>
        </p:nvCxnSpPr>
        <p:spPr>
          <a:xfrm>
            <a:off x="4644519" y="4457953"/>
            <a:ext cx="6814080"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6" name="Straight Connector 505">
            <a:extLst>
              <a:ext uri="{FF2B5EF4-FFF2-40B4-BE49-F238E27FC236}">
                <a16:creationId xmlns:a16="http://schemas.microsoft.com/office/drawing/2014/main" id="{AD4B207A-62C4-1ECD-6051-F2E3B1A19B47}"/>
              </a:ext>
            </a:extLst>
          </p:cNvPr>
          <p:cNvCxnSpPr>
            <a:cxnSpLocks/>
          </p:cNvCxnSpPr>
          <p:nvPr/>
        </p:nvCxnSpPr>
        <p:spPr>
          <a:xfrm>
            <a:off x="4644519" y="5383537"/>
            <a:ext cx="6814080"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8" name="Straight Connector 507">
            <a:extLst>
              <a:ext uri="{FF2B5EF4-FFF2-40B4-BE49-F238E27FC236}">
                <a16:creationId xmlns:a16="http://schemas.microsoft.com/office/drawing/2014/main" id="{BAC5EC64-1BFB-6D39-BBB7-ABAF98D296E4}"/>
              </a:ext>
            </a:extLst>
          </p:cNvPr>
          <p:cNvCxnSpPr>
            <a:cxnSpLocks/>
          </p:cNvCxnSpPr>
          <p:nvPr/>
        </p:nvCxnSpPr>
        <p:spPr>
          <a:xfrm>
            <a:off x="4644519" y="4920745"/>
            <a:ext cx="6814080"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489" name="Rectangle 2">
            <a:extLst>
              <a:ext uri="{FF2B5EF4-FFF2-40B4-BE49-F238E27FC236}">
                <a16:creationId xmlns:a16="http://schemas.microsoft.com/office/drawing/2014/main" id="{601ABEBA-1B92-2B94-7A56-9430BF29A808}"/>
              </a:ext>
            </a:extLst>
          </p:cNvPr>
          <p:cNvSpPr>
            <a:spLocks noChangeArrowheads="1"/>
          </p:cNvSpPr>
          <p:nvPr/>
        </p:nvSpPr>
        <p:spPr bwMode="auto">
          <a:xfrm>
            <a:off x="4644518" y="760110"/>
            <a:ext cx="6814080" cy="17849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spcAft>
                <a:spcPts val="533"/>
              </a:spcAft>
            </a:pPr>
            <a:r>
              <a:rPr lang="en-US" altLang="en-US" sz="1200" dirty="0">
                <a:solidFill>
                  <a:schemeClr val="bg2"/>
                </a:solidFill>
                <a:latin typeface="+mn-lt"/>
                <a:cs typeface="Times New Roman"/>
              </a:rPr>
              <a:t>Deliver exceptional experiences with the cloud, at scale</a:t>
            </a:r>
            <a:endParaRPr lang="en-US" altLang="en-US" sz="1200" dirty="0">
              <a:solidFill>
                <a:schemeClr val="bg2"/>
              </a:solidFill>
              <a:latin typeface="+mn-lt"/>
              <a:cs typeface="Times New Roman" panose="02020603050405020304" pitchFamily="18" charset="0"/>
            </a:endParaRPr>
          </a:p>
        </p:txBody>
      </p:sp>
      <p:sp>
        <p:nvSpPr>
          <p:cNvPr id="509" name="Rectangle 508">
            <a:extLst>
              <a:ext uri="{FF2B5EF4-FFF2-40B4-BE49-F238E27FC236}">
                <a16:creationId xmlns:a16="http://schemas.microsoft.com/office/drawing/2014/main" id="{DEB6176E-FEDD-967E-85BF-8BF4AC4EE26E}"/>
              </a:ext>
            </a:extLst>
          </p:cNvPr>
          <p:cNvSpPr>
            <a:spLocks/>
          </p:cNvSpPr>
          <p:nvPr/>
        </p:nvSpPr>
        <p:spPr bwMode="auto">
          <a:xfrm>
            <a:off x="4425706" y="719086"/>
            <a:ext cx="43424" cy="260544"/>
          </a:xfrm>
          <a:prstGeom prst="rect">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lang="en-GB"/>
          </a:p>
        </p:txBody>
      </p:sp>
      <p:sp>
        <p:nvSpPr>
          <p:cNvPr id="488" name="Rectangle 2">
            <a:extLst>
              <a:ext uri="{FF2B5EF4-FFF2-40B4-BE49-F238E27FC236}">
                <a16:creationId xmlns:a16="http://schemas.microsoft.com/office/drawing/2014/main" id="{3FB406F1-4C3F-F93A-E7D1-C253C7005042}"/>
              </a:ext>
            </a:extLst>
          </p:cNvPr>
          <p:cNvSpPr>
            <a:spLocks noChangeArrowheads="1"/>
          </p:cNvSpPr>
          <p:nvPr/>
        </p:nvSpPr>
        <p:spPr bwMode="auto">
          <a:xfrm>
            <a:off x="4644518" y="1222902"/>
            <a:ext cx="6814080" cy="17849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spcAft>
                <a:spcPts val="533"/>
              </a:spcAft>
              <a:defRPr/>
            </a:pPr>
            <a:r>
              <a:rPr lang="en-US" altLang="en-US" sz="1200" kern="0" dirty="0">
                <a:solidFill>
                  <a:schemeClr val="bg2"/>
                </a:solidFill>
                <a:latin typeface="+mn-lt"/>
                <a:cs typeface="Times New Roman"/>
              </a:rPr>
              <a:t>Today’s evolving network demands</a:t>
            </a:r>
            <a:endParaRPr lang="en-US" sz="1200" kern="0" dirty="0">
              <a:solidFill>
                <a:schemeClr val="bg2"/>
              </a:solidFill>
              <a:latin typeface="+mn-lt"/>
            </a:endParaRPr>
          </a:p>
        </p:txBody>
      </p:sp>
      <p:sp>
        <p:nvSpPr>
          <p:cNvPr id="510" name="Rectangle 509">
            <a:extLst>
              <a:ext uri="{FF2B5EF4-FFF2-40B4-BE49-F238E27FC236}">
                <a16:creationId xmlns:a16="http://schemas.microsoft.com/office/drawing/2014/main" id="{903A5A39-9BBA-AC20-5E80-742E7480AD0D}"/>
              </a:ext>
            </a:extLst>
          </p:cNvPr>
          <p:cNvSpPr/>
          <p:nvPr/>
        </p:nvSpPr>
        <p:spPr bwMode="auto">
          <a:xfrm>
            <a:off x="4425706" y="1181878"/>
            <a:ext cx="43424" cy="260544"/>
          </a:xfrm>
          <a:prstGeom prst="rect">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lang="en-GB"/>
          </a:p>
        </p:txBody>
      </p:sp>
      <p:sp>
        <p:nvSpPr>
          <p:cNvPr id="507" name="Rectangle 2">
            <a:extLst>
              <a:ext uri="{FF2B5EF4-FFF2-40B4-BE49-F238E27FC236}">
                <a16:creationId xmlns:a16="http://schemas.microsoft.com/office/drawing/2014/main" id="{80343182-3BD4-D31D-8733-DC6350ED93E8}"/>
              </a:ext>
            </a:extLst>
          </p:cNvPr>
          <p:cNvSpPr>
            <a:spLocks noChangeArrowheads="1"/>
          </p:cNvSpPr>
          <p:nvPr/>
        </p:nvSpPr>
        <p:spPr bwMode="auto">
          <a:xfrm>
            <a:off x="4644518" y="1685693"/>
            <a:ext cx="6814080" cy="17849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spcAft>
                <a:spcPts val="533"/>
              </a:spcAft>
              <a:defRPr/>
            </a:pPr>
            <a:r>
              <a:rPr lang="en-US" altLang="en-US" sz="1200" kern="0" dirty="0">
                <a:solidFill>
                  <a:schemeClr val="bg2"/>
                </a:solidFill>
                <a:latin typeface="+mn-lt"/>
                <a:cs typeface="Times New Roman"/>
              </a:rPr>
              <a:t>Stay secure, connected, and optimized with Sify-managed Access, powered by Meraki</a:t>
            </a:r>
            <a:endParaRPr lang="en-US" sz="1200" kern="0" dirty="0">
              <a:solidFill>
                <a:schemeClr val="bg2"/>
              </a:solidFill>
              <a:latin typeface="+mn-lt"/>
            </a:endParaRPr>
          </a:p>
        </p:txBody>
      </p:sp>
      <p:sp>
        <p:nvSpPr>
          <p:cNvPr id="511" name="Rectangle 510">
            <a:extLst>
              <a:ext uri="{FF2B5EF4-FFF2-40B4-BE49-F238E27FC236}">
                <a16:creationId xmlns:a16="http://schemas.microsoft.com/office/drawing/2014/main" id="{9FAE455E-43FA-5DB4-18A8-C2AD73A22775}"/>
              </a:ext>
            </a:extLst>
          </p:cNvPr>
          <p:cNvSpPr/>
          <p:nvPr/>
        </p:nvSpPr>
        <p:spPr bwMode="auto">
          <a:xfrm>
            <a:off x="4425706" y="1644670"/>
            <a:ext cx="43424" cy="260544"/>
          </a:xfrm>
          <a:prstGeom prst="rect">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lang="en-GB"/>
          </a:p>
        </p:txBody>
      </p:sp>
      <p:sp>
        <p:nvSpPr>
          <p:cNvPr id="493" name="Rectangle 2">
            <a:extLst>
              <a:ext uri="{FF2B5EF4-FFF2-40B4-BE49-F238E27FC236}">
                <a16:creationId xmlns:a16="http://schemas.microsoft.com/office/drawing/2014/main" id="{2C93A3ED-CECF-75AC-6A77-FA506EFCE70D}"/>
              </a:ext>
            </a:extLst>
          </p:cNvPr>
          <p:cNvSpPr>
            <a:spLocks noChangeArrowheads="1"/>
          </p:cNvSpPr>
          <p:nvPr/>
        </p:nvSpPr>
        <p:spPr bwMode="auto">
          <a:xfrm>
            <a:off x="4644518" y="2148486"/>
            <a:ext cx="6814080" cy="17849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spcAft>
                <a:spcPts val="533"/>
              </a:spcAft>
              <a:defRPr/>
            </a:pPr>
            <a:r>
              <a:rPr lang="en-US" altLang="en-US" sz="1200" kern="0" dirty="0">
                <a:solidFill>
                  <a:schemeClr val="bg2"/>
                </a:solidFill>
                <a:latin typeface="+mn-lt"/>
                <a:cs typeface="Times New Roman"/>
              </a:rPr>
              <a:t>The power of Sify-managed Access</a:t>
            </a:r>
            <a:endParaRPr lang="en-US" sz="1200" kern="0" dirty="0">
              <a:solidFill>
                <a:schemeClr val="bg2"/>
              </a:solidFill>
              <a:latin typeface="+mn-lt"/>
            </a:endParaRPr>
          </a:p>
        </p:txBody>
      </p:sp>
      <p:sp>
        <p:nvSpPr>
          <p:cNvPr id="68" name="Rectangle 67">
            <a:extLst>
              <a:ext uri="{FF2B5EF4-FFF2-40B4-BE49-F238E27FC236}">
                <a16:creationId xmlns:a16="http://schemas.microsoft.com/office/drawing/2014/main" id="{4982CB4F-511B-4BD2-05C1-5B374FC123A6}"/>
              </a:ext>
            </a:extLst>
          </p:cNvPr>
          <p:cNvSpPr/>
          <p:nvPr/>
        </p:nvSpPr>
        <p:spPr bwMode="auto">
          <a:xfrm>
            <a:off x="4425706" y="2107462"/>
            <a:ext cx="43424" cy="260544"/>
          </a:xfrm>
          <a:prstGeom prst="rect">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lang="en-GB"/>
          </a:p>
        </p:txBody>
      </p:sp>
      <p:sp>
        <p:nvSpPr>
          <p:cNvPr id="491" name="Rectangle 2">
            <a:extLst>
              <a:ext uri="{FF2B5EF4-FFF2-40B4-BE49-F238E27FC236}">
                <a16:creationId xmlns:a16="http://schemas.microsoft.com/office/drawing/2014/main" id="{16B594CC-9B1E-A9FF-7DD5-694B73DD7DD6}"/>
              </a:ext>
            </a:extLst>
          </p:cNvPr>
          <p:cNvSpPr>
            <a:spLocks noChangeArrowheads="1"/>
          </p:cNvSpPr>
          <p:nvPr/>
        </p:nvSpPr>
        <p:spPr bwMode="auto">
          <a:xfrm>
            <a:off x="4644518" y="2611277"/>
            <a:ext cx="6814080" cy="17849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200" dirty="0">
                <a:solidFill>
                  <a:schemeClr val="bg2"/>
                </a:solidFill>
                <a:latin typeface="+mn-lt"/>
                <a:sym typeface="Inter"/>
              </a:rPr>
              <a:t>Scale your net</a:t>
            </a:r>
            <a:r>
              <a:rPr lang="en-US" sz="1200" dirty="0">
                <a:solidFill>
                  <a:schemeClr val="bg2"/>
                </a:solidFill>
                <a:latin typeface="+mn-lt"/>
                <a:ea typeface="Calibri" panose="020F0502020204030204" pitchFamily="34" charset="0"/>
                <a:cs typeface="Calibri" panose="020F0502020204030204" pitchFamily="34" charset="0"/>
                <a:sym typeface="Inter"/>
              </a:rPr>
              <a:t>work</a:t>
            </a:r>
            <a:r>
              <a:rPr lang="en-US" sz="1200" dirty="0">
                <a:solidFill>
                  <a:schemeClr val="bg2"/>
                </a:solidFill>
                <a:latin typeface="+mn-lt"/>
                <a:sym typeface="Inter"/>
              </a:rPr>
              <a:t> while ensuring reliable, secure connectivity and access</a:t>
            </a:r>
          </a:p>
        </p:txBody>
      </p:sp>
      <p:sp>
        <p:nvSpPr>
          <p:cNvPr id="72" name="Rectangle 71">
            <a:extLst>
              <a:ext uri="{FF2B5EF4-FFF2-40B4-BE49-F238E27FC236}">
                <a16:creationId xmlns:a16="http://schemas.microsoft.com/office/drawing/2014/main" id="{360683B0-3861-039D-AD7D-468879052A8E}"/>
              </a:ext>
            </a:extLst>
          </p:cNvPr>
          <p:cNvSpPr/>
          <p:nvPr/>
        </p:nvSpPr>
        <p:spPr bwMode="auto">
          <a:xfrm>
            <a:off x="4425706" y="2570254"/>
            <a:ext cx="43424" cy="260544"/>
          </a:xfrm>
          <a:prstGeom prst="rect">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lang="en-GB"/>
          </a:p>
        </p:txBody>
      </p:sp>
      <p:sp>
        <p:nvSpPr>
          <p:cNvPr id="492" name="Rectangle 2">
            <a:extLst>
              <a:ext uri="{FF2B5EF4-FFF2-40B4-BE49-F238E27FC236}">
                <a16:creationId xmlns:a16="http://schemas.microsoft.com/office/drawing/2014/main" id="{E3857836-76AA-22FF-7120-2E7665442755}"/>
              </a:ext>
            </a:extLst>
          </p:cNvPr>
          <p:cNvSpPr>
            <a:spLocks noChangeArrowheads="1"/>
          </p:cNvSpPr>
          <p:nvPr/>
        </p:nvSpPr>
        <p:spPr bwMode="auto">
          <a:xfrm>
            <a:off x="4644518" y="3074069"/>
            <a:ext cx="6814080" cy="17849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spcAft>
                <a:spcPts val="533"/>
              </a:spcAft>
              <a:defRPr/>
            </a:pPr>
            <a:r>
              <a:rPr lang="en-US" sz="1200" kern="0" dirty="0">
                <a:solidFill>
                  <a:schemeClr val="bg2"/>
                </a:solidFill>
                <a:latin typeface="+mn-lt"/>
                <a:cs typeface="Arial"/>
              </a:rPr>
              <a:t>Unlock best-in-class products that scale with your business</a:t>
            </a:r>
            <a:endParaRPr lang="en-US" sz="1200" kern="0" dirty="0">
              <a:solidFill>
                <a:schemeClr val="bg2"/>
              </a:solidFill>
              <a:latin typeface="+mn-lt"/>
            </a:endParaRPr>
          </a:p>
        </p:txBody>
      </p:sp>
      <p:sp>
        <p:nvSpPr>
          <p:cNvPr id="74" name="Rectangle 73">
            <a:extLst>
              <a:ext uri="{FF2B5EF4-FFF2-40B4-BE49-F238E27FC236}">
                <a16:creationId xmlns:a16="http://schemas.microsoft.com/office/drawing/2014/main" id="{29CE1AFE-6B93-B492-46B4-142520B233B6}"/>
              </a:ext>
            </a:extLst>
          </p:cNvPr>
          <p:cNvSpPr/>
          <p:nvPr/>
        </p:nvSpPr>
        <p:spPr bwMode="auto">
          <a:xfrm>
            <a:off x="4425706" y="3033046"/>
            <a:ext cx="43424" cy="260544"/>
          </a:xfrm>
          <a:prstGeom prst="rect">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lang="en-GB"/>
          </a:p>
        </p:txBody>
      </p:sp>
      <p:sp>
        <p:nvSpPr>
          <p:cNvPr id="494" name="Rectangle 2">
            <a:extLst>
              <a:ext uri="{FF2B5EF4-FFF2-40B4-BE49-F238E27FC236}">
                <a16:creationId xmlns:a16="http://schemas.microsoft.com/office/drawing/2014/main" id="{825D761E-F354-0EFC-312A-0B1B314DF694}"/>
              </a:ext>
            </a:extLst>
          </p:cNvPr>
          <p:cNvSpPr>
            <a:spLocks noChangeArrowheads="1"/>
          </p:cNvSpPr>
          <p:nvPr/>
        </p:nvSpPr>
        <p:spPr bwMode="auto">
          <a:xfrm>
            <a:off x="4644518" y="3495838"/>
            <a:ext cx="6814080" cy="860991"/>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spcAft>
                <a:spcPts val="300"/>
              </a:spcAft>
            </a:pPr>
            <a:r>
              <a:rPr lang="en-US" sz="1200" dirty="0">
                <a:solidFill>
                  <a:schemeClr val="bg2"/>
                </a:solidFill>
                <a:latin typeface="+mn-lt"/>
                <a:cs typeface="Arial"/>
              </a:rPr>
              <a:t>Sify-managed Access, powered by Meraki</a:t>
            </a:r>
          </a:p>
          <a:p>
            <a:pPr marL="228600" indent="-171450">
              <a:spcAft>
                <a:spcPts val="600"/>
              </a:spcAft>
              <a:buFont typeface="Arial,Sans-Serif"/>
              <a:buChar char="•"/>
            </a:pPr>
            <a:r>
              <a:rPr lang="en-US" sz="1100" dirty="0">
                <a:solidFill>
                  <a:schemeClr val="bg2"/>
                </a:solidFill>
                <a:latin typeface="+mn-lt"/>
                <a:cs typeface="Arial"/>
              </a:rPr>
              <a:t>Deploy faster</a:t>
            </a:r>
          </a:p>
          <a:p>
            <a:pPr marL="228600" indent="-171450">
              <a:spcAft>
                <a:spcPts val="600"/>
              </a:spcAft>
              <a:buFont typeface="Arial,Sans-Serif"/>
              <a:buChar char="•"/>
            </a:pPr>
            <a:r>
              <a:rPr lang="en-US" sz="1100" dirty="0">
                <a:solidFill>
                  <a:schemeClr val="bg2"/>
                </a:solidFill>
                <a:latin typeface="+mn-lt"/>
                <a:cs typeface="Arial"/>
              </a:rPr>
              <a:t>Manage everywhere</a:t>
            </a:r>
          </a:p>
          <a:p>
            <a:pPr marL="228600" indent="-171450">
              <a:spcAft>
                <a:spcPts val="533"/>
              </a:spcAft>
              <a:buFont typeface="Arial,Sans-Serif"/>
              <a:buChar char="•"/>
            </a:pPr>
            <a:r>
              <a:rPr lang="en-US" sz="1100" dirty="0">
                <a:solidFill>
                  <a:schemeClr val="bg2"/>
                </a:solidFill>
                <a:latin typeface="+mn-lt"/>
                <a:cs typeface="Arial"/>
              </a:rPr>
              <a:t>Scale reliably</a:t>
            </a:r>
            <a:endParaRPr lang="en-US" sz="1100" dirty="0">
              <a:solidFill>
                <a:schemeClr val="bg2"/>
              </a:solidFill>
              <a:latin typeface="+mn-lt"/>
            </a:endParaRPr>
          </a:p>
        </p:txBody>
      </p:sp>
      <p:sp>
        <p:nvSpPr>
          <p:cNvPr id="75" name="Rectangle 74">
            <a:extLst>
              <a:ext uri="{FF2B5EF4-FFF2-40B4-BE49-F238E27FC236}">
                <a16:creationId xmlns:a16="http://schemas.microsoft.com/office/drawing/2014/main" id="{FF6FDE57-C3A1-1B87-F20A-9EEADAE8E5EE}"/>
              </a:ext>
            </a:extLst>
          </p:cNvPr>
          <p:cNvSpPr/>
          <p:nvPr/>
        </p:nvSpPr>
        <p:spPr bwMode="auto">
          <a:xfrm>
            <a:off x="4425706" y="3495838"/>
            <a:ext cx="43424" cy="260544"/>
          </a:xfrm>
          <a:prstGeom prst="rect">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lang="en-GB"/>
          </a:p>
        </p:txBody>
      </p:sp>
      <p:sp>
        <p:nvSpPr>
          <p:cNvPr id="495" name="Rectangle 2">
            <a:extLst>
              <a:ext uri="{FF2B5EF4-FFF2-40B4-BE49-F238E27FC236}">
                <a16:creationId xmlns:a16="http://schemas.microsoft.com/office/drawing/2014/main" id="{011B4425-2FE0-EDBD-F528-D14A121BA898}"/>
              </a:ext>
            </a:extLst>
          </p:cNvPr>
          <p:cNvSpPr>
            <a:spLocks noChangeArrowheads="1"/>
          </p:cNvSpPr>
          <p:nvPr/>
        </p:nvSpPr>
        <p:spPr bwMode="auto">
          <a:xfrm>
            <a:off x="4644518" y="4600100"/>
            <a:ext cx="6814080" cy="17849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spcAft>
                <a:spcPts val="533"/>
              </a:spcAft>
            </a:pPr>
            <a:r>
              <a:rPr lang="en-US" sz="1200" dirty="0">
                <a:solidFill>
                  <a:schemeClr val="bg2"/>
                </a:solidFill>
                <a:latin typeface="+mn-lt"/>
                <a:cs typeface="Arial"/>
              </a:rPr>
              <a:t>Transformative cloud results with Meraki</a:t>
            </a:r>
          </a:p>
        </p:txBody>
      </p:sp>
      <p:sp>
        <p:nvSpPr>
          <p:cNvPr id="76" name="Rectangle 75">
            <a:extLst>
              <a:ext uri="{FF2B5EF4-FFF2-40B4-BE49-F238E27FC236}">
                <a16:creationId xmlns:a16="http://schemas.microsoft.com/office/drawing/2014/main" id="{14394C85-AADA-EBE9-6778-82CCA8451661}"/>
              </a:ext>
            </a:extLst>
          </p:cNvPr>
          <p:cNvSpPr/>
          <p:nvPr/>
        </p:nvSpPr>
        <p:spPr bwMode="auto">
          <a:xfrm>
            <a:off x="4425706" y="4559077"/>
            <a:ext cx="43424" cy="260544"/>
          </a:xfrm>
          <a:prstGeom prst="rect">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lang="en-GB"/>
          </a:p>
        </p:txBody>
      </p:sp>
      <p:sp>
        <p:nvSpPr>
          <p:cNvPr id="496" name="Rectangle 2">
            <a:extLst>
              <a:ext uri="{FF2B5EF4-FFF2-40B4-BE49-F238E27FC236}">
                <a16:creationId xmlns:a16="http://schemas.microsoft.com/office/drawing/2014/main" id="{9EF43CE6-317F-94AC-DEF7-2E127231C40D}"/>
              </a:ext>
            </a:extLst>
          </p:cNvPr>
          <p:cNvSpPr>
            <a:spLocks noChangeArrowheads="1"/>
          </p:cNvSpPr>
          <p:nvPr/>
        </p:nvSpPr>
        <p:spPr bwMode="auto">
          <a:xfrm>
            <a:off x="4644518" y="5062893"/>
            <a:ext cx="6814080" cy="17849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spcAft>
                <a:spcPts val="533"/>
              </a:spcAft>
            </a:pPr>
            <a:r>
              <a:rPr lang="en-US" altLang="en-US" sz="1200" dirty="0">
                <a:solidFill>
                  <a:schemeClr val="bg2"/>
                </a:solidFill>
                <a:latin typeface="+mn-lt"/>
                <a:cs typeface="Times New Roman" panose="02020603050405020304" pitchFamily="18" charset="0"/>
              </a:rPr>
              <a:t>Making it real: Expert IT management in India’s manufacturing industry</a:t>
            </a:r>
            <a:endParaRPr lang="en-US" altLang="en-US" sz="1200" dirty="0">
              <a:solidFill>
                <a:schemeClr val="bg2"/>
              </a:solidFill>
              <a:highlight>
                <a:srgbClr val="C0C0C0"/>
              </a:highlight>
              <a:latin typeface="+mn-lt"/>
              <a:cs typeface="Times New Roman" panose="02020603050405020304" pitchFamily="18" charset="0"/>
            </a:endParaRPr>
          </a:p>
        </p:txBody>
      </p:sp>
      <p:sp>
        <p:nvSpPr>
          <p:cNvPr id="77" name="Rectangle 76">
            <a:extLst>
              <a:ext uri="{FF2B5EF4-FFF2-40B4-BE49-F238E27FC236}">
                <a16:creationId xmlns:a16="http://schemas.microsoft.com/office/drawing/2014/main" id="{01AFEB47-E74D-3E48-3C8C-5303089DE148}"/>
              </a:ext>
            </a:extLst>
          </p:cNvPr>
          <p:cNvSpPr/>
          <p:nvPr/>
        </p:nvSpPr>
        <p:spPr bwMode="auto">
          <a:xfrm>
            <a:off x="4425706" y="5021869"/>
            <a:ext cx="43424" cy="260544"/>
          </a:xfrm>
          <a:prstGeom prst="rect">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lang="en-GB"/>
          </a:p>
        </p:txBody>
      </p:sp>
      <p:sp>
        <p:nvSpPr>
          <p:cNvPr id="497" name="Rectangle 2">
            <a:extLst>
              <a:ext uri="{FF2B5EF4-FFF2-40B4-BE49-F238E27FC236}">
                <a16:creationId xmlns:a16="http://schemas.microsoft.com/office/drawing/2014/main" id="{6FD77646-119A-6652-966F-840C7871C1A6}"/>
              </a:ext>
            </a:extLst>
          </p:cNvPr>
          <p:cNvSpPr>
            <a:spLocks noChangeArrowheads="1"/>
          </p:cNvSpPr>
          <p:nvPr/>
        </p:nvSpPr>
        <p:spPr bwMode="auto">
          <a:xfrm>
            <a:off x="4644518" y="5525693"/>
            <a:ext cx="6814080" cy="17849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spcAft>
                <a:spcPts val="533"/>
              </a:spcAft>
            </a:pPr>
            <a:r>
              <a:rPr lang="en-US" altLang="en-US" sz="1200" dirty="0">
                <a:solidFill>
                  <a:schemeClr val="bg2"/>
                </a:solidFill>
                <a:latin typeface="+mn-lt"/>
                <a:cs typeface="Times New Roman" panose="02020603050405020304" pitchFamily="18" charset="0"/>
              </a:rPr>
              <a:t>Next steps</a:t>
            </a:r>
          </a:p>
        </p:txBody>
      </p:sp>
      <p:sp>
        <p:nvSpPr>
          <p:cNvPr id="78" name="Rectangle 77">
            <a:extLst>
              <a:ext uri="{FF2B5EF4-FFF2-40B4-BE49-F238E27FC236}">
                <a16:creationId xmlns:a16="http://schemas.microsoft.com/office/drawing/2014/main" id="{493C92D9-F7CC-C812-4CB6-2C48A54F6346}"/>
              </a:ext>
            </a:extLst>
          </p:cNvPr>
          <p:cNvSpPr>
            <a:spLocks/>
          </p:cNvSpPr>
          <p:nvPr/>
        </p:nvSpPr>
        <p:spPr bwMode="auto">
          <a:xfrm>
            <a:off x="4425706" y="5484670"/>
            <a:ext cx="43424" cy="260544"/>
          </a:xfrm>
          <a:prstGeom prst="rect">
            <a:avLst/>
          </a:prstGeom>
          <a:solidFill>
            <a:schemeClr val="tx2"/>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lang="en-GB"/>
          </a:p>
        </p:txBody>
      </p:sp>
      <p:pic>
        <p:nvPicPr>
          <p:cNvPr id="79" name="Graphic 88">
            <a:extLst>
              <a:ext uri="{FF2B5EF4-FFF2-40B4-BE49-F238E27FC236}">
                <a16:creationId xmlns:a16="http://schemas.microsoft.com/office/drawing/2014/main" id="{9313C39D-9A02-B6F5-B559-5F9D646AB242}"/>
              </a:ext>
            </a:extLst>
          </p:cNvPr>
          <p:cNvPicPr>
            <a:picLocks/>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974453" y="694780"/>
            <a:ext cx="309494" cy="309156"/>
          </a:xfrm>
          <a:prstGeom prst="rect">
            <a:avLst/>
          </a:prstGeom>
        </p:spPr>
      </p:pic>
      <p:pic>
        <p:nvPicPr>
          <p:cNvPr id="80" name="Graphic 110">
            <a:extLst>
              <a:ext uri="{FF2B5EF4-FFF2-40B4-BE49-F238E27FC236}">
                <a16:creationId xmlns:a16="http://schemas.microsoft.com/office/drawing/2014/main" id="{4E378F59-887D-68CD-AEFC-2C4C32A7CF9C}"/>
              </a:ext>
            </a:extLst>
          </p:cNvPr>
          <p:cNvPicPr>
            <a:picLocks/>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3977065" y="1622806"/>
            <a:ext cx="304271" cy="304271"/>
          </a:xfrm>
          <a:prstGeom prst="rect">
            <a:avLst/>
          </a:prstGeom>
        </p:spPr>
      </p:pic>
      <p:sp>
        <p:nvSpPr>
          <p:cNvPr id="108" name="Title 12">
            <a:extLst>
              <a:ext uri="{FF2B5EF4-FFF2-40B4-BE49-F238E27FC236}">
                <a16:creationId xmlns:a16="http://schemas.microsoft.com/office/drawing/2014/main" id="{9B2A827B-4F40-F393-54FC-5316B6402178}"/>
              </a:ext>
            </a:extLst>
          </p:cNvPr>
          <p:cNvSpPr txBox="1">
            <a:spLocks/>
          </p:cNvSpPr>
          <p:nvPr/>
        </p:nvSpPr>
        <p:spPr>
          <a:xfrm>
            <a:off x="1045712" y="2849358"/>
            <a:ext cx="2069413" cy="769441"/>
          </a:xfrm>
          <a:prstGeom prst="rect">
            <a:avLst/>
          </a:prstGeom>
        </p:spPr>
        <p:txBody>
          <a:bodyPr wrap="none">
            <a:spAutoFit/>
          </a:bodyPr>
          <a:lstStyle>
            <a:lvl1pPr algn="l" rtl="0" fontAlgn="base">
              <a:spcBef>
                <a:spcPct val="0"/>
              </a:spcBef>
              <a:spcAft>
                <a:spcPct val="0"/>
              </a:spcAft>
              <a:defRPr sz="3600" b="1" kern="1200">
                <a:solidFill>
                  <a:schemeClr val="tx1"/>
                </a:solidFill>
                <a:latin typeface="+mj-lt"/>
                <a:ea typeface="+mj-ea"/>
                <a:cs typeface="+mj-cs"/>
              </a:defRPr>
            </a:lvl1pPr>
            <a:lvl2pPr algn="l" rtl="0" fontAlgn="base">
              <a:spcBef>
                <a:spcPct val="0"/>
              </a:spcBef>
              <a:spcAft>
                <a:spcPct val="0"/>
              </a:spcAft>
              <a:defRPr sz="3600" b="1">
                <a:solidFill>
                  <a:schemeClr val="tx1"/>
                </a:solidFill>
                <a:latin typeface="TheSansOffice" pitchFamily="34" charset="0"/>
              </a:defRPr>
            </a:lvl2pPr>
            <a:lvl3pPr algn="l" rtl="0" fontAlgn="base">
              <a:spcBef>
                <a:spcPct val="0"/>
              </a:spcBef>
              <a:spcAft>
                <a:spcPct val="0"/>
              </a:spcAft>
              <a:defRPr sz="3600" b="1">
                <a:solidFill>
                  <a:schemeClr val="tx1"/>
                </a:solidFill>
                <a:latin typeface="TheSansOffice" pitchFamily="34" charset="0"/>
              </a:defRPr>
            </a:lvl3pPr>
            <a:lvl4pPr algn="l" rtl="0" fontAlgn="base">
              <a:spcBef>
                <a:spcPct val="0"/>
              </a:spcBef>
              <a:spcAft>
                <a:spcPct val="0"/>
              </a:spcAft>
              <a:defRPr sz="3600" b="1">
                <a:solidFill>
                  <a:schemeClr val="tx1"/>
                </a:solidFill>
                <a:latin typeface="TheSansOffice" pitchFamily="34" charset="0"/>
              </a:defRPr>
            </a:lvl4pPr>
            <a:lvl5pPr algn="l" rtl="0" fontAlgn="base">
              <a:spcBef>
                <a:spcPct val="0"/>
              </a:spcBef>
              <a:spcAft>
                <a:spcPct val="0"/>
              </a:spcAft>
              <a:defRPr sz="3600" b="1">
                <a:solidFill>
                  <a:schemeClr val="tx1"/>
                </a:solidFill>
                <a:latin typeface="TheSansOffice" pitchFamily="34" charset="0"/>
              </a:defRPr>
            </a:lvl5pPr>
            <a:lvl6pPr marL="457200" algn="l" rtl="0" fontAlgn="base">
              <a:spcBef>
                <a:spcPct val="0"/>
              </a:spcBef>
              <a:spcAft>
                <a:spcPct val="0"/>
              </a:spcAft>
              <a:defRPr sz="3600" b="1">
                <a:solidFill>
                  <a:schemeClr val="tx1"/>
                </a:solidFill>
                <a:latin typeface="TheSansOffice" pitchFamily="34" charset="0"/>
              </a:defRPr>
            </a:lvl6pPr>
            <a:lvl7pPr marL="914400" algn="l" rtl="0" fontAlgn="base">
              <a:spcBef>
                <a:spcPct val="0"/>
              </a:spcBef>
              <a:spcAft>
                <a:spcPct val="0"/>
              </a:spcAft>
              <a:defRPr sz="3600" b="1">
                <a:solidFill>
                  <a:schemeClr val="tx1"/>
                </a:solidFill>
                <a:latin typeface="TheSansOffice" pitchFamily="34" charset="0"/>
              </a:defRPr>
            </a:lvl7pPr>
            <a:lvl8pPr marL="1371600" algn="l" rtl="0" fontAlgn="base">
              <a:spcBef>
                <a:spcPct val="0"/>
              </a:spcBef>
              <a:spcAft>
                <a:spcPct val="0"/>
              </a:spcAft>
              <a:defRPr sz="3600" b="1">
                <a:solidFill>
                  <a:schemeClr val="tx1"/>
                </a:solidFill>
                <a:latin typeface="TheSansOffice" pitchFamily="34" charset="0"/>
              </a:defRPr>
            </a:lvl8pPr>
            <a:lvl9pPr marL="1828800" algn="l" rtl="0" fontAlgn="base">
              <a:spcBef>
                <a:spcPct val="0"/>
              </a:spcBef>
              <a:spcAft>
                <a:spcPct val="0"/>
              </a:spcAft>
              <a:defRPr sz="3600" b="1">
                <a:solidFill>
                  <a:schemeClr val="tx1"/>
                </a:solidFill>
                <a:latin typeface="TheSansOffice" pitchFamily="34" charset="0"/>
              </a:defRPr>
            </a:lvl9pPr>
          </a:lstStyle>
          <a:p>
            <a:pPr defTabSz="914400"/>
            <a:r>
              <a:rPr lang="en-IN" sz="4400" dirty="0">
                <a:solidFill>
                  <a:schemeClr val="accent1"/>
                </a:solidFill>
              </a:rPr>
              <a:t>Agenda</a:t>
            </a:r>
          </a:p>
        </p:txBody>
      </p:sp>
    </p:spTree>
    <p:extLst>
      <p:ext uri="{BB962C8B-B14F-4D97-AF65-F5344CB8AC3E}">
        <p14:creationId xmlns:p14="http://schemas.microsoft.com/office/powerpoint/2010/main" val="277455975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Top Corners Rounded 12">
            <a:extLst>
              <a:ext uri="{FF2B5EF4-FFF2-40B4-BE49-F238E27FC236}">
                <a16:creationId xmlns:a16="http://schemas.microsoft.com/office/drawing/2014/main" id="{1B94EB50-6948-4043-00A3-48DED3C546AD}"/>
              </a:ext>
            </a:extLst>
          </p:cNvPr>
          <p:cNvSpPr/>
          <p:nvPr/>
        </p:nvSpPr>
        <p:spPr>
          <a:xfrm rot="16200000" flipH="1">
            <a:off x="7301165" y="1392307"/>
            <a:ext cx="3951470" cy="5055508"/>
          </a:xfrm>
          <a:prstGeom prst="round2SameRect">
            <a:avLst>
              <a:gd name="adj1" fmla="val 3811"/>
              <a:gd name="adj2" fmla="val 0"/>
            </a:avLst>
          </a:prstGeom>
          <a:gradFill flip="none" rotWithShape="1">
            <a:gsLst>
              <a:gs pos="100000">
                <a:schemeClr val="bg1"/>
              </a:gs>
              <a:gs pos="0">
                <a:schemeClr val="bg1">
                  <a:alpha val="50000"/>
                </a:schemeClr>
              </a:gs>
            </a:gsLst>
            <a:lin ang="16200000" scaled="1"/>
            <a:tileRect/>
          </a:gradFill>
          <a:ln w="25400" cap="flat" cmpd="sng" algn="ctr">
            <a:noFill/>
            <a:prstDash val="solid"/>
          </a:ln>
          <a:effectLst>
            <a:outerShdw blurRad="381000" algn="ctr" rotWithShape="0">
              <a:prstClr val="black">
                <a:alpha val="10000"/>
              </a:prstClr>
            </a:outerShdw>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18" name="Rectangle 17">
            <a:extLst>
              <a:ext uri="{FF2B5EF4-FFF2-40B4-BE49-F238E27FC236}">
                <a16:creationId xmlns:a16="http://schemas.microsoft.com/office/drawing/2014/main" id="{08C516F1-BB24-278E-D65C-2EC9FA4B9415}"/>
              </a:ext>
            </a:extLst>
          </p:cNvPr>
          <p:cNvSpPr>
            <a:spLocks/>
          </p:cNvSpPr>
          <p:nvPr/>
        </p:nvSpPr>
        <p:spPr bwMode="auto">
          <a:xfrm>
            <a:off x="8203092" y="1938025"/>
            <a:ext cx="1350951" cy="3951471"/>
          </a:xfrm>
          <a:prstGeom prst="rect">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mn-lt"/>
            </a:endParaRPr>
          </a:p>
        </p:txBody>
      </p:sp>
      <p:sp>
        <p:nvSpPr>
          <p:cNvPr id="5" name="TextBox 4">
            <a:extLst>
              <a:ext uri="{FF2B5EF4-FFF2-40B4-BE49-F238E27FC236}">
                <a16:creationId xmlns:a16="http://schemas.microsoft.com/office/drawing/2014/main" id="{3F84660E-AADA-5EF7-EC8F-BD30607B4D91}"/>
              </a:ext>
            </a:extLst>
          </p:cNvPr>
          <p:cNvSpPr txBox="1"/>
          <p:nvPr/>
        </p:nvSpPr>
        <p:spPr>
          <a:xfrm>
            <a:off x="547688" y="1154735"/>
            <a:ext cx="11096625" cy="492443"/>
          </a:xfrm>
          <a:prstGeom prst="rect">
            <a:avLst/>
          </a:prstGeom>
          <a:noFill/>
        </p:spPr>
        <p:txBody>
          <a:bodyPr wrap="square" lIns="0" tIns="0" rIns="0" bIns="0">
            <a:spAutoFit/>
          </a:bodyPr>
          <a:lstStyle/>
          <a:p>
            <a:pPr defTabSz="914377" fontAlgn="auto">
              <a:spcBef>
                <a:spcPts val="0"/>
              </a:spcBef>
              <a:spcAft>
                <a:spcPts val="1067"/>
              </a:spcAft>
              <a:defRPr/>
            </a:pPr>
            <a:r>
              <a:rPr lang="en-US" altLang="en-US" sz="1600">
                <a:solidFill>
                  <a:schemeClr val="bg2"/>
                </a:solidFill>
                <a:latin typeface="+mn-lt"/>
                <a:ea typeface="+mn-ea"/>
                <a:cs typeface="Times New Roman" panose="02020603050405020304" pitchFamily="18" charset="0"/>
              </a:rPr>
              <a:t>With a focus on creating impactful experiences for your workforce and workplace, the Meraki Platform integrates the solutions you need for success in the cloud. Sify is here to support and make the process seamless. </a:t>
            </a:r>
          </a:p>
        </p:txBody>
      </p:sp>
      <p:sp>
        <p:nvSpPr>
          <p:cNvPr id="2" name="Title 1">
            <a:extLst>
              <a:ext uri="{FF2B5EF4-FFF2-40B4-BE49-F238E27FC236}">
                <a16:creationId xmlns:a16="http://schemas.microsoft.com/office/drawing/2014/main" id="{1A37D95D-8EF7-0E23-32E3-2C064395BA95}"/>
              </a:ext>
            </a:extLst>
          </p:cNvPr>
          <p:cNvSpPr>
            <a:spLocks noGrp="1"/>
          </p:cNvSpPr>
          <p:nvPr>
            <p:ph type="title"/>
          </p:nvPr>
        </p:nvSpPr>
        <p:spPr>
          <a:xfrm>
            <a:off x="546100" y="555625"/>
            <a:ext cx="11096625" cy="492125"/>
          </a:xfrm>
        </p:spPr>
        <p:txBody>
          <a:bodyPr vert="horz"/>
          <a:lstStyle/>
          <a:p>
            <a:r>
              <a:rPr lang="en-US">
                <a:sym typeface="Inter"/>
              </a:rPr>
              <a:t>Deliver exceptional experiences with the cloud, at scale</a:t>
            </a:r>
            <a:endParaRPr lang="en-US"/>
          </a:p>
        </p:txBody>
      </p:sp>
      <p:sp>
        <p:nvSpPr>
          <p:cNvPr id="30" name="Slide Number Placeholder 29">
            <a:extLst>
              <a:ext uri="{FF2B5EF4-FFF2-40B4-BE49-F238E27FC236}">
                <a16:creationId xmlns:a16="http://schemas.microsoft.com/office/drawing/2014/main" id="{2431E27F-7376-9E8B-7C7E-A97594B2A908}"/>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3</a:t>
            </a:fld>
            <a:endParaRPr lang="en-GB"/>
          </a:p>
        </p:txBody>
      </p:sp>
      <p:pic>
        <p:nvPicPr>
          <p:cNvPr id="19" name="Graphic 18">
            <a:extLst>
              <a:ext uri="{FF2B5EF4-FFF2-40B4-BE49-F238E27FC236}">
                <a16:creationId xmlns:a16="http://schemas.microsoft.com/office/drawing/2014/main" id="{D4C1B207-3358-A4E3-4415-7B100B330DF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01506" y="5006401"/>
            <a:ext cx="810252" cy="771814"/>
          </a:xfrm>
          <a:prstGeom prst="rect">
            <a:avLst/>
          </a:prstGeom>
        </p:spPr>
      </p:pic>
      <p:sp>
        <p:nvSpPr>
          <p:cNvPr id="22" name="TextBox 21">
            <a:extLst>
              <a:ext uri="{FF2B5EF4-FFF2-40B4-BE49-F238E27FC236}">
                <a16:creationId xmlns:a16="http://schemas.microsoft.com/office/drawing/2014/main" id="{823F90F0-6E71-2F9C-3EDF-D20327D89F8A}"/>
              </a:ext>
            </a:extLst>
          </p:cNvPr>
          <p:cNvSpPr txBox="1">
            <a:spLocks/>
          </p:cNvSpPr>
          <p:nvPr/>
        </p:nvSpPr>
        <p:spPr>
          <a:xfrm>
            <a:off x="9796897" y="5207642"/>
            <a:ext cx="1847416" cy="369332"/>
          </a:xfrm>
          <a:prstGeom prst="rect">
            <a:avLst/>
          </a:prstGeom>
          <a:noFill/>
        </p:spPr>
        <p:txBody>
          <a:bodyPr wrap="square" lIns="0" tIns="0" rIns="0" bIns="0" anchor="ctr">
            <a:spAutoFit/>
          </a:bodyPr>
          <a:lstStyle/>
          <a:p>
            <a:pPr>
              <a:spcBef>
                <a:spcPts val="400"/>
              </a:spcBef>
              <a:spcAft>
                <a:spcPts val="1333"/>
              </a:spcAft>
              <a:buClr>
                <a:srgbClr val="000000"/>
              </a:buClr>
            </a:pPr>
            <a:r>
              <a:rPr lang="en-US" sz="1200">
                <a:solidFill>
                  <a:schemeClr val="bg2"/>
                </a:solidFill>
                <a:latin typeface="+mn-lt"/>
                <a:sym typeface="Arial"/>
              </a:rPr>
              <a:t>Operational complexity on a global scale</a:t>
            </a:r>
          </a:p>
        </p:txBody>
      </p:sp>
      <p:sp>
        <p:nvSpPr>
          <p:cNvPr id="21" name="TextBox 20">
            <a:extLst>
              <a:ext uri="{FF2B5EF4-FFF2-40B4-BE49-F238E27FC236}">
                <a16:creationId xmlns:a16="http://schemas.microsoft.com/office/drawing/2014/main" id="{1A1FFDE9-D97C-6D88-909B-F4376E83E3BE}"/>
              </a:ext>
            </a:extLst>
          </p:cNvPr>
          <p:cNvSpPr txBox="1">
            <a:spLocks/>
          </p:cNvSpPr>
          <p:nvPr/>
        </p:nvSpPr>
        <p:spPr>
          <a:xfrm>
            <a:off x="8484182" y="5284586"/>
            <a:ext cx="822960" cy="215444"/>
          </a:xfrm>
          <a:prstGeom prst="rect">
            <a:avLst/>
          </a:prstGeom>
          <a:noFill/>
        </p:spPr>
        <p:txBody>
          <a:bodyPr wrap="square" lIns="0" tIns="0" rIns="0" bIns="0" anchor="ctr">
            <a:spAutoFit/>
          </a:bodyPr>
          <a:lstStyle/>
          <a:p>
            <a:pPr algn="ctr">
              <a:spcBef>
                <a:spcPts val="400"/>
              </a:spcBef>
              <a:spcAft>
                <a:spcPts val="1333"/>
              </a:spcAft>
              <a:buClr>
                <a:srgbClr val="000000"/>
              </a:buClr>
            </a:pPr>
            <a:r>
              <a:rPr lang="en" sz="1400" b="1">
                <a:solidFill>
                  <a:schemeClr val="accent1"/>
                </a:solidFill>
                <a:latin typeface="+mn-lt"/>
                <a:sym typeface="Arial"/>
              </a:rPr>
              <a:t>Reduce</a:t>
            </a:r>
            <a:endParaRPr lang="en-US" sz="1400" b="1">
              <a:solidFill>
                <a:schemeClr val="accent1"/>
              </a:solidFill>
              <a:latin typeface="+mn-lt"/>
              <a:sym typeface="Arial"/>
            </a:endParaRPr>
          </a:p>
        </p:txBody>
      </p:sp>
      <p:pic>
        <p:nvPicPr>
          <p:cNvPr id="17" name="Graphic 16">
            <a:extLst>
              <a:ext uri="{FF2B5EF4-FFF2-40B4-BE49-F238E27FC236}">
                <a16:creationId xmlns:a16="http://schemas.microsoft.com/office/drawing/2014/main" id="{BBEE066A-1D5C-0B86-3A5B-4057C5EE819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36251" y="3105431"/>
            <a:ext cx="940763" cy="611241"/>
          </a:xfrm>
          <a:prstGeom prst="rect">
            <a:avLst/>
          </a:prstGeom>
        </p:spPr>
      </p:pic>
      <p:sp>
        <p:nvSpPr>
          <p:cNvPr id="29" name="TextBox 28">
            <a:extLst>
              <a:ext uri="{FF2B5EF4-FFF2-40B4-BE49-F238E27FC236}">
                <a16:creationId xmlns:a16="http://schemas.microsoft.com/office/drawing/2014/main" id="{6E5FB59D-6B30-28D3-80C7-1F7B9BDAEAB3}"/>
              </a:ext>
            </a:extLst>
          </p:cNvPr>
          <p:cNvSpPr txBox="1">
            <a:spLocks/>
          </p:cNvSpPr>
          <p:nvPr/>
        </p:nvSpPr>
        <p:spPr>
          <a:xfrm>
            <a:off x="9796897" y="3226385"/>
            <a:ext cx="1847416" cy="369332"/>
          </a:xfrm>
          <a:prstGeom prst="rect">
            <a:avLst/>
          </a:prstGeom>
          <a:noFill/>
        </p:spPr>
        <p:txBody>
          <a:bodyPr wrap="square" lIns="0" tIns="0" rIns="0" bIns="0" anchor="ctr">
            <a:spAutoFit/>
          </a:bodyPr>
          <a:lstStyle/>
          <a:p>
            <a:pPr>
              <a:spcAft>
                <a:spcPts val="1333"/>
              </a:spcAft>
              <a:buClr>
                <a:srgbClr val="000000"/>
              </a:buClr>
            </a:pPr>
            <a:r>
              <a:rPr lang="en-US" sz="1200">
                <a:solidFill>
                  <a:schemeClr val="bg2"/>
                </a:solidFill>
                <a:latin typeface="+mn-lt"/>
                <a:sym typeface="Arial"/>
              </a:rPr>
              <a:t>Smart, secure, and sustainable workspaces</a:t>
            </a:r>
          </a:p>
        </p:txBody>
      </p:sp>
      <p:sp>
        <p:nvSpPr>
          <p:cNvPr id="28" name="TextBox 27">
            <a:extLst>
              <a:ext uri="{FF2B5EF4-FFF2-40B4-BE49-F238E27FC236}">
                <a16:creationId xmlns:a16="http://schemas.microsoft.com/office/drawing/2014/main" id="{A2B7232F-04AF-FA44-634A-7E5EE9E1D8F8}"/>
              </a:ext>
            </a:extLst>
          </p:cNvPr>
          <p:cNvSpPr txBox="1">
            <a:spLocks/>
          </p:cNvSpPr>
          <p:nvPr/>
        </p:nvSpPr>
        <p:spPr>
          <a:xfrm>
            <a:off x="8484182" y="3303329"/>
            <a:ext cx="822960" cy="215444"/>
          </a:xfrm>
          <a:prstGeom prst="rect">
            <a:avLst/>
          </a:prstGeom>
          <a:noFill/>
        </p:spPr>
        <p:txBody>
          <a:bodyPr wrap="square" lIns="0" tIns="0" rIns="0" bIns="0" anchor="ctr">
            <a:spAutoFit/>
          </a:bodyPr>
          <a:lstStyle/>
          <a:p>
            <a:pPr algn="ctr">
              <a:spcBef>
                <a:spcPts val="400"/>
              </a:spcBef>
              <a:spcAft>
                <a:spcPts val="1333"/>
              </a:spcAft>
              <a:buClr>
                <a:srgbClr val="000000"/>
              </a:buClr>
            </a:pPr>
            <a:r>
              <a:rPr lang="en-US" sz="1400" b="1">
                <a:solidFill>
                  <a:schemeClr val="accent1"/>
                </a:solidFill>
                <a:latin typeface="+mn-lt"/>
              </a:rPr>
              <a:t>Automate </a:t>
            </a:r>
          </a:p>
        </p:txBody>
      </p:sp>
      <p:pic>
        <p:nvPicPr>
          <p:cNvPr id="15" name="Graphic 14">
            <a:extLst>
              <a:ext uri="{FF2B5EF4-FFF2-40B4-BE49-F238E27FC236}">
                <a16:creationId xmlns:a16="http://schemas.microsoft.com/office/drawing/2014/main" id="{07FB0076-AC8C-3F93-2756-CC0D26C033C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29854" y="2070657"/>
            <a:ext cx="753557" cy="716344"/>
          </a:xfrm>
          <a:prstGeom prst="rect">
            <a:avLst/>
          </a:prstGeom>
        </p:spPr>
      </p:pic>
      <p:sp>
        <p:nvSpPr>
          <p:cNvPr id="31" name="TextBox 30">
            <a:extLst>
              <a:ext uri="{FF2B5EF4-FFF2-40B4-BE49-F238E27FC236}">
                <a16:creationId xmlns:a16="http://schemas.microsoft.com/office/drawing/2014/main" id="{903EF36B-D9FB-6A1B-96BD-DA8152CE9C9B}"/>
              </a:ext>
            </a:extLst>
          </p:cNvPr>
          <p:cNvSpPr txBox="1">
            <a:spLocks/>
          </p:cNvSpPr>
          <p:nvPr/>
        </p:nvSpPr>
        <p:spPr>
          <a:xfrm>
            <a:off x="8484182" y="2371256"/>
            <a:ext cx="822960" cy="215444"/>
          </a:xfrm>
          <a:prstGeom prst="rect">
            <a:avLst/>
          </a:prstGeom>
          <a:noFill/>
        </p:spPr>
        <p:txBody>
          <a:bodyPr wrap="square" lIns="0" tIns="0" rIns="0" bIns="0" anchor="ctr">
            <a:spAutoFit/>
          </a:bodyPr>
          <a:lstStyle/>
          <a:p>
            <a:pPr algn="ctr">
              <a:spcBef>
                <a:spcPts val="400"/>
              </a:spcBef>
              <a:spcAft>
                <a:spcPts val="1333"/>
              </a:spcAft>
              <a:buClr>
                <a:srgbClr val="000000"/>
              </a:buClr>
            </a:pPr>
            <a:r>
              <a:rPr lang="en" sz="1400" b="1">
                <a:solidFill>
                  <a:schemeClr val="accent1"/>
                </a:solidFill>
                <a:latin typeface="+mn-lt"/>
              </a:rPr>
              <a:t>Connect</a:t>
            </a:r>
            <a:endParaRPr lang="en-US" sz="1400" b="1">
              <a:solidFill>
                <a:schemeClr val="accent1"/>
              </a:solidFill>
              <a:latin typeface="+mn-lt"/>
              <a:sym typeface="Arial"/>
            </a:endParaRPr>
          </a:p>
        </p:txBody>
      </p:sp>
      <p:sp>
        <p:nvSpPr>
          <p:cNvPr id="32" name="TextBox 31">
            <a:extLst>
              <a:ext uri="{FF2B5EF4-FFF2-40B4-BE49-F238E27FC236}">
                <a16:creationId xmlns:a16="http://schemas.microsoft.com/office/drawing/2014/main" id="{0F8C1D14-5591-62C6-69B2-B2E16E8BC01E}"/>
              </a:ext>
            </a:extLst>
          </p:cNvPr>
          <p:cNvSpPr txBox="1">
            <a:spLocks/>
          </p:cNvSpPr>
          <p:nvPr/>
        </p:nvSpPr>
        <p:spPr>
          <a:xfrm>
            <a:off x="9796897" y="2386645"/>
            <a:ext cx="1847416" cy="184666"/>
          </a:xfrm>
          <a:prstGeom prst="rect">
            <a:avLst/>
          </a:prstGeom>
          <a:noFill/>
        </p:spPr>
        <p:txBody>
          <a:bodyPr wrap="square" lIns="0" tIns="0" rIns="0" bIns="0" anchor="ctr">
            <a:spAutoFit/>
          </a:bodyPr>
          <a:lstStyle/>
          <a:p>
            <a:pPr>
              <a:spcAft>
                <a:spcPts val="1333"/>
              </a:spcAft>
              <a:buClr>
                <a:srgbClr val="000000"/>
              </a:buClr>
            </a:pPr>
            <a:r>
              <a:rPr lang="en-US" sz="1200">
                <a:solidFill>
                  <a:schemeClr val="bg2"/>
                </a:solidFill>
                <a:latin typeface="+mn-lt"/>
                <a:sym typeface="Arial"/>
              </a:rPr>
              <a:t>Instantly from anywhere</a:t>
            </a:r>
          </a:p>
        </p:txBody>
      </p:sp>
      <p:cxnSp>
        <p:nvCxnSpPr>
          <p:cNvPr id="42" name="Straight Connector 41">
            <a:extLst>
              <a:ext uri="{FF2B5EF4-FFF2-40B4-BE49-F238E27FC236}">
                <a16:creationId xmlns:a16="http://schemas.microsoft.com/office/drawing/2014/main" id="{BC8D20AA-644E-A28E-ED09-1699E2623E53}"/>
              </a:ext>
            </a:extLst>
          </p:cNvPr>
          <p:cNvCxnSpPr>
            <a:cxnSpLocks/>
          </p:cNvCxnSpPr>
          <p:nvPr/>
        </p:nvCxnSpPr>
        <p:spPr>
          <a:xfrm>
            <a:off x="6756096" y="2919633"/>
            <a:ext cx="4888216"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7881AA03-ADD9-0802-E04A-BC44A39A6B59}"/>
              </a:ext>
            </a:extLst>
          </p:cNvPr>
          <p:cNvCxnSpPr>
            <a:cxnSpLocks/>
          </p:cNvCxnSpPr>
          <p:nvPr/>
        </p:nvCxnSpPr>
        <p:spPr>
          <a:xfrm>
            <a:off x="6756096" y="3902470"/>
            <a:ext cx="4888216"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640903AF-F35F-F8F0-E2BC-18554F0C2506}"/>
              </a:ext>
            </a:extLst>
          </p:cNvPr>
          <p:cNvCxnSpPr>
            <a:cxnSpLocks/>
          </p:cNvCxnSpPr>
          <p:nvPr/>
        </p:nvCxnSpPr>
        <p:spPr>
          <a:xfrm>
            <a:off x="6756096" y="4895119"/>
            <a:ext cx="4888216"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75FC6FB1-AD4B-B84F-C1D6-25019ECDEB06}"/>
              </a:ext>
            </a:extLst>
          </p:cNvPr>
          <p:cNvSpPr txBox="1">
            <a:spLocks/>
          </p:cNvSpPr>
          <p:nvPr/>
        </p:nvSpPr>
        <p:spPr>
          <a:xfrm>
            <a:off x="9796897" y="4214129"/>
            <a:ext cx="1847416" cy="369332"/>
          </a:xfrm>
          <a:prstGeom prst="rect">
            <a:avLst/>
          </a:prstGeom>
          <a:noFill/>
        </p:spPr>
        <p:txBody>
          <a:bodyPr wrap="square" lIns="0" tIns="0" rIns="0" bIns="0" anchor="ctr">
            <a:spAutoFit/>
          </a:bodyPr>
          <a:lstStyle/>
          <a:p>
            <a:pPr>
              <a:spcAft>
                <a:spcPts val="1333"/>
              </a:spcAft>
              <a:buClr>
                <a:srgbClr val="000000"/>
              </a:buClr>
            </a:pPr>
            <a:r>
              <a:rPr lang="en-US" sz="1200">
                <a:solidFill>
                  <a:schemeClr val="bg2"/>
                </a:solidFill>
                <a:latin typeface="+mn-lt"/>
                <a:sym typeface="Arial"/>
              </a:rPr>
              <a:t>To evolving needs and emerging disruptions</a:t>
            </a:r>
          </a:p>
        </p:txBody>
      </p:sp>
      <p:sp>
        <p:nvSpPr>
          <p:cNvPr id="25" name="TextBox 24">
            <a:extLst>
              <a:ext uri="{FF2B5EF4-FFF2-40B4-BE49-F238E27FC236}">
                <a16:creationId xmlns:a16="http://schemas.microsoft.com/office/drawing/2014/main" id="{1623A3B7-202D-1811-A830-2AB0A3438D33}"/>
              </a:ext>
            </a:extLst>
          </p:cNvPr>
          <p:cNvSpPr txBox="1">
            <a:spLocks/>
          </p:cNvSpPr>
          <p:nvPr/>
        </p:nvSpPr>
        <p:spPr>
          <a:xfrm>
            <a:off x="8484182" y="4291073"/>
            <a:ext cx="822960" cy="215444"/>
          </a:xfrm>
          <a:prstGeom prst="rect">
            <a:avLst/>
          </a:prstGeom>
          <a:noFill/>
        </p:spPr>
        <p:txBody>
          <a:bodyPr wrap="square" lIns="0" tIns="0" rIns="0" bIns="0" anchor="ctr">
            <a:spAutoFit/>
          </a:bodyPr>
          <a:lstStyle/>
          <a:p>
            <a:pPr algn="ctr">
              <a:spcBef>
                <a:spcPts val="400"/>
              </a:spcBef>
              <a:spcAft>
                <a:spcPts val="1333"/>
              </a:spcAft>
              <a:buClr>
                <a:srgbClr val="000000"/>
              </a:buClr>
            </a:pPr>
            <a:r>
              <a:rPr lang="en" sz="1400" b="1">
                <a:solidFill>
                  <a:schemeClr val="accent1"/>
                </a:solidFill>
                <a:latin typeface="+mn-lt"/>
              </a:rPr>
              <a:t>Adapt</a:t>
            </a:r>
            <a:endParaRPr lang="en-US" sz="1400" b="1">
              <a:solidFill>
                <a:schemeClr val="accent1"/>
              </a:solidFill>
              <a:latin typeface="+mn-lt"/>
              <a:sym typeface="Arial"/>
            </a:endParaRPr>
          </a:p>
        </p:txBody>
      </p:sp>
      <p:pic>
        <p:nvPicPr>
          <p:cNvPr id="47" name="Graphic 46">
            <a:extLst>
              <a:ext uri="{FF2B5EF4-FFF2-40B4-BE49-F238E27FC236}">
                <a16:creationId xmlns:a16="http://schemas.microsoft.com/office/drawing/2014/main" id="{7443E93E-7899-6E9C-F23F-66885F94E8DD}"/>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7018233" y="4035426"/>
            <a:ext cx="976799" cy="726738"/>
          </a:xfrm>
          <a:prstGeom prst="rect">
            <a:avLst/>
          </a:prstGeom>
        </p:spPr>
      </p:pic>
      <p:sp>
        <p:nvSpPr>
          <p:cNvPr id="8" name="Rectangle: Rounded Corners 7">
            <a:extLst>
              <a:ext uri="{FF2B5EF4-FFF2-40B4-BE49-F238E27FC236}">
                <a16:creationId xmlns:a16="http://schemas.microsoft.com/office/drawing/2014/main" id="{70D33781-F6EB-FF30-00E8-AFF87F5DBDB9}"/>
              </a:ext>
            </a:extLst>
          </p:cNvPr>
          <p:cNvSpPr/>
          <p:nvPr/>
        </p:nvSpPr>
        <p:spPr>
          <a:xfrm>
            <a:off x="5494345" y="2128187"/>
            <a:ext cx="804806" cy="663691"/>
          </a:xfrm>
          <a:prstGeom prst="roundRect">
            <a:avLst>
              <a:gd name="adj" fmla="val 17100"/>
            </a:avLst>
          </a:prstGeom>
          <a:solidFill>
            <a:schemeClr val="tx2"/>
          </a:solidFill>
          <a:ln w="25400" cap="flat" cmpd="sng" algn="ctr">
            <a:noFill/>
            <a:prstDash val="solid"/>
          </a:ln>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1081" name="Rectangle: Rounded Corners 1080">
            <a:extLst>
              <a:ext uri="{FF2B5EF4-FFF2-40B4-BE49-F238E27FC236}">
                <a16:creationId xmlns:a16="http://schemas.microsoft.com/office/drawing/2014/main" id="{46860EC0-A202-B548-4F76-0BBF5768B0E8}"/>
              </a:ext>
            </a:extLst>
          </p:cNvPr>
          <p:cNvSpPr/>
          <p:nvPr/>
        </p:nvSpPr>
        <p:spPr>
          <a:xfrm>
            <a:off x="5748395" y="3588229"/>
            <a:ext cx="804806" cy="663691"/>
          </a:xfrm>
          <a:prstGeom prst="roundRect">
            <a:avLst>
              <a:gd name="adj" fmla="val 17100"/>
            </a:avLst>
          </a:prstGeom>
          <a:solidFill>
            <a:schemeClr val="accent1"/>
          </a:solidFill>
          <a:ln w="25400" cap="flat" cmpd="sng" algn="ctr">
            <a:noFill/>
            <a:prstDash val="solid"/>
          </a:ln>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1082" name="Rectangle: Rounded Corners 1081">
            <a:extLst>
              <a:ext uri="{FF2B5EF4-FFF2-40B4-BE49-F238E27FC236}">
                <a16:creationId xmlns:a16="http://schemas.microsoft.com/office/drawing/2014/main" id="{C94F0335-337B-F930-0422-DDF4D1E76177}"/>
              </a:ext>
            </a:extLst>
          </p:cNvPr>
          <p:cNvSpPr/>
          <p:nvPr/>
        </p:nvSpPr>
        <p:spPr>
          <a:xfrm>
            <a:off x="5191228" y="5048372"/>
            <a:ext cx="804806" cy="663691"/>
          </a:xfrm>
          <a:prstGeom prst="roundRect">
            <a:avLst>
              <a:gd name="adj" fmla="val 17100"/>
            </a:avLst>
          </a:prstGeom>
          <a:solidFill>
            <a:schemeClr val="bg2"/>
          </a:solidFill>
          <a:ln w="25400" cap="flat" cmpd="sng" algn="ctr">
            <a:noFill/>
            <a:prstDash val="solid"/>
          </a:ln>
          <a:effectLst/>
        </p:spPr>
        <p:txBody>
          <a:bodyPr wrap="square" lIns="60960" rIns="60960" rtlCol="0" anchor="ctr">
            <a:noAutofit/>
          </a:bodyPr>
          <a:lstStyle/>
          <a:p>
            <a:pPr algn="ctr" defTabSz="1219170"/>
            <a:endParaRPr lang="en-US" sz="2400" kern="0">
              <a:solidFill>
                <a:srgbClr val="414244"/>
              </a:solidFill>
              <a:latin typeface="+mn-lt"/>
            </a:endParaRPr>
          </a:p>
        </p:txBody>
      </p:sp>
      <p:grpSp>
        <p:nvGrpSpPr>
          <p:cNvPr id="1080" name="Group 1079">
            <a:extLst>
              <a:ext uri="{FF2B5EF4-FFF2-40B4-BE49-F238E27FC236}">
                <a16:creationId xmlns:a16="http://schemas.microsoft.com/office/drawing/2014/main" id="{A87B4473-D336-45C8-C0BE-F5DA999117F4}"/>
              </a:ext>
            </a:extLst>
          </p:cNvPr>
          <p:cNvGrpSpPr/>
          <p:nvPr/>
        </p:nvGrpSpPr>
        <p:grpSpPr>
          <a:xfrm>
            <a:off x="2452647" y="2642874"/>
            <a:ext cx="713547" cy="1078402"/>
            <a:chOff x="1828419" y="1926895"/>
            <a:chExt cx="603796" cy="912532"/>
          </a:xfrm>
          <a:solidFill>
            <a:schemeClr val="bg1">
              <a:lumMod val="95000"/>
            </a:schemeClr>
          </a:solidFill>
        </p:grpSpPr>
        <p:sp>
          <p:nvSpPr>
            <p:cNvPr id="1037" name="Freeform: Shape 1036">
              <a:extLst>
                <a:ext uri="{FF2B5EF4-FFF2-40B4-BE49-F238E27FC236}">
                  <a16:creationId xmlns:a16="http://schemas.microsoft.com/office/drawing/2014/main" id="{04966D16-3650-08E9-EFDA-9D19B2738BAA}"/>
                </a:ext>
              </a:extLst>
            </p:cNvPr>
            <p:cNvSpPr/>
            <p:nvPr/>
          </p:nvSpPr>
          <p:spPr>
            <a:xfrm>
              <a:off x="1828419" y="1926895"/>
              <a:ext cx="369630" cy="483577"/>
            </a:xfrm>
            <a:custGeom>
              <a:avLst/>
              <a:gdLst>
                <a:gd name="connsiteX0" fmla="*/ 369631 w 369630"/>
                <a:gd name="connsiteY0" fmla="*/ 428869 h 483577"/>
                <a:gd name="connsiteX1" fmla="*/ 233992 w 369630"/>
                <a:gd name="connsiteY1" fmla="*/ 483577 h 483577"/>
                <a:gd name="connsiteX2" fmla="*/ 0 w 369630"/>
                <a:gd name="connsiteY2" fmla="*/ 113511 h 483577"/>
                <a:gd name="connsiteX3" fmla="*/ 281121 w 369630"/>
                <a:gd name="connsiteY3" fmla="*/ 0 h 483577"/>
                <a:gd name="connsiteX4" fmla="*/ 369631 w 369630"/>
                <a:gd name="connsiteY4" fmla="*/ 428869 h 48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630" h="483577">
                  <a:moveTo>
                    <a:pt x="369631" y="428869"/>
                  </a:moveTo>
                  <a:lnTo>
                    <a:pt x="233992" y="483577"/>
                  </a:lnTo>
                  <a:cubicBezTo>
                    <a:pt x="171966" y="329906"/>
                    <a:pt x="87812" y="200975"/>
                    <a:pt x="0" y="113511"/>
                  </a:cubicBezTo>
                  <a:lnTo>
                    <a:pt x="281121" y="0"/>
                  </a:lnTo>
                  <a:cubicBezTo>
                    <a:pt x="278595" y="123878"/>
                    <a:pt x="307604" y="275197"/>
                    <a:pt x="369631" y="428869"/>
                  </a:cubicBezTo>
                  <a:close/>
                </a:path>
              </a:pathLst>
            </a:custGeom>
            <a:grpFill/>
            <a:ln w="8694" cap="flat">
              <a:noFill/>
              <a:prstDash val="solid"/>
              <a:miter/>
            </a:ln>
          </p:spPr>
          <p:txBody>
            <a:bodyPr rtlCol="0" anchor="ctr"/>
            <a:lstStyle/>
            <a:p>
              <a:endParaRPr lang="en-US">
                <a:latin typeface="+mn-lt"/>
              </a:endParaRPr>
            </a:p>
          </p:txBody>
        </p:sp>
        <p:sp>
          <p:nvSpPr>
            <p:cNvPr id="1056" name="Freeform: Shape 1055">
              <a:extLst>
                <a:ext uri="{FF2B5EF4-FFF2-40B4-BE49-F238E27FC236}">
                  <a16:creationId xmlns:a16="http://schemas.microsoft.com/office/drawing/2014/main" id="{5FCFA182-8CB5-DA8D-C8F9-492DD6CFBA1A}"/>
                </a:ext>
              </a:extLst>
            </p:cNvPr>
            <p:cNvSpPr/>
            <p:nvPr/>
          </p:nvSpPr>
          <p:spPr>
            <a:xfrm>
              <a:off x="2062411" y="2355763"/>
              <a:ext cx="369804" cy="483664"/>
            </a:xfrm>
            <a:custGeom>
              <a:avLst/>
              <a:gdLst>
                <a:gd name="connsiteX0" fmla="*/ 135639 w 369804"/>
                <a:gd name="connsiteY0" fmla="*/ 0 h 483664"/>
                <a:gd name="connsiteX1" fmla="*/ 369805 w 369804"/>
                <a:gd name="connsiteY1" fmla="*/ 370153 h 483664"/>
                <a:gd name="connsiteX2" fmla="*/ 88509 w 369804"/>
                <a:gd name="connsiteY2" fmla="*/ 483664 h 483664"/>
                <a:gd name="connsiteX3" fmla="*/ 0 w 369804"/>
                <a:gd name="connsiteY3" fmla="*/ 54708 h 483664"/>
                <a:gd name="connsiteX4" fmla="*/ 135639 w 369804"/>
                <a:gd name="connsiteY4" fmla="*/ 0 h 483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04" h="483664">
                  <a:moveTo>
                    <a:pt x="135639" y="0"/>
                  </a:moveTo>
                  <a:cubicBezTo>
                    <a:pt x="197752" y="153759"/>
                    <a:pt x="281905" y="282776"/>
                    <a:pt x="369805" y="370153"/>
                  </a:cubicBezTo>
                  <a:lnTo>
                    <a:pt x="88509" y="483664"/>
                  </a:lnTo>
                  <a:cubicBezTo>
                    <a:pt x="91123" y="359699"/>
                    <a:pt x="62113" y="208467"/>
                    <a:pt x="0" y="54708"/>
                  </a:cubicBezTo>
                  <a:lnTo>
                    <a:pt x="135639" y="0"/>
                  </a:lnTo>
                  <a:close/>
                </a:path>
              </a:pathLst>
            </a:custGeom>
            <a:grpFill/>
            <a:ln w="8694" cap="flat">
              <a:noFill/>
              <a:prstDash val="solid"/>
              <a:miter/>
            </a:ln>
          </p:spPr>
          <p:txBody>
            <a:bodyPr rtlCol="0" anchor="ctr"/>
            <a:lstStyle/>
            <a:p>
              <a:endParaRPr lang="en-US">
                <a:latin typeface="+mn-lt"/>
              </a:endParaRPr>
            </a:p>
          </p:txBody>
        </p:sp>
      </p:grpSp>
      <p:grpSp>
        <p:nvGrpSpPr>
          <p:cNvPr id="1078" name="Group 1077">
            <a:extLst>
              <a:ext uri="{FF2B5EF4-FFF2-40B4-BE49-F238E27FC236}">
                <a16:creationId xmlns:a16="http://schemas.microsoft.com/office/drawing/2014/main" id="{AB3D3DDE-FF9B-0719-B5D1-94E76288FFB1}"/>
              </a:ext>
            </a:extLst>
          </p:cNvPr>
          <p:cNvGrpSpPr/>
          <p:nvPr/>
        </p:nvGrpSpPr>
        <p:grpSpPr>
          <a:xfrm>
            <a:off x="2461502" y="4120725"/>
            <a:ext cx="713444" cy="1078299"/>
            <a:chOff x="1835911" y="3177436"/>
            <a:chExt cx="603709" cy="912445"/>
          </a:xfrm>
          <a:solidFill>
            <a:schemeClr val="bg1">
              <a:lumMod val="95000"/>
            </a:schemeClr>
          </a:solidFill>
        </p:grpSpPr>
        <p:sp>
          <p:nvSpPr>
            <p:cNvPr id="1055" name="Freeform: Shape 1054">
              <a:extLst>
                <a:ext uri="{FF2B5EF4-FFF2-40B4-BE49-F238E27FC236}">
                  <a16:creationId xmlns:a16="http://schemas.microsoft.com/office/drawing/2014/main" id="{3207F962-41D9-58A8-3180-D2EEFA0463BA}"/>
                </a:ext>
              </a:extLst>
            </p:cNvPr>
            <p:cNvSpPr/>
            <p:nvPr/>
          </p:nvSpPr>
          <p:spPr>
            <a:xfrm>
              <a:off x="2069990" y="3177436"/>
              <a:ext cx="369630" cy="483577"/>
            </a:xfrm>
            <a:custGeom>
              <a:avLst/>
              <a:gdLst>
                <a:gd name="connsiteX0" fmla="*/ 369631 w 369630"/>
                <a:gd name="connsiteY0" fmla="*/ 113511 h 483577"/>
                <a:gd name="connsiteX1" fmla="*/ 135639 w 369630"/>
                <a:gd name="connsiteY1" fmla="*/ 483577 h 483577"/>
                <a:gd name="connsiteX2" fmla="*/ 0 w 369630"/>
                <a:gd name="connsiteY2" fmla="*/ 428869 h 483577"/>
                <a:gd name="connsiteX3" fmla="*/ 88509 w 369630"/>
                <a:gd name="connsiteY3" fmla="*/ 0 h 483577"/>
                <a:gd name="connsiteX4" fmla="*/ 369631 w 369630"/>
                <a:gd name="connsiteY4" fmla="*/ 113511 h 48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630" h="483577">
                  <a:moveTo>
                    <a:pt x="369631" y="113511"/>
                  </a:moveTo>
                  <a:cubicBezTo>
                    <a:pt x="281818" y="200975"/>
                    <a:pt x="197665" y="329906"/>
                    <a:pt x="135639" y="483577"/>
                  </a:cubicBezTo>
                  <a:lnTo>
                    <a:pt x="0" y="428869"/>
                  </a:lnTo>
                  <a:cubicBezTo>
                    <a:pt x="62026" y="275197"/>
                    <a:pt x="91036" y="123965"/>
                    <a:pt x="88509" y="0"/>
                  </a:cubicBezTo>
                  <a:lnTo>
                    <a:pt x="369631" y="113511"/>
                  </a:lnTo>
                  <a:close/>
                </a:path>
              </a:pathLst>
            </a:custGeom>
            <a:grpFill/>
            <a:ln w="8694" cap="flat">
              <a:noFill/>
              <a:prstDash val="solid"/>
              <a:miter/>
            </a:ln>
          </p:spPr>
          <p:txBody>
            <a:bodyPr rtlCol="0" anchor="ctr"/>
            <a:lstStyle/>
            <a:p>
              <a:endParaRPr lang="en-US">
                <a:latin typeface="+mn-lt"/>
              </a:endParaRPr>
            </a:p>
          </p:txBody>
        </p:sp>
        <p:sp>
          <p:nvSpPr>
            <p:cNvPr id="1067" name="Freeform: Shape 1066">
              <a:extLst>
                <a:ext uri="{FF2B5EF4-FFF2-40B4-BE49-F238E27FC236}">
                  <a16:creationId xmlns:a16="http://schemas.microsoft.com/office/drawing/2014/main" id="{A0807E15-0020-4575-FB09-B36469BF23AA}"/>
                </a:ext>
              </a:extLst>
            </p:cNvPr>
            <p:cNvSpPr/>
            <p:nvPr/>
          </p:nvSpPr>
          <p:spPr>
            <a:xfrm>
              <a:off x="1835911" y="3606217"/>
              <a:ext cx="369804" cy="483664"/>
            </a:xfrm>
            <a:custGeom>
              <a:avLst/>
              <a:gdLst>
                <a:gd name="connsiteX0" fmla="*/ 234166 w 369804"/>
                <a:gd name="connsiteY0" fmla="*/ 0 h 483664"/>
                <a:gd name="connsiteX1" fmla="*/ 0 w 369804"/>
                <a:gd name="connsiteY1" fmla="*/ 370153 h 483664"/>
                <a:gd name="connsiteX2" fmla="*/ 281296 w 369804"/>
                <a:gd name="connsiteY2" fmla="*/ 483665 h 483664"/>
                <a:gd name="connsiteX3" fmla="*/ 369805 w 369804"/>
                <a:gd name="connsiteY3" fmla="*/ 54708 h 483664"/>
                <a:gd name="connsiteX4" fmla="*/ 234166 w 369804"/>
                <a:gd name="connsiteY4" fmla="*/ 0 h 483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04" h="483664">
                  <a:moveTo>
                    <a:pt x="234166" y="0"/>
                  </a:moveTo>
                  <a:cubicBezTo>
                    <a:pt x="172053" y="153759"/>
                    <a:pt x="87899" y="282777"/>
                    <a:pt x="0" y="370153"/>
                  </a:cubicBezTo>
                  <a:lnTo>
                    <a:pt x="281296" y="483665"/>
                  </a:lnTo>
                  <a:cubicBezTo>
                    <a:pt x="278682" y="359699"/>
                    <a:pt x="307692" y="208467"/>
                    <a:pt x="369805" y="54708"/>
                  </a:cubicBezTo>
                  <a:lnTo>
                    <a:pt x="234166" y="0"/>
                  </a:lnTo>
                  <a:close/>
                </a:path>
              </a:pathLst>
            </a:custGeom>
            <a:grpFill/>
            <a:ln w="8694" cap="flat">
              <a:noFill/>
              <a:prstDash val="solid"/>
              <a:miter/>
            </a:ln>
          </p:spPr>
          <p:txBody>
            <a:bodyPr rtlCol="0" anchor="ctr"/>
            <a:lstStyle/>
            <a:p>
              <a:endParaRPr lang="en-US">
                <a:latin typeface="+mn-lt"/>
              </a:endParaRPr>
            </a:p>
          </p:txBody>
        </p:sp>
      </p:grpSp>
      <p:sp>
        <p:nvSpPr>
          <p:cNvPr id="51" name="Freeform: Shape 50">
            <a:extLst>
              <a:ext uri="{FF2B5EF4-FFF2-40B4-BE49-F238E27FC236}">
                <a16:creationId xmlns:a16="http://schemas.microsoft.com/office/drawing/2014/main" id="{E5105A33-4423-AB54-2829-70005DCF808B}"/>
              </a:ext>
            </a:extLst>
          </p:cNvPr>
          <p:cNvSpPr/>
          <p:nvPr/>
        </p:nvSpPr>
        <p:spPr>
          <a:xfrm>
            <a:off x="1344697" y="3704086"/>
            <a:ext cx="215990" cy="432082"/>
          </a:xfrm>
          <a:custGeom>
            <a:avLst/>
            <a:gdLst>
              <a:gd name="connsiteX0" fmla="*/ 0 w 182768"/>
              <a:gd name="connsiteY0" fmla="*/ 0 h 365623"/>
              <a:gd name="connsiteX1" fmla="*/ 0 w 182768"/>
              <a:gd name="connsiteY1" fmla="*/ 365623 h 365623"/>
              <a:gd name="connsiteX2" fmla="*/ 182768 w 182768"/>
              <a:gd name="connsiteY2" fmla="*/ 182768 h 365623"/>
              <a:gd name="connsiteX3" fmla="*/ 0 w 182768"/>
              <a:gd name="connsiteY3" fmla="*/ 0 h 365623"/>
            </a:gdLst>
            <a:ahLst/>
            <a:cxnLst>
              <a:cxn ang="0">
                <a:pos x="connsiteX0" y="connsiteY0"/>
              </a:cxn>
              <a:cxn ang="0">
                <a:pos x="connsiteX1" y="connsiteY1"/>
              </a:cxn>
              <a:cxn ang="0">
                <a:pos x="connsiteX2" y="connsiteY2"/>
              </a:cxn>
              <a:cxn ang="0">
                <a:pos x="connsiteX3" y="connsiteY3"/>
              </a:cxn>
            </a:cxnLst>
            <a:rect l="l" t="t" r="r" b="b"/>
            <a:pathLst>
              <a:path w="182768" h="365623">
                <a:moveTo>
                  <a:pt x="0" y="0"/>
                </a:moveTo>
                <a:lnTo>
                  <a:pt x="0" y="365623"/>
                </a:lnTo>
                <a:lnTo>
                  <a:pt x="182768" y="182768"/>
                </a:lnTo>
                <a:lnTo>
                  <a:pt x="0" y="0"/>
                </a:lnTo>
                <a:close/>
              </a:path>
            </a:pathLst>
          </a:custGeom>
          <a:gradFill>
            <a:gsLst>
              <a:gs pos="0">
                <a:srgbClr val="17CFDD"/>
              </a:gs>
              <a:gs pos="50000">
                <a:srgbClr val="0B9FC2"/>
              </a:gs>
              <a:gs pos="100000">
                <a:srgbClr val="0070A8"/>
              </a:gs>
            </a:gsLst>
            <a:lin ang="0" scaled="1"/>
          </a:gradFill>
          <a:ln w="8694" cap="flat">
            <a:noFill/>
            <a:prstDash val="solid"/>
            <a:miter/>
          </a:ln>
        </p:spPr>
        <p:txBody>
          <a:bodyPr rtlCol="0" anchor="ctr"/>
          <a:lstStyle/>
          <a:p>
            <a:endParaRPr lang="en-US">
              <a:latin typeface="+mn-lt"/>
            </a:endParaRPr>
          </a:p>
        </p:txBody>
      </p:sp>
      <p:sp>
        <p:nvSpPr>
          <p:cNvPr id="52" name="Freeform: Shape 51">
            <a:extLst>
              <a:ext uri="{FF2B5EF4-FFF2-40B4-BE49-F238E27FC236}">
                <a16:creationId xmlns:a16="http://schemas.microsoft.com/office/drawing/2014/main" id="{5EB73106-EED7-B48D-2748-9092855E59B5}"/>
              </a:ext>
            </a:extLst>
          </p:cNvPr>
          <p:cNvSpPr/>
          <p:nvPr/>
        </p:nvSpPr>
        <p:spPr>
          <a:xfrm>
            <a:off x="1344697" y="3055293"/>
            <a:ext cx="709842" cy="864782"/>
          </a:xfrm>
          <a:custGeom>
            <a:avLst/>
            <a:gdLst>
              <a:gd name="connsiteX0" fmla="*/ 600660 w 600660"/>
              <a:gd name="connsiteY0" fmla="*/ 313964 h 731769"/>
              <a:gd name="connsiteX1" fmla="*/ 0 w 600660"/>
              <a:gd name="connsiteY1" fmla="*/ 0 h 731769"/>
              <a:gd name="connsiteX2" fmla="*/ 0 w 600660"/>
              <a:gd name="connsiteY2" fmla="*/ 549001 h 731769"/>
              <a:gd name="connsiteX3" fmla="*/ 182768 w 600660"/>
              <a:gd name="connsiteY3" fmla="*/ 731769 h 731769"/>
              <a:gd name="connsiteX4" fmla="*/ 600573 w 600660"/>
              <a:gd name="connsiteY4" fmla="*/ 313964 h 731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660" h="731769">
                <a:moveTo>
                  <a:pt x="600660" y="313964"/>
                </a:moveTo>
                <a:cubicBezTo>
                  <a:pt x="468419" y="124227"/>
                  <a:pt x="248801" y="0"/>
                  <a:pt x="0" y="0"/>
                </a:cubicBezTo>
                <a:lnTo>
                  <a:pt x="0" y="549001"/>
                </a:lnTo>
                <a:lnTo>
                  <a:pt x="182768" y="731769"/>
                </a:lnTo>
                <a:lnTo>
                  <a:pt x="600573" y="313964"/>
                </a:lnTo>
                <a:close/>
              </a:path>
            </a:pathLst>
          </a:custGeom>
          <a:solidFill>
            <a:schemeClr val="tx2"/>
          </a:solidFill>
          <a:ln w="6350" cap="flat">
            <a:solidFill>
              <a:schemeClr val="bg1"/>
            </a:solidFill>
            <a:prstDash val="solid"/>
            <a:miter/>
          </a:ln>
        </p:spPr>
        <p:txBody>
          <a:bodyPr rtlCol="0" anchor="ctr"/>
          <a:lstStyle/>
          <a:p>
            <a:endParaRPr lang="en-US">
              <a:latin typeface="+mn-lt"/>
            </a:endParaRPr>
          </a:p>
        </p:txBody>
      </p:sp>
      <p:sp>
        <p:nvSpPr>
          <p:cNvPr id="53" name="Freeform: Shape 52">
            <a:extLst>
              <a:ext uri="{FF2B5EF4-FFF2-40B4-BE49-F238E27FC236}">
                <a16:creationId xmlns:a16="http://schemas.microsoft.com/office/drawing/2014/main" id="{1A8830B7-111D-23E2-FDBC-C4EA3957CD33}"/>
              </a:ext>
            </a:extLst>
          </p:cNvPr>
          <p:cNvSpPr/>
          <p:nvPr/>
        </p:nvSpPr>
        <p:spPr>
          <a:xfrm>
            <a:off x="1344697" y="3920178"/>
            <a:ext cx="709842" cy="864782"/>
          </a:xfrm>
          <a:custGeom>
            <a:avLst/>
            <a:gdLst>
              <a:gd name="connsiteX0" fmla="*/ 0 w 600660"/>
              <a:gd name="connsiteY0" fmla="*/ 182768 h 731769"/>
              <a:gd name="connsiteX1" fmla="*/ 0 w 600660"/>
              <a:gd name="connsiteY1" fmla="*/ 731769 h 731769"/>
              <a:gd name="connsiteX2" fmla="*/ 600660 w 600660"/>
              <a:gd name="connsiteY2" fmla="*/ 417805 h 731769"/>
              <a:gd name="connsiteX3" fmla="*/ 182855 w 600660"/>
              <a:gd name="connsiteY3" fmla="*/ 0 h 731769"/>
              <a:gd name="connsiteX4" fmla="*/ 87 w 600660"/>
              <a:gd name="connsiteY4" fmla="*/ 182768 h 731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660" h="731769">
                <a:moveTo>
                  <a:pt x="0" y="182768"/>
                </a:moveTo>
                <a:lnTo>
                  <a:pt x="0" y="731769"/>
                </a:lnTo>
                <a:cubicBezTo>
                  <a:pt x="248801" y="731769"/>
                  <a:pt x="468419" y="607542"/>
                  <a:pt x="600660" y="417805"/>
                </a:cubicBezTo>
                <a:lnTo>
                  <a:pt x="182855" y="0"/>
                </a:lnTo>
                <a:lnTo>
                  <a:pt x="87" y="182768"/>
                </a:lnTo>
                <a:close/>
              </a:path>
            </a:pathLst>
          </a:custGeom>
          <a:solidFill>
            <a:schemeClr val="bg2"/>
          </a:solidFill>
          <a:ln w="6350" cap="flat">
            <a:solidFill>
              <a:schemeClr val="bg1"/>
            </a:solidFill>
            <a:prstDash val="solid"/>
            <a:miter/>
          </a:ln>
        </p:spPr>
        <p:txBody>
          <a:bodyPr rtlCol="0" anchor="ctr"/>
          <a:lstStyle/>
          <a:p>
            <a:endParaRPr lang="en-US">
              <a:latin typeface="+mn-lt"/>
            </a:endParaRPr>
          </a:p>
        </p:txBody>
      </p:sp>
      <p:sp>
        <p:nvSpPr>
          <p:cNvPr id="54" name="Freeform: Shape 53">
            <a:extLst>
              <a:ext uri="{FF2B5EF4-FFF2-40B4-BE49-F238E27FC236}">
                <a16:creationId xmlns:a16="http://schemas.microsoft.com/office/drawing/2014/main" id="{F3F4FC06-1A05-8983-D1F2-62E3013F0144}"/>
              </a:ext>
            </a:extLst>
          </p:cNvPr>
          <p:cNvSpPr/>
          <p:nvPr/>
        </p:nvSpPr>
        <p:spPr>
          <a:xfrm>
            <a:off x="1560790" y="3426325"/>
            <a:ext cx="648792" cy="987499"/>
          </a:xfrm>
          <a:custGeom>
            <a:avLst/>
            <a:gdLst>
              <a:gd name="connsiteX0" fmla="*/ 417805 w 549001"/>
              <a:gd name="connsiteY0" fmla="*/ 0 h 835610"/>
              <a:gd name="connsiteX1" fmla="*/ 0 w 549001"/>
              <a:gd name="connsiteY1" fmla="*/ 417805 h 835610"/>
              <a:gd name="connsiteX2" fmla="*/ 417805 w 549001"/>
              <a:gd name="connsiteY2" fmla="*/ 835611 h 835610"/>
              <a:gd name="connsiteX3" fmla="*/ 549001 w 549001"/>
              <a:gd name="connsiteY3" fmla="*/ 417805 h 835610"/>
              <a:gd name="connsiteX4" fmla="*/ 417805 w 549001"/>
              <a:gd name="connsiteY4" fmla="*/ 0 h 835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001" h="835610">
                <a:moveTo>
                  <a:pt x="417805" y="0"/>
                </a:moveTo>
                <a:lnTo>
                  <a:pt x="0" y="417805"/>
                </a:lnTo>
                <a:lnTo>
                  <a:pt x="417805" y="835611"/>
                </a:lnTo>
                <a:cubicBezTo>
                  <a:pt x="500391" y="717134"/>
                  <a:pt x="549001" y="573132"/>
                  <a:pt x="549001" y="417805"/>
                </a:cubicBezTo>
                <a:cubicBezTo>
                  <a:pt x="549001" y="262479"/>
                  <a:pt x="500391" y="118477"/>
                  <a:pt x="417805" y="0"/>
                </a:cubicBezTo>
                <a:close/>
              </a:path>
            </a:pathLst>
          </a:custGeom>
          <a:solidFill>
            <a:schemeClr val="accent1"/>
          </a:solidFill>
          <a:ln w="6350" cap="flat">
            <a:solidFill>
              <a:schemeClr val="bg1"/>
            </a:solidFill>
            <a:prstDash val="solid"/>
            <a:miter/>
          </a:ln>
        </p:spPr>
        <p:txBody>
          <a:bodyPr rtlCol="0" anchor="ctr"/>
          <a:lstStyle/>
          <a:p>
            <a:endParaRPr lang="en-US">
              <a:latin typeface="+mn-lt"/>
            </a:endParaRPr>
          </a:p>
        </p:txBody>
      </p:sp>
      <p:sp>
        <p:nvSpPr>
          <p:cNvPr id="55" name="Freeform: Shape 54">
            <a:extLst>
              <a:ext uri="{FF2B5EF4-FFF2-40B4-BE49-F238E27FC236}">
                <a16:creationId xmlns:a16="http://schemas.microsoft.com/office/drawing/2014/main" id="{FEB527DB-F068-5EC4-E9E8-84682CEBF070}"/>
              </a:ext>
            </a:extLst>
          </p:cNvPr>
          <p:cNvSpPr/>
          <p:nvPr/>
        </p:nvSpPr>
        <p:spPr>
          <a:xfrm>
            <a:off x="554039" y="3129417"/>
            <a:ext cx="1581316" cy="1581315"/>
          </a:xfrm>
          <a:custGeom>
            <a:avLst/>
            <a:gdLst>
              <a:gd name="connsiteX0" fmla="*/ 1338092 w 1338092"/>
              <a:gd name="connsiteY0" fmla="*/ 669046 h 1338091"/>
              <a:gd name="connsiteX1" fmla="*/ 669046 w 1338092"/>
              <a:gd name="connsiteY1" fmla="*/ 1338092 h 1338091"/>
              <a:gd name="connsiteX2" fmla="*/ 0 w 1338092"/>
              <a:gd name="connsiteY2" fmla="*/ 669046 h 1338091"/>
              <a:gd name="connsiteX3" fmla="*/ 669046 w 1338092"/>
              <a:gd name="connsiteY3" fmla="*/ 0 h 1338091"/>
              <a:gd name="connsiteX4" fmla="*/ 1338092 w 1338092"/>
              <a:gd name="connsiteY4" fmla="*/ 669046 h 1338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092" h="1338091">
                <a:moveTo>
                  <a:pt x="1338092" y="669046"/>
                </a:moveTo>
                <a:cubicBezTo>
                  <a:pt x="1338092" y="1038550"/>
                  <a:pt x="1038550" y="1338092"/>
                  <a:pt x="669046" y="1338092"/>
                </a:cubicBezTo>
                <a:cubicBezTo>
                  <a:pt x="299542" y="1338092"/>
                  <a:pt x="0" y="1038550"/>
                  <a:pt x="0" y="669046"/>
                </a:cubicBezTo>
                <a:cubicBezTo>
                  <a:pt x="0" y="299542"/>
                  <a:pt x="299542" y="0"/>
                  <a:pt x="669046" y="0"/>
                </a:cubicBezTo>
                <a:cubicBezTo>
                  <a:pt x="1038550" y="0"/>
                  <a:pt x="1338092" y="299542"/>
                  <a:pt x="1338092" y="669046"/>
                </a:cubicBezTo>
                <a:close/>
              </a:path>
            </a:pathLst>
          </a:custGeom>
          <a:solidFill>
            <a:schemeClr val="bg1"/>
          </a:solidFill>
          <a:ln w="6350" cap="flat" cmpd="sng" algn="ctr">
            <a:noFill/>
            <a:prstDash val="solid"/>
          </a:ln>
          <a:effectLst>
            <a:innerShdw blurRad="114300">
              <a:prstClr val="black">
                <a:alpha val="10000"/>
              </a:prstClr>
            </a:innerShdw>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58" name="Freeform: Shape 57">
            <a:extLst>
              <a:ext uri="{FF2B5EF4-FFF2-40B4-BE49-F238E27FC236}">
                <a16:creationId xmlns:a16="http://schemas.microsoft.com/office/drawing/2014/main" id="{FB802E9E-1F0B-8008-4CE5-46ACFCE59CB8}"/>
              </a:ext>
            </a:extLst>
          </p:cNvPr>
          <p:cNvSpPr/>
          <p:nvPr/>
        </p:nvSpPr>
        <p:spPr>
          <a:xfrm>
            <a:off x="666653" y="3242031"/>
            <a:ext cx="1356087" cy="1356087"/>
          </a:xfrm>
          <a:custGeom>
            <a:avLst/>
            <a:gdLst>
              <a:gd name="connsiteX0" fmla="*/ 1126576 w 1126575"/>
              <a:gd name="connsiteY0" fmla="*/ 563288 h 1126575"/>
              <a:gd name="connsiteX1" fmla="*/ 563288 w 1126575"/>
              <a:gd name="connsiteY1" fmla="*/ 1126576 h 1126575"/>
              <a:gd name="connsiteX2" fmla="*/ 0 w 1126575"/>
              <a:gd name="connsiteY2" fmla="*/ 563288 h 1126575"/>
              <a:gd name="connsiteX3" fmla="*/ 563288 w 1126575"/>
              <a:gd name="connsiteY3" fmla="*/ 0 h 1126575"/>
              <a:gd name="connsiteX4" fmla="*/ 1126576 w 1126575"/>
              <a:gd name="connsiteY4" fmla="*/ 563288 h 112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575" h="1126575">
                <a:moveTo>
                  <a:pt x="1126576" y="563288"/>
                </a:moveTo>
                <a:cubicBezTo>
                  <a:pt x="1126576" y="874383"/>
                  <a:pt x="874383" y="1126576"/>
                  <a:pt x="563288" y="1126576"/>
                </a:cubicBezTo>
                <a:cubicBezTo>
                  <a:pt x="252193" y="1126576"/>
                  <a:pt x="0" y="874383"/>
                  <a:pt x="0" y="563288"/>
                </a:cubicBezTo>
                <a:cubicBezTo>
                  <a:pt x="0" y="252193"/>
                  <a:pt x="252193" y="0"/>
                  <a:pt x="563288" y="0"/>
                </a:cubicBezTo>
                <a:cubicBezTo>
                  <a:pt x="874383" y="0"/>
                  <a:pt x="1126576" y="252193"/>
                  <a:pt x="1126576" y="563288"/>
                </a:cubicBezTo>
                <a:close/>
              </a:path>
            </a:pathLst>
          </a:custGeom>
          <a:gradFill>
            <a:gsLst>
              <a:gs pos="0">
                <a:schemeClr val="bg1"/>
              </a:gs>
              <a:gs pos="100000">
                <a:schemeClr val="bg1">
                  <a:lumMod val="95000"/>
                </a:schemeClr>
              </a:gs>
            </a:gsLst>
            <a:lin ang="5400000" scaled="1"/>
          </a:gradFill>
          <a:ln w="25400" cap="flat" cmpd="sng" algn="ctr">
            <a:noFill/>
            <a:prstDash val="solid"/>
          </a:ln>
          <a:effectLst>
            <a:outerShdw blurRad="190500" dist="38100" dir="13500000" sx="99000" sy="99000" algn="br" rotWithShape="0">
              <a:prstClr val="black">
                <a:alpha val="10000"/>
              </a:prstClr>
            </a:outerShdw>
          </a:effectLst>
        </p:spPr>
        <p:txBody>
          <a:bodyPr rot="0" spcFirstLastPara="0" vertOverflow="overflow" horzOverflow="overflow" vert="horz" wrap="square" lIns="60960" tIns="60960" rIns="60960" bIns="60960" numCol="1" spcCol="0" rtlCol="0" fromWordArt="0" anchor="ctr" anchorCtr="0" forceAA="0" compatLnSpc="1">
            <a:prstTxWarp prst="textNoShape">
              <a:avLst/>
            </a:prstTxWarp>
            <a:noAutofit/>
          </a:bodyPr>
          <a:lstStyle/>
          <a:p>
            <a:pPr algn="ctr" defTabSz="1219170"/>
            <a:endParaRPr lang="en-US" sz="2400" kern="0">
              <a:solidFill>
                <a:srgbClr val="414244"/>
              </a:solidFill>
              <a:latin typeface="+mn-lt"/>
            </a:endParaRPr>
          </a:p>
        </p:txBody>
      </p:sp>
      <p:sp>
        <p:nvSpPr>
          <p:cNvPr id="61" name="Freeform: Shape 60">
            <a:extLst>
              <a:ext uri="{FF2B5EF4-FFF2-40B4-BE49-F238E27FC236}">
                <a16:creationId xmlns:a16="http://schemas.microsoft.com/office/drawing/2014/main" id="{0763A70F-C4B5-AC75-FC71-032F795C8981}"/>
              </a:ext>
            </a:extLst>
          </p:cNvPr>
          <p:cNvSpPr/>
          <p:nvPr/>
        </p:nvSpPr>
        <p:spPr>
          <a:xfrm>
            <a:off x="787827" y="3363308"/>
            <a:ext cx="1107561" cy="1107561"/>
          </a:xfrm>
          <a:custGeom>
            <a:avLst/>
            <a:gdLst>
              <a:gd name="connsiteX0" fmla="*/ 920113 w 920112"/>
              <a:gd name="connsiteY0" fmla="*/ 460056 h 920112"/>
              <a:gd name="connsiteX1" fmla="*/ 460056 w 920112"/>
              <a:gd name="connsiteY1" fmla="*/ 920112 h 920112"/>
              <a:gd name="connsiteX2" fmla="*/ 0 w 920112"/>
              <a:gd name="connsiteY2" fmla="*/ 460056 h 920112"/>
              <a:gd name="connsiteX3" fmla="*/ 460056 w 920112"/>
              <a:gd name="connsiteY3" fmla="*/ 0 h 920112"/>
              <a:gd name="connsiteX4" fmla="*/ 920113 w 920112"/>
              <a:gd name="connsiteY4" fmla="*/ 460056 h 920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112" h="920112">
                <a:moveTo>
                  <a:pt x="920113" y="460056"/>
                </a:moveTo>
                <a:cubicBezTo>
                  <a:pt x="920113" y="714138"/>
                  <a:pt x="714138" y="920112"/>
                  <a:pt x="460056" y="920112"/>
                </a:cubicBezTo>
                <a:cubicBezTo>
                  <a:pt x="205974" y="920112"/>
                  <a:pt x="0" y="714138"/>
                  <a:pt x="0" y="460056"/>
                </a:cubicBezTo>
                <a:cubicBezTo>
                  <a:pt x="0" y="205974"/>
                  <a:pt x="205974" y="0"/>
                  <a:pt x="460056" y="0"/>
                </a:cubicBezTo>
                <a:cubicBezTo>
                  <a:pt x="714138" y="0"/>
                  <a:pt x="920113" y="205974"/>
                  <a:pt x="920113" y="460056"/>
                </a:cubicBezTo>
                <a:close/>
              </a:path>
            </a:pathLst>
          </a:custGeom>
          <a:gradFill>
            <a:gsLst>
              <a:gs pos="100000">
                <a:schemeClr val="bg1"/>
              </a:gs>
              <a:gs pos="0">
                <a:schemeClr val="bg1">
                  <a:lumMod val="95000"/>
                </a:schemeClr>
              </a:gs>
            </a:gsLst>
            <a:lin ang="5400000" scaled="1"/>
          </a:gradFill>
          <a:ln w="25400" cap="flat" cmpd="sng" algn="ctr">
            <a:noFill/>
            <a:prstDash val="solid"/>
          </a:ln>
          <a:effectLst>
            <a:outerShdw blurRad="63500" dist="25400" dir="2700000" sx="99000" sy="99000" algn="tl" rotWithShape="0">
              <a:prstClr val="black">
                <a:alpha val="10000"/>
              </a:prstClr>
            </a:outerShdw>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1027" name="Freeform: Shape 1026">
            <a:extLst>
              <a:ext uri="{FF2B5EF4-FFF2-40B4-BE49-F238E27FC236}">
                <a16:creationId xmlns:a16="http://schemas.microsoft.com/office/drawing/2014/main" id="{AD2BCA8C-57C4-A8D9-8D61-16A7CE8FE103}"/>
              </a:ext>
            </a:extLst>
          </p:cNvPr>
          <p:cNvSpPr/>
          <p:nvPr/>
        </p:nvSpPr>
        <p:spPr>
          <a:xfrm>
            <a:off x="1755366" y="2644006"/>
            <a:ext cx="588155" cy="586095"/>
          </a:xfrm>
          <a:custGeom>
            <a:avLst/>
            <a:gdLst>
              <a:gd name="connsiteX0" fmla="*/ 476608 w 497690"/>
              <a:gd name="connsiteY0" fmla="*/ 0 h 495947"/>
              <a:gd name="connsiteX1" fmla="*/ 0 w 497690"/>
              <a:gd name="connsiteY1" fmla="*/ 474866 h 495947"/>
              <a:gd name="connsiteX2" fmla="*/ 21082 w 497690"/>
              <a:gd name="connsiteY2" fmla="*/ 495948 h 495947"/>
              <a:gd name="connsiteX3" fmla="*/ 497690 w 497690"/>
              <a:gd name="connsiteY3" fmla="*/ 21169 h 495947"/>
              <a:gd name="connsiteX4" fmla="*/ 476608 w 497690"/>
              <a:gd name="connsiteY4" fmla="*/ 0 h 495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690" h="495947">
                <a:moveTo>
                  <a:pt x="476608" y="0"/>
                </a:moveTo>
                <a:lnTo>
                  <a:pt x="0" y="474866"/>
                </a:lnTo>
                <a:lnTo>
                  <a:pt x="21082" y="495948"/>
                </a:lnTo>
                <a:lnTo>
                  <a:pt x="497690" y="21169"/>
                </a:lnTo>
                <a:lnTo>
                  <a:pt x="476608" y="0"/>
                </a:lnTo>
                <a:close/>
              </a:path>
            </a:pathLst>
          </a:custGeom>
          <a:solidFill>
            <a:srgbClr val="DCE97F"/>
          </a:solidFill>
          <a:ln w="8694" cap="flat">
            <a:noFill/>
            <a:prstDash val="solid"/>
            <a:miter/>
          </a:ln>
        </p:spPr>
        <p:txBody>
          <a:bodyPr rtlCol="0" anchor="ctr"/>
          <a:lstStyle/>
          <a:p>
            <a:endParaRPr lang="en-US">
              <a:latin typeface="+mn-lt"/>
            </a:endParaRPr>
          </a:p>
        </p:txBody>
      </p:sp>
      <p:sp>
        <p:nvSpPr>
          <p:cNvPr id="1029" name="Freeform: Shape 1028">
            <a:extLst>
              <a:ext uri="{FF2B5EF4-FFF2-40B4-BE49-F238E27FC236}">
                <a16:creationId xmlns:a16="http://schemas.microsoft.com/office/drawing/2014/main" id="{752A2E63-C1AE-D912-6B15-85240B1F92B3}"/>
              </a:ext>
            </a:extLst>
          </p:cNvPr>
          <p:cNvSpPr/>
          <p:nvPr/>
        </p:nvSpPr>
        <p:spPr>
          <a:xfrm>
            <a:off x="1681139" y="3127152"/>
            <a:ext cx="177177" cy="177177"/>
          </a:xfrm>
          <a:custGeom>
            <a:avLst/>
            <a:gdLst>
              <a:gd name="connsiteX0" fmla="*/ 127972 w 149925"/>
              <a:gd name="connsiteY0" fmla="*/ 21953 h 149925"/>
              <a:gd name="connsiteX1" fmla="*/ 21953 w 149925"/>
              <a:gd name="connsiteY1" fmla="*/ 21953 h 149925"/>
              <a:gd name="connsiteX2" fmla="*/ 21953 w 149925"/>
              <a:gd name="connsiteY2" fmla="*/ 127972 h 149925"/>
              <a:gd name="connsiteX3" fmla="*/ 127972 w 149925"/>
              <a:gd name="connsiteY3" fmla="*/ 127972 h 149925"/>
              <a:gd name="connsiteX4" fmla="*/ 127972 w 149925"/>
              <a:gd name="connsiteY4" fmla="*/ 21953 h 14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925" h="149925">
                <a:moveTo>
                  <a:pt x="127972" y="21953"/>
                </a:moveTo>
                <a:cubicBezTo>
                  <a:pt x="98702" y="-7318"/>
                  <a:pt x="51224" y="-7318"/>
                  <a:pt x="21953" y="21953"/>
                </a:cubicBezTo>
                <a:cubicBezTo>
                  <a:pt x="-7318" y="51224"/>
                  <a:pt x="-7318" y="98702"/>
                  <a:pt x="21953" y="127972"/>
                </a:cubicBezTo>
                <a:cubicBezTo>
                  <a:pt x="51224" y="157243"/>
                  <a:pt x="98702" y="157243"/>
                  <a:pt x="127972" y="127972"/>
                </a:cubicBezTo>
                <a:cubicBezTo>
                  <a:pt x="157243" y="98702"/>
                  <a:pt x="157243" y="51224"/>
                  <a:pt x="127972" y="21953"/>
                </a:cubicBezTo>
                <a:close/>
              </a:path>
            </a:pathLst>
          </a:custGeom>
          <a:solidFill>
            <a:srgbClr val="FFFFFF"/>
          </a:solidFill>
          <a:ln w="25400" cap="flat" cmpd="sng" algn="ctr">
            <a:noFill/>
            <a:prstDash val="solid"/>
          </a:ln>
          <a:effectLst>
            <a:outerShdw blurRad="25400" dist="25400" dir="2700000" sx="99000" sy="99000" algn="tl" rotWithShape="0">
              <a:prstClr val="black">
                <a:alpha val="10000"/>
              </a:prstClr>
            </a:outerShdw>
          </a:effectLst>
        </p:spPr>
        <p:txBody>
          <a:bodyPr rot="0" spcFirstLastPara="0" vertOverflow="overflow" horzOverflow="overflow" vert="horz" wrap="square" lIns="60960" tIns="60960" rIns="60960" bIns="60960" numCol="1" spcCol="0" rtlCol="0" fromWordArt="0" anchor="ctr" anchorCtr="0" forceAA="0" compatLnSpc="1">
            <a:prstTxWarp prst="textNoShape">
              <a:avLst/>
            </a:prstTxWarp>
            <a:noAutofit/>
          </a:bodyPr>
          <a:lstStyle/>
          <a:p>
            <a:pPr algn="ctr" defTabSz="1219170"/>
            <a:endParaRPr lang="en-US" sz="2400" kern="0">
              <a:solidFill>
                <a:srgbClr val="414244"/>
              </a:solidFill>
              <a:latin typeface="+mn-lt"/>
            </a:endParaRPr>
          </a:p>
        </p:txBody>
      </p:sp>
      <p:sp>
        <p:nvSpPr>
          <p:cNvPr id="1030" name="Freeform: Shape 1029">
            <a:extLst>
              <a:ext uri="{FF2B5EF4-FFF2-40B4-BE49-F238E27FC236}">
                <a16:creationId xmlns:a16="http://schemas.microsoft.com/office/drawing/2014/main" id="{BE41DC49-9CD4-81AD-2E2E-D758003F1588}"/>
              </a:ext>
            </a:extLst>
          </p:cNvPr>
          <p:cNvSpPr/>
          <p:nvPr/>
        </p:nvSpPr>
        <p:spPr>
          <a:xfrm>
            <a:off x="1722602" y="3168615"/>
            <a:ext cx="94354" cy="94354"/>
          </a:xfrm>
          <a:custGeom>
            <a:avLst/>
            <a:gdLst>
              <a:gd name="connsiteX0" fmla="*/ 68146 w 79841"/>
              <a:gd name="connsiteY0" fmla="*/ 11695 h 79841"/>
              <a:gd name="connsiteX1" fmla="*/ 11695 w 79841"/>
              <a:gd name="connsiteY1" fmla="*/ 11695 h 79841"/>
              <a:gd name="connsiteX2" fmla="*/ 11695 w 79841"/>
              <a:gd name="connsiteY2" fmla="*/ 68146 h 79841"/>
              <a:gd name="connsiteX3" fmla="*/ 68146 w 79841"/>
              <a:gd name="connsiteY3" fmla="*/ 68146 h 79841"/>
              <a:gd name="connsiteX4" fmla="*/ 68146 w 79841"/>
              <a:gd name="connsiteY4" fmla="*/ 11695 h 79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41" h="79841">
                <a:moveTo>
                  <a:pt x="68146" y="11695"/>
                </a:moveTo>
                <a:cubicBezTo>
                  <a:pt x="52552" y="-3898"/>
                  <a:pt x="27289" y="-3898"/>
                  <a:pt x="11695" y="11695"/>
                </a:cubicBezTo>
                <a:cubicBezTo>
                  <a:pt x="-3898" y="27289"/>
                  <a:pt x="-3898" y="52552"/>
                  <a:pt x="11695" y="68146"/>
                </a:cubicBezTo>
                <a:cubicBezTo>
                  <a:pt x="27289" y="83740"/>
                  <a:pt x="52552" y="83740"/>
                  <a:pt x="68146" y="68146"/>
                </a:cubicBezTo>
                <a:cubicBezTo>
                  <a:pt x="83740" y="52552"/>
                  <a:pt x="83740" y="27289"/>
                  <a:pt x="68146" y="11695"/>
                </a:cubicBezTo>
                <a:close/>
              </a:path>
            </a:pathLst>
          </a:custGeom>
          <a:solidFill>
            <a:schemeClr val="accent6"/>
          </a:solidFill>
          <a:ln w="8694" cap="flat">
            <a:noFill/>
            <a:prstDash val="solid"/>
            <a:miter/>
          </a:ln>
        </p:spPr>
        <p:txBody>
          <a:bodyPr rtlCol="0" anchor="ctr"/>
          <a:lstStyle/>
          <a:p>
            <a:endParaRPr lang="en-US">
              <a:latin typeface="+mn-lt"/>
            </a:endParaRPr>
          </a:p>
        </p:txBody>
      </p:sp>
      <p:sp>
        <p:nvSpPr>
          <p:cNvPr id="1035" name="Rectangle: Rounded Corners 1034">
            <a:extLst>
              <a:ext uri="{FF2B5EF4-FFF2-40B4-BE49-F238E27FC236}">
                <a16:creationId xmlns:a16="http://schemas.microsoft.com/office/drawing/2014/main" id="{486683E4-1010-50E8-27D6-4C7F12F9E851}"/>
              </a:ext>
            </a:extLst>
          </p:cNvPr>
          <p:cNvSpPr/>
          <p:nvPr/>
        </p:nvSpPr>
        <p:spPr>
          <a:xfrm>
            <a:off x="2539639" y="2108768"/>
            <a:ext cx="3720354" cy="702532"/>
          </a:xfrm>
          <a:prstGeom prst="roundRect">
            <a:avLst/>
          </a:pr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1048" name="Freeform: Shape 1047">
            <a:extLst>
              <a:ext uri="{FF2B5EF4-FFF2-40B4-BE49-F238E27FC236}">
                <a16:creationId xmlns:a16="http://schemas.microsoft.com/office/drawing/2014/main" id="{0D7673F5-5C00-AAB0-680A-6CAA40DF4BB2}"/>
              </a:ext>
            </a:extLst>
          </p:cNvPr>
          <p:cNvSpPr/>
          <p:nvPr/>
        </p:nvSpPr>
        <p:spPr>
          <a:xfrm>
            <a:off x="2176946" y="3902470"/>
            <a:ext cx="550165" cy="35311"/>
          </a:xfrm>
          <a:custGeom>
            <a:avLst/>
            <a:gdLst>
              <a:gd name="connsiteX0" fmla="*/ 0 w 465544"/>
              <a:gd name="connsiteY0" fmla="*/ 0 h 29880"/>
              <a:gd name="connsiteX1" fmla="*/ 465545 w 465544"/>
              <a:gd name="connsiteY1" fmla="*/ 0 h 29880"/>
              <a:gd name="connsiteX2" fmla="*/ 465545 w 465544"/>
              <a:gd name="connsiteY2" fmla="*/ 29881 h 29880"/>
              <a:gd name="connsiteX3" fmla="*/ 0 w 465544"/>
              <a:gd name="connsiteY3" fmla="*/ 29881 h 29880"/>
            </a:gdLst>
            <a:ahLst/>
            <a:cxnLst>
              <a:cxn ang="0">
                <a:pos x="connsiteX0" y="connsiteY0"/>
              </a:cxn>
              <a:cxn ang="0">
                <a:pos x="connsiteX1" y="connsiteY1"/>
              </a:cxn>
              <a:cxn ang="0">
                <a:pos x="connsiteX2" y="connsiteY2"/>
              </a:cxn>
              <a:cxn ang="0">
                <a:pos x="connsiteX3" y="connsiteY3"/>
              </a:cxn>
            </a:cxnLst>
            <a:rect l="l" t="t" r="r" b="b"/>
            <a:pathLst>
              <a:path w="465544" h="29880">
                <a:moveTo>
                  <a:pt x="0" y="0"/>
                </a:moveTo>
                <a:lnTo>
                  <a:pt x="465545" y="0"/>
                </a:lnTo>
                <a:lnTo>
                  <a:pt x="465545" y="29881"/>
                </a:lnTo>
                <a:lnTo>
                  <a:pt x="0" y="29881"/>
                </a:lnTo>
                <a:close/>
              </a:path>
            </a:pathLst>
          </a:custGeom>
          <a:solidFill>
            <a:srgbClr val="F7FFBD"/>
          </a:solidFill>
          <a:ln w="8694" cap="flat">
            <a:noFill/>
            <a:prstDash val="solid"/>
            <a:miter/>
          </a:ln>
        </p:spPr>
        <p:txBody>
          <a:bodyPr rtlCol="0" anchor="ctr"/>
          <a:lstStyle/>
          <a:p>
            <a:endParaRPr lang="en-US">
              <a:latin typeface="+mn-lt"/>
            </a:endParaRPr>
          </a:p>
        </p:txBody>
      </p:sp>
      <p:sp>
        <p:nvSpPr>
          <p:cNvPr id="1049" name="Freeform: Shape 1048">
            <a:extLst>
              <a:ext uri="{FF2B5EF4-FFF2-40B4-BE49-F238E27FC236}">
                <a16:creationId xmlns:a16="http://schemas.microsoft.com/office/drawing/2014/main" id="{EED26FE1-C549-4855-44D0-04C37EA57089}"/>
              </a:ext>
            </a:extLst>
          </p:cNvPr>
          <p:cNvSpPr/>
          <p:nvPr/>
        </p:nvSpPr>
        <p:spPr>
          <a:xfrm>
            <a:off x="2090880" y="3831434"/>
            <a:ext cx="177280" cy="177280"/>
          </a:xfrm>
          <a:custGeom>
            <a:avLst/>
            <a:gdLst>
              <a:gd name="connsiteX0" fmla="*/ 150013 w 150012"/>
              <a:gd name="connsiteY0" fmla="*/ 75006 h 150012"/>
              <a:gd name="connsiteX1" fmla="*/ 75006 w 150012"/>
              <a:gd name="connsiteY1" fmla="*/ 150013 h 150012"/>
              <a:gd name="connsiteX2" fmla="*/ 0 w 150012"/>
              <a:gd name="connsiteY2" fmla="*/ 75006 h 150012"/>
              <a:gd name="connsiteX3" fmla="*/ 75006 w 150012"/>
              <a:gd name="connsiteY3" fmla="*/ 0 h 150012"/>
              <a:gd name="connsiteX4" fmla="*/ 150013 w 150012"/>
              <a:gd name="connsiteY4" fmla="*/ 75006 h 150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012" h="150012">
                <a:moveTo>
                  <a:pt x="150013" y="75006"/>
                </a:moveTo>
                <a:cubicBezTo>
                  <a:pt x="150013" y="116431"/>
                  <a:pt x="116431" y="150013"/>
                  <a:pt x="75006" y="150013"/>
                </a:cubicBezTo>
                <a:cubicBezTo>
                  <a:pt x="33581" y="150013"/>
                  <a:pt x="0" y="116431"/>
                  <a:pt x="0" y="75006"/>
                </a:cubicBezTo>
                <a:cubicBezTo>
                  <a:pt x="0" y="33581"/>
                  <a:pt x="33581" y="0"/>
                  <a:pt x="75006" y="0"/>
                </a:cubicBezTo>
                <a:cubicBezTo>
                  <a:pt x="116431" y="0"/>
                  <a:pt x="150013" y="33581"/>
                  <a:pt x="150013" y="75006"/>
                </a:cubicBezTo>
                <a:close/>
              </a:path>
            </a:pathLst>
          </a:custGeom>
          <a:solidFill>
            <a:srgbClr val="FFFFFF"/>
          </a:solidFill>
          <a:ln w="25400" cap="flat" cmpd="sng" algn="ctr">
            <a:noFill/>
            <a:prstDash val="solid"/>
          </a:ln>
          <a:effectLst>
            <a:outerShdw blurRad="25400" dist="25400" dir="2700000" sx="99000" sy="99000" algn="tl" rotWithShape="0">
              <a:prstClr val="black">
                <a:alpha val="10000"/>
              </a:prstClr>
            </a:outerShdw>
          </a:effectLst>
        </p:spPr>
        <p:txBody>
          <a:bodyPr rot="0" spcFirstLastPara="0" vertOverflow="overflow" horzOverflow="overflow" vert="horz" wrap="square" lIns="60960" tIns="60960" rIns="60960" bIns="60960" numCol="1" spcCol="0" rtlCol="0" fromWordArt="0" anchor="ctr" anchorCtr="0" forceAA="0" compatLnSpc="1">
            <a:prstTxWarp prst="textNoShape">
              <a:avLst/>
            </a:prstTxWarp>
            <a:noAutofit/>
          </a:bodyPr>
          <a:lstStyle/>
          <a:p>
            <a:pPr algn="ctr" defTabSz="1219170"/>
            <a:endParaRPr lang="en-US" sz="2400" kern="0">
              <a:solidFill>
                <a:srgbClr val="414244"/>
              </a:solidFill>
              <a:latin typeface="+mn-lt"/>
            </a:endParaRPr>
          </a:p>
        </p:txBody>
      </p:sp>
      <p:sp>
        <p:nvSpPr>
          <p:cNvPr id="1050" name="Freeform: Shape 1049">
            <a:extLst>
              <a:ext uri="{FF2B5EF4-FFF2-40B4-BE49-F238E27FC236}">
                <a16:creationId xmlns:a16="http://schemas.microsoft.com/office/drawing/2014/main" id="{665E4997-8C4B-B3C9-061A-6253784799D4}"/>
              </a:ext>
            </a:extLst>
          </p:cNvPr>
          <p:cNvSpPr/>
          <p:nvPr/>
        </p:nvSpPr>
        <p:spPr>
          <a:xfrm>
            <a:off x="2132369" y="3872924"/>
            <a:ext cx="94302" cy="94302"/>
          </a:xfrm>
          <a:custGeom>
            <a:avLst/>
            <a:gdLst>
              <a:gd name="connsiteX0" fmla="*/ 79798 w 79797"/>
              <a:gd name="connsiteY0" fmla="*/ 39899 h 79797"/>
              <a:gd name="connsiteX1" fmla="*/ 39899 w 79797"/>
              <a:gd name="connsiteY1" fmla="*/ 79798 h 79797"/>
              <a:gd name="connsiteX2" fmla="*/ 0 w 79797"/>
              <a:gd name="connsiteY2" fmla="*/ 39899 h 79797"/>
              <a:gd name="connsiteX3" fmla="*/ 39899 w 79797"/>
              <a:gd name="connsiteY3" fmla="*/ 0 h 79797"/>
              <a:gd name="connsiteX4" fmla="*/ 79798 w 79797"/>
              <a:gd name="connsiteY4" fmla="*/ 39899 h 79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97" h="79797">
                <a:moveTo>
                  <a:pt x="79798" y="39899"/>
                </a:moveTo>
                <a:cubicBezTo>
                  <a:pt x="79798" y="61934"/>
                  <a:pt x="61934" y="79798"/>
                  <a:pt x="39899" y="79798"/>
                </a:cubicBezTo>
                <a:cubicBezTo>
                  <a:pt x="17863" y="79798"/>
                  <a:pt x="0" y="61934"/>
                  <a:pt x="0" y="39899"/>
                </a:cubicBezTo>
                <a:cubicBezTo>
                  <a:pt x="0" y="17863"/>
                  <a:pt x="17863" y="0"/>
                  <a:pt x="39899" y="0"/>
                </a:cubicBezTo>
                <a:cubicBezTo>
                  <a:pt x="61934" y="0"/>
                  <a:pt x="79798" y="17863"/>
                  <a:pt x="79798" y="39899"/>
                </a:cubicBezTo>
                <a:close/>
              </a:path>
            </a:pathLst>
          </a:custGeom>
          <a:solidFill>
            <a:schemeClr val="accent1"/>
          </a:solidFill>
          <a:ln w="8694" cap="flat">
            <a:noFill/>
            <a:prstDash val="solid"/>
            <a:miter/>
          </a:ln>
        </p:spPr>
        <p:txBody>
          <a:bodyPr rtlCol="0" anchor="ctr"/>
          <a:lstStyle/>
          <a:p>
            <a:endParaRPr lang="en-US">
              <a:latin typeface="+mn-lt"/>
            </a:endParaRPr>
          </a:p>
        </p:txBody>
      </p:sp>
      <p:sp>
        <p:nvSpPr>
          <p:cNvPr id="1053" name="Rectangle: Rounded Corners 1052">
            <a:extLst>
              <a:ext uri="{FF2B5EF4-FFF2-40B4-BE49-F238E27FC236}">
                <a16:creationId xmlns:a16="http://schemas.microsoft.com/office/drawing/2014/main" id="{E3F2354D-2012-EA94-1698-BD5FEB6A2961}"/>
              </a:ext>
            </a:extLst>
          </p:cNvPr>
          <p:cNvSpPr/>
          <p:nvPr/>
        </p:nvSpPr>
        <p:spPr>
          <a:xfrm>
            <a:off x="3096807" y="3568809"/>
            <a:ext cx="3416435" cy="702532"/>
          </a:xfrm>
          <a:prstGeom prst="roundRect">
            <a:avLst/>
          </a:pr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1066" name="Rectangle: Rounded Corners 1065">
            <a:extLst>
              <a:ext uri="{FF2B5EF4-FFF2-40B4-BE49-F238E27FC236}">
                <a16:creationId xmlns:a16="http://schemas.microsoft.com/office/drawing/2014/main" id="{0711818C-FE8C-BD27-EAF8-C1B18336B5CE}"/>
              </a:ext>
            </a:extLst>
          </p:cNvPr>
          <p:cNvSpPr/>
          <p:nvPr/>
        </p:nvSpPr>
        <p:spPr>
          <a:xfrm>
            <a:off x="2539640" y="5028952"/>
            <a:ext cx="3416435" cy="702532"/>
          </a:xfrm>
          <a:prstGeom prst="roundRect">
            <a:avLst/>
          </a:pr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1068" name="Freeform: Shape 1067">
            <a:extLst>
              <a:ext uri="{FF2B5EF4-FFF2-40B4-BE49-F238E27FC236}">
                <a16:creationId xmlns:a16="http://schemas.microsoft.com/office/drawing/2014/main" id="{DDC3644D-AB43-B0C8-E344-E7B315B2BFB8}"/>
              </a:ext>
            </a:extLst>
          </p:cNvPr>
          <p:cNvSpPr/>
          <p:nvPr/>
        </p:nvSpPr>
        <p:spPr>
          <a:xfrm>
            <a:off x="1755366" y="4617254"/>
            <a:ext cx="588155" cy="586095"/>
          </a:xfrm>
          <a:custGeom>
            <a:avLst/>
            <a:gdLst>
              <a:gd name="connsiteX0" fmla="*/ 476608 w 497690"/>
              <a:gd name="connsiteY0" fmla="*/ 495948 h 495947"/>
              <a:gd name="connsiteX1" fmla="*/ 0 w 497690"/>
              <a:gd name="connsiteY1" fmla="*/ 21169 h 495947"/>
              <a:gd name="connsiteX2" fmla="*/ 21082 w 497690"/>
              <a:gd name="connsiteY2" fmla="*/ 0 h 495947"/>
              <a:gd name="connsiteX3" fmla="*/ 497690 w 497690"/>
              <a:gd name="connsiteY3" fmla="*/ 474866 h 495947"/>
              <a:gd name="connsiteX4" fmla="*/ 476608 w 497690"/>
              <a:gd name="connsiteY4" fmla="*/ 495948 h 495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690" h="495947">
                <a:moveTo>
                  <a:pt x="476608" y="495948"/>
                </a:moveTo>
                <a:lnTo>
                  <a:pt x="0" y="21169"/>
                </a:lnTo>
                <a:lnTo>
                  <a:pt x="21082" y="0"/>
                </a:lnTo>
                <a:lnTo>
                  <a:pt x="497690" y="474866"/>
                </a:lnTo>
                <a:lnTo>
                  <a:pt x="476608" y="495948"/>
                </a:lnTo>
                <a:close/>
              </a:path>
            </a:pathLst>
          </a:custGeom>
          <a:solidFill>
            <a:srgbClr val="DEE1E4"/>
          </a:solidFill>
          <a:ln w="8694" cap="flat">
            <a:noFill/>
            <a:prstDash val="solid"/>
            <a:miter/>
          </a:ln>
        </p:spPr>
        <p:txBody>
          <a:bodyPr rtlCol="0" anchor="ctr"/>
          <a:lstStyle/>
          <a:p>
            <a:endParaRPr lang="en-US">
              <a:latin typeface="+mn-lt"/>
            </a:endParaRPr>
          </a:p>
        </p:txBody>
      </p:sp>
      <p:sp>
        <p:nvSpPr>
          <p:cNvPr id="1076" name="Freeform: Shape 1075">
            <a:extLst>
              <a:ext uri="{FF2B5EF4-FFF2-40B4-BE49-F238E27FC236}">
                <a16:creationId xmlns:a16="http://schemas.microsoft.com/office/drawing/2014/main" id="{ADDC518E-57E7-5A54-0E1C-1FCD9FE39751}"/>
              </a:ext>
            </a:extLst>
          </p:cNvPr>
          <p:cNvSpPr/>
          <p:nvPr/>
        </p:nvSpPr>
        <p:spPr>
          <a:xfrm>
            <a:off x="1681139" y="4544983"/>
            <a:ext cx="177177" cy="177177"/>
          </a:xfrm>
          <a:custGeom>
            <a:avLst/>
            <a:gdLst>
              <a:gd name="connsiteX0" fmla="*/ 127972 w 149925"/>
              <a:gd name="connsiteY0" fmla="*/ 21953 h 149925"/>
              <a:gd name="connsiteX1" fmla="*/ 21953 w 149925"/>
              <a:gd name="connsiteY1" fmla="*/ 21953 h 149925"/>
              <a:gd name="connsiteX2" fmla="*/ 21953 w 149925"/>
              <a:gd name="connsiteY2" fmla="*/ 127972 h 149925"/>
              <a:gd name="connsiteX3" fmla="*/ 127972 w 149925"/>
              <a:gd name="connsiteY3" fmla="*/ 127972 h 149925"/>
              <a:gd name="connsiteX4" fmla="*/ 127972 w 149925"/>
              <a:gd name="connsiteY4" fmla="*/ 21953 h 14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925" h="149925">
                <a:moveTo>
                  <a:pt x="127972" y="21953"/>
                </a:moveTo>
                <a:cubicBezTo>
                  <a:pt x="98702" y="-7318"/>
                  <a:pt x="51224" y="-7318"/>
                  <a:pt x="21953" y="21953"/>
                </a:cubicBezTo>
                <a:cubicBezTo>
                  <a:pt x="-7318" y="51224"/>
                  <a:pt x="-7318" y="98702"/>
                  <a:pt x="21953" y="127972"/>
                </a:cubicBezTo>
                <a:cubicBezTo>
                  <a:pt x="51224" y="157243"/>
                  <a:pt x="98702" y="157243"/>
                  <a:pt x="127972" y="127972"/>
                </a:cubicBezTo>
                <a:cubicBezTo>
                  <a:pt x="157243" y="98702"/>
                  <a:pt x="157243" y="51224"/>
                  <a:pt x="127972" y="21953"/>
                </a:cubicBezTo>
                <a:close/>
              </a:path>
            </a:pathLst>
          </a:custGeom>
          <a:solidFill>
            <a:srgbClr val="FFFFFF"/>
          </a:solidFill>
          <a:ln w="25400" cap="flat" cmpd="sng" algn="ctr">
            <a:noFill/>
            <a:prstDash val="solid"/>
          </a:ln>
          <a:effectLst>
            <a:outerShdw blurRad="25400" dist="25400" dir="2700000" sx="99000" sy="99000" algn="tl" rotWithShape="0">
              <a:prstClr val="black">
                <a:alpha val="10000"/>
              </a:prstClr>
            </a:outerShdw>
          </a:effectLst>
        </p:spPr>
        <p:txBody>
          <a:bodyPr rot="0" spcFirstLastPara="0" vertOverflow="overflow" horzOverflow="overflow" vert="horz" wrap="square" lIns="60960" tIns="60960" rIns="60960" bIns="60960" numCol="1" spcCol="0" rtlCol="0" fromWordArt="0" anchor="ctr" anchorCtr="0" forceAA="0" compatLnSpc="1">
            <a:prstTxWarp prst="textNoShape">
              <a:avLst/>
            </a:prstTxWarp>
            <a:noAutofit/>
          </a:bodyPr>
          <a:lstStyle/>
          <a:p>
            <a:pPr algn="ctr" defTabSz="1219170"/>
            <a:endParaRPr lang="en-US" sz="2400" kern="0">
              <a:solidFill>
                <a:srgbClr val="414244"/>
              </a:solidFill>
              <a:latin typeface="+mn-lt"/>
            </a:endParaRPr>
          </a:p>
        </p:txBody>
      </p:sp>
      <p:sp>
        <p:nvSpPr>
          <p:cNvPr id="1077" name="Freeform: Shape 1076">
            <a:extLst>
              <a:ext uri="{FF2B5EF4-FFF2-40B4-BE49-F238E27FC236}">
                <a16:creationId xmlns:a16="http://schemas.microsoft.com/office/drawing/2014/main" id="{77D8CB64-F907-FF8C-E120-A832E26A50FD}"/>
              </a:ext>
            </a:extLst>
          </p:cNvPr>
          <p:cNvSpPr/>
          <p:nvPr/>
        </p:nvSpPr>
        <p:spPr>
          <a:xfrm>
            <a:off x="1722602" y="4586342"/>
            <a:ext cx="94354" cy="94354"/>
          </a:xfrm>
          <a:custGeom>
            <a:avLst/>
            <a:gdLst>
              <a:gd name="connsiteX0" fmla="*/ 68146 w 79841"/>
              <a:gd name="connsiteY0" fmla="*/ 11695 h 79841"/>
              <a:gd name="connsiteX1" fmla="*/ 11695 w 79841"/>
              <a:gd name="connsiteY1" fmla="*/ 11695 h 79841"/>
              <a:gd name="connsiteX2" fmla="*/ 11695 w 79841"/>
              <a:gd name="connsiteY2" fmla="*/ 68146 h 79841"/>
              <a:gd name="connsiteX3" fmla="*/ 68146 w 79841"/>
              <a:gd name="connsiteY3" fmla="*/ 68146 h 79841"/>
              <a:gd name="connsiteX4" fmla="*/ 68146 w 79841"/>
              <a:gd name="connsiteY4" fmla="*/ 11695 h 79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41" h="79841">
                <a:moveTo>
                  <a:pt x="68146" y="11695"/>
                </a:moveTo>
                <a:cubicBezTo>
                  <a:pt x="52552" y="-3898"/>
                  <a:pt x="27289" y="-3898"/>
                  <a:pt x="11695" y="11695"/>
                </a:cubicBezTo>
                <a:cubicBezTo>
                  <a:pt x="-3898" y="27289"/>
                  <a:pt x="-3898" y="52552"/>
                  <a:pt x="11695" y="68146"/>
                </a:cubicBezTo>
                <a:cubicBezTo>
                  <a:pt x="27289" y="83740"/>
                  <a:pt x="52552" y="83740"/>
                  <a:pt x="68146" y="68146"/>
                </a:cubicBezTo>
                <a:cubicBezTo>
                  <a:pt x="83740" y="52552"/>
                  <a:pt x="83740" y="27289"/>
                  <a:pt x="68146" y="11695"/>
                </a:cubicBezTo>
                <a:close/>
              </a:path>
            </a:pathLst>
          </a:custGeom>
          <a:solidFill>
            <a:schemeClr val="bg2"/>
          </a:solidFill>
          <a:ln w="8694" cap="flat">
            <a:noFill/>
            <a:prstDash val="solid"/>
            <a:miter/>
          </a:ln>
        </p:spPr>
        <p:txBody>
          <a:bodyPr rtlCol="0" anchor="ctr"/>
          <a:lstStyle/>
          <a:p>
            <a:endParaRPr lang="en-US">
              <a:latin typeface="+mn-lt"/>
            </a:endParaRPr>
          </a:p>
        </p:txBody>
      </p:sp>
      <p:sp>
        <p:nvSpPr>
          <p:cNvPr id="1083" name="TextBox 1082">
            <a:extLst>
              <a:ext uri="{FF2B5EF4-FFF2-40B4-BE49-F238E27FC236}">
                <a16:creationId xmlns:a16="http://schemas.microsoft.com/office/drawing/2014/main" id="{2B7CE28B-7205-2693-C21F-3F5D67EF72F0}"/>
              </a:ext>
            </a:extLst>
          </p:cNvPr>
          <p:cNvSpPr txBox="1"/>
          <p:nvPr/>
        </p:nvSpPr>
        <p:spPr>
          <a:xfrm>
            <a:off x="939269" y="3626112"/>
            <a:ext cx="804679" cy="615553"/>
          </a:xfrm>
          <a:prstGeom prst="rect">
            <a:avLst/>
          </a:prstGeom>
          <a:noFill/>
        </p:spPr>
        <p:txBody>
          <a:bodyPr wrap="square" lIns="0" tIns="0" rIns="0" bIns="0" rtlCol="0">
            <a:spAutoFit/>
          </a:bodyPr>
          <a:lstStyle/>
          <a:p>
            <a:pPr algn="ctr"/>
            <a:r>
              <a:rPr lang="en-US" sz="2000" b="1">
                <a:solidFill>
                  <a:schemeClr val="tx2"/>
                </a:solidFill>
                <a:latin typeface="+mn-lt"/>
                <a:cs typeface="Aharoni" panose="02010803020104030203" pitchFamily="2" charset="-79"/>
              </a:rPr>
              <a:t>Cisco Meraki </a:t>
            </a:r>
          </a:p>
        </p:txBody>
      </p:sp>
      <p:sp>
        <p:nvSpPr>
          <p:cNvPr id="1084" name="Rectangle 1083">
            <a:extLst>
              <a:ext uri="{FF2B5EF4-FFF2-40B4-BE49-F238E27FC236}">
                <a16:creationId xmlns:a16="http://schemas.microsoft.com/office/drawing/2014/main" id="{6A297576-8BB0-E622-7B2E-2090D825ADDB}"/>
              </a:ext>
            </a:extLst>
          </p:cNvPr>
          <p:cNvSpPr/>
          <p:nvPr/>
        </p:nvSpPr>
        <p:spPr>
          <a:xfrm>
            <a:off x="3138992" y="5159032"/>
            <a:ext cx="2621371" cy="4616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sz="1000">
                <a:solidFill>
                  <a:schemeClr val="bg2"/>
                </a:solidFill>
              </a:rPr>
              <a:t>Provide superior monitoring of movement and capacity across locations for a more secure workplace</a:t>
            </a:r>
          </a:p>
        </p:txBody>
      </p:sp>
      <p:grpSp>
        <p:nvGrpSpPr>
          <p:cNvPr id="7" name="Group 6">
            <a:extLst>
              <a:ext uri="{FF2B5EF4-FFF2-40B4-BE49-F238E27FC236}">
                <a16:creationId xmlns:a16="http://schemas.microsoft.com/office/drawing/2014/main" id="{5A94C6EA-AF2E-95C8-4DDA-3DB7344C5451}"/>
              </a:ext>
            </a:extLst>
          </p:cNvPr>
          <p:cNvGrpSpPr/>
          <p:nvPr/>
        </p:nvGrpSpPr>
        <p:grpSpPr>
          <a:xfrm>
            <a:off x="2024034" y="4864515"/>
            <a:ext cx="1031280" cy="1031278"/>
            <a:chOff x="1465731" y="3806823"/>
            <a:chExt cx="872658" cy="872656"/>
          </a:xfrm>
        </p:grpSpPr>
        <p:grpSp>
          <p:nvGrpSpPr>
            <p:cNvPr id="1094" name="Group 1093">
              <a:extLst>
                <a:ext uri="{FF2B5EF4-FFF2-40B4-BE49-F238E27FC236}">
                  <a16:creationId xmlns:a16="http://schemas.microsoft.com/office/drawing/2014/main" id="{A49ABFC9-E1E1-8E66-F898-D2A4EA3DD071}"/>
                </a:ext>
              </a:extLst>
            </p:cNvPr>
            <p:cNvGrpSpPr/>
            <p:nvPr/>
          </p:nvGrpSpPr>
          <p:grpSpPr>
            <a:xfrm>
              <a:off x="1465731" y="3806823"/>
              <a:ext cx="872658" cy="872656"/>
              <a:chOff x="1465731" y="3806823"/>
              <a:chExt cx="872658" cy="872656"/>
            </a:xfrm>
          </p:grpSpPr>
          <p:sp>
            <p:nvSpPr>
              <p:cNvPr id="1070" name="Freeform: Shape 1069">
                <a:extLst>
                  <a:ext uri="{FF2B5EF4-FFF2-40B4-BE49-F238E27FC236}">
                    <a16:creationId xmlns:a16="http://schemas.microsoft.com/office/drawing/2014/main" id="{D0B12ED7-174D-36D9-24FE-D2B7AE63B0F2}"/>
                  </a:ext>
                </a:extLst>
              </p:cNvPr>
              <p:cNvSpPr/>
              <p:nvPr/>
            </p:nvSpPr>
            <p:spPr>
              <a:xfrm>
                <a:off x="1465731" y="3806823"/>
                <a:ext cx="872658" cy="872656"/>
              </a:xfrm>
              <a:custGeom>
                <a:avLst/>
                <a:gdLst>
                  <a:gd name="connsiteX0" fmla="*/ 749889 w 749889"/>
                  <a:gd name="connsiteY0" fmla="*/ 374945 h 749889"/>
                  <a:gd name="connsiteX1" fmla="*/ 374945 w 749889"/>
                  <a:gd name="connsiteY1" fmla="*/ 749889 h 749889"/>
                  <a:gd name="connsiteX2" fmla="*/ 0 w 749889"/>
                  <a:gd name="connsiteY2" fmla="*/ 374945 h 749889"/>
                  <a:gd name="connsiteX3" fmla="*/ 374945 w 749889"/>
                  <a:gd name="connsiteY3" fmla="*/ 0 h 749889"/>
                  <a:gd name="connsiteX4" fmla="*/ 749889 w 749889"/>
                  <a:gd name="connsiteY4" fmla="*/ 374945 h 749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89" h="749889">
                    <a:moveTo>
                      <a:pt x="749889" y="374945"/>
                    </a:moveTo>
                    <a:cubicBezTo>
                      <a:pt x="749889" y="582021"/>
                      <a:pt x="582021" y="749889"/>
                      <a:pt x="374945" y="749889"/>
                    </a:cubicBezTo>
                    <a:cubicBezTo>
                      <a:pt x="167869" y="749889"/>
                      <a:pt x="0" y="582021"/>
                      <a:pt x="0" y="374945"/>
                    </a:cubicBezTo>
                    <a:cubicBezTo>
                      <a:pt x="0" y="167869"/>
                      <a:pt x="167869" y="0"/>
                      <a:pt x="374945" y="0"/>
                    </a:cubicBezTo>
                    <a:cubicBezTo>
                      <a:pt x="582021" y="0"/>
                      <a:pt x="749889" y="167868"/>
                      <a:pt x="749889" y="374945"/>
                    </a:cubicBezTo>
                    <a:close/>
                  </a:path>
                </a:pathLst>
              </a:custGeom>
              <a:solidFill>
                <a:srgbClr val="DEE1E4"/>
              </a:solidFill>
              <a:ln w="8694" cap="flat">
                <a:noFill/>
                <a:prstDash val="solid"/>
                <a:miter/>
              </a:ln>
            </p:spPr>
            <p:txBody>
              <a:bodyPr rtlCol="0" anchor="ctr"/>
              <a:lstStyle/>
              <a:p>
                <a:endParaRPr lang="en-US" sz="1100">
                  <a:solidFill>
                    <a:schemeClr val="bg2"/>
                  </a:solidFill>
                  <a:latin typeface="+mn-lt"/>
                </a:endParaRPr>
              </a:p>
            </p:txBody>
          </p:sp>
          <p:sp>
            <p:nvSpPr>
              <p:cNvPr id="1072" name="Freeform: Shape 1071">
                <a:extLst>
                  <a:ext uri="{FF2B5EF4-FFF2-40B4-BE49-F238E27FC236}">
                    <a16:creationId xmlns:a16="http://schemas.microsoft.com/office/drawing/2014/main" id="{F63E96FD-A7CC-0782-E0B4-BAA339C8EF36}"/>
                  </a:ext>
                </a:extLst>
              </p:cNvPr>
              <p:cNvSpPr/>
              <p:nvPr/>
            </p:nvSpPr>
            <p:spPr>
              <a:xfrm rot="20279401">
                <a:off x="1513600" y="3855159"/>
                <a:ext cx="776548" cy="776546"/>
              </a:xfrm>
              <a:custGeom>
                <a:avLst/>
                <a:gdLst>
                  <a:gd name="connsiteX0" fmla="*/ 594475 w 594474"/>
                  <a:gd name="connsiteY0" fmla="*/ 297238 h 594474"/>
                  <a:gd name="connsiteX1" fmla="*/ 297238 w 594474"/>
                  <a:gd name="connsiteY1" fmla="*/ 594475 h 594474"/>
                  <a:gd name="connsiteX2" fmla="*/ 0 w 594474"/>
                  <a:gd name="connsiteY2" fmla="*/ 297238 h 594474"/>
                  <a:gd name="connsiteX3" fmla="*/ 297238 w 594474"/>
                  <a:gd name="connsiteY3" fmla="*/ 0 h 594474"/>
                  <a:gd name="connsiteX4" fmla="*/ 594475 w 594474"/>
                  <a:gd name="connsiteY4" fmla="*/ 297238 h 594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474" h="594474">
                    <a:moveTo>
                      <a:pt x="594475" y="297238"/>
                    </a:moveTo>
                    <a:cubicBezTo>
                      <a:pt x="594475" y="461397"/>
                      <a:pt x="461397" y="594475"/>
                      <a:pt x="297238" y="594475"/>
                    </a:cubicBezTo>
                    <a:cubicBezTo>
                      <a:pt x="133078" y="594475"/>
                      <a:pt x="0" y="461397"/>
                      <a:pt x="0" y="297238"/>
                    </a:cubicBezTo>
                    <a:cubicBezTo>
                      <a:pt x="0" y="133078"/>
                      <a:pt x="133078" y="0"/>
                      <a:pt x="297238" y="0"/>
                    </a:cubicBezTo>
                    <a:cubicBezTo>
                      <a:pt x="461397" y="0"/>
                      <a:pt x="594475" y="133078"/>
                      <a:pt x="594475" y="297238"/>
                    </a:cubicBezTo>
                    <a:close/>
                  </a:path>
                </a:pathLst>
              </a:cu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60960" rIns="60960" rtlCol="0" anchor="ctr">
                <a:noAutofit/>
              </a:bodyPr>
              <a:lstStyle/>
              <a:p>
                <a:pPr algn="ctr" defTabSz="1219170"/>
                <a:endParaRPr lang="en-US" sz="1100" kern="0">
                  <a:solidFill>
                    <a:schemeClr val="bg2"/>
                  </a:solidFill>
                  <a:latin typeface="+mn-lt"/>
                </a:endParaRPr>
              </a:p>
            </p:txBody>
          </p:sp>
        </p:grpSp>
        <p:sp>
          <p:nvSpPr>
            <p:cNvPr id="1086" name="TextBox 1085">
              <a:extLst>
                <a:ext uri="{FF2B5EF4-FFF2-40B4-BE49-F238E27FC236}">
                  <a16:creationId xmlns:a16="http://schemas.microsoft.com/office/drawing/2014/main" id="{2B95649B-DCC3-F934-9A72-172C5B750F91}"/>
                </a:ext>
              </a:extLst>
            </p:cNvPr>
            <p:cNvSpPr txBox="1"/>
            <p:nvPr/>
          </p:nvSpPr>
          <p:spPr>
            <a:xfrm>
              <a:off x="1515704" y="4063466"/>
              <a:ext cx="772713" cy="286481"/>
            </a:xfrm>
            <a:prstGeom prst="rect">
              <a:avLst/>
            </a:prstGeom>
            <a:noFill/>
          </p:spPr>
          <p:txBody>
            <a:bodyPr wrap="square" lIns="0" tIns="0" rIns="0" bIns="0" anchor="ctr">
              <a:spAutoFit/>
            </a:bodyPr>
            <a:lstStyle/>
            <a:p>
              <a:pPr algn="ctr">
                <a:defRPr/>
              </a:pPr>
              <a:r>
                <a:rPr lang="en-US" sz="1100" b="1">
                  <a:solidFill>
                    <a:schemeClr val="bg2"/>
                  </a:solidFill>
                  <a:latin typeface="+mn-lt"/>
                </a:rPr>
                <a:t>Safe </a:t>
              </a:r>
              <a:br>
                <a:rPr lang="en-US" sz="1100" b="1">
                  <a:solidFill>
                    <a:schemeClr val="bg2"/>
                  </a:solidFill>
                  <a:latin typeface="+mn-lt"/>
                </a:rPr>
              </a:br>
              <a:r>
                <a:rPr lang="en-US" sz="1100" b="1">
                  <a:solidFill>
                    <a:schemeClr val="bg2"/>
                  </a:solidFill>
                  <a:latin typeface="+mn-lt"/>
                </a:rPr>
                <a:t>environments</a:t>
              </a:r>
            </a:p>
          </p:txBody>
        </p:sp>
      </p:grpSp>
      <p:grpSp>
        <p:nvGrpSpPr>
          <p:cNvPr id="3" name="Group 2">
            <a:extLst>
              <a:ext uri="{FF2B5EF4-FFF2-40B4-BE49-F238E27FC236}">
                <a16:creationId xmlns:a16="http://schemas.microsoft.com/office/drawing/2014/main" id="{4C037CAE-780D-5312-2716-6579404A8322}"/>
              </a:ext>
            </a:extLst>
          </p:cNvPr>
          <p:cNvGrpSpPr/>
          <p:nvPr/>
        </p:nvGrpSpPr>
        <p:grpSpPr>
          <a:xfrm>
            <a:off x="2581167" y="3404436"/>
            <a:ext cx="1031280" cy="1031278"/>
            <a:chOff x="1937171" y="2571320"/>
            <a:chExt cx="872658" cy="872656"/>
          </a:xfrm>
        </p:grpSpPr>
        <p:grpSp>
          <p:nvGrpSpPr>
            <p:cNvPr id="1093" name="Group 1092">
              <a:extLst>
                <a:ext uri="{FF2B5EF4-FFF2-40B4-BE49-F238E27FC236}">
                  <a16:creationId xmlns:a16="http://schemas.microsoft.com/office/drawing/2014/main" id="{2411A430-F7A5-9449-EBE9-6E4E9ED9AC7B}"/>
                </a:ext>
              </a:extLst>
            </p:cNvPr>
            <p:cNvGrpSpPr/>
            <p:nvPr/>
          </p:nvGrpSpPr>
          <p:grpSpPr>
            <a:xfrm>
              <a:off x="1937171" y="2571320"/>
              <a:ext cx="872658" cy="872656"/>
              <a:chOff x="1937171" y="2571320"/>
              <a:chExt cx="872658" cy="872656"/>
            </a:xfrm>
          </p:grpSpPr>
          <p:sp>
            <p:nvSpPr>
              <p:cNvPr id="1058" name="Freeform: Shape 1057">
                <a:extLst>
                  <a:ext uri="{FF2B5EF4-FFF2-40B4-BE49-F238E27FC236}">
                    <a16:creationId xmlns:a16="http://schemas.microsoft.com/office/drawing/2014/main" id="{B2D3892B-6F43-A4E2-46B5-A73A909991B6}"/>
                  </a:ext>
                </a:extLst>
              </p:cNvPr>
              <p:cNvSpPr/>
              <p:nvPr/>
            </p:nvSpPr>
            <p:spPr>
              <a:xfrm>
                <a:off x="1937171" y="2571320"/>
                <a:ext cx="872658" cy="872656"/>
              </a:xfrm>
              <a:custGeom>
                <a:avLst/>
                <a:gdLst>
                  <a:gd name="connsiteX0" fmla="*/ 749889 w 749889"/>
                  <a:gd name="connsiteY0" fmla="*/ 374945 h 749889"/>
                  <a:gd name="connsiteX1" fmla="*/ 374945 w 749889"/>
                  <a:gd name="connsiteY1" fmla="*/ 749889 h 749889"/>
                  <a:gd name="connsiteX2" fmla="*/ 0 w 749889"/>
                  <a:gd name="connsiteY2" fmla="*/ 374945 h 749889"/>
                  <a:gd name="connsiteX3" fmla="*/ 374945 w 749889"/>
                  <a:gd name="connsiteY3" fmla="*/ 0 h 749889"/>
                  <a:gd name="connsiteX4" fmla="*/ 749889 w 749889"/>
                  <a:gd name="connsiteY4" fmla="*/ 374945 h 749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89" h="749889">
                    <a:moveTo>
                      <a:pt x="749889" y="374945"/>
                    </a:moveTo>
                    <a:cubicBezTo>
                      <a:pt x="749889" y="582021"/>
                      <a:pt x="582021" y="749889"/>
                      <a:pt x="374945" y="749889"/>
                    </a:cubicBezTo>
                    <a:cubicBezTo>
                      <a:pt x="167868" y="749889"/>
                      <a:pt x="0" y="582021"/>
                      <a:pt x="0" y="374945"/>
                    </a:cubicBezTo>
                    <a:cubicBezTo>
                      <a:pt x="0" y="167868"/>
                      <a:pt x="167869" y="0"/>
                      <a:pt x="374945" y="0"/>
                    </a:cubicBezTo>
                    <a:cubicBezTo>
                      <a:pt x="582021" y="0"/>
                      <a:pt x="749889" y="167868"/>
                      <a:pt x="749889" y="374945"/>
                    </a:cubicBezTo>
                    <a:close/>
                  </a:path>
                </a:pathLst>
              </a:custGeom>
              <a:solidFill>
                <a:srgbClr val="F7FFBD"/>
              </a:solidFill>
              <a:ln w="8694" cap="flat">
                <a:noFill/>
                <a:prstDash val="solid"/>
                <a:miter/>
              </a:ln>
            </p:spPr>
            <p:txBody>
              <a:bodyPr rtlCol="0" anchor="ctr"/>
              <a:lstStyle/>
              <a:p>
                <a:endParaRPr lang="en-US" sz="1100">
                  <a:solidFill>
                    <a:schemeClr val="bg2"/>
                  </a:solidFill>
                  <a:latin typeface="+mn-lt"/>
                </a:endParaRPr>
              </a:p>
            </p:txBody>
          </p:sp>
          <p:sp>
            <p:nvSpPr>
              <p:cNvPr id="1060" name="Freeform: Shape 1059">
                <a:extLst>
                  <a:ext uri="{FF2B5EF4-FFF2-40B4-BE49-F238E27FC236}">
                    <a16:creationId xmlns:a16="http://schemas.microsoft.com/office/drawing/2014/main" id="{BFC4AE7A-3445-4448-DBAB-7477F9C70B4B}"/>
                  </a:ext>
                </a:extLst>
              </p:cNvPr>
              <p:cNvSpPr/>
              <p:nvPr/>
            </p:nvSpPr>
            <p:spPr>
              <a:xfrm>
                <a:off x="1985226" y="2619375"/>
                <a:ext cx="776548" cy="776548"/>
              </a:xfrm>
              <a:custGeom>
                <a:avLst/>
                <a:gdLst>
                  <a:gd name="connsiteX0" fmla="*/ 594475 w 594475"/>
                  <a:gd name="connsiteY0" fmla="*/ 297238 h 594475"/>
                  <a:gd name="connsiteX1" fmla="*/ 297238 w 594475"/>
                  <a:gd name="connsiteY1" fmla="*/ 594475 h 594475"/>
                  <a:gd name="connsiteX2" fmla="*/ 0 w 594475"/>
                  <a:gd name="connsiteY2" fmla="*/ 297238 h 594475"/>
                  <a:gd name="connsiteX3" fmla="*/ 297238 w 594475"/>
                  <a:gd name="connsiteY3" fmla="*/ 0 h 594475"/>
                  <a:gd name="connsiteX4" fmla="*/ 594475 w 594475"/>
                  <a:gd name="connsiteY4" fmla="*/ 297238 h 59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475" h="594475">
                    <a:moveTo>
                      <a:pt x="594475" y="297238"/>
                    </a:moveTo>
                    <a:cubicBezTo>
                      <a:pt x="594475" y="461397"/>
                      <a:pt x="461397" y="594475"/>
                      <a:pt x="297238" y="594475"/>
                    </a:cubicBezTo>
                    <a:cubicBezTo>
                      <a:pt x="133078" y="594475"/>
                      <a:pt x="0" y="461397"/>
                      <a:pt x="0" y="297238"/>
                    </a:cubicBezTo>
                    <a:cubicBezTo>
                      <a:pt x="0" y="133078"/>
                      <a:pt x="133078" y="0"/>
                      <a:pt x="297238" y="0"/>
                    </a:cubicBezTo>
                    <a:cubicBezTo>
                      <a:pt x="461397" y="0"/>
                      <a:pt x="594475" y="133078"/>
                      <a:pt x="594475" y="297238"/>
                    </a:cubicBezTo>
                    <a:close/>
                  </a:path>
                </a:pathLst>
              </a:cu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60960" rIns="60960" rtlCol="0" anchor="ctr">
                <a:noAutofit/>
              </a:bodyPr>
              <a:lstStyle/>
              <a:p>
                <a:pPr algn="ctr" defTabSz="1219170"/>
                <a:endParaRPr lang="en-US" sz="1100" kern="0">
                  <a:solidFill>
                    <a:schemeClr val="bg2"/>
                  </a:solidFill>
                  <a:latin typeface="+mn-lt"/>
                </a:endParaRPr>
              </a:p>
            </p:txBody>
          </p:sp>
        </p:grpSp>
        <p:sp>
          <p:nvSpPr>
            <p:cNvPr id="1090" name="TextBox 1089">
              <a:extLst>
                <a:ext uri="{FF2B5EF4-FFF2-40B4-BE49-F238E27FC236}">
                  <a16:creationId xmlns:a16="http://schemas.microsoft.com/office/drawing/2014/main" id="{4DF89506-AB54-8D82-A10B-07D21B608D0C}"/>
                </a:ext>
              </a:extLst>
            </p:cNvPr>
            <p:cNvSpPr txBox="1"/>
            <p:nvPr/>
          </p:nvSpPr>
          <p:spPr>
            <a:xfrm>
              <a:off x="2024847" y="2864409"/>
              <a:ext cx="697307" cy="286481"/>
            </a:xfrm>
            <a:prstGeom prst="rect">
              <a:avLst/>
            </a:prstGeom>
            <a:noFill/>
          </p:spPr>
          <p:txBody>
            <a:bodyPr wrap="square" lIns="0" tIns="0" rIns="0" bIns="0" anchor="ctr">
              <a:spAutoFit/>
            </a:bodyPr>
            <a:lstStyle/>
            <a:p>
              <a:pPr algn="ctr">
                <a:defRPr/>
              </a:pPr>
              <a:r>
                <a:rPr lang="en-US" sz="1100" b="1">
                  <a:solidFill>
                    <a:schemeClr val="bg2"/>
                  </a:solidFill>
                  <a:latin typeface="+mn-lt"/>
                </a:rPr>
                <a:t>Smart </a:t>
              </a:r>
              <a:br>
                <a:rPr lang="en-US" sz="1100" b="1">
                  <a:solidFill>
                    <a:schemeClr val="bg2"/>
                  </a:solidFill>
                  <a:latin typeface="+mn-lt"/>
                </a:rPr>
              </a:br>
              <a:r>
                <a:rPr lang="en-US" sz="1100" b="1">
                  <a:solidFill>
                    <a:schemeClr val="bg2"/>
                  </a:solidFill>
                  <a:latin typeface="+mn-lt"/>
                </a:rPr>
                <a:t>spaces</a:t>
              </a:r>
            </a:p>
          </p:txBody>
        </p:sp>
      </p:grpSp>
      <p:grpSp>
        <p:nvGrpSpPr>
          <p:cNvPr id="4" name="Group 3">
            <a:extLst>
              <a:ext uri="{FF2B5EF4-FFF2-40B4-BE49-F238E27FC236}">
                <a16:creationId xmlns:a16="http://schemas.microsoft.com/office/drawing/2014/main" id="{ECC20F0D-F089-56F3-DCA3-18A64BE4916E}"/>
              </a:ext>
            </a:extLst>
          </p:cNvPr>
          <p:cNvGrpSpPr/>
          <p:nvPr/>
        </p:nvGrpSpPr>
        <p:grpSpPr>
          <a:xfrm>
            <a:off x="2024024" y="1944322"/>
            <a:ext cx="1031280" cy="1031278"/>
            <a:chOff x="1465723" y="1335788"/>
            <a:chExt cx="872658" cy="872656"/>
          </a:xfrm>
        </p:grpSpPr>
        <p:grpSp>
          <p:nvGrpSpPr>
            <p:cNvPr id="1092" name="Group 1091">
              <a:extLst>
                <a:ext uri="{FF2B5EF4-FFF2-40B4-BE49-F238E27FC236}">
                  <a16:creationId xmlns:a16="http://schemas.microsoft.com/office/drawing/2014/main" id="{A36D3455-5FF2-947B-251A-13A60AE33B30}"/>
                </a:ext>
              </a:extLst>
            </p:cNvPr>
            <p:cNvGrpSpPr/>
            <p:nvPr/>
          </p:nvGrpSpPr>
          <p:grpSpPr>
            <a:xfrm>
              <a:off x="1465723" y="1335788"/>
              <a:ext cx="872658" cy="872656"/>
              <a:chOff x="1465723" y="1335788"/>
              <a:chExt cx="872658" cy="872656"/>
            </a:xfrm>
          </p:grpSpPr>
          <p:sp>
            <p:nvSpPr>
              <p:cNvPr id="1039" name="Freeform: Shape 1038">
                <a:extLst>
                  <a:ext uri="{FF2B5EF4-FFF2-40B4-BE49-F238E27FC236}">
                    <a16:creationId xmlns:a16="http://schemas.microsoft.com/office/drawing/2014/main" id="{620286E3-6915-BF7E-569A-7DE46EF9E02C}"/>
                  </a:ext>
                </a:extLst>
              </p:cNvPr>
              <p:cNvSpPr/>
              <p:nvPr/>
            </p:nvSpPr>
            <p:spPr>
              <a:xfrm>
                <a:off x="1465723" y="1335788"/>
                <a:ext cx="872658" cy="872656"/>
              </a:xfrm>
              <a:custGeom>
                <a:avLst/>
                <a:gdLst>
                  <a:gd name="connsiteX0" fmla="*/ 749889 w 749889"/>
                  <a:gd name="connsiteY0" fmla="*/ 374945 h 749889"/>
                  <a:gd name="connsiteX1" fmla="*/ 374945 w 749889"/>
                  <a:gd name="connsiteY1" fmla="*/ 749889 h 749889"/>
                  <a:gd name="connsiteX2" fmla="*/ 0 w 749889"/>
                  <a:gd name="connsiteY2" fmla="*/ 374945 h 749889"/>
                  <a:gd name="connsiteX3" fmla="*/ 374945 w 749889"/>
                  <a:gd name="connsiteY3" fmla="*/ 0 h 749889"/>
                  <a:gd name="connsiteX4" fmla="*/ 749889 w 749889"/>
                  <a:gd name="connsiteY4" fmla="*/ 374945 h 749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89" h="749889">
                    <a:moveTo>
                      <a:pt x="749889" y="374945"/>
                    </a:moveTo>
                    <a:cubicBezTo>
                      <a:pt x="749889" y="582021"/>
                      <a:pt x="582021" y="749889"/>
                      <a:pt x="374945" y="749889"/>
                    </a:cubicBezTo>
                    <a:cubicBezTo>
                      <a:pt x="167869" y="749889"/>
                      <a:pt x="0" y="582021"/>
                      <a:pt x="0" y="374945"/>
                    </a:cubicBezTo>
                    <a:cubicBezTo>
                      <a:pt x="0" y="167868"/>
                      <a:pt x="167869" y="0"/>
                      <a:pt x="374945" y="0"/>
                    </a:cubicBezTo>
                    <a:cubicBezTo>
                      <a:pt x="582021" y="0"/>
                      <a:pt x="749889" y="167868"/>
                      <a:pt x="749889" y="374945"/>
                    </a:cubicBezTo>
                    <a:close/>
                  </a:path>
                </a:pathLst>
              </a:custGeom>
              <a:solidFill>
                <a:srgbClr val="DCE97F"/>
              </a:solidFill>
              <a:ln w="8694" cap="flat">
                <a:noFill/>
                <a:prstDash val="solid"/>
                <a:miter/>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endParaRPr lang="en-US" sz="1100">
                  <a:solidFill>
                    <a:schemeClr val="bg2"/>
                  </a:solidFill>
                  <a:latin typeface="+mn-lt"/>
                </a:endParaRPr>
              </a:p>
            </p:txBody>
          </p:sp>
          <p:sp>
            <p:nvSpPr>
              <p:cNvPr id="1041" name="Freeform: Shape 1040">
                <a:extLst>
                  <a:ext uri="{FF2B5EF4-FFF2-40B4-BE49-F238E27FC236}">
                    <a16:creationId xmlns:a16="http://schemas.microsoft.com/office/drawing/2014/main" id="{194060EB-CA98-3BB1-54A9-B6D4067E9DE2}"/>
                  </a:ext>
                </a:extLst>
              </p:cNvPr>
              <p:cNvSpPr/>
              <p:nvPr/>
            </p:nvSpPr>
            <p:spPr>
              <a:xfrm>
                <a:off x="1513755" y="1383915"/>
                <a:ext cx="776548" cy="776548"/>
              </a:xfrm>
              <a:custGeom>
                <a:avLst/>
                <a:gdLst>
                  <a:gd name="connsiteX0" fmla="*/ 594475 w 594475"/>
                  <a:gd name="connsiteY0" fmla="*/ 297238 h 594475"/>
                  <a:gd name="connsiteX1" fmla="*/ 297238 w 594475"/>
                  <a:gd name="connsiteY1" fmla="*/ 594475 h 594475"/>
                  <a:gd name="connsiteX2" fmla="*/ 0 w 594475"/>
                  <a:gd name="connsiteY2" fmla="*/ 297238 h 594475"/>
                  <a:gd name="connsiteX3" fmla="*/ 297238 w 594475"/>
                  <a:gd name="connsiteY3" fmla="*/ 0 h 594475"/>
                  <a:gd name="connsiteX4" fmla="*/ 594475 w 594475"/>
                  <a:gd name="connsiteY4" fmla="*/ 297238 h 59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475" h="594475">
                    <a:moveTo>
                      <a:pt x="594475" y="297238"/>
                    </a:moveTo>
                    <a:cubicBezTo>
                      <a:pt x="594475" y="461397"/>
                      <a:pt x="461397" y="594475"/>
                      <a:pt x="297238" y="594475"/>
                    </a:cubicBezTo>
                    <a:cubicBezTo>
                      <a:pt x="133078" y="594475"/>
                      <a:pt x="0" y="461397"/>
                      <a:pt x="0" y="297238"/>
                    </a:cubicBezTo>
                    <a:cubicBezTo>
                      <a:pt x="0" y="133078"/>
                      <a:pt x="133078" y="0"/>
                      <a:pt x="297238" y="0"/>
                    </a:cubicBezTo>
                    <a:cubicBezTo>
                      <a:pt x="461397" y="0"/>
                      <a:pt x="594475" y="133078"/>
                      <a:pt x="594475" y="297238"/>
                    </a:cubicBezTo>
                    <a:close/>
                  </a:path>
                </a:pathLst>
              </a:cu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60960" rIns="60960" rtlCol="0" anchor="ctr">
                <a:noAutofit/>
              </a:bodyPr>
              <a:lstStyle/>
              <a:p>
                <a:pPr algn="ctr" defTabSz="1219170"/>
                <a:endParaRPr lang="en-US" sz="1100" kern="0">
                  <a:solidFill>
                    <a:schemeClr val="bg2"/>
                  </a:solidFill>
                  <a:latin typeface="+mn-lt"/>
                </a:endParaRPr>
              </a:p>
            </p:txBody>
          </p:sp>
        </p:grpSp>
        <p:sp>
          <p:nvSpPr>
            <p:cNvPr id="1091" name="TextBox 1090">
              <a:extLst>
                <a:ext uri="{FF2B5EF4-FFF2-40B4-BE49-F238E27FC236}">
                  <a16:creationId xmlns:a16="http://schemas.microsoft.com/office/drawing/2014/main" id="{F91365ED-201E-7E48-CA82-AEC3B64B0285}"/>
                </a:ext>
              </a:extLst>
            </p:cNvPr>
            <p:cNvSpPr txBox="1"/>
            <p:nvPr/>
          </p:nvSpPr>
          <p:spPr>
            <a:xfrm>
              <a:off x="1553399" y="1557255"/>
              <a:ext cx="697307" cy="429721"/>
            </a:xfrm>
            <a:prstGeom prst="rect">
              <a:avLst/>
            </a:prstGeom>
            <a:noFill/>
          </p:spPr>
          <p:txBody>
            <a:bodyPr wrap="square" lIns="0" tIns="0" rIns="0" bIns="0" anchor="ctr">
              <a:spAutoFit/>
            </a:bodyPr>
            <a:lstStyle/>
            <a:p>
              <a:pPr algn="ctr" fontAlgn="auto">
                <a:spcBef>
                  <a:spcPts val="0"/>
                </a:spcBef>
                <a:spcAft>
                  <a:spcPts val="0"/>
                </a:spcAft>
                <a:defRPr/>
              </a:pPr>
              <a:r>
                <a:rPr lang="en-US" sz="1100" b="1">
                  <a:solidFill>
                    <a:schemeClr val="bg2"/>
                  </a:solidFill>
                  <a:latin typeface="+mn-lt"/>
                </a:rPr>
                <a:t>Hybrid &amp; remote workforce</a:t>
              </a:r>
            </a:p>
          </p:txBody>
        </p:sp>
      </p:grpSp>
      <p:sp>
        <p:nvSpPr>
          <p:cNvPr id="1095" name="Rectangle 1094">
            <a:extLst>
              <a:ext uri="{FF2B5EF4-FFF2-40B4-BE49-F238E27FC236}">
                <a16:creationId xmlns:a16="http://schemas.microsoft.com/office/drawing/2014/main" id="{02CBFBE1-FF4E-CE22-6EBB-0A67AA344238}"/>
              </a:ext>
            </a:extLst>
          </p:cNvPr>
          <p:cNvSpPr/>
          <p:nvPr/>
        </p:nvSpPr>
        <p:spPr>
          <a:xfrm>
            <a:off x="3795182" y="3689240"/>
            <a:ext cx="2546705" cy="4616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sz="1000">
                <a:solidFill>
                  <a:schemeClr val="bg2"/>
                </a:solidFill>
              </a:rPr>
              <a:t>Exceed guest and employee expectations with intuitive on-site workspaces using better insights and intelligence</a:t>
            </a:r>
          </a:p>
        </p:txBody>
      </p:sp>
      <p:sp>
        <p:nvSpPr>
          <p:cNvPr id="1096" name="Rectangle 1095">
            <a:extLst>
              <a:ext uri="{FF2B5EF4-FFF2-40B4-BE49-F238E27FC236}">
                <a16:creationId xmlns:a16="http://schemas.microsoft.com/office/drawing/2014/main" id="{4CACE687-8CA4-C650-8DC3-54FB63157C61}"/>
              </a:ext>
            </a:extLst>
          </p:cNvPr>
          <p:cNvSpPr/>
          <p:nvPr/>
        </p:nvSpPr>
        <p:spPr>
          <a:xfrm>
            <a:off x="3120973" y="2229199"/>
            <a:ext cx="2975027" cy="4616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auto">
              <a:spcBef>
                <a:spcPts val="0"/>
              </a:spcBef>
              <a:spcAft>
                <a:spcPts val="0"/>
              </a:spcAft>
              <a:defRPr/>
            </a:pPr>
            <a:r>
              <a:rPr lang="en-US" sz="1000">
                <a:solidFill>
                  <a:schemeClr val="bg2"/>
                </a:solidFill>
              </a:rPr>
              <a:t>Ensure a consistent, secure network experience with the same in-office performance and support, no matter where employees work</a:t>
            </a:r>
          </a:p>
        </p:txBody>
      </p:sp>
      <p:sp>
        <p:nvSpPr>
          <p:cNvPr id="10" name="Footer Placeholder 4">
            <a:extLst>
              <a:ext uri="{FF2B5EF4-FFF2-40B4-BE49-F238E27FC236}">
                <a16:creationId xmlns:a16="http://schemas.microsoft.com/office/drawing/2014/main" id="{5EB9C68B-582A-F9E3-277A-63BC4F0B9854}"/>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59893900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CC32E3-3034-F0D9-5C75-D0CD42EAED40}"/>
              </a:ext>
            </a:extLst>
          </p:cNvPr>
          <p:cNvSpPr>
            <a:spLocks noGrp="1"/>
          </p:cNvSpPr>
          <p:nvPr>
            <p:ph type="title"/>
          </p:nvPr>
        </p:nvSpPr>
        <p:spPr>
          <a:xfrm>
            <a:off x="546099" y="555430"/>
            <a:ext cx="11096625" cy="492443"/>
          </a:xfrm>
        </p:spPr>
        <p:txBody>
          <a:bodyPr vert="horz"/>
          <a:lstStyle/>
          <a:p>
            <a:r>
              <a:rPr lang="en-US"/>
              <a:t>Today’s evolving network demands</a:t>
            </a:r>
            <a:endParaRPr lang="en-GB"/>
          </a:p>
        </p:txBody>
      </p:sp>
      <p:sp>
        <p:nvSpPr>
          <p:cNvPr id="9" name="Slide Number Placeholder 8">
            <a:extLst>
              <a:ext uri="{FF2B5EF4-FFF2-40B4-BE49-F238E27FC236}">
                <a16:creationId xmlns:a16="http://schemas.microsoft.com/office/drawing/2014/main" id="{A0372F3B-10B0-663E-F259-6BBB62FF2B1C}"/>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4</a:t>
            </a:fld>
            <a:endParaRPr lang="en-GB"/>
          </a:p>
        </p:txBody>
      </p:sp>
      <p:sp>
        <p:nvSpPr>
          <p:cNvPr id="1172" name="Rectangle: Rounded Corners 1171">
            <a:extLst>
              <a:ext uri="{FF2B5EF4-FFF2-40B4-BE49-F238E27FC236}">
                <a16:creationId xmlns:a16="http://schemas.microsoft.com/office/drawing/2014/main" id="{580D4731-13F4-5D0A-8A16-E3ADDCD7248D}"/>
              </a:ext>
            </a:extLst>
          </p:cNvPr>
          <p:cNvSpPr/>
          <p:nvPr/>
        </p:nvSpPr>
        <p:spPr>
          <a:xfrm>
            <a:off x="10733908" y="4941691"/>
            <a:ext cx="901361" cy="888877"/>
          </a:xfrm>
          <a:prstGeom prst="roundRect">
            <a:avLst>
              <a:gd name="adj" fmla="val 14303"/>
            </a:avLst>
          </a:prstGeom>
          <a:solidFill>
            <a:schemeClr val="tx1">
              <a:lumMod val="20000"/>
              <a:lumOff val="80000"/>
            </a:schemeClr>
          </a:solidFill>
          <a:ln w="25400" cap="flat" cmpd="sng" algn="ctr">
            <a:noFill/>
            <a:prstDash val="solid"/>
          </a:ln>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1164" name="Rectangle: Rounded Corners 1163">
            <a:extLst>
              <a:ext uri="{FF2B5EF4-FFF2-40B4-BE49-F238E27FC236}">
                <a16:creationId xmlns:a16="http://schemas.microsoft.com/office/drawing/2014/main" id="{679B1197-3268-62AF-7880-E16F28E47348}"/>
              </a:ext>
            </a:extLst>
          </p:cNvPr>
          <p:cNvSpPr/>
          <p:nvPr/>
        </p:nvSpPr>
        <p:spPr>
          <a:xfrm>
            <a:off x="10733908" y="1344448"/>
            <a:ext cx="901361" cy="888877"/>
          </a:xfrm>
          <a:prstGeom prst="roundRect">
            <a:avLst>
              <a:gd name="adj" fmla="val 14303"/>
            </a:avLst>
          </a:prstGeom>
          <a:solidFill>
            <a:schemeClr val="accent1"/>
          </a:solidFill>
          <a:ln w="25400" cap="flat" cmpd="sng" algn="ctr">
            <a:noFill/>
            <a:prstDash val="solid"/>
          </a:ln>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41" name="Rectangle: Rounded Corners 40">
            <a:extLst>
              <a:ext uri="{FF2B5EF4-FFF2-40B4-BE49-F238E27FC236}">
                <a16:creationId xmlns:a16="http://schemas.microsoft.com/office/drawing/2014/main" id="{C3C4F52D-9784-B478-30EA-14C276970581}"/>
              </a:ext>
            </a:extLst>
          </p:cNvPr>
          <p:cNvSpPr/>
          <p:nvPr/>
        </p:nvSpPr>
        <p:spPr>
          <a:xfrm>
            <a:off x="780055" y="2457175"/>
            <a:ext cx="3820109" cy="493132"/>
          </a:xfrm>
          <a:prstGeom prst="roundRect">
            <a:avLst>
              <a:gd name="adj" fmla="val 50000"/>
            </a:avLst>
          </a:prstGeom>
          <a:solidFill>
            <a:schemeClr val="tx1"/>
          </a:solidFill>
          <a:ln w="6350">
            <a:noFill/>
          </a:ln>
          <a:effectLst>
            <a:outerShdw blurRad="254000" dist="127000" dir="5400000" sx="90000" sy="90000" algn="t" rotWithShape="0">
              <a:prstClr val="black">
                <a:alpha val="17000"/>
              </a:prstClr>
            </a:outerShdw>
          </a:effectLst>
        </p:spPr>
        <p:txBody>
          <a:bodyPr wrap="square" lIns="670560" tIns="60960" rIns="243840" bIns="60960" rtlCol="0" anchor="ctr">
            <a:noAutofit/>
          </a:bodyPr>
          <a:lstStyle/>
          <a:p>
            <a:r>
              <a:rPr lang="en-US" b="1">
                <a:solidFill>
                  <a:schemeClr val="accent1"/>
                </a:solidFill>
                <a:latin typeface="+mn-lt"/>
                <a:cs typeface="CiscoSansTT Medium" panose="020B0903020201020303" charset="0"/>
              </a:rPr>
              <a:t>Challenges for IT teams</a:t>
            </a:r>
          </a:p>
        </p:txBody>
      </p:sp>
      <p:sp>
        <p:nvSpPr>
          <p:cNvPr id="35" name="TextBox 34">
            <a:extLst>
              <a:ext uri="{FF2B5EF4-FFF2-40B4-BE49-F238E27FC236}">
                <a16:creationId xmlns:a16="http://schemas.microsoft.com/office/drawing/2014/main" id="{22A09B73-B514-1A93-DFBE-266A177FC350}"/>
              </a:ext>
            </a:extLst>
          </p:cNvPr>
          <p:cNvSpPr txBox="1">
            <a:spLocks/>
          </p:cNvSpPr>
          <p:nvPr/>
        </p:nvSpPr>
        <p:spPr>
          <a:xfrm>
            <a:off x="1413346" y="3315072"/>
            <a:ext cx="10169456" cy="1389443"/>
          </a:xfrm>
          <a:prstGeom prst="roundRect">
            <a:avLst>
              <a:gd name="adj" fmla="val 7313"/>
            </a:avLst>
          </a:prstGeom>
          <a:solidFill>
            <a:schemeClr val="bg1">
              <a:lumMod val="95000"/>
            </a:schemeClr>
          </a:solidFill>
          <a:ln w="3175">
            <a:noFill/>
          </a:ln>
          <a:effectLst/>
        </p:spPr>
        <p:txBody>
          <a:bodyPr wrap="square" lIns="243840" tIns="121920" rIns="243840" bIns="121920" rtlCol="0" anchor="t">
            <a:noAutofit/>
          </a:bodyPr>
          <a:lstStyle>
            <a:defPPr>
              <a:defRPr lang="en-US"/>
            </a:defPPr>
            <a:lvl1pPr defTabSz="914377" fontAlgn="auto">
              <a:spcBef>
                <a:spcPts val="0"/>
              </a:spcBef>
              <a:spcAft>
                <a:spcPts val="600"/>
              </a:spcAft>
              <a:defRPr sz="1200" b="0" kern="0">
                <a:highlight>
                  <a:srgbClr val="FFFF00"/>
                </a:highlight>
                <a:latin typeface="+mn-lt"/>
                <a:ea typeface="ＭＳ Ｐゴシック"/>
                <a:cs typeface="CiscoSansTT Medium" panose="020B0604020202020204" charset="0"/>
              </a:defRPr>
            </a:lvl1pPr>
            <a:lvl2pPr>
              <a:defRPr>
                <a:solidFill>
                  <a:schemeClr val="tx1"/>
                </a:solidFill>
                <a:latin typeface="Arial" charset="0"/>
                <a:ea typeface="ＭＳ Ｐゴシック" charset="0"/>
                <a:cs typeface="ＭＳ Ｐゴシック" charset="0"/>
              </a:defRPr>
            </a:lvl2pPr>
            <a:lvl3pPr>
              <a:defRPr>
                <a:solidFill>
                  <a:schemeClr val="tx1"/>
                </a:solidFill>
                <a:latin typeface="Arial" charset="0"/>
                <a:ea typeface="ＭＳ Ｐゴシック" charset="0"/>
                <a:cs typeface="ＭＳ Ｐゴシック" charset="0"/>
              </a:defRPr>
            </a:lvl3pPr>
            <a:lvl4pPr>
              <a:defRPr>
                <a:solidFill>
                  <a:schemeClr val="tx1"/>
                </a:solidFill>
                <a:latin typeface="Arial" charset="0"/>
                <a:ea typeface="ＭＳ Ｐゴシック" charset="0"/>
                <a:cs typeface="ＭＳ Ｐゴシック" charset="0"/>
              </a:defRPr>
            </a:lvl4pPr>
            <a:lvl5pPr>
              <a:defRPr>
                <a:solidFill>
                  <a:schemeClr val="tx1"/>
                </a:solidFill>
                <a:latin typeface="Arial" charset="0"/>
                <a:ea typeface="ＭＳ Ｐゴシック" charset="0"/>
                <a:cs typeface="ＭＳ Ｐゴシック" charset="0"/>
              </a:defRPr>
            </a:lvl5pPr>
            <a:lvl6pPr>
              <a:defRPr>
                <a:solidFill>
                  <a:schemeClr val="tx1"/>
                </a:solidFill>
                <a:latin typeface="Arial" charset="0"/>
                <a:ea typeface="ＭＳ Ｐゴシック" charset="0"/>
                <a:cs typeface="ＭＳ Ｐゴシック" charset="0"/>
              </a:defRPr>
            </a:lvl6pPr>
            <a:lvl7pPr>
              <a:defRPr>
                <a:solidFill>
                  <a:schemeClr val="tx1"/>
                </a:solidFill>
                <a:latin typeface="Arial" charset="0"/>
                <a:ea typeface="ＭＳ Ｐゴシック" charset="0"/>
                <a:cs typeface="ＭＳ Ｐゴシック" charset="0"/>
              </a:defRPr>
            </a:lvl7pPr>
            <a:lvl8pPr>
              <a:defRPr>
                <a:solidFill>
                  <a:schemeClr val="tx1"/>
                </a:solidFill>
                <a:latin typeface="Arial" charset="0"/>
                <a:ea typeface="ＭＳ Ｐゴシック" charset="0"/>
                <a:cs typeface="ＭＳ Ｐゴシック" charset="0"/>
              </a:defRPr>
            </a:lvl8pPr>
            <a:lvl9pPr>
              <a:defRPr>
                <a:solidFill>
                  <a:schemeClr val="tx1"/>
                </a:solidFill>
                <a:latin typeface="Arial" charset="0"/>
                <a:ea typeface="ＭＳ Ｐゴシック" charset="0"/>
                <a:cs typeface="ＭＳ Ｐゴシック" charset="0"/>
              </a:defRPr>
            </a:lvl9pPr>
          </a:lstStyle>
          <a:p>
            <a:pPr>
              <a:defRPr/>
            </a:pPr>
            <a:endParaRPr lang="en-US" sz="1600"/>
          </a:p>
        </p:txBody>
      </p:sp>
      <p:sp>
        <p:nvSpPr>
          <p:cNvPr id="32" name="Freeform: Shape 31">
            <a:extLst>
              <a:ext uri="{FF2B5EF4-FFF2-40B4-BE49-F238E27FC236}">
                <a16:creationId xmlns:a16="http://schemas.microsoft.com/office/drawing/2014/main" id="{3DDBE284-11CC-CC80-A7A5-223932BC5A92}"/>
              </a:ext>
            </a:extLst>
          </p:cNvPr>
          <p:cNvSpPr/>
          <p:nvPr/>
        </p:nvSpPr>
        <p:spPr>
          <a:xfrm>
            <a:off x="548537" y="1278194"/>
            <a:ext cx="11038301" cy="4626902"/>
          </a:xfrm>
          <a:custGeom>
            <a:avLst/>
            <a:gdLst>
              <a:gd name="connsiteX0" fmla="*/ 102441 w 8683625"/>
              <a:gd name="connsiteY0" fmla="*/ 0 h 3611388"/>
              <a:gd name="connsiteX1" fmla="*/ 8581184 w 8683625"/>
              <a:gd name="connsiteY1" fmla="*/ 0 h 3611388"/>
              <a:gd name="connsiteX2" fmla="*/ 8683625 w 8683625"/>
              <a:gd name="connsiteY2" fmla="*/ 102441 h 3611388"/>
              <a:gd name="connsiteX3" fmla="*/ 8683625 w 8683625"/>
              <a:gd name="connsiteY3" fmla="*/ 707690 h 3611388"/>
              <a:gd name="connsiteX4" fmla="*/ 8581184 w 8683625"/>
              <a:gd name="connsiteY4" fmla="*/ 810131 h 3611388"/>
              <a:gd name="connsiteX5" fmla="*/ 825500 w 8683625"/>
              <a:gd name="connsiteY5" fmla="*/ 810131 h 3611388"/>
              <a:gd name="connsiteX6" fmla="*/ 825500 w 8683625"/>
              <a:gd name="connsiteY6" fmla="*/ 810132 h 3611388"/>
              <a:gd name="connsiteX7" fmla="*/ 664137 w 8683625"/>
              <a:gd name="connsiteY7" fmla="*/ 810132 h 3611388"/>
              <a:gd name="connsiteX8" fmla="*/ 537382 w 8683625"/>
              <a:gd name="connsiteY8" fmla="*/ 936887 h 3611388"/>
              <a:gd name="connsiteX9" fmla="*/ 537382 w 8683625"/>
              <a:gd name="connsiteY9" fmla="*/ 2674503 h 3611388"/>
              <a:gd name="connsiteX10" fmla="*/ 664137 w 8683625"/>
              <a:gd name="connsiteY10" fmla="*/ 2801258 h 3611388"/>
              <a:gd name="connsiteX11" fmla="*/ 4346024 w 8683625"/>
              <a:gd name="connsiteY11" fmla="*/ 2801258 h 3611388"/>
              <a:gd name="connsiteX12" fmla="*/ 4346029 w 8683625"/>
              <a:gd name="connsiteY12" fmla="*/ 2801257 h 3611388"/>
              <a:gd name="connsiteX13" fmla="*/ 8581184 w 8683625"/>
              <a:gd name="connsiteY13" fmla="*/ 2801257 h 3611388"/>
              <a:gd name="connsiteX14" fmla="*/ 8683625 w 8683625"/>
              <a:gd name="connsiteY14" fmla="*/ 2903698 h 3611388"/>
              <a:gd name="connsiteX15" fmla="*/ 8683625 w 8683625"/>
              <a:gd name="connsiteY15" fmla="*/ 3508947 h 3611388"/>
              <a:gd name="connsiteX16" fmla="*/ 8581184 w 8683625"/>
              <a:gd name="connsiteY16" fmla="*/ 3611388 h 3611388"/>
              <a:gd name="connsiteX17" fmla="*/ 102441 w 8683625"/>
              <a:gd name="connsiteY17" fmla="*/ 3611388 h 3611388"/>
              <a:gd name="connsiteX18" fmla="*/ 0 w 8683625"/>
              <a:gd name="connsiteY18" fmla="*/ 3508947 h 3611388"/>
              <a:gd name="connsiteX19" fmla="*/ 0 w 8683625"/>
              <a:gd name="connsiteY19" fmla="*/ 2903698 h 3611388"/>
              <a:gd name="connsiteX20" fmla="*/ 0 w 8683625"/>
              <a:gd name="connsiteY20" fmla="*/ 2903697 h 3611388"/>
              <a:gd name="connsiteX21" fmla="*/ 0 w 8683625"/>
              <a:gd name="connsiteY21" fmla="*/ 707690 h 3611388"/>
              <a:gd name="connsiteX22" fmla="*/ 0 w 8683625"/>
              <a:gd name="connsiteY22" fmla="*/ 405065 h 3611388"/>
              <a:gd name="connsiteX23" fmla="*/ 0 w 8683625"/>
              <a:gd name="connsiteY23" fmla="*/ 102441 h 3611388"/>
              <a:gd name="connsiteX24" fmla="*/ 102441 w 8683625"/>
              <a:gd name="connsiteY24" fmla="*/ 0 h 361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83625" h="3611388">
                <a:moveTo>
                  <a:pt x="102441" y="0"/>
                </a:moveTo>
                <a:lnTo>
                  <a:pt x="8581184" y="0"/>
                </a:lnTo>
                <a:cubicBezTo>
                  <a:pt x="8637761" y="0"/>
                  <a:pt x="8683625" y="45864"/>
                  <a:pt x="8683625" y="102441"/>
                </a:cubicBezTo>
                <a:lnTo>
                  <a:pt x="8683625" y="707690"/>
                </a:lnTo>
                <a:cubicBezTo>
                  <a:pt x="8683625" y="764267"/>
                  <a:pt x="8637761" y="810131"/>
                  <a:pt x="8581184" y="810131"/>
                </a:cubicBezTo>
                <a:lnTo>
                  <a:pt x="825500" y="810131"/>
                </a:lnTo>
                <a:lnTo>
                  <a:pt x="825500" y="810132"/>
                </a:lnTo>
                <a:lnTo>
                  <a:pt x="664137" y="810132"/>
                </a:lnTo>
                <a:cubicBezTo>
                  <a:pt x="594132" y="810132"/>
                  <a:pt x="537382" y="866882"/>
                  <a:pt x="537382" y="936887"/>
                </a:cubicBezTo>
                <a:lnTo>
                  <a:pt x="537382" y="2674503"/>
                </a:lnTo>
                <a:cubicBezTo>
                  <a:pt x="537382" y="2744508"/>
                  <a:pt x="594132" y="2801258"/>
                  <a:pt x="664137" y="2801258"/>
                </a:cubicBezTo>
                <a:lnTo>
                  <a:pt x="4346024" y="2801258"/>
                </a:lnTo>
                <a:lnTo>
                  <a:pt x="4346029" y="2801257"/>
                </a:lnTo>
                <a:lnTo>
                  <a:pt x="8581184" y="2801257"/>
                </a:lnTo>
                <a:cubicBezTo>
                  <a:pt x="8637761" y="2801257"/>
                  <a:pt x="8683625" y="2847121"/>
                  <a:pt x="8683625" y="2903698"/>
                </a:cubicBezTo>
                <a:lnTo>
                  <a:pt x="8683625" y="3508947"/>
                </a:lnTo>
                <a:cubicBezTo>
                  <a:pt x="8683625" y="3565524"/>
                  <a:pt x="8637761" y="3611388"/>
                  <a:pt x="8581184" y="3611388"/>
                </a:cubicBezTo>
                <a:lnTo>
                  <a:pt x="102441" y="3611388"/>
                </a:lnTo>
                <a:cubicBezTo>
                  <a:pt x="45864" y="3611388"/>
                  <a:pt x="0" y="3565524"/>
                  <a:pt x="0" y="3508947"/>
                </a:cubicBezTo>
                <a:lnTo>
                  <a:pt x="0" y="2903698"/>
                </a:lnTo>
                <a:lnTo>
                  <a:pt x="0" y="2903697"/>
                </a:lnTo>
                <a:lnTo>
                  <a:pt x="0" y="707690"/>
                </a:lnTo>
                <a:lnTo>
                  <a:pt x="0" y="405065"/>
                </a:lnTo>
                <a:lnTo>
                  <a:pt x="0" y="102441"/>
                </a:lnTo>
                <a:cubicBezTo>
                  <a:pt x="0" y="45864"/>
                  <a:pt x="45864" y="0"/>
                  <a:pt x="102441" y="0"/>
                </a:cubicBezTo>
                <a:close/>
              </a:path>
            </a:pathLst>
          </a:custGeom>
          <a:solidFill>
            <a:srgbClr val="FFFFFF"/>
          </a:solidFill>
          <a:ln w="25400" cap="flat" cmpd="sng" algn="ctr">
            <a:noFill/>
            <a:prstDash val="solid"/>
          </a:ln>
          <a:effectLst>
            <a:outerShdw blurRad="165100" dist="38100" dir="2700000" algn="tl" rotWithShape="0">
              <a:prstClr val="black">
                <a:alpha val="16000"/>
              </a:prstClr>
            </a:outerShdw>
          </a:effectLst>
        </p:spPr>
        <p:txBody>
          <a:bodyPr wrap="square" lIns="60960" rIns="60960" rtlCol="0" anchor="ctr">
            <a:noAutofit/>
          </a:bodyPr>
          <a:lstStyle/>
          <a:p>
            <a:pPr algn="ctr" defTabSz="1219170"/>
            <a:endParaRPr lang="en-US" sz="2400" kern="0">
              <a:solidFill>
                <a:srgbClr val="414244"/>
              </a:solidFill>
              <a:latin typeface="+mn-lt"/>
            </a:endParaRPr>
          </a:p>
        </p:txBody>
      </p:sp>
      <p:sp>
        <p:nvSpPr>
          <p:cNvPr id="20" name="Rectangle 19">
            <a:extLst>
              <a:ext uri="{FF2B5EF4-FFF2-40B4-BE49-F238E27FC236}">
                <a16:creationId xmlns:a16="http://schemas.microsoft.com/office/drawing/2014/main" id="{AFB4A10C-42A6-4763-147B-79B9FA62DA26}"/>
              </a:ext>
            </a:extLst>
          </p:cNvPr>
          <p:cNvSpPr/>
          <p:nvPr/>
        </p:nvSpPr>
        <p:spPr>
          <a:xfrm>
            <a:off x="786205" y="1501563"/>
            <a:ext cx="10562966" cy="5746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defTabSz="1219170" fontAlgn="auto">
              <a:spcBef>
                <a:spcPts val="0"/>
              </a:spcBef>
              <a:spcAft>
                <a:spcPts val="1600"/>
              </a:spcAft>
              <a:defRPr/>
            </a:pPr>
            <a:r>
              <a:rPr lang="en-US" kern="0">
                <a:solidFill>
                  <a:schemeClr val="bg2"/>
                </a:solidFill>
                <a:ea typeface="ＭＳ Ｐゴシック"/>
                <a:cs typeface="Calibri"/>
              </a:rPr>
              <a:t>As businesses evolve to meet the needs of an increasingly dynamic, hybrid workforce, ensuring secure and reliable access is more important than ever. </a:t>
            </a:r>
            <a:endParaRPr lang="en-US" kern="0">
              <a:solidFill>
                <a:schemeClr val="bg2"/>
              </a:solidFill>
              <a:cs typeface="CiscoSansTT Medium" panose="020B0604020202020204" charset="0"/>
            </a:endParaRPr>
          </a:p>
        </p:txBody>
      </p:sp>
      <p:sp>
        <p:nvSpPr>
          <p:cNvPr id="21" name="Rectangle 20">
            <a:extLst>
              <a:ext uri="{FF2B5EF4-FFF2-40B4-BE49-F238E27FC236}">
                <a16:creationId xmlns:a16="http://schemas.microsoft.com/office/drawing/2014/main" id="{C1A5C43C-EC61-6FBC-5492-46F1E5CFAD18}"/>
              </a:ext>
            </a:extLst>
          </p:cNvPr>
          <p:cNvSpPr/>
          <p:nvPr/>
        </p:nvSpPr>
        <p:spPr>
          <a:xfrm>
            <a:off x="786205" y="5098807"/>
            <a:ext cx="10562966" cy="5746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spAutoFit/>
          </a:bodyPr>
          <a:lstStyle/>
          <a:p>
            <a:pPr defTabSz="1219170" fontAlgn="auto">
              <a:spcBef>
                <a:spcPts val="0"/>
              </a:spcBef>
              <a:spcAft>
                <a:spcPts val="1600"/>
              </a:spcAft>
              <a:defRPr/>
            </a:pPr>
            <a:r>
              <a:rPr lang="en-US" kern="0" dirty="0">
                <a:solidFill>
                  <a:schemeClr val="bg2"/>
                </a:solidFill>
                <a:ea typeface="ＭＳ Ｐゴシック"/>
                <a:cs typeface="Calibri"/>
              </a:rPr>
              <a:t>IT teams need solutions and support to make access a strong backbone for the entire organization’s user experience. When IT experience suffers, user experience suffers. </a:t>
            </a:r>
          </a:p>
        </p:txBody>
      </p:sp>
      <p:cxnSp>
        <p:nvCxnSpPr>
          <p:cNvPr id="362" name="Straight Connector 361">
            <a:extLst>
              <a:ext uri="{FF2B5EF4-FFF2-40B4-BE49-F238E27FC236}">
                <a16:creationId xmlns:a16="http://schemas.microsoft.com/office/drawing/2014/main" id="{9048362B-F267-6DB2-2629-26808BEB564D}"/>
              </a:ext>
            </a:extLst>
          </p:cNvPr>
          <p:cNvCxnSpPr>
            <a:cxnSpLocks/>
          </p:cNvCxnSpPr>
          <p:nvPr/>
        </p:nvCxnSpPr>
        <p:spPr>
          <a:xfrm flipV="1">
            <a:off x="3447237" y="3688323"/>
            <a:ext cx="0" cy="877595"/>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413EB9E2-C945-475F-8DD1-04E231D19748}"/>
              </a:ext>
            </a:extLst>
          </p:cNvPr>
          <p:cNvCxnSpPr>
            <a:cxnSpLocks/>
          </p:cNvCxnSpPr>
          <p:nvPr/>
        </p:nvCxnSpPr>
        <p:spPr>
          <a:xfrm flipV="1">
            <a:off x="5481127" y="3688323"/>
            <a:ext cx="0" cy="877595"/>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67" name="Straight Connector 366">
            <a:extLst>
              <a:ext uri="{FF2B5EF4-FFF2-40B4-BE49-F238E27FC236}">
                <a16:creationId xmlns:a16="http://schemas.microsoft.com/office/drawing/2014/main" id="{7773CBBD-0089-F3C9-88B5-F53AFAC0271F}"/>
              </a:ext>
            </a:extLst>
          </p:cNvPr>
          <p:cNvCxnSpPr>
            <a:cxnSpLocks/>
          </p:cNvCxnSpPr>
          <p:nvPr/>
        </p:nvCxnSpPr>
        <p:spPr>
          <a:xfrm flipV="1">
            <a:off x="7515019" y="3688323"/>
            <a:ext cx="0" cy="877595"/>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68" name="Straight Connector 367">
            <a:extLst>
              <a:ext uri="{FF2B5EF4-FFF2-40B4-BE49-F238E27FC236}">
                <a16:creationId xmlns:a16="http://schemas.microsoft.com/office/drawing/2014/main" id="{077EAAC7-4E47-C1FF-7B56-B921D82A5746}"/>
              </a:ext>
            </a:extLst>
          </p:cNvPr>
          <p:cNvCxnSpPr>
            <a:cxnSpLocks/>
          </p:cNvCxnSpPr>
          <p:nvPr/>
        </p:nvCxnSpPr>
        <p:spPr>
          <a:xfrm flipV="1">
            <a:off x="9548910" y="3688323"/>
            <a:ext cx="0" cy="877595"/>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7D3FA82A-5251-4395-4EBF-B78E180169CB}"/>
              </a:ext>
            </a:extLst>
          </p:cNvPr>
          <p:cNvSpPr/>
          <p:nvPr/>
        </p:nvSpPr>
        <p:spPr>
          <a:xfrm flipH="1">
            <a:off x="548537" y="1579362"/>
            <a:ext cx="58118" cy="419047"/>
          </a:xfrm>
          <a:prstGeom prst="rect">
            <a:avLst/>
          </a:prstGeom>
          <a:solidFill>
            <a:schemeClr val="tx2"/>
          </a:solidFill>
          <a:ln w="25400" cap="flat" cmpd="sng" algn="ctr">
            <a:noFill/>
            <a:prstDash val="solid"/>
          </a:ln>
          <a:effectLst/>
        </p:spPr>
        <p:txBody>
          <a:bodyPr rtlCol="0" anchor="ctr"/>
          <a:lstStyle/>
          <a:p>
            <a:pPr algn="ctr" defTabSz="1625519" fontAlgn="auto">
              <a:spcBef>
                <a:spcPts val="0"/>
              </a:spcBef>
              <a:spcAft>
                <a:spcPts val="0"/>
              </a:spcAft>
            </a:pPr>
            <a:endParaRPr lang="en-IN" sz="1200" kern="0">
              <a:solidFill>
                <a:srgbClr val="414244"/>
              </a:solidFill>
              <a:latin typeface="+mn-lt"/>
              <a:cs typeface="+mn-cs"/>
            </a:endParaRPr>
          </a:p>
        </p:txBody>
      </p:sp>
      <p:sp>
        <p:nvSpPr>
          <p:cNvPr id="46" name="Rectangle 45">
            <a:extLst>
              <a:ext uri="{FF2B5EF4-FFF2-40B4-BE49-F238E27FC236}">
                <a16:creationId xmlns:a16="http://schemas.microsoft.com/office/drawing/2014/main" id="{D0A5FC39-17C3-E2DF-C563-2E9D39AF5195}"/>
              </a:ext>
            </a:extLst>
          </p:cNvPr>
          <p:cNvSpPr/>
          <p:nvPr/>
        </p:nvSpPr>
        <p:spPr>
          <a:xfrm flipH="1">
            <a:off x="548537" y="5176604"/>
            <a:ext cx="58118" cy="419047"/>
          </a:xfrm>
          <a:prstGeom prst="rect">
            <a:avLst/>
          </a:prstGeom>
          <a:solidFill>
            <a:schemeClr val="tx1"/>
          </a:solidFill>
          <a:ln w="25400" cap="flat" cmpd="sng" algn="ctr">
            <a:noFill/>
            <a:prstDash val="solid"/>
          </a:ln>
          <a:effectLst/>
        </p:spPr>
        <p:txBody>
          <a:bodyPr rtlCol="0" anchor="ctr"/>
          <a:lstStyle/>
          <a:p>
            <a:pPr algn="ctr" defTabSz="1625519" fontAlgn="auto">
              <a:spcBef>
                <a:spcPts val="0"/>
              </a:spcBef>
              <a:spcAft>
                <a:spcPts val="0"/>
              </a:spcAft>
            </a:pPr>
            <a:endParaRPr lang="en-IN" sz="1200" kern="0">
              <a:solidFill>
                <a:srgbClr val="414244"/>
              </a:solidFill>
              <a:latin typeface="+mn-lt"/>
              <a:cs typeface="+mn-cs"/>
            </a:endParaRPr>
          </a:p>
        </p:txBody>
      </p:sp>
      <p:sp>
        <p:nvSpPr>
          <p:cNvPr id="886" name="Rectangle 885">
            <a:extLst>
              <a:ext uri="{FF2B5EF4-FFF2-40B4-BE49-F238E27FC236}">
                <a16:creationId xmlns:a16="http://schemas.microsoft.com/office/drawing/2014/main" id="{C9AFC8A8-FE75-BAAB-8772-B1AC661B600F}"/>
              </a:ext>
            </a:extLst>
          </p:cNvPr>
          <p:cNvSpPr>
            <a:spLocks/>
          </p:cNvSpPr>
          <p:nvPr/>
        </p:nvSpPr>
        <p:spPr>
          <a:xfrm>
            <a:off x="3536481" y="3777894"/>
            <a:ext cx="1855402" cy="5539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gn="ctr" defTabSz="1219170" fontAlgn="auto">
              <a:spcBef>
                <a:spcPts val="0"/>
              </a:spcBef>
              <a:spcAft>
                <a:spcPts val="1600"/>
              </a:spcAft>
              <a:defRPr/>
            </a:pPr>
            <a:r>
              <a:rPr lang="en-US" sz="1200" kern="0" dirty="0">
                <a:solidFill>
                  <a:schemeClr val="bg2"/>
                </a:solidFill>
                <a:cs typeface="CiscoSansTT Medium" panose="020B0604020202020204" charset="0"/>
              </a:rPr>
              <a:t>Slow, inconsistent connectivity is frustrating and inefficient for users.</a:t>
            </a:r>
          </a:p>
        </p:txBody>
      </p:sp>
      <p:sp>
        <p:nvSpPr>
          <p:cNvPr id="887" name="Rectangle 886">
            <a:extLst>
              <a:ext uri="{FF2B5EF4-FFF2-40B4-BE49-F238E27FC236}">
                <a16:creationId xmlns:a16="http://schemas.microsoft.com/office/drawing/2014/main" id="{1A25DA7B-23F9-2A3A-86F9-F436DA28D093}"/>
              </a:ext>
            </a:extLst>
          </p:cNvPr>
          <p:cNvSpPr>
            <a:spLocks/>
          </p:cNvSpPr>
          <p:nvPr/>
        </p:nvSpPr>
        <p:spPr>
          <a:xfrm>
            <a:off x="5570372" y="3777895"/>
            <a:ext cx="1855402" cy="5539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gn="ctr" defTabSz="1219170" fontAlgn="auto">
              <a:spcBef>
                <a:spcPts val="0"/>
              </a:spcBef>
              <a:spcAft>
                <a:spcPts val="1600"/>
              </a:spcAft>
              <a:defRPr/>
            </a:pPr>
            <a:r>
              <a:rPr lang="en-US" sz="1200" kern="0" dirty="0">
                <a:solidFill>
                  <a:schemeClr val="bg2"/>
                </a:solidFill>
                <a:cs typeface="CiscoSansTT Medium" panose="020B0604020202020204" charset="0"/>
              </a:rPr>
              <a:t>Troubleshooting is </a:t>
            </a:r>
            <a:br>
              <a:rPr lang="en-US" sz="1200" kern="0" dirty="0">
                <a:solidFill>
                  <a:schemeClr val="bg2"/>
                </a:solidFill>
                <a:cs typeface="CiscoSansTT Medium" panose="020B0604020202020204" charset="0"/>
              </a:rPr>
            </a:br>
            <a:r>
              <a:rPr lang="en-US" sz="1200" kern="0" dirty="0">
                <a:solidFill>
                  <a:schemeClr val="bg2"/>
                </a:solidFill>
                <a:cs typeface="CiscoSansTT Medium" panose="020B0604020202020204" charset="0"/>
              </a:rPr>
              <a:t>time-consuming, </a:t>
            </a:r>
            <a:br>
              <a:rPr lang="en-US" sz="1200" kern="0" dirty="0">
                <a:solidFill>
                  <a:schemeClr val="bg2"/>
                </a:solidFill>
                <a:cs typeface="CiscoSansTT Medium" panose="020B0604020202020204" charset="0"/>
              </a:rPr>
            </a:br>
            <a:r>
              <a:rPr lang="en-US" sz="1200" kern="0" dirty="0">
                <a:solidFill>
                  <a:schemeClr val="bg2"/>
                </a:solidFill>
                <a:cs typeface="CiscoSansTT Medium" panose="020B0604020202020204" charset="0"/>
              </a:rPr>
              <a:t>complex, and expensive.</a:t>
            </a:r>
          </a:p>
        </p:txBody>
      </p:sp>
      <p:sp>
        <p:nvSpPr>
          <p:cNvPr id="888" name="Rectangle 887">
            <a:extLst>
              <a:ext uri="{FF2B5EF4-FFF2-40B4-BE49-F238E27FC236}">
                <a16:creationId xmlns:a16="http://schemas.microsoft.com/office/drawing/2014/main" id="{1D9B405B-21B8-CA13-42BC-554E0655CC71}"/>
              </a:ext>
            </a:extLst>
          </p:cNvPr>
          <p:cNvSpPr>
            <a:spLocks/>
          </p:cNvSpPr>
          <p:nvPr/>
        </p:nvSpPr>
        <p:spPr>
          <a:xfrm>
            <a:off x="1502590" y="3777895"/>
            <a:ext cx="1855402" cy="5539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gn="ctr" defTabSz="1219170" fontAlgn="auto">
              <a:spcBef>
                <a:spcPts val="0"/>
              </a:spcBef>
              <a:spcAft>
                <a:spcPts val="1600"/>
              </a:spcAft>
              <a:defRPr/>
            </a:pPr>
            <a:r>
              <a:rPr lang="en-US" sz="1200" kern="0" dirty="0">
                <a:solidFill>
                  <a:schemeClr val="bg2"/>
                </a:solidFill>
                <a:cs typeface="CiscoSansTT Medium" panose="020B0604020202020204" charset="0"/>
              </a:rPr>
              <a:t>Visibility across locations is difficult to achieve, leading to increased security risks.</a:t>
            </a:r>
          </a:p>
        </p:txBody>
      </p:sp>
      <p:sp>
        <p:nvSpPr>
          <p:cNvPr id="889" name="Rectangle 888">
            <a:extLst>
              <a:ext uri="{FF2B5EF4-FFF2-40B4-BE49-F238E27FC236}">
                <a16:creationId xmlns:a16="http://schemas.microsoft.com/office/drawing/2014/main" id="{7D62A7E9-A606-110A-F153-4FBBDD5947F8}"/>
              </a:ext>
            </a:extLst>
          </p:cNvPr>
          <p:cNvSpPr>
            <a:spLocks/>
          </p:cNvSpPr>
          <p:nvPr/>
        </p:nvSpPr>
        <p:spPr>
          <a:xfrm>
            <a:off x="7604263" y="3777894"/>
            <a:ext cx="1855402" cy="738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gn="ctr" defTabSz="1219170" fontAlgn="auto">
              <a:spcBef>
                <a:spcPts val="0"/>
              </a:spcBef>
              <a:spcAft>
                <a:spcPts val="1600"/>
              </a:spcAft>
              <a:defRPr/>
            </a:pPr>
            <a:r>
              <a:rPr lang="en-US" sz="1200" kern="0" dirty="0">
                <a:solidFill>
                  <a:schemeClr val="bg2"/>
                </a:solidFill>
                <a:cs typeface="CiscoSansTT Medium" panose="020B0604020202020204" charset="0"/>
              </a:rPr>
              <a:t>Too much time is spent on repetitive, manual tasks that could be spent on valuable, strategic work.</a:t>
            </a:r>
          </a:p>
        </p:txBody>
      </p:sp>
      <p:sp>
        <p:nvSpPr>
          <p:cNvPr id="890" name="Rectangle 889">
            <a:extLst>
              <a:ext uri="{FF2B5EF4-FFF2-40B4-BE49-F238E27FC236}">
                <a16:creationId xmlns:a16="http://schemas.microsoft.com/office/drawing/2014/main" id="{F152F481-2EC4-A9B5-3755-494FC9B3FF70}"/>
              </a:ext>
            </a:extLst>
          </p:cNvPr>
          <p:cNvSpPr>
            <a:spLocks/>
          </p:cNvSpPr>
          <p:nvPr/>
        </p:nvSpPr>
        <p:spPr>
          <a:xfrm>
            <a:off x="9638154" y="3777895"/>
            <a:ext cx="1855402"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lgn="ctr" defTabSz="1219170" fontAlgn="auto">
              <a:spcBef>
                <a:spcPts val="0"/>
              </a:spcBef>
              <a:spcAft>
                <a:spcPts val="1600"/>
              </a:spcAft>
              <a:defRPr/>
            </a:pPr>
            <a:r>
              <a:rPr lang="en-US" sz="1200" kern="0">
                <a:solidFill>
                  <a:schemeClr val="bg2"/>
                </a:solidFill>
                <a:cs typeface="CiscoSansTT Medium" panose="020B0604020202020204" charset="0"/>
              </a:rPr>
              <a:t>Downtime is detrimental </a:t>
            </a:r>
            <a:br>
              <a:rPr lang="en-US" sz="1200" kern="0">
                <a:solidFill>
                  <a:schemeClr val="bg2"/>
                </a:solidFill>
                <a:cs typeface="CiscoSansTT Medium" panose="020B0604020202020204" charset="0"/>
              </a:rPr>
            </a:br>
            <a:r>
              <a:rPr lang="en-US" sz="1200" kern="0">
                <a:solidFill>
                  <a:schemeClr val="bg2"/>
                </a:solidFill>
                <a:cs typeface="CiscoSansTT Medium" panose="020B0604020202020204" charset="0"/>
              </a:rPr>
              <a:t>to the business.</a:t>
            </a:r>
          </a:p>
        </p:txBody>
      </p:sp>
      <p:grpSp>
        <p:nvGrpSpPr>
          <p:cNvPr id="6" name="Group 5">
            <a:extLst>
              <a:ext uri="{FF2B5EF4-FFF2-40B4-BE49-F238E27FC236}">
                <a16:creationId xmlns:a16="http://schemas.microsoft.com/office/drawing/2014/main" id="{6E77F4CA-2944-44FB-C049-C4316CF77318}"/>
              </a:ext>
            </a:extLst>
          </p:cNvPr>
          <p:cNvGrpSpPr/>
          <p:nvPr/>
        </p:nvGrpSpPr>
        <p:grpSpPr>
          <a:xfrm>
            <a:off x="607712" y="2424843"/>
            <a:ext cx="557797" cy="557797"/>
            <a:chOff x="607712" y="2424843"/>
            <a:chExt cx="557797" cy="557797"/>
          </a:xfrm>
        </p:grpSpPr>
        <p:sp>
          <p:nvSpPr>
            <p:cNvPr id="39" name="Oval 38">
              <a:extLst>
                <a:ext uri="{FF2B5EF4-FFF2-40B4-BE49-F238E27FC236}">
                  <a16:creationId xmlns:a16="http://schemas.microsoft.com/office/drawing/2014/main" id="{F8DC93A4-1A01-A2DB-B35C-01F96493F1B8}"/>
                </a:ext>
              </a:extLst>
            </p:cNvPr>
            <p:cNvSpPr/>
            <p:nvPr/>
          </p:nvSpPr>
          <p:spPr bwMode="auto">
            <a:xfrm>
              <a:off x="607712" y="2424843"/>
              <a:ext cx="557797" cy="557797"/>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40" name="Oval 39">
              <a:extLst>
                <a:ext uri="{FF2B5EF4-FFF2-40B4-BE49-F238E27FC236}">
                  <a16:creationId xmlns:a16="http://schemas.microsoft.com/office/drawing/2014/main" id="{89521448-441F-78BB-5854-BC2153663A04}"/>
                </a:ext>
              </a:extLst>
            </p:cNvPr>
            <p:cNvSpPr/>
            <p:nvPr/>
          </p:nvSpPr>
          <p:spPr bwMode="auto">
            <a:xfrm>
              <a:off x="657344" y="2474475"/>
              <a:ext cx="458537" cy="45853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 name="Graphic 28">
              <a:extLst>
                <a:ext uri="{FF2B5EF4-FFF2-40B4-BE49-F238E27FC236}">
                  <a16:creationId xmlns:a16="http://schemas.microsoft.com/office/drawing/2014/main" id="{5A3FEAAD-2E8B-2585-24FF-59E149D07F15}"/>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706136" y="2523267"/>
              <a:ext cx="360949" cy="360949"/>
            </a:xfrm>
            <a:prstGeom prst="rect">
              <a:avLst/>
            </a:prstGeom>
          </p:spPr>
        </p:pic>
      </p:grpSp>
      <p:cxnSp>
        <p:nvCxnSpPr>
          <p:cNvPr id="885" name="Straight Connector 884">
            <a:extLst>
              <a:ext uri="{FF2B5EF4-FFF2-40B4-BE49-F238E27FC236}">
                <a16:creationId xmlns:a16="http://schemas.microsoft.com/office/drawing/2014/main" id="{2C77AF22-A767-820B-6AE8-5D81657FAD46}"/>
              </a:ext>
            </a:extLst>
          </p:cNvPr>
          <p:cNvCxnSpPr>
            <a:cxnSpLocks/>
            <a:stCxn id="357" idx="2"/>
            <a:endCxn id="380" idx="6"/>
          </p:cNvCxnSpPr>
          <p:nvPr/>
        </p:nvCxnSpPr>
        <p:spPr>
          <a:xfrm>
            <a:off x="2035791" y="3303817"/>
            <a:ext cx="9012392"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55" name="Group 354">
            <a:extLst>
              <a:ext uri="{FF2B5EF4-FFF2-40B4-BE49-F238E27FC236}">
                <a16:creationId xmlns:a16="http://schemas.microsoft.com/office/drawing/2014/main" id="{07F6ABFD-39A5-D175-10EF-B750B8621B27}"/>
              </a:ext>
            </a:extLst>
          </p:cNvPr>
          <p:cNvGrpSpPr/>
          <p:nvPr/>
        </p:nvGrpSpPr>
        <p:grpSpPr>
          <a:xfrm>
            <a:off x="1989015" y="3040964"/>
            <a:ext cx="525707" cy="525707"/>
            <a:chOff x="678670" y="1701756"/>
            <a:chExt cx="484232" cy="484232"/>
          </a:xfrm>
        </p:grpSpPr>
        <p:sp>
          <p:nvSpPr>
            <p:cNvPr id="356" name="Oval 355">
              <a:extLst>
                <a:ext uri="{FF2B5EF4-FFF2-40B4-BE49-F238E27FC236}">
                  <a16:creationId xmlns:a16="http://schemas.microsoft.com/office/drawing/2014/main" id="{605D78F7-799D-6117-4651-000206995D47}"/>
                </a:ext>
              </a:extLst>
            </p:cNvPr>
            <p:cNvSpPr/>
            <p:nvPr/>
          </p:nvSpPr>
          <p:spPr bwMode="auto">
            <a:xfrm>
              <a:off x="678670" y="1701756"/>
              <a:ext cx="484232" cy="484232"/>
            </a:xfrm>
            <a:prstGeom prst="ellipse">
              <a:avLst/>
            </a:prstGeom>
            <a:solidFill>
              <a:schemeClr val="bg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357" name="Oval 356">
              <a:extLst>
                <a:ext uri="{FF2B5EF4-FFF2-40B4-BE49-F238E27FC236}">
                  <a16:creationId xmlns:a16="http://schemas.microsoft.com/office/drawing/2014/main" id="{E2314579-E015-6706-9CB6-B9018C47DF8D}"/>
                </a:ext>
              </a:extLst>
            </p:cNvPr>
            <p:cNvSpPr/>
            <p:nvPr/>
          </p:nvSpPr>
          <p:spPr bwMode="auto">
            <a:xfrm>
              <a:off x="721756" y="1744842"/>
              <a:ext cx="398063" cy="398061"/>
            </a:xfrm>
            <a:prstGeom prst="ellipse">
              <a:avLst/>
            </a:prstGeom>
            <a:solidFill>
              <a:schemeClr val="bg1"/>
            </a:solidFill>
            <a:ln>
              <a:noFill/>
            </a:ln>
            <a:effectLst>
              <a:outerShdw blurRad="63500" dist="50800" dir="48000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70" name="Group 369">
            <a:extLst>
              <a:ext uri="{FF2B5EF4-FFF2-40B4-BE49-F238E27FC236}">
                <a16:creationId xmlns:a16="http://schemas.microsoft.com/office/drawing/2014/main" id="{292536E9-2C69-61F3-2096-125284A317D3}"/>
              </a:ext>
            </a:extLst>
          </p:cNvPr>
          <p:cNvGrpSpPr/>
          <p:nvPr/>
        </p:nvGrpSpPr>
        <p:grpSpPr>
          <a:xfrm>
            <a:off x="4122380" y="3040964"/>
            <a:ext cx="525707" cy="525707"/>
            <a:chOff x="678670" y="1701756"/>
            <a:chExt cx="484232" cy="484232"/>
          </a:xfrm>
        </p:grpSpPr>
        <p:sp>
          <p:nvSpPr>
            <p:cNvPr id="371" name="Oval 370">
              <a:extLst>
                <a:ext uri="{FF2B5EF4-FFF2-40B4-BE49-F238E27FC236}">
                  <a16:creationId xmlns:a16="http://schemas.microsoft.com/office/drawing/2014/main" id="{3A9E955E-DE44-108E-D164-0EE5F9075507}"/>
                </a:ext>
              </a:extLst>
            </p:cNvPr>
            <p:cNvSpPr/>
            <p:nvPr/>
          </p:nvSpPr>
          <p:spPr bwMode="auto">
            <a:xfrm>
              <a:off x="678670" y="1701756"/>
              <a:ext cx="484232" cy="484232"/>
            </a:xfrm>
            <a:prstGeom prst="ellipse">
              <a:avLst/>
            </a:prstGeom>
            <a:solidFill>
              <a:schemeClr val="bg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372" name="Oval 371">
              <a:extLst>
                <a:ext uri="{FF2B5EF4-FFF2-40B4-BE49-F238E27FC236}">
                  <a16:creationId xmlns:a16="http://schemas.microsoft.com/office/drawing/2014/main" id="{AD5942A6-0F66-70C0-4033-C81BDDAF05C6}"/>
                </a:ext>
              </a:extLst>
            </p:cNvPr>
            <p:cNvSpPr/>
            <p:nvPr/>
          </p:nvSpPr>
          <p:spPr bwMode="auto">
            <a:xfrm>
              <a:off x="721756" y="1744842"/>
              <a:ext cx="398063" cy="398061"/>
            </a:xfrm>
            <a:prstGeom prst="ellipse">
              <a:avLst/>
            </a:prstGeom>
            <a:solidFill>
              <a:schemeClr val="bg1"/>
            </a:solidFill>
            <a:ln>
              <a:noFill/>
            </a:ln>
            <a:effectLst>
              <a:outerShdw blurRad="63500" dist="50800" dir="48000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73" name="Group 372">
            <a:extLst>
              <a:ext uri="{FF2B5EF4-FFF2-40B4-BE49-F238E27FC236}">
                <a16:creationId xmlns:a16="http://schemas.microsoft.com/office/drawing/2014/main" id="{1F62C68E-AFCA-74D3-D69C-6B3A4C314E7B}"/>
              </a:ext>
            </a:extLst>
          </p:cNvPr>
          <p:cNvGrpSpPr/>
          <p:nvPr/>
        </p:nvGrpSpPr>
        <p:grpSpPr>
          <a:xfrm>
            <a:off x="6255746" y="3040964"/>
            <a:ext cx="525707" cy="525707"/>
            <a:chOff x="678670" y="1701756"/>
            <a:chExt cx="484232" cy="484232"/>
          </a:xfrm>
        </p:grpSpPr>
        <p:sp>
          <p:nvSpPr>
            <p:cNvPr id="374" name="Oval 373">
              <a:extLst>
                <a:ext uri="{FF2B5EF4-FFF2-40B4-BE49-F238E27FC236}">
                  <a16:creationId xmlns:a16="http://schemas.microsoft.com/office/drawing/2014/main" id="{7C687A7B-07A8-818F-57C4-02F5FFE4F6AA}"/>
                </a:ext>
              </a:extLst>
            </p:cNvPr>
            <p:cNvSpPr/>
            <p:nvPr/>
          </p:nvSpPr>
          <p:spPr bwMode="auto">
            <a:xfrm>
              <a:off x="678670" y="1701756"/>
              <a:ext cx="484232" cy="484232"/>
            </a:xfrm>
            <a:prstGeom prst="ellipse">
              <a:avLst/>
            </a:prstGeom>
            <a:solidFill>
              <a:schemeClr val="bg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375" name="Oval 374">
              <a:extLst>
                <a:ext uri="{FF2B5EF4-FFF2-40B4-BE49-F238E27FC236}">
                  <a16:creationId xmlns:a16="http://schemas.microsoft.com/office/drawing/2014/main" id="{26365899-2B75-CD68-70EC-4140EE47FE2D}"/>
                </a:ext>
              </a:extLst>
            </p:cNvPr>
            <p:cNvSpPr/>
            <p:nvPr/>
          </p:nvSpPr>
          <p:spPr bwMode="auto">
            <a:xfrm>
              <a:off x="721756" y="1744842"/>
              <a:ext cx="398063" cy="398061"/>
            </a:xfrm>
            <a:prstGeom prst="ellipse">
              <a:avLst/>
            </a:prstGeom>
            <a:solidFill>
              <a:schemeClr val="bg1"/>
            </a:solidFill>
            <a:ln>
              <a:noFill/>
            </a:ln>
            <a:effectLst>
              <a:outerShdw blurRad="63500" dist="50800" dir="48000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76" name="Group 375">
            <a:extLst>
              <a:ext uri="{FF2B5EF4-FFF2-40B4-BE49-F238E27FC236}">
                <a16:creationId xmlns:a16="http://schemas.microsoft.com/office/drawing/2014/main" id="{DF573940-C547-3887-2CBA-0396D48DA4E5}"/>
              </a:ext>
            </a:extLst>
          </p:cNvPr>
          <p:cNvGrpSpPr/>
          <p:nvPr/>
        </p:nvGrpSpPr>
        <p:grpSpPr>
          <a:xfrm>
            <a:off x="8389111" y="3040964"/>
            <a:ext cx="525707" cy="525707"/>
            <a:chOff x="678670" y="1701756"/>
            <a:chExt cx="484232" cy="484232"/>
          </a:xfrm>
        </p:grpSpPr>
        <p:sp>
          <p:nvSpPr>
            <p:cNvPr id="377" name="Oval 376">
              <a:extLst>
                <a:ext uri="{FF2B5EF4-FFF2-40B4-BE49-F238E27FC236}">
                  <a16:creationId xmlns:a16="http://schemas.microsoft.com/office/drawing/2014/main" id="{3461EC6B-B065-6F9C-9C3A-465769DA04A0}"/>
                </a:ext>
              </a:extLst>
            </p:cNvPr>
            <p:cNvSpPr/>
            <p:nvPr/>
          </p:nvSpPr>
          <p:spPr bwMode="auto">
            <a:xfrm>
              <a:off x="678670" y="1701756"/>
              <a:ext cx="484232" cy="484232"/>
            </a:xfrm>
            <a:prstGeom prst="ellipse">
              <a:avLst/>
            </a:prstGeom>
            <a:solidFill>
              <a:schemeClr val="bg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378" name="Oval 377">
              <a:extLst>
                <a:ext uri="{FF2B5EF4-FFF2-40B4-BE49-F238E27FC236}">
                  <a16:creationId xmlns:a16="http://schemas.microsoft.com/office/drawing/2014/main" id="{39A43C3D-8AD1-7E4F-1A8F-CE5BA3C4A3DD}"/>
                </a:ext>
              </a:extLst>
            </p:cNvPr>
            <p:cNvSpPr/>
            <p:nvPr/>
          </p:nvSpPr>
          <p:spPr bwMode="auto">
            <a:xfrm>
              <a:off x="721756" y="1744842"/>
              <a:ext cx="398063" cy="398061"/>
            </a:xfrm>
            <a:prstGeom prst="ellipse">
              <a:avLst/>
            </a:prstGeom>
            <a:solidFill>
              <a:schemeClr val="bg1"/>
            </a:solidFill>
            <a:ln>
              <a:noFill/>
            </a:ln>
            <a:effectLst>
              <a:outerShdw blurRad="63500" dist="50800" dir="48000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79" name="Group 378">
            <a:extLst>
              <a:ext uri="{FF2B5EF4-FFF2-40B4-BE49-F238E27FC236}">
                <a16:creationId xmlns:a16="http://schemas.microsoft.com/office/drawing/2014/main" id="{496A20EA-9379-B59F-A71F-49D070CC6BD9}"/>
              </a:ext>
            </a:extLst>
          </p:cNvPr>
          <p:cNvGrpSpPr/>
          <p:nvPr/>
        </p:nvGrpSpPr>
        <p:grpSpPr>
          <a:xfrm>
            <a:off x="10522476" y="3040964"/>
            <a:ext cx="525707" cy="525707"/>
            <a:chOff x="678670" y="1701756"/>
            <a:chExt cx="484232" cy="484232"/>
          </a:xfrm>
        </p:grpSpPr>
        <p:sp>
          <p:nvSpPr>
            <p:cNvPr id="380" name="Oval 379">
              <a:extLst>
                <a:ext uri="{FF2B5EF4-FFF2-40B4-BE49-F238E27FC236}">
                  <a16:creationId xmlns:a16="http://schemas.microsoft.com/office/drawing/2014/main" id="{6D0B35A7-C550-B144-2F97-250CB700D19C}"/>
                </a:ext>
              </a:extLst>
            </p:cNvPr>
            <p:cNvSpPr/>
            <p:nvPr/>
          </p:nvSpPr>
          <p:spPr bwMode="auto">
            <a:xfrm>
              <a:off x="678670" y="1701756"/>
              <a:ext cx="484232" cy="484232"/>
            </a:xfrm>
            <a:prstGeom prst="ellipse">
              <a:avLst/>
            </a:prstGeom>
            <a:solidFill>
              <a:schemeClr val="bg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381" name="Oval 380">
              <a:extLst>
                <a:ext uri="{FF2B5EF4-FFF2-40B4-BE49-F238E27FC236}">
                  <a16:creationId xmlns:a16="http://schemas.microsoft.com/office/drawing/2014/main" id="{CA00B0D8-855A-5887-9FBF-D873010A37C5}"/>
                </a:ext>
              </a:extLst>
            </p:cNvPr>
            <p:cNvSpPr/>
            <p:nvPr/>
          </p:nvSpPr>
          <p:spPr bwMode="auto">
            <a:xfrm>
              <a:off x="721756" y="1744842"/>
              <a:ext cx="398063" cy="398061"/>
            </a:xfrm>
            <a:prstGeom prst="ellipse">
              <a:avLst/>
            </a:prstGeom>
            <a:solidFill>
              <a:schemeClr val="bg1"/>
            </a:solidFill>
            <a:ln>
              <a:noFill/>
            </a:ln>
            <a:effectLst>
              <a:outerShdw blurRad="63500" dist="50800" dir="48000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78" name="Freeform: Shape 1177">
            <a:extLst>
              <a:ext uri="{FF2B5EF4-FFF2-40B4-BE49-F238E27FC236}">
                <a16:creationId xmlns:a16="http://schemas.microsoft.com/office/drawing/2014/main" id="{8933BDD7-CB84-84B7-F9B5-E9890D84CABF}"/>
              </a:ext>
            </a:extLst>
          </p:cNvPr>
          <p:cNvSpPr/>
          <p:nvPr/>
        </p:nvSpPr>
        <p:spPr>
          <a:xfrm>
            <a:off x="2104462" y="3156412"/>
            <a:ext cx="294816" cy="294813"/>
          </a:xfrm>
          <a:custGeom>
            <a:avLst/>
            <a:gdLst>
              <a:gd name="connsiteX0" fmla="*/ 94438 w 188877"/>
              <a:gd name="connsiteY0" fmla="*/ 84457 h 188875"/>
              <a:gd name="connsiteX1" fmla="*/ 84457 w 188877"/>
              <a:gd name="connsiteY1" fmla="*/ 94438 h 188875"/>
              <a:gd name="connsiteX2" fmla="*/ 94438 w 188877"/>
              <a:gd name="connsiteY2" fmla="*/ 104419 h 188875"/>
              <a:gd name="connsiteX3" fmla="*/ 104419 w 188877"/>
              <a:gd name="connsiteY3" fmla="*/ 94438 h 188875"/>
              <a:gd name="connsiteX4" fmla="*/ 94438 w 188877"/>
              <a:gd name="connsiteY4" fmla="*/ 84457 h 188875"/>
              <a:gd name="connsiteX5" fmla="*/ 94438 w 188877"/>
              <a:gd name="connsiteY5" fmla="*/ 79850 h 188875"/>
              <a:gd name="connsiteX6" fmla="*/ 109026 w 188877"/>
              <a:gd name="connsiteY6" fmla="*/ 94438 h 188875"/>
              <a:gd name="connsiteX7" fmla="*/ 94438 w 188877"/>
              <a:gd name="connsiteY7" fmla="*/ 109026 h 188875"/>
              <a:gd name="connsiteX8" fmla="*/ 79850 w 188877"/>
              <a:gd name="connsiteY8" fmla="*/ 94438 h 188875"/>
              <a:gd name="connsiteX9" fmla="*/ 94438 w 188877"/>
              <a:gd name="connsiteY9" fmla="*/ 79850 h 188875"/>
              <a:gd name="connsiteX10" fmla="*/ 88088 w 188877"/>
              <a:gd name="connsiteY10" fmla="*/ 60478 h 188875"/>
              <a:gd name="connsiteX11" fmla="*/ 81906 w 188877"/>
              <a:gd name="connsiteY11" fmla="*/ 72735 h 188875"/>
              <a:gd name="connsiteX12" fmla="*/ 68215 w 188877"/>
              <a:gd name="connsiteY12" fmla="*/ 72069 h 188875"/>
              <a:gd name="connsiteX13" fmla="*/ 61896 w 188877"/>
              <a:gd name="connsiteY13" fmla="*/ 82835 h 188875"/>
              <a:gd name="connsiteX14" fmla="*/ 69377 w 188877"/>
              <a:gd name="connsiteY14" fmla="*/ 94439 h 188875"/>
              <a:gd name="connsiteX15" fmla="*/ 61964 w 188877"/>
              <a:gd name="connsiteY15" fmla="*/ 105957 h 188875"/>
              <a:gd name="connsiteX16" fmla="*/ 64499 w 188877"/>
              <a:gd name="connsiteY16" fmla="*/ 111726 h 188875"/>
              <a:gd name="connsiteX17" fmla="*/ 68127 w 188877"/>
              <a:gd name="connsiteY17" fmla="*/ 116817 h 188875"/>
              <a:gd name="connsiteX18" fmla="*/ 75592 w 188877"/>
              <a:gd name="connsiteY18" fmla="*/ 114455 h 188875"/>
              <a:gd name="connsiteX19" fmla="*/ 76834 w 188877"/>
              <a:gd name="connsiteY19" fmla="*/ 114515 h 188875"/>
              <a:gd name="connsiteX20" fmla="*/ 88179 w 188877"/>
              <a:gd name="connsiteY20" fmla="*/ 128326 h 188875"/>
              <a:gd name="connsiteX21" fmla="*/ 100790 w 188877"/>
              <a:gd name="connsiteY21" fmla="*/ 128397 h 188875"/>
              <a:gd name="connsiteX22" fmla="*/ 106971 w 188877"/>
              <a:gd name="connsiteY22" fmla="*/ 116139 h 188875"/>
              <a:gd name="connsiteX23" fmla="*/ 120662 w 188877"/>
              <a:gd name="connsiteY23" fmla="*/ 116805 h 188875"/>
              <a:gd name="connsiteX24" fmla="*/ 126982 w 188877"/>
              <a:gd name="connsiteY24" fmla="*/ 106040 h 188875"/>
              <a:gd name="connsiteX25" fmla="*/ 119500 w 188877"/>
              <a:gd name="connsiteY25" fmla="*/ 94436 h 188875"/>
              <a:gd name="connsiteX26" fmla="*/ 126914 w 188877"/>
              <a:gd name="connsiteY26" fmla="*/ 82918 h 188875"/>
              <a:gd name="connsiteX27" fmla="*/ 124378 w 188877"/>
              <a:gd name="connsiteY27" fmla="*/ 77149 h 188875"/>
              <a:gd name="connsiteX28" fmla="*/ 120751 w 188877"/>
              <a:gd name="connsiteY28" fmla="*/ 72058 h 188875"/>
              <a:gd name="connsiteX29" fmla="*/ 120650 w 188877"/>
              <a:gd name="connsiteY29" fmla="*/ 72071 h 188875"/>
              <a:gd name="connsiteX30" fmla="*/ 112072 w 188877"/>
              <a:gd name="connsiteY30" fmla="*/ 74368 h 188875"/>
              <a:gd name="connsiteX31" fmla="*/ 100698 w 188877"/>
              <a:gd name="connsiteY31" fmla="*/ 60548 h 188875"/>
              <a:gd name="connsiteX32" fmla="*/ 88088 w 188877"/>
              <a:gd name="connsiteY32" fmla="*/ 60478 h 188875"/>
              <a:gd name="connsiteX33" fmla="*/ 101487 w 188877"/>
              <a:gd name="connsiteY33" fmla="*/ 55920 h 188875"/>
              <a:gd name="connsiteX34" fmla="*/ 105284 w 188877"/>
              <a:gd name="connsiteY34" fmla="*/ 60987 h 188875"/>
              <a:gd name="connsiteX35" fmla="*/ 106749 w 188877"/>
              <a:gd name="connsiteY35" fmla="*/ 66456 h 188875"/>
              <a:gd name="connsiteX36" fmla="*/ 117978 w 188877"/>
              <a:gd name="connsiteY36" fmla="*/ 68317 h 188875"/>
              <a:gd name="connsiteX37" fmla="*/ 124245 w 188877"/>
              <a:gd name="connsiteY37" fmla="*/ 69055 h 188875"/>
              <a:gd name="connsiteX38" fmla="*/ 131323 w 188877"/>
              <a:gd name="connsiteY38" fmla="*/ 81311 h 188875"/>
              <a:gd name="connsiteX39" fmla="*/ 128828 w 188877"/>
              <a:gd name="connsiteY39" fmla="*/ 87107 h 188875"/>
              <a:gd name="connsiteX40" fmla="*/ 124825 w 188877"/>
              <a:gd name="connsiteY40" fmla="*/ 91113 h 188875"/>
              <a:gd name="connsiteX41" fmla="*/ 128832 w 188877"/>
              <a:gd name="connsiteY41" fmla="*/ 101764 h 188875"/>
              <a:gd name="connsiteX42" fmla="*/ 131321 w 188877"/>
              <a:gd name="connsiteY42" fmla="*/ 107585 h 188875"/>
              <a:gd name="connsiteX43" fmla="*/ 124174 w 188877"/>
              <a:gd name="connsiteY43" fmla="*/ 119912 h 188875"/>
              <a:gd name="connsiteX44" fmla="*/ 117988 w 188877"/>
              <a:gd name="connsiteY44" fmla="*/ 120557 h 188875"/>
              <a:gd name="connsiteX45" fmla="*/ 112508 w 188877"/>
              <a:gd name="connsiteY45" fmla="*/ 119088 h 188875"/>
              <a:gd name="connsiteX46" fmla="*/ 105290 w 188877"/>
              <a:gd name="connsiteY46" fmla="*/ 127888 h 188875"/>
              <a:gd name="connsiteX47" fmla="*/ 101638 w 188877"/>
              <a:gd name="connsiteY47" fmla="*/ 132926 h 188875"/>
              <a:gd name="connsiteX48" fmla="*/ 87391 w 188877"/>
              <a:gd name="connsiteY48" fmla="*/ 132954 h 188875"/>
              <a:gd name="connsiteX49" fmla="*/ 83594 w 188877"/>
              <a:gd name="connsiteY49" fmla="*/ 127887 h 188875"/>
              <a:gd name="connsiteX50" fmla="*/ 82129 w 188877"/>
              <a:gd name="connsiteY50" fmla="*/ 122418 h 188875"/>
              <a:gd name="connsiteX51" fmla="*/ 70899 w 188877"/>
              <a:gd name="connsiteY51" fmla="*/ 120557 h 188875"/>
              <a:gd name="connsiteX52" fmla="*/ 64633 w 188877"/>
              <a:gd name="connsiteY52" fmla="*/ 119819 h 188875"/>
              <a:gd name="connsiteX53" fmla="*/ 57555 w 188877"/>
              <a:gd name="connsiteY53" fmla="*/ 107563 h 188875"/>
              <a:gd name="connsiteX54" fmla="*/ 60050 w 188877"/>
              <a:gd name="connsiteY54" fmla="*/ 101767 h 188875"/>
              <a:gd name="connsiteX55" fmla="*/ 64053 w 188877"/>
              <a:gd name="connsiteY55" fmla="*/ 97762 h 188875"/>
              <a:gd name="connsiteX56" fmla="*/ 60046 w 188877"/>
              <a:gd name="connsiteY56" fmla="*/ 87110 h 188875"/>
              <a:gd name="connsiteX57" fmla="*/ 57556 w 188877"/>
              <a:gd name="connsiteY57" fmla="*/ 81289 h 188875"/>
              <a:gd name="connsiteX58" fmla="*/ 64703 w 188877"/>
              <a:gd name="connsiteY58" fmla="*/ 68962 h 188875"/>
              <a:gd name="connsiteX59" fmla="*/ 70889 w 188877"/>
              <a:gd name="connsiteY59" fmla="*/ 68317 h 188875"/>
              <a:gd name="connsiteX60" fmla="*/ 79603 w 188877"/>
              <a:gd name="connsiteY60" fmla="*/ 68746 h 188875"/>
              <a:gd name="connsiteX61" fmla="*/ 83588 w 188877"/>
              <a:gd name="connsiteY61" fmla="*/ 60986 h 188875"/>
              <a:gd name="connsiteX62" fmla="*/ 87239 w 188877"/>
              <a:gd name="connsiteY62" fmla="*/ 55949 h 188875"/>
              <a:gd name="connsiteX63" fmla="*/ 101487 w 188877"/>
              <a:gd name="connsiteY63" fmla="*/ 55920 h 188875"/>
              <a:gd name="connsiteX64" fmla="*/ 178327 w 188877"/>
              <a:gd name="connsiteY64" fmla="*/ 51020 h 188875"/>
              <a:gd name="connsiteX65" fmla="*/ 188877 w 188877"/>
              <a:gd name="connsiteY65" fmla="*/ 94367 h 188875"/>
              <a:gd name="connsiteX66" fmla="*/ 94438 w 188877"/>
              <a:gd name="connsiteY66" fmla="*/ 188875 h 188875"/>
              <a:gd name="connsiteX67" fmla="*/ 29176 w 188877"/>
              <a:gd name="connsiteY67" fmla="*/ 162673 h 188875"/>
              <a:gd name="connsiteX68" fmla="*/ 29176 w 188877"/>
              <a:gd name="connsiteY68" fmla="*/ 180430 h 188875"/>
              <a:gd name="connsiteX69" fmla="*/ 24569 w 188877"/>
              <a:gd name="connsiteY69" fmla="*/ 180430 h 188875"/>
              <a:gd name="connsiteX70" fmla="*/ 24569 w 188877"/>
              <a:gd name="connsiteY70" fmla="*/ 155860 h 188875"/>
              <a:gd name="connsiteX71" fmla="*/ 26872 w 188877"/>
              <a:gd name="connsiteY71" fmla="*/ 153557 h 188875"/>
              <a:gd name="connsiteX72" fmla="*/ 51442 w 188877"/>
              <a:gd name="connsiteY72" fmla="*/ 153557 h 188875"/>
              <a:gd name="connsiteX73" fmla="*/ 51442 w 188877"/>
              <a:gd name="connsiteY73" fmla="*/ 158164 h 188875"/>
              <a:gd name="connsiteX74" fmla="*/ 31163 w 188877"/>
              <a:gd name="connsiteY74" fmla="*/ 158164 h 188875"/>
              <a:gd name="connsiteX75" fmla="*/ 94438 w 188877"/>
              <a:gd name="connsiteY75" fmla="*/ 184269 h 188875"/>
              <a:gd name="connsiteX76" fmla="*/ 184270 w 188877"/>
              <a:gd name="connsiteY76" fmla="*/ 94437 h 188875"/>
              <a:gd name="connsiteX77" fmla="*/ 174236 w 188877"/>
              <a:gd name="connsiteY77" fmla="*/ 53140 h 188875"/>
              <a:gd name="connsiteX78" fmla="*/ 94439 w 188877"/>
              <a:gd name="connsiteY78" fmla="*/ 0 h 188875"/>
              <a:gd name="connsiteX79" fmla="*/ 159701 w 188877"/>
              <a:gd name="connsiteY79" fmla="*/ 26202 h 188875"/>
              <a:gd name="connsiteX80" fmla="*/ 159701 w 188877"/>
              <a:gd name="connsiteY80" fmla="*/ 8445 h 188875"/>
              <a:gd name="connsiteX81" fmla="*/ 164308 w 188877"/>
              <a:gd name="connsiteY81" fmla="*/ 8445 h 188875"/>
              <a:gd name="connsiteX82" fmla="*/ 164308 w 188877"/>
              <a:gd name="connsiteY82" fmla="*/ 33014 h 188875"/>
              <a:gd name="connsiteX83" fmla="*/ 162004 w 188877"/>
              <a:gd name="connsiteY83" fmla="*/ 35318 h 188875"/>
              <a:gd name="connsiteX84" fmla="*/ 137435 w 188877"/>
              <a:gd name="connsiteY84" fmla="*/ 35318 h 188875"/>
              <a:gd name="connsiteX85" fmla="*/ 137435 w 188877"/>
              <a:gd name="connsiteY85" fmla="*/ 30711 h 188875"/>
              <a:gd name="connsiteX86" fmla="*/ 157713 w 188877"/>
              <a:gd name="connsiteY86" fmla="*/ 30711 h 188875"/>
              <a:gd name="connsiteX87" fmla="*/ 94439 w 188877"/>
              <a:gd name="connsiteY87" fmla="*/ 4606 h 188875"/>
              <a:gd name="connsiteX88" fmla="*/ 4607 w 188877"/>
              <a:gd name="connsiteY88" fmla="*/ 94437 h 188875"/>
              <a:gd name="connsiteX89" fmla="*/ 14641 w 188877"/>
              <a:gd name="connsiteY89" fmla="*/ 135735 h 188875"/>
              <a:gd name="connsiteX90" fmla="*/ 10550 w 188877"/>
              <a:gd name="connsiteY90" fmla="*/ 137855 h 188875"/>
              <a:gd name="connsiteX91" fmla="*/ 0 w 188877"/>
              <a:gd name="connsiteY91" fmla="*/ 94508 h 188875"/>
              <a:gd name="connsiteX92" fmla="*/ 94439 w 188877"/>
              <a:gd name="connsiteY92" fmla="*/ 0 h 18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88877" h="188875">
                <a:moveTo>
                  <a:pt x="94438" y="84457"/>
                </a:moveTo>
                <a:cubicBezTo>
                  <a:pt x="88928" y="84463"/>
                  <a:pt x="84463" y="88928"/>
                  <a:pt x="84457" y="94438"/>
                </a:cubicBezTo>
                <a:cubicBezTo>
                  <a:pt x="84457" y="99950"/>
                  <a:pt x="88926" y="104419"/>
                  <a:pt x="94438" y="104419"/>
                </a:cubicBezTo>
                <a:cubicBezTo>
                  <a:pt x="99951" y="104419"/>
                  <a:pt x="104419" y="99950"/>
                  <a:pt x="104419" y="94438"/>
                </a:cubicBezTo>
                <a:cubicBezTo>
                  <a:pt x="104419" y="88926"/>
                  <a:pt x="99951" y="84457"/>
                  <a:pt x="94438" y="84457"/>
                </a:cubicBezTo>
                <a:close/>
                <a:moveTo>
                  <a:pt x="94438" y="79850"/>
                </a:moveTo>
                <a:cubicBezTo>
                  <a:pt x="102495" y="79850"/>
                  <a:pt x="109026" y="86381"/>
                  <a:pt x="109026" y="94438"/>
                </a:cubicBezTo>
                <a:cubicBezTo>
                  <a:pt x="109026" y="102495"/>
                  <a:pt x="102495" y="109026"/>
                  <a:pt x="94438" y="109026"/>
                </a:cubicBezTo>
                <a:cubicBezTo>
                  <a:pt x="86385" y="109017"/>
                  <a:pt x="79859" y="102491"/>
                  <a:pt x="79850" y="94438"/>
                </a:cubicBezTo>
                <a:cubicBezTo>
                  <a:pt x="79850" y="86381"/>
                  <a:pt x="86381" y="79850"/>
                  <a:pt x="94438" y="79850"/>
                </a:cubicBezTo>
                <a:close/>
                <a:moveTo>
                  <a:pt x="88088" y="60478"/>
                </a:moveTo>
                <a:cubicBezTo>
                  <a:pt x="88648" y="65429"/>
                  <a:pt x="86221" y="70242"/>
                  <a:pt x="81906" y="72735"/>
                </a:cubicBezTo>
                <a:cubicBezTo>
                  <a:pt x="77604" y="75206"/>
                  <a:pt x="72257" y="74945"/>
                  <a:pt x="68215" y="72069"/>
                </a:cubicBezTo>
                <a:cubicBezTo>
                  <a:pt x="65432" y="75215"/>
                  <a:pt x="63287" y="78872"/>
                  <a:pt x="61896" y="82835"/>
                </a:cubicBezTo>
                <a:cubicBezTo>
                  <a:pt x="66431" y="84923"/>
                  <a:pt x="69348" y="89447"/>
                  <a:pt x="69377" y="94439"/>
                </a:cubicBezTo>
                <a:cubicBezTo>
                  <a:pt x="69366" y="99396"/>
                  <a:pt x="66471" y="103894"/>
                  <a:pt x="61964" y="105957"/>
                </a:cubicBezTo>
                <a:cubicBezTo>
                  <a:pt x="62588" y="107970"/>
                  <a:pt x="63439" y="109905"/>
                  <a:pt x="64499" y="111726"/>
                </a:cubicBezTo>
                <a:cubicBezTo>
                  <a:pt x="65548" y="113532"/>
                  <a:pt x="66762" y="115236"/>
                  <a:pt x="68127" y="116817"/>
                </a:cubicBezTo>
                <a:cubicBezTo>
                  <a:pt x="70315" y="115284"/>
                  <a:pt x="72920" y="114459"/>
                  <a:pt x="75592" y="114455"/>
                </a:cubicBezTo>
                <a:cubicBezTo>
                  <a:pt x="76006" y="114455"/>
                  <a:pt x="76421" y="114475"/>
                  <a:pt x="76834" y="114515"/>
                </a:cubicBezTo>
                <a:cubicBezTo>
                  <a:pt x="83781" y="115196"/>
                  <a:pt x="88860" y="121380"/>
                  <a:pt x="88179" y="128326"/>
                </a:cubicBezTo>
                <a:cubicBezTo>
                  <a:pt x="92338" y="129172"/>
                  <a:pt x="96622" y="129196"/>
                  <a:pt x="100790" y="128397"/>
                </a:cubicBezTo>
                <a:cubicBezTo>
                  <a:pt x="100229" y="123445"/>
                  <a:pt x="102656" y="118633"/>
                  <a:pt x="106971" y="116139"/>
                </a:cubicBezTo>
                <a:cubicBezTo>
                  <a:pt x="111273" y="113668"/>
                  <a:pt x="116620" y="113928"/>
                  <a:pt x="120662" y="116805"/>
                </a:cubicBezTo>
                <a:cubicBezTo>
                  <a:pt x="123445" y="113659"/>
                  <a:pt x="125591" y="110003"/>
                  <a:pt x="126982" y="106040"/>
                </a:cubicBezTo>
                <a:cubicBezTo>
                  <a:pt x="122447" y="103952"/>
                  <a:pt x="119530" y="99428"/>
                  <a:pt x="119500" y="94436"/>
                </a:cubicBezTo>
                <a:cubicBezTo>
                  <a:pt x="119512" y="89478"/>
                  <a:pt x="122407" y="84981"/>
                  <a:pt x="126914" y="82918"/>
                </a:cubicBezTo>
                <a:cubicBezTo>
                  <a:pt x="126289" y="80905"/>
                  <a:pt x="125439" y="78970"/>
                  <a:pt x="124378" y="77149"/>
                </a:cubicBezTo>
                <a:cubicBezTo>
                  <a:pt x="123330" y="75343"/>
                  <a:pt x="122116" y="73638"/>
                  <a:pt x="120751" y="72058"/>
                </a:cubicBezTo>
                <a:cubicBezTo>
                  <a:pt x="120739" y="72044"/>
                  <a:pt x="120719" y="72019"/>
                  <a:pt x="120650" y="72071"/>
                </a:cubicBezTo>
                <a:cubicBezTo>
                  <a:pt x="118162" y="73848"/>
                  <a:pt x="115115" y="74664"/>
                  <a:pt x="112072" y="74368"/>
                </a:cubicBezTo>
                <a:cubicBezTo>
                  <a:pt x="105115" y="73693"/>
                  <a:pt x="100022" y="67505"/>
                  <a:pt x="100698" y="60548"/>
                </a:cubicBezTo>
                <a:cubicBezTo>
                  <a:pt x="96540" y="59702"/>
                  <a:pt x="92256" y="59678"/>
                  <a:pt x="88088" y="60478"/>
                </a:cubicBezTo>
                <a:close/>
                <a:moveTo>
                  <a:pt x="101487" y="55920"/>
                </a:moveTo>
                <a:cubicBezTo>
                  <a:pt x="103884" y="56355"/>
                  <a:pt x="105539" y="58565"/>
                  <a:pt x="105284" y="60987"/>
                </a:cubicBezTo>
                <a:cubicBezTo>
                  <a:pt x="105094" y="62927"/>
                  <a:pt x="105614" y="64871"/>
                  <a:pt x="106749" y="66456"/>
                </a:cubicBezTo>
                <a:cubicBezTo>
                  <a:pt x="109336" y="70071"/>
                  <a:pt x="114363" y="70904"/>
                  <a:pt x="117978" y="68317"/>
                </a:cubicBezTo>
                <a:cubicBezTo>
                  <a:pt x="119941" y="66896"/>
                  <a:pt x="122666" y="67217"/>
                  <a:pt x="124245" y="69055"/>
                </a:cubicBezTo>
                <a:cubicBezTo>
                  <a:pt x="127361" y="72654"/>
                  <a:pt x="129763" y="76813"/>
                  <a:pt x="131323" y="81311"/>
                </a:cubicBezTo>
                <a:cubicBezTo>
                  <a:pt x="132126" y="83598"/>
                  <a:pt x="131040" y="86118"/>
                  <a:pt x="128828" y="87107"/>
                </a:cubicBezTo>
                <a:cubicBezTo>
                  <a:pt x="127052" y="87913"/>
                  <a:pt x="125630" y="89337"/>
                  <a:pt x="124825" y="91113"/>
                </a:cubicBezTo>
                <a:cubicBezTo>
                  <a:pt x="122990" y="95160"/>
                  <a:pt x="124784" y="99929"/>
                  <a:pt x="128832" y="101764"/>
                </a:cubicBezTo>
                <a:cubicBezTo>
                  <a:pt x="131057" y="102755"/>
                  <a:pt x="132142" y="105292"/>
                  <a:pt x="131321" y="107585"/>
                </a:cubicBezTo>
                <a:cubicBezTo>
                  <a:pt x="129717" y="112099"/>
                  <a:pt x="127294" y="116278"/>
                  <a:pt x="124174" y="119912"/>
                </a:cubicBezTo>
                <a:cubicBezTo>
                  <a:pt x="122595" y="121706"/>
                  <a:pt x="119904" y="121986"/>
                  <a:pt x="117988" y="120557"/>
                </a:cubicBezTo>
                <a:cubicBezTo>
                  <a:pt x="116400" y="119418"/>
                  <a:pt x="114452" y="118896"/>
                  <a:pt x="112508" y="119088"/>
                </a:cubicBezTo>
                <a:cubicBezTo>
                  <a:pt x="108085" y="119525"/>
                  <a:pt x="104853" y="123465"/>
                  <a:pt x="105290" y="127888"/>
                </a:cubicBezTo>
                <a:cubicBezTo>
                  <a:pt x="105570" y="130262"/>
                  <a:pt x="103981" y="132453"/>
                  <a:pt x="101638" y="132926"/>
                </a:cubicBezTo>
                <a:cubicBezTo>
                  <a:pt x="96931" y="133812"/>
                  <a:pt x="92101" y="133821"/>
                  <a:pt x="87391" y="132954"/>
                </a:cubicBezTo>
                <a:cubicBezTo>
                  <a:pt x="84994" y="132519"/>
                  <a:pt x="83338" y="130309"/>
                  <a:pt x="83594" y="127887"/>
                </a:cubicBezTo>
                <a:cubicBezTo>
                  <a:pt x="83784" y="125947"/>
                  <a:pt x="83263" y="124004"/>
                  <a:pt x="82129" y="122418"/>
                </a:cubicBezTo>
                <a:cubicBezTo>
                  <a:pt x="79542" y="118804"/>
                  <a:pt x="74514" y="117970"/>
                  <a:pt x="70899" y="120557"/>
                </a:cubicBezTo>
                <a:cubicBezTo>
                  <a:pt x="68937" y="121980"/>
                  <a:pt x="66211" y="121659"/>
                  <a:pt x="64633" y="119819"/>
                </a:cubicBezTo>
                <a:cubicBezTo>
                  <a:pt x="61516" y="116220"/>
                  <a:pt x="59114" y="112061"/>
                  <a:pt x="57555" y="107563"/>
                </a:cubicBezTo>
                <a:cubicBezTo>
                  <a:pt x="56752" y="105276"/>
                  <a:pt x="57837" y="102756"/>
                  <a:pt x="60050" y="101767"/>
                </a:cubicBezTo>
                <a:cubicBezTo>
                  <a:pt x="61826" y="100961"/>
                  <a:pt x="63248" y="99538"/>
                  <a:pt x="64053" y="97762"/>
                </a:cubicBezTo>
                <a:cubicBezTo>
                  <a:pt x="65888" y="93714"/>
                  <a:pt x="64093" y="88945"/>
                  <a:pt x="60046" y="87110"/>
                </a:cubicBezTo>
                <a:cubicBezTo>
                  <a:pt x="57821" y="86120"/>
                  <a:pt x="56736" y="83582"/>
                  <a:pt x="57556" y="81289"/>
                </a:cubicBezTo>
                <a:cubicBezTo>
                  <a:pt x="59160" y="76776"/>
                  <a:pt x="61583" y="72597"/>
                  <a:pt x="64703" y="68962"/>
                </a:cubicBezTo>
                <a:cubicBezTo>
                  <a:pt x="66283" y="67171"/>
                  <a:pt x="68973" y="66890"/>
                  <a:pt x="70889" y="68317"/>
                </a:cubicBezTo>
                <a:cubicBezTo>
                  <a:pt x="73461" y="70150"/>
                  <a:pt x="76864" y="70317"/>
                  <a:pt x="79603" y="68746"/>
                </a:cubicBezTo>
                <a:cubicBezTo>
                  <a:pt x="82332" y="67159"/>
                  <a:pt x="83888" y="64129"/>
                  <a:pt x="83588" y="60986"/>
                </a:cubicBezTo>
                <a:cubicBezTo>
                  <a:pt x="83308" y="58612"/>
                  <a:pt x="84896" y="56421"/>
                  <a:pt x="87239" y="55949"/>
                </a:cubicBezTo>
                <a:cubicBezTo>
                  <a:pt x="91946" y="55064"/>
                  <a:pt x="96776" y="55055"/>
                  <a:pt x="101487" y="55920"/>
                </a:cubicBezTo>
                <a:close/>
                <a:moveTo>
                  <a:pt x="178327" y="51020"/>
                </a:moveTo>
                <a:cubicBezTo>
                  <a:pt x="185254" y="64419"/>
                  <a:pt x="188871" y="79283"/>
                  <a:pt x="188877" y="94367"/>
                </a:cubicBezTo>
                <a:cubicBezTo>
                  <a:pt x="188896" y="146543"/>
                  <a:pt x="146615" y="188856"/>
                  <a:pt x="94438" y="188875"/>
                </a:cubicBezTo>
                <a:cubicBezTo>
                  <a:pt x="70105" y="188958"/>
                  <a:pt x="46696" y="179560"/>
                  <a:pt x="29176" y="162673"/>
                </a:cubicBezTo>
                <a:lnTo>
                  <a:pt x="29176" y="180430"/>
                </a:lnTo>
                <a:lnTo>
                  <a:pt x="24569" y="180430"/>
                </a:lnTo>
                <a:lnTo>
                  <a:pt x="24569" y="155860"/>
                </a:lnTo>
                <a:cubicBezTo>
                  <a:pt x="24569" y="154588"/>
                  <a:pt x="25600" y="153557"/>
                  <a:pt x="26872" y="153557"/>
                </a:cubicBezTo>
                <a:lnTo>
                  <a:pt x="51442" y="153557"/>
                </a:lnTo>
                <a:lnTo>
                  <a:pt x="51442" y="158164"/>
                </a:lnTo>
                <a:lnTo>
                  <a:pt x="31163" y="158164"/>
                </a:lnTo>
                <a:cubicBezTo>
                  <a:pt x="47934" y="174949"/>
                  <a:pt x="70711" y="184345"/>
                  <a:pt x="94438" y="184269"/>
                </a:cubicBezTo>
                <a:cubicBezTo>
                  <a:pt x="144028" y="184212"/>
                  <a:pt x="184214" y="144026"/>
                  <a:pt x="184270" y="94437"/>
                </a:cubicBezTo>
                <a:cubicBezTo>
                  <a:pt x="184316" y="80063"/>
                  <a:pt x="180873" y="65891"/>
                  <a:pt x="174236" y="53140"/>
                </a:cubicBezTo>
                <a:close/>
                <a:moveTo>
                  <a:pt x="94439" y="0"/>
                </a:moveTo>
                <a:cubicBezTo>
                  <a:pt x="118772" y="-83"/>
                  <a:pt x="142181" y="9315"/>
                  <a:pt x="159701" y="26202"/>
                </a:cubicBezTo>
                <a:lnTo>
                  <a:pt x="159701" y="8445"/>
                </a:lnTo>
                <a:lnTo>
                  <a:pt x="164308" y="8445"/>
                </a:lnTo>
                <a:lnTo>
                  <a:pt x="164308" y="33014"/>
                </a:lnTo>
                <a:cubicBezTo>
                  <a:pt x="164308" y="34286"/>
                  <a:pt x="163277" y="35317"/>
                  <a:pt x="162004" y="35318"/>
                </a:cubicBezTo>
                <a:lnTo>
                  <a:pt x="137435" y="35318"/>
                </a:lnTo>
                <a:lnTo>
                  <a:pt x="137435" y="30711"/>
                </a:lnTo>
                <a:lnTo>
                  <a:pt x="157713" y="30711"/>
                </a:lnTo>
                <a:cubicBezTo>
                  <a:pt x="140943" y="13926"/>
                  <a:pt x="118166" y="4529"/>
                  <a:pt x="94439" y="4606"/>
                </a:cubicBezTo>
                <a:cubicBezTo>
                  <a:pt x="44849" y="4662"/>
                  <a:pt x="4663" y="44848"/>
                  <a:pt x="4607" y="94437"/>
                </a:cubicBezTo>
                <a:cubicBezTo>
                  <a:pt x="4561" y="108812"/>
                  <a:pt x="8004" y="122983"/>
                  <a:pt x="14641" y="135735"/>
                </a:cubicBezTo>
                <a:lnTo>
                  <a:pt x="10550" y="137855"/>
                </a:lnTo>
                <a:cubicBezTo>
                  <a:pt x="3623" y="124455"/>
                  <a:pt x="6" y="109592"/>
                  <a:pt x="0" y="94508"/>
                </a:cubicBezTo>
                <a:cubicBezTo>
                  <a:pt x="-19" y="42332"/>
                  <a:pt x="42262" y="19"/>
                  <a:pt x="94439" y="0"/>
                </a:cubicBezTo>
                <a:close/>
              </a:path>
            </a:pathLst>
          </a:custGeom>
          <a:solidFill>
            <a:schemeClr val="bg2"/>
          </a:solidFill>
          <a:ln w="1123" cap="flat">
            <a:noFill/>
            <a:prstDash val="solid"/>
            <a:miter/>
          </a:ln>
        </p:spPr>
        <p:txBody>
          <a:bodyPr rtlCol="0" anchor="ctr"/>
          <a:lstStyle/>
          <a:p>
            <a:endParaRPr lang="en-GB">
              <a:latin typeface="+mn-lt"/>
            </a:endParaRPr>
          </a:p>
        </p:txBody>
      </p:sp>
      <p:sp>
        <p:nvSpPr>
          <p:cNvPr id="1182" name="Freeform: Shape 1181">
            <a:extLst>
              <a:ext uri="{FF2B5EF4-FFF2-40B4-BE49-F238E27FC236}">
                <a16:creationId xmlns:a16="http://schemas.microsoft.com/office/drawing/2014/main" id="{DF0B5BD1-E659-8CAE-5571-9115461BF998}"/>
              </a:ext>
            </a:extLst>
          </p:cNvPr>
          <p:cNvSpPr/>
          <p:nvPr/>
        </p:nvSpPr>
        <p:spPr>
          <a:xfrm>
            <a:off x="4264346" y="3174508"/>
            <a:ext cx="241776" cy="258619"/>
          </a:xfrm>
          <a:custGeom>
            <a:avLst/>
            <a:gdLst>
              <a:gd name="connsiteX0" fmla="*/ 138616 w 279796"/>
              <a:gd name="connsiteY0" fmla="*/ 104631 h 299286"/>
              <a:gd name="connsiteX1" fmla="*/ 94245 w 279796"/>
              <a:gd name="connsiteY1" fmla="*/ 150285 h 299286"/>
              <a:gd name="connsiteX2" fmla="*/ 139899 w 279796"/>
              <a:gd name="connsiteY2" fmla="*/ 194656 h 299286"/>
              <a:gd name="connsiteX3" fmla="*/ 184274 w 279796"/>
              <a:gd name="connsiteY3" fmla="*/ 149644 h 299286"/>
              <a:gd name="connsiteX4" fmla="*/ 184270 w 279796"/>
              <a:gd name="connsiteY4" fmla="*/ 149002 h 299286"/>
              <a:gd name="connsiteX5" fmla="*/ 138616 w 279796"/>
              <a:gd name="connsiteY5" fmla="*/ 104631 h 299286"/>
              <a:gd name="connsiteX6" fmla="*/ 139899 w 279796"/>
              <a:gd name="connsiteY6" fmla="*/ 97332 h 299286"/>
              <a:gd name="connsiteX7" fmla="*/ 191574 w 279796"/>
              <a:gd name="connsiteY7" fmla="*/ 149644 h 299286"/>
              <a:gd name="connsiteX8" fmla="*/ 191570 w 279796"/>
              <a:gd name="connsiteY8" fmla="*/ 150285 h 299286"/>
              <a:gd name="connsiteX9" fmla="*/ 138618 w 279796"/>
              <a:gd name="connsiteY9" fmla="*/ 201955 h 299286"/>
              <a:gd name="connsiteX10" fmla="*/ 86946 w 279796"/>
              <a:gd name="connsiteY10" fmla="*/ 149003 h 299286"/>
              <a:gd name="connsiteX11" fmla="*/ 139899 w 279796"/>
              <a:gd name="connsiteY11" fmla="*/ 97332 h 299286"/>
              <a:gd name="connsiteX12" fmla="*/ 165165 w 279796"/>
              <a:gd name="connsiteY12" fmla="*/ 9633 h 299286"/>
              <a:gd name="connsiteX13" fmla="*/ 114089 w 279796"/>
              <a:gd name="connsiteY13" fmla="*/ 9736 h 299286"/>
              <a:gd name="connsiteX14" fmla="*/ 110078 w 279796"/>
              <a:gd name="connsiteY14" fmla="*/ 15918 h 299286"/>
              <a:gd name="connsiteX15" fmla="*/ 88247 w 279796"/>
              <a:gd name="connsiteY15" fmla="*/ 58925 h 299286"/>
              <a:gd name="connsiteX16" fmla="*/ 40473 w 279796"/>
              <a:gd name="connsiteY16" fmla="*/ 56568 h 299286"/>
              <a:gd name="connsiteX17" fmla="*/ 33269 w 279796"/>
              <a:gd name="connsiteY17" fmla="*/ 57027 h 299286"/>
              <a:gd name="connsiteX18" fmla="*/ 7636 w 279796"/>
              <a:gd name="connsiteY18" fmla="*/ 101827 h 299286"/>
              <a:gd name="connsiteX19" fmla="*/ 10706 w 279796"/>
              <a:gd name="connsiteY19" fmla="*/ 109003 h 299286"/>
              <a:gd name="connsiteX20" fmla="*/ 32325 w 279796"/>
              <a:gd name="connsiteY20" fmla="*/ 130607 h 299286"/>
              <a:gd name="connsiteX21" fmla="*/ 10734 w 279796"/>
              <a:gd name="connsiteY21" fmla="*/ 190291 h 299286"/>
              <a:gd name="connsiteX22" fmla="*/ 7650 w 279796"/>
              <a:gd name="connsiteY22" fmla="*/ 197426 h 299286"/>
              <a:gd name="connsiteX23" fmla="*/ 18224 w 279796"/>
              <a:gd name="connsiteY23" fmla="*/ 220883 h 299286"/>
              <a:gd name="connsiteX24" fmla="*/ 32989 w 279796"/>
              <a:gd name="connsiteY24" fmla="*/ 241881 h 299286"/>
              <a:gd name="connsiteX25" fmla="*/ 40516 w 279796"/>
              <a:gd name="connsiteY25" fmla="*/ 242719 h 299286"/>
              <a:gd name="connsiteX26" fmla="*/ 88257 w 279796"/>
              <a:gd name="connsiteY26" fmla="*/ 240369 h 299286"/>
              <a:gd name="connsiteX27" fmla="*/ 110098 w 279796"/>
              <a:gd name="connsiteY27" fmla="*/ 283362 h 299286"/>
              <a:gd name="connsiteX28" fmla="*/ 114631 w 279796"/>
              <a:gd name="connsiteY28" fmla="*/ 289654 h 299286"/>
              <a:gd name="connsiteX29" fmla="*/ 165707 w 279796"/>
              <a:gd name="connsiteY29" fmla="*/ 289552 h 299286"/>
              <a:gd name="connsiteX30" fmla="*/ 169718 w 279796"/>
              <a:gd name="connsiteY30" fmla="*/ 283372 h 299286"/>
              <a:gd name="connsiteX31" fmla="*/ 191550 w 279796"/>
              <a:gd name="connsiteY31" fmla="*/ 240362 h 299286"/>
              <a:gd name="connsiteX32" fmla="*/ 239329 w 279796"/>
              <a:gd name="connsiteY32" fmla="*/ 242720 h 299286"/>
              <a:gd name="connsiteX33" fmla="*/ 246528 w 279796"/>
              <a:gd name="connsiteY33" fmla="*/ 242259 h 299286"/>
              <a:gd name="connsiteX34" fmla="*/ 272161 w 279796"/>
              <a:gd name="connsiteY34" fmla="*/ 197458 h 299286"/>
              <a:gd name="connsiteX35" fmla="*/ 269091 w 279796"/>
              <a:gd name="connsiteY35" fmla="*/ 190284 h 299286"/>
              <a:gd name="connsiteX36" fmla="*/ 247472 w 279796"/>
              <a:gd name="connsiteY36" fmla="*/ 168680 h 299286"/>
              <a:gd name="connsiteX37" fmla="*/ 269063 w 279796"/>
              <a:gd name="connsiteY37" fmla="*/ 108996 h 299286"/>
              <a:gd name="connsiteX38" fmla="*/ 272146 w 279796"/>
              <a:gd name="connsiteY38" fmla="*/ 101861 h 299286"/>
              <a:gd name="connsiteX39" fmla="*/ 261573 w 279796"/>
              <a:gd name="connsiteY39" fmla="*/ 78405 h 299286"/>
              <a:gd name="connsiteX40" fmla="*/ 246808 w 279796"/>
              <a:gd name="connsiteY40" fmla="*/ 57407 h 299286"/>
              <a:gd name="connsiteX41" fmla="*/ 246808 w 279796"/>
              <a:gd name="connsiteY41" fmla="*/ 57405 h 299286"/>
              <a:gd name="connsiteX42" fmla="*/ 239280 w 279796"/>
              <a:gd name="connsiteY42" fmla="*/ 56568 h 299286"/>
              <a:gd name="connsiteX43" fmla="*/ 191540 w 279796"/>
              <a:gd name="connsiteY43" fmla="*/ 58918 h 299286"/>
              <a:gd name="connsiteX44" fmla="*/ 169699 w 279796"/>
              <a:gd name="connsiteY44" fmla="*/ 15925 h 299286"/>
              <a:gd name="connsiteX45" fmla="*/ 165165 w 279796"/>
              <a:gd name="connsiteY45" fmla="*/ 9633 h 299286"/>
              <a:gd name="connsiteX46" fmla="*/ 166496 w 279796"/>
              <a:gd name="connsiteY46" fmla="*/ 2458 h 299286"/>
              <a:gd name="connsiteX47" fmla="*/ 176970 w 279796"/>
              <a:gd name="connsiteY47" fmla="*/ 16610 h 299286"/>
              <a:gd name="connsiteX48" fmla="*/ 195228 w 279796"/>
              <a:gd name="connsiteY48" fmla="*/ 52617 h 299286"/>
              <a:gd name="connsiteX49" fmla="*/ 235013 w 279796"/>
              <a:gd name="connsiteY49" fmla="*/ 50649 h 299286"/>
              <a:gd name="connsiteX50" fmla="*/ 252378 w 279796"/>
              <a:gd name="connsiteY50" fmla="*/ 52683 h 299286"/>
              <a:gd name="connsiteX51" fmla="*/ 279047 w 279796"/>
              <a:gd name="connsiteY51" fmla="*/ 99473 h 299286"/>
              <a:gd name="connsiteX52" fmla="*/ 272132 w 279796"/>
              <a:gd name="connsiteY52" fmla="*/ 115621 h 299286"/>
              <a:gd name="connsiteX53" fmla="*/ 254086 w 279796"/>
              <a:gd name="connsiteY53" fmla="*/ 133677 h 299286"/>
              <a:gd name="connsiteX54" fmla="*/ 272151 w 279796"/>
              <a:gd name="connsiteY54" fmla="*/ 183659 h 299286"/>
              <a:gd name="connsiteX55" fmla="*/ 279047 w 279796"/>
              <a:gd name="connsiteY55" fmla="*/ 199881 h 299286"/>
              <a:gd name="connsiteX56" fmla="*/ 252097 w 279796"/>
              <a:gd name="connsiteY56" fmla="*/ 246973 h 299286"/>
              <a:gd name="connsiteX57" fmla="*/ 235051 w 279796"/>
              <a:gd name="connsiteY57" fmla="*/ 248636 h 299286"/>
              <a:gd name="connsiteX58" fmla="*/ 195238 w 279796"/>
              <a:gd name="connsiteY58" fmla="*/ 246664 h 299286"/>
              <a:gd name="connsiteX59" fmla="*/ 176989 w 279796"/>
              <a:gd name="connsiteY59" fmla="*/ 282680 h 299286"/>
              <a:gd name="connsiteX60" fmla="*/ 167067 w 279796"/>
              <a:gd name="connsiteY60" fmla="*/ 296723 h 299286"/>
              <a:gd name="connsiteX61" fmla="*/ 113301 w 279796"/>
              <a:gd name="connsiteY61" fmla="*/ 296830 h 299286"/>
              <a:gd name="connsiteX62" fmla="*/ 102827 w 279796"/>
              <a:gd name="connsiteY62" fmla="*/ 282678 h 299286"/>
              <a:gd name="connsiteX63" fmla="*/ 84568 w 279796"/>
              <a:gd name="connsiteY63" fmla="*/ 246671 h 299286"/>
              <a:gd name="connsiteX64" fmla="*/ 44784 w 279796"/>
              <a:gd name="connsiteY64" fmla="*/ 248638 h 299286"/>
              <a:gd name="connsiteX65" fmla="*/ 27419 w 279796"/>
              <a:gd name="connsiteY65" fmla="*/ 246602 h 299286"/>
              <a:gd name="connsiteX66" fmla="*/ 750 w 279796"/>
              <a:gd name="connsiteY66" fmla="*/ 199815 h 299286"/>
              <a:gd name="connsiteX67" fmla="*/ 7664 w 279796"/>
              <a:gd name="connsiteY67" fmla="*/ 183667 h 299286"/>
              <a:gd name="connsiteX68" fmla="*/ 25711 w 279796"/>
              <a:gd name="connsiteY68" fmla="*/ 165610 h 299286"/>
              <a:gd name="connsiteX69" fmla="*/ 7645 w 279796"/>
              <a:gd name="connsiteY69" fmla="*/ 115628 h 299286"/>
              <a:gd name="connsiteX70" fmla="*/ 750 w 279796"/>
              <a:gd name="connsiteY70" fmla="*/ 99407 h 299286"/>
              <a:gd name="connsiteX71" fmla="*/ 27699 w 279796"/>
              <a:gd name="connsiteY71" fmla="*/ 52312 h 299286"/>
              <a:gd name="connsiteX72" fmla="*/ 44750 w 279796"/>
              <a:gd name="connsiteY72" fmla="*/ 50652 h 299286"/>
              <a:gd name="connsiteX73" fmla="*/ 84559 w 279796"/>
              <a:gd name="connsiteY73" fmla="*/ 52624 h 299286"/>
              <a:gd name="connsiteX74" fmla="*/ 102808 w 279796"/>
              <a:gd name="connsiteY74" fmla="*/ 16607 h 299286"/>
              <a:gd name="connsiteX75" fmla="*/ 112730 w 279796"/>
              <a:gd name="connsiteY75" fmla="*/ 2565 h 299286"/>
              <a:gd name="connsiteX76" fmla="*/ 166496 w 279796"/>
              <a:gd name="connsiteY76" fmla="*/ 2458 h 29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79796" h="299286">
                <a:moveTo>
                  <a:pt x="138616" y="104631"/>
                </a:moveTo>
                <a:cubicBezTo>
                  <a:pt x="113756" y="104986"/>
                  <a:pt x="93891" y="125426"/>
                  <a:pt x="94245" y="150285"/>
                </a:cubicBezTo>
                <a:cubicBezTo>
                  <a:pt x="94599" y="175144"/>
                  <a:pt x="115039" y="195010"/>
                  <a:pt x="139899" y="194656"/>
                </a:cubicBezTo>
                <a:cubicBezTo>
                  <a:pt x="164571" y="194451"/>
                  <a:pt x="184421" y="174316"/>
                  <a:pt x="184274" y="149644"/>
                </a:cubicBezTo>
                <a:cubicBezTo>
                  <a:pt x="184274" y="149430"/>
                  <a:pt x="184273" y="149216"/>
                  <a:pt x="184270" y="149002"/>
                </a:cubicBezTo>
                <a:cubicBezTo>
                  <a:pt x="183916" y="124143"/>
                  <a:pt x="163476" y="104277"/>
                  <a:pt x="138616" y="104631"/>
                </a:cubicBezTo>
                <a:close/>
                <a:moveTo>
                  <a:pt x="139899" y="97332"/>
                </a:moveTo>
                <a:cubicBezTo>
                  <a:pt x="168600" y="97541"/>
                  <a:pt x="191716" y="120942"/>
                  <a:pt x="191574" y="149644"/>
                </a:cubicBezTo>
                <a:cubicBezTo>
                  <a:pt x="191574" y="149857"/>
                  <a:pt x="191573" y="150071"/>
                  <a:pt x="191570" y="150285"/>
                </a:cubicBezTo>
                <a:cubicBezTo>
                  <a:pt x="191216" y="179175"/>
                  <a:pt x="167508" y="202309"/>
                  <a:pt x="138618" y="201955"/>
                </a:cubicBezTo>
                <a:cubicBezTo>
                  <a:pt x="109726" y="201602"/>
                  <a:pt x="86592" y="177894"/>
                  <a:pt x="86946" y="149003"/>
                </a:cubicBezTo>
                <a:cubicBezTo>
                  <a:pt x="87300" y="120112"/>
                  <a:pt x="111008" y="96978"/>
                  <a:pt x="139899" y="97332"/>
                </a:cubicBezTo>
                <a:close/>
                <a:moveTo>
                  <a:pt x="165165" y="9633"/>
                </a:moveTo>
                <a:cubicBezTo>
                  <a:pt x="148282" y="6488"/>
                  <a:pt x="130960" y="6522"/>
                  <a:pt x="114089" y="9736"/>
                </a:cubicBezTo>
                <a:cubicBezTo>
                  <a:pt x="111358" y="10454"/>
                  <a:pt x="109621" y="13131"/>
                  <a:pt x="110078" y="15918"/>
                </a:cubicBezTo>
                <a:cubicBezTo>
                  <a:pt x="111750" y="33273"/>
                  <a:pt x="103243" y="50031"/>
                  <a:pt x="88247" y="58925"/>
                </a:cubicBezTo>
                <a:cubicBezTo>
                  <a:pt x="73259" y="67661"/>
                  <a:pt x="54529" y="66737"/>
                  <a:pt x="40473" y="56568"/>
                </a:cubicBezTo>
                <a:cubicBezTo>
                  <a:pt x="38324" y="54806"/>
                  <a:pt x="35178" y="55006"/>
                  <a:pt x="33269" y="57027"/>
                </a:cubicBezTo>
                <a:cubicBezTo>
                  <a:pt x="22058" y="70268"/>
                  <a:pt x="13370" y="85453"/>
                  <a:pt x="7636" y="101827"/>
                </a:cubicBezTo>
                <a:cubicBezTo>
                  <a:pt x="6607" y="104655"/>
                  <a:pt x="7950" y="107795"/>
                  <a:pt x="10706" y="109003"/>
                </a:cubicBezTo>
                <a:cubicBezTo>
                  <a:pt x="20218" y="113453"/>
                  <a:pt x="27868" y="121098"/>
                  <a:pt x="32325" y="130607"/>
                </a:cubicBezTo>
                <a:cubicBezTo>
                  <a:pt x="42844" y="153051"/>
                  <a:pt x="33178" y="179772"/>
                  <a:pt x="10734" y="190291"/>
                </a:cubicBezTo>
                <a:cubicBezTo>
                  <a:pt x="7994" y="191493"/>
                  <a:pt x="6648" y="194607"/>
                  <a:pt x="7650" y="197426"/>
                </a:cubicBezTo>
                <a:cubicBezTo>
                  <a:pt x="10449" y="205553"/>
                  <a:pt x="13988" y="213405"/>
                  <a:pt x="18224" y="220883"/>
                </a:cubicBezTo>
                <a:cubicBezTo>
                  <a:pt x="22486" y="228324"/>
                  <a:pt x="27428" y="235353"/>
                  <a:pt x="32989" y="241881"/>
                </a:cubicBezTo>
                <a:cubicBezTo>
                  <a:pt x="34867" y="244133"/>
                  <a:pt x="38188" y="244503"/>
                  <a:pt x="40516" y="242719"/>
                </a:cubicBezTo>
                <a:cubicBezTo>
                  <a:pt x="54563" y="232560"/>
                  <a:pt x="73280" y="231639"/>
                  <a:pt x="88257" y="240369"/>
                </a:cubicBezTo>
                <a:cubicBezTo>
                  <a:pt x="103251" y="249259"/>
                  <a:pt x="111760" y="266010"/>
                  <a:pt x="110098" y="283362"/>
                </a:cubicBezTo>
                <a:cubicBezTo>
                  <a:pt x="109704" y="286329"/>
                  <a:pt x="111692" y="289088"/>
                  <a:pt x="114631" y="289654"/>
                </a:cubicBezTo>
                <a:cubicBezTo>
                  <a:pt x="131514" y="292802"/>
                  <a:pt x="148837" y="292767"/>
                  <a:pt x="165707" y="289552"/>
                </a:cubicBezTo>
                <a:cubicBezTo>
                  <a:pt x="168439" y="288836"/>
                  <a:pt x="170178" y="286158"/>
                  <a:pt x="169718" y="283372"/>
                </a:cubicBezTo>
                <a:cubicBezTo>
                  <a:pt x="168046" y="266016"/>
                  <a:pt x="176553" y="249257"/>
                  <a:pt x="191550" y="240362"/>
                </a:cubicBezTo>
                <a:cubicBezTo>
                  <a:pt x="206540" y="231627"/>
                  <a:pt x="225271" y="232551"/>
                  <a:pt x="239329" y="242720"/>
                </a:cubicBezTo>
                <a:cubicBezTo>
                  <a:pt x="241477" y="244479"/>
                  <a:pt x="244621" y="244278"/>
                  <a:pt x="246528" y="242259"/>
                </a:cubicBezTo>
                <a:cubicBezTo>
                  <a:pt x="257740" y="229018"/>
                  <a:pt x="266429" y="213833"/>
                  <a:pt x="272161" y="197458"/>
                </a:cubicBezTo>
                <a:cubicBezTo>
                  <a:pt x="273190" y="194631"/>
                  <a:pt x="271846" y="191492"/>
                  <a:pt x="269091" y="190284"/>
                </a:cubicBezTo>
                <a:cubicBezTo>
                  <a:pt x="259579" y="185834"/>
                  <a:pt x="251929" y="178189"/>
                  <a:pt x="247472" y="168680"/>
                </a:cubicBezTo>
                <a:cubicBezTo>
                  <a:pt x="236953" y="146237"/>
                  <a:pt x="246619" y="119516"/>
                  <a:pt x="269063" y="108996"/>
                </a:cubicBezTo>
                <a:cubicBezTo>
                  <a:pt x="271803" y="107794"/>
                  <a:pt x="273149" y="104680"/>
                  <a:pt x="272146" y="101861"/>
                </a:cubicBezTo>
                <a:cubicBezTo>
                  <a:pt x="269348" y="93735"/>
                  <a:pt x="265809" y="85883"/>
                  <a:pt x="261573" y="78405"/>
                </a:cubicBezTo>
                <a:cubicBezTo>
                  <a:pt x="257311" y="70964"/>
                  <a:pt x="252369" y="63934"/>
                  <a:pt x="246808" y="57407"/>
                </a:cubicBezTo>
                <a:lnTo>
                  <a:pt x="246808" y="57405"/>
                </a:lnTo>
                <a:cubicBezTo>
                  <a:pt x="244928" y="55155"/>
                  <a:pt x="241609" y="54786"/>
                  <a:pt x="239280" y="56568"/>
                </a:cubicBezTo>
                <a:cubicBezTo>
                  <a:pt x="225233" y="66725"/>
                  <a:pt x="206518" y="67646"/>
                  <a:pt x="191540" y="58918"/>
                </a:cubicBezTo>
                <a:cubicBezTo>
                  <a:pt x="176546" y="50028"/>
                  <a:pt x="168036" y="33277"/>
                  <a:pt x="169699" y="15925"/>
                </a:cubicBezTo>
                <a:cubicBezTo>
                  <a:pt x="170093" y="12959"/>
                  <a:pt x="168105" y="10199"/>
                  <a:pt x="165165" y="9633"/>
                </a:cubicBezTo>
                <a:close/>
                <a:moveTo>
                  <a:pt x="166496" y="2458"/>
                </a:moveTo>
                <a:cubicBezTo>
                  <a:pt x="173141" y="3727"/>
                  <a:pt x="177697" y="9885"/>
                  <a:pt x="176970" y="16610"/>
                </a:cubicBezTo>
                <a:cubicBezTo>
                  <a:pt x="175563" y="31136"/>
                  <a:pt x="182678" y="45167"/>
                  <a:pt x="195228" y="52617"/>
                </a:cubicBezTo>
                <a:cubicBezTo>
                  <a:pt x="207712" y="59886"/>
                  <a:pt x="223307" y="59114"/>
                  <a:pt x="235013" y="50649"/>
                </a:cubicBezTo>
                <a:cubicBezTo>
                  <a:pt x="240433" y="46644"/>
                  <a:pt x="248030" y="47534"/>
                  <a:pt x="252378" y="52683"/>
                </a:cubicBezTo>
                <a:cubicBezTo>
                  <a:pt x="264140" y="66458"/>
                  <a:pt x="273188" y="82333"/>
                  <a:pt x="279047" y="99473"/>
                </a:cubicBezTo>
                <a:cubicBezTo>
                  <a:pt x="281246" y="105833"/>
                  <a:pt x="278253" y="112823"/>
                  <a:pt x="272132" y="115621"/>
                </a:cubicBezTo>
                <a:cubicBezTo>
                  <a:pt x="264194" y="119349"/>
                  <a:pt x="257810" y="125737"/>
                  <a:pt x="254086" y="133677"/>
                </a:cubicBezTo>
                <a:cubicBezTo>
                  <a:pt x="245272" y="152469"/>
                  <a:pt x="253360" y="174846"/>
                  <a:pt x="272151" y="183659"/>
                </a:cubicBezTo>
                <a:cubicBezTo>
                  <a:pt x="278309" y="186459"/>
                  <a:pt x="281304" y="193504"/>
                  <a:pt x="279047" y="199881"/>
                </a:cubicBezTo>
                <a:cubicBezTo>
                  <a:pt x="273017" y="217093"/>
                  <a:pt x="263883" y="233054"/>
                  <a:pt x="252097" y="246973"/>
                </a:cubicBezTo>
                <a:cubicBezTo>
                  <a:pt x="247744" y="251938"/>
                  <a:pt x="240282" y="252667"/>
                  <a:pt x="235051" y="248636"/>
                </a:cubicBezTo>
                <a:cubicBezTo>
                  <a:pt x="223340" y="240156"/>
                  <a:pt x="207729" y="239382"/>
                  <a:pt x="195238" y="246664"/>
                </a:cubicBezTo>
                <a:cubicBezTo>
                  <a:pt x="182687" y="254117"/>
                  <a:pt x="175576" y="268152"/>
                  <a:pt x="176989" y="282680"/>
                </a:cubicBezTo>
                <a:cubicBezTo>
                  <a:pt x="177826" y="289226"/>
                  <a:pt x="173517" y="295325"/>
                  <a:pt x="167067" y="296723"/>
                </a:cubicBezTo>
                <a:cubicBezTo>
                  <a:pt x="149308" y="300105"/>
                  <a:pt x="131073" y="300141"/>
                  <a:pt x="113301" y="296830"/>
                </a:cubicBezTo>
                <a:cubicBezTo>
                  <a:pt x="106656" y="295560"/>
                  <a:pt x="102100" y="289403"/>
                  <a:pt x="102827" y="282678"/>
                </a:cubicBezTo>
                <a:cubicBezTo>
                  <a:pt x="104234" y="268151"/>
                  <a:pt x="97119" y="254120"/>
                  <a:pt x="84568" y="246671"/>
                </a:cubicBezTo>
                <a:cubicBezTo>
                  <a:pt x="72085" y="239401"/>
                  <a:pt x="56489" y="240173"/>
                  <a:pt x="44784" y="248638"/>
                </a:cubicBezTo>
                <a:cubicBezTo>
                  <a:pt x="39364" y="252644"/>
                  <a:pt x="31765" y="251753"/>
                  <a:pt x="27419" y="246602"/>
                </a:cubicBezTo>
                <a:cubicBezTo>
                  <a:pt x="15657" y="232829"/>
                  <a:pt x="6608" y="216954"/>
                  <a:pt x="750" y="199815"/>
                </a:cubicBezTo>
                <a:cubicBezTo>
                  <a:pt x="-1450" y="193455"/>
                  <a:pt x="1543" y="186464"/>
                  <a:pt x="7664" y="183667"/>
                </a:cubicBezTo>
                <a:cubicBezTo>
                  <a:pt x="15602" y="179938"/>
                  <a:pt x="21987" y="173550"/>
                  <a:pt x="25711" y="165610"/>
                </a:cubicBezTo>
                <a:cubicBezTo>
                  <a:pt x="34525" y="146819"/>
                  <a:pt x="26436" y="124441"/>
                  <a:pt x="7645" y="115628"/>
                </a:cubicBezTo>
                <a:cubicBezTo>
                  <a:pt x="1487" y="112828"/>
                  <a:pt x="-1507" y="105784"/>
                  <a:pt x="750" y="99407"/>
                </a:cubicBezTo>
                <a:cubicBezTo>
                  <a:pt x="6777" y="82192"/>
                  <a:pt x="15912" y="66230"/>
                  <a:pt x="27699" y="52312"/>
                </a:cubicBezTo>
                <a:cubicBezTo>
                  <a:pt x="32054" y="47346"/>
                  <a:pt x="39519" y="46619"/>
                  <a:pt x="44750" y="50652"/>
                </a:cubicBezTo>
                <a:cubicBezTo>
                  <a:pt x="56460" y="59130"/>
                  <a:pt x="72069" y="59903"/>
                  <a:pt x="84559" y="52624"/>
                </a:cubicBezTo>
                <a:cubicBezTo>
                  <a:pt x="97110" y="45171"/>
                  <a:pt x="104221" y="31135"/>
                  <a:pt x="102808" y="16607"/>
                </a:cubicBezTo>
                <a:cubicBezTo>
                  <a:pt x="101975" y="10062"/>
                  <a:pt x="106283" y="3966"/>
                  <a:pt x="112730" y="2565"/>
                </a:cubicBezTo>
                <a:cubicBezTo>
                  <a:pt x="130489" y="-819"/>
                  <a:pt x="148724" y="-855"/>
                  <a:pt x="166496" y="2458"/>
                </a:cubicBezTo>
                <a:close/>
              </a:path>
            </a:pathLst>
          </a:custGeom>
          <a:solidFill>
            <a:schemeClr val="bg2"/>
          </a:solidFill>
          <a:ln w="4763" cap="flat">
            <a:noFill/>
            <a:prstDash val="solid"/>
            <a:miter/>
          </a:ln>
        </p:spPr>
        <p:txBody>
          <a:bodyPr rtlCol="0" anchor="ctr"/>
          <a:lstStyle/>
          <a:p>
            <a:endParaRPr lang="en-GB">
              <a:latin typeface="+mn-lt"/>
            </a:endParaRPr>
          </a:p>
        </p:txBody>
      </p:sp>
      <p:sp>
        <p:nvSpPr>
          <p:cNvPr id="1186" name="Freeform: Shape 1185">
            <a:extLst>
              <a:ext uri="{FF2B5EF4-FFF2-40B4-BE49-F238E27FC236}">
                <a16:creationId xmlns:a16="http://schemas.microsoft.com/office/drawing/2014/main" id="{92E0D711-48AE-F708-B160-EC9723F3DE52}"/>
              </a:ext>
            </a:extLst>
          </p:cNvPr>
          <p:cNvSpPr/>
          <p:nvPr/>
        </p:nvSpPr>
        <p:spPr>
          <a:xfrm>
            <a:off x="6383536" y="3156412"/>
            <a:ext cx="270128" cy="294813"/>
          </a:xfrm>
          <a:custGeom>
            <a:avLst/>
            <a:gdLst>
              <a:gd name="connsiteX0" fmla="*/ 116783 w 279795"/>
              <a:gd name="connsiteY0" fmla="*/ 100029 h 305362"/>
              <a:gd name="connsiteX1" fmla="*/ 85152 w 279795"/>
              <a:gd name="connsiteY1" fmla="*/ 149657 h 305362"/>
              <a:gd name="connsiteX2" fmla="*/ 139897 w 279795"/>
              <a:gd name="connsiteY2" fmla="*/ 204388 h 305362"/>
              <a:gd name="connsiteX3" fmla="*/ 189526 w 279795"/>
              <a:gd name="connsiteY3" fmla="*/ 172758 h 305362"/>
              <a:gd name="connsiteX4" fmla="*/ 163012 w 279795"/>
              <a:gd name="connsiteY4" fmla="*/ 100029 h 305362"/>
              <a:gd name="connsiteX5" fmla="*/ 163012 w 279795"/>
              <a:gd name="connsiteY5" fmla="*/ 149644 h 305362"/>
              <a:gd name="connsiteX6" fmla="*/ 159362 w 279795"/>
              <a:gd name="connsiteY6" fmla="*/ 153293 h 305362"/>
              <a:gd name="connsiteX7" fmla="*/ 120432 w 279795"/>
              <a:gd name="connsiteY7" fmla="*/ 153293 h 305362"/>
              <a:gd name="connsiteX8" fmla="*/ 116783 w 279795"/>
              <a:gd name="connsiteY8" fmla="*/ 149644 h 305362"/>
              <a:gd name="connsiteX9" fmla="*/ 120436 w 279795"/>
              <a:gd name="connsiteY9" fmla="*/ 90956 h 305362"/>
              <a:gd name="connsiteX10" fmla="*/ 124082 w 279795"/>
              <a:gd name="connsiteY10" fmla="*/ 94606 h 305362"/>
              <a:gd name="connsiteX11" fmla="*/ 124082 w 279795"/>
              <a:gd name="connsiteY11" fmla="*/ 145994 h 305362"/>
              <a:gd name="connsiteX12" fmla="*/ 155712 w 279795"/>
              <a:gd name="connsiteY12" fmla="*/ 145994 h 305362"/>
              <a:gd name="connsiteX13" fmla="*/ 155712 w 279795"/>
              <a:gd name="connsiteY13" fmla="*/ 94606 h 305362"/>
              <a:gd name="connsiteX14" fmla="*/ 155920 w 279795"/>
              <a:gd name="connsiteY14" fmla="*/ 93391 h 305362"/>
              <a:gd name="connsiteX15" fmla="*/ 160574 w 279795"/>
              <a:gd name="connsiteY15" fmla="*/ 91164 h 305362"/>
              <a:gd name="connsiteX16" fmla="*/ 197490 w 279795"/>
              <a:gd name="connsiteY16" fmla="*/ 126560 h 305362"/>
              <a:gd name="connsiteX17" fmla="*/ 163012 w 279795"/>
              <a:gd name="connsiteY17" fmla="*/ 207176 h 305362"/>
              <a:gd name="connsiteX18" fmla="*/ 163012 w 279795"/>
              <a:gd name="connsiteY18" fmla="*/ 305362 h 305362"/>
              <a:gd name="connsiteX19" fmla="*/ 155712 w 279795"/>
              <a:gd name="connsiteY19" fmla="*/ 305362 h 305362"/>
              <a:gd name="connsiteX20" fmla="*/ 155712 w 279795"/>
              <a:gd name="connsiteY20" fmla="*/ 209568 h 305362"/>
              <a:gd name="connsiteX21" fmla="*/ 124082 w 279795"/>
              <a:gd name="connsiteY21" fmla="*/ 209568 h 305362"/>
              <a:gd name="connsiteX22" fmla="*/ 124082 w 279795"/>
              <a:gd name="connsiteY22" fmla="*/ 305362 h 305362"/>
              <a:gd name="connsiteX23" fmla="*/ 116783 w 279795"/>
              <a:gd name="connsiteY23" fmla="*/ 305362 h 305362"/>
              <a:gd name="connsiteX24" fmla="*/ 116783 w 279795"/>
              <a:gd name="connsiteY24" fmla="*/ 207176 h 305362"/>
              <a:gd name="connsiteX25" fmla="*/ 81386 w 279795"/>
              <a:gd name="connsiteY25" fmla="*/ 170260 h 305362"/>
              <a:gd name="connsiteX26" fmla="*/ 119221 w 279795"/>
              <a:gd name="connsiteY26" fmla="*/ 91164 h 305362"/>
              <a:gd name="connsiteX27" fmla="*/ 120436 w 279795"/>
              <a:gd name="connsiteY27" fmla="*/ 90956 h 305362"/>
              <a:gd name="connsiteX28" fmla="*/ 166495 w 279795"/>
              <a:gd name="connsiteY28" fmla="*/ 2458 h 305362"/>
              <a:gd name="connsiteX29" fmla="*/ 176969 w 279795"/>
              <a:gd name="connsiteY29" fmla="*/ 16609 h 305362"/>
              <a:gd name="connsiteX30" fmla="*/ 195227 w 279795"/>
              <a:gd name="connsiteY30" fmla="*/ 52616 h 305362"/>
              <a:gd name="connsiteX31" fmla="*/ 235012 w 279795"/>
              <a:gd name="connsiteY31" fmla="*/ 50649 h 305362"/>
              <a:gd name="connsiteX32" fmla="*/ 252377 w 279795"/>
              <a:gd name="connsiteY32" fmla="*/ 52685 h 305362"/>
              <a:gd name="connsiteX33" fmla="*/ 279046 w 279795"/>
              <a:gd name="connsiteY33" fmla="*/ 99472 h 305362"/>
              <a:gd name="connsiteX34" fmla="*/ 272131 w 279795"/>
              <a:gd name="connsiteY34" fmla="*/ 115620 h 305362"/>
              <a:gd name="connsiteX35" fmla="*/ 254085 w 279795"/>
              <a:gd name="connsiteY35" fmla="*/ 133677 h 305362"/>
              <a:gd name="connsiteX36" fmla="*/ 272150 w 279795"/>
              <a:gd name="connsiteY36" fmla="*/ 183659 h 305362"/>
              <a:gd name="connsiteX37" fmla="*/ 279046 w 279795"/>
              <a:gd name="connsiteY37" fmla="*/ 199881 h 305362"/>
              <a:gd name="connsiteX38" fmla="*/ 252096 w 279795"/>
              <a:gd name="connsiteY38" fmla="*/ 246972 h 305362"/>
              <a:gd name="connsiteX39" fmla="*/ 235050 w 279795"/>
              <a:gd name="connsiteY39" fmla="*/ 248636 h 305362"/>
              <a:gd name="connsiteX40" fmla="*/ 195237 w 279795"/>
              <a:gd name="connsiteY40" fmla="*/ 246663 h 305362"/>
              <a:gd name="connsiteX41" fmla="*/ 182753 w 279795"/>
              <a:gd name="connsiteY41" fmla="*/ 258665 h 305362"/>
              <a:gd name="connsiteX42" fmla="*/ 176603 w 279795"/>
              <a:gd name="connsiteY42" fmla="*/ 254735 h 305362"/>
              <a:gd name="connsiteX43" fmla="*/ 178070 w 279795"/>
              <a:gd name="connsiteY43" fmla="*/ 252574 h 305362"/>
              <a:gd name="connsiteX44" fmla="*/ 239328 w 279795"/>
              <a:gd name="connsiteY44" fmla="*/ 242719 h 305362"/>
              <a:gd name="connsiteX45" fmla="*/ 246527 w 279795"/>
              <a:gd name="connsiteY45" fmla="*/ 242258 h 305362"/>
              <a:gd name="connsiteX46" fmla="*/ 272160 w 279795"/>
              <a:gd name="connsiteY46" fmla="*/ 197457 h 305362"/>
              <a:gd name="connsiteX47" fmla="*/ 269090 w 279795"/>
              <a:gd name="connsiteY47" fmla="*/ 190284 h 305362"/>
              <a:gd name="connsiteX48" fmla="*/ 247471 w 279795"/>
              <a:gd name="connsiteY48" fmla="*/ 168680 h 305362"/>
              <a:gd name="connsiteX49" fmla="*/ 269062 w 279795"/>
              <a:gd name="connsiteY49" fmla="*/ 108996 h 305362"/>
              <a:gd name="connsiteX50" fmla="*/ 272145 w 279795"/>
              <a:gd name="connsiteY50" fmla="*/ 101861 h 305362"/>
              <a:gd name="connsiteX51" fmla="*/ 261572 w 279795"/>
              <a:gd name="connsiteY51" fmla="*/ 78404 h 305362"/>
              <a:gd name="connsiteX52" fmla="*/ 246807 w 279795"/>
              <a:gd name="connsiteY52" fmla="*/ 57407 h 305362"/>
              <a:gd name="connsiteX53" fmla="*/ 239279 w 279795"/>
              <a:gd name="connsiteY53" fmla="*/ 56568 h 305362"/>
              <a:gd name="connsiteX54" fmla="*/ 191539 w 279795"/>
              <a:gd name="connsiteY54" fmla="*/ 58918 h 305362"/>
              <a:gd name="connsiteX55" fmla="*/ 169698 w 279795"/>
              <a:gd name="connsiteY55" fmla="*/ 15925 h 305362"/>
              <a:gd name="connsiteX56" fmla="*/ 165164 w 279795"/>
              <a:gd name="connsiteY56" fmla="*/ 9633 h 305362"/>
              <a:gd name="connsiteX57" fmla="*/ 114088 w 279795"/>
              <a:gd name="connsiteY57" fmla="*/ 9735 h 305362"/>
              <a:gd name="connsiteX58" fmla="*/ 110077 w 279795"/>
              <a:gd name="connsiteY58" fmla="*/ 15918 h 305362"/>
              <a:gd name="connsiteX59" fmla="*/ 88246 w 279795"/>
              <a:gd name="connsiteY59" fmla="*/ 58925 h 305362"/>
              <a:gd name="connsiteX60" fmla="*/ 40472 w 279795"/>
              <a:gd name="connsiteY60" fmla="*/ 56568 h 305362"/>
              <a:gd name="connsiteX61" fmla="*/ 33268 w 279795"/>
              <a:gd name="connsiteY61" fmla="*/ 57027 h 305362"/>
              <a:gd name="connsiteX62" fmla="*/ 7635 w 279795"/>
              <a:gd name="connsiteY62" fmla="*/ 101827 h 305362"/>
              <a:gd name="connsiteX63" fmla="*/ 10705 w 279795"/>
              <a:gd name="connsiteY63" fmla="*/ 109003 h 305362"/>
              <a:gd name="connsiteX64" fmla="*/ 32324 w 279795"/>
              <a:gd name="connsiteY64" fmla="*/ 130607 h 305362"/>
              <a:gd name="connsiteX65" fmla="*/ 10733 w 279795"/>
              <a:gd name="connsiteY65" fmla="*/ 190291 h 305362"/>
              <a:gd name="connsiteX66" fmla="*/ 7649 w 279795"/>
              <a:gd name="connsiteY66" fmla="*/ 197427 h 305362"/>
              <a:gd name="connsiteX67" fmla="*/ 18223 w 279795"/>
              <a:gd name="connsiteY67" fmla="*/ 220883 h 305362"/>
              <a:gd name="connsiteX68" fmla="*/ 32988 w 279795"/>
              <a:gd name="connsiteY68" fmla="*/ 241880 h 305362"/>
              <a:gd name="connsiteX69" fmla="*/ 40515 w 279795"/>
              <a:gd name="connsiteY69" fmla="*/ 242719 h 305362"/>
              <a:gd name="connsiteX70" fmla="*/ 42650 w 279795"/>
              <a:gd name="connsiteY70" fmla="*/ 241272 h 305362"/>
              <a:gd name="connsiteX71" fmla="*/ 103201 w 279795"/>
              <a:gd name="connsiteY71" fmla="*/ 254735 h 305362"/>
              <a:gd name="connsiteX72" fmla="*/ 97052 w 279795"/>
              <a:gd name="connsiteY72" fmla="*/ 258665 h 305362"/>
              <a:gd name="connsiteX73" fmla="*/ 95844 w 279795"/>
              <a:gd name="connsiteY73" fmla="*/ 256884 h 305362"/>
              <a:gd name="connsiteX74" fmla="*/ 44783 w 279795"/>
              <a:gd name="connsiteY74" fmla="*/ 248638 h 305362"/>
              <a:gd name="connsiteX75" fmla="*/ 27418 w 279795"/>
              <a:gd name="connsiteY75" fmla="*/ 246602 h 305362"/>
              <a:gd name="connsiteX76" fmla="*/ 749 w 279795"/>
              <a:gd name="connsiteY76" fmla="*/ 199815 h 305362"/>
              <a:gd name="connsiteX77" fmla="*/ 7663 w 279795"/>
              <a:gd name="connsiteY77" fmla="*/ 183667 h 305362"/>
              <a:gd name="connsiteX78" fmla="*/ 25710 w 279795"/>
              <a:gd name="connsiteY78" fmla="*/ 165610 h 305362"/>
              <a:gd name="connsiteX79" fmla="*/ 7644 w 279795"/>
              <a:gd name="connsiteY79" fmla="*/ 115628 h 305362"/>
              <a:gd name="connsiteX80" fmla="*/ 749 w 279795"/>
              <a:gd name="connsiteY80" fmla="*/ 99406 h 305362"/>
              <a:gd name="connsiteX81" fmla="*/ 27698 w 279795"/>
              <a:gd name="connsiteY81" fmla="*/ 52313 h 305362"/>
              <a:gd name="connsiteX82" fmla="*/ 44749 w 279795"/>
              <a:gd name="connsiteY82" fmla="*/ 50652 h 305362"/>
              <a:gd name="connsiteX83" fmla="*/ 84558 w 279795"/>
              <a:gd name="connsiteY83" fmla="*/ 52624 h 305362"/>
              <a:gd name="connsiteX84" fmla="*/ 102807 w 279795"/>
              <a:gd name="connsiteY84" fmla="*/ 16607 h 305362"/>
              <a:gd name="connsiteX85" fmla="*/ 112729 w 279795"/>
              <a:gd name="connsiteY85" fmla="*/ 2565 h 305362"/>
              <a:gd name="connsiteX86" fmla="*/ 166495 w 279795"/>
              <a:gd name="connsiteY86" fmla="*/ 2458 h 30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79795" h="305362">
                <a:moveTo>
                  <a:pt x="116783" y="100029"/>
                </a:moveTo>
                <a:cubicBezTo>
                  <a:pt x="97487" y="109015"/>
                  <a:pt x="85150" y="128372"/>
                  <a:pt x="85152" y="149657"/>
                </a:cubicBezTo>
                <a:cubicBezTo>
                  <a:pt x="85156" y="179888"/>
                  <a:pt x="109666" y="204392"/>
                  <a:pt x="139897" y="204388"/>
                </a:cubicBezTo>
                <a:cubicBezTo>
                  <a:pt x="161183" y="204391"/>
                  <a:pt x="180540" y="192054"/>
                  <a:pt x="189526" y="172758"/>
                </a:cubicBezTo>
                <a:cubicBezTo>
                  <a:pt x="202288" y="145353"/>
                  <a:pt x="190417" y="112791"/>
                  <a:pt x="163012" y="100029"/>
                </a:cubicBezTo>
                <a:lnTo>
                  <a:pt x="163012" y="149644"/>
                </a:lnTo>
                <a:cubicBezTo>
                  <a:pt x="163011" y="151659"/>
                  <a:pt x="161378" y="153293"/>
                  <a:pt x="159362" y="153293"/>
                </a:cubicBezTo>
                <a:lnTo>
                  <a:pt x="120432" y="153293"/>
                </a:lnTo>
                <a:cubicBezTo>
                  <a:pt x="118417" y="153293"/>
                  <a:pt x="116783" y="151659"/>
                  <a:pt x="116783" y="149644"/>
                </a:cubicBezTo>
                <a:close/>
                <a:moveTo>
                  <a:pt x="120436" y="90956"/>
                </a:moveTo>
                <a:cubicBezTo>
                  <a:pt x="122451" y="90957"/>
                  <a:pt x="124083" y="92592"/>
                  <a:pt x="124082" y="94606"/>
                </a:cubicBezTo>
                <a:lnTo>
                  <a:pt x="124082" y="145994"/>
                </a:lnTo>
                <a:lnTo>
                  <a:pt x="155712" y="145994"/>
                </a:lnTo>
                <a:lnTo>
                  <a:pt x="155712" y="94606"/>
                </a:lnTo>
                <a:cubicBezTo>
                  <a:pt x="155712" y="94193"/>
                  <a:pt x="155783" y="93782"/>
                  <a:pt x="155920" y="93391"/>
                </a:cubicBezTo>
                <a:cubicBezTo>
                  <a:pt x="156590" y="91491"/>
                  <a:pt x="158674" y="90494"/>
                  <a:pt x="160574" y="91164"/>
                </a:cubicBezTo>
                <a:cubicBezTo>
                  <a:pt x="177399" y="97101"/>
                  <a:pt x="190851" y="109999"/>
                  <a:pt x="197490" y="126560"/>
                </a:cubicBezTo>
                <a:cubicBezTo>
                  <a:pt x="210231" y="158342"/>
                  <a:pt x="194794" y="194435"/>
                  <a:pt x="163012" y="207176"/>
                </a:cubicBezTo>
                <a:lnTo>
                  <a:pt x="163012" y="305362"/>
                </a:lnTo>
                <a:lnTo>
                  <a:pt x="155712" y="305362"/>
                </a:lnTo>
                <a:lnTo>
                  <a:pt x="155712" y="209568"/>
                </a:lnTo>
                <a:cubicBezTo>
                  <a:pt x="145359" y="212394"/>
                  <a:pt x="134436" y="212394"/>
                  <a:pt x="124082" y="209568"/>
                </a:cubicBezTo>
                <a:lnTo>
                  <a:pt x="124082" y="305362"/>
                </a:lnTo>
                <a:lnTo>
                  <a:pt x="116783" y="305362"/>
                </a:lnTo>
                <a:lnTo>
                  <a:pt x="116783" y="207176"/>
                </a:lnTo>
                <a:cubicBezTo>
                  <a:pt x="100221" y="200537"/>
                  <a:pt x="87324" y="187085"/>
                  <a:pt x="81386" y="170260"/>
                </a:cubicBezTo>
                <a:cubicBezTo>
                  <a:pt x="69992" y="137970"/>
                  <a:pt x="86931" y="102558"/>
                  <a:pt x="119221" y="91164"/>
                </a:cubicBezTo>
                <a:cubicBezTo>
                  <a:pt x="119611" y="91026"/>
                  <a:pt x="120022" y="90956"/>
                  <a:pt x="120436" y="90956"/>
                </a:cubicBezTo>
                <a:close/>
                <a:moveTo>
                  <a:pt x="166495" y="2458"/>
                </a:moveTo>
                <a:cubicBezTo>
                  <a:pt x="173140" y="3727"/>
                  <a:pt x="177696" y="9884"/>
                  <a:pt x="176969" y="16609"/>
                </a:cubicBezTo>
                <a:cubicBezTo>
                  <a:pt x="175562" y="31136"/>
                  <a:pt x="182677" y="45167"/>
                  <a:pt x="195227" y="52616"/>
                </a:cubicBezTo>
                <a:cubicBezTo>
                  <a:pt x="207711" y="59886"/>
                  <a:pt x="223306" y="59115"/>
                  <a:pt x="235012" y="50649"/>
                </a:cubicBezTo>
                <a:cubicBezTo>
                  <a:pt x="240432" y="46645"/>
                  <a:pt x="248030" y="47536"/>
                  <a:pt x="252377" y="52685"/>
                </a:cubicBezTo>
                <a:cubicBezTo>
                  <a:pt x="264139" y="66459"/>
                  <a:pt x="273188" y="82334"/>
                  <a:pt x="279046" y="99472"/>
                </a:cubicBezTo>
                <a:cubicBezTo>
                  <a:pt x="281245" y="105833"/>
                  <a:pt x="278252" y="112823"/>
                  <a:pt x="272131" y="115620"/>
                </a:cubicBezTo>
                <a:cubicBezTo>
                  <a:pt x="264193" y="119349"/>
                  <a:pt x="257809" y="125737"/>
                  <a:pt x="254085" y="133677"/>
                </a:cubicBezTo>
                <a:cubicBezTo>
                  <a:pt x="245271" y="152468"/>
                  <a:pt x="253359" y="174846"/>
                  <a:pt x="272150" y="183659"/>
                </a:cubicBezTo>
                <a:cubicBezTo>
                  <a:pt x="278308" y="186459"/>
                  <a:pt x="281303" y="193504"/>
                  <a:pt x="279046" y="199881"/>
                </a:cubicBezTo>
                <a:cubicBezTo>
                  <a:pt x="273016" y="217093"/>
                  <a:pt x="263882" y="233054"/>
                  <a:pt x="252096" y="246972"/>
                </a:cubicBezTo>
                <a:cubicBezTo>
                  <a:pt x="247744" y="251939"/>
                  <a:pt x="240280" y="252667"/>
                  <a:pt x="235050" y="248636"/>
                </a:cubicBezTo>
                <a:cubicBezTo>
                  <a:pt x="223339" y="240156"/>
                  <a:pt x="207728" y="239383"/>
                  <a:pt x="195237" y="246663"/>
                </a:cubicBezTo>
                <a:cubicBezTo>
                  <a:pt x="190176" y="249609"/>
                  <a:pt x="185895" y="253724"/>
                  <a:pt x="182753" y="258665"/>
                </a:cubicBezTo>
                <a:lnTo>
                  <a:pt x="176603" y="254735"/>
                </a:lnTo>
                <a:cubicBezTo>
                  <a:pt x="177071" y="254000"/>
                  <a:pt x="177560" y="253279"/>
                  <a:pt x="178070" y="252574"/>
                </a:cubicBezTo>
                <a:cubicBezTo>
                  <a:pt x="192264" y="232937"/>
                  <a:pt x="219690" y="228525"/>
                  <a:pt x="239328" y="242719"/>
                </a:cubicBezTo>
                <a:cubicBezTo>
                  <a:pt x="241476" y="244478"/>
                  <a:pt x="244620" y="244276"/>
                  <a:pt x="246527" y="242258"/>
                </a:cubicBezTo>
                <a:cubicBezTo>
                  <a:pt x="257739" y="229018"/>
                  <a:pt x="266428" y="213833"/>
                  <a:pt x="272160" y="197457"/>
                </a:cubicBezTo>
                <a:cubicBezTo>
                  <a:pt x="273189" y="194631"/>
                  <a:pt x="271845" y="191491"/>
                  <a:pt x="269090" y="190284"/>
                </a:cubicBezTo>
                <a:cubicBezTo>
                  <a:pt x="259578" y="185834"/>
                  <a:pt x="251928" y="178189"/>
                  <a:pt x="247471" y="168680"/>
                </a:cubicBezTo>
                <a:cubicBezTo>
                  <a:pt x="236952" y="146237"/>
                  <a:pt x="246618" y="119515"/>
                  <a:pt x="269062" y="108996"/>
                </a:cubicBezTo>
                <a:cubicBezTo>
                  <a:pt x="271802" y="107794"/>
                  <a:pt x="273148" y="104680"/>
                  <a:pt x="272145" y="101861"/>
                </a:cubicBezTo>
                <a:cubicBezTo>
                  <a:pt x="269347" y="93734"/>
                  <a:pt x="265808" y="85883"/>
                  <a:pt x="261572" y="78404"/>
                </a:cubicBezTo>
                <a:cubicBezTo>
                  <a:pt x="257310" y="70963"/>
                  <a:pt x="252368" y="63934"/>
                  <a:pt x="246807" y="57407"/>
                </a:cubicBezTo>
                <a:cubicBezTo>
                  <a:pt x="244929" y="55154"/>
                  <a:pt x="241607" y="54784"/>
                  <a:pt x="239279" y="56568"/>
                </a:cubicBezTo>
                <a:cubicBezTo>
                  <a:pt x="225232" y="66724"/>
                  <a:pt x="206517" y="67646"/>
                  <a:pt x="191539" y="58918"/>
                </a:cubicBezTo>
                <a:cubicBezTo>
                  <a:pt x="176545" y="50028"/>
                  <a:pt x="168035" y="33277"/>
                  <a:pt x="169698" y="15925"/>
                </a:cubicBezTo>
                <a:cubicBezTo>
                  <a:pt x="170092" y="12958"/>
                  <a:pt x="168104" y="10199"/>
                  <a:pt x="165164" y="9633"/>
                </a:cubicBezTo>
                <a:cubicBezTo>
                  <a:pt x="148281" y="6488"/>
                  <a:pt x="130959" y="6522"/>
                  <a:pt x="114088" y="9735"/>
                </a:cubicBezTo>
                <a:cubicBezTo>
                  <a:pt x="111357" y="10454"/>
                  <a:pt x="109620" y="13131"/>
                  <a:pt x="110077" y="15918"/>
                </a:cubicBezTo>
                <a:cubicBezTo>
                  <a:pt x="111749" y="33273"/>
                  <a:pt x="103242" y="50031"/>
                  <a:pt x="88246" y="58925"/>
                </a:cubicBezTo>
                <a:cubicBezTo>
                  <a:pt x="73258" y="67661"/>
                  <a:pt x="54528" y="66737"/>
                  <a:pt x="40472" y="56568"/>
                </a:cubicBezTo>
                <a:cubicBezTo>
                  <a:pt x="38323" y="54805"/>
                  <a:pt x="35177" y="55006"/>
                  <a:pt x="33268" y="57027"/>
                </a:cubicBezTo>
                <a:cubicBezTo>
                  <a:pt x="22057" y="70268"/>
                  <a:pt x="13369" y="85452"/>
                  <a:pt x="7635" y="101827"/>
                </a:cubicBezTo>
                <a:cubicBezTo>
                  <a:pt x="6606" y="104655"/>
                  <a:pt x="7949" y="107795"/>
                  <a:pt x="10705" y="109003"/>
                </a:cubicBezTo>
                <a:cubicBezTo>
                  <a:pt x="20217" y="113453"/>
                  <a:pt x="27867" y="121098"/>
                  <a:pt x="32324" y="130607"/>
                </a:cubicBezTo>
                <a:cubicBezTo>
                  <a:pt x="42843" y="153050"/>
                  <a:pt x="33177" y="179772"/>
                  <a:pt x="10733" y="190291"/>
                </a:cubicBezTo>
                <a:cubicBezTo>
                  <a:pt x="7993" y="191492"/>
                  <a:pt x="6647" y="194607"/>
                  <a:pt x="7649" y="197427"/>
                </a:cubicBezTo>
                <a:cubicBezTo>
                  <a:pt x="10448" y="205553"/>
                  <a:pt x="13987" y="213405"/>
                  <a:pt x="18223" y="220883"/>
                </a:cubicBezTo>
                <a:cubicBezTo>
                  <a:pt x="22485" y="228324"/>
                  <a:pt x="27427" y="235353"/>
                  <a:pt x="32988" y="241880"/>
                </a:cubicBezTo>
                <a:cubicBezTo>
                  <a:pt x="34866" y="244133"/>
                  <a:pt x="38187" y="244503"/>
                  <a:pt x="40515" y="242719"/>
                </a:cubicBezTo>
                <a:cubicBezTo>
                  <a:pt x="41212" y="242216"/>
                  <a:pt x="41924" y="241733"/>
                  <a:pt x="42650" y="241272"/>
                </a:cubicBezTo>
                <a:cubicBezTo>
                  <a:pt x="63088" y="228269"/>
                  <a:pt x="90198" y="234296"/>
                  <a:pt x="103201" y="254735"/>
                </a:cubicBezTo>
                <a:lnTo>
                  <a:pt x="97052" y="258665"/>
                </a:lnTo>
                <a:cubicBezTo>
                  <a:pt x="96667" y="258060"/>
                  <a:pt x="96264" y="257466"/>
                  <a:pt x="95844" y="256884"/>
                </a:cubicBezTo>
                <a:cubicBezTo>
                  <a:pt x="84021" y="240507"/>
                  <a:pt x="61160" y="236815"/>
                  <a:pt x="44783" y="248638"/>
                </a:cubicBezTo>
                <a:cubicBezTo>
                  <a:pt x="39363" y="252643"/>
                  <a:pt x="31764" y="251752"/>
                  <a:pt x="27418" y="246602"/>
                </a:cubicBezTo>
                <a:cubicBezTo>
                  <a:pt x="15654" y="232829"/>
                  <a:pt x="6605" y="216954"/>
                  <a:pt x="749" y="199815"/>
                </a:cubicBezTo>
                <a:cubicBezTo>
                  <a:pt x="-1451" y="193454"/>
                  <a:pt x="1542" y="186464"/>
                  <a:pt x="7663" y="183667"/>
                </a:cubicBezTo>
                <a:cubicBezTo>
                  <a:pt x="15601" y="179938"/>
                  <a:pt x="21986" y="173550"/>
                  <a:pt x="25710" y="165610"/>
                </a:cubicBezTo>
                <a:cubicBezTo>
                  <a:pt x="34524" y="146819"/>
                  <a:pt x="26435" y="124441"/>
                  <a:pt x="7644" y="115628"/>
                </a:cubicBezTo>
                <a:cubicBezTo>
                  <a:pt x="1486" y="112828"/>
                  <a:pt x="-1508" y="105783"/>
                  <a:pt x="749" y="99406"/>
                </a:cubicBezTo>
                <a:cubicBezTo>
                  <a:pt x="6776" y="82193"/>
                  <a:pt x="15911" y="66231"/>
                  <a:pt x="27698" y="52313"/>
                </a:cubicBezTo>
                <a:cubicBezTo>
                  <a:pt x="32054" y="47347"/>
                  <a:pt x="39517" y="46620"/>
                  <a:pt x="44749" y="50652"/>
                </a:cubicBezTo>
                <a:cubicBezTo>
                  <a:pt x="56459" y="59130"/>
                  <a:pt x="72068" y="59903"/>
                  <a:pt x="84558" y="52624"/>
                </a:cubicBezTo>
                <a:cubicBezTo>
                  <a:pt x="97109" y="45171"/>
                  <a:pt x="104220" y="31135"/>
                  <a:pt x="102807" y="16607"/>
                </a:cubicBezTo>
                <a:cubicBezTo>
                  <a:pt x="101974" y="10062"/>
                  <a:pt x="106282" y="3966"/>
                  <a:pt x="112729" y="2565"/>
                </a:cubicBezTo>
                <a:cubicBezTo>
                  <a:pt x="130488" y="-820"/>
                  <a:pt x="148723" y="-856"/>
                  <a:pt x="166495" y="2458"/>
                </a:cubicBezTo>
                <a:close/>
              </a:path>
            </a:pathLst>
          </a:custGeom>
          <a:solidFill>
            <a:schemeClr val="bg2"/>
          </a:solidFill>
          <a:ln w="1797" cap="flat">
            <a:noFill/>
            <a:prstDash val="solid"/>
            <a:miter/>
          </a:ln>
        </p:spPr>
        <p:txBody>
          <a:bodyPr rtlCol="0" anchor="ctr"/>
          <a:lstStyle/>
          <a:p>
            <a:endParaRPr lang="en-GB">
              <a:latin typeface="+mn-lt"/>
            </a:endParaRPr>
          </a:p>
        </p:txBody>
      </p:sp>
      <p:sp>
        <p:nvSpPr>
          <p:cNvPr id="1192" name="Freeform: Shape 1191">
            <a:extLst>
              <a:ext uri="{FF2B5EF4-FFF2-40B4-BE49-F238E27FC236}">
                <a16:creationId xmlns:a16="http://schemas.microsoft.com/office/drawing/2014/main" id="{01C8F265-CFAD-B143-5D40-B63791B2B4AD}"/>
              </a:ext>
            </a:extLst>
          </p:cNvPr>
          <p:cNvSpPr/>
          <p:nvPr/>
        </p:nvSpPr>
        <p:spPr>
          <a:xfrm>
            <a:off x="8528263" y="3188163"/>
            <a:ext cx="247405" cy="231312"/>
          </a:xfrm>
          <a:custGeom>
            <a:avLst/>
            <a:gdLst>
              <a:gd name="connsiteX0" fmla="*/ 137233 w 163881"/>
              <a:gd name="connsiteY0" fmla="*/ 115915 h 153221"/>
              <a:gd name="connsiteX1" fmla="*/ 137233 w 163881"/>
              <a:gd name="connsiteY1" fmla="*/ 149224 h 153221"/>
              <a:gd name="connsiteX2" fmla="*/ 159884 w 163881"/>
              <a:gd name="connsiteY2" fmla="*/ 149224 h 153221"/>
              <a:gd name="connsiteX3" fmla="*/ 159884 w 163881"/>
              <a:gd name="connsiteY3" fmla="*/ 120074 h 153221"/>
              <a:gd name="connsiteX4" fmla="*/ 155725 w 163881"/>
              <a:gd name="connsiteY4" fmla="*/ 115915 h 153221"/>
              <a:gd name="connsiteX5" fmla="*/ 3997 w 163881"/>
              <a:gd name="connsiteY5" fmla="*/ 115915 h 153221"/>
              <a:gd name="connsiteX6" fmla="*/ 3997 w 163881"/>
              <a:gd name="connsiteY6" fmla="*/ 149224 h 153221"/>
              <a:gd name="connsiteX7" fmla="*/ 26647 w 163881"/>
              <a:gd name="connsiteY7" fmla="*/ 149224 h 153221"/>
              <a:gd name="connsiteX8" fmla="*/ 26647 w 163881"/>
              <a:gd name="connsiteY8" fmla="*/ 120074 h 153221"/>
              <a:gd name="connsiteX9" fmla="*/ 22489 w 163881"/>
              <a:gd name="connsiteY9" fmla="*/ 115915 h 153221"/>
              <a:gd name="connsiteX10" fmla="*/ 65952 w 163881"/>
              <a:gd name="connsiteY10" fmla="*/ 90600 h 153221"/>
              <a:gd name="connsiteX11" fmla="*/ 81940 w 163881"/>
              <a:gd name="connsiteY11" fmla="*/ 90600 h 153221"/>
              <a:gd name="connsiteX12" fmla="*/ 81940 w 163881"/>
              <a:gd name="connsiteY12" fmla="*/ 94597 h 153221"/>
              <a:gd name="connsiteX13" fmla="*/ 65952 w 163881"/>
              <a:gd name="connsiteY13" fmla="*/ 94597 h 153221"/>
              <a:gd name="connsiteX14" fmla="*/ 65952 w 163881"/>
              <a:gd name="connsiteY14" fmla="*/ 79941 h 153221"/>
              <a:gd name="connsiteX15" fmla="*/ 97929 w 163881"/>
              <a:gd name="connsiteY15" fmla="*/ 79941 h 153221"/>
              <a:gd name="connsiteX16" fmla="*/ 97929 w 163881"/>
              <a:gd name="connsiteY16" fmla="*/ 83938 h 153221"/>
              <a:gd name="connsiteX17" fmla="*/ 65952 w 163881"/>
              <a:gd name="connsiteY17" fmla="*/ 83938 h 153221"/>
              <a:gd name="connsiteX18" fmla="*/ 65952 w 163881"/>
              <a:gd name="connsiteY18" fmla="*/ 69282 h 153221"/>
              <a:gd name="connsiteX19" fmla="*/ 97929 w 163881"/>
              <a:gd name="connsiteY19" fmla="*/ 69282 h 153221"/>
              <a:gd name="connsiteX20" fmla="*/ 97929 w 163881"/>
              <a:gd name="connsiteY20" fmla="*/ 73279 h 153221"/>
              <a:gd name="connsiteX21" fmla="*/ 65952 w 163881"/>
              <a:gd name="connsiteY21" fmla="*/ 73279 h 153221"/>
              <a:gd name="connsiteX22" fmla="*/ 94598 w 163881"/>
              <a:gd name="connsiteY22" fmla="*/ 44129 h 153221"/>
              <a:gd name="connsiteX23" fmla="*/ 94598 w 163881"/>
              <a:gd name="connsiteY23" fmla="*/ 53294 h 153221"/>
              <a:gd name="connsiteX24" fmla="*/ 103763 w 163881"/>
              <a:gd name="connsiteY24" fmla="*/ 53294 h 153221"/>
              <a:gd name="connsiteX25" fmla="*/ 57292 w 163881"/>
              <a:gd name="connsiteY25" fmla="*/ 41303 h 153221"/>
              <a:gd name="connsiteX26" fmla="*/ 57292 w 163881"/>
              <a:gd name="connsiteY26" fmla="*/ 111918 h 153221"/>
              <a:gd name="connsiteX27" fmla="*/ 106589 w 163881"/>
              <a:gd name="connsiteY27" fmla="*/ 111918 h 153221"/>
              <a:gd name="connsiteX28" fmla="*/ 106589 w 163881"/>
              <a:gd name="connsiteY28" fmla="*/ 57291 h 153221"/>
              <a:gd name="connsiteX29" fmla="*/ 92599 w 163881"/>
              <a:gd name="connsiteY29" fmla="*/ 57291 h 153221"/>
              <a:gd name="connsiteX30" fmla="*/ 90601 w 163881"/>
              <a:gd name="connsiteY30" fmla="*/ 55293 h 153221"/>
              <a:gd name="connsiteX31" fmla="*/ 90601 w 163881"/>
              <a:gd name="connsiteY31" fmla="*/ 41303 h 153221"/>
              <a:gd name="connsiteX32" fmla="*/ 137233 w 163881"/>
              <a:gd name="connsiteY32" fmla="*/ 3997 h 153221"/>
              <a:gd name="connsiteX33" fmla="*/ 137233 w 163881"/>
              <a:gd name="connsiteY33" fmla="*/ 37306 h 153221"/>
              <a:gd name="connsiteX34" fmla="*/ 159884 w 163881"/>
              <a:gd name="connsiteY34" fmla="*/ 37306 h 153221"/>
              <a:gd name="connsiteX35" fmla="*/ 159884 w 163881"/>
              <a:gd name="connsiteY35" fmla="*/ 8181 h 153221"/>
              <a:gd name="connsiteX36" fmla="*/ 155723 w 163881"/>
              <a:gd name="connsiteY36" fmla="*/ 3997 h 153221"/>
              <a:gd name="connsiteX37" fmla="*/ 3997 w 163881"/>
              <a:gd name="connsiteY37" fmla="*/ 3997 h 153221"/>
              <a:gd name="connsiteX38" fmla="*/ 3997 w 163881"/>
              <a:gd name="connsiteY38" fmla="*/ 37306 h 153221"/>
              <a:gd name="connsiteX39" fmla="*/ 26647 w 163881"/>
              <a:gd name="connsiteY39" fmla="*/ 37306 h 153221"/>
              <a:gd name="connsiteX40" fmla="*/ 26647 w 163881"/>
              <a:gd name="connsiteY40" fmla="*/ 8155 h 153221"/>
              <a:gd name="connsiteX41" fmla="*/ 22489 w 163881"/>
              <a:gd name="connsiteY41" fmla="*/ 3997 h 153221"/>
              <a:gd name="connsiteX42" fmla="*/ 1999 w 163881"/>
              <a:gd name="connsiteY42" fmla="*/ 0 h 153221"/>
              <a:gd name="connsiteX43" fmla="*/ 23316 w 163881"/>
              <a:gd name="connsiteY43" fmla="*/ 0 h 153221"/>
              <a:gd name="connsiteX44" fmla="*/ 24729 w 163881"/>
              <a:gd name="connsiteY44" fmla="*/ 585 h 153221"/>
              <a:gd name="connsiteX45" fmla="*/ 30059 w 163881"/>
              <a:gd name="connsiteY45" fmla="*/ 5915 h 153221"/>
              <a:gd name="connsiteX46" fmla="*/ 30644 w 163881"/>
              <a:gd name="connsiteY46" fmla="*/ 7328 h 153221"/>
              <a:gd name="connsiteX47" fmla="*/ 30644 w 163881"/>
              <a:gd name="connsiteY47" fmla="*/ 22489 h 153221"/>
              <a:gd name="connsiteX48" fmla="*/ 53295 w 163881"/>
              <a:gd name="connsiteY48" fmla="*/ 45139 h 153221"/>
              <a:gd name="connsiteX49" fmla="*/ 53295 w 163881"/>
              <a:gd name="connsiteY49" fmla="*/ 39305 h 153221"/>
              <a:gd name="connsiteX50" fmla="*/ 55293 w 163881"/>
              <a:gd name="connsiteY50" fmla="*/ 37306 h 153221"/>
              <a:gd name="connsiteX51" fmla="*/ 92599 w 163881"/>
              <a:gd name="connsiteY51" fmla="*/ 37306 h 153221"/>
              <a:gd name="connsiteX52" fmla="*/ 94012 w 163881"/>
              <a:gd name="connsiteY52" fmla="*/ 37891 h 153221"/>
              <a:gd name="connsiteX53" fmla="*/ 105923 w 163881"/>
              <a:gd name="connsiteY53" fmla="*/ 49802 h 153221"/>
              <a:gd name="connsiteX54" fmla="*/ 133236 w 163881"/>
              <a:gd name="connsiteY54" fmla="*/ 22489 h 153221"/>
              <a:gd name="connsiteX55" fmla="*/ 133236 w 163881"/>
              <a:gd name="connsiteY55" fmla="*/ 1999 h 153221"/>
              <a:gd name="connsiteX56" fmla="*/ 135235 w 163881"/>
              <a:gd name="connsiteY56" fmla="*/ 0 h 153221"/>
              <a:gd name="connsiteX57" fmla="*/ 156553 w 163881"/>
              <a:gd name="connsiteY57" fmla="*/ 0 h 153221"/>
              <a:gd name="connsiteX58" fmla="*/ 157971 w 163881"/>
              <a:gd name="connsiteY58" fmla="*/ 589 h 153221"/>
              <a:gd name="connsiteX59" fmla="*/ 163300 w 163881"/>
              <a:gd name="connsiteY59" fmla="*/ 5947 h 153221"/>
              <a:gd name="connsiteX60" fmla="*/ 163881 w 163881"/>
              <a:gd name="connsiteY60" fmla="*/ 7356 h 153221"/>
              <a:gd name="connsiteX61" fmla="*/ 163881 w 163881"/>
              <a:gd name="connsiteY61" fmla="*/ 39305 h 153221"/>
              <a:gd name="connsiteX62" fmla="*/ 161882 w 163881"/>
              <a:gd name="connsiteY62" fmla="*/ 41303 h 153221"/>
              <a:gd name="connsiteX63" fmla="*/ 135235 w 163881"/>
              <a:gd name="connsiteY63" fmla="*/ 41303 h 153221"/>
              <a:gd name="connsiteX64" fmla="*/ 133236 w 163881"/>
              <a:gd name="connsiteY64" fmla="*/ 39305 h 153221"/>
              <a:gd name="connsiteX65" fmla="*/ 133236 w 163881"/>
              <a:gd name="connsiteY65" fmla="*/ 28141 h 153221"/>
              <a:gd name="connsiteX66" fmla="*/ 108749 w 163881"/>
              <a:gd name="connsiteY66" fmla="*/ 52628 h 153221"/>
              <a:gd name="connsiteX67" fmla="*/ 110001 w 163881"/>
              <a:gd name="connsiteY67" fmla="*/ 53880 h 153221"/>
              <a:gd name="connsiteX68" fmla="*/ 110586 w 163881"/>
              <a:gd name="connsiteY68" fmla="*/ 55293 h 153221"/>
              <a:gd name="connsiteX69" fmla="*/ 110586 w 163881"/>
              <a:gd name="connsiteY69" fmla="*/ 102430 h 153221"/>
              <a:gd name="connsiteX70" fmla="*/ 133236 w 163881"/>
              <a:gd name="connsiteY70" fmla="*/ 125080 h 153221"/>
              <a:gd name="connsiteX71" fmla="*/ 133236 w 163881"/>
              <a:gd name="connsiteY71" fmla="*/ 113916 h 153221"/>
              <a:gd name="connsiteX72" fmla="*/ 135235 w 163881"/>
              <a:gd name="connsiteY72" fmla="*/ 111918 h 153221"/>
              <a:gd name="connsiteX73" fmla="*/ 156553 w 163881"/>
              <a:gd name="connsiteY73" fmla="*/ 111918 h 153221"/>
              <a:gd name="connsiteX74" fmla="*/ 157966 w 163881"/>
              <a:gd name="connsiteY74" fmla="*/ 112503 h 153221"/>
              <a:gd name="connsiteX75" fmla="*/ 163295 w 163881"/>
              <a:gd name="connsiteY75" fmla="*/ 117833 h 153221"/>
              <a:gd name="connsiteX76" fmla="*/ 163881 w 163881"/>
              <a:gd name="connsiteY76" fmla="*/ 119246 h 153221"/>
              <a:gd name="connsiteX77" fmla="*/ 163881 w 163881"/>
              <a:gd name="connsiteY77" fmla="*/ 151222 h 153221"/>
              <a:gd name="connsiteX78" fmla="*/ 161882 w 163881"/>
              <a:gd name="connsiteY78" fmla="*/ 153221 h 153221"/>
              <a:gd name="connsiteX79" fmla="*/ 135235 w 163881"/>
              <a:gd name="connsiteY79" fmla="*/ 153221 h 153221"/>
              <a:gd name="connsiteX80" fmla="*/ 133236 w 163881"/>
              <a:gd name="connsiteY80" fmla="*/ 151222 h 153221"/>
              <a:gd name="connsiteX81" fmla="*/ 133236 w 163881"/>
              <a:gd name="connsiteY81" fmla="*/ 130732 h 153221"/>
              <a:gd name="connsiteX82" fmla="*/ 110586 w 163881"/>
              <a:gd name="connsiteY82" fmla="*/ 108082 h 153221"/>
              <a:gd name="connsiteX83" fmla="*/ 110586 w 163881"/>
              <a:gd name="connsiteY83" fmla="*/ 113916 h 153221"/>
              <a:gd name="connsiteX84" fmla="*/ 108588 w 163881"/>
              <a:gd name="connsiteY84" fmla="*/ 115915 h 153221"/>
              <a:gd name="connsiteX85" fmla="*/ 55293 w 163881"/>
              <a:gd name="connsiteY85" fmla="*/ 115915 h 153221"/>
              <a:gd name="connsiteX86" fmla="*/ 53295 w 163881"/>
              <a:gd name="connsiteY86" fmla="*/ 113916 h 153221"/>
              <a:gd name="connsiteX87" fmla="*/ 53295 w 163881"/>
              <a:gd name="connsiteY87" fmla="*/ 108082 h 153221"/>
              <a:gd name="connsiteX88" fmla="*/ 30644 w 163881"/>
              <a:gd name="connsiteY88" fmla="*/ 130732 h 153221"/>
              <a:gd name="connsiteX89" fmla="*/ 30644 w 163881"/>
              <a:gd name="connsiteY89" fmla="*/ 151222 h 153221"/>
              <a:gd name="connsiteX90" fmla="*/ 28646 w 163881"/>
              <a:gd name="connsiteY90" fmla="*/ 153221 h 153221"/>
              <a:gd name="connsiteX91" fmla="*/ 1999 w 163881"/>
              <a:gd name="connsiteY91" fmla="*/ 153221 h 153221"/>
              <a:gd name="connsiteX92" fmla="*/ 0 w 163881"/>
              <a:gd name="connsiteY92" fmla="*/ 151222 h 153221"/>
              <a:gd name="connsiteX93" fmla="*/ 0 w 163881"/>
              <a:gd name="connsiteY93" fmla="*/ 113916 h 153221"/>
              <a:gd name="connsiteX94" fmla="*/ 1999 w 163881"/>
              <a:gd name="connsiteY94" fmla="*/ 111918 h 153221"/>
              <a:gd name="connsiteX95" fmla="*/ 23316 w 163881"/>
              <a:gd name="connsiteY95" fmla="*/ 111918 h 153221"/>
              <a:gd name="connsiteX96" fmla="*/ 24729 w 163881"/>
              <a:gd name="connsiteY96" fmla="*/ 112503 h 153221"/>
              <a:gd name="connsiteX97" fmla="*/ 30059 w 163881"/>
              <a:gd name="connsiteY97" fmla="*/ 117833 h 153221"/>
              <a:gd name="connsiteX98" fmla="*/ 30644 w 163881"/>
              <a:gd name="connsiteY98" fmla="*/ 119246 h 153221"/>
              <a:gd name="connsiteX99" fmla="*/ 30644 w 163881"/>
              <a:gd name="connsiteY99" fmla="*/ 125080 h 153221"/>
              <a:gd name="connsiteX100" fmla="*/ 53295 w 163881"/>
              <a:gd name="connsiteY100" fmla="*/ 102430 h 153221"/>
              <a:gd name="connsiteX101" fmla="*/ 53295 w 163881"/>
              <a:gd name="connsiteY101" fmla="*/ 50791 h 153221"/>
              <a:gd name="connsiteX102" fmla="*/ 30644 w 163881"/>
              <a:gd name="connsiteY102" fmla="*/ 28141 h 153221"/>
              <a:gd name="connsiteX103" fmla="*/ 30644 w 163881"/>
              <a:gd name="connsiteY103" fmla="*/ 39305 h 153221"/>
              <a:gd name="connsiteX104" fmla="*/ 28646 w 163881"/>
              <a:gd name="connsiteY104" fmla="*/ 41303 h 153221"/>
              <a:gd name="connsiteX105" fmla="*/ 1999 w 163881"/>
              <a:gd name="connsiteY105" fmla="*/ 41303 h 153221"/>
              <a:gd name="connsiteX106" fmla="*/ 0 w 163881"/>
              <a:gd name="connsiteY106" fmla="*/ 39305 h 153221"/>
              <a:gd name="connsiteX107" fmla="*/ 0 w 163881"/>
              <a:gd name="connsiteY107" fmla="*/ 1999 h 153221"/>
              <a:gd name="connsiteX108" fmla="*/ 1999 w 163881"/>
              <a:gd name="connsiteY108" fmla="*/ 0 h 153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163881" h="153221">
                <a:moveTo>
                  <a:pt x="137233" y="115915"/>
                </a:moveTo>
                <a:lnTo>
                  <a:pt x="137233" y="149224"/>
                </a:lnTo>
                <a:lnTo>
                  <a:pt x="159884" y="149224"/>
                </a:lnTo>
                <a:lnTo>
                  <a:pt x="159884" y="120074"/>
                </a:lnTo>
                <a:lnTo>
                  <a:pt x="155725" y="115915"/>
                </a:lnTo>
                <a:close/>
                <a:moveTo>
                  <a:pt x="3997" y="115915"/>
                </a:moveTo>
                <a:lnTo>
                  <a:pt x="3997" y="149224"/>
                </a:lnTo>
                <a:lnTo>
                  <a:pt x="26647" y="149224"/>
                </a:lnTo>
                <a:lnTo>
                  <a:pt x="26647" y="120074"/>
                </a:lnTo>
                <a:lnTo>
                  <a:pt x="22489" y="115915"/>
                </a:lnTo>
                <a:close/>
                <a:moveTo>
                  <a:pt x="65952" y="90600"/>
                </a:moveTo>
                <a:lnTo>
                  <a:pt x="81940" y="90600"/>
                </a:lnTo>
                <a:lnTo>
                  <a:pt x="81940" y="94597"/>
                </a:lnTo>
                <a:lnTo>
                  <a:pt x="65952" y="94597"/>
                </a:lnTo>
                <a:close/>
                <a:moveTo>
                  <a:pt x="65952" y="79941"/>
                </a:moveTo>
                <a:lnTo>
                  <a:pt x="97929" y="79941"/>
                </a:lnTo>
                <a:lnTo>
                  <a:pt x="97929" y="83938"/>
                </a:lnTo>
                <a:lnTo>
                  <a:pt x="65952" y="83938"/>
                </a:lnTo>
                <a:close/>
                <a:moveTo>
                  <a:pt x="65952" y="69282"/>
                </a:moveTo>
                <a:lnTo>
                  <a:pt x="97929" y="69282"/>
                </a:lnTo>
                <a:lnTo>
                  <a:pt x="97929" y="73279"/>
                </a:lnTo>
                <a:lnTo>
                  <a:pt x="65952" y="73279"/>
                </a:lnTo>
                <a:close/>
                <a:moveTo>
                  <a:pt x="94598" y="44129"/>
                </a:moveTo>
                <a:lnTo>
                  <a:pt x="94598" y="53294"/>
                </a:lnTo>
                <a:lnTo>
                  <a:pt x="103763" y="53294"/>
                </a:lnTo>
                <a:close/>
                <a:moveTo>
                  <a:pt x="57292" y="41303"/>
                </a:moveTo>
                <a:lnTo>
                  <a:pt x="57292" y="111918"/>
                </a:lnTo>
                <a:lnTo>
                  <a:pt x="106589" y="111918"/>
                </a:lnTo>
                <a:lnTo>
                  <a:pt x="106589" y="57291"/>
                </a:lnTo>
                <a:lnTo>
                  <a:pt x="92599" y="57291"/>
                </a:lnTo>
                <a:cubicBezTo>
                  <a:pt x="91495" y="57291"/>
                  <a:pt x="90601" y="56397"/>
                  <a:pt x="90601" y="55293"/>
                </a:cubicBezTo>
                <a:lnTo>
                  <a:pt x="90601" y="41303"/>
                </a:lnTo>
                <a:close/>
                <a:moveTo>
                  <a:pt x="137233" y="3997"/>
                </a:moveTo>
                <a:lnTo>
                  <a:pt x="137233" y="37306"/>
                </a:lnTo>
                <a:lnTo>
                  <a:pt x="159884" y="37306"/>
                </a:lnTo>
                <a:lnTo>
                  <a:pt x="159884" y="8181"/>
                </a:lnTo>
                <a:lnTo>
                  <a:pt x="155723" y="3997"/>
                </a:lnTo>
                <a:close/>
                <a:moveTo>
                  <a:pt x="3997" y="3997"/>
                </a:moveTo>
                <a:lnTo>
                  <a:pt x="3997" y="37306"/>
                </a:lnTo>
                <a:lnTo>
                  <a:pt x="26647" y="37306"/>
                </a:lnTo>
                <a:lnTo>
                  <a:pt x="26647" y="8155"/>
                </a:lnTo>
                <a:lnTo>
                  <a:pt x="22489" y="3997"/>
                </a:lnTo>
                <a:close/>
                <a:moveTo>
                  <a:pt x="1999" y="0"/>
                </a:moveTo>
                <a:lnTo>
                  <a:pt x="23316" y="0"/>
                </a:lnTo>
                <a:cubicBezTo>
                  <a:pt x="23846" y="0"/>
                  <a:pt x="24355" y="211"/>
                  <a:pt x="24729" y="585"/>
                </a:cubicBezTo>
                <a:lnTo>
                  <a:pt x="30059" y="5915"/>
                </a:lnTo>
                <a:cubicBezTo>
                  <a:pt x="30434" y="6290"/>
                  <a:pt x="30644" y="6798"/>
                  <a:pt x="30644" y="7328"/>
                </a:cubicBezTo>
                <a:lnTo>
                  <a:pt x="30644" y="22489"/>
                </a:lnTo>
                <a:lnTo>
                  <a:pt x="53295" y="45139"/>
                </a:lnTo>
                <a:lnTo>
                  <a:pt x="53295" y="39305"/>
                </a:lnTo>
                <a:cubicBezTo>
                  <a:pt x="53295" y="38201"/>
                  <a:pt x="54189" y="37306"/>
                  <a:pt x="55293" y="37306"/>
                </a:cubicBezTo>
                <a:lnTo>
                  <a:pt x="92599" y="37306"/>
                </a:lnTo>
                <a:cubicBezTo>
                  <a:pt x="93129" y="37306"/>
                  <a:pt x="93638" y="37516"/>
                  <a:pt x="94012" y="37891"/>
                </a:cubicBezTo>
                <a:lnTo>
                  <a:pt x="105923" y="49802"/>
                </a:lnTo>
                <a:lnTo>
                  <a:pt x="133236" y="22489"/>
                </a:lnTo>
                <a:lnTo>
                  <a:pt x="133236" y="1999"/>
                </a:lnTo>
                <a:cubicBezTo>
                  <a:pt x="133237" y="895"/>
                  <a:pt x="134131" y="0"/>
                  <a:pt x="135235" y="0"/>
                </a:cubicBezTo>
                <a:lnTo>
                  <a:pt x="156553" y="0"/>
                </a:lnTo>
                <a:cubicBezTo>
                  <a:pt x="157085" y="1"/>
                  <a:pt x="157595" y="213"/>
                  <a:pt x="157971" y="589"/>
                </a:cubicBezTo>
                <a:lnTo>
                  <a:pt x="163300" y="5947"/>
                </a:lnTo>
                <a:cubicBezTo>
                  <a:pt x="163672" y="6322"/>
                  <a:pt x="163881" y="6829"/>
                  <a:pt x="163881" y="7356"/>
                </a:cubicBezTo>
                <a:lnTo>
                  <a:pt x="163881" y="39305"/>
                </a:lnTo>
                <a:cubicBezTo>
                  <a:pt x="163880" y="40408"/>
                  <a:pt x="162986" y="41303"/>
                  <a:pt x="161882" y="41303"/>
                </a:cubicBezTo>
                <a:lnTo>
                  <a:pt x="135235" y="41303"/>
                </a:lnTo>
                <a:cubicBezTo>
                  <a:pt x="134131" y="41303"/>
                  <a:pt x="133237" y="40408"/>
                  <a:pt x="133236" y="39305"/>
                </a:cubicBezTo>
                <a:lnTo>
                  <a:pt x="133236" y="28141"/>
                </a:lnTo>
                <a:lnTo>
                  <a:pt x="108749" y="52628"/>
                </a:lnTo>
                <a:lnTo>
                  <a:pt x="110001" y="53880"/>
                </a:lnTo>
                <a:cubicBezTo>
                  <a:pt x="110375" y="54255"/>
                  <a:pt x="110586" y="54763"/>
                  <a:pt x="110586" y="55293"/>
                </a:cubicBezTo>
                <a:lnTo>
                  <a:pt x="110586" y="102430"/>
                </a:lnTo>
                <a:lnTo>
                  <a:pt x="133236" y="125080"/>
                </a:lnTo>
                <a:lnTo>
                  <a:pt x="133236" y="113916"/>
                </a:lnTo>
                <a:cubicBezTo>
                  <a:pt x="133237" y="112813"/>
                  <a:pt x="134131" y="111918"/>
                  <a:pt x="135235" y="111918"/>
                </a:cubicBezTo>
                <a:lnTo>
                  <a:pt x="156553" y="111918"/>
                </a:lnTo>
                <a:cubicBezTo>
                  <a:pt x="157083" y="111918"/>
                  <a:pt x="157591" y="112128"/>
                  <a:pt x="157966" y="112503"/>
                </a:cubicBezTo>
                <a:lnTo>
                  <a:pt x="163295" y="117833"/>
                </a:lnTo>
                <a:cubicBezTo>
                  <a:pt x="163670" y="118208"/>
                  <a:pt x="163880" y="118716"/>
                  <a:pt x="163881" y="119246"/>
                </a:cubicBezTo>
                <a:lnTo>
                  <a:pt x="163881" y="151222"/>
                </a:lnTo>
                <a:cubicBezTo>
                  <a:pt x="163880" y="152326"/>
                  <a:pt x="162986" y="153221"/>
                  <a:pt x="161882" y="153221"/>
                </a:cubicBezTo>
                <a:lnTo>
                  <a:pt x="135235" y="153221"/>
                </a:lnTo>
                <a:cubicBezTo>
                  <a:pt x="134131" y="153221"/>
                  <a:pt x="133237" y="152326"/>
                  <a:pt x="133236" y="151222"/>
                </a:cubicBezTo>
                <a:lnTo>
                  <a:pt x="133236" y="130732"/>
                </a:lnTo>
                <a:lnTo>
                  <a:pt x="110586" y="108082"/>
                </a:lnTo>
                <a:lnTo>
                  <a:pt x="110586" y="113916"/>
                </a:lnTo>
                <a:cubicBezTo>
                  <a:pt x="110586" y="115020"/>
                  <a:pt x="109691" y="115915"/>
                  <a:pt x="108588" y="115915"/>
                </a:cubicBezTo>
                <a:lnTo>
                  <a:pt x="55293" y="115915"/>
                </a:lnTo>
                <a:cubicBezTo>
                  <a:pt x="54189" y="115915"/>
                  <a:pt x="53295" y="115020"/>
                  <a:pt x="53295" y="113916"/>
                </a:cubicBezTo>
                <a:lnTo>
                  <a:pt x="53295" y="108082"/>
                </a:lnTo>
                <a:lnTo>
                  <a:pt x="30644" y="130732"/>
                </a:lnTo>
                <a:lnTo>
                  <a:pt x="30644" y="151222"/>
                </a:lnTo>
                <a:cubicBezTo>
                  <a:pt x="30644" y="152326"/>
                  <a:pt x="29750" y="153221"/>
                  <a:pt x="28646" y="153221"/>
                </a:cubicBezTo>
                <a:lnTo>
                  <a:pt x="1999" y="153221"/>
                </a:lnTo>
                <a:cubicBezTo>
                  <a:pt x="895" y="153221"/>
                  <a:pt x="0" y="152326"/>
                  <a:pt x="0" y="151222"/>
                </a:cubicBezTo>
                <a:lnTo>
                  <a:pt x="0" y="113916"/>
                </a:lnTo>
                <a:cubicBezTo>
                  <a:pt x="0" y="112813"/>
                  <a:pt x="895" y="111918"/>
                  <a:pt x="1999" y="111918"/>
                </a:cubicBezTo>
                <a:lnTo>
                  <a:pt x="23316" y="111918"/>
                </a:lnTo>
                <a:cubicBezTo>
                  <a:pt x="23846" y="111918"/>
                  <a:pt x="24355" y="112128"/>
                  <a:pt x="24729" y="112503"/>
                </a:cubicBezTo>
                <a:lnTo>
                  <a:pt x="30059" y="117833"/>
                </a:lnTo>
                <a:cubicBezTo>
                  <a:pt x="30434" y="118208"/>
                  <a:pt x="30644" y="118716"/>
                  <a:pt x="30644" y="119246"/>
                </a:cubicBezTo>
                <a:lnTo>
                  <a:pt x="30644" y="125080"/>
                </a:lnTo>
                <a:lnTo>
                  <a:pt x="53295" y="102430"/>
                </a:lnTo>
                <a:lnTo>
                  <a:pt x="53295" y="50791"/>
                </a:lnTo>
                <a:lnTo>
                  <a:pt x="30644" y="28141"/>
                </a:lnTo>
                <a:lnTo>
                  <a:pt x="30644" y="39305"/>
                </a:lnTo>
                <a:cubicBezTo>
                  <a:pt x="30644" y="40408"/>
                  <a:pt x="29750" y="41303"/>
                  <a:pt x="28646" y="41303"/>
                </a:cubicBezTo>
                <a:lnTo>
                  <a:pt x="1999" y="41303"/>
                </a:lnTo>
                <a:cubicBezTo>
                  <a:pt x="895" y="41303"/>
                  <a:pt x="0" y="40408"/>
                  <a:pt x="0" y="39305"/>
                </a:cubicBezTo>
                <a:lnTo>
                  <a:pt x="0" y="1999"/>
                </a:lnTo>
                <a:cubicBezTo>
                  <a:pt x="0" y="895"/>
                  <a:pt x="895" y="0"/>
                  <a:pt x="1999" y="0"/>
                </a:cubicBezTo>
                <a:close/>
              </a:path>
            </a:pathLst>
          </a:custGeom>
          <a:solidFill>
            <a:schemeClr val="bg2"/>
          </a:solidFill>
          <a:ln w="989" cap="flat">
            <a:noFill/>
            <a:prstDash val="solid"/>
            <a:miter/>
          </a:ln>
        </p:spPr>
        <p:txBody>
          <a:bodyPr rtlCol="0" anchor="ctr"/>
          <a:lstStyle/>
          <a:p>
            <a:endParaRPr lang="en-GB">
              <a:latin typeface="+mn-lt"/>
            </a:endParaRPr>
          </a:p>
        </p:txBody>
      </p:sp>
      <p:sp>
        <p:nvSpPr>
          <p:cNvPr id="1201" name="Freeform: Shape 1200">
            <a:extLst>
              <a:ext uri="{FF2B5EF4-FFF2-40B4-BE49-F238E27FC236}">
                <a16:creationId xmlns:a16="http://schemas.microsoft.com/office/drawing/2014/main" id="{7B07B2E0-F949-BC80-C4D6-AA7F104BCF0A}"/>
              </a:ext>
            </a:extLst>
          </p:cNvPr>
          <p:cNvSpPr/>
          <p:nvPr/>
        </p:nvSpPr>
        <p:spPr>
          <a:xfrm>
            <a:off x="10667619" y="3169112"/>
            <a:ext cx="235421" cy="269413"/>
          </a:xfrm>
          <a:custGeom>
            <a:avLst/>
            <a:gdLst>
              <a:gd name="connsiteX0" fmla="*/ 195233 w 261512"/>
              <a:gd name="connsiteY0" fmla="*/ 278371 h 299271"/>
              <a:gd name="connsiteX1" fmla="*/ 181633 w 261512"/>
              <a:gd name="connsiteY1" fmla="*/ 291972 h 299271"/>
              <a:gd name="connsiteX2" fmla="*/ 195233 w 261512"/>
              <a:gd name="connsiteY2" fmla="*/ 291972 h 299271"/>
              <a:gd name="connsiteX3" fmla="*/ 66278 w 261512"/>
              <a:gd name="connsiteY3" fmla="*/ 278362 h 299271"/>
              <a:gd name="connsiteX4" fmla="*/ 66278 w 261512"/>
              <a:gd name="connsiteY4" fmla="*/ 291972 h 299271"/>
              <a:gd name="connsiteX5" fmla="*/ 79889 w 261512"/>
              <a:gd name="connsiteY5" fmla="*/ 291972 h 299271"/>
              <a:gd name="connsiteX6" fmla="*/ 66278 w 261512"/>
              <a:gd name="connsiteY6" fmla="*/ 278362 h 299271"/>
              <a:gd name="connsiteX7" fmla="*/ 127106 w 261512"/>
              <a:gd name="connsiteY7" fmla="*/ 236011 h 299271"/>
              <a:gd name="connsiteX8" fmla="*/ 134405 w 261512"/>
              <a:gd name="connsiteY8" fmla="*/ 236011 h 299271"/>
              <a:gd name="connsiteX9" fmla="*/ 134405 w 261512"/>
              <a:gd name="connsiteY9" fmla="*/ 242586 h 299271"/>
              <a:gd name="connsiteX10" fmla="*/ 142389 w 261512"/>
              <a:gd name="connsiteY10" fmla="*/ 253575 h 299271"/>
              <a:gd name="connsiteX11" fmla="*/ 135089 w 261512"/>
              <a:gd name="connsiteY11" fmla="*/ 253575 h 299271"/>
              <a:gd name="connsiteX12" fmla="*/ 130756 w 261512"/>
              <a:gd name="connsiteY12" fmla="*/ 249241 h 299271"/>
              <a:gd name="connsiteX13" fmla="*/ 126436 w 261512"/>
              <a:gd name="connsiteY13" fmla="*/ 253560 h 299271"/>
              <a:gd name="connsiteX14" fmla="*/ 130756 w 261512"/>
              <a:gd name="connsiteY14" fmla="*/ 257909 h 299271"/>
              <a:gd name="connsiteX15" fmla="*/ 141811 w 261512"/>
              <a:gd name="connsiteY15" fmla="*/ 265892 h 299271"/>
              <a:gd name="connsiteX16" fmla="*/ 134405 w 261512"/>
              <a:gd name="connsiteY16" fmla="*/ 280531 h 299271"/>
              <a:gd name="connsiteX17" fmla="*/ 134405 w 261512"/>
              <a:gd name="connsiteY17" fmla="*/ 287106 h 299271"/>
              <a:gd name="connsiteX18" fmla="*/ 127106 w 261512"/>
              <a:gd name="connsiteY18" fmla="*/ 287106 h 299271"/>
              <a:gd name="connsiteX19" fmla="*/ 127106 w 261512"/>
              <a:gd name="connsiteY19" fmla="*/ 280531 h 299271"/>
              <a:gd name="connsiteX20" fmla="*/ 119122 w 261512"/>
              <a:gd name="connsiteY20" fmla="*/ 269542 h 299271"/>
              <a:gd name="connsiteX21" fmla="*/ 126422 w 261512"/>
              <a:gd name="connsiteY21" fmla="*/ 269542 h 299271"/>
              <a:gd name="connsiteX22" fmla="*/ 130756 w 261512"/>
              <a:gd name="connsiteY22" fmla="*/ 273876 h 299271"/>
              <a:gd name="connsiteX23" fmla="*/ 135089 w 261512"/>
              <a:gd name="connsiteY23" fmla="*/ 269542 h 299271"/>
              <a:gd name="connsiteX24" fmla="*/ 130756 w 261512"/>
              <a:gd name="connsiteY24" fmla="*/ 265208 h 299271"/>
              <a:gd name="connsiteX25" fmla="*/ 119700 w 261512"/>
              <a:gd name="connsiteY25" fmla="*/ 257225 h 299271"/>
              <a:gd name="connsiteX26" fmla="*/ 127106 w 261512"/>
              <a:gd name="connsiteY26" fmla="*/ 242586 h 299271"/>
              <a:gd name="connsiteX27" fmla="*/ 181623 w 261512"/>
              <a:gd name="connsiteY27" fmla="*/ 231144 h 299271"/>
              <a:gd name="connsiteX28" fmla="*/ 195233 w 261512"/>
              <a:gd name="connsiteY28" fmla="*/ 244755 h 299271"/>
              <a:gd name="connsiteX29" fmla="*/ 195233 w 261512"/>
              <a:gd name="connsiteY29" fmla="*/ 231144 h 299271"/>
              <a:gd name="connsiteX30" fmla="*/ 87200 w 261512"/>
              <a:gd name="connsiteY30" fmla="*/ 231144 h 299271"/>
              <a:gd name="connsiteX31" fmla="*/ 66278 w 261512"/>
              <a:gd name="connsiteY31" fmla="*/ 252066 h 299271"/>
              <a:gd name="connsiteX32" fmla="*/ 66278 w 261512"/>
              <a:gd name="connsiteY32" fmla="*/ 271051 h 299271"/>
              <a:gd name="connsiteX33" fmla="*/ 87200 w 261512"/>
              <a:gd name="connsiteY33" fmla="*/ 291972 h 299271"/>
              <a:gd name="connsiteX34" fmla="*/ 174312 w 261512"/>
              <a:gd name="connsiteY34" fmla="*/ 291972 h 299271"/>
              <a:gd name="connsiteX35" fmla="*/ 195233 w 261512"/>
              <a:gd name="connsiteY35" fmla="*/ 271051 h 299271"/>
              <a:gd name="connsiteX36" fmla="*/ 195233 w 261512"/>
              <a:gd name="connsiteY36" fmla="*/ 252066 h 299271"/>
              <a:gd name="connsiteX37" fmla="*/ 174312 w 261512"/>
              <a:gd name="connsiteY37" fmla="*/ 231144 h 299271"/>
              <a:gd name="connsiteX38" fmla="*/ 66278 w 261512"/>
              <a:gd name="connsiteY38" fmla="*/ 231144 h 299271"/>
              <a:gd name="connsiteX39" fmla="*/ 66278 w 261512"/>
              <a:gd name="connsiteY39" fmla="*/ 244755 h 299271"/>
              <a:gd name="connsiteX40" fmla="*/ 79889 w 261512"/>
              <a:gd name="connsiteY40" fmla="*/ 231144 h 299271"/>
              <a:gd name="connsiteX41" fmla="*/ 62629 w 261512"/>
              <a:gd name="connsiteY41" fmla="*/ 223845 h 299271"/>
              <a:gd name="connsiteX42" fmla="*/ 177593 w 261512"/>
              <a:gd name="connsiteY42" fmla="*/ 223845 h 299271"/>
              <a:gd name="connsiteX43" fmla="*/ 198883 w 261512"/>
              <a:gd name="connsiteY43" fmla="*/ 223845 h 299271"/>
              <a:gd name="connsiteX44" fmla="*/ 202533 w 261512"/>
              <a:gd name="connsiteY44" fmla="*/ 227495 h 299271"/>
              <a:gd name="connsiteX45" fmla="*/ 202533 w 261512"/>
              <a:gd name="connsiteY45" fmla="*/ 295621 h 299271"/>
              <a:gd name="connsiteX46" fmla="*/ 198883 w 261512"/>
              <a:gd name="connsiteY46" fmla="*/ 299271 h 299271"/>
              <a:gd name="connsiteX47" fmla="*/ 62629 w 261512"/>
              <a:gd name="connsiteY47" fmla="*/ 299271 h 299271"/>
              <a:gd name="connsiteX48" fmla="*/ 58979 w 261512"/>
              <a:gd name="connsiteY48" fmla="*/ 295621 h 299271"/>
              <a:gd name="connsiteX49" fmla="*/ 58979 w 261512"/>
              <a:gd name="connsiteY49" fmla="*/ 227495 h 299271"/>
              <a:gd name="connsiteX50" fmla="*/ 62629 w 261512"/>
              <a:gd name="connsiteY50" fmla="*/ 223845 h 299271"/>
              <a:gd name="connsiteX51" fmla="*/ 202074 w 261512"/>
              <a:gd name="connsiteY51" fmla="*/ 134405 h 299271"/>
              <a:gd name="connsiteX52" fmla="*/ 195350 w 261512"/>
              <a:gd name="connsiteY52" fmla="*/ 186422 h 299271"/>
              <a:gd name="connsiteX53" fmla="*/ 240828 w 261512"/>
              <a:gd name="connsiteY53" fmla="*/ 186422 h 299271"/>
              <a:gd name="connsiteX54" fmla="*/ 254051 w 261512"/>
              <a:gd name="connsiteY54" fmla="*/ 134405 h 299271"/>
              <a:gd name="connsiteX55" fmla="*/ 134406 w 261512"/>
              <a:gd name="connsiteY55" fmla="*/ 134405 h 299271"/>
              <a:gd name="connsiteX56" fmla="*/ 134406 w 261512"/>
              <a:gd name="connsiteY56" fmla="*/ 186422 h 299271"/>
              <a:gd name="connsiteX57" fmla="*/ 187843 w 261512"/>
              <a:gd name="connsiteY57" fmla="*/ 186422 h 299271"/>
              <a:gd name="connsiteX58" fmla="*/ 194776 w 261512"/>
              <a:gd name="connsiteY58" fmla="*/ 134405 h 299271"/>
              <a:gd name="connsiteX59" fmla="*/ 66736 w 261512"/>
              <a:gd name="connsiteY59" fmla="*/ 134405 h 299271"/>
              <a:gd name="connsiteX60" fmla="*/ 73669 w 261512"/>
              <a:gd name="connsiteY60" fmla="*/ 186422 h 299271"/>
              <a:gd name="connsiteX61" fmla="*/ 127106 w 261512"/>
              <a:gd name="connsiteY61" fmla="*/ 186422 h 299271"/>
              <a:gd name="connsiteX62" fmla="*/ 127106 w 261512"/>
              <a:gd name="connsiteY62" fmla="*/ 134405 h 299271"/>
              <a:gd name="connsiteX63" fmla="*/ 7461 w 261512"/>
              <a:gd name="connsiteY63" fmla="*/ 134405 h 299271"/>
              <a:gd name="connsiteX64" fmla="*/ 20684 w 261512"/>
              <a:gd name="connsiteY64" fmla="*/ 186422 h 299271"/>
              <a:gd name="connsiteX65" fmla="*/ 66162 w 261512"/>
              <a:gd name="connsiteY65" fmla="*/ 186422 h 299271"/>
              <a:gd name="connsiteX66" fmla="*/ 59438 w 261512"/>
              <a:gd name="connsiteY66" fmla="*/ 134405 h 299271"/>
              <a:gd name="connsiteX67" fmla="*/ 195376 w 261512"/>
              <a:gd name="connsiteY67" fmla="*/ 75089 h 299271"/>
              <a:gd name="connsiteX68" fmla="*/ 202140 w 261512"/>
              <a:gd name="connsiteY68" fmla="*/ 127106 h 299271"/>
              <a:gd name="connsiteX69" fmla="*/ 254120 w 261512"/>
              <a:gd name="connsiteY69" fmla="*/ 127106 h 299271"/>
              <a:gd name="connsiteX70" fmla="*/ 240897 w 261512"/>
              <a:gd name="connsiteY70" fmla="*/ 75089 h 299271"/>
              <a:gd name="connsiteX71" fmla="*/ 134406 w 261512"/>
              <a:gd name="connsiteY71" fmla="*/ 75089 h 299271"/>
              <a:gd name="connsiteX72" fmla="*/ 134406 w 261512"/>
              <a:gd name="connsiteY72" fmla="*/ 127106 h 299271"/>
              <a:gd name="connsiteX73" fmla="*/ 194844 w 261512"/>
              <a:gd name="connsiteY73" fmla="*/ 127106 h 299271"/>
              <a:gd name="connsiteX74" fmla="*/ 187974 w 261512"/>
              <a:gd name="connsiteY74" fmla="*/ 75089 h 299271"/>
              <a:gd name="connsiteX75" fmla="*/ 73537 w 261512"/>
              <a:gd name="connsiteY75" fmla="*/ 75089 h 299271"/>
              <a:gd name="connsiteX76" fmla="*/ 66668 w 261512"/>
              <a:gd name="connsiteY76" fmla="*/ 127106 h 299271"/>
              <a:gd name="connsiteX77" fmla="*/ 127106 w 261512"/>
              <a:gd name="connsiteY77" fmla="*/ 127106 h 299271"/>
              <a:gd name="connsiteX78" fmla="*/ 127106 w 261512"/>
              <a:gd name="connsiteY78" fmla="*/ 75089 h 299271"/>
              <a:gd name="connsiteX79" fmla="*/ 20615 w 261512"/>
              <a:gd name="connsiteY79" fmla="*/ 75089 h 299271"/>
              <a:gd name="connsiteX80" fmla="*/ 7392 w 261512"/>
              <a:gd name="connsiteY80" fmla="*/ 127106 h 299271"/>
              <a:gd name="connsiteX81" fmla="*/ 59372 w 261512"/>
              <a:gd name="connsiteY81" fmla="*/ 127106 h 299271"/>
              <a:gd name="connsiteX82" fmla="*/ 66136 w 261512"/>
              <a:gd name="connsiteY82" fmla="*/ 75089 h 299271"/>
              <a:gd name="connsiteX83" fmla="*/ 158867 w 261512"/>
              <a:gd name="connsiteY83" fmla="*/ 10566 h 299271"/>
              <a:gd name="connsiteX84" fmla="*/ 193340 w 261512"/>
              <a:gd name="connsiteY84" fmla="*/ 67790 h 299271"/>
              <a:gd name="connsiteX85" fmla="*/ 236891 w 261512"/>
              <a:gd name="connsiteY85" fmla="*/ 67790 h 299271"/>
              <a:gd name="connsiteX86" fmla="*/ 158867 w 261512"/>
              <a:gd name="connsiteY86" fmla="*/ 10566 h 299271"/>
              <a:gd name="connsiteX87" fmla="*/ 102644 w 261512"/>
              <a:gd name="connsiteY87" fmla="*/ 10566 h 299271"/>
              <a:gd name="connsiteX88" fmla="*/ 24621 w 261512"/>
              <a:gd name="connsiteY88" fmla="*/ 67790 h 299271"/>
              <a:gd name="connsiteX89" fmla="*/ 68172 w 261512"/>
              <a:gd name="connsiteY89" fmla="*/ 67790 h 299271"/>
              <a:gd name="connsiteX90" fmla="*/ 102644 w 261512"/>
              <a:gd name="connsiteY90" fmla="*/ 10566 h 299271"/>
              <a:gd name="connsiteX91" fmla="*/ 134406 w 261512"/>
              <a:gd name="connsiteY91" fmla="*/ 7512 h 299271"/>
              <a:gd name="connsiteX92" fmla="*/ 134406 w 261512"/>
              <a:gd name="connsiteY92" fmla="*/ 67790 h 299271"/>
              <a:gd name="connsiteX93" fmla="*/ 185893 w 261512"/>
              <a:gd name="connsiteY93" fmla="*/ 67790 h 299271"/>
              <a:gd name="connsiteX94" fmla="*/ 134406 w 261512"/>
              <a:gd name="connsiteY94" fmla="*/ 7512 h 299271"/>
              <a:gd name="connsiteX95" fmla="*/ 127106 w 261512"/>
              <a:gd name="connsiteY95" fmla="*/ 7512 h 299271"/>
              <a:gd name="connsiteX96" fmla="*/ 75619 w 261512"/>
              <a:gd name="connsiteY96" fmla="*/ 67790 h 299271"/>
              <a:gd name="connsiteX97" fmla="*/ 127106 w 261512"/>
              <a:gd name="connsiteY97" fmla="*/ 67790 h 299271"/>
              <a:gd name="connsiteX98" fmla="*/ 127106 w 261512"/>
              <a:gd name="connsiteY98" fmla="*/ 0 h 299271"/>
              <a:gd name="connsiteX99" fmla="*/ 134406 w 261512"/>
              <a:gd name="connsiteY99" fmla="*/ 0 h 299271"/>
              <a:gd name="connsiteX100" fmla="*/ 134406 w 261512"/>
              <a:gd name="connsiteY100" fmla="*/ 92 h 299271"/>
              <a:gd name="connsiteX101" fmla="*/ 261419 w 261512"/>
              <a:gd name="connsiteY101" fmla="*/ 127106 h 299271"/>
              <a:gd name="connsiteX102" fmla="*/ 261512 w 261512"/>
              <a:gd name="connsiteY102" fmla="*/ 127106 h 299271"/>
              <a:gd name="connsiteX103" fmla="*/ 261512 w 261512"/>
              <a:gd name="connsiteY103" fmla="*/ 134405 h 299271"/>
              <a:gd name="connsiteX104" fmla="*/ 261350 w 261512"/>
              <a:gd name="connsiteY104" fmla="*/ 134405 h 299271"/>
              <a:gd name="connsiteX105" fmla="*/ 230875 w 261512"/>
              <a:gd name="connsiteY105" fmla="*/ 214856 h 299271"/>
              <a:gd name="connsiteX106" fmla="*/ 228522 w 261512"/>
              <a:gd name="connsiteY106" fmla="*/ 217649 h 299271"/>
              <a:gd name="connsiteX107" fmla="*/ 222939 w 261512"/>
              <a:gd name="connsiteY107" fmla="*/ 212948 h 299271"/>
              <a:gd name="connsiteX108" fmla="*/ 225286 w 261512"/>
              <a:gd name="connsiteY108" fmla="*/ 210157 h 299271"/>
              <a:gd name="connsiteX109" fmla="*/ 236885 w 261512"/>
              <a:gd name="connsiteY109" fmla="*/ 193721 h 299271"/>
              <a:gd name="connsiteX110" fmla="*/ 193400 w 261512"/>
              <a:gd name="connsiteY110" fmla="*/ 193721 h 299271"/>
              <a:gd name="connsiteX111" fmla="*/ 187953 w 261512"/>
              <a:gd name="connsiteY111" fmla="*/ 209413 h 299271"/>
              <a:gd name="connsiteX112" fmla="*/ 186570 w 261512"/>
              <a:gd name="connsiteY112" fmla="*/ 212789 h 299271"/>
              <a:gd name="connsiteX113" fmla="*/ 179813 w 261512"/>
              <a:gd name="connsiteY113" fmla="*/ 210026 h 299271"/>
              <a:gd name="connsiteX114" fmla="*/ 181195 w 261512"/>
              <a:gd name="connsiteY114" fmla="*/ 206647 h 299271"/>
              <a:gd name="connsiteX115" fmla="*/ 185762 w 261512"/>
              <a:gd name="connsiteY115" fmla="*/ 193721 h 299271"/>
              <a:gd name="connsiteX116" fmla="*/ 134406 w 261512"/>
              <a:gd name="connsiteY116" fmla="*/ 193721 h 299271"/>
              <a:gd name="connsiteX117" fmla="*/ 134406 w 261512"/>
              <a:gd name="connsiteY117" fmla="*/ 211680 h 299271"/>
              <a:gd name="connsiteX118" fmla="*/ 127106 w 261512"/>
              <a:gd name="connsiteY118" fmla="*/ 211680 h 299271"/>
              <a:gd name="connsiteX119" fmla="*/ 127106 w 261512"/>
              <a:gd name="connsiteY119" fmla="*/ 193721 h 299271"/>
              <a:gd name="connsiteX120" fmla="*/ 75750 w 261512"/>
              <a:gd name="connsiteY120" fmla="*/ 193721 h 299271"/>
              <a:gd name="connsiteX121" fmla="*/ 80317 w 261512"/>
              <a:gd name="connsiteY121" fmla="*/ 206647 h 299271"/>
              <a:gd name="connsiteX122" fmla="*/ 81700 w 261512"/>
              <a:gd name="connsiteY122" fmla="*/ 210026 h 299271"/>
              <a:gd name="connsiteX123" fmla="*/ 74942 w 261512"/>
              <a:gd name="connsiteY123" fmla="*/ 212789 h 299271"/>
              <a:gd name="connsiteX124" fmla="*/ 73559 w 261512"/>
              <a:gd name="connsiteY124" fmla="*/ 209413 h 299271"/>
              <a:gd name="connsiteX125" fmla="*/ 68113 w 261512"/>
              <a:gd name="connsiteY125" fmla="*/ 193721 h 299271"/>
              <a:gd name="connsiteX126" fmla="*/ 24627 w 261512"/>
              <a:gd name="connsiteY126" fmla="*/ 193721 h 299271"/>
              <a:gd name="connsiteX127" fmla="*/ 36226 w 261512"/>
              <a:gd name="connsiteY127" fmla="*/ 210157 h 299271"/>
              <a:gd name="connsiteX128" fmla="*/ 38573 w 261512"/>
              <a:gd name="connsiteY128" fmla="*/ 212948 h 299271"/>
              <a:gd name="connsiteX129" fmla="*/ 32990 w 261512"/>
              <a:gd name="connsiteY129" fmla="*/ 217649 h 299271"/>
              <a:gd name="connsiteX130" fmla="*/ 30637 w 261512"/>
              <a:gd name="connsiteY130" fmla="*/ 214856 h 299271"/>
              <a:gd name="connsiteX131" fmla="*/ 162 w 261512"/>
              <a:gd name="connsiteY131" fmla="*/ 134405 h 299271"/>
              <a:gd name="connsiteX132" fmla="*/ 0 w 261512"/>
              <a:gd name="connsiteY132" fmla="*/ 134405 h 299271"/>
              <a:gd name="connsiteX133" fmla="*/ 0 w 261512"/>
              <a:gd name="connsiteY133" fmla="*/ 127106 h 299271"/>
              <a:gd name="connsiteX134" fmla="*/ 92 w 261512"/>
              <a:gd name="connsiteY134" fmla="*/ 127106 h 299271"/>
              <a:gd name="connsiteX135" fmla="*/ 127106 w 261512"/>
              <a:gd name="connsiteY135" fmla="*/ 92 h 299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261512" h="299271">
                <a:moveTo>
                  <a:pt x="195233" y="278371"/>
                </a:moveTo>
                <a:cubicBezTo>
                  <a:pt x="188414" y="279826"/>
                  <a:pt x="183088" y="285153"/>
                  <a:pt x="181633" y="291972"/>
                </a:cubicBezTo>
                <a:lnTo>
                  <a:pt x="195233" y="291972"/>
                </a:lnTo>
                <a:close/>
                <a:moveTo>
                  <a:pt x="66278" y="278362"/>
                </a:moveTo>
                <a:lnTo>
                  <a:pt x="66278" y="291972"/>
                </a:lnTo>
                <a:lnTo>
                  <a:pt x="79889" y="291972"/>
                </a:lnTo>
                <a:cubicBezTo>
                  <a:pt x="78433" y="285148"/>
                  <a:pt x="73102" y="279817"/>
                  <a:pt x="66278" y="278362"/>
                </a:cubicBezTo>
                <a:close/>
                <a:moveTo>
                  <a:pt x="127106" y="236011"/>
                </a:moveTo>
                <a:lnTo>
                  <a:pt x="134405" y="236011"/>
                </a:lnTo>
                <a:lnTo>
                  <a:pt x="134405" y="242586"/>
                </a:lnTo>
                <a:cubicBezTo>
                  <a:pt x="139156" y="244147"/>
                  <a:pt x="142372" y="248575"/>
                  <a:pt x="142389" y="253575"/>
                </a:cubicBezTo>
                <a:lnTo>
                  <a:pt x="135089" y="253575"/>
                </a:lnTo>
                <a:cubicBezTo>
                  <a:pt x="135087" y="251182"/>
                  <a:pt x="133148" y="249243"/>
                  <a:pt x="130756" y="249241"/>
                </a:cubicBezTo>
                <a:cubicBezTo>
                  <a:pt x="128373" y="249249"/>
                  <a:pt x="126444" y="251178"/>
                  <a:pt x="126436" y="253560"/>
                </a:cubicBezTo>
                <a:cubicBezTo>
                  <a:pt x="126428" y="255954"/>
                  <a:pt x="128362" y="257901"/>
                  <a:pt x="130756" y="257909"/>
                </a:cubicBezTo>
                <a:cubicBezTo>
                  <a:pt x="135781" y="257895"/>
                  <a:pt x="140244" y="261118"/>
                  <a:pt x="141811" y="265892"/>
                </a:cubicBezTo>
                <a:cubicBezTo>
                  <a:pt x="143808" y="271980"/>
                  <a:pt x="140493" y="278534"/>
                  <a:pt x="134405" y="280531"/>
                </a:cubicBezTo>
                <a:lnTo>
                  <a:pt x="134405" y="287106"/>
                </a:lnTo>
                <a:lnTo>
                  <a:pt x="127106" y="287106"/>
                </a:lnTo>
                <a:lnTo>
                  <a:pt x="127106" y="280531"/>
                </a:lnTo>
                <a:cubicBezTo>
                  <a:pt x="122355" y="278970"/>
                  <a:pt x="119139" y="274543"/>
                  <a:pt x="119122" y="269542"/>
                </a:cubicBezTo>
                <a:lnTo>
                  <a:pt x="126422" y="269542"/>
                </a:lnTo>
                <a:cubicBezTo>
                  <a:pt x="126422" y="271936"/>
                  <a:pt x="128362" y="273876"/>
                  <a:pt x="130756" y="273876"/>
                </a:cubicBezTo>
                <a:cubicBezTo>
                  <a:pt x="133149" y="273876"/>
                  <a:pt x="135089" y="271936"/>
                  <a:pt x="135089" y="269542"/>
                </a:cubicBezTo>
                <a:cubicBezTo>
                  <a:pt x="135089" y="267148"/>
                  <a:pt x="133149" y="265208"/>
                  <a:pt x="130756" y="265208"/>
                </a:cubicBezTo>
                <a:cubicBezTo>
                  <a:pt x="125730" y="265222"/>
                  <a:pt x="121267" y="261999"/>
                  <a:pt x="119700" y="257225"/>
                </a:cubicBezTo>
                <a:cubicBezTo>
                  <a:pt x="117703" y="251137"/>
                  <a:pt x="121018" y="244583"/>
                  <a:pt x="127106" y="242586"/>
                </a:cubicBezTo>
                <a:close/>
                <a:moveTo>
                  <a:pt x="181623" y="231144"/>
                </a:moveTo>
                <a:cubicBezTo>
                  <a:pt x="183079" y="237968"/>
                  <a:pt x="188410" y="243299"/>
                  <a:pt x="195233" y="244755"/>
                </a:cubicBezTo>
                <a:lnTo>
                  <a:pt x="195233" y="231144"/>
                </a:lnTo>
                <a:close/>
                <a:moveTo>
                  <a:pt x="87200" y="231144"/>
                </a:moveTo>
                <a:cubicBezTo>
                  <a:pt x="85589" y="241962"/>
                  <a:pt x="77096" y="250455"/>
                  <a:pt x="66278" y="252066"/>
                </a:cubicBezTo>
                <a:lnTo>
                  <a:pt x="66278" y="271051"/>
                </a:lnTo>
                <a:cubicBezTo>
                  <a:pt x="77096" y="272661"/>
                  <a:pt x="85589" y="281154"/>
                  <a:pt x="87200" y="291972"/>
                </a:cubicBezTo>
                <a:lnTo>
                  <a:pt x="174312" y="291972"/>
                </a:lnTo>
                <a:cubicBezTo>
                  <a:pt x="175922" y="281154"/>
                  <a:pt x="184416" y="272661"/>
                  <a:pt x="195233" y="271051"/>
                </a:cubicBezTo>
                <a:lnTo>
                  <a:pt x="195233" y="252066"/>
                </a:lnTo>
                <a:cubicBezTo>
                  <a:pt x="184416" y="250455"/>
                  <a:pt x="175922" y="241962"/>
                  <a:pt x="174312" y="231144"/>
                </a:cubicBezTo>
                <a:close/>
                <a:moveTo>
                  <a:pt x="66278" y="231144"/>
                </a:moveTo>
                <a:lnTo>
                  <a:pt x="66278" y="244755"/>
                </a:lnTo>
                <a:cubicBezTo>
                  <a:pt x="73102" y="243299"/>
                  <a:pt x="78433" y="237968"/>
                  <a:pt x="79889" y="231144"/>
                </a:cubicBezTo>
                <a:close/>
                <a:moveTo>
                  <a:pt x="62629" y="223845"/>
                </a:moveTo>
                <a:lnTo>
                  <a:pt x="177593" y="223845"/>
                </a:lnTo>
                <a:lnTo>
                  <a:pt x="198883" y="223845"/>
                </a:lnTo>
                <a:cubicBezTo>
                  <a:pt x="200899" y="223845"/>
                  <a:pt x="202532" y="225479"/>
                  <a:pt x="202533" y="227495"/>
                </a:cubicBezTo>
                <a:lnTo>
                  <a:pt x="202533" y="295621"/>
                </a:lnTo>
                <a:cubicBezTo>
                  <a:pt x="202532" y="297637"/>
                  <a:pt x="200899" y="299271"/>
                  <a:pt x="198883" y="299271"/>
                </a:cubicBezTo>
                <a:lnTo>
                  <a:pt x="62629" y="299271"/>
                </a:lnTo>
                <a:cubicBezTo>
                  <a:pt x="60613" y="299271"/>
                  <a:pt x="58979" y="297637"/>
                  <a:pt x="58979" y="295621"/>
                </a:cubicBezTo>
                <a:lnTo>
                  <a:pt x="58979" y="227495"/>
                </a:lnTo>
                <a:cubicBezTo>
                  <a:pt x="58979" y="225479"/>
                  <a:pt x="60613" y="223845"/>
                  <a:pt x="62629" y="223845"/>
                </a:cubicBezTo>
                <a:close/>
                <a:moveTo>
                  <a:pt x="202074" y="134405"/>
                </a:moveTo>
                <a:cubicBezTo>
                  <a:pt x="201893" y="151949"/>
                  <a:pt x="199636" y="169409"/>
                  <a:pt x="195350" y="186422"/>
                </a:cubicBezTo>
                <a:lnTo>
                  <a:pt x="240828" y="186422"/>
                </a:lnTo>
                <a:cubicBezTo>
                  <a:pt x="248997" y="170263"/>
                  <a:pt x="253512" y="152504"/>
                  <a:pt x="254051" y="134405"/>
                </a:cubicBezTo>
                <a:close/>
                <a:moveTo>
                  <a:pt x="134406" y="134405"/>
                </a:moveTo>
                <a:lnTo>
                  <a:pt x="134406" y="186422"/>
                </a:lnTo>
                <a:lnTo>
                  <a:pt x="187843" y="186422"/>
                </a:lnTo>
                <a:cubicBezTo>
                  <a:pt x="192276" y="169432"/>
                  <a:pt x="194604" y="151963"/>
                  <a:pt x="194776" y="134405"/>
                </a:cubicBezTo>
                <a:close/>
                <a:moveTo>
                  <a:pt x="66736" y="134405"/>
                </a:moveTo>
                <a:cubicBezTo>
                  <a:pt x="66907" y="151963"/>
                  <a:pt x="69236" y="169433"/>
                  <a:pt x="73669" y="186422"/>
                </a:cubicBezTo>
                <a:lnTo>
                  <a:pt x="127106" y="186422"/>
                </a:lnTo>
                <a:lnTo>
                  <a:pt x="127106" y="134405"/>
                </a:lnTo>
                <a:close/>
                <a:moveTo>
                  <a:pt x="7461" y="134405"/>
                </a:moveTo>
                <a:cubicBezTo>
                  <a:pt x="8000" y="152504"/>
                  <a:pt x="12514" y="170263"/>
                  <a:pt x="20684" y="186422"/>
                </a:cubicBezTo>
                <a:lnTo>
                  <a:pt x="66162" y="186422"/>
                </a:lnTo>
                <a:cubicBezTo>
                  <a:pt x="61875" y="169409"/>
                  <a:pt x="59618" y="151949"/>
                  <a:pt x="59438" y="134405"/>
                </a:cubicBezTo>
                <a:close/>
                <a:moveTo>
                  <a:pt x="195376" y="75089"/>
                </a:moveTo>
                <a:cubicBezTo>
                  <a:pt x="199673" y="92101"/>
                  <a:pt x="201943" y="109561"/>
                  <a:pt x="202140" y="127106"/>
                </a:cubicBezTo>
                <a:lnTo>
                  <a:pt x="254120" y="127106"/>
                </a:lnTo>
                <a:cubicBezTo>
                  <a:pt x="253609" y="109003"/>
                  <a:pt x="249093" y="91238"/>
                  <a:pt x="240897" y="75089"/>
                </a:cubicBezTo>
                <a:close/>
                <a:moveTo>
                  <a:pt x="134406" y="75089"/>
                </a:moveTo>
                <a:lnTo>
                  <a:pt x="134406" y="127106"/>
                </a:lnTo>
                <a:lnTo>
                  <a:pt x="194844" y="127106"/>
                </a:lnTo>
                <a:cubicBezTo>
                  <a:pt x="194652" y="109554"/>
                  <a:pt x="192346" y="92089"/>
                  <a:pt x="187974" y="75089"/>
                </a:cubicBezTo>
                <a:close/>
                <a:moveTo>
                  <a:pt x="73537" y="75089"/>
                </a:moveTo>
                <a:cubicBezTo>
                  <a:pt x="69166" y="92089"/>
                  <a:pt x="66860" y="109554"/>
                  <a:pt x="66668" y="127106"/>
                </a:cubicBezTo>
                <a:lnTo>
                  <a:pt x="127106" y="127106"/>
                </a:lnTo>
                <a:lnTo>
                  <a:pt x="127106" y="75089"/>
                </a:lnTo>
                <a:close/>
                <a:moveTo>
                  <a:pt x="20615" y="75089"/>
                </a:moveTo>
                <a:cubicBezTo>
                  <a:pt x="12419" y="91238"/>
                  <a:pt x="7903" y="109003"/>
                  <a:pt x="7392" y="127106"/>
                </a:cubicBezTo>
                <a:lnTo>
                  <a:pt x="59372" y="127106"/>
                </a:lnTo>
                <a:cubicBezTo>
                  <a:pt x="59568" y="109561"/>
                  <a:pt x="61839" y="92101"/>
                  <a:pt x="66136" y="75089"/>
                </a:cubicBezTo>
                <a:close/>
                <a:moveTo>
                  <a:pt x="158867" y="10566"/>
                </a:moveTo>
                <a:cubicBezTo>
                  <a:pt x="173534" y="22103"/>
                  <a:pt x="185677" y="42375"/>
                  <a:pt x="193340" y="67790"/>
                </a:cubicBezTo>
                <a:lnTo>
                  <a:pt x="236891" y="67790"/>
                </a:lnTo>
                <a:cubicBezTo>
                  <a:pt x="219718" y="38925"/>
                  <a:pt x="191558" y="18273"/>
                  <a:pt x="158867" y="10566"/>
                </a:cubicBezTo>
                <a:close/>
                <a:moveTo>
                  <a:pt x="102644" y="10566"/>
                </a:moveTo>
                <a:cubicBezTo>
                  <a:pt x="69953" y="18273"/>
                  <a:pt x="41794" y="38925"/>
                  <a:pt x="24621" y="67790"/>
                </a:cubicBezTo>
                <a:lnTo>
                  <a:pt x="68172" y="67790"/>
                </a:lnTo>
                <a:cubicBezTo>
                  <a:pt x="75835" y="42375"/>
                  <a:pt x="87978" y="22103"/>
                  <a:pt x="102644" y="10566"/>
                </a:cubicBezTo>
                <a:close/>
                <a:moveTo>
                  <a:pt x="134406" y="7512"/>
                </a:moveTo>
                <a:lnTo>
                  <a:pt x="134406" y="67790"/>
                </a:lnTo>
                <a:lnTo>
                  <a:pt x="185893" y="67790"/>
                </a:lnTo>
                <a:cubicBezTo>
                  <a:pt x="175284" y="33498"/>
                  <a:pt x="156299" y="9889"/>
                  <a:pt x="134406" y="7512"/>
                </a:cubicBezTo>
                <a:close/>
                <a:moveTo>
                  <a:pt x="127106" y="7512"/>
                </a:moveTo>
                <a:cubicBezTo>
                  <a:pt x="105213" y="9889"/>
                  <a:pt x="86228" y="33498"/>
                  <a:pt x="75619" y="67790"/>
                </a:cubicBezTo>
                <a:lnTo>
                  <a:pt x="127106" y="67790"/>
                </a:lnTo>
                <a:close/>
                <a:moveTo>
                  <a:pt x="127106" y="0"/>
                </a:moveTo>
                <a:lnTo>
                  <a:pt x="134406" y="0"/>
                </a:lnTo>
                <a:lnTo>
                  <a:pt x="134406" y="92"/>
                </a:lnTo>
                <a:cubicBezTo>
                  <a:pt x="203704" y="2102"/>
                  <a:pt x="259410" y="57808"/>
                  <a:pt x="261419" y="127106"/>
                </a:cubicBezTo>
                <a:lnTo>
                  <a:pt x="261512" y="127106"/>
                </a:lnTo>
                <a:lnTo>
                  <a:pt x="261512" y="134405"/>
                </a:lnTo>
                <a:lnTo>
                  <a:pt x="261350" y="134405"/>
                </a:lnTo>
                <a:cubicBezTo>
                  <a:pt x="260560" y="163893"/>
                  <a:pt x="249819" y="192246"/>
                  <a:pt x="230875" y="214856"/>
                </a:cubicBezTo>
                <a:lnTo>
                  <a:pt x="228522" y="217649"/>
                </a:lnTo>
                <a:lnTo>
                  <a:pt x="222939" y="212948"/>
                </a:lnTo>
                <a:lnTo>
                  <a:pt x="225286" y="210157"/>
                </a:lnTo>
                <a:cubicBezTo>
                  <a:pt x="229597" y="205006"/>
                  <a:pt x="233476" y="199509"/>
                  <a:pt x="236885" y="193721"/>
                </a:cubicBezTo>
                <a:lnTo>
                  <a:pt x="193400" y="193721"/>
                </a:lnTo>
                <a:cubicBezTo>
                  <a:pt x="191849" y="199040"/>
                  <a:pt x="190031" y="204277"/>
                  <a:pt x="187953" y="209413"/>
                </a:cubicBezTo>
                <a:lnTo>
                  <a:pt x="186570" y="212789"/>
                </a:lnTo>
                <a:lnTo>
                  <a:pt x="179813" y="210026"/>
                </a:lnTo>
                <a:lnTo>
                  <a:pt x="181195" y="206647"/>
                </a:lnTo>
                <a:cubicBezTo>
                  <a:pt x="182915" y="202447"/>
                  <a:pt x="184402" y="198103"/>
                  <a:pt x="185762" y="193721"/>
                </a:cubicBezTo>
                <a:lnTo>
                  <a:pt x="134406" y="193721"/>
                </a:lnTo>
                <a:lnTo>
                  <a:pt x="134406" y="211680"/>
                </a:lnTo>
                <a:lnTo>
                  <a:pt x="127106" y="211680"/>
                </a:lnTo>
                <a:lnTo>
                  <a:pt x="127106" y="193721"/>
                </a:lnTo>
                <a:lnTo>
                  <a:pt x="75750" y="193721"/>
                </a:lnTo>
                <a:cubicBezTo>
                  <a:pt x="77113" y="198106"/>
                  <a:pt x="78599" y="202449"/>
                  <a:pt x="80317" y="206647"/>
                </a:cubicBezTo>
                <a:lnTo>
                  <a:pt x="81700" y="210026"/>
                </a:lnTo>
                <a:lnTo>
                  <a:pt x="74942" y="212789"/>
                </a:lnTo>
                <a:lnTo>
                  <a:pt x="73559" y="209413"/>
                </a:lnTo>
                <a:cubicBezTo>
                  <a:pt x="71480" y="204278"/>
                  <a:pt x="69663" y="199040"/>
                  <a:pt x="68113" y="193721"/>
                </a:cubicBezTo>
                <a:lnTo>
                  <a:pt x="24627" y="193721"/>
                </a:lnTo>
                <a:cubicBezTo>
                  <a:pt x="28036" y="199509"/>
                  <a:pt x="31915" y="205006"/>
                  <a:pt x="36226" y="210157"/>
                </a:cubicBezTo>
                <a:lnTo>
                  <a:pt x="38573" y="212948"/>
                </a:lnTo>
                <a:lnTo>
                  <a:pt x="32990" y="217649"/>
                </a:lnTo>
                <a:lnTo>
                  <a:pt x="30637" y="214856"/>
                </a:lnTo>
                <a:cubicBezTo>
                  <a:pt x="11693" y="192246"/>
                  <a:pt x="952" y="163893"/>
                  <a:pt x="162" y="134405"/>
                </a:cubicBezTo>
                <a:lnTo>
                  <a:pt x="0" y="134405"/>
                </a:lnTo>
                <a:lnTo>
                  <a:pt x="0" y="127106"/>
                </a:lnTo>
                <a:lnTo>
                  <a:pt x="92" y="127106"/>
                </a:lnTo>
                <a:cubicBezTo>
                  <a:pt x="2102" y="57808"/>
                  <a:pt x="57808" y="2102"/>
                  <a:pt x="127106" y="92"/>
                </a:cubicBezTo>
                <a:close/>
              </a:path>
            </a:pathLst>
          </a:custGeom>
          <a:solidFill>
            <a:schemeClr val="bg2"/>
          </a:solidFill>
          <a:ln w="1797" cap="flat">
            <a:noFill/>
            <a:prstDash val="solid"/>
            <a:miter/>
          </a:ln>
        </p:spPr>
        <p:txBody>
          <a:bodyPr rtlCol="0" anchor="ctr"/>
          <a:lstStyle/>
          <a:p>
            <a:endParaRPr lang="en-GB">
              <a:latin typeface="+mn-lt"/>
            </a:endParaRPr>
          </a:p>
        </p:txBody>
      </p:sp>
      <p:sp>
        <p:nvSpPr>
          <p:cNvPr id="7" name="Footer Placeholder 4">
            <a:extLst>
              <a:ext uri="{FF2B5EF4-FFF2-40B4-BE49-F238E27FC236}">
                <a16:creationId xmlns:a16="http://schemas.microsoft.com/office/drawing/2014/main" id="{4D75E186-68BC-80E7-2F7D-48843976549B}"/>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131507092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B1022FB-3F35-7AE4-445E-525993E86DEA}"/>
              </a:ext>
            </a:extLst>
          </p:cNvPr>
          <p:cNvSpPr>
            <a:spLocks noGrp="1"/>
          </p:cNvSpPr>
          <p:nvPr>
            <p:ph type="title"/>
          </p:nvPr>
        </p:nvSpPr>
        <p:spPr>
          <a:xfrm>
            <a:off x="546100" y="555625"/>
            <a:ext cx="11096625" cy="492125"/>
          </a:xfrm>
        </p:spPr>
        <p:txBody>
          <a:bodyPr vert="horz"/>
          <a:lstStyle/>
          <a:p>
            <a:r>
              <a:rPr lang="en-US"/>
              <a:t>Stay </a:t>
            </a:r>
            <a:r>
              <a:rPr lang="en-US" altLang="en-US">
                <a:solidFill>
                  <a:schemeClr val="tx2"/>
                </a:solidFill>
              </a:rPr>
              <a:t>secure</a:t>
            </a:r>
            <a:r>
              <a:rPr lang="en-US" altLang="en-US"/>
              <a:t>, </a:t>
            </a:r>
            <a:r>
              <a:rPr lang="en-US" altLang="en-US">
                <a:solidFill>
                  <a:schemeClr val="tx2"/>
                </a:solidFill>
              </a:rPr>
              <a:t>connected</a:t>
            </a:r>
            <a:r>
              <a:rPr lang="en-US" altLang="en-US"/>
              <a:t>, and </a:t>
            </a:r>
            <a:r>
              <a:rPr lang="en-US" altLang="en-US">
                <a:solidFill>
                  <a:schemeClr val="tx2"/>
                </a:solidFill>
              </a:rPr>
              <a:t>optimized</a:t>
            </a:r>
            <a:r>
              <a:rPr lang="en-US" altLang="en-US"/>
              <a:t> </a:t>
            </a:r>
            <a:r>
              <a:rPr lang="en-US"/>
              <a:t>with Sify-managed Access, powered by Meraki</a:t>
            </a:r>
            <a:endParaRPr lang="en-IN"/>
          </a:p>
        </p:txBody>
      </p:sp>
      <p:sp>
        <p:nvSpPr>
          <p:cNvPr id="2" name="Slide Number Placeholder 456">
            <a:extLst>
              <a:ext uri="{FF2B5EF4-FFF2-40B4-BE49-F238E27FC236}">
                <a16:creationId xmlns:a16="http://schemas.microsoft.com/office/drawing/2014/main" id="{C5DCD7A1-07EA-5AEB-3EAA-8984F126BBE4}"/>
              </a:ext>
            </a:extLst>
          </p:cNvPr>
          <p:cNvSpPr>
            <a:spLocks noGrp="1"/>
          </p:cNvSpPr>
          <p:nvPr>
            <p:ph type="sldNum" sz="quarter" idx="4"/>
          </p:nvPr>
        </p:nvSpPr>
        <p:spPr>
          <a:xfrm>
            <a:off x="403225" y="6219825"/>
            <a:ext cx="150813" cy="153988"/>
          </a:xfrm>
        </p:spPr>
        <p:txBody>
          <a:bodyPr/>
          <a:lstStyle/>
          <a:p>
            <a:fld id="{40268001-DAE9-4AA3-A633-2C4D8E37F090}" type="slidenum">
              <a:rPr lang="en-GB" smtClean="0"/>
              <a:pPr/>
              <a:t>5</a:t>
            </a:fld>
            <a:endParaRPr lang="en-GB"/>
          </a:p>
        </p:txBody>
      </p:sp>
      <p:sp>
        <p:nvSpPr>
          <p:cNvPr id="8" name="TextBox 7">
            <a:extLst>
              <a:ext uri="{FF2B5EF4-FFF2-40B4-BE49-F238E27FC236}">
                <a16:creationId xmlns:a16="http://schemas.microsoft.com/office/drawing/2014/main" id="{43C2F55D-BC19-2836-DB37-A2396CCE898A}"/>
              </a:ext>
            </a:extLst>
          </p:cNvPr>
          <p:cNvSpPr txBox="1">
            <a:spLocks/>
          </p:cNvSpPr>
          <p:nvPr/>
        </p:nvSpPr>
        <p:spPr>
          <a:xfrm>
            <a:off x="4548724" y="2592461"/>
            <a:ext cx="7094000" cy="3325739"/>
          </a:xfrm>
          <a:prstGeom prst="roundRect">
            <a:avLst>
              <a:gd name="adj" fmla="val 5657"/>
            </a:avLst>
          </a:prstGeom>
          <a:solidFill>
            <a:schemeClr val="bg1">
              <a:lumMod val="95000"/>
            </a:schemeClr>
          </a:solidFill>
          <a:ln w="9525">
            <a:noFill/>
          </a:ln>
          <a:effectLst>
            <a:innerShdw blurRad="190500">
              <a:prstClr val="black">
                <a:alpha val="5000"/>
              </a:prstClr>
            </a:innerShdw>
          </a:effectLst>
        </p:spPr>
        <p:txBody>
          <a:bodyPr wrap="square" lIns="243840" tIns="487680" rIns="243840" bIns="121920" rtlCol="0" anchor="ctr">
            <a:noAutofit/>
          </a:bodyPr>
          <a:lstStyle>
            <a:defPPr>
              <a:defRPr lang="en-US"/>
            </a:defPPr>
            <a:lvl1pPr defTabSz="914377" fontAlgn="auto">
              <a:spcBef>
                <a:spcPts val="0"/>
              </a:spcBef>
              <a:spcAft>
                <a:spcPts val="600"/>
              </a:spcAft>
              <a:defRPr sz="1400" b="1" kern="0">
                <a:solidFill>
                  <a:schemeClr val="tx1"/>
                </a:solidFill>
                <a:highlight>
                  <a:srgbClr val="FFFF00"/>
                </a:highlight>
                <a:ea typeface="ＭＳ Ｐゴシック"/>
                <a:cs typeface="CiscoSansTT Medium" panose="020B0604020202020204" charset="0"/>
              </a:defRPr>
            </a:lvl1pPr>
            <a:lvl2pPr>
              <a:defRPr>
                <a:solidFill>
                  <a:schemeClr val="tx1"/>
                </a:solidFill>
                <a:latin typeface="Arial" charset="0"/>
                <a:ea typeface="ＭＳ Ｐゴシック" charset="0"/>
                <a:cs typeface="ＭＳ Ｐゴシック" charset="0"/>
              </a:defRPr>
            </a:lvl2pPr>
            <a:lvl3pPr>
              <a:defRPr>
                <a:solidFill>
                  <a:schemeClr val="tx1"/>
                </a:solidFill>
                <a:latin typeface="Arial" charset="0"/>
                <a:ea typeface="ＭＳ Ｐゴシック" charset="0"/>
                <a:cs typeface="ＭＳ Ｐゴシック" charset="0"/>
              </a:defRPr>
            </a:lvl3pPr>
            <a:lvl4pPr>
              <a:defRPr>
                <a:solidFill>
                  <a:schemeClr val="tx1"/>
                </a:solidFill>
                <a:latin typeface="Arial" charset="0"/>
                <a:ea typeface="ＭＳ Ｐゴシック" charset="0"/>
                <a:cs typeface="ＭＳ Ｐゴシック" charset="0"/>
              </a:defRPr>
            </a:lvl4pPr>
            <a:lvl5pPr>
              <a:defRPr>
                <a:solidFill>
                  <a:schemeClr val="tx1"/>
                </a:solidFill>
                <a:latin typeface="Arial" charset="0"/>
                <a:ea typeface="ＭＳ Ｐゴシック" charset="0"/>
                <a:cs typeface="ＭＳ Ｐゴシック" charset="0"/>
              </a:defRPr>
            </a:lvl5pPr>
            <a:lvl6pPr>
              <a:defRPr>
                <a:solidFill>
                  <a:schemeClr val="tx1"/>
                </a:solidFill>
                <a:latin typeface="Arial" charset="0"/>
                <a:ea typeface="ＭＳ Ｐゴシック" charset="0"/>
                <a:cs typeface="ＭＳ Ｐゴシック" charset="0"/>
              </a:defRPr>
            </a:lvl6pPr>
            <a:lvl7pPr>
              <a:defRPr>
                <a:solidFill>
                  <a:schemeClr val="tx1"/>
                </a:solidFill>
                <a:latin typeface="Arial" charset="0"/>
                <a:ea typeface="ＭＳ Ｐゴシック" charset="0"/>
                <a:cs typeface="ＭＳ Ｐゴシック" charset="0"/>
              </a:defRPr>
            </a:lvl7pPr>
            <a:lvl8pPr>
              <a:defRPr>
                <a:solidFill>
                  <a:schemeClr val="tx1"/>
                </a:solidFill>
                <a:latin typeface="Arial" charset="0"/>
                <a:ea typeface="ＭＳ Ｐゴシック" charset="0"/>
                <a:cs typeface="ＭＳ Ｐゴシック" charset="0"/>
              </a:defRPr>
            </a:lvl8pPr>
            <a:lvl9pPr>
              <a:defRPr>
                <a:solidFill>
                  <a:schemeClr val="tx1"/>
                </a:solidFill>
                <a:latin typeface="Arial" charset="0"/>
                <a:ea typeface="ＭＳ Ｐゴシック" charset="0"/>
                <a:cs typeface="ＭＳ Ｐゴシック" charset="0"/>
              </a:defRPr>
            </a:lvl9pPr>
          </a:lstStyle>
          <a:p>
            <a:pPr>
              <a:defRPr/>
            </a:pPr>
            <a:endParaRPr lang="en-US" sz="1600" b="0">
              <a:latin typeface="+mn-lt"/>
            </a:endParaRPr>
          </a:p>
        </p:txBody>
      </p:sp>
      <p:sp>
        <p:nvSpPr>
          <p:cNvPr id="10" name="TextBox 9">
            <a:extLst>
              <a:ext uri="{FF2B5EF4-FFF2-40B4-BE49-F238E27FC236}">
                <a16:creationId xmlns:a16="http://schemas.microsoft.com/office/drawing/2014/main" id="{20C79EDF-18D3-2FD6-E0BC-6FEDF1586E22}"/>
              </a:ext>
            </a:extLst>
          </p:cNvPr>
          <p:cNvSpPr txBox="1">
            <a:spLocks/>
          </p:cNvSpPr>
          <p:nvPr/>
        </p:nvSpPr>
        <p:spPr>
          <a:xfrm>
            <a:off x="546100" y="2592461"/>
            <a:ext cx="3818472" cy="1533239"/>
          </a:xfrm>
          <a:prstGeom prst="roundRect">
            <a:avLst>
              <a:gd name="adj" fmla="val 10672"/>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defPPr>
              <a:defRPr lang="en-US"/>
            </a:defPPr>
            <a:lvl1pPr defTabSz="914377" fontAlgn="auto">
              <a:spcBef>
                <a:spcPts val="0"/>
              </a:spcBef>
              <a:spcAft>
                <a:spcPts val="600"/>
              </a:spcAft>
              <a:defRPr sz="1600" b="0" kern="0">
                <a:highlight>
                  <a:srgbClr val="FFFF00"/>
                </a:highlight>
                <a:latin typeface="+mn-lt"/>
                <a:ea typeface="ＭＳ Ｐゴシック"/>
                <a:cs typeface="CiscoSansTT Medium" panose="020B0604020202020204" charset="0"/>
              </a:defRPr>
            </a:lvl1pPr>
            <a:lvl2pPr>
              <a:defRPr>
                <a:solidFill>
                  <a:schemeClr val="tx1"/>
                </a:solidFill>
                <a:latin typeface="Arial" charset="0"/>
                <a:ea typeface="ＭＳ Ｐゴシック" charset="0"/>
                <a:cs typeface="ＭＳ Ｐゴシック" charset="0"/>
              </a:defRPr>
            </a:lvl2pPr>
            <a:lvl3pPr>
              <a:defRPr>
                <a:solidFill>
                  <a:schemeClr val="tx1"/>
                </a:solidFill>
                <a:latin typeface="Arial" charset="0"/>
                <a:ea typeface="ＭＳ Ｐゴシック" charset="0"/>
                <a:cs typeface="ＭＳ Ｐゴシック" charset="0"/>
              </a:defRPr>
            </a:lvl3pPr>
            <a:lvl4pPr>
              <a:defRPr>
                <a:solidFill>
                  <a:schemeClr val="tx1"/>
                </a:solidFill>
                <a:latin typeface="Arial" charset="0"/>
                <a:ea typeface="ＭＳ Ｐゴシック" charset="0"/>
                <a:cs typeface="ＭＳ Ｐゴシック" charset="0"/>
              </a:defRPr>
            </a:lvl4pPr>
            <a:lvl5pPr>
              <a:defRPr>
                <a:solidFill>
                  <a:schemeClr val="tx1"/>
                </a:solidFill>
                <a:latin typeface="Arial" charset="0"/>
                <a:ea typeface="ＭＳ Ｐゴシック" charset="0"/>
                <a:cs typeface="ＭＳ Ｐゴシック" charset="0"/>
              </a:defRPr>
            </a:lvl5pPr>
            <a:lvl6pPr>
              <a:defRPr>
                <a:solidFill>
                  <a:schemeClr val="tx1"/>
                </a:solidFill>
                <a:latin typeface="Arial" charset="0"/>
                <a:ea typeface="ＭＳ Ｐゴシック" charset="0"/>
                <a:cs typeface="ＭＳ Ｐゴシック" charset="0"/>
              </a:defRPr>
            </a:lvl6pPr>
            <a:lvl7pPr>
              <a:defRPr>
                <a:solidFill>
                  <a:schemeClr val="tx1"/>
                </a:solidFill>
                <a:latin typeface="Arial" charset="0"/>
                <a:ea typeface="ＭＳ Ｐゴシック" charset="0"/>
                <a:cs typeface="ＭＳ Ｐゴシック" charset="0"/>
              </a:defRPr>
            </a:lvl7pPr>
            <a:lvl8pPr>
              <a:defRPr>
                <a:solidFill>
                  <a:schemeClr val="tx1"/>
                </a:solidFill>
                <a:latin typeface="Arial" charset="0"/>
                <a:ea typeface="ＭＳ Ｐゴシック" charset="0"/>
                <a:cs typeface="ＭＳ Ｐゴシック" charset="0"/>
              </a:defRPr>
            </a:lvl8pPr>
            <a:lvl9pPr>
              <a:defRPr>
                <a:solidFill>
                  <a:schemeClr val="tx1"/>
                </a:solidFill>
                <a:latin typeface="Arial" charset="0"/>
                <a:ea typeface="ＭＳ Ｐゴシック" charset="0"/>
                <a:cs typeface="ＭＳ Ｐゴシック" charset="0"/>
              </a:defRPr>
            </a:lvl9pPr>
          </a:lstStyle>
          <a:p>
            <a:endParaRPr lang="en-US"/>
          </a:p>
        </p:txBody>
      </p:sp>
      <p:sp>
        <p:nvSpPr>
          <p:cNvPr id="14" name="Rectangle: Rounded Corners 13">
            <a:extLst>
              <a:ext uri="{FF2B5EF4-FFF2-40B4-BE49-F238E27FC236}">
                <a16:creationId xmlns:a16="http://schemas.microsoft.com/office/drawing/2014/main" id="{8CCDC435-7922-CD74-63C2-B73ED8F965EF}"/>
              </a:ext>
            </a:extLst>
          </p:cNvPr>
          <p:cNvSpPr>
            <a:spLocks/>
          </p:cNvSpPr>
          <p:nvPr/>
        </p:nvSpPr>
        <p:spPr>
          <a:xfrm>
            <a:off x="635069" y="2702483"/>
            <a:ext cx="1036320" cy="1036812"/>
          </a:xfrm>
          <a:prstGeom prst="roundRect">
            <a:avLst>
              <a:gd name="adj" fmla="val 9900"/>
            </a:avLst>
          </a:prstGeom>
          <a:solidFill>
            <a:schemeClr val="tx2"/>
          </a:solidFill>
          <a:ln w="12700">
            <a:solidFill>
              <a:schemeClr val="bg1"/>
            </a:solidFill>
          </a:ln>
          <a:effectLst>
            <a:outerShdw blurRad="381000" algn="ctr" rotWithShape="0">
              <a:prstClr val="black">
                <a:alpha val="10000"/>
              </a:prstClr>
            </a:outerShdw>
          </a:effectLst>
        </p:spPr>
        <p:txBody>
          <a:bodyPr wrap="square" lIns="243840" tIns="60960" rIns="243840" bIns="60960" rtlCol="0" anchor="ctr">
            <a:noAutofit/>
          </a:bodyPr>
          <a:lstStyle/>
          <a:p>
            <a:endParaRPr lang="en-US" sz="1867" b="1">
              <a:solidFill>
                <a:schemeClr val="bg1"/>
              </a:solidFill>
              <a:latin typeface="+mn-lt"/>
              <a:cs typeface="CiscoSansTT Medium" panose="020B0903020201020303" charset="0"/>
            </a:endParaRPr>
          </a:p>
        </p:txBody>
      </p:sp>
      <p:sp>
        <p:nvSpPr>
          <p:cNvPr id="16" name="TextBox 15">
            <a:extLst>
              <a:ext uri="{FF2B5EF4-FFF2-40B4-BE49-F238E27FC236}">
                <a16:creationId xmlns:a16="http://schemas.microsoft.com/office/drawing/2014/main" id="{DA1782D9-BC6E-9A2E-2979-1235CA35BB43}"/>
              </a:ext>
            </a:extLst>
          </p:cNvPr>
          <p:cNvSpPr txBox="1"/>
          <p:nvPr/>
        </p:nvSpPr>
        <p:spPr>
          <a:xfrm>
            <a:off x="759691" y="2977392"/>
            <a:ext cx="787075" cy="492443"/>
          </a:xfrm>
          <a:prstGeom prst="rect">
            <a:avLst/>
          </a:prstGeom>
          <a:noFill/>
        </p:spPr>
        <p:txBody>
          <a:bodyPr wrap="square" lIns="0" tIns="0" rIns="0" bIns="0" anchor="ctr">
            <a:spAutoFit/>
          </a:bodyPr>
          <a:lstStyle/>
          <a:p>
            <a:pPr algn="ctr" defTabSz="914377" fontAlgn="auto">
              <a:spcBef>
                <a:spcPts val="0"/>
              </a:spcBef>
              <a:spcAft>
                <a:spcPts val="0"/>
              </a:spcAft>
              <a:defRPr/>
            </a:pPr>
            <a:r>
              <a:rPr lang="en-US" sz="3200" b="1">
                <a:solidFill>
                  <a:schemeClr val="bg2"/>
                </a:solidFill>
                <a:latin typeface="+mn-lt"/>
              </a:rPr>
              <a:t>60</a:t>
            </a:r>
            <a:r>
              <a:rPr lang="en-US" sz="3200" b="1">
                <a:solidFill>
                  <a:schemeClr val="bg2"/>
                </a:solidFill>
                <a:latin typeface="+mn-lt"/>
                <a:ea typeface="+mn-ea"/>
                <a:cs typeface="+mn-cs"/>
              </a:rPr>
              <a:t>%</a:t>
            </a:r>
          </a:p>
        </p:txBody>
      </p:sp>
      <p:sp>
        <p:nvSpPr>
          <p:cNvPr id="17" name="Rectangle 16">
            <a:extLst>
              <a:ext uri="{FF2B5EF4-FFF2-40B4-BE49-F238E27FC236}">
                <a16:creationId xmlns:a16="http://schemas.microsoft.com/office/drawing/2014/main" id="{1DA22C75-F5CA-5550-E7FC-A331C7D0AE3D}"/>
              </a:ext>
            </a:extLst>
          </p:cNvPr>
          <p:cNvSpPr/>
          <p:nvPr/>
        </p:nvSpPr>
        <p:spPr>
          <a:xfrm>
            <a:off x="4315804" y="3176199"/>
            <a:ext cx="48768" cy="365760"/>
          </a:xfrm>
          <a:prstGeom prst="rect">
            <a:avLst/>
          </a:prstGeom>
          <a:solidFill>
            <a:schemeClr val="tx2"/>
          </a:solidFill>
          <a:ln w="25400" cap="flat" cmpd="sng" algn="ctr">
            <a:noFill/>
            <a:prstDash val="solid"/>
          </a:ln>
          <a:effectLst/>
        </p:spPr>
        <p:txBody>
          <a:bodyPr rtlCol="0" anchor="ctr"/>
          <a:lstStyle/>
          <a:p>
            <a:pPr algn="ctr" defTabSz="1625519" fontAlgn="auto">
              <a:spcBef>
                <a:spcPts val="0"/>
              </a:spcBef>
              <a:spcAft>
                <a:spcPts val="0"/>
              </a:spcAft>
            </a:pPr>
            <a:endParaRPr lang="en-IN" sz="1200" kern="0">
              <a:solidFill>
                <a:srgbClr val="414244"/>
              </a:solidFill>
              <a:latin typeface="+mn-lt"/>
              <a:cs typeface="+mn-cs"/>
            </a:endParaRPr>
          </a:p>
        </p:txBody>
      </p:sp>
      <p:sp>
        <p:nvSpPr>
          <p:cNvPr id="18" name="TextBox 17">
            <a:extLst>
              <a:ext uri="{FF2B5EF4-FFF2-40B4-BE49-F238E27FC236}">
                <a16:creationId xmlns:a16="http://schemas.microsoft.com/office/drawing/2014/main" id="{0DE87EED-1CC8-E372-FA47-805C915EE2C1}"/>
              </a:ext>
            </a:extLst>
          </p:cNvPr>
          <p:cNvSpPr txBox="1"/>
          <p:nvPr/>
        </p:nvSpPr>
        <p:spPr>
          <a:xfrm>
            <a:off x="638176" y="3891277"/>
            <a:ext cx="3818472" cy="102657"/>
          </a:xfrm>
          <a:prstGeom prst="rect">
            <a:avLst/>
          </a:prstGeom>
          <a:noFill/>
        </p:spPr>
        <p:txBody>
          <a:bodyPr wrap="square" lIns="0" tIns="0" rIns="0" bIns="0" rtlCol="0" anchor="t">
            <a:spAutoFit/>
          </a:bodyPr>
          <a:lstStyle/>
          <a:p>
            <a:pPr>
              <a:defRPr/>
            </a:pPr>
            <a:r>
              <a:rPr lang="en-US" sz="667" i="1">
                <a:latin typeface="+mn-lt"/>
              </a:rPr>
              <a:t>Source: Reducing Cost and Complexity with Cisco Meraki Switches</a:t>
            </a:r>
          </a:p>
        </p:txBody>
      </p:sp>
      <p:sp>
        <p:nvSpPr>
          <p:cNvPr id="62" name="TextBox 61">
            <a:extLst>
              <a:ext uri="{FF2B5EF4-FFF2-40B4-BE49-F238E27FC236}">
                <a16:creationId xmlns:a16="http://schemas.microsoft.com/office/drawing/2014/main" id="{4C458781-DB1B-A3B5-0E42-E4047A317DB2}"/>
              </a:ext>
            </a:extLst>
          </p:cNvPr>
          <p:cNvSpPr txBox="1">
            <a:spLocks/>
          </p:cNvSpPr>
          <p:nvPr/>
        </p:nvSpPr>
        <p:spPr>
          <a:xfrm>
            <a:off x="546100" y="4384961"/>
            <a:ext cx="3818472" cy="1533239"/>
          </a:xfrm>
          <a:prstGeom prst="roundRect">
            <a:avLst>
              <a:gd name="adj" fmla="val 10672"/>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defPPr>
              <a:defRPr lang="en-US"/>
            </a:defPPr>
            <a:lvl1pPr defTabSz="914377" fontAlgn="auto">
              <a:spcBef>
                <a:spcPts val="0"/>
              </a:spcBef>
              <a:spcAft>
                <a:spcPts val="600"/>
              </a:spcAft>
              <a:defRPr sz="1600" b="0" kern="0">
                <a:highlight>
                  <a:srgbClr val="FFFF00"/>
                </a:highlight>
                <a:latin typeface="+mn-lt"/>
                <a:ea typeface="ＭＳ Ｐゴシック"/>
                <a:cs typeface="CiscoSansTT Medium" panose="020B0604020202020204" charset="0"/>
              </a:defRPr>
            </a:lvl1pPr>
            <a:lvl2pPr>
              <a:defRPr>
                <a:solidFill>
                  <a:schemeClr val="tx1"/>
                </a:solidFill>
                <a:latin typeface="Arial" charset="0"/>
                <a:ea typeface="ＭＳ Ｐゴシック" charset="0"/>
                <a:cs typeface="ＭＳ Ｐゴシック" charset="0"/>
              </a:defRPr>
            </a:lvl2pPr>
            <a:lvl3pPr>
              <a:defRPr>
                <a:solidFill>
                  <a:schemeClr val="tx1"/>
                </a:solidFill>
                <a:latin typeface="Arial" charset="0"/>
                <a:ea typeface="ＭＳ Ｐゴシック" charset="0"/>
                <a:cs typeface="ＭＳ Ｐゴシック" charset="0"/>
              </a:defRPr>
            </a:lvl3pPr>
            <a:lvl4pPr>
              <a:defRPr>
                <a:solidFill>
                  <a:schemeClr val="tx1"/>
                </a:solidFill>
                <a:latin typeface="Arial" charset="0"/>
                <a:ea typeface="ＭＳ Ｐゴシック" charset="0"/>
                <a:cs typeface="ＭＳ Ｐゴシック" charset="0"/>
              </a:defRPr>
            </a:lvl4pPr>
            <a:lvl5pPr>
              <a:defRPr>
                <a:solidFill>
                  <a:schemeClr val="tx1"/>
                </a:solidFill>
                <a:latin typeface="Arial" charset="0"/>
                <a:ea typeface="ＭＳ Ｐゴシック" charset="0"/>
                <a:cs typeface="ＭＳ Ｐゴシック" charset="0"/>
              </a:defRPr>
            </a:lvl5pPr>
            <a:lvl6pPr>
              <a:defRPr>
                <a:solidFill>
                  <a:schemeClr val="tx1"/>
                </a:solidFill>
                <a:latin typeface="Arial" charset="0"/>
                <a:ea typeface="ＭＳ Ｐゴシック" charset="0"/>
                <a:cs typeface="ＭＳ Ｐゴシック" charset="0"/>
              </a:defRPr>
            </a:lvl6pPr>
            <a:lvl7pPr>
              <a:defRPr>
                <a:solidFill>
                  <a:schemeClr val="tx1"/>
                </a:solidFill>
                <a:latin typeface="Arial" charset="0"/>
                <a:ea typeface="ＭＳ Ｐゴシック" charset="0"/>
                <a:cs typeface="ＭＳ Ｐゴシック" charset="0"/>
              </a:defRPr>
            </a:lvl7pPr>
            <a:lvl8pPr>
              <a:defRPr>
                <a:solidFill>
                  <a:schemeClr val="tx1"/>
                </a:solidFill>
                <a:latin typeface="Arial" charset="0"/>
                <a:ea typeface="ＭＳ Ｐゴシック" charset="0"/>
                <a:cs typeface="ＭＳ Ｐゴシック" charset="0"/>
              </a:defRPr>
            </a:lvl8pPr>
            <a:lvl9pPr>
              <a:defRPr>
                <a:solidFill>
                  <a:schemeClr val="tx1"/>
                </a:solidFill>
                <a:latin typeface="Arial" charset="0"/>
                <a:ea typeface="ＭＳ Ｐゴシック" charset="0"/>
                <a:cs typeface="ＭＳ Ｐゴシック" charset="0"/>
              </a:defRPr>
            </a:lvl9pPr>
          </a:lstStyle>
          <a:p>
            <a:endParaRPr lang="en-US"/>
          </a:p>
        </p:txBody>
      </p:sp>
      <p:sp>
        <p:nvSpPr>
          <p:cNvPr id="19" name="Rectangle 2">
            <a:extLst>
              <a:ext uri="{FF2B5EF4-FFF2-40B4-BE49-F238E27FC236}">
                <a16:creationId xmlns:a16="http://schemas.microsoft.com/office/drawing/2014/main" id="{86B648CB-991A-CD1F-DC42-F559ABA2266B}"/>
              </a:ext>
            </a:extLst>
          </p:cNvPr>
          <p:cNvSpPr>
            <a:spLocks noChangeArrowheads="1"/>
          </p:cNvSpPr>
          <p:nvPr/>
        </p:nvSpPr>
        <p:spPr bwMode="auto">
          <a:xfrm>
            <a:off x="1913499" y="2777774"/>
            <a:ext cx="2277424" cy="984885"/>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sz="1600" dirty="0">
                <a:latin typeface="+mn-lt"/>
                <a:sym typeface="Inter"/>
              </a:rPr>
              <a:t>Cost savings due to </a:t>
            </a:r>
            <a:br>
              <a:rPr lang="en-US" sz="1600" dirty="0">
                <a:latin typeface="+mn-lt"/>
                <a:sym typeface="Inter"/>
              </a:rPr>
            </a:br>
            <a:r>
              <a:rPr lang="en-US" sz="1600" dirty="0">
                <a:latin typeface="+mn-lt"/>
                <a:sym typeface="Inter"/>
              </a:rPr>
              <a:t>zero-touch provisioning, scheduling, reporting, visibility, and alerts.</a:t>
            </a:r>
          </a:p>
        </p:txBody>
      </p:sp>
      <p:sp>
        <p:nvSpPr>
          <p:cNvPr id="24" name="Rectangle: Rounded Corners 23">
            <a:extLst>
              <a:ext uri="{FF2B5EF4-FFF2-40B4-BE49-F238E27FC236}">
                <a16:creationId xmlns:a16="http://schemas.microsoft.com/office/drawing/2014/main" id="{DD9D0D24-9977-EEDC-87E1-9DDF96032EAF}"/>
              </a:ext>
            </a:extLst>
          </p:cNvPr>
          <p:cNvSpPr/>
          <p:nvPr/>
        </p:nvSpPr>
        <p:spPr>
          <a:xfrm>
            <a:off x="635069" y="4489302"/>
            <a:ext cx="1036320" cy="1036812"/>
          </a:xfrm>
          <a:prstGeom prst="roundRect">
            <a:avLst>
              <a:gd name="adj" fmla="val 9900"/>
            </a:avLst>
          </a:prstGeom>
          <a:solidFill>
            <a:schemeClr val="tx2"/>
          </a:solidFill>
          <a:ln w="12700">
            <a:solidFill>
              <a:schemeClr val="bg1"/>
            </a:solidFill>
          </a:ln>
          <a:effectLst>
            <a:outerShdw blurRad="381000" algn="ctr" rotWithShape="0">
              <a:prstClr val="black">
                <a:alpha val="10000"/>
              </a:prstClr>
            </a:outerShdw>
          </a:effectLst>
        </p:spPr>
        <p:txBody>
          <a:bodyPr wrap="square" lIns="243840" tIns="60960" rIns="243840" bIns="60960" rtlCol="0" anchor="ctr">
            <a:noAutofit/>
          </a:bodyPr>
          <a:lstStyle/>
          <a:p>
            <a:endParaRPr lang="en-US" sz="1867" b="1">
              <a:solidFill>
                <a:schemeClr val="bg1"/>
              </a:solidFill>
              <a:latin typeface="+mn-lt"/>
              <a:cs typeface="CiscoSansTT Medium" panose="020B0903020201020303" charset="0"/>
            </a:endParaRPr>
          </a:p>
        </p:txBody>
      </p:sp>
      <p:sp>
        <p:nvSpPr>
          <p:cNvPr id="32" name="TextBox 31">
            <a:extLst>
              <a:ext uri="{FF2B5EF4-FFF2-40B4-BE49-F238E27FC236}">
                <a16:creationId xmlns:a16="http://schemas.microsoft.com/office/drawing/2014/main" id="{C495218E-39DE-26BE-2B40-969B5C2A7D67}"/>
              </a:ext>
            </a:extLst>
          </p:cNvPr>
          <p:cNvSpPr txBox="1">
            <a:spLocks/>
          </p:cNvSpPr>
          <p:nvPr/>
        </p:nvSpPr>
        <p:spPr>
          <a:xfrm>
            <a:off x="1913498" y="4694651"/>
            <a:ext cx="2277424" cy="738664"/>
          </a:xfrm>
          <a:prstGeom prst="rect">
            <a:avLst/>
          </a:prstGeom>
          <a:noFill/>
          <a:ln>
            <a:noFill/>
          </a:ln>
          <a:effectLst/>
        </p:spPr>
        <p:txBody>
          <a:bodyPr vert="horz" wrap="square" lIns="0" tIns="0" rIns="0" bIns="0" numCol="1" anchor="ctr" anchorCtr="0" compatLnSpc="1">
            <a:prstTxWarp prst="textNoShape">
              <a:avLst/>
            </a:prstTxWarp>
            <a:spAutoFit/>
          </a:bodyPr>
          <a:lstStyle>
            <a:defPPr>
              <a:defRPr lang="en-US"/>
            </a:defPPr>
            <a:lvl1pPr eaLnBrk="0" hangingPunct="0">
              <a:defRPr sz="1600">
                <a:latin typeface="+mn-lt"/>
              </a:defRPr>
            </a:lvl1pPr>
            <a:lvl2pPr eaLnBrk="0" hangingPunct="0">
              <a:defRPr>
                <a:latin typeface="Arial" panose="020B0604020202020204" pitchFamily="34" charset="0"/>
              </a:defRPr>
            </a:lvl2pPr>
            <a:lvl3pPr eaLnBrk="0" hangingPunct="0">
              <a:defRPr>
                <a:latin typeface="Arial" panose="020B0604020202020204" pitchFamily="34" charset="0"/>
              </a:defRPr>
            </a:lvl3pPr>
            <a:lvl4pPr eaLnBrk="0" hangingPunct="0">
              <a:defRPr>
                <a:latin typeface="Arial" panose="020B0604020202020204" pitchFamily="34" charset="0"/>
              </a:defRPr>
            </a:lvl4pPr>
            <a:lvl5pPr eaLnBrk="0" hangingPunct="0">
              <a:defRPr>
                <a:latin typeface="Arial" panose="020B0604020202020204" pitchFamily="34" charset="0"/>
              </a:defRPr>
            </a:lvl5pPr>
            <a:lvl6pPr eaLnBrk="0" fontAlgn="base" hangingPunct="0">
              <a:spcBef>
                <a:spcPct val="0"/>
              </a:spcBef>
              <a:spcAft>
                <a:spcPct val="0"/>
              </a:spcAft>
              <a:defRPr>
                <a:latin typeface="Arial" panose="020B0604020202020204" pitchFamily="34" charset="0"/>
              </a:defRPr>
            </a:lvl6pPr>
            <a:lvl7pPr eaLnBrk="0" fontAlgn="base" hangingPunct="0">
              <a:spcBef>
                <a:spcPct val="0"/>
              </a:spcBef>
              <a:spcAft>
                <a:spcPct val="0"/>
              </a:spcAft>
              <a:defRPr>
                <a:latin typeface="Arial" panose="020B0604020202020204" pitchFamily="34" charset="0"/>
              </a:defRPr>
            </a:lvl7pPr>
            <a:lvl8pPr eaLnBrk="0" fontAlgn="base" hangingPunct="0">
              <a:spcBef>
                <a:spcPct val="0"/>
              </a:spcBef>
              <a:spcAft>
                <a:spcPct val="0"/>
              </a:spcAft>
              <a:defRPr>
                <a:latin typeface="Arial" panose="020B0604020202020204" pitchFamily="34" charset="0"/>
              </a:defRPr>
            </a:lvl8pPr>
            <a:lvl9pPr eaLnBrk="0" fontAlgn="base" hangingPunct="0">
              <a:spcBef>
                <a:spcPct val="0"/>
              </a:spcBef>
              <a:spcAft>
                <a:spcPct val="0"/>
              </a:spcAft>
              <a:defRPr>
                <a:latin typeface="Arial" panose="020B0604020202020204" pitchFamily="34" charset="0"/>
              </a:defRPr>
            </a:lvl9pPr>
          </a:lstStyle>
          <a:p>
            <a:r>
              <a:rPr lang="en-US"/>
              <a:t>Organizations are </a:t>
            </a:r>
            <a:br>
              <a:rPr lang="en-US"/>
            </a:br>
            <a:r>
              <a:rPr lang="en-US"/>
              <a:t>better equipped for a digital future.</a:t>
            </a:r>
          </a:p>
        </p:txBody>
      </p:sp>
      <p:sp>
        <p:nvSpPr>
          <p:cNvPr id="63" name="Rectangle 62">
            <a:extLst>
              <a:ext uri="{FF2B5EF4-FFF2-40B4-BE49-F238E27FC236}">
                <a16:creationId xmlns:a16="http://schemas.microsoft.com/office/drawing/2014/main" id="{5D733C4C-916F-C044-5966-B155A074AE24}"/>
              </a:ext>
            </a:extLst>
          </p:cNvPr>
          <p:cNvSpPr/>
          <p:nvPr/>
        </p:nvSpPr>
        <p:spPr>
          <a:xfrm>
            <a:off x="4315804" y="4979560"/>
            <a:ext cx="48768" cy="365760"/>
          </a:xfrm>
          <a:prstGeom prst="rect">
            <a:avLst/>
          </a:prstGeom>
          <a:solidFill>
            <a:schemeClr val="tx2"/>
          </a:solidFill>
          <a:ln w="25400" cap="flat" cmpd="sng" algn="ctr">
            <a:noFill/>
            <a:prstDash val="solid"/>
          </a:ln>
          <a:effectLst/>
        </p:spPr>
        <p:txBody>
          <a:bodyPr rtlCol="0" anchor="ctr"/>
          <a:lstStyle/>
          <a:p>
            <a:pPr algn="ctr" defTabSz="1625519" fontAlgn="auto">
              <a:spcBef>
                <a:spcPts val="0"/>
              </a:spcBef>
              <a:spcAft>
                <a:spcPts val="0"/>
              </a:spcAft>
            </a:pPr>
            <a:endParaRPr lang="en-IN" sz="1200" kern="0">
              <a:solidFill>
                <a:srgbClr val="414244"/>
              </a:solidFill>
              <a:latin typeface="+mn-lt"/>
              <a:cs typeface="+mn-cs"/>
            </a:endParaRPr>
          </a:p>
        </p:txBody>
      </p:sp>
      <p:sp>
        <p:nvSpPr>
          <p:cNvPr id="33" name="TextBox 32">
            <a:extLst>
              <a:ext uri="{FF2B5EF4-FFF2-40B4-BE49-F238E27FC236}">
                <a16:creationId xmlns:a16="http://schemas.microsoft.com/office/drawing/2014/main" id="{0E35DEAF-313A-1E0B-4D59-F0043186671E}"/>
              </a:ext>
            </a:extLst>
          </p:cNvPr>
          <p:cNvSpPr txBox="1">
            <a:spLocks/>
          </p:cNvSpPr>
          <p:nvPr/>
        </p:nvSpPr>
        <p:spPr>
          <a:xfrm>
            <a:off x="683483" y="5671859"/>
            <a:ext cx="1771853" cy="102657"/>
          </a:xfrm>
          <a:prstGeom prst="rect">
            <a:avLst/>
          </a:prstGeom>
          <a:noFill/>
        </p:spPr>
        <p:txBody>
          <a:bodyPr wrap="square" lIns="0" tIns="0" rIns="0" bIns="0" rtlCol="0" anchor="ctr">
            <a:spAutoFit/>
          </a:bodyPr>
          <a:lstStyle/>
          <a:p>
            <a:pPr>
              <a:defRPr/>
            </a:pPr>
            <a:r>
              <a:rPr lang="en-US" sz="667" i="1">
                <a:latin typeface="+mn-lt"/>
                <a:ea typeface="+mn-ea"/>
                <a:cs typeface="+mn-cs"/>
              </a:rPr>
              <a:t>Source:</a:t>
            </a:r>
            <a:r>
              <a:rPr lang="en-US" sz="667" i="1">
                <a:latin typeface="+mn-lt"/>
              </a:rPr>
              <a:t> Cisco Meraki Wireless MR BDM.</a:t>
            </a:r>
          </a:p>
        </p:txBody>
      </p:sp>
      <p:sp>
        <p:nvSpPr>
          <p:cNvPr id="3" name="TextBox 2">
            <a:extLst>
              <a:ext uri="{FF2B5EF4-FFF2-40B4-BE49-F238E27FC236}">
                <a16:creationId xmlns:a16="http://schemas.microsoft.com/office/drawing/2014/main" id="{560A6D0F-501C-7249-7C34-7D287317B851}"/>
              </a:ext>
            </a:extLst>
          </p:cNvPr>
          <p:cNvSpPr txBox="1"/>
          <p:nvPr/>
        </p:nvSpPr>
        <p:spPr>
          <a:xfrm>
            <a:off x="759691" y="4761486"/>
            <a:ext cx="787075" cy="492443"/>
          </a:xfrm>
          <a:prstGeom prst="rect">
            <a:avLst/>
          </a:prstGeom>
          <a:noFill/>
        </p:spPr>
        <p:txBody>
          <a:bodyPr wrap="square" lIns="0" tIns="0" rIns="0" bIns="0" anchor="ctr">
            <a:spAutoFit/>
          </a:bodyPr>
          <a:lstStyle/>
          <a:p>
            <a:pPr algn="ctr" defTabSz="914377" fontAlgn="auto">
              <a:spcBef>
                <a:spcPts val="0"/>
              </a:spcBef>
              <a:spcAft>
                <a:spcPts val="0"/>
              </a:spcAft>
              <a:defRPr/>
            </a:pPr>
            <a:r>
              <a:rPr lang="en-US" sz="3200" b="1">
                <a:solidFill>
                  <a:schemeClr val="bg2"/>
                </a:solidFill>
                <a:latin typeface="+mn-lt"/>
              </a:rPr>
              <a:t>52</a:t>
            </a:r>
            <a:r>
              <a:rPr lang="en-US" sz="3200" b="1">
                <a:solidFill>
                  <a:schemeClr val="bg2"/>
                </a:solidFill>
                <a:latin typeface="+mn-lt"/>
                <a:ea typeface="+mn-ea"/>
                <a:cs typeface="+mn-cs"/>
              </a:rPr>
              <a:t>%</a:t>
            </a:r>
          </a:p>
        </p:txBody>
      </p:sp>
      <p:sp>
        <p:nvSpPr>
          <p:cNvPr id="31" name="Rectangle: Rounded Corners 30">
            <a:extLst>
              <a:ext uri="{FF2B5EF4-FFF2-40B4-BE49-F238E27FC236}">
                <a16:creationId xmlns:a16="http://schemas.microsoft.com/office/drawing/2014/main" id="{211A277D-A520-85F7-BF2B-F00F63C8DEDB}"/>
              </a:ext>
            </a:extLst>
          </p:cNvPr>
          <p:cNvSpPr>
            <a:spLocks/>
          </p:cNvSpPr>
          <p:nvPr/>
        </p:nvSpPr>
        <p:spPr>
          <a:xfrm>
            <a:off x="780054" y="1827167"/>
            <a:ext cx="10862670" cy="493132"/>
          </a:xfrm>
          <a:prstGeom prst="roundRect">
            <a:avLst>
              <a:gd name="adj" fmla="val 50000"/>
            </a:avLst>
          </a:prstGeom>
          <a:solidFill>
            <a:schemeClr val="tx1"/>
          </a:solidFill>
          <a:ln w="6350">
            <a:noFill/>
          </a:ln>
          <a:effectLst>
            <a:outerShdw blurRad="254000" dist="127000" dir="5400000" sx="90000" sy="90000" algn="t" rotWithShape="0">
              <a:prstClr val="black">
                <a:alpha val="17000"/>
              </a:prstClr>
            </a:outerShdw>
          </a:effectLst>
        </p:spPr>
        <p:txBody>
          <a:bodyPr wrap="square" lIns="460248" tIns="60960" rIns="243840" bIns="60960" rtlCol="0" anchor="ctr">
            <a:noAutofit/>
          </a:bodyPr>
          <a:lstStyle/>
          <a:p>
            <a:r>
              <a:rPr lang="en-US" b="1">
                <a:solidFill>
                  <a:schemeClr val="accent1"/>
                </a:solidFill>
                <a:latin typeface="+mn-lt"/>
                <a:cs typeface="CiscoSansTT Medium" panose="020B0903020201020303" charset="0"/>
              </a:rPr>
              <a:t>Integrated with the Meraki Platform, Sify-managed Access is the backbone of your IT environment.</a:t>
            </a:r>
          </a:p>
        </p:txBody>
      </p:sp>
      <p:sp>
        <p:nvSpPr>
          <p:cNvPr id="72" name="TextBox 69, chunk 1">
            <a:extLst>
              <a:ext uri="{FF2B5EF4-FFF2-40B4-BE49-F238E27FC236}">
                <a16:creationId xmlns:a16="http://schemas.microsoft.com/office/drawing/2014/main" id="{CD3DA374-C6E4-6007-C1A4-55FA6413A81C}"/>
              </a:ext>
            </a:extLst>
          </p:cNvPr>
          <p:cNvSpPr txBox="1"/>
          <p:nvPr/>
        </p:nvSpPr>
        <p:spPr>
          <a:xfrm>
            <a:off x="5118513" y="2839474"/>
            <a:ext cx="6390003" cy="492443"/>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600" b="0" i="0" u="none" strike="noStrike" kern="1200" cap="none" spc="0" normalizeH="0" baseline="0" noProof="0">
                <a:ln>
                  <a:noFill/>
                </a:ln>
                <a:solidFill>
                  <a:schemeClr val="bg2"/>
                </a:solidFill>
                <a:effectLst/>
                <a:uLnTx/>
                <a:uFillTx/>
                <a:ea typeface="ＭＳ Ｐゴシック" charset="0"/>
              </a:rPr>
              <a:t>Optimize network performance and leverage powerful analytics to understand your environment</a:t>
            </a:r>
          </a:p>
        </p:txBody>
      </p:sp>
      <p:sp>
        <p:nvSpPr>
          <p:cNvPr id="73" name="TextBox 69, chunk 2">
            <a:extLst>
              <a:ext uri="{FF2B5EF4-FFF2-40B4-BE49-F238E27FC236}">
                <a16:creationId xmlns:a16="http://schemas.microsoft.com/office/drawing/2014/main" id="{EADFD74F-A465-B221-52C1-015D74B90288}"/>
              </a:ext>
            </a:extLst>
          </p:cNvPr>
          <p:cNvSpPr txBox="1"/>
          <p:nvPr/>
        </p:nvSpPr>
        <p:spPr>
          <a:xfrm>
            <a:off x="5118513" y="3619455"/>
            <a:ext cx="6390003" cy="492443"/>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600" b="0" i="0" u="none" strike="noStrike" kern="1200" cap="none" spc="0" normalizeH="0" baseline="0" noProof="0" dirty="0">
                <a:ln>
                  <a:noFill/>
                </a:ln>
                <a:solidFill>
                  <a:schemeClr val="bg2"/>
                </a:solidFill>
                <a:effectLst/>
                <a:uLnTx/>
                <a:uFillTx/>
                <a:ea typeface="ＭＳ Ｐゴシック" charset="0"/>
              </a:rPr>
              <a:t>Secure your network and defend against threats by identifying and classifying users, devices, applications, and </a:t>
            </a:r>
            <a:r>
              <a:rPr lang="en-US" dirty="0">
                <a:solidFill>
                  <a:schemeClr val="bg2"/>
                </a:solidFill>
              </a:rPr>
              <a:t>locations</a:t>
            </a:r>
            <a:endParaRPr kumimoji="0" lang="en-US" sz="1600" b="0" i="0" u="none" strike="noStrike" kern="1200" cap="none" spc="0" normalizeH="0" baseline="0" noProof="0" dirty="0">
              <a:ln>
                <a:noFill/>
              </a:ln>
              <a:solidFill>
                <a:schemeClr val="bg2"/>
              </a:solidFill>
              <a:effectLst/>
              <a:uLnTx/>
              <a:uFillTx/>
              <a:ea typeface="ＭＳ Ｐゴシック" charset="0"/>
            </a:endParaRPr>
          </a:p>
        </p:txBody>
      </p:sp>
      <p:sp>
        <p:nvSpPr>
          <p:cNvPr id="74" name="TextBox 69, chunk 3">
            <a:extLst>
              <a:ext uri="{FF2B5EF4-FFF2-40B4-BE49-F238E27FC236}">
                <a16:creationId xmlns:a16="http://schemas.microsoft.com/office/drawing/2014/main" id="{8564FF96-2EFD-B91A-EB7F-0888F5B75C1F}"/>
              </a:ext>
            </a:extLst>
          </p:cNvPr>
          <p:cNvSpPr txBox="1"/>
          <p:nvPr/>
        </p:nvSpPr>
        <p:spPr>
          <a:xfrm>
            <a:off x="5118513" y="4399436"/>
            <a:ext cx="6390003" cy="492443"/>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600" b="0" i="0" u="none" strike="noStrike" kern="1200" cap="none" spc="0" normalizeH="0" baseline="0" noProof="0">
                <a:ln>
                  <a:noFill/>
                </a:ln>
                <a:solidFill>
                  <a:schemeClr val="bg2"/>
                </a:solidFill>
                <a:effectLst/>
                <a:uLnTx/>
                <a:uFillTx/>
                <a:ea typeface="ＭＳ Ｐゴシック" charset="0"/>
              </a:rPr>
              <a:t>Future-proof your network to ensure reliability and resiliency as your business grows</a:t>
            </a:r>
          </a:p>
        </p:txBody>
      </p:sp>
      <p:sp>
        <p:nvSpPr>
          <p:cNvPr id="75" name="TextBox 69, chunk 4">
            <a:extLst>
              <a:ext uri="{FF2B5EF4-FFF2-40B4-BE49-F238E27FC236}">
                <a16:creationId xmlns:a16="http://schemas.microsoft.com/office/drawing/2014/main" id="{8F08E34F-8DC7-E177-1815-2E26919838A4}"/>
              </a:ext>
            </a:extLst>
          </p:cNvPr>
          <p:cNvSpPr txBox="1"/>
          <p:nvPr/>
        </p:nvSpPr>
        <p:spPr>
          <a:xfrm>
            <a:off x="5118513" y="5179416"/>
            <a:ext cx="6390003" cy="492443"/>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r>
              <a:rPr kumimoji="0" lang="en-US" sz="1600" b="0" i="0" u="none" strike="noStrike" kern="1200" cap="none" spc="0" normalizeH="0" baseline="0" noProof="0">
                <a:ln>
                  <a:noFill/>
                </a:ln>
                <a:solidFill>
                  <a:schemeClr val="bg2"/>
                </a:solidFill>
                <a:effectLst/>
                <a:uLnTx/>
                <a:uFillTx/>
                <a:latin typeface="+mn-lt"/>
                <a:ea typeface="ＭＳ Ｐゴシック" charset="0"/>
              </a:rPr>
              <a:t>Partner with Sify, a certified Cisco expert, to professionally manage and optimize your network</a:t>
            </a:r>
            <a:endParaRPr lang="en-GB">
              <a:solidFill>
                <a:schemeClr val="bg2"/>
              </a:solidFill>
              <a:latin typeface="+mn-lt"/>
            </a:endParaRPr>
          </a:p>
        </p:txBody>
      </p:sp>
      <p:sp>
        <p:nvSpPr>
          <p:cNvPr id="76" name="Rectangle 75">
            <a:extLst>
              <a:ext uri="{FF2B5EF4-FFF2-40B4-BE49-F238E27FC236}">
                <a16:creationId xmlns:a16="http://schemas.microsoft.com/office/drawing/2014/main" id="{71A1B327-5F71-DC02-99DE-8A48B076EA65}"/>
              </a:ext>
            </a:extLst>
          </p:cNvPr>
          <p:cNvSpPr/>
          <p:nvPr/>
        </p:nvSpPr>
        <p:spPr bwMode="auto">
          <a:xfrm>
            <a:off x="4787899" y="2592461"/>
            <a:ext cx="91440" cy="3325739"/>
          </a:xfrm>
          <a:prstGeom prst="rect">
            <a:avLst/>
          </a:prstGeom>
          <a:solidFill>
            <a:schemeClr val="bg1">
              <a:alpha val="5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mn-lt"/>
            </a:endParaRPr>
          </a:p>
        </p:txBody>
      </p:sp>
      <p:grpSp>
        <p:nvGrpSpPr>
          <p:cNvPr id="77" name="Group 76">
            <a:extLst>
              <a:ext uri="{FF2B5EF4-FFF2-40B4-BE49-F238E27FC236}">
                <a16:creationId xmlns:a16="http://schemas.microsoft.com/office/drawing/2014/main" id="{2FF6E84D-9AAA-6147-9099-0E1DD9CCE6F6}"/>
              </a:ext>
            </a:extLst>
          </p:cNvPr>
          <p:cNvGrpSpPr/>
          <p:nvPr/>
        </p:nvGrpSpPr>
        <p:grpSpPr>
          <a:xfrm>
            <a:off x="4742179" y="2866395"/>
            <a:ext cx="182880" cy="182880"/>
            <a:chOff x="290672" y="1765258"/>
            <a:chExt cx="418348" cy="418348"/>
          </a:xfrm>
        </p:grpSpPr>
        <p:sp>
          <p:nvSpPr>
            <p:cNvPr id="78" name="Oval 77">
              <a:extLst>
                <a:ext uri="{FF2B5EF4-FFF2-40B4-BE49-F238E27FC236}">
                  <a16:creationId xmlns:a16="http://schemas.microsoft.com/office/drawing/2014/main" id="{321E7A6E-B30E-493C-7AAB-C5404142FECC}"/>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79" name="Oval 78">
              <a:extLst>
                <a:ext uri="{FF2B5EF4-FFF2-40B4-BE49-F238E27FC236}">
                  <a16:creationId xmlns:a16="http://schemas.microsoft.com/office/drawing/2014/main" id="{2EAC41C8-8685-FE16-17B7-9050C602E47D}"/>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1" name="Group 80">
            <a:extLst>
              <a:ext uri="{FF2B5EF4-FFF2-40B4-BE49-F238E27FC236}">
                <a16:creationId xmlns:a16="http://schemas.microsoft.com/office/drawing/2014/main" id="{70E6A5B1-BB8C-FD55-5C07-E444C37EFBE7}"/>
              </a:ext>
            </a:extLst>
          </p:cNvPr>
          <p:cNvGrpSpPr/>
          <p:nvPr/>
        </p:nvGrpSpPr>
        <p:grpSpPr>
          <a:xfrm>
            <a:off x="4742179" y="3658875"/>
            <a:ext cx="182880" cy="182880"/>
            <a:chOff x="290672" y="1765258"/>
            <a:chExt cx="418348" cy="418348"/>
          </a:xfrm>
        </p:grpSpPr>
        <p:sp>
          <p:nvSpPr>
            <p:cNvPr id="82" name="Oval 81">
              <a:extLst>
                <a:ext uri="{FF2B5EF4-FFF2-40B4-BE49-F238E27FC236}">
                  <a16:creationId xmlns:a16="http://schemas.microsoft.com/office/drawing/2014/main" id="{B984B0D5-C3BC-5692-4B2A-D2E3D399B7FF}"/>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83" name="Oval 82">
              <a:extLst>
                <a:ext uri="{FF2B5EF4-FFF2-40B4-BE49-F238E27FC236}">
                  <a16:creationId xmlns:a16="http://schemas.microsoft.com/office/drawing/2014/main" id="{C1033CD5-63AA-B6A9-91CD-118EE22976D6}"/>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4" name="Group 83">
            <a:extLst>
              <a:ext uri="{FF2B5EF4-FFF2-40B4-BE49-F238E27FC236}">
                <a16:creationId xmlns:a16="http://schemas.microsoft.com/office/drawing/2014/main" id="{D27E2B87-0405-7E99-0C83-7928AA5DA1AA}"/>
              </a:ext>
            </a:extLst>
          </p:cNvPr>
          <p:cNvGrpSpPr/>
          <p:nvPr/>
        </p:nvGrpSpPr>
        <p:grpSpPr>
          <a:xfrm>
            <a:off x="4742179" y="4430400"/>
            <a:ext cx="182880" cy="182880"/>
            <a:chOff x="290672" y="1765258"/>
            <a:chExt cx="418348" cy="418348"/>
          </a:xfrm>
        </p:grpSpPr>
        <p:sp>
          <p:nvSpPr>
            <p:cNvPr id="85" name="Oval 84">
              <a:extLst>
                <a:ext uri="{FF2B5EF4-FFF2-40B4-BE49-F238E27FC236}">
                  <a16:creationId xmlns:a16="http://schemas.microsoft.com/office/drawing/2014/main" id="{6F769716-2F80-C307-52F7-2308A9B6B593}"/>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86" name="Oval 85">
              <a:extLst>
                <a:ext uri="{FF2B5EF4-FFF2-40B4-BE49-F238E27FC236}">
                  <a16:creationId xmlns:a16="http://schemas.microsoft.com/office/drawing/2014/main" id="{ABD7486D-91E4-64D5-19A6-E5F7C1C60C9D}"/>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7" name="Group 86">
            <a:extLst>
              <a:ext uri="{FF2B5EF4-FFF2-40B4-BE49-F238E27FC236}">
                <a16:creationId xmlns:a16="http://schemas.microsoft.com/office/drawing/2014/main" id="{C75FB3A3-4E8C-6E52-4212-EFE889E30458}"/>
              </a:ext>
            </a:extLst>
          </p:cNvPr>
          <p:cNvGrpSpPr/>
          <p:nvPr/>
        </p:nvGrpSpPr>
        <p:grpSpPr>
          <a:xfrm>
            <a:off x="4742179" y="5223356"/>
            <a:ext cx="182880" cy="182880"/>
            <a:chOff x="290672" y="1765258"/>
            <a:chExt cx="418348" cy="418348"/>
          </a:xfrm>
        </p:grpSpPr>
        <p:sp>
          <p:nvSpPr>
            <p:cNvPr id="88" name="Oval 87">
              <a:extLst>
                <a:ext uri="{FF2B5EF4-FFF2-40B4-BE49-F238E27FC236}">
                  <a16:creationId xmlns:a16="http://schemas.microsoft.com/office/drawing/2014/main" id="{6CBF0756-2C17-AF97-CFDE-D6448FC9F634}"/>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89" name="Oval 88">
              <a:extLst>
                <a:ext uri="{FF2B5EF4-FFF2-40B4-BE49-F238E27FC236}">
                  <a16:creationId xmlns:a16="http://schemas.microsoft.com/office/drawing/2014/main" id="{C0CB78C2-0ED3-E9B7-5834-06AC64846EE9}"/>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90" name="Straight Connector 89">
            <a:extLst>
              <a:ext uri="{FF2B5EF4-FFF2-40B4-BE49-F238E27FC236}">
                <a16:creationId xmlns:a16="http://schemas.microsoft.com/office/drawing/2014/main" id="{25BDEF32-8D22-0C0F-540D-675EDB45F858}"/>
              </a:ext>
            </a:extLst>
          </p:cNvPr>
          <p:cNvCxnSpPr>
            <a:cxnSpLocks/>
          </p:cNvCxnSpPr>
          <p:nvPr/>
        </p:nvCxnSpPr>
        <p:spPr>
          <a:xfrm>
            <a:off x="5118513" y="3475686"/>
            <a:ext cx="6390003"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3B5ED275-0427-2DBD-6DB8-AF052D5EB4FD}"/>
              </a:ext>
            </a:extLst>
          </p:cNvPr>
          <p:cNvCxnSpPr>
            <a:cxnSpLocks/>
          </p:cNvCxnSpPr>
          <p:nvPr/>
        </p:nvCxnSpPr>
        <p:spPr>
          <a:xfrm>
            <a:off x="5118513" y="4255667"/>
            <a:ext cx="6390003"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2BF4EBB2-DA0A-7BEC-529D-FE5169BE23B0}"/>
              </a:ext>
            </a:extLst>
          </p:cNvPr>
          <p:cNvCxnSpPr>
            <a:cxnSpLocks/>
          </p:cNvCxnSpPr>
          <p:nvPr/>
        </p:nvCxnSpPr>
        <p:spPr>
          <a:xfrm>
            <a:off x="5118513" y="5035647"/>
            <a:ext cx="6390003"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4" name="Footer Placeholder 4">
            <a:extLst>
              <a:ext uri="{FF2B5EF4-FFF2-40B4-BE49-F238E27FC236}">
                <a16:creationId xmlns:a16="http://schemas.microsoft.com/office/drawing/2014/main" id="{1BE8821F-FCDC-516D-DCBD-288D128E8B00}"/>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grpSp>
        <p:nvGrpSpPr>
          <p:cNvPr id="6" name="Group 5">
            <a:extLst>
              <a:ext uri="{FF2B5EF4-FFF2-40B4-BE49-F238E27FC236}">
                <a16:creationId xmlns:a16="http://schemas.microsoft.com/office/drawing/2014/main" id="{111BF1A8-5F0B-7B53-08FC-198B3D8393A5}"/>
              </a:ext>
            </a:extLst>
          </p:cNvPr>
          <p:cNvGrpSpPr/>
          <p:nvPr/>
        </p:nvGrpSpPr>
        <p:grpSpPr>
          <a:xfrm>
            <a:off x="546100" y="1794835"/>
            <a:ext cx="557797" cy="557797"/>
            <a:chOff x="546100" y="1794835"/>
            <a:chExt cx="557797" cy="557797"/>
          </a:xfrm>
        </p:grpSpPr>
        <p:sp>
          <p:nvSpPr>
            <p:cNvPr id="61" name="Oval 60">
              <a:extLst>
                <a:ext uri="{FF2B5EF4-FFF2-40B4-BE49-F238E27FC236}">
                  <a16:creationId xmlns:a16="http://schemas.microsoft.com/office/drawing/2014/main" id="{F9134A2D-BE6A-9035-6CB3-AC1A55C54E13}"/>
                </a:ext>
              </a:extLst>
            </p:cNvPr>
            <p:cNvSpPr/>
            <p:nvPr/>
          </p:nvSpPr>
          <p:spPr bwMode="auto">
            <a:xfrm>
              <a:off x="546100" y="1794835"/>
              <a:ext cx="557797" cy="557797"/>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64" name="Oval 63">
              <a:extLst>
                <a:ext uri="{FF2B5EF4-FFF2-40B4-BE49-F238E27FC236}">
                  <a16:creationId xmlns:a16="http://schemas.microsoft.com/office/drawing/2014/main" id="{EE5153DF-350B-563A-A9B6-13E6B475AF98}"/>
                </a:ext>
              </a:extLst>
            </p:cNvPr>
            <p:cNvSpPr/>
            <p:nvPr/>
          </p:nvSpPr>
          <p:spPr bwMode="auto">
            <a:xfrm>
              <a:off x="595732" y="1844467"/>
              <a:ext cx="458537" cy="45853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Graphic 4">
              <a:extLst>
                <a:ext uri="{FF2B5EF4-FFF2-40B4-BE49-F238E27FC236}">
                  <a16:creationId xmlns:a16="http://schemas.microsoft.com/office/drawing/2014/main" id="{00421139-2BE0-87E5-438D-2CA3A4B35749}"/>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661781" y="1910515"/>
              <a:ext cx="326438" cy="326438"/>
            </a:xfrm>
            <a:prstGeom prst="rect">
              <a:avLst/>
            </a:prstGeom>
          </p:spPr>
        </p:pic>
      </p:grpSp>
    </p:spTree>
    <p:extLst>
      <p:ext uri="{BB962C8B-B14F-4D97-AF65-F5344CB8AC3E}">
        <p14:creationId xmlns:p14="http://schemas.microsoft.com/office/powerpoint/2010/main" val="423025572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Rounded Corners 22">
            <a:extLst>
              <a:ext uri="{FF2B5EF4-FFF2-40B4-BE49-F238E27FC236}">
                <a16:creationId xmlns:a16="http://schemas.microsoft.com/office/drawing/2014/main" id="{3C268ED0-ABC8-CB6E-C85E-B87B7BCCE9FD}"/>
              </a:ext>
            </a:extLst>
          </p:cNvPr>
          <p:cNvSpPr/>
          <p:nvPr/>
        </p:nvSpPr>
        <p:spPr bwMode="auto">
          <a:xfrm>
            <a:off x="546100" y="4514850"/>
            <a:ext cx="11099799" cy="1407651"/>
          </a:xfrm>
          <a:prstGeom prst="roundRect">
            <a:avLst>
              <a:gd name="adj" fmla="val 4381"/>
            </a:avLst>
          </a:prstGeom>
          <a:solidFill>
            <a:schemeClr val="bg1">
              <a:lumMod val="95000"/>
            </a:schemeClr>
          </a:solidFill>
          <a:ln>
            <a:solidFill>
              <a:schemeClr val="tx2"/>
            </a:solid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Arial" panose="020B0604020202020204" pitchFamily="34" charset="0"/>
            </a:endParaRPr>
          </a:p>
        </p:txBody>
      </p:sp>
      <p:sp>
        <p:nvSpPr>
          <p:cNvPr id="21" name="Rectangle: Rounded Corners 20">
            <a:extLst>
              <a:ext uri="{FF2B5EF4-FFF2-40B4-BE49-F238E27FC236}">
                <a16:creationId xmlns:a16="http://schemas.microsoft.com/office/drawing/2014/main" id="{8658A722-AAB5-F7B7-EBF6-945D819F03FA}"/>
              </a:ext>
            </a:extLst>
          </p:cNvPr>
          <p:cNvSpPr/>
          <p:nvPr/>
        </p:nvSpPr>
        <p:spPr bwMode="auto">
          <a:xfrm>
            <a:off x="546100" y="563651"/>
            <a:ext cx="5232212" cy="3798656"/>
          </a:xfrm>
          <a:prstGeom prst="roundRect">
            <a:avLst>
              <a:gd name="adj" fmla="val 4381"/>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Arial" panose="020B0604020202020204" pitchFamily="34" charset="0"/>
            </a:endParaRPr>
          </a:p>
        </p:txBody>
      </p:sp>
      <p:sp>
        <p:nvSpPr>
          <p:cNvPr id="9" name="TextBox 8">
            <a:extLst>
              <a:ext uri="{FF2B5EF4-FFF2-40B4-BE49-F238E27FC236}">
                <a16:creationId xmlns:a16="http://schemas.microsoft.com/office/drawing/2014/main" id="{51C6AFC5-6BF6-72AE-8ABA-247B99EDEC62}"/>
              </a:ext>
            </a:extLst>
          </p:cNvPr>
          <p:cNvSpPr txBox="1">
            <a:spLocks/>
          </p:cNvSpPr>
          <p:nvPr/>
        </p:nvSpPr>
        <p:spPr>
          <a:xfrm>
            <a:off x="813806" y="1875539"/>
            <a:ext cx="4701462" cy="2003112"/>
          </a:xfrm>
          <a:prstGeom prst="rect">
            <a:avLst/>
          </a:prstGeom>
          <a:noFill/>
        </p:spPr>
        <p:txBody>
          <a:bodyPr wrap="square" lIns="0" tIns="0" rIns="0" bIns="0" anchor="t">
            <a:spAutoFit/>
          </a:bodyPr>
          <a:lstStyle/>
          <a:p>
            <a:pPr>
              <a:spcBef>
                <a:spcPts val="533"/>
              </a:spcBef>
            </a:pPr>
            <a:r>
              <a:rPr lang="en-US" sz="1400" dirty="0">
                <a:solidFill>
                  <a:schemeClr val="bg1"/>
                </a:solidFill>
                <a:latin typeface="+mn-lt"/>
                <a:ea typeface="ＭＳ Ｐゴシック"/>
                <a:cs typeface="Calibri"/>
              </a:rPr>
              <a:t>Sify-managed Access, powered by Cisco Meraki is a service-based model with end-to-end ownership, designed to ensure your teams have access to their data, applications, and systems across your business wherever and whenever they need it.</a:t>
            </a:r>
          </a:p>
          <a:p>
            <a:pPr>
              <a:spcBef>
                <a:spcPts val="533"/>
              </a:spcBef>
            </a:pPr>
            <a:r>
              <a:rPr lang="en-US" sz="1400" dirty="0">
                <a:solidFill>
                  <a:schemeClr val="bg1"/>
                </a:solidFill>
                <a:latin typeface="+mn-lt"/>
                <a:ea typeface="ＭＳ Ｐゴシック"/>
                <a:cs typeface="Calibri"/>
              </a:rPr>
              <a:t>Sify-managed Access combines the power of Cisco Meraki switching and Wi-Fi through MR, MX, Wi-Fi Capability, and MS product families with expert management from Sify across all of India. The elements of this solution are valuable separately, but their true power comes when they are working together.</a:t>
            </a:r>
            <a:endParaRPr lang="en-US" sz="1400" dirty="0">
              <a:solidFill>
                <a:schemeClr val="bg1"/>
              </a:solidFill>
              <a:latin typeface="+mn-lt"/>
            </a:endParaRPr>
          </a:p>
        </p:txBody>
      </p:sp>
      <p:sp>
        <p:nvSpPr>
          <p:cNvPr id="34" name="Free-form: Shape 84">
            <a:extLst>
              <a:ext uri="{FF2B5EF4-FFF2-40B4-BE49-F238E27FC236}">
                <a16:creationId xmlns:a16="http://schemas.microsoft.com/office/drawing/2014/main" id="{4152C8A1-F57A-A0A8-F498-47C8A8947062}"/>
              </a:ext>
            </a:extLst>
          </p:cNvPr>
          <p:cNvSpPr>
            <a:spLocks/>
          </p:cNvSpPr>
          <p:nvPr/>
        </p:nvSpPr>
        <p:spPr>
          <a:xfrm rot="10800000" flipH="1" flipV="1">
            <a:off x="5942574" y="563650"/>
            <a:ext cx="5703325" cy="1828800"/>
          </a:xfrm>
          <a:prstGeom prst="roundRect">
            <a:avLst>
              <a:gd name="adj" fmla="val 7175"/>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35" name="Free-form: Shape 84">
            <a:extLst>
              <a:ext uri="{FF2B5EF4-FFF2-40B4-BE49-F238E27FC236}">
                <a16:creationId xmlns:a16="http://schemas.microsoft.com/office/drawing/2014/main" id="{9234B0C6-D5CF-E29A-E7E9-65B48A7A99BA}"/>
              </a:ext>
            </a:extLst>
          </p:cNvPr>
          <p:cNvSpPr>
            <a:spLocks/>
          </p:cNvSpPr>
          <p:nvPr/>
        </p:nvSpPr>
        <p:spPr>
          <a:xfrm rot="10800000" flipH="1" flipV="1">
            <a:off x="5942574" y="2533506"/>
            <a:ext cx="5703325" cy="1828800"/>
          </a:xfrm>
          <a:prstGeom prst="roundRect">
            <a:avLst>
              <a:gd name="adj" fmla="val 5925"/>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solidFill>
                <a:schemeClr val="tx1"/>
              </a:solidFill>
              <a:highlight>
                <a:srgbClr val="FFFF00"/>
              </a:highlight>
              <a:ea typeface="ＭＳ Ｐゴシック"/>
              <a:cs typeface="CiscoSansTT Medium" panose="020B0604020202020204" charset="0"/>
            </a:endParaRPr>
          </a:p>
        </p:txBody>
      </p:sp>
      <p:sp>
        <p:nvSpPr>
          <p:cNvPr id="15" name="Rectangle: Rounded Corners 14">
            <a:extLst>
              <a:ext uri="{FF2B5EF4-FFF2-40B4-BE49-F238E27FC236}">
                <a16:creationId xmlns:a16="http://schemas.microsoft.com/office/drawing/2014/main" id="{A3D5FD5E-6A73-CA19-A5C5-91B973658C84}"/>
              </a:ext>
            </a:extLst>
          </p:cNvPr>
          <p:cNvSpPr>
            <a:spLocks/>
          </p:cNvSpPr>
          <p:nvPr/>
        </p:nvSpPr>
        <p:spPr>
          <a:xfrm>
            <a:off x="6044173" y="1259205"/>
            <a:ext cx="5500128" cy="1040140"/>
          </a:xfrm>
          <a:prstGeom prst="roundRect">
            <a:avLst>
              <a:gd name="adj" fmla="val 10074"/>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144" tIns="45720" rIns="81280" bIns="45720" rtlCol="0" anchor="ctr"/>
          <a:lstStyle/>
          <a:p>
            <a:pPr marL="174625" indent="-174625">
              <a:spcAft>
                <a:spcPts val="600"/>
              </a:spcAft>
              <a:buFont typeface="Arial" panose="020B0604020202020204" pitchFamily="34" charset="0"/>
              <a:buChar char="•"/>
            </a:pPr>
            <a:r>
              <a:rPr lang="en-US" sz="1400" dirty="0">
                <a:solidFill>
                  <a:schemeClr val="bg2"/>
                </a:solidFill>
                <a:ea typeface="+mn-ea"/>
                <a:cs typeface="+mn-cs"/>
              </a:rPr>
              <a:t>Secure, flexible, and reliable switches</a:t>
            </a:r>
          </a:p>
          <a:p>
            <a:pPr marL="174625" indent="-174625">
              <a:spcAft>
                <a:spcPts val="600"/>
              </a:spcAft>
              <a:buFont typeface="Arial" panose="020B0604020202020204" pitchFamily="34" charset="0"/>
              <a:buChar char="•"/>
            </a:pPr>
            <a:r>
              <a:rPr lang="en-US" sz="1400" dirty="0">
                <a:solidFill>
                  <a:schemeClr val="bg2"/>
                </a:solidFill>
                <a:ea typeface="+mn-ea"/>
                <a:cs typeface="+mn-cs"/>
              </a:rPr>
              <a:t>Fast to deploy and easy to configure</a:t>
            </a:r>
          </a:p>
          <a:p>
            <a:pPr marL="174625" indent="-174625">
              <a:spcAft>
                <a:spcPts val="600"/>
              </a:spcAft>
              <a:buFont typeface="Arial" panose="020B0604020202020204" pitchFamily="34" charset="0"/>
              <a:buChar char="•"/>
            </a:pPr>
            <a:r>
              <a:rPr lang="en-US" sz="1400" dirty="0">
                <a:solidFill>
                  <a:schemeClr val="bg2"/>
                </a:solidFill>
                <a:ea typeface="+mn-ea"/>
                <a:cs typeface="+mn-cs"/>
              </a:rPr>
              <a:t>Safeguards and predictable policies to prevent failure</a:t>
            </a:r>
          </a:p>
        </p:txBody>
      </p:sp>
      <p:sp>
        <p:nvSpPr>
          <p:cNvPr id="43" name="Rectangle 42">
            <a:extLst>
              <a:ext uri="{FF2B5EF4-FFF2-40B4-BE49-F238E27FC236}">
                <a16:creationId xmlns:a16="http://schemas.microsoft.com/office/drawing/2014/main" id="{2AC5108E-3A68-232F-37DA-52DB13EA8071}"/>
              </a:ext>
            </a:extLst>
          </p:cNvPr>
          <p:cNvSpPr/>
          <p:nvPr/>
        </p:nvSpPr>
        <p:spPr>
          <a:xfrm>
            <a:off x="6801941" y="767824"/>
            <a:ext cx="4740175" cy="287259"/>
          </a:xfrm>
          <a:prstGeom prst="rect">
            <a:avLst/>
          </a:prstGeom>
          <a:noFill/>
          <a:ln w="6350">
            <a:noFill/>
          </a:ln>
          <a:effectLst>
            <a:outerShdw blurRad="254000" dist="127000" dir="5400000" sx="90000" sy="90000" algn="t" rotWithShape="0">
              <a:prstClr val="black">
                <a:alpha val="17000"/>
              </a:prstClr>
            </a:outerShdw>
          </a:effectLst>
        </p:spPr>
        <p:txBody>
          <a:bodyPr wrap="square" lIns="0" tIns="0" rIns="0" bIns="0" rtlCol="0" anchor="ctr">
            <a:noAutofit/>
          </a:bodyPr>
          <a:lstStyle/>
          <a:p>
            <a:r>
              <a:rPr lang="en-US" sz="2000" b="1">
                <a:solidFill>
                  <a:schemeClr val="tx2"/>
                </a:solidFill>
                <a:latin typeface="+mn-lt"/>
                <a:cs typeface="CiscoSansTT Medium" panose="020B0903020201020303" charset="0"/>
              </a:rPr>
              <a:t>Switching </a:t>
            </a:r>
          </a:p>
        </p:txBody>
      </p:sp>
      <p:sp>
        <p:nvSpPr>
          <p:cNvPr id="11" name="Rectangle: Rounded Corners 10">
            <a:extLst>
              <a:ext uri="{FF2B5EF4-FFF2-40B4-BE49-F238E27FC236}">
                <a16:creationId xmlns:a16="http://schemas.microsoft.com/office/drawing/2014/main" id="{79156071-C9EA-B26F-C7D9-C1D4712F2B30}"/>
              </a:ext>
            </a:extLst>
          </p:cNvPr>
          <p:cNvSpPr>
            <a:spLocks/>
          </p:cNvSpPr>
          <p:nvPr/>
        </p:nvSpPr>
        <p:spPr>
          <a:xfrm>
            <a:off x="6044172" y="3229059"/>
            <a:ext cx="5500128" cy="1040139"/>
          </a:xfrm>
          <a:prstGeom prst="roundRect">
            <a:avLst>
              <a:gd name="adj" fmla="val 8975"/>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144" tIns="45720" rIns="81280" bIns="45720" rtlCol="0" anchor="ctr"/>
          <a:lstStyle/>
          <a:p>
            <a:pPr marL="174625" indent="-174625">
              <a:spcAft>
                <a:spcPts val="600"/>
              </a:spcAft>
              <a:buFont typeface="Arial" panose="020B0604020202020204" pitchFamily="34" charset="0"/>
              <a:buChar char="•"/>
            </a:pPr>
            <a:r>
              <a:rPr lang="en-US" sz="1400">
                <a:solidFill>
                  <a:schemeClr val="bg2"/>
                </a:solidFill>
                <a:latin typeface="+mn-lt"/>
                <a:ea typeface="+mn-ea"/>
                <a:cs typeface="+mn-cs"/>
              </a:rPr>
              <a:t>Fast, reliable, and secure wireless coverage</a:t>
            </a:r>
          </a:p>
          <a:p>
            <a:pPr marL="174625" indent="-174625">
              <a:spcAft>
                <a:spcPts val="600"/>
              </a:spcAft>
              <a:buFont typeface="Arial" panose="020B0604020202020204" pitchFamily="34" charset="0"/>
              <a:buChar char="•"/>
            </a:pPr>
            <a:r>
              <a:rPr lang="en-US" sz="1400">
                <a:solidFill>
                  <a:schemeClr val="bg2"/>
                </a:solidFill>
                <a:latin typeface="+mn-lt"/>
                <a:ea typeface="+mn-ea"/>
                <a:cs typeface="+mn-cs"/>
              </a:rPr>
              <a:t>Dynamic analytics for a smarter and safer network </a:t>
            </a:r>
          </a:p>
          <a:p>
            <a:pPr marL="174625" indent="-174625">
              <a:spcAft>
                <a:spcPts val="600"/>
              </a:spcAft>
              <a:buFont typeface="Arial" panose="020B0604020202020204" pitchFamily="34" charset="0"/>
              <a:buChar char="•"/>
            </a:pPr>
            <a:r>
              <a:rPr lang="en-US" sz="1400">
                <a:solidFill>
                  <a:schemeClr val="bg2"/>
                </a:solidFill>
                <a:latin typeface="+mn-lt"/>
                <a:ea typeface="+mn-ea"/>
                <a:cs typeface="+mn-cs"/>
              </a:rPr>
              <a:t>Unparalleled visibility and control over all access points</a:t>
            </a:r>
          </a:p>
        </p:txBody>
      </p:sp>
      <p:sp>
        <p:nvSpPr>
          <p:cNvPr id="62" name="Rectangle 61">
            <a:extLst>
              <a:ext uri="{FF2B5EF4-FFF2-40B4-BE49-F238E27FC236}">
                <a16:creationId xmlns:a16="http://schemas.microsoft.com/office/drawing/2014/main" id="{2D2E5A50-1615-D2B9-9625-9F5609CCE83F}"/>
              </a:ext>
            </a:extLst>
          </p:cNvPr>
          <p:cNvSpPr/>
          <p:nvPr/>
        </p:nvSpPr>
        <p:spPr>
          <a:xfrm>
            <a:off x="6806361" y="2737680"/>
            <a:ext cx="4740175" cy="287259"/>
          </a:xfrm>
          <a:prstGeom prst="rect">
            <a:avLst/>
          </a:prstGeom>
          <a:noFill/>
          <a:ln w="6350">
            <a:noFill/>
          </a:ln>
          <a:effectLst>
            <a:outerShdw blurRad="254000" dist="127000" dir="5400000" sx="90000" sy="90000" algn="t" rotWithShape="0">
              <a:prstClr val="black">
                <a:alpha val="17000"/>
              </a:prstClr>
            </a:outerShdw>
          </a:effectLst>
        </p:spPr>
        <p:txBody>
          <a:bodyPr wrap="square" lIns="0" tIns="0" rIns="0" bIns="0" rtlCol="0" anchor="ctr">
            <a:noAutofit/>
          </a:bodyPr>
          <a:lstStyle/>
          <a:p>
            <a:r>
              <a:rPr lang="en-US" sz="2000" b="1">
                <a:solidFill>
                  <a:schemeClr val="tx2"/>
                </a:solidFill>
                <a:latin typeface="+mn-lt"/>
                <a:cs typeface="CiscoSansTT Medium" panose="020B0903020201020303" charset="0"/>
              </a:rPr>
              <a:t>Wi-Fi </a:t>
            </a:r>
          </a:p>
        </p:txBody>
      </p:sp>
      <p:sp>
        <p:nvSpPr>
          <p:cNvPr id="67" name="TextBox 66">
            <a:extLst>
              <a:ext uri="{FF2B5EF4-FFF2-40B4-BE49-F238E27FC236}">
                <a16:creationId xmlns:a16="http://schemas.microsoft.com/office/drawing/2014/main" id="{E2E86B74-0261-3B11-73C5-5FC20F058208}"/>
              </a:ext>
            </a:extLst>
          </p:cNvPr>
          <p:cNvSpPr txBox="1"/>
          <p:nvPr/>
        </p:nvSpPr>
        <p:spPr>
          <a:xfrm>
            <a:off x="691218" y="5022349"/>
            <a:ext cx="10792122" cy="792525"/>
          </a:xfrm>
          <a:prstGeom prst="rect">
            <a:avLst/>
          </a:prstGeom>
          <a:noFill/>
        </p:spPr>
        <p:txBody>
          <a:bodyPr wrap="square" lIns="0" tIns="0" rIns="0" bIns="0" anchor="t">
            <a:spAutoFit/>
          </a:bodyPr>
          <a:lstStyle/>
          <a:p>
            <a:pPr>
              <a:spcBef>
                <a:spcPts val="0"/>
              </a:spcBef>
              <a:spcAft>
                <a:spcPts val="300"/>
              </a:spcAft>
            </a:pPr>
            <a:r>
              <a:rPr lang="en-US" sz="1600" b="1">
                <a:latin typeface="+mn-lt"/>
              </a:rPr>
              <a:t>How it comes together:</a:t>
            </a:r>
          </a:p>
          <a:p>
            <a:pPr>
              <a:spcBef>
                <a:spcPts val="0"/>
              </a:spcBef>
              <a:spcAft>
                <a:spcPts val="300"/>
              </a:spcAft>
            </a:pPr>
            <a:r>
              <a:rPr lang="en-US" sz="1100">
                <a:latin typeface="+mn-lt"/>
              </a:rPr>
              <a:t>Customer networks experience the most benefits with Meraki solutions when they are integrated with other devices in the Meraki Platform. Together, the solutions that make up Meraki Access give your teams the tools, technology, and support they need to keep your network running optimally. With a broad range of options to fit business needs and management support from Sify, your IT teams can rely on experts to take care of access while they focus on more strategic work for the business.​</a:t>
            </a:r>
            <a:endParaRPr lang="en-US" sz="1100">
              <a:highlight>
                <a:srgbClr val="FFFF00"/>
              </a:highlight>
              <a:latin typeface="+mn-lt"/>
            </a:endParaRPr>
          </a:p>
        </p:txBody>
      </p:sp>
      <p:grpSp>
        <p:nvGrpSpPr>
          <p:cNvPr id="7" name="Group 6">
            <a:extLst>
              <a:ext uri="{FF2B5EF4-FFF2-40B4-BE49-F238E27FC236}">
                <a16:creationId xmlns:a16="http://schemas.microsoft.com/office/drawing/2014/main" id="{8CA3C20C-D070-56F5-5465-96D913A4DF15}"/>
              </a:ext>
            </a:extLst>
          </p:cNvPr>
          <p:cNvGrpSpPr/>
          <p:nvPr/>
        </p:nvGrpSpPr>
        <p:grpSpPr>
          <a:xfrm>
            <a:off x="6103627" y="2612072"/>
            <a:ext cx="538472" cy="538472"/>
            <a:chOff x="6103627" y="2612072"/>
            <a:chExt cx="538472" cy="538472"/>
          </a:xfrm>
        </p:grpSpPr>
        <p:grpSp>
          <p:nvGrpSpPr>
            <p:cNvPr id="59" name="Group 58">
              <a:extLst>
                <a:ext uri="{FF2B5EF4-FFF2-40B4-BE49-F238E27FC236}">
                  <a16:creationId xmlns:a16="http://schemas.microsoft.com/office/drawing/2014/main" id="{10171DE6-0A7F-36BA-73D6-9F9F26D8FE3A}"/>
                </a:ext>
              </a:extLst>
            </p:cNvPr>
            <p:cNvGrpSpPr/>
            <p:nvPr/>
          </p:nvGrpSpPr>
          <p:grpSpPr>
            <a:xfrm>
              <a:off x="6103627" y="2612072"/>
              <a:ext cx="538472" cy="538472"/>
              <a:chOff x="357817" y="1974220"/>
              <a:chExt cx="447046" cy="447046"/>
            </a:xfrm>
          </p:grpSpPr>
          <p:sp>
            <p:nvSpPr>
              <p:cNvPr id="60" name="Oval 59">
                <a:extLst>
                  <a:ext uri="{FF2B5EF4-FFF2-40B4-BE49-F238E27FC236}">
                    <a16:creationId xmlns:a16="http://schemas.microsoft.com/office/drawing/2014/main" id="{B23F5FCD-47F7-32BE-70CE-81E088F605AA}"/>
                  </a:ext>
                </a:extLst>
              </p:cNvPr>
              <p:cNvSpPr/>
              <p:nvPr/>
            </p:nvSpPr>
            <p:spPr bwMode="auto">
              <a:xfrm>
                <a:off x="357817" y="1974220"/>
                <a:ext cx="447046" cy="447046"/>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61" name="Oval 60">
                <a:extLst>
                  <a:ext uri="{FF2B5EF4-FFF2-40B4-BE49-F238E27FC236}">
                    <a16:creationId xmlns:a16="http://schemas.microsoft.com/office/drawing/2014/main" id="{1C83FF55-F248-9704-5AE9-8A9E5062F423}"/>
                  </a:ext>
                </a:extLst>
              </p:cNvPr>
              <p:cNvSpPr/>
              <p:nvPr/>
            </p:nvSpPr>
            <p:spPr bwMode="auto">
              <a:xfrm>
                <a:off x="397594" y="2013997"/>
                <a:ext cx="367494" cy="367492"/>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6" name="Group 15">
              <a:extLst>
                <a:ext uri="{FF2B5EF4-FFF2-40B4-BE49-F238E27FC236}">
                  <a16:creationId xmlns:a16="http://schemas.microsoft.com/office/drawing/2014/main" id="{925A308A-C35A-F786-5B8C-1A595E3B8933}"/>
                </a:ext>
              </a:extLst>
            </p:cNvPr>
            <p:cNvGrpSpPr/>
            <p:nvPr/>
          </p:nvGrpSpPr>
          <p:grpSpPr>
            <a:xfrm>
              <a:off x="6237310" y="2779883"/>
              <a:ext cx="271121" cy="202834"/>
              <a:chOff x="-2356485" y="3229583"/>
              <a:chExt cx="636269" cy="476012"/>
            </a:xfrm>
          </p:grpSpPr>
          <p:sp>
            <p:nvSpPr>
              <p:cNvPr id="12" name="Freeform: Shape 11">
                <a:extLst>
                  <a:ext uri="{FF2B5EF4-FFF2-40B4-BE49-F238E27FC236}">
                    <a16:creationId xmlns:a16="http://schemas.microsoft.com/office/drawing/2014/main" id="{2EDF5497-BCBC-B4E8-2D03-0A12CEA4D1DC}"/>
                  </a:ext>
                </a:extLst>
              </p:cNvPr>
              <p:cNvSpPr/>
              <p:nvPr/>
            </p:nvSpPr>
            <p:spPr>
              <a:xfrm>
                <a:off x="-2064067" y="3654160"/>
                <a:ext cx="51435" cy="51435"/>
              </a:xfrm>
              <a:custGeom>
                <a:avLst/>
                <a:gdLst>
                  <a:gd name="connsiteX0" fmla="*/ 51435 w 51435"/>
                  <a:gd name="connsiteY0" fmla="*/ 25718 h 51435"/>
                  <a:gd name="connsiteX1" fmla="*/ 25718 w 51435"/>
                  <a:gd name="connsiteY1" fmla="*/ 51435 h 51435"/>
                  <a:gd name="connsiteX2" fmla="*/ 0 w 51435"/>
                  <a:gd name="connsiteY2" fmla="*/ 25718 h 51435"/>
                  <a:gd name="connsiteX3" fmla="*/ 25718 w 51435"/>
                  <a:gd name="connsiteY3" fmla="*/ 0 h 51435"/>
                  <a:gd name="connsiteX4" fmla="*/ 51435 w 51435"/>
                  <a:gd name="connsiteY4" fmla="*/ 25718 h 51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5" h="51435">
                    <a:moveTo>
                      <a:pt x="51435" y="25718"/>
                    </a:moveTo>
                    <a:cubicBezTo>
                      <a:pt x="51435" y="39921"/>
                      <a:pt x="39921" y="51435"/>
                      <a:pt x="25718" y="51435"/>
                    </a:cubicBezTo>
                    <a:cubicBezTo>
                      <a:pt x="11514" y="51435"/>
                      <a:pt x="0" y="39921"/>
                      <a:pt x="0" y="25718"/>
                    </a:cubicBezTo>
                    <a:cubicBezTo>
                      <a:pt x="0" y="11514"/>
                      <a:pt x="11514" y="0"/>
                      <a:pt x="25718" y="0"/>
                    </a:cubicBezTo>
                    <a:cubicBezTo>
                      <a:pt x="39921" y="0"/>
                      <a:pt x="51435" y="11514"/>
                      <a:pt x="51435" y="25718"/>
                    </a:cubicBezTo>
                    <a:close/>
                  </a:path>
                </a:pathLst>
              </a:custGeom>
              <a:solidFill>
                <a:srgbClr val="67B346"/>
              </a:solidFill>
              <a:ln w="9525" cap="flat">
                <a:solidFill>
                  <a:schemeClr val="bg2"/>
                </a:solidFill>
                <a:prstDash val="solid"/>
                <a:miter/>
              </a:ln>
            </p:spPr>
            <p:txBody>
              <a:bodyPr rtlCol="0" anchor="ctr"/>
              <a:lstStyle/>
              <a:p>
                <a:endParaRPr lang="en-GB">
                  <a:latin typeface="+mn-lt"/>
                </a:endParaRPr>
              </a:p>
            </p:txBody>
          </p:sp>
          <p:sp>
            <p:nvSpPr>
              <p:cNvPr id="13" name="Freeform: Shape 12">
                <a:extLst>
                  <a:ext uri="{FF2B5EF4-FFF2-40B4-BE49-F238E27FC236}">
                    <a16:creationId xmlns:a16="http://schemas.microsoft.com/office/drawing/2014/main" id="{CC52C521-EFDB-085A-4117-A8A5E52A6D07}"/>
                  </a:ext>
                </a:extLst>
              </p:cNvPr>
              <p:cNvSpPr/>
              <p:nvPr/>
            </p:nvSpPr>
            <p:spPr>
              <a:xfrm>
                <a:off x="-2356485" y="3229583"/>
                <a:ext cx="636269" cy="343614"/>
              </a:xfrm>
              <a:custGeom>
                <a:avLst/>
                <a:gdLst>
                  <a:gd name="connsiteX0" fmla="*/ 212408 w 636269"/>
                  <a:gd name="connsiteY0" fmla="*/ 343614 h 343614"/>
                  <a:gd name="connsiteX1" fmla="*/ 424815 w 636269"/>
                  <a:gd name="connsiteY1" fmla="*/ 343614 h 343614"/>
                  <a:gd name="connsiteX2" fmla="*/ 530543 w 636269"/>
                  <a:gd name="connsiteY2" fmla="*/ 237887 h 343614"/>
                  <a:gd name="connsiteX3" fmla="*/ 105727 w 636269"/>
                  <a:gd name="connsiteY3" fmla="*/ 237887 h 343614"/>
                  <a:gd name="connsiteX4" fmla="*/ 636270 w 636269"/>
                  <a:gd name="connsiteY4" fmla="*/ 132159 h 343614"/>
                  <a:gd name="connsiteX5" fmla="*/ 0 w 636269"/>
                  <a:gd name="connsiteY5" fmla="*/ 132159 h 343614"/>
                  <a:gd name="connsiteX6" fmla="*/ 0 w 636269"/>
                  <a:gd name="connsiteY6" fmla="*/ 132159 h 343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269" h="343614">
                    <a:moveTo>
                      <a:pt x="212408" y="343614"/>
                    </a:moveTo>
                    <a:cubicBezTo>
                      <a:pt x="271463" y="285512"/>
                      <a:pt x="365760" y="285512"/>
                      <a:pt x="424815" y="343614"/>
                    </a:cubicBezTo>
                    <a:moveTo>
                      <a:pt x="530543" y="237887"/>
                    </a:moveTo>
                    <a:cubicBezTo>
                      <a:pt x="413385" y="120729"/>
                      <a:pt x="222885" y="120729"/>
                      <a:pt x="105727" y="237887"/>
                    </a:cubicBezTo>
                    <a:moveTo>
                      <a:pt x="636270" y="132159"/>
                    </a:moveTo>
                    <a:cubicBezTo>
                      <a:pt x="460058" y="-44053"/>
                      <a:pt x="175260" y="-44053"/>
                      <a:pt x="0" y="132159"/>
                    </a:cubicBezTo>
                    <a:cubicBezTo>
                      <a:pt x="0" y="132159"/>
                      <a:pt x="0" y="132159"/>
                      <a:pt x="0" y="132159"/>
                    </a:cubicBezTo>
                  </a:path>
                </a:pathLst>
              </a:custGeom>
              <a:noFill/>
              <a:ln w="9525" cap="rnd">
                <a:solidFill>
                  <a:schemeClr val="bg2"/>
                </a:solidFill>
                <a:prstDash val="solid"/>
                <a:round/>
              </a:ln>
            </p:spPr>
            <p:txBody>
              <a:bodyPr rtlCol="0" anchor="ctr"/>
              <a:lstStyle/>
              <a:p>
                <a:endParaRPr lang="en-GB">
                  <a:latin typeface="+mn-lt"/>
                </a:endParaRPr>
              </a:p>
            </p:txBody>
          </p:sp>
        </p:grpSp>
      </p:grpSp>
      <p:grpSp>
        <p:nvGrpSpPr>
          <p:cNvPr id="6" name="Group 5">
            <a:extLst>
              <a:ext uri="{FF2B5EF4-FFF2-40B4-BE49-F238E27FC236}">
                <a16:creationId xmlns:a16="http://schemas.microsoft.com/office/drawing/2014/main" id="{B8584E56-A9B5-D68A-8ECB-541FE56A571A}"/>
              </a:ext>
            </a:extLst>
          </p:cNvPr>
          <p:cNvGrpSpPr/>
          <p:nvPr/>
        </p:nvGrpSpPr>
        <p:grpSpPr>
          <a:xfrm>
            <a:off x="6134669" y="659048"/>
            <a:ext cx="504811" cy="504811"/>
            <a:chOff x="6134669" y="659048"/>
            <a:chExt cx="504811" cy="504811"/>
          </a:xfrm>
        </p:grpSpPr>
        <p:grpSp>
          <p:nvGrpSpPr>
            <p:cNvPr id="56" name="Group 55">
              <a:extLst>
                <a:ext uri="{FF2B5EF4-FFF2-40B4-BE49-F238E27FC236}">
                  <a16:creationId xmlns:a16="http://schemas.microsoft.com/office/drawing/2014/main" id="{F953B8C8-9BD4-F35B-701A-99B4077E96AF}"/>
                </a:ext>
              </a:extLst>
            </p:cNvPr>
            <p:cNvGrpSpPr/>
            <p:nvPr/>
          </p:nvGrpSpPr>
          <p:grpSpPr>
            <a:xfrm>
              <a:off x="6134669" y="659048"/>
              <a:ext cx="504811" cy="504811"/>
              <a:chOff x="357817" y="1974220"/>
              <a:chExt cx="447046" cy="447046"/>
            </a:xfrm>
          </p:grpSpPr>
          <p:sp>
            <p:nvSpPr>
              <p:cNvPr id="57" name="Oval 56">
                <a:extLst>
                  <a:ext uri="{FF2B5EF4-FFF2-40B4-BE49-F238E27FC236}">
                    <a16:creationId xmlns:a16="http://schemas.microsoft.com/office/drawing/2014/main" id="{CD2E63AE-74A4-F4E2-73FC-7ECE1896E72D}"/>
                  </a:ext>
                </a:extLst>
              </p:cNvPr>
              <p:cNvSpPr/>
              <p:nvPr/>
            </p:nvSpPr>
            <p:spPr bwMode="auto">
              <a:xfrm>
                <a:off x="357817" y="1974220"/>
                <a:ext cx="447046" cy="447046"/>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58" name="Oval 57">
                <a:extLst>
                  <a:ext uri="{FF2B5EF4-FFF2-40B4-BE49-F238E27FC236}">
                    <a16:creationId xmlns:a16="http://schemas.microsoft.com/office/drawing/2014/main" id="{10957F60-9F59-CFBD-27A5-30EE2DACD9CA}"/>
                  </a:ext>
                </a:extLst>
              </p:cNvPr>
              <p:cNvSpPr/>
              <p:nvPr/>
            </p:nvSpPr>
            <p:spPr bwMode="auto">
              <a:xfrm>
                <a:off x="397594" y="2013997"/>
                <a:ext cx="367494" cy="367492"/>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7" name="Graphic 8">
              <a:extLst>
                <a:ext uri="{FF2B5EF4-FFF2-40B4-BE49-F238E27FC236}">
                  <a16:creationId xmlns:a16="http://schemas.microsoft.com/office/drawing/2014/main" id="{BCEFB862-616C-D26C-2903-1D3717CE876A}"/>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32855" y="757234"/>
              <a:ext cx="308440" cy="308440"/>
            </a:xfrm>
            <a:prstGeom prst="rect">
              <a:avLst/>
            </a:prstGeom>
          </p:spPr>
        </p:pic>
      </p:grpSp>
      <p:pic>
        <p:nvPicPr>
          <p:cNvPr id="14" name="Graphic 138">
            <a:extLst>
              <a:ext uri="{FF2B5EF4-FFF2-40B4-BE49-F238E27FC236}">
                <a16:creationId xmlns:a16="http://schemas.microsoft.com/office/drawing/2014/main" id="{F76B3D75-31D2-98C2-5DF0-60DD0AEE5689}"/>
              </a:ext>
            </a:extLst>
          </p:cNvPr>
          <p:cNvPicPr>
            <a:picLocks/>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1217" y="4592862"/>
            <a:ext cx="368561" cy="368561"/>
          </a:xfrm>
          <a:prstGeom prst="rect">
            <a:avLst/>
          </a:prstGeom>
        </p:spPr>
      </p:pic>
      <p:sp>
        <p:nvSpPr>
          <p:cNvPr id="5" name="Title 4">
            <a:extLst>
              <a:ext uri="{FF2B5EF4-FFF2-40B4-BE49-F238E27FC236}">
                <a16:creationId xmlns:a16="http://schemas.microsoft.com/office/drawing/2014/main" id="{6C3EDBFD-99EF-8647-09D3-6EC9FE04B659}"/>
              </a:ext>
            </a:extLst>
          </p:cNvPr>
          <p:cNvSpPr>
            <a:spLocks noGrp="1"/>
          </p:cNvSpPr>
          <p:nvPr>
            <p:ph type="title"/>
          </p:nvPr>
        </p:nvSpPr>
        <p:spPr>
          <a:xfrm>
            <a:off x="807798" y="826837"/>
            <a:ext cx="4701462" cy="984885"/>
          </a:xfrm>
        </p:spPr>
        <p:txBody>
          <a:bodyPr wrap="square" lIns="0" tIns="0" rIns="0" bIns="0">
            <a:spAutoFit/>
          </a:bodyPr>
          <a:lstStyle/>
          <a:p>
            <a:r>
              <a:rPr lang="en-US">
                <a:solidFill>
                  <a:schemeClr val="accent1"/>
                </a:solidFill>
              </a:rPr>
              <a:t>The power of </a:t>
            </a:r>
            <a:br>
              <a:rPr lang="en-US">
                <a:solidFill>
                  <a:schemeClr val="accent1"/>
                </a:solidFill>
              </a:rPr>
            </a:br>
            <a:r>
              <a:rPr lang="en-US">
                <a:solidFill>
                  <a:schemeClr val="accent1"/>
                </a:solidFill>
              </a:rPr>
              <a:t>Sify-managed Access</a:t>
            </a:r>
          </a:p>
        </p:txBody>
      </p:sp>
      <p:sp>
        <p:nvSpPr>
          <p:cNvPr id="19" name="Slide Number Placeholder 18">
            <a:extLst>
              <a:ext uri="{FF2B5EF4-FFF2-40B4-BE49-F238E27FC236}">
                <a16:creationId xmlns:a16="http://schemas.microsoft.com/office/drawing/2014/main" id="{E1297CAD-9229-B13D-9FC8-4210DC8E74A6}"/>
              </a:ext>
            </a:extLst>
          </p:cNvPr>
          <p:cNvSpPr>
            <a:spLocks noGrp="1"/>
          </p:cNvSpPr>
          <p:nvPr>
            <p:ph type="sldNum" sz="quarter" idx="4"/>
          </p:nvPr>
        </p:nvSpPr>
        <p:spPr>
          <a:xfrm>
            <a:off x="483506" y="6219875"/>
            <a:ext cx="70532" cy="153888"/>
          </a:xfrm>
        </p:spPr>
        <p:txBody>
          <a:bodyPr/>
          <a:lstStyle/>
          <a:p>
            <a:fld id="{00000000-1234-1234-1234-123412341234}" type="slidenum">
              <a:rPr lang="en-US" smtClean="0"/>
              <a:pPr/>
              <a:t>6</a:t>
            </a:fld>
            <a:endParaRPr lang="en-US"/>
          </a:p>
        </p:txBody>
      </p:sp>
      <p:sp>
        <p:nvSpPr>
          <p:cNvPr id="24" name="Rectangle 23">
            <a:extLst>
              <a:ext uri="{FF2B5EF4-FFF2-40B4-BE49-F238E27FC236}">
                <a16:creationId xmlns:a16="http://schemas.microsoft.com/office/drawing/2014/main" id="{72ADFFE4-1B1C-CFE2-4066-EDF878B07387}"/>
              </a:ext>
            </a:extLst>
          </p:cNvPr>
          <p:cNvSpPr/>
          <p:nvPr/>
        </p:nvSpPr>
        <p:spPr>
          <a:xfrm rot="16200000">
            <a:off x="852514" y="4356354"/>
            <a:ext cx="48768" cy="365760"/>
          </a:xfrm>
          <a:prstGeom prst="rect">
            <a:avLst/>
          </a:prstGeom>
          <a:solidFill>
            <a:schemeClr val="tx2"/>
          </a:solidFill>
          <a:ln w="25400" cap="flat" cmpd="sng" algn="ctr">
            <a:noFill/>
            <a:prstDash val="solid"/>
          </a:ln>
          <a:effectLst/>
        </p:spPr>
        <p:txBody>
          <a:bodyPr rtlCol="0" anchor="ctr"/>
          <a:lstStyle/>
          <a:p>
            <a:pPr algn="ctr" defTabSz="1625519" fontAlgn="auto">
              <a:spcBef>
                <a:spcPts val="0"/>
              </a:spcBef>
              <a:spcAft>
                <a:spcPts val="0"/>
              </a:spcAft>
            </a:pPr>
            <a:endParaRPr lang="en-IN" sz="1200" kern="0">
              <a:solidFill>
                <a:srgbClr val="414244"/>
              </a:solidFill>
              <a:latin typeface="+mn-lt"/>
              <a:cs typeface="+mn-cs"/>
            </a:endParaRPr>
          </a:p>
        </p:txBody>
      </p:sp>
      <p:sp>
        <p:nvSpPr>
          <p:cNvPr id="2" name="Footer Placeholder 4">
            <a:extLst>
              <a:ext uri="{FF2B5EF4-FFF2-40B4-BE49-F238E27FC236}">
                <a16:creationId xmlns:a16="http://schemas.microsoft.com/office/drawing/2014/main" id="{C5D36477-7692-ACB2-E9F5-7676A962F57A}"/>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193613069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5689656-84B8-B99C-AA81-DDE529A046C8}"/>
              </a:ext>
            </a:extLst>
          </p:cNvPr>
          <p:cNvSpPr>
            <a:spLocks noGrp="1"/>
          </p:cNvSpPr>
          <p:nvPr>
            <p:ph type="title"/>
          </p:nvPr>
        </p:nvSpPr>
        <p:spPr>
          <a:xfrm>
            <a:off x="546099" y="555430"/>
            <a:ext cx="11096625" cy="492443"/>
          </a:xfrm>
        </p:spPr>
        <p:txBody>
          <a:bodyPr/>
          <a:lstStyle/>
          <a:p>
            <a:r>
              <a:rPr lang="en-US"/>
              <a:t>Scale your network while ensuring reliable, secure connectivity and access with Sify</a:t>
            </a:r>
          </a:p>
        </p:txBody>
      </p:sp>
      <p:sp>
        <p:nvSpPr>
          <p:cNvPr id="8" name="Rectangle: Rounded Corners 7">
            <a:extLst>
              <a:ext uri="{FF2B5EF4-FFF2-40B4-BE49-F238E27FC236}">
                <a16:creationId xmlns:a16="http://schemas.microsoft.com/office/drawing/2014/main" id="{6EF0F5E6-BE2C-55D2-144F-029DBEA65C2C}"/>
              </a:ext>
            </a:extLst>
          </p:cNvPr>
          <p:cNvSpPr>
            <a:spLocks/>
          </p:cNvSpPr>
          <p:nvPr/>
        </p:nvSpPr>
        <p:spPr>
          <a:xfrm>
            <a:off x="546099" y="1756691"/>
            <a:ext cx="11096625" cy="741182"/>
          </a:xfrm>
          <a:prstGeom prst="roundRect">
            <a:avLst>
              <a:gd name="adj" fmla="val 18345"/>
            </a:avLst>
          </a:prstGeom>
          <a:solidFill>
            <a:schemeClr val="tx1"/>
          </a:solidFill>
          <a:ln w="6350">
            <a:noFill/>
          </a:ln>
          <a:effectLst>
            <a:outerShdw blurRad="254000" dist="127000" dir="5400000" sx="90000" sy="90000" algn="t" rotWithShape="0">
              <a:prstClr val="black">
                <a:alpha val="17000"/>
              </a:prstClr>
            </a:outerShdw>
          </a:effectLst>
        </p:spPr>
        <p:txBody>
          <a:bodyPr wrap="square" lIns="731520" tIns="60960" rIns="243840" bIns="60960" rtlCol="0" anchor="ctr">
            <a:noAutofit/>
          </a:bodyPr>
          <a:lstStyle/>
          <a:p>
            <a:r>
              <a:rPr lang="en-US" b="1">
                <a:solidFill>
                  <a:schemeClr val="accent1"/>
                </a:solidFill>
                <a:latin typeface="+mn-lt"/>
                <a:cs typeface="CiscoSansTT Medium" panose="020B0903020201020303" charset="0"/>
              </a:rPr>
              <a:t>Sify-managed Access can help ensure access to your teams where and when they need it—no matter their location—as you scale. </a:t>
            </a:r>
          </a:p>
        </p:txBody>
      </p:sp>
      <p:pic>
        <p:nvPicPr>
          <p:cNvPr id="68" name="Graphic 114">
            <a:extLst>
              <a:ext uri="{FF2B5EF4-FFF2-40B4-BE49-F238E27FC236}">
                <a16:creationId xmlns:a16="http://schemas.microsoft.com/office/drawing/2014/main" id="{803DB888-7D8E-EFD8-41EC-80BC01AC059F}"/>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2526" y="1802751"/>
            <a:ext cx="649062" cy="649062"/>
          </a:xfrm>
          <a:prstGeom prst="rect">
            <a:avLst/>
          </a:prstGeom>
        </p:spPr>
      </p:pic>
      <p:sp>
        <p:nvSpPr>
          <p:cNvPr id="50" name="Free-form: Shape 84">
            <a:extLst>
              <a:ext uri="{FF2B5EF4-FFF2-40B4-BE49-F238E27FC236}">
                <a16:creationId xmlns:a16="http://schemas.microsoft.com/office/drawing/2014/main" id="{0ED09A0A-C057-7944-C340-1FED7198AC0F}"/>
              </a:ext>
            </a:extLst>
          </p:cNvPr>
          <p:cNvSpPr>
            <a:spLocks/>
          </p:cNvSpPr>
          <p:nvPr/>
        </p:nvSpPr>
        <p:spPr>
          <a:xfrm rot="10800000" flipH="1" flipV="1">
            <a:off x="546099" y="2638426"/>
            <a:ext cx="5485607" cy="3279774"/>
          </a:xfrm>
          <a:prstGeom prst="roundRect">
            <a:avLst>
              <a:gd name="adj" fmla="val 4000"/>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60" name="Rectangle 59">
            <a:extLst>
              <a:ext uri="{FF2B5EF4-FFF2-40B4-BE49-F238E27FC236}">
                <a16:creationId xmlns:a16="http://schemas.microsoft.com/office/drawing/2014/main" id="{A23BBBF4-BEBA-F7B9-BAD1-991F551BB464}"/>
              </a:ext>
            </a:extLst>
          </p:cNvPr>
          <p:cNvSpPr/>
          <p:nvPr/>
        </p:nvSpPr>
        <p:spPr>
          <a:xfrm>
            <a:off x="1405467" y="2842600"/>
            <a:ext cx="3913666" cy="287259"/>
          </a:xfrm>
          <a:prstGeom prst="rect">
            <a:avLst/>
          </a:prstGeom>
          <a:noFill/>
          <a:ln w="6350">
            <a:noFill/>
          </a:ln>
          <a:effectLst>
            <a:outerShdw blurRad="254000" dist="127000" dir="5400000" sx="90000" sy="90000" algn="t" rotWithShape="0">
              <a:prstClr val="black">
                <a:alpha val="17000"/>
              </a:prstClr>
            </a:outerShdw>
          </a:effectLst>
        </p:spPr>
        <p:txBody>
          <a:bodyPr wrap="square" lIns="0" tIns="0" rIns="0" bIns="0" rtlCol="0" anchor="ctr">
            <a:noAutofit/>
          </a:bodyPr>
          <a:lstStyle/>
          <a:p>
            <a:r>
              <a:rPr lang="en-US" sz="2000" b="1">
                <a:solidFill>
                  <a:schemeClr val="tx2"/>
                </a:solidFill>
                <a:latin typeface="+mn-lt"/>
                <a:cs typeface="CiscoSansTT Medium" panose="020B0903020201020303" charset="0"/>
              </a:rPr>
              <a:t>Common access challenges</a:t>
            </a:r>
          </a:p>
        </p:txBody>
      </p:sp>
      <p:sp>
        <p:nvSpPr>
          <p:cNvPr id="51" name="Rectangle: Rounded Corners 50">
            <a:extLst>
              <a:ext uri="{FF2B5EF4-FFF2-40B4-BE49-F238E27FC236}">
                <a16:creationId xmlns:a16="http://schemas.microsoft.com/office/drawing/2014/main" id="{77118DB3-C139-C04F-1DDF-A420A8DD3AFC}"/>
              </a:ext>
            </a:extLst>
          </p:cNvPr>
          <p:cNvSpPr>
            <a:spLocks/>
          </p:cNvSpPr>
          <p:nvPr/>
        </p:nvSpPr>
        <p:spPr>
          <a:xfrm>
            <a:off x="646527" y="3318741"/>
            <a:ext cx="5284751" cy="2509258"/>
          </a:xfrm>
          <a:prstGeom prst="roundRect">
            <a:avLst>
              <a:gd name="adj" fmla="val 3089"/>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144" tIns="45720" rIns="81280" bIns="45720" rtlCol="0" anchor="ctr"/>
          <a:lstStyle/>
          <a:p>
            <a:pPr marL="174625" indent="-174625">
              <a:spcAft>
                <a:spcPts val="600"/>
              </a:spcAft>
              <a:buFont typeface="Arial" panose="020B0604020202020204" pitchFamily="34" charset="0"/>
              <a:buChar char="•"/>
            </a:pPr>
            <a:endParaRPr lang="en-US" sz="1400">
              <a:solidFill>
                <a:schemeClr val="bg2"/>
              </a:solidFill>
              <a:ea typeface="+mn-ea"/>
              <a:cs typeface="+mn-cs"/>
            </a:endParaRPr>
          </a:p>
        </p:txBody>
      </p:sp>
      <p:sp>
        <p:nvSpPr>
          <p:cNvPr id="75" name="Rectangle 74">
            <a:extLst>
              <a:ext uri="{FF2B5EF4-FFF2-40B4-BE49-F238E27FC236}">
                <a16:creationId xmlns:a16="http://schemas.microsoft.com/office/drawing/2014/main" id="{7FEFACDA-1B70-6107-A9DD-59C69D9F3E75}"/>
              </a:ext>
            </a:extLst>
          </p:cNvPr>
          <p:cNvSpPr>
            <a:spLocks/>
          </p:cNvSpPr>
          <p:nvPr/>
        </p:nvSpPr>
        <p:spPr bwMode="auto">
          <a:xfrm>
            <a:off x="943709" y="3318741"/>
            <a:ext cx="91440" cy="2509258"/>
          </a:xfrm>
          <a:prstGeom prst="rect">
            <a:avLst/>
          </a:prstGeom>
          <a:solidFill>
            <a:schemeClr val="bg1">
              <a:alpha val="5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mn-lt"/>
            </a:endParaRPr>
          </a:p>
        </p:txBody>
      </p:sp>
      <p:grpSp>
        <p:nvGrpSpPr>
          <p:cNvPr id="76" name="Group 75">
            <a:extLst>
              <a:ext uri="{FF2B5EF4-FFF2-40B4-BE49-F238E27FC236}">
                <a16:creationId xmlns:a16="http://schemas.microsoft.com/office/drawing/2014/main" id="{4EDD9FD7-1FDB-EDEE-E516-AE12C2C389EE}"/>
              </a:ext>
            </a:extLst>
          </p:cNvPr>
          <p:cNvGrpSpPr/>
          <p:nvPr/>
        </p:nvGrpSpPr>
        <p:grpSpPr>
          <a:xfrm>
            <a:off x="897988" y="3471177"/>
            <a:ext cx="182880" cy="182880"/>
            <a:chOff x="290672" y="1765258"/>
            <a:chExt cx="418348" cy="418348"/>
          </a:xfrm>
        </p:grpSpPr>
        <p:sp>
          <p:nvSpPr>
            <p:cNvPr id="77" name="Oval 76">
              <a:extLst>
                <a:ext uri="{FF2B5EF4-FFF2-40B4-BE49-F238E27FC236}">
                  <a16:creationId xmlns:a16="http://schemas.microsoft.com/office/drawing/2014/main" id="{7E2814B4-F2E6-4E4C-2C5F-4B3066C52916}"/>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78" name="Oval 77">
              <a:extLst>
                <a:ext uri="{FF2B5EF4-FFF2-40B4-BE49-F238E27FC236}">
                  <a16:creationId xmlns:a16="http://schemas.microsoft.com/office/drawing/2014/main" id="{D75DEBC3-111C-A55D-A900-4FD3E75D3C44}"/>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2" name="Group 81">
            <a:extLst>
              <a:ext uri="{FF2B5EF4-FFF2-40B4-BE49-F238E27FC236}">
                <a16:creationId xmlns:a16="http://schemas.microsoft.com/office/drawing/2014/main" id="{7682BA94-8888-57DB-9CC3-6D5D89889A48}"/>
              </a:ext>
            </a:extLst>
          </p:cNvPr>
          <p:cNvGrpSpPr/>
          <p:nvPr/>
        </p:nvGrpSpPr>
        <p:grpSpPr>
          <a:xfrm>
            <a:off x="897988" y="3976553"/>
            <a:ext cx="182880" cy="182880"/>
            <a:chOff x="290672" y="1765258"/>
            <a:chExt cx="418348" cy="418348"/>
          </a:xfrm>
        </p:grpSpPr>
        <p:sp>
          <p:nvSpPr>
            <p:cNvPr id="84" name="Oval 83">
              <a:extLst>
                <a:ext uri="{FF2B5EF4-FFF2-40B4-BE49-F238E27FC236}">
                  <a16:creationId xmlns:a16="http://schemas.microsoft.com/office/drawing/2014/main" id="{8B60847D-E8EE-B5F8-12E0-C67C09A64656}"/>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85" name="Oval 84">
              <a:extLst>
                <a:ext uri="{FF2B5EF4-FFF2-40B4-BE49-F238E27FC236}">
                  <a16:creationId xmlns:a16="http://schemas.microsoft.com/office/drawing/2014/main" id="{F5D1064C-E235-4103-3537-1AC89A873490}"/>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8" name="Group 87">
            <a:extLst>
              <a:ext uri="{FF2B5EF4-FFF2-40B4-BE49-F238E27FC236}">
                <a16:creationId xmlns:a16="http://schemas.microsoft.com/office/drawing/2014/main" id="{DE1A6F79-0FFF-31FA-99B9-0A9C10248F3F}"/>
              </a:ext>
            </a:extLst>
          </p:cNvPr>
          <p:cNvGrpSpPr/>
          <p:nvPr/>
        </p:nvGrpSpPr>
        <p:grpSpPr>
          <a:xfrm>
            <a:off x="897988" y="4481929"/>
            <a:ext cx="182880" cy="182880"/>
            <a:chOff x="290672" y="1765258"/>
            <a:chExt cx="418348" cy="418348"/>
          </a:xfrm>
        </p:grpSpPr>
        <p:sp>
          <p:nvSpPr>
            <p:cNvPr id="90" name="Oval 89">
              <a:extLst>
                <a:ext uri="{FF2B5EF4-FFF2-40B4-BE49-F238E27FC236}">
                  <a16:creationId xmlns:a16="http://schemas.microsoft.com/office/drawing/2014/main" id="{27A16905-CBE6-B5DE-F351-BB2EE64D30B5}"/>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92" name="Oval 91">
              <a:extLst>
                <a:ext uri="{FF2B5EF4-FFF2-40B4-BE49-F238E27FC236}">
                  <a16:creationId xmlns:a16="http://schemas.microsoft.com/office/drawing/2014/main" id="{2E0425CB-9FA8-85B4-62C3-4D91FE2A0B85}"/>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6" name="Group 95">
            <a:extLst>
              <a:ext uri="{FF2B5EF4-FFF2-40B4-BE49-F238E27FC236}">
                <a16:creationId xmlns:a16="http://schemas.microsoft.com/office/drawing/2014/main" id="{D0514E5E-54F7-D3B1-1E02-957BAC91B4B1}"/>
              </a:ext>
            </a:extLst>
          </p:cNvPr>
          <p:cNvGrpSpPr/>
          <p:nvPr/>
        </p:nvGrpSpPr>
        <p:grpSpPr>
          <a:xfrm>
            <a:off x="897988" y="4987305"/>
            <a:ext cx="182880" cy="182880"/>
            <a:chOff x="290672" y="1765258"/>
            <a:chExt cx="418348" cy="418348"/>
          </a:xfrm>
        </p:grpSpPr>
        <p:sp>
          <p:nvSpPr>
            <p:cNvPr id="97" name="Oval 96">
              <a:extLst>
                <a:ext uri="{FF2B5EF4-FFF2-40B4-BE49-F238E27FC236}">
                  <a16:creationId xmlns:a16="http://schemas.microsoft.com/office/drawing/2014/main" id="{97010E4F-DE28-009C-5128-3F9B5312A39C}"/>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98" name="Oval 97">
              <a:extLst>
                <a:ext uri="{FF2B5EF4-FFF2-40B4-BE49-F238E27FC236}">
                  <a16:creationId xmlns:a16="http://schemas.microsoft.com/office/drawing/2014/main" id="{583E0BBE-BEBD-3F3C-3AAE-44627C526DE7}"/>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00" name="Group 99">
            <a:extLst>
              <a:ext uri="{FF2B5EF4-FFF2-40B4-BE49-F238E27FC236}">
                <a16:creationId xmlns:a16="http://schemas.microsoft.com/office/drawing/2014/main" id="{F7416639-9F34-3C5F-0467-C67CF864EE8C}"/>
              </a:ext>
            </a:extLst>
          </p:cNvPr>
          <p:cNvGrpSpPr/>
          <p:nvPr/>
        </p:nvGrpSpPr>
        <p:grpSpPr>
          <a:xfrm>
            <a:off x="897988" y="5492683"/>
            <a:ext cx="182880" cy="182880"/>
            <a:chOff x="290672" y="1765258"/>
            <a:chExt cx="418348" cy="418348"/>
          </a:xfrm>
        </p:grpSpPr>
        <p:sp>
          <p:nvSpPr>
            <p:cNvPr id="101" name="Oval 100">
              <a:extLst>
                <a:ext uri="{FF2B5EF4-FFF2-40B4-BE49-F238E27FC236}">
                  <a16:creationId xmlns:a16="http://schemas.microsoft.com/office/drawing/2014/main" id="{CB7A0940-DF1B-17CF-DAB0-66CACE669B6D}"/>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02" name="Oval 101">
              <a:extLst>
                <a:ext uri="{FF2B5EF4-FFF2-40B4-BE49-F238E27FC236}">
                  <a16:creationId xmlns:a16="http://schemas.microsoft.com/office/drawing/2014/main" id="{BFBF46E5-B852-3B17-865C-0D1900269A95}"/>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74" name="TextBox 69, chunk 1">
            <a:extLst>
              <a:ext uri="{FF2B5EF4-FFF2-40B4-BE49-F238E27FC236}">
                <a16:creationId xmlns:a16="http://schemas.microsoft.com/office/drawing/2014/main" id="{200DE243-5E67-62DF-A251-195AFDE1BC33}"/>
              </a:ext>
            </a:extLst>
          </p:cNvPr>
          <p:cNvSpPr txBox="1"/>
          <p:nvPr/>
        </p:nvSpPr>
        <p:spPr>
          <a:xfrm>
            <a:off x="1235588" y="3477978"/>
            <a:ext cx="4501101"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strike="noStrike" kern="1200" cap="none" spc="0" normalizeH="0" baseline="0" noProof="0">
                <a:ln>
                  <a:noFill/>
                </a:ln>
                <a:solidFill>
                  <a:schemeClr val="bg2"/>
                </a:solidFill>
                <a:effectLst/>
                <a:uLnTx/>
                <a:uFillTx/>
                <a:ea typeface="ＭＳ Ｐゴシック" charset="0"/>
              </a:rPr>
              <a:t>Users expect reliable, consistent Wi-Fi access from all branches.</a:t>
            </a:r>
          </a:p>
        </p:txBody>
      </p:sp>
      <p:sp>
        <p:nvSpPr>
          <p:cNvPr id="81" name="TextBox 69, chunk 1">
            <a:extLst>
              <a:ext uri="{FF2B5EF4-FFF2-40B4-BE49-F238E27FC236}">
                <a16:creationId xmlns:a16="http://schemas.microsoft.com/office/drawing/2014/main" id="{D5B0B66F-7493-680B-B57C-353BFFE92E08}"/>
              </a:ext>
            </a:extLst>
          </p:cNvPr>
          <p:cNvSpPr txBox="1">
            <a:spLocks/>
          </p:cNvSpPr>
          <p:nvPr/>
        </p:nvSpPr>
        <p:spPr>
          <a:xfrm>
            <a:off x="1235588" y="3898716"/>
            <a:ext cx="4501101" cy="338554"/>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strike="noStrike" kern="1200" cap="none" spc="0" normalizeH="0" baseline="0" noProof="0">
                <a:ln>
                  <a:noFill/>
                </a:ln>
                <a:solidFill>
                  <a:schemeClr val="bg2"/>
                </a:solidFill>
                <a:effectLst/>
                <a:uLnTx/>
                <a:uFillTx/>
                <a:ea typeface="ＭＳ Ｐゴシック" charset="0"/>
              </a:rPr>
              <a:t>Congested network traffic or poorly-routed traffic wreaks havoc on users’ network quality—causing frustration and loss in productivity.</a:t>
            </a:r>
          </a:p>
        </p:txBody>
      </p:sp>
      <p:sp>
        <p:nvSpPr>
          <p:cNvPr id="86" name="TextBox 69, chunk 1">
            <a:extLst>
              <a:ext uri="{FF2B5EF4-FFF2-40B4-BE49-F238E27FC236}">
                <a16:creationId xmlns:a16="http://schemas.microsoft.com/office/drawing/2014/main" id="{0FEB0C04-D9E7-DD11-5A9E-1628E8997BEE}"/>
              </a:ext>
            </a:extLst>
          </p:cNvPr>
          <p:cNvSpPr txBox="1"/>
          <p:nvPr/>
        </p:nvSpPr>
        <p:spPr>
          <a:xfrm>
            <a:off x="1235588" y="4404092"/>
            <a:ext cx="4501101" cy="338554"/>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strike="noStrike" kern="1200" cap="none" spc="0" normalizeH="0" baseline="0" noProof="0" dirty="0">
                <a:ln>
                  <a:noFill/>
                </a:ln>
                <a:solidFill>
                  <a:schemeClr val="bg2"/>
                </a:solidFill>
                <a:effectLst/>
                <a:uLnTx/>
                <a:uFillTx/>
                <a:ea typeface="ＭＳ Ｐゴシック" charset="0"/>
              </a:rPr>
              <a:t>Mismatched, outdated, and poorly configured equipment lowers performance while increasing outages and </a:t>
            </a:r>
            <a:r>
              <a:rPr lang="en-US" sz="1100" dirty="0">
                <a:solidFill>
                  <a:schemeClr val="bg2"/>
                </a:solidFill>
              </a:rPr>
              <a:t>security </a:t>
            </a:r>
            <a:r>
              <a:rPr kumimoji="0" lang="en-US" sz="1100" b="0" i="0" u="none" strike="noStrike" kern="1200" cap="none" spc="0" normalizeH="0" baseline="0" noProof="0" dirty="0">
                <a:ln>
                  <a:noFill/>
                </a:ln>
                <a:solidFill>
                  <a:schemeClr val="bg2"/>
                </a:solidFill>
                <a:effectLst/>
                <a:uLnTx/>
                <a:uFillTx/>
                <a:ea typeface="ＭＳ Ｐゴシック" charset="0"/>
              </a:rPr>
              <a:t>vulnerability. </a:t>
            </a:r>
          </a:p>
        </p:txBody>
      </p:sp>
      <p:sp>
        <p:nvSpPr>
          <p:cNvPr id="94" name="TextBox 69, chunk 1">
            <a:extLst>
              <a:ext uri="{FF2B5EF4-FFF2-40B4-BE49-F238E27FC236}">
                <a16:creationId xmlns:a16="http://schemas.microsoft.com/office/drawing/2014/main" id="{5C3FE4D8-3EA6-6F65-F50A-126042D0054A}"/>
              </a:ext>
            </a:extLst>
          </p:cNvPr>
          <p:cNvSpPr txBox="1"/>
          <p:nvPr/>
        </p:nvSpPr>
        <p:spPr>
          <a:xfrm>
            <a:off x="1235588" y="4909468"/>
            <a:ext cx="4501101" cy="338554"/>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strike="noStrike" kern="1200" cap="none" spc="0" normalizeH="0" baseline="0" noProof="0" dirty="0">
                <a:ln>
                  <a:noFill/>
                </a:ln>
                <a:solidFill>
                  <a:schemeClr val="bg2"/>
                </a:solidFill>
                <a:effectLst/>
                <a:uLnTx/>
                <a:uFillTx/>
                <a:ea typeface="ＭＳ Ｐゴシック" charset="0"/>
              </a:rPr>
              <a:t>Increased traffic creates opportunities </a:t>
            </a:r>
            <a:r>
              <a:rPr lang="en-US" sz="1100" dirty="0">
                <a:solidFill>
                  <a:schemeClr val="bg2"/>
                </a:solidFill>
              </a:rPr>
              <a:t>for security breaches that </a:t>
            </a:r>
            <a:r>
              <a:rPr kumimoji="0" lang="en-US" sz="1100" b="0" i="0" u="none" strike="noStrike" kern="1200" cap="none" spc="0" normalizeH="0" baseline="0" noProof="0" dirty="0">
                <a:ln>
                  <a:noFill/>
                </a:ln>
                <a:solidFill>
                  <a:schemeClr val="bg2"/>
                </a:solidFill>
                <a:effectLst/>
                <a:uLnTx/>
                <a:uFillTx/>
                <a:ea typeface="ＭＳ Ｐゴシック" charset="0"/>
              </a:rPr>
              <a:t>infiltrate and overwhelm networks.</a:t>
            </a:r>
          </a:p>
        </p:txBody>
      </p:sp>
      <p:sp>
        <p:nvSpPr>
          <p:cNvPr id="99" name="TextBox 69, chunk 1">
            <a:extLst>
              <a:ext uri="{FF2B5EF4-FFF2-40B4-BE49-F238E27FC236}">
                <a16:creationId xmlns:a16="http://schemas.microsoft.com/office/drawing/2014/main" id="{1A61129A-E232-51D3-6593-B5CC361E3FA4}"/>
              </a:ext>
            </a:extLst>
          </p:cNvPr>
          <p:cNvSpPr txBox="1"/>
          <p:nvPr/>
        </p:nvSpPr>
        <p:spPr>
          <a:xfrm>
            <a:off x="1235588" y="5414846"/>
            <a:ext cx="4501101" cy="338554"/>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strike="noStrike" kern="1200" cap="none" spc="0" normalizeH="0" baseline="0" noProof="0" dirty="0">
                <a:ln>
                  <a:noFill/>
                </a:ln>
                <a:solidFill>
                  <a:schemeClr val="bg2"/>
                </a:solidFill>
                <a:effectLst/>
                <a:uLnTx/>
                <a:uFillTx/>
                <a:ea typeface="ＭＳ Ｐゴシック" charset="0"/>
              </a:rPr>
              <a:t>Tedious guest onboarding processes</a:t>
            </a:r>
            <a:r>
              <a:rPr lang="en-US" sz="1100" dirty="0">
                <a:solidFill>
                  <a:schemeClr val="bg2"/>
                </a:solidFill>
              </a:rPr>
              <a:t> can </a:t>
            </a:r>
            <a:r>
              <a:rPr kumimoji="0" lang="en-US" sz="1100" b="0" i="0" u="none" strike="noStrike" kern="1200" cap="none" spc="0" normalizeH="0" baseline="0" noProof="0" dirty="0">
                <a:ln>
                  <a:noFill/>
                </a:ln>
                <a:solidFill>
                  <a:schemeClr val="bg2"/>
                </a:solidFill>
                <a:effectLst/>
                <a:uLnTx/>
                <a:uFillTx/>
                <a:ea typeface="ＭＳ Ｐゴシック" charset="0"/>
              </a:rPr>
              <a:t>lead to frustrating user experiences.</a:t>
            </a:r>
          </a:p>
        </p:txBody>
      </p:sp>
      <p:cxnSp>
        <p:nvCxnSpPr>
          <p:cNvPr id="105" name="Straight Connector 104">
            <a:extLst>
              <a:ext uri="{FF2B5EF4-FFF2-40B4-BE49-F238E27FC236}">
                <a16:creationId xmlns:a16="http://schemas.microsoft.com/office/drawing/2014/main" id="{D13F426E-2E53-6B41-9A40-3E1320E6AD9B}"/>
              </a:ext>
            </a:extLst>
          </p:cNvPr>
          <p:cNvCxnSpPr>
            <a:cxnSpLocks/>
          </p:cNvCxnSpPr>
          <p:nvPr/>
        </p:nvCxnSpPr>
        <p:spPr>
          <a:xfrm>
            <a:off x="1235588" y="3815305"/>
            <a:ext cx="450110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DF082DA2-7D8D-DD1C-36CA-58C3AF626E31}"/>
              </a:ext>
            </a:extLst>
          </p:cNvPr>
          <p:cNvCxnSpPr>
            <a:cxnSpLocks/>
          </p:cNvCxnSpPr>
          <p:nvPr/>
        </p:nvCxnSpPr>
        <p:spPr>
          <a:xfrm>
            <a:off x="1235588" y="4320681"/>
            <a:ext cx="450110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861D19A4-D7F4-9D82-FB2A-EFD79B030CA1}"/>
              </a:ext>
            </a:extLst>
          </p:cNvPr>
          <p:cNvCxnSpPr>
            <a:cxnSpLocks/>
          </p:cNvCxnSpPr>
          <p:nvPr/>
        </p:nvCxnSpPr>
        <p:spPr>
          <a:xfrm>
            <a:off x="1235588" y="4826057"/>
            <a:ext cx="450110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E0B72863-349E-3C5C-442D-4B0CFDB3636A}"/>
              </a:ext>
            </a:extLst>
          </p:cNvPr>
          <p:cNvCxnSpPr>
            <a:cxnSpLocks/>
          </p:cNvCxnSpPr>
          <p:nvPr/>
        </p:nvCxnSpPr>
        <p:spPr>
          <a:xfrm>
            <a:off x="1235588" y="5331433"/>
            <a:ext cx="450110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56" name="Free-form: Shape 84">
            <a:extLst>
              <a:ext uri="{FF2B5EF4-FFF2-40B4-BE49-F238E27FC236}">
                <a16:creationId xmlns:a16="http://schemas.microsoft.com/office/drawing/2014/main" id="{9D74FFB6-D3B9-35CB-702D-599A74979316}"/>
              </a:ext>
            </a:extLst>
          </p:cNvPr>
          <p:cNvSpPr>
            <a:spLocks/>
          </p:cNvSpPr>
          <p:nvPr/>
        </p:nvSpPr>
        <p:spPr>
          <a:xfrm rot="10800000" flipH="1" flipV="1">
            <a:off x="6158706" y="2638426"/>
            <a:ext cx="5485607" cy="3279774"/>
          </a:xfrm>
          <a:prstGeom prst="roundRect">
            <a:avLst>
              <a:gd name="adj" fmla="val 4000"/>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157" name="Rectangle 156">
            <a:extLst>
              <a:ext uri="{FF2B5EF4-FFF2-40B4-BE49-F238E27FC236}">
                <a16:creationId xmlns:a16="http://schemas.microsoft.com/office/drawing/2014/main" id="{69CF12C6-597E-AFBF-161A-8D99C36E031E}"/>
              </a:ext>
            </a:extLst>
          </p:cNvPr>
          <p:cNvSpPr/>
          <p:nvPr/>
        </p:nvSpPr>
        <p:spPr>
          <a:xfrm>
            <a:off x="7018074" y="2842600"/>
            <a:ext cx="3913666" cy="287259"/>
          </a:xfrm>
          <a:prstGeom prst="rect">
            <a:avLst/>
          </a:prstGeom>
          <a:noFill/>
          <a:ln w="6350">
            <a:noFill/>
          </a:ln>
          <a:effectLst>
            <a:outerShdw blurRad="254000" dist="127000" dir="5400000" sx="90000" sy="90000" algn="t" rotWithShape="0">
              <a:prstClr val="black">
                <a:alpha val="17000"/>
              </a:prstClr>
            </a:outerShdw>
          </a:effectLst>
        </p:spPr>
        <p:txBody>
          <a:bodyPr wrap="square" lIns="0" tIns="0" rIns="0" bIns="0" rtlCol="0" anchor="ctr">
            <a:noAutofit/>
          </a:bodyPr>
          <a:lstStyle/>
          <a:p>
            <a:r>
              <a:rPr lang="en-US" sz="2000" b="1">
                <a:solidFill>
                  <a:schemeClr val="tx2"/>
                </a:solidFill>
                <a:latin typeface="+mn-lt"/>
                <a:cs typeface="CiscoSansTT Medium" panose="020B0903020201020303" charset="0"/>
              </a:rPr>
              <a:t>Outcomes our solutions drive</a:t>
            </a:r>
          </a:p>
        </p:txBody>
      </p:sp>
      <p:sp>
        <p:nvSpPr>
          <p:cNvPr id="161" name="Rectangle: Rounded Corners 160">
            <a:extLst>
              <a:ext uri="{FF2B5EF4-FFF2-40B4-BE49-F238E27FC236}">
                <a16:creationId xmlns:a16="http://schemas.microsoft.com/office/drawing/2014/main" id="{98B88338-994E-C18C-72A3-6AA9399D1FAB}"/>
              </a:ext>
            </a:extLst>
          </p:cNvPr>
          <p:cNvSpPr>
            <a:spLocks/>
          </p:cNvSpPr>
          <p:nvPr/>
        </p:nvSpPr>
        <p:spPr>
          <a:xfrm>
            <a:off x="6259134" y="3318741"/>
            <a:ext cx="5284751" cy="2509258"/>
          </a:xfrm>
          <a:prstGeom prst="roundRect">
            <a:avLst>
              <a:gd name="adj" fmla="val 3089"/>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144" tIns="45720" rIns="81280" bIns="45720" rtlCol="0" anchor="ctr"/>
          <a:lstStyle/>
          <a:p>
            <a:pPr marL="174625" indent="-174625">
              <a:spcAft>
                <a:spcPts val="600"/>
              </a:spcAft>
              <a:buFont typeface="Arial" panose="020B0604020202020204" pitchFamily="34" charset="0"/>
              <a:buChar char="•"/>
            </a:pPr>
            <a:endParaRPr lang="en-US" sz="1400">
              <a:solidFill>
                <a:schemeClr val="bg2"/>
              </a:solidFill>
              <a:ea typeface="+mn-ea"/>
              <a:cs typeface="+mn-cs"/>
            </a:endParaRPr>
          </a:p>
        </p:txBody>
      </p:sp>
      <p:sp>
        <p:nvSpPr>
          <p:cNvPr id="162" name="Rectangle 161">
            <a:extLst>
              <a:ext uri="{FF2B5EF4-FFF2-40B4-BE49-F238E27FC236}">
                <a16:creationId xmlns:a16="http://schemas.microsoft.com/office/drawing/2014/main" id="{B9E03CDF-4832-F0A9-52E1-38E81D8D13FF}"/>
              </a:ext>
            </a:extLst>
          </p:cNvPr>
          <p:cNvSpPr>
            <a:spLocks/>
          </p:cNvSpPr>
          <p:nvPr/>
        </p:nvSpPr>
        <p:spPr bwMode="auto">
          <a:xfrm>
            <a:off x="6556316" y="3318741"/>
            <a:ext cx="91440" cy="2509258"/>
          </a:xfrm>
          <a:prstGeom prst="rect">
            <a:avLst/>
          </a:prstGeom>
          <a:solidFill>
            <a:schemeClr val="bg1">
              <a:alpha val="50000"/>
            </a:schemeClr>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Char char="•"/>
              <a:tabLst/>
            </a:pPr>
            <a:endParaRPr kumimoji="0" lang="en-GB" sz="1800" b="0" i="0" u="none" strike="noStrike" cap="none" normalizeH="0" baseline="0">
              <a:ln>
                <a:noFill/>
              </a:ln>
              <a:solidFill>
                <a:schemeClr val="tx1"/>
              </a:solidFill>
              <a:effectLst/>
              <a:latin typeface="+mn-lt"/>
            </a:endParaRPr>
          </a:p>
        </p:txBody>
      </p:sp>
      <p:grpSp>
        <p:nvGrpSpPr>
          <p:cNvPr id="163" name="Group 162">
            <a:extLst>
              <a:ext uri="{FF2B5EF4-FFF2-40B4-BE49-F238E27FC236}">
                <a16:creationId xmlns:a16="http://schemas.microsoft.com/office/drawing/2014/main" id="{B846E965-B7E9-8BD3-953C-9916DD368A66}"/>
              </a:ext>
            </a:extLst>
          </p:cNvPr>
          <p:cNvGrpSpPr/>
          <p:nvPr/>
        </p:nvGrpSpPr>
        <p:grpSpPr>
          <a:xfrm>
            <a:off x="6510595" y="3471177"/>
            <a:ext cx="182880" cy="182880"/>
            <a:chOff x="290672" y="1765258"/>
            <a:chExt cx="418348" cy="418348"/>
          </a:xfrm>
        </p:grpSpPr>
        <p:sp>
          <p:nvSpPr>
            <p:cNvPr id="186" name="Oval 185">
              <a:extLst>
                <a:ext uri="{FF2B5EF4-FFF2-40B4-BE49-F238E27FC236}">
                  <a16:creationId xmlns:a16="http://schemas.microsoft.com/office/drawing/2014/main" id="{AE37622F-A0D7-64B7-A0F0-ADACDE240703}"/>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87" name="Oval 186">
              <a:extLst>
                <a:ext uri="{FF2B5EF4-FFF2-40B4-BE49-F238E27FC236}">
                  <a16:creationId xmlns:a16="http://schemas.microsoft.com/office/drawing/2014/main" id="{CFE30696-565B-32F7-D01F-C20068AB86EB}"/>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64" name="Group 163">
            <a:extLst>
              <a:ext uri="{FF2B5EF4-FFF2-40B4-BE49-F238E27FC236}">
                <a16:creationId xmlns:a16="http://schemas.microsoft.com/office/drawing/2014/main" id="{59BB98D2-76E3-1D6E-92DB-B0E6F96033DB}"/>
              </a:ext>
            </a:extLst>
          </p:cNvPr>
          <p:cNvGrpSpPr/>
          <p:nvPr/>
        </p:nvGrpSpPr>
        <p:grpSpPr>
          <a:xfrm>
            <a:off x="6510595" y="3976553"/>
            <a:ext cx="182880" cy="182880"/>
            <a:chOff x="290672" y="1765258"/>
            <a:chExt cx="418348" cy="418348"/>
          </a:xfrm>
        </p:grpSpPr>
        <p:sp>
          <p:nvSpPr>
            <p:cNvPr id="184" name="Oval 183">
              <a:extLst>
                <a:ext uri="{FF2B5EF4-FFF2-40B4-BE49-F238E27FC236}">
                  <a16:creationId xmlns:a16="http://schemas.microsoft.com/office/drawing/2014/main" id="{252F6E84-499D-CAD6-9EDF-06C84E2C9B41}"/>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85" name="Oval 184">
              <a:extLst>
                <a:ext uri="{FF2B5EF4-FFF2-40B4-BE49-F238E27FC236}">
                  <a16:creationId xmlns:a16="http://schemas.microsoft.com/office/drawing/2014/main" id="{40854263-3B1A-C6D4-3599-C3418CC2C847}"/>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65" name="Group 164">
            <a:extLst>
              <a:ext uri="{FF2B5EF4-FFF2-40B4-BE49-F238E27FC236}">
                <a16:creationId xmlns:a16="http://schemas.microsoft.com/office/drawing/2014/main" id="{F3E45865-929B-9677-2D1F-AAD31581DE2C}"/>
              </a:ext>
            </a:extLst>
          </p:cNvPr>
          <p:cNvGrpSpPr/>
          <p:nvPr/>
        </p:nvGrpSpPr>
        <p:grpSpPr>
          <a:xfrm>
            <a:off x="6510595" y="4481929"/>
            <a:ext cx="182880" cy="182880"/>
            <a:chOff x="290672" y="1765258"/>
            <a:chExt cx="418348" cy="418348"/>
          </a:xfrm>
        </p:grpSpPr>
        <p:sp>
          <p:nvSpPr>
            <p:cNvPr id="182" name="Oval 181">
              <a:extLst>
                <a:ext uri="{FF2B5EF4-FFF2-40B4-BE49-F238E27FC236}">
                  <a16:creationId xmlns:a16="http://schemas.microsoft.com/office/drawing/2014/main" id="{2491FED2-207C-654B-DB19-18416EF7AC50}"/>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83" name="Oval 182">
              <a:extLst>
                <a:ext uri="{FF2B5EF4-FFF2-40B4-BE49-F238E27FC236}">
                  <a16:creationId xmlns:a16="http://schemas.microsoft.com/office/drawing/2014/main" id="{1BB9AC09-564D-12E5-7D23-8E3383053377}"/>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66" name="Group 165">
            <a:extLst>
              <a:ext uri="{FF2B5EF4-FFF2-40B4-BE49-F238E27FC236}">
                <a16:creationId xmlns:a16="http://schemas.microsoft.com/office/drawing/2014/main" id="{30F6AD87-018D-514F-6F4C-F4FCDCD80B22}"/>
              </a:ext>
            </a:extLst>
          </p:cNvPr>
          <p:cNvGrpSpPr/>
          <p:nvPr/>
        </p:nvGrpSpPr>
        <p:grpSpPr>
          <a:xfrm>
            <a:off x="6510595" y="4987305"/>
            <a:ext cx="182880" cy="182880"/>
            <a:chOff x="290672" y="1765258"/>
            <a:chExt cx="418348" cy="418348"/>
          </a:xfrm>
        </p:grpSpPr>
        <p:sp>
          <p:nvSpPr>
            <p:cNvPr id="180" name="Oval 179">
              <a:extLst>
                <a:ext uri="{FF2B5EF4-FFF2-40B4-BE49-F238E27FC236}">
                  <a16:creationId xmlns:a16="http://schemas.microsoft.com/office/drawing/2014/main" id="{98BAEE16-49EA-F317-E9AB-28CCA9AA8D06}"/>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81" name="Oval 180">
              <a:extLst>
                <a:ext uri="{FF2B5EF4-FFF2-40B4-BE49-F238E27FC236}">
                  <a16:creationId xmlns:a16="http://schemas.microsoft.com/office/drawing/2014/main" id="{B81FE0ED-2694-95CE-37D7-1A529C91C5FA}"/>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67" name="Group 166">
            <a:extLst>
              <a:ext uri="{FF2B5EF4-FFF2-40B4-BE49-F238E27FC236}">
                <a16:creationId xmlns:a16="http://schemas.microsoft.com/office/drawing/2014/main" id="{3598EC2D-075F-E951-89B5-CEE930EBE02A}"/>
              </a:ext>
            </a:extLst>
          </p:cNvPr>
          <p:cNvGrpSpPr/>
          <p:nvPr/>
        </p:nvGrpSpPr>
        <p:grpSpPr>
          <a:xfrm>
            <a:off x="6510595" y="5492683"/>
            <a:ext cx="182880" cy="182880"/>
            <a:chOff x="290672" y="1765258"/>
            <a:chExt cx="418348" cy="418348"/>
          </a:xfrm>
        </p:grpSpPr>
        <p:sp>
          <p:nvSpPr>
            <p:cNvPr id="178" name="Oval 177">
              <a:extLst>
                <a:ext uri="{FF2B5EF4-FFF2-40B4-BE49-F238E27FC236}">
                  <a16:creationId xmlns:a16="http://schemas.microsoft.com/office/drawing/2014/main" id="{02C081C1-0B6A-33C3-EDAD-0C18CBD15005}"/>
                </a:ext>
              </a:extLst>
            </p:cNvPr>
            <p:cNvSpPr/>
            <p:nvPr/>
          </p:nvSpPr>
          <p:spPr bwMode="auto">
            <a:xfrm>
              <a:off x="290672" y="1765258"/>
              <a:ext cx="418348" cy="418348"/>
            </a:xfrm>
            <a:prstGeom prst="ellipse">
              <a:avLst/>
            </a:prstGeom>
            <a:solidFill>
              <a:schemeClr val="tx1"/>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79" name="Oval 178">
              <a:extLst>
                <a:ext uri="{FF2B5EF4-FFF2-40B4-BE49-F238E27FC236}">
                  <a16:creationId xmlns:a16="http://schemas.microsoft.com/office/drawing/2014/main" id="{935B56D4-C761-C062-CFD4-A79A2FD14796}"/>
                </a:ext>
              </a:extLst>
            </p:cNvPr>
            <p:cNvSpPr/>
            <p:nvPr/>
          </p:nvSpPr>
          <p:spPr bwMode="auto">
            <a:xfrm>
              <a:off x="395259" y="1869845"/>
              <a:ext cx="209174" cy="209174"/>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69" name="TextBox 69, chunk 1">
            <a:extLst>
              <a:ext uri="{FF2B5EF4-FFF2-40B4-BE49-F238E27FC236}">
                <a16:creationId xmlns:a16="http://schemas.microsoft.com/office/drawing/2014/main" id="{EA8755DE-885E-17F7-1B19-B41C765F7159}"/>
              </a:ext>
            </a:extLst>
          </p:cNvPr>
          <p:cNvSpPr txBox="1"/>
          <p:nvPr/>
        </p:nvSpPr>
        <p:spPr>
          <a:xfrm>
            <a:off x="6848195" y="3393340"/>
            <a:ext cx="4501101" cy="338554"/>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strike="noStrike" kern="1200" cap="none" spc="0" normalizeH="0" baseline="0" noProof="0">
                <a:ln>
                  <a:noFill/>
                </a:ln>
                <a:solidFill>
                  <a:schemeClr val="bg2"/>
                </a:solidFill>
                <a:effectLst/>
                <a:uLnTx/>
                <a:uFillTx/>
                <a:ea typeface="ＭＳ Ｐゴシック" charset="0"/>
              </a:rPr>
              <a:t>Achieve consistent performance and prevent failure with redundancy and automated safeguards.</a:t>
            </a:r>
          </a:p>
        </p:txBody>
      </p:sp>
      <p:sp>
        <p:nvSpPr>
          <p:cNvPr id="170" name="TextBox 69, chunk 1">
            <a:extLst>
              <a:ext uri="{FF2B5EF4-FFF2-40B4-BE49-F238E27FC236}">
                <a16:creationId xmlns:a16="http://schemas.microsoft.com/office/drawing/2014/main" id="{D215D44E-2A58-D071-9663-A1F900CD3F45}"/>
              </a:ext>
            </a:extLst>
          </p:cNvPr>
          <p:cNvSpPr txBox="1">
            <a:spLocks/>
          </p:cNvSpPr>
          <p:nvPr/>
        </p:nvSpPr>
        <p:spPr>
          <a:xfrm>
            <a:off x="6848195" y="3983354"/>
            <a:ext cx="4501101"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strike="noStrike" kern="1200" cap="none" spc="0" normalizeH="0" baseline="0" noProof="0">
                <a:ln>
                  <a:noFill/>
                </a:ln>
                <a:solidFill>
                  <a:schemeClr val="bg2"/>
                </a:solidFill>
                <a:effectLst/>
                <a:uLnTx/>
                <a:uFillTx/>
                <a:ea typeface="ＭＳ Ｐゴシック" charset="0"/>
              </a:rPr>
              <a:t>Protect your network across locations with threat defense technologies.</a:t>
            </a:r>
          </a:p>
        </p:txBody>
      </p:sp>
      <p:sp>
        <p:nvSpPr>
          <p:cNvPr id="171" name="TextBox 69, chunk 1">
            <a:extLst>
              <a:ext uri="{FF2B5EF4-FFF2-40B4-BE49-F238E27FC236}">
                <a16:creationId xmlns:a16="http://schemas.microsoft.com/office/drawing/2014/main" id="{7E8F4B6B-E2FB-EE23-2458-10A6B05C1E93}"/>
              </a:ext>
            </a:extLst>
          </p:cNvPr>
          <p:cNvSpPr txBox="1"/>
          <p:nvPr/>
        </p:nvSpPr>
        <p:spPr>
          <a:xfrm>
            <a:off x="6848195" y="4488730"/>
            <a:ext cx="4501101"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strike="noStrike" kern="1200" cap="none" spc="0" normalizeH="0" baseline="0" noProof="0">
                <a:ln>
                  <a:noFill/>
                </a:ln>
                <a:solidFill>
                  <a:schemeClr val="bg2"/>
                </a:solidFill>
                <a:effectLst/>
                <a:uLnTx/>
                <a:uFillTx/>
                <a:ea typeface="ＭＳ Ｐゴシック" charset="0"/>
              </a:rPr>
              <a:t>Launch new locations quickly and scale efficiently.</a:t>
            </a:r>
          </a:p>
        </p:txBody>
      </p:sp>
      <p:sp>
        <p:nvSpPr>
          <p:cNvPr id="172" name="TextBox 69, chunk 1">
            <a:extLst>
              <a:ext uri="{FF2B5EF4-FFF2-40B4-BE49-F238E27FC236}">
                <a16:creationId xmlns:a16="http://schemas.microsoft.com/office/drawing/2014/main" id="{147809E4-49CF-C271-8166-780325D4DB30}"/>
              </a:ext>
            </a:extLst>
          </p:cNvPr>
          <p:cNvSpPr txBox="1"/>
          <p:nvPr/>
        </p:nvSpPr>
        <p:spPr>
          <a:xfrm>
            <a:off x="6848195" y="4909468"/>
            <a:ext cx="4501101" cy="338554"/>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strike="noStrike" kern="1200" cap="none" spc="0" normalizeH="0" baseline="0" noProof="0">
                <a:ln>
                  <a:noFill/>
                </a:ln>
                <a:solidFill>
                  <a:schemeClr val="bg2"/>
                </a:solidFill>
                <a:effectLst/>
                <a:uLnTx/>
                <a:uFillTx/>
                <a:ea typeface="ＭＳ Ｐゴシック" charset="0"/>
              </a:rPr>
              <a:t>Capitalize existing investments while creating a path for scalability and performance.</a:t>
            </a:r>
          </a:p>
        </p:txBody>
      </p:sp>
      <p:sp>
        <p:nvSpPr>
          <p:cNvPr id="173" name="TextBox 69, chunk 1">
            <a:extLst>
              <a:ext uri="{FF2B5EF4-FFF2-40B4-BE49-F238E27FC236}">
                <a16:creationId xmlns:a16="http://schemas.microsoft.com/office/drawing/2014/main" id="{323D4F2E-CBE1-F2FA-BEFF-3E5F1978B69E}"/>
              </a:ext>
            </a:extLst>
          </p:cNvPr>
          <p:cNvSpPr txBox="1"/>
          <p:nvPr/>
        </p:nvSpPr>
        <p:spPr>
          <a:xfrm>
            <a:off x="6848195" y="5499484"/>
            <a:ext cx="4501101" cy="169277"/>
          </a:xfrm>
          <a:prstGeom prst="rect">
            <a:avLst/>
          </a:prstGeom>
          <a:noFill/>
        </p:spPr>
        <p:txBody>
          <a:bodyPr wrap="square" lIns="0" tIns="0" rIns="0" bIns="0" numCol="1" anchor="ctr">
            <a:spAutoFit/>
          </a:bodyPr>
          <a:lstStyle>
            <a:defPPr>
              <a:defRPr lang="en-US"/>
            </a:defPPr>
            <a:lvl2pPr marL="0" marR="0" lvl="1" eaLnBrk="1" latinLnBrk="0" hangingPunct="1">
              <a:lnSpc>
                <a:spcPct val="100000"/>
              </a:lnSpc>
              <a:spcAft>
                <a:spcPts val="800"/>
              </a:spcAft>
              <a:buClrTx/>
              <a:buSzTx/>
              <a:buFontTx/>
              <a:buNone/>
              <a:tabLst/>
              <a:defRPr kumimoji="0" sz="1600" b="0" i="0" u="none" strike="noStrike" cap="none" spc="0" normalizeH="0" baseline="0">
                <a:ln>
                  <a:noFill/>
                </a:ln>
                <a:solidFill>
                  <a:srgbClr val="606A74"/>
                </a:solidFill>
                <a:effectLst/>
                <a:uLnTx/>
                <a:uFillTx/>
                <a:latin typeface="+mn-lt"/>
              </a:defRPr>
            </a:lvl2pPr>
          </a:lstStyle>
          <a:p>
            <a:pPr marL="0" marR="0" lvl="1" indent="0" algn="l" defTabSz="609559" rtl="0" eaLnBrk="1" fontAlgn="base" latinLnBrk="0" hangingPunct="1">
              <a:lnSpc>
                <a:spcPct val="100000"/>
              </a:lnSpc>
              <a:spcBef>
                <a:spcPct val="0"/>
              </a:spcBef>
              <a:spcAft>
                <a:spcPts val="800"/>
              </a:spcAft>
              <a:buClrTx/>
              <a:buSzTx/>
              <a:buFontTx/>
              <a:buNone/>
              <a:tabLst/>
              <a:defRPr/>
            </a:pPr>
            <a:r>
              <a:rPr kumimoji="0" lang="en-US" sz="1100" b="0" i="0" u="none" strike="noStrike" kern="1200" cap="none" spc="0" normalizeH="0" baseline="0" noProof="0">
                <a:ln>
                  <a:noFill/>
                </a:ln>
                <a:solidFill>
                  <a:schemeClr val="bg2"/>
                </a:solidFill>
                <a:effectLst/>
                <a:uLnTx/>
                <a:uFillTx/>
                <a:ea typeface="ＭＳ Ｐゴシック" charset="0"/>
              </a:rPr>
              <a:t>Achieve fast deployment and expert support across all of India. </a:t>
            </a:r>
          </a:p>
        </p:txBody>
      </p:sp>
      <p:cxnSp>
        <p:nvCxnSpPr>
          <p:cNvPr id="174" name="Straight Connector 173">
            <a:extLst>
              <a:ext uri="{FF2B5EF4-FFF2-40B4-BE49-F238E27FC236}">
                <a16:creationId xmlns:a16="http://schemas.microsoft.com/office/drawing/2014/main" id="{AACEB8E2-75C8-FF98-9100-27C540977626}"/>
              </a:ext>
            </a:extLst>
          </p:cNvPr>
          <p:cNvCxnSpPr>
            <a:cxnSpLocks/>
          </p:cNvCxnSpPr>
          <p:nvPr/>
        </p:nvCxnSpPr>
        <p:spPr>
          <a:xfrm>
            <a:off x="6848195" y="3815305"/>
            <a:ext cx="450110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956AAB3A-0A85-0615-44E8-4C857104AFCB}"/>
              </a:ext>
            </a:extLst>
          </p:cNvPr>
          <p:cNvCxnSpPr>
            <a:cxnSpLocks/>
          </p:cNvCxnSpPr>
          <p:nvPr/>
        </p:nvCxnSpPr>
        <p:spPr>
          <a:xfrm>
            <a:off x="6848195" y="4320681"/>
            <a:ext cx="450110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99365524-134A-3C0A-43DA-4B830DAB1088}"/>
              </a:ext>
            </a:extLst>
          </p:cNvPr>
          <p:cNvCxnSpPr>
            <a:cxnSpLocks/>
          </p:cNvCxnSpPr>
          <p:nvPr/>
        </p:nvCxnSpPr>
        <p:spPr>
          <a:xfrm>
            <a:off x="6848195" y="4826057"/>
            <a:ext cx="450110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C42F9ACA-07DF-D396-3559-AA335E1EDAAF}"/>
              </a:ext>
            </a:extLst>
          </p:cNvPr>
          <p:cNvCxnSpPr>
            <a:cxnSpLocks/>
          </p:cNvCxnSpPr>
          <p:nvPr/>
        </p:nvCxnSpPr>
        <p:spPr>
          <a:xfrm>
            <a:off x="6848195" y="5331433"/>
            <a:ext cx="4501101"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195" name="Group 194">
            <a:extLst>
              <a:ext uri="{FF2B5EF4-FFF2-40B4-BE49-F238E27FC236}">
                <a16:creationId xmlns:a16="http://schemas.microsoft.com/office/drawing/2014/main" id="{6FAD2D6E-9F74-D408-03CD-4FD55E7E4057}"/>
              </a:ext>
            </a:extLst>
          </p:cNvPr>
          <p:cNvGrpSpPr/>
          <p:nvPr/>
        </p:nvGrpSpPr>
        <p:grpSpPr>
          <a:xfrm>
            <a:off x="738194" y="2733824"/>
            <a:ext cx="504811" cy="504811"/>
            <a:chOff x="738194" y="2733824"/>
            <a:chExt cx="504811" cy="504811"/>
          </a:xfrm>
        </p:grpSpPr>
        <p:grpSp>
          <p:nvGrpSpPr>
            <p:cNvPr id="193" name="Group 192">
              <a:extLst>
                <a:ext uri="{FF2B5EF4-FFF2-40B4-BE49-F238E27FC236}">
                  <a16:creationId xmlns:a16="http://schemas.microsoft.com/office/drawing/2014/main" id="{CBEDEB60-BBA6-9173-75F4-522F58BC18F5}"/>
                </a:ext>
              </a:extLst>
            </p:cNvPr>
            <p:cNvGrpSpPr/>
            <p:nvPr/>
          </p:nvGrpSpPr>
          <p:grpSpPr>
            <a:xfrm>
              <a:off x="738194" y="2733824"/>
              <a:ext cx="504811" cy="504811"/>
              <a:chOff x="738194" y="2733824"/>
              <a:chExt cx="504811" cy="504811"/>
            </a:xfrm>
          </p:grpSpPr>
          <p:sp>
            <p:nvSpPr>
              <p:cNvPr id="62" name="Oval 61">
                <a:extLst>
                  <a:ext uri="{FF2B5EF4-FFF2-40B4-BE49-F238E27FC236}">
                    <a16:creationId xmlns:a16="http://schemas.microsoft.com/office/drawing/2014/main" id="{D70D4E99-D907-A6FC-7113-0D1BBBD4080A}"/>
                  </a:ext>
                </a:extLst>
              </p:cNvPr>
              <p:cNvSpPr/>
              <p:nvPr/>
            </p:nvSpPr>
            <p:spPr bwMode="auto">
              <a:xfrm>
                <a:off x="738194" y="2733824"/>
                <a:ext cx="504811" cy="504811"/>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63" name="Oval 62">
                <a:extLst>
                  <a:ext uri="{FF2B5EF4-FFF2-40B4-BE49-F238E27FC236}">
                    <a16:creationId xmlns:a16="http://schemas.microsoft.com/office/drawing/2014/main" id="{7EC01027-A325-4191-AF9A-60774792E595}"/>
                  </a:ext>
                </a:extLst>
              </p:cNvPr>
              <p:cNvSpPr/>
              <p:nvPr/>
            </p:nvSpPr>
            <p:spPr bwMode="auto">
              <a:xfrm>
                <a:off x="783111" y="2778741"/>
                <a:ext cx="414980" cy="414977"/>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94" name="Graphic 28">
              <a:extLst>
                <a:ext uri="{FF2B5EF4-FFF2-40B4-BE49-F238E27FC236}">
                  <a16:creationId xmlns:a16="http://schemas.microsoft.com/office/drawing/2014/main" id="{368697D3-B378-25FD-8A96-D4603BE2CE33}"/>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850380" y="2846011"/>
              <a:ext cx="280438" cy="280438"/>
            </a:xfrm>
            <a:prstGeom prst="rect">
              <a:avLst/>
            </a:prstGeom>
          </p:spPr>
        </p:pic>
      </p:grpSp>
      <p:grpSp>
        <p:nvGrpSpPr>
          <p:cNvPr id="197" name="Group 196">
            <a:extLst>
              <a:ext uri="{FF2B5EF4-FFF2-40B4-BE49-F238E27FC236}">
                <a16:creationId xmlns:a16="http://schemas.microsoft.com/office/drawing/2014/main" id="{C8E05A7D-65BB-282B-71CE-72D28FA16B92}"/>
              </a:ext>
            </a:extLst>
          </p:cNvPr>
          <p:cNvGrpSpPr/>
          <p:nvPr/>
        </p:nvGrpSpPr>
        <p:grpSpPr>
          <a:xfrm>
            <a:off x="6350801" y="2733824"/>
            <a:ext cx="504811" cy="504811"/>
            <a:chOff x="6350801" y="2733824"/>
            <a:chExt cx="504811" cy="504811"/>
          </a:xfrm>
        </p:grpSpPr>
        <p:grpSp>
          <p:nvGrpSpPr>
            <p:cNvPr id="192" name="Group 191">
              <a:extLst>
                <a:ext uri="{FF2B5EF4-FFF2-40B4-BE49-F238E27FC236}">
                  <a16:creationId xmlns:a16="http://schemas.microsoft.com/office/drawing/2014/main" id="{C8FE4433-55C7-8E7B-D4F2-A678C0DF5C09}"/>
                </a:ext>
              </a:extLst>
            </p:cNvPr>
            <p:cNvGrpSpPr/>
            <p:nvPr/>
          </p:nvGrpSpPr>
          <p:grpSpPr>
            <a:xfrm>
              <a:off x="6350801" y="2733824"/>
              <a:ext cx="504811" cy="504811"/>
              <a:chOff x="6350801" y="2733824"/>
              <a:chExt cx="504811" cy="504811"/>
            </a:xfrm>
          </p:grpSpPr>
          <p:sp>
            <p:nvSpPr>
              <p:cNvPr id="188" name="Oval 187">
                <a:extLst>
                  <a:ext uri="{FF2B5EF4-FFF2-40B4-BE49-F238E27FC236}">
                    <a16:creationId xmlns:a16="http://schemas.microsoft.com/office/drawing/2014/main" id="{0E32FFFF-882B-3AEE-3A97-E52BB7309ADC}"/>
                  </a:ext>
                </a:extLst>
              </p:cNvPr>
              <p:cNvSpPr/>
              <p:nvPr/>
            </p:nvSpPr>
            <p:spPr bwMode="auto">
              <a:xfrm>
                <a:off x="6350801" y="2733824"/>
                <a:ext cx="504811" cy="504811"/>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556">
                  <a:solidFill>
                    <a:srgbClr val="FFFFFF"/>
                  </a:solidFill>
                  <a:cs typeface="Segoe UI" pitchFamily="34" charset="0"/>
                </a:endParaRPr>
              </a:p>
            </p:txBody>
          </p:sp>
          <p:sp>
            <p:nvSpPr>
              <p:cNvPr id="189" name="Oval 188">
                <a:extLst>
                  <a:ext uri="{FF2B5EF4-FFF2-40B4-BE49-F238E27FC236}">
                    <a16:creationId xmlns:a16="http://schemas.microsoft.com/office/drawing/2014/main" id="{A6625234-2FFD-EBF0-7339-8A75AB481F1B}"/>
                  </a:ext>
                </a:extLst>
              </p:cNvPr>
              <p:cNvSpPr/>
              <p:nvPr/>
            </p:nvSpPr>
            <p:spPr bwMode="auto">
              <a:xfrm>
                <a:off x="6395718" y="2778741"/>
                <a:ext cx="414980" cy="414977"/>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96" name="Graphic 94">
              <a:extLst>
                <a:ext uri="{FF2B5EF4-FFF2-40B4-BE49-F238E27FC236}">
                  <a16:creationId xmlns:a16="http://schemas.microsoft.com/office/drawing/2014/main" id="{DF89B64C-DAC9-1548-3C4E-A1E68ADC10A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31758" y="2814781"/>
              <a:ext cx="342898" cy="342898"/>
            </a:xfrm>
            <a:prstGeom prst="rect">
              <a:avLst/>
            </a:prstGeom>
          </p:spPr>
        </p:pic>
      </p:grpSp>
      <p:sp>
        <p:nvSpPr>
          <p:cNvPr id="2" name="Slide Number Placeholder 29">
            <a:extLst>
              <a:ext uri="{FF2B5EF4-FFF2-40B4-BE49-F238E27FC236}">
                <a16:creationId xmlns:a16="http://schemas.microsoft.com/office/drawing/2014/main" id="{98203F62-C823-421B-EC29-804975E50400}"/>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7</a:t>
            </a:fld>
            <a:endParaRPr lang="en-GB"/>
          </a:p>
        </p:txBody>
      </p:sp>
      <p:sp>
        <p:nvSpPr>
          <p:cNvPr id="3" name="Footer Placeholder 4">
            <a:extLst>
              <a:ext uri="{FF2B5EF4-FFF2-40B4-BE49-F238E27FC236}">
                <a16:creationId xmlns:a16="http://schemas.microsoft.com/office/drawing/2014/main" id="{6829089F-2391-B22A-5AB0-5D7E5C615A03}"/>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410070610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46"/>
        <p:cNvGrpSpPr/>
        <p:nvPr/>
      </p:nvGrpSpPr>
      <p:grpSpPr>
        <a:xfrm>
          <a:off x="0" y="0"/>
          <a:ext cx="0" cy="0"/>
          <a:chOff x="0" y="0"/>
          <a:chExt cx="0" cy="0"/>
        </a:xfrm>
      </p:grpSpPr>
      <p:sp>
        <p:nvSpPr>
          <p:cNvPr id="11" name="Free-form: Shape 84">
            <a:extLst>
              <a:ext uri="{FF2B5EF4-FFF2-40B4-BE49-F238E27FC236}">
                <a16:creationId xmlns:a16="http://schemas.microsoft.com/office/drawing/2014/main" id="{9BC67C62-45E9-8E54-CAD2-3A7D82E1AFFE}"/>
              </a:ext>
            </a:extLst>
          </p:cNvPr>
          <p:cNvSpPr>
            <a:spLocks/>
          </p:cNvSpPr>
          <p:nvPr/>
        </p:nvSpPr>
        <p:spPr>
          <a:xfrm rot="10800000" flipH="1" flipV="1">
            <a:off x="546100" y="1586014"/>
            <a:ext cx="11096624" cy="1054281"/>
          </a:xfrm>
          <a:prstGeom prst="roundRect">
            <a:avLst>
              <a:gd name="adj" fmla="val 8403"/>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defTabSz="914400">
              <a:spcBef>
                <a:spcPct val="20000"/>
              </a:spcBef>
              <a:buFontTx/>
              <a:buChar char="•"/>
            </a:pPr>
            <a:endParaRPr lang="en-US">
              <a:solidFill>
                <a:schemeClr val="tx1"/>
              </a:solidFill>
              <a:latin typeface="+mn-lt"/>
              <a:ea typeface="ＭＳ Ｐゴシック" charset="0"/>
            </a:endParaRPr>
          </a:p>
        </p:txBody>
      </p:sp>
      <p:sp>
        <p:nvSpPr>
          <p:cNvPr id="3062" name="Rectangle: Rounded Corners 3061">
            <a:extLst>
              <a:ext uri="{FF2B5EF4-FFF2-40B4-BE49-F238E27FC236}">
                <a16:creationId xmlns:a16="http://schemas.microsoft.com/office/drawing/2014/main" id="{7F239F32-EA6A-9F37-76C6-235027AC6256}"/>
              </a:ext>
            </a:extLst>
          </p:cNvPr>
          <p:cNvSpPr/>
          <p:nvPr/>
        </p:nvSpPr>
        <p:spPr bwMode="auto">
          <a:xfrm>
            <a:off x="662767" y="1699171"/>
            <a:ext cx="10863290" cy="431385"/>
          </a:xfrm>
          <a:prstGeom prst="roundRect">
            <a:avLst>
              <a:gd name="adj" fmla="val 15159"/>
            </a:avLst>
          </a:prstGeom>
          <a:solidFill>
            <a:srgbClr val="FFFFFF">
              <a:alpha val="20000"/>
            </a:srgbClr>
          </a:solidFill>
          <a:ln w="25400" cap="flat" cmpd="sng" algn="ctr">
            <a:noFill/>
            <a:prstDash val="solid"/>
          </a:ln>
          <a:effectLst>
            <a:outerShdw blurRad="165100" dist="38100" dir="2700000" algn="tl" rotWithShape="0">
              <a:prstClr val="black">
                <a:alpha val="16000"/>
              </a:prstClr>
            </a:outerShdw>
          </a:effectLst>
        </p:spPr>
        <p:txBody>
          <a:bodyPr wrap="square" lIns="45720" rIns="45720" rtlCol="0" anchor="ctr">
            <a:noAutofit/>
          </a:bodyPr>
          <a:lstStyle/>
          <a:p>
            <a:pPr algn="ctr" defTabSz="914400"/>
            <a:endParaRPr lang="en-US" kern="0">
              <a:solidFill>
                <a:srgbClr val="414244"/>
              </a:solidFill>
              <a:latin typeface="+mn-lt"/>
            </a:endParaRPr>
          </a:p>
        </p:txBody>
      </p:sp>
      <p:sp>
        <p:nvSpPr>
          <p:cNvPr id="9" name="Title 8">
            <a:extLst>
              <a:ext uri="{FF2B5EF4-FFF2-40B4-BE49-F238E27FC236}">
                <a16:creationId xmlns:a16="http://schemas.microsoft.com/office/drawing/2014/main" id="{18EFDF6C-0C1B-C05F-9409-7625F0DCA2DF}"/>
              </a:ext>
            </a:extLst>
          </p:cNvPr>
          <p:cNvSpPr>
            <a:spLocks noGrp="1"/>
          </p:cNvSpPr>
          <p:nvPr>
            <p:ph type="title"/>
          </p:nvPr>
        </p:nvSpPr>
        <p:spPr>
          <a:xfrm>
            <a:off x="546099" y="555430"/>
            <a:ext cx="11096625" cy="492443"/>
          </a:xfrm>
        </p:spPr>
        <p:txBody>
          <a:bodyPr/>
          <a:lstStyle/>
          <a:p>
            <a:r>
              <a:rPr lang="en-US"/>
              <a:t>A switching platform to meet your unique needs</a:t>
            </a:r>
          </a:p>
        </p:txBody>
      </p:sp>
      <p:sp>
        <p:nvSpPr>
          <p:cNvPr id="10" name="TextBox 9">
            <a:extLst>
              <a:ext uri="{FF2B5EF4-FFF2-40B4-BE49-F238E27FC236}">
                <a16:creationId xmlns:a16="http://schemas.microsoft.com/office/drawing/2014/main" id="{E18FC022-F7C1-0A68-1E1A-6F2D3299D2CD}"/>
              </a:ext>
            </a:extLst>
          </p:cNvPr>
          <p:cNvSpPr txBox="1">
            <a:spLocks/>
          </p:cNvSpPr>
          <p:nvPr/>
        </p:nvSpPr>
        <p:spPr>
          <a:xfrm>
            <a:off x="546099" y="1199376"/>
            <a:ext cx="11096625" cy="276999"/>
          </a:xfrm>
          <a:prstGeom prst="rect">
            <a:avLst/>
          </a:prstGeom>
          <a:noFill/>
        </p:spPr>
        <p:txBody>
          <a:bodyPr wrap="square" lIns="0" tIns="0" rIns="0" bIns="0">
            <a:spAutoFit/>
          </a:bodyPr>
          <a:lstStyle/>
          <a:p>
            <a:pPr>
              <a:spcAft>
                <a:spcPts val="800"/>
              </a:spcAft>
              <a:defRPr/>
            </a:pPr>
            <a:r>
              <a:rPr lang="en-US" altLang="en-US">
                <a:latin typeface="+mn-lt"/>
                <a:cs typeface="Times New Roman" panose="02020603050405020304" pitchFamily="18" charset="0"/>
              </a:rPr>
              <a:t>Hardware that fits your organization and firmware that is constantly evolving to meet industry trends</a:t>
            </a:r>
          </a:p>
        </p:txBody>
      </p:sp>
      <p:sp>
        <p:nvSpPr>
          <p:cNvPr id="12" name="Rectangle: Rounded Corners 11">
            <a:extLst>
              <a:ext uri="{FF2B5EF4-FFF2-40B4-BE49-F238E27FC236}">
                <a16:creationId xmlns:a16="http://schemas.microsoft.com/office/drawing/2014/main" id="{4E3D2DCC-0787-224D-B283-3001E49A273A}"/>
              </a:ext>
            </a:extLst>
          </p:cNvPr>
          <p:cNvSpPr/>
          <p:nvPr/>
        </p:nvSpPr>
        <p:spPr>
          <a:xfrm>
            <a:off x="717564" y="2658702"/>
            <a:ext cx="4583553" cy="539076"/>
          </a:xfrm>
          <a:prstGeom prst="round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21D7BCE7-AD9D-4610-D1F7-F84995346709}"/>
              </a:ext>
            </a:extLst>
          </p:cNvPr>
          <p:cNvSpPr/>
          <p:nvPr/>
        </p:nvSpPr>
        <p:spPr>
          <a:xfrm>
            <a:off x="9033319" y="2658702"/>
            <a:ext cx="2437941" cy="539076"/>
          </a:xfrm>
          <a:prstGeom prst="round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78C4195C-F44C-9AEB-510D-323045424CD1}"/>
              </a:ext>
            </a:extLst>
          </p:cNvPr>
          <p:cNvSpPr>
            <a:spLocks/>
          </p:cNvSpPr>
          <p:nvPr/>
        </p:nvSpPr>
        <p:spPr>
          <a:xfrm>
            <a:off x="546100" y="2701258"/>
            <a:ext cx="4926483" cy="3229793"/>
          </a:xfrm>
          <a:prstGeom prst="roundRect">
            <a:avLst>
              <a:gd name="adj" fmla="val 2101"/>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17" name="Rectangle: Rounded Corners 16">
            <a:extLst>
              <a:ext uri="{FF2B5EF4-FFF2-40B4-BE49-F238E27FC236}">
                <a16:creationId xmlns:a16="http://schemas.microsoft.com/office/drawing/2014/main" id="{6B5EB64E-3784-1F5A-5327-CD1572299217}"/>
              </a:ext>
            </a:extLst>
          </p:cNvPr>
          <p:cNvSpPr>
            <a:spLocks/>
          </p:cNvSpPr>
          <p:nvPr/>
        </p:nvSpPr>
        <p:spPr>
          <a:xfrm>
            <a:off x="8777289" y="2701258"/>
            <a:ext cx="2865436" cy="3229793"/>
          </a:xfrm>
          <a:prstGeom prst="roundRect">
            <a:avLst>
              <a:gd name="adj" fmla="val 2101"/>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3010" name="Rectangle: Rounded Corners 3009">
            <a:extLst>
              <a:ext uri="{FF2B5EF4-FFF2-40B4-BE49-F238E27FC236}">
                <a16:creationId xmlns:a16="http://schemas.microsoft.com/office/drawing/2014/main" id="{26930F21-4B53-AEFD-AFC6-F3364E3C8681}"/>
              </a:ext>
            </a:extLst>
          </p:cNvPr>
          <p:cNvSpPr/>
          <p:nvPr/>
        </p:nvSpPr>
        <p:spPr>
          <a:xfrm>
            <a:off x="598492" y="2747158"/>
            <a:ext cx="4821700" cy="295762"/>
          </a:xfrm>
          <a:prstGeom prst="roundRect">
            <a:avLst>
              <a:gd name="adj" fmla="val 1554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chemeClr val="bg2"/>
                </a:solidFill>
                <a:ea typeface="Inter Light"/>
                <a:cs typeface="Inter Light"/>
                <a:sym typeface="Inter Light"/>
              </a:rPr>
              <a:t>Up to 1Gbe Ethernet </a:t>
            </a:r>
          </a:p>
        </p:txBody>
      </p:sp>
      <p:sp>
        <p:nvSpPr>
          <p:cNvPr id="3015" name="Rectangle: Rounded Corners 3014">
            <a:extLst>
              <a:ext uri="{FF2B5EF4-FFF2-40B4-BE49-F238E27FC236}">
                <a16:creationId xmlns:a16="http://schemas.microsoft.com/office/drawing/2014/main" id="{489175A5-4352-31E0-25C9-8FA1AFCB126D}"/>
              </a:ext>
            </a:extLst>
          </p:cNvPr>
          <p:cNvSpPr>
            <a:spLocks/>
          </p:cNvSpPr>
          <p:nvPr/>
        </p:nvSpPr>
        <p:spPr>
          <a:xfrm>
            <a:off x="8836445" y="2747158"/>
            <a:ext cx="2747123" cy="295762"/>
          </a:xfrm>
          <a:prstGeom prst="roundRect">
            <a:avLst>
              <a:gd name="adj" fmla="val 1554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chemeClr val="bg2"/>
                </a:solidFill>
                <a:ea typeface="Inter Light"/>
                <a:cs typeface="Inter Light"/>
                <a:sym typeface="Inter Light"/>
              </a:rPr>
              <a:t>10GbE SFP+ Fiber</a:t>
            </a:r>
          </a:p>
        </p:txBody>
      </p:sp>
      <p:sp>
        <p:nvSpPr>
          <p:cNvPr id="18" name="Google Shape;3087;p273">
            <a:extLst>
              <a:ext uri="{FF2B5EF4-FFF2-40B4-BE49-F238E27FC236}">
                <a16:creationId xmlns:a16="http://schemas.microsoft.com/office/drawing/2014/main" id="{236AC123-3ABC-8A67-7B79-6B6ECC690468}"/>
              </a:ext>
            </a:extLst>
          </p:cNvPr>
          <p:cNvSpPr txBox="1"/>
          <p:nvPr/>
        </p:nvSpPr>
        <p:spPr>
          <a:xfrm>
            <a:off x="9337629" y="3125091"/>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MS410</a:t>
            </a:r>
            <a:endParaRPr sz="1000" b="1">
              <a:solidFill>
                <a:schemeClr val="bg2"/>
              </a:solidFill>
              <a:latin typeface="+mn-lt"/>
              <a:ea typeface="BatangChe" panose="020B0503020000020004" pitchFamily="49" charset="-127"/>
              <a:cs typeface="Inter"/>
              <a:sym typeface="Inter"/>
            </a:endParaRPr>
          </a:p>
        </p:txBody>
      </p:sp>
      <p:sp>
        <p:nvSpPr>
          <p:cNvPr id="19" name="Google Shape;3088;p273">
            <a:extLst>
              <a:ext uri="{FF2B5EF4-FFF2-40B4-BE49-F238E27FC236}">
                <a16:creationId xmlns:a16="http://schemas.microsoft.com/office/drawing/2014/main" id="{E5F03C6A-9F26-8CE2-6D9A-539F58EA8209}"/>
              </a:ext>
            </a:extLst>
          </p:cNvPr>
          <p:cNvSpPr txBox="1"/>
          <p:nvPr/>
        </p:nvSpPr>
        <p:spPr>
          <a:xfrm>
            <a:off x="10694457" y="3125091"/>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MS425</a:t>
            </a:r>
            <a:endParaRPr sz="1000" b="1">
              <a:solidFill>
                <a:schemeClr val="bg2"/>
              </a:solidFill>
              <a:latin typeface="+mn-lt"/>
              <a:ea typeface="BatangChe" panose="020B0503020000020004" pitchFamily="49" charset="-127"/>
              <a:cs typeface="Inter"/>
              <a:sym typeface="Inter"/>
            </a:endParaRPr>
          </a:p>
        </p:txBody>
      </p:sp>
      <p:pic>
        <p:nvPicPr>
          <p:cNvPr id="23" name="Google Shape;3083;p273">
            <a:extLst>
              <a:ext uri="{FF2B5EF4-FFF2-40B4-BE49-F238E27FC236}">
                <a16:creationId xmlns:a16="http://schemas.microsoft.com/office/drawing/2014/main" id="{A3488727-5B96-DDC3-8E1A-2D6ADE95D342}"/>
              </a:ext>
            </a:extLst>
          </p:cNvPr>
          <p:cNvPicPr preferRelativeResize="0"/>
          <p:nvPr/>
        </p:nvPicPr>
        <p:blipFill rotWithShape="1">
          <a:blip r:embed="rId3">
            <a:alphaModFix/>
          </a:blip>
          <a:srcRect l="5043" t="21420" r="5567" b="23992"/>
          <a:stretch/>
        </p:blipFill>
        <p:spPr>
          <a:xfrm>
            <a:off x="10383027" y="3426646"/>
            <a:ext cx="1008153" cy="198103"/>
          </a:xfrm>
          <a:prstGeom prst="rect">
            <a:avLst/>
          </a:prstGeom>
          <a:noFill/>
          <a:ln>
            <a:noFill/>
          </a:ln>
        </p:spPr>
      </p:pic>
      <p:pic>
        <p:nvPicPr>
          <p:cNvPr id="24" name="Google Shape;3084;p273">
            <a:extLst>
              <a:ext uri="{FF2B5EF4-FFF2-40B4-BE49-F238E27FC236}">
                <a16:creationId xmlns:a16="http://schemas.microsoft.com/office/drawing/2014/main" id="{9A4C7A82-5B4C-14A5-5939-2ACF10404184}"/>
              </a:ext>
            </a:extLst>
          </p:cNvPr>
          <p:cNvPicPr preferRelativeResize="0"/>
          <p:nvPr/>
        </p:nvPicPr>
        <p:blipFill rotWithShape="1">
          <a:blip r:embed="rId4">
            <a:alphaModFix/>
          </a:blip>
          <a:srcRect l="4679" t="21150" r="5214" b="25473"/>
          <a:stretch/>
        </p:blipFill>
        <p:spPr>
          <a:xfrm>
            <a:off x="10376525" y="3329072"/>
            <a:ext cx="1023791" cy="195147"/>
          </a:xfrm>
          <a:prstGeom prst="rect">
            <a:avLst/>
          </a:prstGeom>
          <a:noFill/>
          <a:ln>
            <a:noFill/>
          </a:ln>
        </p:spPr>
      </p:pic>
      <p:pic>
        <p:nvPicPr>
          <p:cNvPr id="25" name="Google Shape;3085;p273">
            <a:extLst>
              <a:ext uri="{FF2B5EF4-FFF2-40B4-BE49-F238E27FC236}">
                <a16:creationId xmlns:a16="http://schemas.microsoft.com/office/drawing/2014/main" id="{10B02E27-08C3-621C-6E29-940ECBDBB6A5}"/>
              </a:ext>
            </a:extLst>
          </p:cNvPr>
          <p:cNvPicPr preferRelativeResize="0"/>
          <p:nvPr/>
        </p:nvPicPr>
        <p:blipFill rotWithShape="1">
          <a:blip r:embed="rId5">
            <a:alphaModFix/>
          </a:blip>
          <a:srcRect l="4357" r="5105"/>
          <a:stretch/>
        </p:blipFill>
        <p:spPr>
          <a:xfrm>
            <a:off x="8978766" y="3342811"/>
            <a:ext cx="1105655" cy="308158"/>
          </a:xfrm>
          <a:prstGeom prst="rect">
            <a:avLst/>
          </a:prstGeom>
          <a:noFill/>
          <a:ln>
            <a:noFill/>
          </a:ln>
        </p:spPr>
      </p:pic>
      <p:sp>
        <p:nvSpPr>
          <p:cNvPr id="45" name="Google Shape;3061;p273">
            <a:extLst>
              <a:ext uri="{FF2B5EF4-FFF2-40B4-BE49-F238E27FC236}">
                <a16:creationId xmlns:a16="http://schemas.microsoft.com/office/drawing/2014/main" id="{64A6442C-E13E-2830-55EB-EB517692387B}"/>
              </a:ext>
            </a:extLst>
          </p:cNvPr>
          <p:cNvSpPr txBox="1"/>
          <p:nvPr/>
        </p:nvSpPr>
        <p:spPr>
          <a:xfrm>
            <a:off x="4409585" y="3125091"/>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MS125</a:t>
            </a:r>
            <a:endParaRPr sz="1000" b="1">
              <a:solidFill>
                <a:schemeClr val="bg2"/>
              </a:solidFill>
              <a:latin typeface="+mn-lt"/>
              <a:ea typeface="BatangChe" panose="020B0503020000020004" pitchFamily="49" charset="-127"/>
              <a:cs typeface="Inter"/>
              <a:sym typeface="Inter"/>
            </a:endParaRPr>
          </a:p>
        </p:txBody>
      </p:sp>
      <p:sp>
        <p:nvSpPr>
          <p:cNvPr id="46" name="Google Shape;3093;p273">
            <a:extLst>
              <a:ext uri="{FF2B5EF4-FFF2-40B4-BE49-F238E27FC236}">
                <a16:creationId xmlns:a16="http://schemas.microsoft.com/office/drawing/2014/main" id="{B761AF9F-B5CB-62DD-FCE0-6D0B3320469B}"/>
              </a:ext>
            </a:extLst>
          </p:cNvPr>
          <p:cNvSpPr txBox="1"/>
          <p:nvPr/>
        </p:nvSpPr>
        <p:spPr>
          <a:xfrm>
            <a:off x="2815379" y="3125091"/>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MS120</a:t>
            </a:r>
            <a:endParaRPr sz="1000" b="1">
              <a:solidFill>
                <a:schemeClr val="bg2"/>
              </a:solidFill>
              <a:latin typeface="+mn-lt"/>
              <a:ea typeface="BatangChe" panose="020B0503020000020004" pitchFamily="49" charset="-127"/>
              <a:cs typeface="Inter"/>
              <a:sym typeface="Inter"/>
            </a:endParaRPr>
          </a:p>
        </p:txBody>
      </p:sp>
      <p:sp>
        <p:nvSpPr>
          <p:cNvPr id="47" name="Google Shape;3097;p273">
            <a:extLst>
              <a:ext uri="{FF2B5EF4-FFF2-40B4-BE49-F238E27FC236}">
                <a16:creationId xmlns:a16="http://schemas.microsoft.com/office/drawing/2014/main" id="{30F2D226-9229-4E2D-108A-9BAB761634A7}"/>
              </a:ext>
            </a:extLst>
          </p:cNvPr>
          <p:cNvSpPr txBox="1"/>
          <p:nvPr/>
        </p:nvSpPr>
        <p:spPr>
          <a:xfrm>
            <a:off x="1149838" y="3125091"/>
            <a:ext cx="530594"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MS120- 8</a:t>
            </a:r>
            <a:endParaRPr sz="1000" b="1">
              <a:solidFill>
                <a:schemeClr val="bg2"/>
              </a:solidFill>
              <a:latin typeface="+mn-lt"/>
              <a:ea typeface="BatangChe" panose="020B0503020000020004" pitchFamily="49" charset="-127"/>
              <a:cs typeface="Inter"/>
              <a:sym typeface="Inter"/>
            </a:endParaRPr>
          </a:p>
        </p:txBody>
      </p:sp>
      <p:pic>
        <p:nvPicPr>
          <p:cNvPr id="48" name="Google Shape;3060;p273">
            <a:extLst>
              <a:ext uri="{FF2B5EF4-FFF2-40B4-BE49-F238E27FC236}">
                <a16:creationId xmlns:a16="http://schemas.microsoft.com/office/drawing/2014/main" id="{B2DCB3F6-0262-E4C0-6D0B-F5FFFA573B69}"/>
              </a:ext>
            </a:extLst>
          </p:cNvPr>
          <p:cNvPicPr preferRelativeResize="0"/>
          <p:nvPr/>
        </p:nvPicPr>
        <p:blipFill rotWithShape="1">
          <a:blip r:embed="rId6">
            <a:alphaModFix/>
          </a:blip>
          <a:srcRect/>
          <a:stretch/>
        </p:blipFill>
        <p:spPr>
          <a:xfrm>
            <a:off x="3973144" y="3445693"/>
            <a:ext cx="1260811" cy="205276"/>
          </a:xfrm>
          <a:prstGeom prst="rect">
            <a:avLst/>
          </a:prstGeom>
          <a:noFill/>
          <a:ln>
            <a:noFill/>
          </a:ln>
        </p:spPr>
      </p:pic>
      <p:pic>
        <p:nvPicPr>
          <p:cNvPr id="49" name="Google Shape;3095;p273">
            <a:extLst>
              <a:ext uri="{FF2B5EF4-FFF2-40B4-BE49-F238E27FC236}">
                <a16:creationId xmlns:a16="http://schemas.microsoft.com/office/drawing/2014/main" id="{32018474-DE9D-77C7-AD6B-0E33D559AD5A}"/>
              </a:ext>
            </a:extLst>
          </p:cNvPr>
          <p:cNvPicPr preferRelativeResize="0"/>
          <p:nvPr/>
        </p:nvPicPr>
        <p:blipFill rotWithShape="1">
          <a:blip r:embed="rId6">
            <a:alphaModFix/>
          </a:blip>
          <a:srcRect/>
          <a:stretch/>
        </p:blipFill>
        <p:spPr>
          <a:xfrm>
            <a:off x="2441232" y="3404300"/>
            <a:ext cx="1136221" cy="246669"/>
          </a:xfrm>
          <a:prstGeom prst="rect">
            <a:avLst/>
          </a:prstGeom>
          <a:noFill/>
          <a:ln>
            <a:noFill/>
          </a:ln>
        </p:spPr>
      </p:pic>
      <p:pic>
        <p:nvPicPr>
          <p:cNvPr id="50" name="Google Shape;3096;p273">
            <a:extLst>
              <a:ext uri="{FF2B5EF4-FFF2-40B4-BE49-F238E27FC236}">
                <a16:creationId xmlns:a16="http://schemas.microsoft.com/office/drawing/2014/main" id="{01C50235-F4E2-6B12-C662-1387F1C8E255}"/>
              </a:ext>
            </a:extLst>
          </p:cNvPr>
          <p:cNvPicPr preferRelativeResize="0"/>
          <p:nvPr/>
        </p:nvPicPr>
        <p:blipFill rotWithShape="1">
          <a:blip r:embed="rId7">
            <a:alphaModFix/>
          </a:blip>
          <a:srcRect l="11270" t="30227" r="11270" b="15843"/>
          <a:stretch/>
        </p:blipFill>
        <p:spPr>
          <a:xfrm>
            <a:off x="851173" y="3318403"/>
            <a:ext cx="1127924" cy="332566"/>
          </a:xfrm>
          <a:prstGeom prst="rect">
            <a:avLst/>
          </a:prstGeom>
          <a:noFill/>
          <a:ln>
            <a:noFill/>
          </a:ln>
        </p:spPr>
      </p:pic>
      <p:sp>
        <p:nvSpPr>
          <p:cNvPr id="27" name="Google Shape;3089;p273">
            <a:extLst>
              <a:ext uri="{FF2B5EF4-FFF2-40B4-BE49-F238E27FC236}">
                <a16:creationId xmlns:a16="http://schemas.microsoft.com/office/drawing/2014/main" id="{A78DF23B-D0B1-0645-BC24-9D3A698BAEFD}"/>
              </a:ext>
            </a:extLst>
          </p:cNvPr>
          <p:cNvSpPr txBox="1"/>
          <p:nvPr/>
        </p:nvSpPr>
        <p:spPr>
          <a:xfrm>
            <a:off x="8917477" y="3751331"/>
            <a:ext cx="1228233" cy="630942"/>
          </a:xfrm>
          <a:prstGeom prst="rect">
            <a:avLst/>
          </a:prstGeom>
          <a:noFill/>
          <a:ln>
            <a:noFill/>
          </a:ln>
        </p:spPr>
        <p:txBody>
          <a:bodyPr spcFirstLastPara="1" wrap="square" lIns="0" tIns="0" rIns="0" bIns="0" anchor="t" anchorCtr="0">
            <a:spAutoFit/>
          </a:bodyPr>
          <a:lstStyle/>
          <a:p>
            <a:pPr marL="100013" indent="-100013">
              <a:spcAft>
                <a:spcPts val="200"/>
              </a:spcAft>
              <a:buClr>
                <a:srgbClr val="3F3F3F"/>
              </a:buClr>
              <a:buSzPts val="900"/>
              <a:buFont typeface="Arial" panose="020B0604020202020204" pitchFamily="34" charset="0"/>
              <a:buChar char="•"/>
            </a:pPr>
            <a:r>
              <a:rPr lang="en-US" sz="900">
                <a:latin typeface="+mn-lt"/>
                <a:ea typeface="Inter"/>
                <a:cs typeface="Inter"/>
                <a:sym typeface="Inter"/>
              </a:rPr>
              <a:t>10GbE SFP+ </a:t>
            </a:r>
            <a:endParaRPr sz="900">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latin typeface="+mn-lt"/>
                <a:ea typeface="Inter"/>
                <a:cs typeface="Inter"/>
                <a:sym typeface="Inter"/>
              </a:rPr>
              <a:t>160G Physical Stacking</a:t>
            </a:r>
            <a:endParaRPr sz="900">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latin typeface="+mn-lt"/>
                <a:ea typeface="Inter"/>
                <a:cs typeface="Inter"/>
                <a:sym typeface="Inter"/>
              </a:rPr>
              <a:t>Redundant PSU option</a:t>
            </a:r>
            <a:endParaRPr sz="900">
              <a:latin typeface="+mn-lt"/>
              <a:ea typeface="Inter"/>
              <a:cs typeface="Inter"/>
              <a:sym typeface="Inter"/>
            </a:endParaRPr>
          </a:p>
        </p:txBody>
      </p:sp>
      <p:sp>
        <p:nvSpPr>
          <p:cNvPr id="28" name="Google Shape;3090;p273">
            <a:extLst>
              <a:ext uri="{FF2B5EF4-FFF2-40B4-BE49-F238E27FC236}">
                <a16:creationId xmlns:a16="http://schemas.microsoft.com/office/drawing/2014/main" id="{C8ED7E3E-226C-38F6-7746-594D655F7750}"/>
              </a:ext>
            </a:extLst>
          </p:cNvPr>
          <p:cNvSpPr txBox="1">
            <a:spLocks/>
          </p:cNvSpPr>
          <p:nvPr/>
        </p:nvSpPr>
        <p:spPr>
          <a:xfrm>
            <a:off x="10274304" y="3751331"/>
            <a:ext cx="1228233" cy="630942"/>
          </a:xfrm>
          <a:prstGeom prst="rect">
            <a:avLst/>
          </a:prstGeom>
          <a:noFill/>
          <a:ln>
            <a:noFill/>
          </a:ln>
        </p:spPr>
        <p:txBody>
          <a:bodyPr spcFirstLastPara="1" wrap="square" lIns="0" tIns="0" rIns="0" bIns="0" anchor="t" anchorCtr="0">
            <a:spAutoFit/>
          </a:bodyPr>
          <a:lstStyle/>
          <a:p>
            <a:pPr marL="100013" indent="-100013">
              <a:spcAft>
                <a:spcPts val="200"/>
              </a:spcAft>
              <a:buClr>
                <a:srgbClr val="3F3F3F"/>
              </a:buClr>
              <a:buSzPts val="900"/>
              <a:buFont typeface="Arial" panose="020B0604020202020204" pitchFamily="34" charset="0"/>
              <a:buChar char="•"/>
            </a:pPr>
            <a:r>
              <a:rPr lang="en-US" sz="900">
                <a:latin typeface="+mn-lt"/>
                <a:ea typeface="Inter"/>
                <a:cs typeface="Inter"/>
                <a:sym typeface="Inter"/>
              </a:rPr>
              <a:t>40GbE QSFP+ </a:t>
            </a:r>
            <a:endParaRPr sz="900">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latin typeface="+mn-lt"/>
                <a:ea typeface="Inter"/>
                <a:cs typeface="Inter"/>
                <a:sym typeface="Inter"/>
              </a:rPr>
              <a:t>Front Port 160G Physical Stacking</a:t>
            </a:r>
            <a:endParaRPr sz="900">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latin typeface="+mn-lt"/>
                <a:ea typeface="Inter"/>
                <a:cs typeface="Inter"/>
                <a:sym typeface="Inter"/>
              </a:rPr>
              <a:t>Redundant PSU option</a:t>
            </a:r>
            <a:endParaRPr sz="900">
              <a:latin typeface="+mn-lt"/>
              <a:ea typeface="Inter"/>
              <a:cs typeface="Inter"/>
              <a:sym typeface="Inter"/>
            </a:endParaRPr>
          </a:p>
        </p:txBody>
      </p:sp>
      <p:sp>
        <p:nvSpPr>
          <p:cNvPr id="20" name="Google Shape;3087;p273">
            <a:extLst>
              <a:ext uri="{FF2B5EF4-FFF2-40B4-BE49-F238E27FC236}">
                <a16:creationId xmlns:a16="http://schemas.microsoft.com/office/drawing/2014/main" id="{2A1FC1AE-5240-1434-D739-D096D39A03D4}"/>
              </a:ext>
            </a:extLst>
          </p:cNvPr>
          <p:cNvSpPr txBox="1"/>
          <p:nvPr/>
        </p:nvSpPr>
        <p:spPr>
          <a:xfrm>
            <a:off x="10016043" y="4574079"/>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MS450</a:t>
            </a:r>
          </a:p>
        </p:txBody>
      </p:sp>
      <p:pic>
        <p:nvPicPr>
          <p:cNvPr id="26" name="Google Shape;3086;p273">
            <a:extLst>
              <a:ext uri="{FF2B5EF4-FFF2-40B4-BE49-F238E27FC236}">
                <a16:creationId xmlns:a16="http://schemas.microsoft.com/office/drawing/2014/main" id="{E6D2BA6B-77AA-AE2D-E5BB-E3EE973D8FD4}"/>
              </a:ext>
            </a:extLst>
          </p:cNvPr>
          <p:cNvPicPr preferRelativeResize="0"/>
          <p:nvPr/>
        </p:nvPicPr>
        <p:blipFill rotWithShape="1">
          <a:blip r:embed="rId8">
            <a:alphaModFix/>
          </a:blip>
          <a:srcRect l="2479" r="2479"/>
          <a:stretch/>
        </p:blipFill>
        <p:spPr>
          <a:xfrm>
            <a:off x="9335436" y="4782481"/>
            <a:ext cx="1749142" cy="272093"/>
          </a:xfrm>
          <a:prstGeom prst="rect">
            <a:avLst/>
          </a:prstGeom>
          <a:noFill/>
          <a:ln>
            <a:noFill/>
          </a:ln>
        </p:spPr>
      </p:pic>
      <p:pic>
        <p:nvPicPr>
          <p:cNvPr id="56" name="Google Shape;3064;p273">
            <a:extLst>
              <a:ext uri="{FF2B5EF4-FFF2-40B4-BE49-F238E27FC236}">
                <a16:creationId xmlns:a16="http://schemas.microsoft.com/office/drawing/2014/main" id="{679F4602-6485-E3D5-FB41-81FE6BAB9837}"/>
              </a:ext>
            </a:extLst>
          </p:cNvPr>
          <p:cNvPicPr preferRelativeResize="0"/>
          <p:nvPr/>
        </p:nvPicPr>
        <p:blipFill rotWithShape="1">
          <a:blip r:embed="rId9">
            <a:alphaModFix/>
          </a:blip>
          <a:srcRect l="11503" t="24500" r="12758" b="25231"/>
          <a:stretch/>
        </p:blipFill>
        <p:spPr>
          <a:xfrm>
            <a:off x="863708" y="4767765"/>
            <a:ext cx="1102854" cy="286809"/>
          </a:xfrm>
          <a:prstGeom prst="rect">
            <a:avLst/>
          </a:prstGeom>
          <a:noFill/>
          <a:ln>
            <a:noFill/>
          </a:ln>
        </p:spPr>
      </p:pic>
      <p:pic>
        <p:nvPicPr>
          <p:cNvPr id="57" name="Google Shape;3073;p273">
            <a:extLst>
              <a:ext uri="{FF2B5EF4-FFF2-40B4-BE49-F238E27FC236}">
                <a16:creationId xmlns:a16="http://schemas.microsoft.com/office/drawing/2014/main" id="{8B4E8E5B-4D94-5B5E-76B2-2A3BEC713007}"/>
              </a:ext>
            </a:extLst>
          </p:cNvPr>
          <p:cNvPicPr preferRelativeResize="0"/>
          <p:nvPr/>
        </p:nvPicPr>
        <p:blipFill rotWithShape="1">
          <a:blip r:embed="rId10">
            <a:alphaModFix/>
          </a:blip>
          <a:srcRect l="11703" t="25372" r="12539" b="25199"/>
          <a:stretch/>
        </p:blipFill>
        <p:spPr>
          <a:xfrm>
            <a:off x="2457780" y="4770721"/>
            <a:ext cx="1103124" cy="283853"/>
          </a:xfrm>
          <a:prstGeom prst="rect">
            <a:avLst/>
          </a:prstGeom>
          <a:noFill/>
          <a:ln>
            <a:noFill/>
          </a:ln>
        </p:spPr>
      </p:pic>
      <p:pic>
        <p:nvPicPr>
          <p:cNvPr id="58" name="Google Shape;3076;p273">
            <a:extLst>
              <a:ext uri="{FF2B5EF4-FFF2-40B4-BE49-F238E27FC236}">
                <a16:creationId xmlns:a16="http://schemas.microsoft.com/office/drawing/2014/main" id="{A7FE9A79-B6A7-FE1D-142D-E60CA8F3030F}"/>
              </a:ext>
            </a:extLst>
          </p:cNvPr>
          <p:cNvPicPr preferRelativeResize="0"/>
          <p:nvPr/>
        </p:nvPicPr>
        <p:blipFill rotWithShape="1">
          <a:blip r:embed="rId9">
            <a:alphaModFix/>
          </a:blip>
          <a:srcRect l="11806" t="24390" r="12665" b="24539"/>
          <a:stretch/>
        </p:blipFill>
        <p:spPr>
          <a:xfrm>
            <a:off x="4068173" y="4750026"/>
            <a:ext cx="1070751" cy="304548"/>
          </a:xfrm>
          <a:prstGeom prst="rect">
            <a:avLst/>
          </a:prstGeom>
          <a:noFill/>
          <a:ln>
            <a:noFill/>
          </a:ln>
        </p:spPr>
      </p:pic>
      <p:sp>
        <p:nvSpPr>
          <p:cNvPr id="63" name="Google Shape;3061;p273">
            <a:extLst>
              <a:ext uri="{FF2B5EF4-FFF2-40B4-BE49-F238E27FC236}">
                <a16:creationId xmlns:a16="http://schemas.microsoft.com/office/drawing/2014/main" id="{4C784E6F-6B53-E100-1984-C1A0B5E831CD}"/>
              </a:ext>
            </a:extLst>
          </p:cNvPr>
          <p:cNvSpPr txBox="1"/>
          <p:nvPr/>
        </p:nvSpPr>
        <p:spPr>
          <a:xfrm>
            <a:off x="4409585" y="4574079"/>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MS250</a:t>
            </a:r>
          </a:p>
        </p:txBody>
      </p:sp>
      <p:sp>
        <p:nvSpPr>
          <p:cNvPr id="3008" name="Google Shape;3093;p273">
            <a:extLst>
              <a:ext uri="{FF2B5EF4-FFF2-40B4-BE49-F238E27FC236}">
                <a16:creationId xmlns:a16="http://schemas.microsoft.com/office/drawing/2014/main" id="{14604F2D-05E3-CB74-A7BE-79A9743C0290}"/>
              </a:ext>
            </a:extLst>
          </p:cNvPr>
          <p:cNvSpPr txBox="1"/>
          <p:nvPr/>
        </p:nvSpPr>
        <p:spPr>
          <a:xfrm>
            <a:off x="2815379" y="4574079"/>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MS225</a:t>
            </a:r>
          </a:p>
        </p:txBody>
      </p:sp>
      <p:sp>
        <p:nvSpPr>
          <p:cNvPr id="3009" name="Google Shape;3097;p273">
            <a:extLst>
              <a:ext uri="{FF2B5EF4-FFF2-40B4-BE49-F238E27FC236}">
                <a16:creationId xmlns:a16="http://schemas.microsoft.com/office/drawing/2014/main" id="{FF4309CC-2D23-C4B8-EE82-4147F73014D2}"/>
              </a:ext>
            </a:extLst>
          </p:cNvPr>
          <p:cNvSpPr txBox="1"/>
          <p:nvPr/>
        </p:nvSpPr>
        <p:spPr>
          <a:xfrm>
            <a:off x="1221172" y="4574079"/>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MS210</a:t>
            </a:r>
          </a:p>
        </p:txBody>
      </p:sp>
      <p:sp>
        <p:nvSpPr>
          <p:cNvPr id="29" name="Google Shape;3092;p273">
            <a:extLst>
              <a:ext uri="{FF2B5EF4-FFF2-40B4-BE49-F238E27FC236}">
                <a16:creationId xmlns:a16="http://schemas.microsoft.com/office/drawing/2014/main" id="{542D8591-295E-3C9C-50C5-F03EA9B40795}"/>
              </a:ext>
            </a:extLst>
          </p:cNvPr>
          <p:cNvSpPr txBox="1">
            <a:spLocks/>
          </p:cNvSpPr>
          <p:nvPr/>
        </p:nvSpPr>
        <p:spPr>
          <a:xfrm>
            <a:off x="8917477" y="5154936"/>
            <a:ext cx="2585060" cy="492443"/>
          </a:xfrm>
          <a:prstGeom prst="rect">
            <a:avLst/>
          </a:prstGeom>
          <a:noFill/>
          <a:ln>
            <a:noFill/>
          </a:ln>
        </p:spPr>
        <p:txBody>
          <a:bodyPr spcFirstLastPara="1" wrap="square" lIns="0" tIns="0" rIns="0" bIns="0" anchor="t" anchorCtr="0">
            <a:spAutoFit/>
          </a:bodyPr>
          <a:lstStyle/>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100G QSFP28</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Front Port 160G Physical Stacking</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Redundant PSU option</a:t>
            </a:r>
            <a:endParaRPr sz="900">
              <a:solidFill>
                <a:schemeClr val="bg2"/>
              </a:solidFill>
              <a:latin typeface="+mn-lt"/>
              <a:ea typeface="Inter"/>
              <a:cs typeface="Inter"/>
              <a:sym typeface="Inter"/>
            </a:endParaRPr>
          </a:p>
        </p:txBody>
      </p:sp>
      <p:sp>
        <p:nvSpPr>
          <p:cNvPr id="51" name="Google Shape;3062;p273">
            <a:extLst>
              <a:ext uri="{FF2B5EF4-FFF2-40B4-BE49-F238E27FC236}">
                <a16:creationId xmlns:a16="http://schemas.microsoft.com/office/drawing/2014/main" id="{BC8CE2D6-A836-424B-0007-A84828BA3F59}"/>
              </a:ext>
            </a:extLst>
          </p:cNvPr>
          <p:cNvSpPr txBox="1">
            <a:spLocks/>
          </p:cNvSpPr>
          <p:nvPr/>
        </p:nvSpPr>
        <p:spPr>
          <a:xfrm>
            <a:off x="3874703" y="3751331"/>
            <a:ext cx="1457692" cy="453970"/>
          </a:xfrm>
          <a:prstGeom prst="rect">
            <a:avLst/>
          </a:prstGeom>
          <a:noFill/>
          <a:ln>
            <a:noFill/>
          </a:ln>
        </p:spPr>
        <p:txBody>
          <a:bodyPr spcFirstLastPara="1" wrap="square" lIns="0" tIns="0" rIns="0" bIns="0" anchor="t" anchorCtr="0">
            <a:spAutoFit/>
          </a:bodyPr>
          <a:lstStyle/>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24/48 ports options</a:t>
            </a:r>
            <a:endParaRPr sz="900">
              <a:latin typeface="+mn-lt"/>
              <a:ea typeface="Inter"/>
              <a:cs typeface="Inter"/>
              <a:sym typeface="Inter"/>
            </a:endParaRPr>
          </a:p>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4x 10GbE SFP+</a:t>
            </a:r>
            <a:endParaRPr sz="900">
              <a:latin typeface="+mn-lt"/>
              <a:ea typeface="Inter"/>
              <a:cs typeface="Inter"/>
              <a:sym typeface="Inter"/>
            </a:endParaRPr>
          </a:p>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PoE/PoE+</a:t>
            </a:r>
            <a:endParaRPr sz="900">
              <a:latin typeface="+mn-lt"/>
              <a:ea typeface="Inter"/>
              <a:cs typeface="Inter"/>
              <a:sym typeface="Inter"/>
            </a:endParaRPr>
          </a:p>
        </p:txBody>
      </p:sp>
      <p:sp>
        <p:nvSpPr>
          <p:cNvPr id="54" name="Google Shape;3094;p273">
            <a:extLst>
              <a:ext uri="{FF2B5EF4-FFF2-40B4-BE49-F238E27FC236}">
                <a16:creationId xmlns:a16="http://schemas.microsoft.com/office/drawing/2014/main" id="{8D5C8A7E-4AC8-7C2F-25B7-FF6734B549C8}"/>
              </a:ext>
            </a:extLst>
          </p:cNvPr>
          <p:cNvSpPr txBox="1">
            <a:spLocks/>
          </p:cNvSpPr>
          <p:nvPr/>
        </p:nvSpPr>
        <p:spPr>
          <a:xfrm>
            <a:off x="2280496" y="3751331"/>
            <a:ext cx="1457692" cy="453970"/>
          </a:xfrm>
          <a:prstGeom prst="rect">
            <a:avLst/>
          </a:prstGeom>
          <a:noFill/>
          <a:ln>
            <a:noFill/>
          </a:ln>
        </p:spPr>
        <p:txBody>
          <a:bodyPr spcFirstLastPara="1" wrap="square" lIns="0" tIns="0" rIns="0" bIns="0" anchor="t" anchorCtr="0">
            <a:spAutoFit/>
          </a:bodyPr>
          <a:lstStyle/>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24/48 ports options</a:t>
            </a:r>
            <a:endParaRPr sz="900">
              <a:latin typeface="+mn-lt"/>
              <a:ea typeface="Inter"/>
              <a:cs typeface="Inter"/>
              <a:sym typeface="Inter"/>
            </a:endParaRPr>
          </a:p>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4x 1GbE SFP</a:t>
            </a:r>
            <a:endParaRPr sz="900">
              <a:latin typeface="+mn-lt"/>
              <a:ea typeface="Inter"/>
              <a:cs typeface="Inter"/>
              <a:sym typeface="Inter"/>
            </a:endParaRPr>
          </a:p>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PoE/PoE+</a:t>
            </a:r>
            <a:endParaRPr sz="900">
              <a:latin typeface="+mn-lt"/>
              <a:ea typeface="Inter"/>
              <a:cs typeface="Inter"/>
              <a:sym typeface="Inter"/>
            </a:endParaRPr>
          </a:p>
        </p:txBody>
      </p:sp>
      <p:sp>
        <p:nvSpPr>
          <p:cNvPr id="55" name="Google Shape;3098;p273">
            <a:extLst>
              <a:ext uri="{FF2B5EF4-FFF2-40B4-BE49-F238E27FC236}">
                <a16:creationId xmlns:a16="http://schemas.microsoft.com/office/drawing/2014/main" id="{759536AD-C852-3EB1-5D72-62B31BB32DB7}"/>
              </a:ext>
            </a:extLst>
          </p:cNvPr>
          <p:cNvSpPr txBox="1">
            <a:spLocks/>
          </p:cNvSpPr>
          <p:nvPr/>
        </p:nvSpPr>
        <p:spPr>
          <a:xfrm>
            <a:off x="686288" y="3751331"/>
            <a:ext cx="1457693" cy="453970"/>
          </a:xfrm>
          <a:prstGeom prst="rect">
            <a:avLst/>
          </a:prstGeom>
          <a:noFill/>
          <a:ln>
            <a:noFill/>
          </a:ln>
        </p:spPr>
        <p:txBody>
          <a:bodyPr spcFirstLastPara="1" wrap="square" lIns="0" tIns="0" rIns="0" bIns="0" anchor="t" anchorCtr="0">
            <a:spAutoFit/>
          </a:bodyPr>
          <a:lstStyle/>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Compact </a:t>
            </a:r>
            <a:endParaRPr sz="900">
              <a:latin typeface="+mn-lt"/>
              <a:ea typeface="Inter"/>
              <a:cs typeface="Inter"/>
              <a:sym typeface="Inter"/>
            </a:endParaRPr>
          </a:p>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2x 1GbE SFP</a:t>
            </a:r>
            <a:endParaRPr sz="900">
              <a:latin typeface="+mn-lt"/>
              <a:ea typeface="Inter"/>
              <a:cs typeface="Inter"/>
              <a:sym typeface="Inter"/>
            </a:endParaRPr>
          </a:p>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PoE/PoE+</a:t>
            </a:r>
            <a:endParaRPr sz="900">
              <a:latin typeface="+mn-lt"/>
              <a:ea typeface="Inter"/>
              <a:cs typeface="Inter"/>
              <a:sym typeface="Inter"/>
            </a:endParaRPr>
          </a:p>
        </p:txBody>
      </p:sp>
      <p:sp>
        <p:nvSpPr>
          <p:cNvPr id="60" name="Google Shape;3072;p273">
            <a:extLst>
              <a:ext uri="{FF2B5EF4-FFF2-40B4-BE49-F238E27FC236}">
                <a16:creationId xmlns:a16="http://schemas.microsoft.com/office/drawing/2014/main" id="{2DA4C902-A164-CEBC-A221-73D4180F65A1}"/>
              </a:ext>
            </a:extLst>
          </p:cNvPr>
          <p:cNvSpPr txBox="1">
            <a:spLocks/>
          </p:cNvSpPr>
          <p:nvPr/>
        </p:nvSpPr>
        <p:spPr>
          <a:xfrm>
            <a:off x="686289" y="5154936"/>
            <a:ext cx="1457692" cy="656590"/>
          </a:xfrm>
          <a:prstGeom prst="rect">
            <a:avLst/>
          </a:prstGeom>
          <a:noFill/>
          <a:ln>
            <a:noFill/>
          </a:ln>
        </p:spPr>
        <p:txBody>
          <a:bodyPr spcFirstLastPara="1" wrap="square" lIns="0" tIns="0" rIns="0" bIns="0" anchor="t" anchorCtr="0">
            <a:spAutoFit/>
          </a:bodyPr>
          <a:lstStyle/>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24/48 ports options</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4x 1GbE SFP</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PoE/PoE+</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80G physical Stacking</a:t>
            </a:r>
            <a:endParaRPr sz="900">
              <a:solidFill>
                <a:schemeClr val="bg2"/>
              </a:solidFill>
              <a:latin typeface="+mn-lt"/>
              <a:ea typeface="Inter"/>
              <a:cs typeface="Inter"/>
              <a:sym typeface="Inter"/>
            </a:endParaRPr>
          </a:p>
        </p:txBody>
      </p:sp>
      <p:sp>
        <p:nvSpPr>
          <p:cNvPr id="61" name="Google Shape;3075;p273">
            <a:extLst>
              <a:ext uri="{FF2B5EF4-FFF2-40B4-BE49-F238E27FC236}">
                <a16:creationId xmlns:a16="http://schemas.microsoft.com/office/drawing/2014/main" id="{DAD87FED-5725-7488-6288-5890DDA71BAF}"/>
              </a:ext>
            </a:extLst>
          </p:cNvPr>
          <p:cNvSpPr txBox="1">
            <a:spLocks/>
          </p:cNvSpPr>
          <p:nvPr/>
        </p:nvSpPr>
        <p:spPr>
          <a:xfrm>
            <a:off x="2280496" y="5154936"/>
            <a:ext cx="1457692" cy="656590"/>
          </a:xfrm>
          <a:prstGeom prst="rect">
            <a:avLst/>
          </a:prstGeom>
          <a:noFill/>
          <a:ln>
            <a:noFill/>
          </a:ln>
        </p:spPr>
        <p:txBody>
          <a:bodyPr spcFirstLastPara="1" wrap="square" lIns="0" tIns="0" rIns="0" bIns="0" anchor="t" anchorCtr="0">
            <a:spAutoFit/>
          </a:bodyPr>
          <a:lstStyle/>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24/48 ports options</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4x 10GbE SFP+</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PoE/PoE+</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80G Physical Stacking</a:t>
            </a:r>
            <a:endParaRPr sz="900">
              <a:solidFill>
                <a:schemeClr val="bg2"/>
              </a:solidFill>
              <a:latin typeface="+mn-lt"/>
              <a:ea typeface="Inter"/>
              <a:cs typeface="Inter"/>
              <a:sym typeface="Inter"/>
            </a:endParaRPr>
          </a:p>
        </p:txBody>
      </p:sp>
      <p:sp>
        <p:nvSpPr>
          <p:cNvPr id="62" name="Google Shape;3078;p273">
            <a:extLst>
              <a:ext uri="{FF2B5EF4-FFF2-40B4-BE49-F238E27FC236}">
                <a16:creationId xmlns:a16="http://schemas.microsoft.com/office/drawing/2014/main" id="{CB0ECED9-1D1F-D3B6-42CC-A3D76CC30E0A}"/>
              </a:ext>
            </a:extLst>
          </p:cNvPr>
          <p:cNvSpPr txBox="1">
            <a:spLocks/>
          </p:cNvSpPr>
          <p:nvPr/>
        </p:nvSpPr>
        <p:spPr>
          <a:xfrm>
            <a:off x="3874703" y="5154936"/>
            <a:ext cx="1457692" cy="656590"/>
          </a:xfrm>
          <a:prstGeom prst="rect">
            <a:avLst/>
          </a:prstGeom>
          <a:noFill/>
          <a:ln>
            <a:noFill/>
          </a:ln>
        </p:spPr>
        <p:txBody>
          <a:bodyPr spcFirstLastPara="1" wrap="square" lIns="0" tIns="0" rIns="0" bIns="0" anchor="t" anchorCtr="0">
            <a:spAutoFit/>
          </a:bodyPr>
          <a:lstStyle/>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Layer 3 support</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4x 10GbE SFP+</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PoE/PoE+</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80G Physical Stacking</a:t>
            </a:r>
            <a:endParaRPr sz="900">
              <a:solidFill>
                <a:schemeClr val="bg2"/>
              </a:solidFill>
              <a:latin typeface="+mn-lt"/>
              <a:ea typeface="Inter"/>
              <a:cs typeface="Inter"/>
              <a:sym typeface="Inter"/>
            </a:endParaRPr>
          </a:p>
        </p:txBody>
      </p:sp>
      <p:sp>
        <p:nvSpPr>
          <p:cNvPr id="3027" name="Google Shape;3055;p273">
            <a:extLst>
              <a:ext uri="{FF2B5EF4-FFF2-40B4-BE49-F238E27FC236}">
                <a16:creationId xmlns:a16="http://schemas.microsoft.com/office/drawing/2014/main" id="{B9E9F83A-AEED-D517-A25B-598037772E9C}"/>
              </a:ext>
            </a:extLst>
          </p:cNvPr>
          <p:cNvSpPr txBox="1"/>
          <p:nvPr/>
        </p:nvSpPr>
        <p:spPr>
          <a:xfrm>
            <a:off x="2182470" y="1812229"/>
            <a:ext cx="1653746" cy="215444"/>
          </a:xfrm>
          <a:prstGeom prst="rect">
            <a:avLst/>
          </a:prstGeom>
          <a:noFill/>
          <a:ln>
            <a:noFill/>
          </a:ln>
        </p:spPr>
        <p:txBody>
          <a:bodyPr spcFirstLastPara="1" wrap="square" lIns="0" tIns="0" rIns="0" bIns="0" anchor="ctr" anchorCtr="0">
            <a:spAutoFit/>
          </a:bodyPr>
          <a:lstStyle/>
          <a:p>
            <a:pPr algn="ctr"/>
            <a:r>
              <a:rPr lang="en-US" sz="1400" b="1">
                <a:solidFill>
                  <a:schemeClr val="accent1"/>
                </a:solidFill>
                <a:latin typeface="+mn-lt"/>
                <a:ea typeface="Inter"/>
                <a:cs typeface="Inter"/>
                <a:sym typeface="Inter"/>
              </a:rPr>
              <a:t>SMALL BRANCH</a:t>
            </a:r>
            <a:endParaRPr sz="1400" b="1">
              <a:solidFill>
                <a:schemeClr val="accent1"/>
              </a:solidFill>
              <a:latin typeface="+mn-lt"/>
              <a:ea typeface="Inter"/>
              <a:cs typeface="Inter"/>
              <a:sym typeface="Inter"/>
            </a:endParaRPr>
          </a:p>
        </p:txBody>
      </p:sp>
      <p:sp>
        <p:nvSpPr>
          <p:cNvPr id="3028" name="Google Shape;3056;p273">
            <a:extLst>
              <a:ext uri="{FF2B5EF4-FFF2-40B4-BE49-F238E27FC236}">
                <a16:creationId xmlns:a16="http://schemas.microsoft.com/office/drawing/2014/main" id="{FCF37A27-E5D5-9B51-DE0C-F0BC1ED1A15F}"/>
              </a:ext>
            </a:extLst>
          </p:cNvPr>
          <p:cNvSpPr txBox="1"/>
          <p:nvPr/>
        </p:nvSpPr>
        <p:spPr>
          <a:xfrm>
            <a:off x="9792917" y="1812229"/>
            <a:ext cx="918750" cy="215444"/>
          </a:xfrm>
          <a:prstGeom prst="rect">
            <a:avLst/>
          </a:prstGeom>
          <a:noFill/>
          <a:ln>
            <a:noFill/>
          </a:ln>
        </p:spPr>
        <p:txBody>
          <a:bodyPr spcFirstLastPara="1" wrap="square" lIns="0" tIns="0" rIns="0" bIns="0" anchor="ctr" anchorCtr="0">
            <a:spAutoFit/>
          </a:bodyPr>
          <a:lstStyle/>
          <a:p>
            <a:pPr algn="ctr"/>
            <a:r>
              <a:rPr lang="en-US" sz="1400" b="1">
                <a:solidFill>
                  <a:schemeClr val="accent1"/>
                </a:solidFill>
                <a:latin typeface="+mn-lt"/>
                <a:ea typeface="Inter"/>
                <a:cs typeface="Inter"/>
                <a:sym typeface="Inter"/>
              </a:rPr>
              <a:t>CAMPUS</a:t>
            </a:r>
            <a:endParaRPr sz="1400" b="1">
              <a:solidFill>
                <a:schemeClr val="accent1"/>
              </a:solidFill>
              <a:latin typeface="+mn-lt"/>
              <a:ea typeface="Inter"/>
              <a:cs typeface="Inter"/>
              <a:sym typeface="Inter"/>
            </a:endParaRPr>
          </a:p>
        </p:txBody>
      </p:sp>
      <p:sp>
        <p:nvSpPr>
          <p:cNvPr id="3032" name="Google Shape;3057;p273">
            <a:extLst>
              <a:ext uri="{FF2B5EF4-FFF2-40B4-BE49-F238E27FC236}">
                <a16:creationId xmlns:a16="http://schemas.microsoft.com/office/drawing/2014/main" id="{D0A205B3-A3DC-BC2A-8F61-0F80E1E3126F}"/>
              </a:ext>
            </a:extLst>
          </p:cNvPr>
          <p:cNvSpPr txBox="1"/>
          <p:nvPr/>
        </p:nvSpPr>
        <p:spPr>
          <a:xfrm>
            <a:off x="5719222" y="1812229"/>
            <a:ext cx="2895998" cy="215444"/>
          </a:xfrm>
          <a:prstGeom prst="rect">
            <a:avLst/>
          </a:prstGeom>
          <a:noFill/>
          <a:ln>
            <a:noFill/>
          </a:ln>
        </p:spPr>
        <p:txBody>
          <a:bodyPr spcFirstLastPara="1" wrap="square" lIns="0" tIns="0" rIns="0" bIns="0" anchor="ctr" anchorCtr="0">
            <a:spAutoFit/>
          </a:bodyPr>
          <a:lstStyle/>
          <a:p>
            <a:pPr algn="ctr"/>
            <a:r>
              <a:rPr lang="en-US" sz="1400" b="1">
                <a:solidFill>
                  <a:schemeClr val="accent1"/>
                </a:solidFill>
                <a:latin typeface="+mn-lt"/>
                <a:ea typeface="Inter"/>
                <a:cs typeface="Inter"/>
                <a:sym typeface="Inter"/>
              </a:rPr>
              <a:t>MEDIUM TO LARGE BRANCH</a:t>
            </a:r>
            <a:endParaRPr sz="1400" b="1">
              <a:solidFill>
                <a:schemeClr val="accent1"/>
              </a:solidFill>
              <a:latin typeface="+mn-lt"/>
              <a:ea typeface="Inter"/>
              <a:cs typeface="Inter"/>
              <a:sym typeface="Inter"/>
            </a:endParaRPr>
          </a:p>
        </p:txBody>
      </p:sp>
      <p:sp>
        <p:nvSpPr>
          <p:cNvPr id="3035" name="Google Shape;3049;p273">
            <a:extLst>
              <a:ext uri="{FF2B5EF4-FFF2-40B4-BE49-F238E27FC236}">
                <a16:creationId xmlns:a16="http://schemas.microsoft.com/office/drawing/2014/main" id="{CD8C0893-482F-F956-8EE6-75091EA879D4}"/>
              </a:ext>
            </a:extLst>
          </p:cNvPr>
          <p:cNvSpPr txBox="1"/>
          <p:nvPr/>
        </p:nvSpPr>
        <p:spPr>
          <a:xfrm>
            <a:off x="2446236" y="2285805"/>
            <a:ext cx="1126207" cy="215444"/>
          </a:xfrm>
          <a:prstGeom prst="rect">
            <a:avLst/>
          </a:prstGeom>
          <a:noFill/>
          <a:ln>
            <a:noFill/>
          </a:ln>
        </p:spPr>
        <p:txBody>
          <a:bodyPr spcFirstLastPara="1" wrap="none" lIns="0" tIns="0" rIns="0" bIns="0" anchor="ctr" anchorCtr="0">
            <a:spAutoFit/>
          </a:bodyPr>
          <a:lstStyle/>
          <a:p>
            <a:pPr algn="ctr"/>
            <a:r>
              <a:rPr lang="en-US" sz="1400" b="1">
                <a:solidFill>
                  <a:schemeClr val="bg1"/>
                </a:solidFill>
                <a:latin typeface="+mn-lt"/>
                <a:ea typeface="Inter"/>
                <a:cs typeface="Inter"/>
                <a:sym typeface="Inter"/>
              </a:rPr>
              <a:t>Gigabit Access</a:t>
            </a:r>
            <a:endParaRPr sz="1400" b="1">
              <a:solidFill>
                <a:schemeClr val="bg1"/>
              </a:solidFill>
              <a:latin typeface="+mn-lt"/>
              <a:ea typeface="Inter"/>
              <a:cs typeface="Inter"/>
              <a:sym typeface="Inter"/>
            </a:endParaRPr>
          </a:p>
        </p:txBody>
      </p:sp>
      <p:sp>
        <p:nvSpPr>
          <p:cNvPr id="3036" name="Google Shape;3051;p273">
            <a:extLst>
              <a:ext uri="{FF2B5EF4-FFF2-40B4-BE49-F238E27FC236}">
                <a16:creationId xmlns:a16="http://schemas.microsoft.com/office/drawing/2014/main" id="{70B05B8F-7648-1A2C-F150-8AD1E3C78E3E}"/>
              </a:ext>
            </a:extLst>
          </p:cNvPr>
          <p:cNvSpPr txBox="1"/>
          <p:nvPr/>
        </p:nvSpPr>
        <p:spPr>
          <a:xfrm>
            <a:off x="6518452" y="2285805"/>
            <a:ext cx="1297535" cy="215444"/>
          </a:xfrm>
          <a:prstGeom prst="rect">
            <a:avLst/>
          </a:prstGeom>
          <a:noFill/>
          <a:ln>
            <a:noFill/>
          </a:ln>
        </p:spPr>
        <p:txBody>
          <a:bodyPr spcFirstLastPara="1" wrap="none" lIns="0" tIns="0" rIns="0" bIns="0" anchor="ctr" anchorCtr="0">
            <a:spAutoFit/>
          </a:bodyPr>
          <a:lstStyle/>
          <a:p>
            <a:pPr algn="ctr"/>
            <a:r>
              <a:rPr lang="en-US" sz="1400" b="1">
                <a:solidFill>
                  <a:schemeClr val="bg1"/>
                </a:solidFill>
                <a:latin typeface="+mn-lt"/>
                <a:ea typeface="Inter"/>
                <a:cs typeface="Inter"/>
                <a:sym typeface="Inter"/>
              </a:rPr>
              <a:t>Multi-Gig Access</a:t>
            </a:r>
            <a:endParaRPr sz="1400" b="1">
              <a:solidFill>
                <a:schemeClr val="bg1"/>
              </a:solidFill>
              <a:latin typeface="+mn-lt"/>
              <a:ea typeface="Inter"/>
              <a:cs typeface="Inter"/>
              <a:sym typeface="Inter"/>
            </a:endParaRPr>
          </a:p>
        </p:txBody>
      </p:sp>
      <p:sp>
        <p:nvSpPr>
          <p:cNvPr id="3055" name="Google Shape;3053;p273">
            <a:extLst>
              <a:ext uri="{FF2B5EF4-FFF2-40B4-BE49-F238E27FC236}">
                <a16:creationId xmlns:a16="http://schemas.microsoft.com/office/drawing/2014/main" id="{8151D0E9-273A-F0BF-6CEF-3A74B0D976A8}"/>
              </a:ext>
            </a:extLst>
          </p:cNvPr>
          <p:cNvSpPr txBox="1"/>
          <p:nvPr/>
        </p:nvSpPr>
        <p:spPr>
          <a:xfrm>
            <a:off x="9551458" y="2285805"/>
            <a:ext cx="1401666" cy="215444"/>
          </a:xfrm>
          <a:prstGeom prst="rect">
            <a:avLst/>
          </a:prstGeom>
          <a:noFill/>
          <a:ln>
            <a:noFill/>
          </a:ln>
        </p:spPr>
        <p:txBody>
          <a:bodyPr spcFirstLastPara="1" wrap="none" lIns="0" tIns="0" rIns="0" bIns="0" anchor="ctr" anchorCtr="0">
            <a:spAutoFit/>
          </a:bodyPr>
          <a:lstStyle/>
          <a:p>
            <a:pPr algn="ctr"/>
            <a:r>
              <a:rPr lang="en-US" sz="1400" b="1">
                <a:solidFill>
                  <a:schemeClr val="bg1"/>
                </a:solidFill>
                <a:latin typeface="+mn-lt"/>
                <a:ea typeface="Inter"/>
                <a:cs typeface="Inter"/>
                <a:sym typeface="Inter"/>
              </a:rPr>
              <a:t>Fiber Aggregation</a:t>
            </a:r>
            <a:endParaRPr sz="1400" b="1">
              <a:solidFill>
                <a:schemeClr val="bg1"/>
              </a:solidFill>
              <a:latin typeface="+mn-lt"/>
              <a:ea typeface="Inter"/>
              <a:cs typeface="Inter"/>
              <a:sym typeface="Inter"/>
            </a:endParaRPr>
          </a:p>
        </p:txBody>
      </p:sp>
      <p:cxnSp>
        <p:nvCxnSpPr>
          <p:cNvPr id="3056" name="Straight Connector 3055">
            <a:extLst>
              <a:ext uri="{FF2B5EF4-FFF2-40B4-BE49-F238E27FC236}">
                <a16:creationId xmlns:a16="http://schemas.microsoft.com/office/drawing/2014/main" id="{55425B7C-9322-B41B-F95A-44F3A7689D2E}"/>
              </a:ext>
            </a:extLst>
          </p:cNvPr>
          <p:cNvCxnSpPr/>
          <p:nvPr/>
        </p:nvCxnSpPr>
        <p:spPr>
          <a:xfrm>
            <a:off x="5528225" y="2239662"/>
            <a:ext cx="0" cy="307731"/>
          </a:xfrm>
          <a:prstGeom prst="line">
            <a:avLst/>
          </a:prstGeom>
          <a:ln w="6350" cap="rnd">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033" name="Straight Connector 3032">
            <a:extLst>
              <a:ext uri="{FF2B5EF4-FFF2-40B4-BE49-F238E27FC236}">
                <a16:creationId xmlns:a16="http://schemas.microsoft.com/office/drawing/2014/main" id="{F4E0BDE4-2E8E-D401-0D38-043AE416A5D6}"/>
              </a:ext>
            </a:extLst>
          </p:cNvPr>
          <p:cNvCxnSpPr/>
          <p:nvPr/>
        </p:nvCxnSpPr>
        <p:spPr>
          <a:xfrm>
            <a:off x="5528225" y="1781272"/>
            <a:ext cx="0" cy="277358"/>
          </a:xfrm>
          <a:prstGeom prst="line">
            <a:avLst/>
          </a:prstGeom>
          <a:ln w="2857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57" name="Straight Connector 3056">
            <a:extLst>
              <a:ext uri="{FF2B5EF4-FFF2-40B4-BE49-F238E27FC236}">
                <a16:creationId xmlns:a16="http://schemas.microsoft.com/office/drawing/2014/main" id="{EC1BBB9D-EA78-2AF0-1F6B-DF9B46A2AE4A}"/>
              </a:ext>
            </a:extLst>
          </p:cNvPr>
          <p:cNvCxnSpPr/>
          <p:nvPr/>
        </p:nvCxnSpPr>
        <p:spPr>
          <a:xfrm>
            <a:off x="8721647" y="2239662"/>
            <a:ext cx="0" cy="307731"/>
          </a:xfrm>
          <a:prstGeom prst="line">
            <a:avLst/>
          </a:prstGeom>
          <a:ln w="6350" cap="rnd">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034" name="Straight Connector 3033">
            <a:extLst>
              <a:ext uri="{FF2B5EF4-FFF2-40B4-BE49-F238E27FC236}">
                <a16:creationId xmlns:a16="http://schemas.microsoft.com/office/drawing/2014/main" id="{3C73DA7A-AA28-0EFC-FB24-EC541D356899}"/>
              </a:ext>
            </a:extLst>
          </p:cNvPr>
          <p:cNvCxnSpPr/>
          <p:nvPr/>
        </p:nvCxnSpPr>
        <p:spPr>
          <a:xfrm>
            <a:off x="8721648" y="1781272"/>
            <a:ext cx="0" cy="277358"/>
          </a:xfrm>
          <a:prstGeom prst="line">
            <a:avLst/>
          </a:prstGeom>
          <a:ln w="28575"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22" name="Straight Connector 3121">
            <a:extLst>
              <a:ext uri="{FF2B5EF4-FFF2-40B4-BE49-F238E27FC236}">
                <a16:creationId xmlns:a16="http://schemas.microsoft.com/office/drawing/2014/main" id="{1D83086C-A38C-DDF8-5E33-10B7A78D891B}"/>
              </a:ext>
            </a:extLst>
          </p:cNvPr>
          <p:cNvCxnSpPr>
            <a:cxnSpLocks/>
          </p:cNvCxnSpPr>
          <p:nvPr/>
        </p:nvCxnSpPr>
        <p:spPr>
          <a:xfrm>
            <a:off x="686288" y="4478176"/>
            <a:ext cx="4646107"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3" name="Rectangle: Rounded Corners 12">
            <a:extLst>
              <a:ext uri="{FF2B5EF4-FFF2-40B4-BE49-F238E27FC236}">
                <a16:creationId xmlns:a16="http://schemas.microsoft.com/office/drawing/2014/main" id="{16D0F17D-8FC2-40F4-6A28-CC527FEEBD24}"/>
              </a:ext>
            </a:extLst>
          </p:cNvPr>
          <p:cNvSpPr/>
          <p:nvPr/>
        </p:nvSpPr>
        <p:spPr>
          <a:xfrm>
            <a:off x="5773441" y="2658702"/>
            <a:ext cx="2702989" cy="539076"/>
          </a:xfrm>
          <a:prstGeom prst="round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15">
            <a:extLst>
              <a:ext uri="{FF2B5EF4-FFF2-40B4-BE49-F238E27FC236}">
                <a16:creationId xmlns:a16="http://schemas.microsoft.com/office/drawing/2014/main" id="{51C4849D-BEB4-3E79-D39E-BD4724CAAD77}"/>
              </a:ext>
            </a:extLst>
          </p:cNvPr>
          <p:cNvSpPr>
            <a:spLocks/>
          </p:cNvSpPr>
          <p:nvPr/>
        </p:nvSpPr>
        <p:spPr>
          <a:xfrm>
            <a:off x="5583867" y="2701258"/>
            <a:ext cx="3082138" cy="3229793"/>
          </a:xfrm>
          <a:prstGeom prst="roundRect">
            <a:avLst>
              <a:gd name="adj" fmla="val 2101"/>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sp>
        <p:nvSpPr>
          <p:cNvPr id="3014" name="Rectangle: Rounded Corners 3013">
            <a:extLst>
              <a:ext uri="{FF2B5EF4-FFF2-40B4-BE49-F238E27FC236}">
                <a16:creationId xmlns:a16="http://schemas.microsoft.com/office/drawing/2014/main" id="{98B79B85-C8D7-BE73-DCB5-44ADC48BD8C6}"/>
              </a:ext>
            </a:extLst>
          </p:cNvPr>
          <p:cNvSpPr/>
          <p:nvPr/>
        </p:nvSpPr>
        <p:spPr>
          <a:xfrm>
            <a:off x="5636801" y="2747158"/>
            <a:ext cx="2976270" cy="295762"/>
          </a:xfrm>
          <a:prstGeom prst="roundRect">
            <a:avLst>
              <a:gd name="adj" fmla="val 15541"/>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chemeClr val="bg2"/>
                </a:solidFill>
                <a:ea typeface="Inter Light"/>
                <a:cs typeface="Inter Light"/>
                <a:sym typeface="Inter Light"/>
              </a:rPr>
              <a:t>Up to 10Gbe Ethernet (</a:t>
            </a:r>
            <a:r>
              <a:rPr lang="en-US" sz="1200" err="1">
                <a:solidFill>
                  <a:schemeClr val="bg2"/>
                </a:solidFill>
                <a:ea typeface="Inter Light"/>
                <a:cs typeface="Inter Light"/>
                <a:sym typeface="Inter Light"/>
              </a:rPr>
              <a:t>mGig</a:t>
            </a:r>
            <a:r>
              <a:rPr lang="en-US" sz="1200">
                <a:solidFill>
                  <a:schemeClr val="bg2"/>
                </a:solidFill>
                <a:ea typeface="Inter Light"/>
                <a:cs typeface="Inter Light"/>
                <a:sym typeface="Inter Light"/>
              </a:rPr>
              <a:t>)</a:t>
            </a:r>
          </a:p>
        </p:txBody>
      </p:sp>
      <p:sp>
        <p:nvSpPr>
          <p:cNvPr id="3017" name="Google Shape;3061;p273">
            <a:extLst>
              <a:ext uri="{FF2B5EF4-FFF2-40B4-BE49-F238E27FC236}">
                <a16:creationId xmlns:a16="http://schemas.microsoft.com/office/drawing/2014/main" id="{5652990A-1430-934F-7B2D-C3262492E3B9}"/>
              </a:ext>
            </a:extLst>
          </p:cNvPr>
          <p:cNvSpPr txBox="1"/>
          <p:nvPr/>
        </p:nvSpPr>
        <p:spPr>
          <a:xfrm>
            <a:off x="7674819" y="3125091"/>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MS355</a:t>
            </a:r>
          </a:p>
        </p:txBody>
      </p:sp>
      <p:sp>
        <p:nvSpPr>
          <p:cNvPr id="3018" name="Google Shape;3093;p273">
            <a:extLst>
              <a:ext uri="{FF2B5EF4-FFF2-40B4-BE49-F238E27FC236}">
                <a16:creationId xmlns:a16="http://schemas.microsoft.com/office/drawing/2014/main" id="{7BC30774-9D0D-F4F7-4080-C6E003918F4B}"/>
              </a:ext>
            </a:extLst>
          </p:cNvPr>
          <p:cNvSpPr txBox="1"/>
          <p:nvPr/>
        </p:nvSpPr>
        <p:spPr>
          <a:xfrm>
            <a:off x="6187126" y="3125091"/>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MS350</a:t>
            </a:r>
          </a:p>
        </p:txBody>
      </p:sp>
      <p:pic>
        <p:nvPicPr>
          <p:cNvPr id="3019" name="Google Shape;3060;p273">
            <a:extLst>
              <a:ext uri="{FF2B5EF4-FFF2-40B4-BE49-F238E27FC236}">
                <a16:creationId xmlns:a16="http://schemas.microsoft.com/office/drawing/2014/main" id="{D4804C09-4601-5744-FBC2-CC151D78CDB2}"/>
              </a:ext>
            </a:extLst>
          </p:cNvPr>
          <p:cNvPicPr preferRelativeResize="0"/>
          <p:nvPr/>
        </p:nvPicPr>
        <p:blipFill rotWithShape="1">
          <a:blip r:embed="rId6">
            <a:alphaModFix/>
          </a:blip>
          <a:srcRect/>
          <a:stretch/>
        </p:blipFill>
        <p:spPr>
          <a:xfrm>
            <a:off x="7238377" y="3445693"/>
            <a:ext cx="1260811" cy="205276"/>
          </a:xfrm>
          <a:prstGeom prst="rect">
            <a:avLst/>
          </a:prstGeom>
          <a:noFill/>
          <a:ln>
            <a:noFill/>
          </a:ln>
        </p:spPr>
      </p:pic>
      <p:pic>
        <p:nvPicPr>
          <p:cNvPr id="3020" name="Google Shape;3095;p273">
            <a:extLst>
              <a:ext uri="{FF2B5EF4-FFF2-40B4-BE49-F238E27FC236}">
                <a16:creationId xmlns:a16="http://schemas.microsoft.com/office/drawing/2014/main" id="{64B494C4-CDBE-7639-B522-FC6E36B2E787}"/>
              </a:ext>
            </a:extLst>
          </p:cNvPr>
          <p:cNvPicPr preferRelativeResize="0"/>
          <p:nvPr/>
        </p:nvPicPr>
        <p:blipFill rotWithShape="1">
          <a:blip r:embed="rId6">
            <a:alphaModFix/>
          </a:blip>
          <a:srcRect/>
          <a:stretch/>
        </p:blipFill>
        <p:spPr>
          <a:xfrm>
            <a:off x="5812979" y="3404300"/>
            <a:ext cx="1136221" cy="246669"/>
          </a:xfrm>
          <a:prstGeom prst="rect">
            <a:avLst/>
          </a:prstGeom>
          <a:noFill/>
          <a:ln>
            <a:noFill/>
          </a:ln>
        </p:spPr>
      </p:pic>
      <p:sp>
        <p:nvSpPr>
          <p:cNvPr id="3022" name="Google Shape;3062;p273">
            <a:extLst>
              <a:ext uri="{FF2B5EF4-FFF2-40B4-BE49-F238E27FC236}">
                <a16:creationId xmlns:a16="http://schemas.microsoft.com/office/drawing/2014/main" id="{30766996-5CDB-8572-1F16-26103E323B23}"/>
              </a:ext>
            </a:extLst>
          </p:cNvPr>
          <p:cNvSpPr txBox="1">
            <a:spLocks/>
          </p:cNvSpPr>
          <p:nvPr/>
        </p:nvSpPr>
        <p:spPr>
          <a:xfrm>
            <a:off x="7211748" y="3751331"/>
            <a:ext cx="1314069" cy="302647"/>
          </a:xfrm>
          <a:prstGeom prst="rect">
            <a:avLst/>
          </a:prstGeom>
          <a:noFill/>
          <a:ln>
            <a:noFill/>
          </a:ln>
        </p:spPr>
        <p:txBody>
          <a:bodyPr spcFirstLastPara="1" wrap="square" lIns="0" tIns="0" rIns="0" bIns="0" anchor="t" anchorCtr="0">
            <a:spAutoFit/>
          </a:bodyPr>
          <a:lstStyle/>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40GbE QSFP+</a:t>
            </a:r>
          </a:p>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400G Physical Stacking</a:t>
            </a:r>
          </a:p>
        </p:txBody>
      </p:sp>
      <p:sp>
        <p:nvSpPr>
          <p:cNvPr id="3023" name="Google Shape;3094;p273">
            <a:extLst>
              <a:ext uri="{FF2B5EF4-FFF2-40B4-BE49-F238E27FC236}">
                <a16:creationId xmlns:a16="http://schemas.microsoft.com/office/drawing/2014/main" id="{43CFD97A-C77F-A5CB-1EF3-E13A76DF1458}"/>
              </a:ext>
            </a:extLst>
          </p:cNvPr>
          <p:cNvSpPr txBox="1"/>
          <p:nvPr/>
        </p:nvSpPr>
        <p:spPr>
          <a:xfrm>
            <a:off x="5724055" y="3751331"/>
            <a:ext cx="1314069" cy="302647"/>
          </a:xfrm>
          <a:prstGeom prst="rect">
            <a:avLst/>
          </a:prstGeom>
          <a:noFill/>
          <a:ln>
            <a:noFill/>
          </a:ln>
        </p:spPr>
        <p:txBody>
          <a:bodyPr spcFirstLastPara="1" wrap="square" lIns="0" tIns="0" rIns="0" bIns="0" anchor="t" anchorCtr="0">
            <a:spAutoFit/>
          </a:bodyPr>
          <a:lstStyle/>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10GbE SFP+</a:t>
            </a:r>
          </a:p>
          <a:p>
            <a:pPr marL="100013" indent="-100013">
              <a:spcAft>
                <a:spcPts val="100"/>
              </a:spcAft>
              <a:buClr>
                <a:srgbClr val="3F3F3F"/>
              </a:buClr>
              <a:buSzPts val="900"/>
              <a:buFont typeface="Arial" panose="020B0604020202020204" pitchFamily="34" charset="0"/>
              <a:buChar char="•"/>
            </a:pPr>
            <a:r>
              <a:rPr lang="en-US" sz="900">
                <a:latin typeface="+mn-lt"/>
                <a:ea typeface="Inter"/>
                <a:cs typeface="Inter"/>
                <a:sym typeface="Inter"/>
              </a:rPr>
              <a:t>160G Physical Stacking</a:t>
            </a:r>
          </a:p>
        </p:txBody>
      </p:sp>
      <p:sp>
        <p:nvSpPr>
          <p:cNvPr id="3024" name="Google Shape;3069;p273">
            <a:extLst>
              <a:ext uri="{FF2B5EF4-FFF2-40B4-BE49-F238E27FC236}">
                <a16:creationId xmlns:a16="http://schemas.microsoft.com/office/drawing/2014/main" id="{DECECDB6-124E-9E34-A31C-A19ADB597DE9}"/>
              </a:ext>
            </a:extLst>
          </p:cNvPr>
          <p:cNvSpPr txBox="1"/>
          <p:nvPr/>
        </p:nvSpPr>
        <p:spPr>
          <a:xfrm>
            <a:off x="6930972" y="4574079"/>
            <a:ext cx="387927" cy="153888"/>
          </a:xfrm>
          <a:prstGeom prst="rect">
            <a:avLst/>
          </a:prstGeom>
          <a:noFill/>
          <a:ln>
            <a:noFill/>
          </a:ln>
        </p:spPr>
        <p:txBody>
          <a:bodyPr spcFirstLastPara="1" wrap="none" lIns="0" tIns="0" rIns="0" bIns="0" anchor="ctr" anchorCtr="0">
            <a:spAutoFit/>
          </a:bodyPr>
          <a:lstStyle/>
          <a:p>
            <a:pPr algn="ctr"/>
            <a:r>
              <a:rPr lang="en-US" sz="1000" b="1">
                <a:solidFill>
                  <a:schemeClr val="bg2"/>
                </a:solidFill>
                <a:latin typeface="+mn-lt"/>
                <a:ea typeface="BatangChe" panose="020B0503020000020004" pitchFamily="49" charset="-127"/>
                <a:cs typeface="Inter"/>
                <a:sym typeface="Inter"/>
              </a:rPr>
              <a:t>MS390</a:t>
            </a:r>
          </a:p>
        </p:txBody>
      </p:sp>
      <p:pic>
        <p:nvPicPr>
          <p:cNvPr id="3025" name="Google Shape;3068;p273">
            <a:extLst>
              <a:ext uri="{FF2B5EF4-FFF2-40B4-BE49-F238E27FC236}">
                <a16:creationId xmlns:a16="http://schemas.microsoft.com/office/drawing/2014/main" id="{DC9F0308-DF2F-08A4-7491-9FA6C98EE4D3}"/>
              </a:ext>
            </a:extLst>
          </p:cNvPr>
          <p:cNvPicPr preferRelativeResize="0"/>
          <p:nvPr/>
        </p:nvPicPr>
        <p:blipFill rotWithShape="1">
          <a:blip r:embed="rId11">
            <a:alphaModFix/>
          </a:blip>
          <a:srcRect l="716" t="41453" r="1910" b="42853"/>
          <a:stretch/>
        </p:blipFill>
        <p:spPr>
          <a:xfrm>
            <a:off x="6255365" y="4782550"/>
            <a:ext cx="1739141" cy="272024"/>
          </a:xfrm>
          <a:prstGeom prst="rect">
            <a:avLst/>
          </a:prstGeom>
          <a:noFill/>
          <a:ln>
            <a:noFill/>
          </a:ln>
        </p:spPr>
      </p:pic>
      <p:sp>
        <p:nvSpPr>
          <p:cNvPr id="3026" name="Google Shape;3081;p273">
            <a:extLst>
              <a:ext uri="{FF2B5EF4-FFF2-40B4-BE49-F238E27FC236}">
                <a16:creationId xmlns:a16="http://schemas.microsoft.com/office/drawing/2014/main" id="{1679C6B0-EA40-BAD2-248A-FAA5714ACE7C}"/>
              </a:ext>
            </a:extLst>
          </p:cNvPr>
          <p:cNvSpPr txBox="1">
            <a:spLocks/>
          </p:cNvSpPr>
          <p:nvPr/>
        </p:nvSpPr>
        <p:spPr>
          <a:xfrm>
            <a:off x="5724055" y="5154936"/>
            <a:ext cx="2801762" cy="656590"/>
          </a:xfrm>
          <a:prstGeom prst="rect">
            <a:avLst/>
          </a:prstGeom>
          <a:noFill/>
          <a:ln>
            <a:noFill/>
          </a:ln>
        </p:spPr>
        <p:txBody>
          <a:bodyPr spcFirstLastPara="1" wrap="square" lIns="0" tIns="0" rIns="0" bIns="0" anchor="t" anchorCtr="0">
            <a:spAutoFit/>
          </a:bodyPr>
          <a:lstStyle/>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Modular Uplink (10GbE/40GbE)</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err="1">
                <a:solidFill>
                  <a:schemeClr val="bg2"/>
                </a:solidFill>
                <a:latin typeface="+mn-lt"/>
                <a:ea typeface="Inter"/>
                <a:cs typeface="Inter"/>
                <a:sym typeface="Inter"/>
              </a:rPr>
              <a:t>UPoE</a:t>
            </a:r>
            <a:r>
              <a:rPr lang="en-US" sz="900">
                <a:solidFill>
                  <a:schemeClr val="bg2"/>
                </a:solidFill>
                <a:latin typeface="+mn-lt"/>
                <a:ea typeface="Inter"/>
                <a:cs typeface="Inter"/>
                <a:sym typeface="Inter"/>
              </a:rPr>
              <a:t> support</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480G Physical Stacking; </a:t>
            </a:r>
            <a:r>
              <a:rPr lang="en-US" sz="900" err="1">
                <a:solidFill>
                  <a:schemeClr val="bg2"/>
                </a:solidFill>
                <a:latin typeface="+mn-lt"/>
                <a:ea typeface="Inter"/>
                <a:cs typeface="Inter"/>
                <a:sym typeface="Inter"/>
              </a:rPr>
              <a:t>StackPower</a:t>
            </a:r>
            <a:endParaRPr sz="900">
              <a:solidFill>
                <a:schemeClr val="bg2"/>
              </a:solidFill>
              <a:latin typeface="+mn-lt"/>
              <a:ea typeface="Inter"/>
              <a:cs typeface="Inter"/>
              <a:sym typeface="Inter"/>
            </a:endParaRPr>
          </a:p>
          <a:p>
            <a:pPr marL="100013" indent="-100013">
              <a:spcAft>
                <a:spcPts val="200"/>
              </a:spcAft>
              <a:buClr>
                <a:srgbClr val="3F3F3F"/>
              </a:buClr>
              <a:buSzPts val="900"/>
              <a:buFont typeface="Arial" panose="020B0604020202020204" pitchFamily="34" charset="0"/>
              <a:buChar char="•"/>
            </a:pPr>
            <a:r>
              <a:rPr lang="en-US" sz="900">
                <a:solidFill>
                  <a:schemeClr val="bg2"/>
                </a:solidFill>
                <a:latin typeface="+mn-lt"/>
                <a:ea typeface="Inter"/>
                <a:cs typeface="Inter"/>
                <a:sym typeface="Inter"/>
              </a:rPr>
              <a:t>Modular 80 Plus Platinum PSU</a:t>
            </a:r>
            <a:endParaRPr sz="900">
              <a:solidFill>
                <a:schemeClr val="bg2"/>
              </a:solidFill>
              <a:latin typeface="+mn-lt"/>
              <a:ea typeface="Inter"/>
              <a:cs typeface="Inter"/>
              <a:sym typeface="Inter"/>
            </a:endParaRPr>
          </a:p>
        </p:txBody>
      </p:sp>
      <p:cxnSp>
        <p:nvCxnSpPr>
          <p:cNvPr id="3123" name="Straight Connector 3122">
            <a:extLst>
              <a:ext uri="{FF2B5EF4-FFF2-40B4-BE49-F238E27FC236}">
                <a16:creationId xmlns:a16="http://schemas.microsoft.com/office/drawing/2014/main" id="{0C6C0196-59FC-3FF8-360E-CF5EEF87788B}"/>
              </a:ext>
            </a:extLst>
          </p:cNvPr>
          <p:cNvCxnSpPr>
            <a:cxnSpLocks/>
          </p:cNvCxnSpPr>
          <p:nvPr/>
        </p:nvCxnSpPr>
        <p:spPr>
          <a:xfrm>
            <a:off x="5724054" y="4478176"/>
            <a:ext cx="2801762"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125" name="Straight Connector 3124">
            <a:extLst>
              <a:ext uri="{FF2B5EF4-FFF2-40B4-BE49-F238E27FC236}">
                <a16:creationId xmlns:a16="http://schemas.microsoft.com/office/drawing/2014/main" id="{79A219DE-D68B-A959-294C-8A9499005D97}"/>
              </a:ext>
            </a:extLst>
          </p:cNvPr>
          <p:cNvCxnSpPr>
            <a:cxnSpLocks/>
          </p:cNvCxnSpPr>
          <p:nvPr/>
        </p:nvCxnSpPr>
        <p:spPr>
          <a:xfrm>
            <a:off x="8917476" y="4478176"/>
            <a:ext cx="2585060" cy="0"/>
          </a:xfrm>
          <a:prstGeom prst="line">
            <a:avLst/>
          </a:prstGeom>
          <a:ln w="6350">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 name="Slide Number Placeholder 29">
            <a:extLst>
              <a:ext uri="{FF2B5EF4-FFF2-40B4-BE49-F238E27FC236}">
                <a16:creationId xmlns:a16="http://schemas.microsoft.com/office/drawing/2014/main" id="{2BAF8152-1535-C52E-237D-9E1FCAA68D76}"/>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8</a:t>
            </a:fld>
            <a:endParaRPr lang="en-GB"/>
          </a:p>
        </p:txBody>
      </p:sp>
      <p:sp>
        <p:nvSpPr>
          <p:cNvPr id="4" name="Footer Placeholder 4">
            <a:extLst>
              <a:ext uri="{FF2B5EF4-FFF2-40B4-BE49-F238E27FC236}">
                <a16:creationId xmlns:a16="http://schemas.microsoft.com/office/drawing/2014/main" id="{17BFFA74-BD10-DCCE-AA9D-90D03AA04964}"/>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38013755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84">
            <a:extLst>
              <a:ext uri="{FF2B5EF4-FFF2-40B4-BE49-F238E27FC236}">
                <a16:creationId xmlns:a16="http://schemas.microsoft.com/office/drawing/2014/main" id="{F1CC9165-E622-62DB-CB94-B9B1306E85CC}"/>
              </a:ext>
            </a:extLst>
          </p:cNvPr>
          <p:cNvSpPr>
            <a:spLocks/>
          </p:cNvSpPr>
          <p:nvPr/>
        </p:nvSpPr>
        <p:spPr>
          <a:xfrm rot="10800000" flipV="1">
            <a:off x="546100" y="546100"/>
            <a:ext cx="11096624" cy="5372098"/>
          </a:xfrm>
          <a:prstGeom prst="roundRect">
            <a:avLst>
              <a:gd name="adj" fmla="val 2126"/>
            </a:avLst>
          </a:prstGeom>
          <a:solidFill>
            <a:schemeClr val="bg1"/>
          </a:solidFill>
          <a:ln w="3175">
            <a:noFill/>
          </a:ln>
          <a:effectLst>
            <a:outerShdw blurRad="381000" algn="ctr" rotWithShape="0">
              <a:prstClr val="black">
                <a:alpha val="10000"/>
              </a:prstClr>
            </a:outerShdw>
          </a:effectLst>
        </p:spPr>
        <p:txBody>
          <a:bodyPr wrap="square" lIns="243840" tIns="121920" rIns="243840" bIns="121920" rtlCol="0" anchor="t">
            <a:noAutofit/>
          </a:bodyPr>
          <a:lstStyle/>
          <a:p>
            <a:pPr defTabSz="914377" fontAlgn="auto">
              <a:spcBef>
                <a:spcPts val="0"/>
              </a:spcBef>
              <a:spcAft>
                <a:spcPts val="600"/>
              </a:spcAft>
            </a:pPr>
            <a:endParaRPr lang="en-US" sz="1600" kern="0">
              <a:highlight>
                <a:srgbClr val="FFFF00"/>
              </a:highlight>
              <a:latin typeface="+mn-lt"/>
              <a:ea typeface="ＭＳ Ｐゴシック"/>
              <a:cs typeface="CiscoSansTT Medium" panose="020B0604020202020204" charset="0"/>
            </a:endParaRPr>
          </a:p>
        </p:txBody>
      </p:sp>
      <p:pic>
        <p:nvPicPr>
          <p:cNvPr id="12" name="Google Shape;1710;p192">
            <a:extLst>
              <a:ext uri="{FF2B5EF4-FFF2-40B4-BE49-F238E27FC236}">
                <a16:creationId xmlns:a16="http://schemas.microsoft.com/office/drawing/2014/main" id="{1F9C4863-5C9B-A256-1771-026B105352FB}"/>
              </a:ext>
            </a:extLst>
          </p:cNvPr>
          <p:cNvPicPr preferRelativeResize="0"/>
          <p:nvPr/>
        </p:nvPicPr>
        <p:blipFill rotWithShape="1">
          <a:blip r:embed="rId3">
            <a:alphaModFix/>
          </a:blip>
          <a:srcRect/>
          <a:stretch/>
        </p:blipFill>
        <p:spPr>
          <a:xfrm>
            <a:off x="5370136" y="793749"/>
            <a:ext cx="1423326" cy="1840854"/>
          </a:xfrm>
          <a:prstGeom prst="rect">
            <a:avLst/>
          </a:prstGeom>
          <a:noFill/>
          <a:ln>
            <a:noFill/>
          </a:ln>
        </p:spPr>
      </p:pic>
      <p:sp>
        <p:nvSpPr>
          <p:cNvPr id="13" name="Google Shape;1713;p192">
            <a:extLst>
              <a:ext uri="{FF2B5EF4-FFF2-40B4-BE49-F238E27FC236}">
                <a16:creationId xmlns:a16="http://schemas.microsoft.com/office/drawing/2014/main" id="{7563D492-7C3B-0E51-40CD-75E316A2FCA3}"/>
              </a:ext>
            </a:extLst>
          </p:cNvPr>
          <p:cNvSpPr txBox="1">
            <a:spLocks/>
          </p:cNvSpPr>
          <p:nvPr/>
        </p:nvSpPr>
        <p:spPr>
          <a:xfrm>
            <a:off x="7195643" y="5150249"/>
            <a:ext cx="1713611" cy="246221"/>
          </a:xfrm>
          <a:prstGeom prst="rect">
            <a:avLst/>
          </a:prstGeom>
          <a:noFill/>
          <a:ln>
            <a:noFill/>
          </a:ln>
        </p:spPr>
        <p:txBody>
          <a:bodyPr spcFirstLastPara="1" vert="horz" wrap="non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buSzPts val="4100"/>
            </a:pPr>
            <a:r>
              <a:rPr lang="en-IN" sz="1600" b="1" kern="0" dirty="0">
                <a:solidFill>
                  <a:schemeClr val="bg2"/>
                </a:solidFill>
              </a:rPr>
              <a:t>Secure Wi-Fi access</a:t>
            </a:r>
          </a:p>
        </p:txBody>
      </p:sp>
      <p:sp>
        <p:nvSpPr>
          <p:cNvPr id="14" name="Google Shape;1722;p192">
            <a:extLst>
              <a:ext uri="{FF2B5EF4-FFF2-40B4-BE49-F238E27FC236}">
                <a16:creationId xmlns:a16="http://schemas.microsoft.com/office/drawing/2014/main" id="{73F65E8A-0301-4A9C-953D-0316E58B8E13}"/>
              </a:ext>
            </a:extLst>
          </p:cNvPr>
          <p:cNvSpPr txBox="1">
            <a:spLocks/>
          </p:cNvSpPr>
          <p:nvPr/>
        </p:nvSpPr>
        <p:spPr>
          <a:xfrm>
            <a:off x="8541144" y="2540970"/>
            <a:ext cx="1280800" cy="246221"/>
          </a:xfrm>
          <a:prstGeom prst="rect">
            <a:avLst/>
          </a:prstGeom>
          <a:noFill/>
          <a:ln>
            <a:noFill/>
          </a:ln>
        </p:spPr>
        <p:txBody>
          <a:bodyPr spcFirstLastPara="1" vert="horz" wrap="non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buSzPts val="4100"/>
            </a:pPr>
            <a:r>
              <a:rPr lang="en-IN" sz="1600" b="1" kern="0">
                <a:solidFill>
                  <a:schemeClr val="bg2"/>
                </a:solidFill>
              </a:rPr>
              <a:t>Meraki Health</a:t>
            </a:r>
          </a:p>
        </p:txBody>
      </p:sp>
      <p:sp>
        <p:nvSpPr>
          <p:cNvPr id="15" name="Google Shape;1723;p192">
            <a:extLst>
              <a:ext uri="{FF2B5EF4-FFF2-40B4-BE49-F238E27FC236}">
                <a16:creationId xmlns:a16="http://schemas.microsoft.com/office/drawing/2014/main" id="{7C7A9FC0-639F-D61A-5755-0A74A89FE6E9}"/>
              </a:ext>
            </a:extLst>
          </p:cNvPr>
          <p:cNvSpPr txBox="1">
            <a:spLocks/>
          </p:cNvSpPr>
          <p:nvPr/>
        </p:nvSpPr>
        <p:spPr>
          <a:xfrm>
            <a:off x="8414144" y="1080885"/>
            <a:ext cx="2779608" cy="246221"/>
          </a:xfrm>
          <a:prstGeom prst="rect">
            <a:avLst/>
          </a:prstGeom>
          <a:noFill/>
          <a:ln>
            <a:noFill/>
          </a:ln>
        </p:spPr>
        <p:txBody>
          <a:bodyPr spcFirstLastPara="1" vert="horz" wrap="non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buSzPts val="4100"/>
            </a:pPr>
            <a:r>
              <a:rPr lang="en-IN" sz="1600" b="1" kern="0">
                <a:solidFill>
                  <a:schemeClr val="bg2"/>
                </a:solidFill>
              </a:rPr>
              <a:t>Application Visibility &amp; Control</a:t>
            </a:r>
          </a:p>
        </p:txBody>
      </p:sp>
      <p:sp>
        <p:nvSpPr>
          <p:cNvPr id="16" name="Google Shape;1732;p192">
            <a:extLst>
              <a:ext uri="{FF2B5EF4-FFF2-40B4-BE49-F238E27FC236}">
                <a16:creationId xmlns:a16="http://schemas.microsoft.com/office/drawing/2014/main" id="{36B4A67B-6502-9E4E-B9AC-3484BB1B9E0A}"/>
              </a:ext>
            </a:extLst>
          </p:cNvPr>
          <p:cNvSpPr txBox="1">
            <a:spLocks/>
          </p:cNvSpPr>
          <p:nvPr/>
        </p:nvSpPr>
        <p:spPr>
          <a:xfrm>
            <a:off x="1536036" y="2106074"/>
            <a:ext cx="1764907" cy="246221"/>
          </a:xfrm>
          <a:prstGeom prst="rect">
            <a:avLst/>
          </a:prstGeom>
          <a:noFill/>
          <a:ln>
            <a:noFill/>
          </a:ln>
        </p:spPr>
        <p:txBody>
          <a:bodyPr spcFirstLastPara="1" vert="horz" wrap="non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4100"/>
            </a:pPr>
            <a:r>
              <a:rPr lang="en-IN" sz="1600" b="1" kern="0">
                <a:solidFill>
                  <a:schemeClr val="bg2"/>
                </a:solidFill>
              </a:rPr>
              <a:t>Single pane of glass</a:t>
            </a:r>
          </a:p>
        </p:txBody>
      </p:sp>
      <p:sp>
        <p:nvSpPr>
          <p:cNvPr id="17" name="Google Shape;1748;p192">
            <a:extLst>
              <a:ext uri="{FF2B5EF4-FFF2-40B4-BE49-F238E27FC236}">
                <a16:creationId xmlns:a16="http://schemas.microsoft.com/office/drawing/2014/main" id="{81E085DF-77E3-22BD-918F-96E7126814AE}"/>
              </a:ext>
            </a:extLst>
          </p:cNvPr>
          <p:cNvSpPr txBox="1">
            <a:spLocks/>
          </p:cNvSpPr>
          <p:nvPr/>
        </p:nvSpPr>
        <p:spPr>
          <a:xfrm>
            <a:off x="9545989" y="2957339"/>
            <a:ext cx="1059585" cy="492443"/>
          </a:xfrm>
          <a:prstGeom prst="rect">
            <a:avLst/>
          </a:prstGeom>
          <a:noFill/>
          <a:ln>
            <a:noFill/>
          </a:ln>
        </p:spPr>
        <p:txBody>
          <a:bodyPr spcFirstLastPara="1" vert="horz" wrap="none" lIns="0" tIns="0"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4100"/>
            </a:pPr>
            <a:r>
              <a:rPr lang="en-IN" sz="1600" b="1" kern="0">
                <a:solidFill>
                  <a:schemeClr val="bg2"/>
                </a:solidFill>
              </a:rPr>
              <a:t>L2</a:t>
            </a:r>
          </a:p>
          <a:p>
            <a:pPr algn="ctr">
              <a:buSzPts val="4100"/>
            </a:pPr>
            <a:r>
              <a:rPr lang="en-IN" sz="1600" b="1" kern="0">
                <a:solidFill>
                  <a:schemeClr val="accent2"/>
                </a:solidFill>
              </a:rPr>
              <a:t>SSID Tunnel</a:t>
            </a:r>
            <a:endParaRPr lang="en-IN" sz="1600" kern="0">
              <a:solidFill>
                <a:schemeClr val="accent2"/>
              </a:solidFill>
            </a:endParaRPr>
          </a:p>
        </p:txBody>
      </p:sp>
      <p:sp>
        <p:nvSpPr>
          <p:cNvPr id="20" name="Google Shape;1758;p192">
            <a:extLst>
              <a:ext uri="{FF2B5EF4-FFF2-40B4-BE49-F238E27FC236}">
                <a16:creationId xmlns:a16="http://schemas.microsoft.com/office/drawing/2014/main" id="{CB0B3745-5AFD-682E-33DC-D96D7E85814B}"/>
              </a:ext>
            </a:extLst>
          </p:cNvPr>
          <p:cNvSpPr txBox="1">
            <a:spLocks/>
          </p:cNvSpPr>
          <p:nvPr/>
        </p:nvSpPr>
        <p:spPr>
          <a:xfrm>
            <a:off x="5927911" y="4902356"/>
            <a:ext cx="307778" cy="246221"/>
          </a:xfrm>
          <a:prstGeom prst="rect">
            <a:avLst/>
          </a:prstGeom>
          <a:noFill/>
          <a:ln>
            <a:noFill/>
          </a:ln>
        </p:spPr>
        <p:txBody>
          <a:bodyPr spcFirstLastPara="1" vert="horz" wrap="non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4100"/>
            </a:pPr>
            <a:r>
              <a:rPr lang="en-IN" sz="1600" b="1" kern="0">
                <a:solidFill>
                  <a:schemeClr val="bg2"/>
                </a:solidFill>
              </a:rPr>
              <a:t>BLE</a:t>
            </a:r>
          </a:p>
        </p:txBody>
      </p:sp>
      <p:sp>
        <p:nvSpPr>
          <p:cNvPr id="21" name="Google Shape;1764;p192">
            <a:extLst>
              <a:ext uri="{FF2B5EF4-FFF2-40B4-BE49-F238E27FC236}">
                <a16:creationId xmlns:a16="http://schemas.microsoft.com/office/drawing/2014/main" id="{B84FCDD9-940F-007A-D70B-139412A3F34F}"/>
              </a:ext>
            </a:extLst>
          </p:cNvPr>
          <p:cNvSpPr txBox="1">
            <a:spLocks/>
          </p:cNvSpPr>
          <p:nvPr/>
        </p:nvSpPr>
        <p:spPr>
          <a:xfrm>
            <a:off x="1235915" y="3058206"/>
            <a:ext cx="2065028" cy="246221"/>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buSzPts val="4100"/>
            </a:pPr>
            <a:r>
              <a:rPr lang="en-IN" sz="1600" b="1" kern="0">
                <a:solidFill>
                  <a:schemeClr val="bg2"/>
                </a:solidFill>
              </a:rPr>
              <a:t>Location Analytics</a:t>
            </a:r>
          </a:p>
        </p:txBody>
      </p:sp>
      <p:pic>
        <p:nvPicPr>
          <p:cNvPr id="22" name="Google Shape;1712;p192">
            <a:extLst>
              <a:ext uri="{FF2B5EF4-FFF2-40B4-BE49-F238E27FC236}">
                <a16:creationId xmlns:a16="http://schemas.microsoft.com/office/drawing/2014/main" id="{CF97F0C2-2B38-1790-4A46-E4B4ED8BF16E}"/>
              </a:ext>
            </a:extLst>
          </p:cNvPr>
          <p:cNvPicPr preferRelativeResize="0"/>
          <p:nvPr/>
        </p:nvPicPr>
        <p:blipFill rotWithShape="1">
          <a:blip r:embed="rId4">
            <a:alphaModFix/>
          </a:blip>
          <a:srcRect t="22361" b="22356"/>
          <a:stretch/>
        </p:blipFill>
        <p:spPr>
          <a:xfrm>
            <a:off x="4804320" y="3616254"/>
            <a:ext cx="2554962" cy="724423"/>
          </a:xfrm>
          <a:prstGeom prst="rect">
            <a:avLst/>
          </a:prstGeom>
          <a:noFill/>
          <a:ln>
            <a:noFill/>
          </a:ln>
          <a:effectLst>
            <a:outerShdw blurRad="414338" dist="19050" dir="5400000" algn="bl" rotWithShape="0">
              <a:srgbClr val="000000">
                <a:alpha val="50000"/>
              </a:srgbClr>
            </a:outerShdw>
          </a:effectLst>
        </p:spPr>
      </p:pic>
      <p:sp>
        <p:nvSpPr>
          <p:cNvPr id="25" name="Arrow: Bent 24">
            <a:extLst>
              <a:ext uri="{FF2B5EF4-FFF2-40B4-BE49-F238E27FC236}">
                <a16:creationId xmlns:a16="http://schemas.microsoft.com/office/drawing/2014/main" id="{BBA27D80-1B1C-3308-ACFC-205F836CCE74}"/>
              </a:ext>
            </a:extLst>
          </p:cNvPr>
          <p:cNvSpPr/>
          <p:nvPr/>
        </p:nvSpPr>
        <p:spPr>
          <a:xfrm rot="10800000">
            <a:off x="6640170" y="1188605"/>
            <a:ext cx="1578732" cy="519786"/>
          </a:xfrm>
          <a:prstGeom prst="bentArrow">
            <a:avLst>
              <a:gd name="adj1" fmla="val 25000"/>
              <a:gd name="adj2" fmla="val 0"/>
              <a:gd name="adj3" fmla="val 0"/>
              <a:gd name="adj4" fmla="val 43750"/>
            </a:avLst>
          </a:prstGeom>
          <a:ln w="127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solidFill>
                <a:schemeClr val="tx1"/>
              </a:solidFill>
            </a:endParaRPr>
          </a:p>
        </p:txBody>
      </p:sp>
      <p:sp>
        <p:nvSpPr>
          <p:cNvPr id="26" name="Oval 25">
            <a:extLst>
              <a:ext uri="{FF2B5EF4-FFF2-40B4-BE49-F238E27FC236}">
                <a16:creationId xmlns:a16="http://schemas.microsoft.com/office/drawing/2014/main" id="{6E867977-729A-FE90-425B-7EDF8BB9E82B}"/>
              </a:ext>
            </a:extLst>
          </p:cNvPr>
          <p:cNvSpPr/>
          <p:nvPr/>
        </p:nvSpPr>
        <p:spPr bwMode="auto">
          <a:xfrm>
            <a:off x="6605085" y="1673307"/>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27" name="Oval 26">
            <a:extLst>
              <a:ext uri="{FF2B5EF4-FFF2-40B4-BE49-F238E27FC236}">
                <a16:creationId xmlns:a16="http://schemas.microsoft.com/office/drawing/2014/main" id="{7ADA7DB9-A21B-5DB7-8581-564F199535E8}"/>
              </a:ext>
            </a:extLst>
          </p:cNvPr>
          <p:cNvSpPr/>
          <p:nvPr/>
        </p:nvSpPr>
        <p:spPr bwMode="auto">
          <a:xfrm>
            <a:off x="8181464" y="1153522"/>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28" name="Arrow: Bent 27">
            <a:extLst>
              <a:ext uri="{FF2B5EF4-FFF2-40B4-BE49-F238E27FC236}">
                <a16:creationId xmlns:a16="http://schemas.microsoft.com/office/drawing/2014/main" id="{4B3F0E94-E7BC-7A35-58F9-27E363BFE80A}"/>
              </a:ext>
            </a:extLst>
          </p:cNvPr>
          <p:cNvSpPr/>
          <p:nvPr/>
        </p:nvSpPr>
        <p:spPr>
          <a:xfrm>
            <a:off x="3512261" y="1839519"/>
            <a:ext cx="1978017" cy="361351"/>
          </a:xfrm>
          <a:prstGeom prst="bentArrow">
            <a:avLst>
              <a:gd name="adj1" fmla="val 25000"/>
              <a:gd name="adj2" fmla="val 0"/>
              <a:gd name="adj3" fmla="val 0"/>
              <a:gd name="adj4" fmla="val 43750"/>
            </a:avLst>
          </a:prstGeom>
          <a:ln w="127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solidFill>
                <a:schemeClr val="tx1"/>
              </a:solidFill>
            </a:endParaRPr>
          </a:p>
        </p:txBody>
      </p:sp>
      <p:sp>
        <p:nvSpPr>
          <p:cNvPr id="29" name="Oval 28">
            <a:extLst>
              <a:ext uri="{FF2B5EF4-FFF2-40B4-BE49-F238E27FC236}">
                <a16:creationId xmlns:a16="http://schemas.microsoft.com/office/drawing/2014/main" id="{104CA28D-2361-3B8F-3A0D-18875D824F19}"/>
              </a:ext>
            </a:extLst>
          </p:cNvPr>
          <p:cNvSpPr/>
          <p:nvPr/>
        </p:nvSpPr>
        <p:spPr bwMode="auto">
          <a:xfrm>
            <a:off x="5473708" y="1804432"/>
            <a:ext cx="70170" cy="70170"/>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30" name="Oval 29">
            <a:extLst>
              <a:ext uri="{FF2B5EF4-FFF2-40B4-BE49-F238E27FC236}">
                <a16:creationId xmlns:a16="http://schemas.microsoft.com/office/drawing/2014/main" id="{318AAB5D-E979-E91F-4424-F65F6B3FD061}"/>
              </a:ext>
            </a:extLst>
          </p:cNvPr>
          <p:cNvSpPr/>
          <p:nvPr/>
        </p:nvSpPr>
        <p:spPr bwMode="auto">
          <a:xfrm>
            <a:off x="3477174" y="2178711"/>
            <a:ext cx="70170" cy="70170"/>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grpSp>
        <p:nvGrpSpPr>
          <p:cNvPr id="205" name="Group 204">
            <a:extLst>
              <a:ext uri="{FF2B5EF4-FFF2-40B4-BE49-F238E27FC236}">
                <a16:creationId xmlns:a16="http://schemas.microsoft.com/office/drawing/2014/main" id="{11C1381E-13F3-5D8B-300D-18B67628CD9A}"/>
              </a:ext>
            </a:extLst>
          </p:cNvPr>
          <p:cNvGrpSpPr/>
          <p:nvPr/>
        </p:nvGrpSpPr>
        <p:grpSpPr>
          <a:xfrm>
            <a:off x="6283956" y="2797108"/>
            <a:ext cx="768415" cy="768415"/>
            <a:chOff x="6283956" y="2797108"/>
            <a:chExt cx="768415" cy="768415"/>
          </a:xfrm>
        </p:grpSpPr>
        <p:sp>
          <p:nvSpPr>
            <p:cNvPr id="34" name="Oval 33">
              <a:extLst>
                <a:ext uri="{FF2B5EF4-FFF2-40B4-BE49-F238E27FC236}">
                  <a16:creationId xmlns:a16="http://schemas.microsoft.com/office/drawing/2014/main" id="{B2C5D4B7-B668-8606-EDE8-7060343706F6}"/>
                </a:ext>
              </a:extLst>
            </p:cNvPr>
            <p:cNvSpPr/>
            <p:nvPr/>
          </p:nvSpPr>
          <p:spPr bwMode="auto">
            <a:xfrm>
              <a:off x="6283956" y="2797108"/>
              <a:ext cx="768415" cy="768415"/>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600">
                <a:solidFill>
                  <a:srgbClr val="FFFFFF"/>
                </a:solidFill>
                <a:cs typeface="Segoe UI" pitchFamily="34" charset="0"/>
              </a:endParaRPr>
            </a:p>
          </p:txBody>
        </p:sp>
        <p:sp>
          <p:nvSpPr>
            <p:cNvPr id="35" name="Oval 34">
              <a:extLst>
                <a:ext uri="{FF2B5EF4-FFF2-40B4-BE49-F238E27FC236}">
                  <a16:creationId xmlns:a16="http://schemas.microsoft.com/office/drawing/2014/main" id="{107C5C7D-6DD7-4408-4184-BF374C5C9811}"/>
                </a:ext>
              </a:extLst>
            </p:cNvPr>
            <p:cNvSpPr/>
            <p:nvPr/>
          </p:nvSpPr>
          <p:spPr bwMode="auto">
            <a:xfrm>
              <a:off x="6352328" y="2865480"/>
              <a:ext cx="631676" cy="631673"/>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grpSp>
      <p:grpSp>
        <p:nvGrpSpPr>
          <p:cNvPr id="206" name="Group 205">
            <a:extLst>
              <a:ext uri="{FF2B5EF4-FFF2-40B4-BE49-F238E27FC236}">
                <a16:creationId xmlns:a16="http://schemas.microsoft.com/office/drawing/2014/main" id="{96B8E10A-8A85-3FD7-9553-31045AB487CF}"/>
              </a:ext>
            </a:extLst>
          </p:cNvPr>
          <p:cNvGrpSpPr/>
          <p:nvPr/>
        </p:nvGrpSpPr>
        <p:grpSpPr>
          <a:xfrm>
            <a:off x="5089502" y="2797108"/>
            <a:ext cx="768415" cy="768415"/>
            <a:chOff x="5089502" y="2797108"/>
            <a:chExt cx="768415" cy="768415"/>
          </a:xfrm>
        </p:grpSpPr>
        <p:sp>
          <p:nvSpPr>
            <p:cNvPr id="39" name="Oval 38">
              <a:extLst>
                <a:ext uri="{FF2B5EF4-FFF2-40B4-BE49-F238E27FC236}">
                  <a16:creationId xmlns:a16="http://schemas.microsoft.com/office/drawing/2014/main" id="{FD920BF7-160E-207C-3F24-AB7B08F033D8}"/>
                </a:ext>
              </a:extLst>
            </p:cNvPr>
            <p:cNvSpPr/>
            <p:nvPr/>
          </p:nvSpPr>
          <p:spPr bwMode="auto">
            <a:xfrm>
              <a:off x="5089502" y="2797108"/>
              <a:ext cx="768415" cy="768415"/>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600">
                <a:solidFill>
                  <a:srgbClr val="FFFFFF"/>
                </a:solidFill>
                <a:cs typeface="Segoe UI" pitchFamily="34" charset="0"/>
              </a:endParaRPr>
            </a:p>
          </p:txBody>
        </p:sp>
        <p:sp>
          <p:nvSpPr>
            <p:cNvPr id="40" name="Oval 39">
              <a:extLst>
                <a:ext uri="{FF2B5EF4-FFF2-40B4-BE49-F238E27FC236}">
                  <a16:creationId xmlns:a16="http://schemas.microsoft.com/office/drawing/2014/main" id="{9642D231-14F2-0406-5950-9E2AF9BD6954}"/>
                </a:ext>
              </a:extLst>
            </p:cNvPr>
            <p:cNvSpPr/>
            <p:nvPr/>
          </p:nvSpPr>
          <p:spPr bwMode="auto">
            <a:xfrm>
              <a:off x="5157874" y="2865480"/>
              <a:ext cx="631676" cy="631673"/>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grpSp>
      <p:cxnSp>
        <p:nvCxnSpPr>
          <p:cNvPr id="42" name="Straight Connector 41">
            <a:extLst>
              <a:ext uri="{FF2B5EF4-FFF2-40B4-BE49-F238E27FC236}">
                <a16:creationId xmlns:a16="http://schemas.microsoft.com/office/drawing/2014/main" id="{CFB93AAD-EB32-F448-3692-388CE3A3C5D3}"/>
              </a:ext>
            </a:extLst>
          </p:cNvPr>
          <p:cNvCxnSpPr/>
          <p:nvPr/>
        </p:nvCxnSpPr>
        <p:spPr>
          <a:xfrm>
            <a:off x="3491763" y="3181316"/>
            <a:ext cx="1486188" cy="0"/>
          </a:xfrm>
          <a:prstGeom prst="line">
            <a:avLst/>
          </a:prstGeom>
          <a:ln w="127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cxnSp>
      <p:sp>
        <p:nvSpPr>
          <p:cNvPr id="43" name="Oval 42">
            <a:extLst>
              <a:ext uri="{FF2B5EF4-FFF2-40B4-BE49-F238E27FC236}">
                <a16:creationId xmlns:a16="http://schemas.microsoft.com/office/drawing/2014/main" id="{182336EA-702E-67E7-9F0C-4A7F6168614D}"/>
              </a:ext>
            </a:extLst>
          </p:cNvPr>
          <p:cNvSpPr/>
          <p:nvPr/>
        </p:nvSpPr>
        <p:spPr bwMode="auto">
          <a:xfrm>
            <a:off x="3462406" y="3146231"/>
            <a:ext cx="70169" cy="70170"/>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44" name="Oval 43">
            <a:extLst>
              <a:ext uri="{FF2B5EF4-FFF2-40B4-BE49-F238E27FC236}">
                <a16:creationId xmlns:a16="http://schemas.microsoft.com/office/drawing/2014/main" id="{A3240701-0E76-6565-029D-81C63D3DAE57}"/>
              </a:ext>
            </a:extLst>
          </p:cNvPr>
          <p:cNvSpPr/>
          <p:nvPr/>
        </p:nvSpPr>
        <p:spPr bwMode="auto">
          <a:xfrm>
            <a:off x="4941211" y="3146231"/>
            <a:ext cx="70169" cy="70170"/>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46" name="Arrow: Bent 45">
            <a:extLst>
              <a:ext uri="{FF2B5EF4-FFF2-40B4-BE49-F238E27FC236}">
                <a16:creationId xmlns:a16="http://schemas.microsoft.com/office/drawing/2014/main" id="{202B7EA9-1769-BE8C-AF49-860B9677D11D}"/>
              </a:ext>
            </a:extLst>
          </p:cNvPr>
          <p:cNvSpPr/>
          <p:nvPr/>
        </p:nvSpPr>
        <p:spPr>
          <a:xfrm rot="10800000">
            <a:off x="7154252" y="2648689"/>
            <a:ext cx="1192553" cy="519786"/>
          </a:xfrm>
          <a:prstGeom prst="bentArrow">
            <a:avLst>
              <a:gd name="adj1" fmla="val 25000"/>
              <a:gd name="adj2" fmla="val 0"/>
              <a:gd name="adj3" fmla="val 0"/>
              <a:gd name="adj4" fmla="val 43750"/>
            </a:avLst>
          </a:prstGeom>
          <a:ln w="127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solidFill>
                <a:schemeClr val="tx1"/>
              </a:solidFill>
            </a:endParaRPr>
          </a:p>
        </p:txBody>
      </p:sp>
      <p:sp>
        <p:nvSpPr>
          <p:cNvPr id="47" name="Oval 46">
            <a:extLst>
              <a:ext uri="{FF2B5EF4-FFF2-40B4-BE49-F238E27FC236}">
                <a16:creationId xmlns:a16="http://schemas.microsoft.com/office/drawing/2014/main" id="{2192A5D1-2334-08F0-3CE8-7B831FD33582}"/>
              </a:ext>
            </a:extLst>
          </p:cNvPr>
          <p:cNvSpPr/>
          <p:nvPr/>
        </p:nvSpPr>
        <p:spPr bwMode="auto">
          <a:xfrm>
            <a:off x="7119167" y="3133392"/>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48" name="Oval 47">
            <a:extLst>
              <a:ext uri="{FF2B5EF4-FFF2-40B4-BE49-F238E27FC236}">
                <a16:creationId xmlns:a16="http://schemas.microsoft.com/office/drawing/2014/main" id="{468357FF-168A-295C-4047-98ADE45116B4}"/>
              </a:ext>
            </a:extLst>
          </p:cNvPr>
          <p:cNvSpPr/>
          <p:nvPr/>
        </p:nvSpPr>
        <p:spPr bwMode="auto">
          <a:xfrm>
            <a:off x="8320539" y="2613607"/>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cxnSp>
        <p:nvCxnSpPr>
          <p:cNvPr id="50" name="Straight Connector 49">
            <a:extLst>
              <a:ext uri="{FF2B5EF4-FFF2-40B4-BE49-F238E27FC236}">
                <a16:creationId xmlns:a16="http://schemas.microsoft.com/office/drawing/2014/main" id="{DA492E11-DC56-BFD5-33D6-D86D51B2245B}"/>
              </a:ext>
            </a:extLst>
          </p:cNvPr>
          <p:cNvCxnSpPr>
            <a:cxnSpLocks/>
            <a:endCxn id="52" idx="2"/>
          </p:cNvCxnSpPr>
          <p:nvPr/>
        </p:nvCxnSpPr>
        <p:spPr>
          <a:xfrm>
            <a:off x="3491763" y="4092729"/>
            <a:ext cx="1981946" cy="0"/>
          </a:xfrm>
          <a:prstGeom prst="line">
            <a:avLst/>
          </a:prstGeom>
          <a:ln w="127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cxnSp>
      <p:sp>
        <p:nvSpPr>
          <p:cNvPr id="51" name="Oval 50">
            <a:extLst>
              <a:ext uri="{FF2B5EF4-FFF2-40B4-BE49-F238E27FC236}">
                <a16:creationId xmlns:a16="http://schemas.microsoft.com/office/drawing/2014/main" id="{58390B69-B9C3-F21C-383D-5C01775677B7}"/>
              </a:ext>
            </a:extLst>
          </p:cNvPr>
          <p:cNvSpPr/>
          <p:nvPr/>
        </p:nvSpPr>
        <p:spPr bwMode="auto">
          <a:xfrm>
            <a:off x="3462406" y="4057644"/>
            <a:ext cx="70169" cy="70170"/>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52" name="Oval 51">
            <a:extLst>
              <a:ext uri="{FF2B5EF4-FFF2-40B4-BE49-F238E27FC236}">
                <a16:creationId xmlns:a16="http://schemas.microsoft.com/office/drawing/2014/main" id="{285995F0-082B-B101-D21D-2A48EDAF77C3}"/>
              </a:ext>
            </a:extLst>
          </p:cNvPr>
          <p:cNvSpPr/>
          <p:nvPr/>
        </p:nvSpPr>
        <p:spPr bwMode="auto">
          <a:xfrm>
            <a:off x="5473709" y="4057644"/>
            <a:ext cx="70169" cy="70170"/>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18" name="Google Shape;1750;p192">
            <a:extLst>
              <a:ext uri="{FF2B5EF4-FFF2-40B4-BE49-F238E27FC236}">
                <a16:creationId xmlns:a16="http://schemas.microsoft.com/office/drawing/2014/main" id="{E09FD0A6-EBB3-DD15-3328-F129ED1A2A7D}"/>
              </a:ext>
            </a:extLst>
          </p:cNvPr>
          <p:cNvSpPr txBox="1">
            <a:spLocks/>
          </p:cNvSpPr>
          <p:nvPr/>
        </p:nvSpPr>
        <p:spPr>
          <a:xfrm>
            <a:off x="2588864" y="3985006"/>
            <a:ext cx="726209" cy="246221"/>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buSzPts val="4100"/>
            </a:pPr>
            <a:r>
              <a:rPr lang="en-IN" sz="1600" b="1" kern="0" dirty="0">
                <a:solidFill>
                  <a:schemeClr val="bg2"/>
                </a:solidFill>
              </a:rPr>
              <a:t>Wi-Fi 6</a:t>
            </a:r>
          </a:p>
        </p:txBody>
      </p:sp>
      <p:grpSp>
        <p:nvGrpSpPr>
          <p:cNvPr id="207" name="Group 206">
            <a:extLst>
              <a:ext uri="{FF2B5EF4-FFF2-40B4-BE49-F238E27FC236}">
                <a16:creationId xmlns:a16="http://schemas.microsoft.com/office/drawing/2014/main" id="{9EB824FD-3136-96D5-D2F0-631C31EDD9AA}"/>
              </a:ext>
            </a:extLst>
          </p:cNvPr>
          <p:cNvGrpSpPr/>
          <p:nvPr/>
        </p:nvGrpSpPr>
        <p:grpSpPr>
          <a:xfrm>
            <a:off x="1697463" y="3708521"/>
            <a:ext cx="768415" cy="768415"/>
            <a:chOff x="1960594" y="3708521"/>
            <a:chExt cx="768415" cy="768415"/>
          </a:xfrm>
        </p:grpSpPr>
        <p:sp>
          <p:nvSpPr>
            <p:cNvPr id="56" name="Oval 55">
              <a:extLst>
                <a:ext uri="{FF2B5EF4-FFF2-40B4-BE49-F238E27FC236}">
                  <a16:creationId xmlns:a16="http://schemas.microsoft.com/office/drawing/2014/main" id="{2592BD01-DB85-868F-F564-E6773F124B13}"/>
                </a:ext>
              </a:extLst>
            </p:cNvPr>
            <p:cNvSpPr/>
            <p:nvPr/>
          </p:nvSpPr>
          <p:spPr bwMode="auto">
            <a:xfrm>
              <a:off x="1960594" y="3708521"/>
              <a:ext cx="768415" cy="768415"/>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600">
                <a:solidFill>
                  <a:srgbClr val="FFFFFF"/>
                </a:solidFill>
                <a:cs typeface="Segoe UI" pitchFamily="34" charset="0"/>
              </a:endParaRPr>
            </a:p>
          </p:txBody>
        </p:sp>
        <p:sp>
          <p:nvSpPr>
            <p:cNvPr id="57" name="Oval 56">
              <a:extLst>
                <a:ext uri="{FF2B5EF4-FFF2-40B4-BE49-F238E27FC236}">
                  <a16:creationId xmlns:a16="http://schemas.microsoft.com/office/drawing/2014/main" id="{A4DEF13D-FF34-FA34-6C95-71333D0AA467}"/>
                </a:ext>
              </a:extLst>
            </p:cNvPr>
            <p:cNvSpPr/>
            <p:nvPr/>
          </p:nvSpPr>
          <p:spPr bwMode="auto">
            <a:xfrm>
              <a:off x="2028966" y="3776893"/>
              <a:ext cx="631676" cy="631673"/>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grpSp>
      <p:sp>
        <p:nvSpPr>
          <p:cNvPr id="59" name="Arrow: Bent 58">
            <a:extLst>
              <a:ext uri="{FF2B5EF4-FFF2-40B4-BE49-F238E27FC236}">
                <a16:creationId xmlns:a16="http://schemas.microsoft.com/office/drawing/2014/main" id="{824145EE-C279-6158-0641-A62D989508B9}"/>
              </a:ext>
            </a:extLst>
          </p:cNvPr>
          <p:cNvSpPr/>
          <p:nvPr/>
        </p:nvSpPr>
        <p:spPr>
          <a:xfrm rot="10800000">
            <a:off x="6710338" y="3315007"/>
            <a:ext cx="2674724" cy="519786"/>
          </a:xfrm>
          <a:prstGeom prst="bentArrow">
            <a:avLst>
              <a:gd name="adj1" fmla="val 25000"/>
              <a:gd name="adj2" fmla="val 0"/>
              <a:gd name="adj3" fmla="val 0"/>
              <a:gd name="adj4" fmla="val 43750"/>
            </a:avLst>
          </a:prstGeom>
          <a:ln w="127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solidFill>
                <a:schemeClr val="tx1"/>
              </a:solidFill>
            </a:endParaRPr>
          </a:p>
        </p:txBody>
      </p:sp>
      <p:sp>
        <p:nvSpPr>
          <p:cNvPr id="60" name="Oval 59">
            <a:extLst>
              <a:ext uri="{FF2B5EF4-FFF2-40B4-BE49-F238E27FC236}">
                <a16:creationId xmlns:a16="http://schemas.microsoft.com/office/drawing/2014/main" id="{B7C5005D-26EF-FB8E-83AC-FEF0954C724F}"/>
              </a:ext>
            </a:extLst>
          </p:cNvPr>
          <p:cNvSpPr/>
          <p:nvPr/>
        </p:nvSpPr>
        <p:spPr bwMode="auto">
          <a:xfrm>
            <a:off x="6675254" y="3799711"/>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61" name="Oval 60">
            <a:extLst>
              <a:ext uri="{FF2B5EF4-FFF2-40B4-BE49-F238E27FC236}">
                <a16:creationId xmlns:a16="http://schemas.microsoft.com/office/drawing/2014/main" id="{79859524-89A0-DE1E-8C70-8CAE1CA4EB3B}"/>
              </a:ext>
            </a:extLst>
          </p:cNvPr>
          <p:cNvSpPr/>
          <p:nvPr/>
        </p:nvSpPr>
        <p:spPr bwMode="auto">
          <a:xfrm>
            <a:off x="9349978" y="3279926"/>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76" name="Arrow: Bent 75">
            <a:extLst>
              <a:ext uri="{FF2B5EF4-FFF2-40B4-BE49-F238E27FC236}">
                <a16:creationId xmlns:a16="http://schemas.microsoft.com/office/drawing/2014/main" id="{46EFCA35-E737-58B0-5D8A-6B242ED9E8B9}"/>
              </a:ext>
            </a:extLst>
          </p:cNvPr>
          <p:cNvSpPr/>
          <p:nvPr/>
        </p:nvSpPr>
        <p:spPr>
          <a:xfrm rot="10800000" flipV="1">
            <a:off x="6710338" y="4073698"/>
            <a:ext cx="2674724" cy="519786"/>
          </a:xfrm>
          <a:prstGeom prst="bentArrow">
            <a:avLst>
              <a:gd name="adj1" fmla="val 25000"/>
              <a:gd name="adj2" fmla="val 0"/>
              <a:gd name="adj3" fmla="val 0"/>
              <a:gd name="adj4" fmla="val 43750"/>
            </a:avLst>
          </a:prstGeom>
          <a:ln w="127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solidFill>
                <a:schemeClr val="tx1"/>
              </a:solidFill>
            </a:endParaRPr>
          </a:p>
        </p:txBody>
      </p:sp>
      <p:sp>
        <p:nvSpPr>
          <p:cNvPr id="84" name="Oval 83">
            <a:extLst>
              <a:ext uri="{FF2B5EF4-FFF2-40B4-BE49-F238E27FC236}">
                <a16:creationId xmlns:a16="http://schemas.microsoft.com/office/drawing/2014/main" id="{1DEB2A83-570B-C09D-4FFD-2C69B958EBB5}"/>
              </a:ext>
            </a:extLst>
          </p:cNvPr>
          <p:cNvSpPr/>
          <p:nvPr/>
        </p:nvSpPr>
        <p:spPr bwMode="auto">
          <a:xfrm flipV="1">
            <a:off x="6675254" y="4038610"/>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85" name="Oval 84">
            <a:extLst>
              <a:ext uri="{FF2B5EF4-FFF2-40B4-BE49-F238E27FC236}">
                <a16:creationId xmlns:a16="http://schemas.microsoft.com/office/drawing/2014/main" id="{4B607604-9232-DB1D-994F-4CFB6514373B}"/>
              </a:ext>
            </a:extLst>
          </p:cNvPr>
          <p:cNvSpPr/>
          <p:nvPr/>
        </p:nvSpPr>
        <p:spPr bwMode="auto">
          <a:xfrm flipV="1">
            <a:off x="9349978" y="4558395"/>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grpSp>
        <p:nvGrpSpPr>
          <p:cNvPr id="204" name="Group 203">
            <a:extLst>
              <a:ext uri="{FF2B5EF4-FFF2-40B4-BE49-F238E27FC236}">
                <a16:creationId xmlns:a16="http://schemas.microsoft.com/office/drawing/2014/main" id="{03A3F591-0AF7-E4D4-B467-AA3ED316FA94}"/>
              </a:ext>
            </a:extLst>
          </p:cNvPr>
          <p:cNvGrpSpPr/>
          <p:nvPr/>
        </p:nvGrpSpPr>
        <p:grpSpPr>
          <a:xfrm>
            <a:off x="9537672" y="3949383"/>
            <a:ext cx="768415" cy="768415"/>
            <a:chOff x="9537672" y="3949383"/>
            <a:chExt cx="768415" cy="768415"/>
          </a:xfrm>
        </p:grpSpPr>
        <p:sp>
          <p:nvSpPr>
            <p:cNvPr id="91" name="Oval 90">
              <a:extLst>
                <a:ext uri="{FF2B5EF4-FFF2-40B4-BE49-F238E27FC236}">
                  <a16:creationId xmlns:a16="http://schemas.microsoft.com/office/drawing/2014/main" id="{E77D1B35-7A3F-DC64-5298-BA6B053F0378}"/>
                </a:ext>
              </a:extLst>
            </p:cNvPr>
            <p:cNvSpPr/>
            <p:nvPr/>
          </p:nvSpPr>
          <p:spPr bwMode="auto">
            <a:xfrm>
              <a:off x="9537672" y="3949383"/>
              <a:ext cx="768415" cy="768415"/>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600">
                <a:solidFill>
                  <a:srgbClr val="FFFFFF"/>
                </a:solidFill>
                <a:cs typeface="Segoe UI" pitchFamily="34" charset="0"/>
              </a:endParaRPr>
            </a:p>
          </p:txBody>
        </p:sp>
        <p:sp>
          <p:nvSpPr>
            <p:cNvPr id="103" name="Oval 102">
              <a:extLst>
                <a:ext uri="{FF2B5EF4-FFF2-40B4-BE49-F238E27FC236}">
                  <a16:creationId xmlns:a16="http://schemas.microsoft.com/office/drawing/2014/main" id="{F2F52B80-89F6-1867-741B-1E05C2F4277A}"/>
                </a:ext>
              </a:extLst>
            </p:cNvPr>
            <p:cNvSpPr/>
            <p:nvPr/>
          </p:nvSpPr>
          <p:spPr bwMode="auto">
            <a:xfrm>
              <a:off x="9606044" y="4017755"/>
              <a:ext cx="631676" cy="631673"/>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grpSp>
      <p:grpSp>
        <p:nvGrpSpPr>
          <p:cNvPr id="203" name="Group 202">
            <a:extLst>
              <a:ext uri="{FF2B5EF4-FFF2-40B4-BE49-F238E27FC236}">
                <a16:creationId xmlns:a16="http://schemas.microsoft.com/office/drawing/2014/main" id="{EC44976B-FBE0-9402-64FF-0391A0661C1F}"/>
              </a:ext>
            </a:extLst>
          </p:cNvPr>
          <p:cNvGrpSpPr/>
          <p:nvPr/>
        </p:nvGrpSpPr>
        <p:grpSpPr>
          <a:xfrm>
            <a:off x="9049646" y="4902134"/>
            <a:ext cx="768415" cy="768415"/>
            <a:chOff x="9484621" y="4902134"/>
            <a:chExt cx="768415" cy="768415"/>
          </a:xfrm>
        </p:grpSpPr>
        <p:sp>
          <p:nvSpPr>
            <p:cNvPr id="124" name="Oval 123">
              <a:extLst>
                <a:ext uri="{FF2B5EF4-FFF2-40B4-BE49-F238E27FC236}">
                  <a16:creationId xmlns:a16="http://schemas.microsoft.com/office/drawing/2014/main" id="{00808E8D-EB29-E532-3E63-78CF8E8C04EB}"/>
                </a:ext>
              </a:extLst>
            </p:cNvPr>
            <p:cNvSpPr/>
            <p:nvPr/>
          </p:nvSpPr>
          <p:spPr bwMode="auto">
            <a:xfrm>
              <a:off x="9484621" y="4902134"/>
              <a:ext cx="768415" cy="768415"/>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600">
                <a:solidFill>
                  <a:srgbClr val="FFFFFF"/>
                </a:solidFill>
                <a:cs typeface="Segoe UI" pitchFamily="34" charset="0"/>
              </a:endParaRPr>
            </a:p>
          </p:txBody>
        </p:sp>
        <p:sp>
          <p:nvSpPr>
            <p:cNvPr id="133" name="Oval 132">
              <a:extLst>
                <a:ext uri="{FF2B5EF4-FFF2-40B4-BE49-F238E27FC236}">
                  <a16:creationId xmlns:a16="http://schemas.microsoft.com/office/drawing/2014/main" id="{725DBC6A-064C-C1F2-9C47-462CACAC3A24}"/>
                </a:ext>
              </a:extLst>
            </p:cNvPr>
            <p:cNvSpPr/>
            <p:nvPr/>
          </p:nvSpPr>
          <p:spPr bwMode="auto">
            <a:xfrm>
              <a:off x="9552993" y="4970506"/>
              <a:ext cx="631676" cy="631673"/>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grpSp>
      <p:sp>
        <p:nvSpPr>
          <p:cNvPr id="19" name="Google Shape;1754;p192">
            <a:extLst>
              <a:ext uri="{FF2B5EF4-FFF2-40B4-BE49-F238E27FC236}">
                <a16:creationId xmlns:a16="http://schemas.microsoft.com/office/drawing/2014/main" id="{2215AB3E-DE47-ABC2-D645-2C31323E5BE1}"/>
              </a:ext>
            </a:extLst>
          </p:cNvPr>
          <p:cNvSpPr txBox="1">
            <a:spLocks/>
          </p:cNvSpPr>
          <p:nvPr/>
        </p:nvSpPr>
        <p:spPr>
          <a:xfrm>
            <a:off x="4337949" y="5176224"/>
            <a:ext cx="695703" cy="246221"/>
          </a:xfrm>
          <a:prstGeom prst="rect">
            <a:avLst/>
          </a:prstGeom>
          <a:noFill/>
          <a:ln>
            <a:noFill/>
          </a:ln>
        </p:spPr>
        <p:txBody>
          <a:bodyPr spcFirstLastPara="1" vert="horz" wrap="none" lIns="0" tIns="0" rIns="0" bIns="0" rtlCol="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4100"/>
            </a:pPr>
            <a:r>
              <a:rPr lang="en-IN" sz="1600" b="1" kern="0">
                <a:solidFill>
                  <a:schemeClr val="bg2"/>
                </a:solidFill>
              </a:rPr>
              <a:t>Auto RF</a:t>
            </a:r>
          </a:p>
        </p:txBody>
      </p:sp>
      <p:grpSp>
        <p:nvGrpSpPr>
          <p:cNvPr id="208" name="Group 207">
            <a:extLst>
              <a:ext uri="{FF2B5EF4-FFF2-40B4-BE49-F238E27FC236}">
                <a16:creationId xmlns:a16="http://schemas.microsoft.com/office/drawing/2014/main" id="{1E2934A7-6F3A-5183-9A86-F5ADB4C5286C}"/>
              </a:ext>
            </a:extLst>
          </p:cNvPr>
          <p:cNvGrpSpPr/>
          <p:nvPr/>
        </p:nvGrpSpPr>
        <p:grpSpPr>
          <a:xfrm>
            <a:off x="3429141" y="4902134"/>
            <a:ext cx="768415" cy="768415"/>
            <a:chOff x="3429141" y="4902134"/>
            <a:chExt cx="768415" cy="768415"/>
          </a:xfrm>
        </p:grpSpPr>
        <p:sp>
          <p:nvSpPr>
            <p:cNvPr id="146" name="Oval 145">
              <a:extLst>
                <a:ext uri="{FF2B5EF4-FFF2-40B4-BE49-F238E27FC236}">
                  <a16:creationId xmlns:a16="http://schemas.microsoft.com/office/drawing/2014/main" id="{7F8CDD4C-5744-0199-8746-DBCDD86D74B1}"/>
                </a:ext>
              </a:extLst>
            </p:cNvPr>
            <p:cNvSpPr/>
            <p:nvPr/>
          </p:nvSpPr>
          <p:spPr bwMode="auto">
            <a:xfrm>
              <a:off x="3429141" y="4902134"/>
              <a:ext cx="768415" cy="768415"/>
            </a:xfrm>
            <a:prstGeom prst="ellipse">
              <a:avLst/>
            </a:prstGeom>
            <a:solidFill>
              <a:schemeClr val="tx2"/>
            </a:solidFill>
            <a:ln>
              <a:no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325120" tIns="260096" rIns="325120" bIns="260096" numCol="1" spcCol="0" rtlCol="0" fromWordArt="0" anchor="t" anchorCtr="0" forceAA="0" compatLnSpc="1">
              <a:prstTxWarp prst="textNoShape">
                <a:avLst/>
              </a:prstTxWarp>
              <a:noAutofit/>
            </a:bodyPr>
            <a:lstStyle/>
            <a:p>
              <a:pPr defTabSz="1657645"/>
              <a:endParaRPr lang="en-US" sz="3600">
                <a:solidFill>
                  <a:srgbClr val="FFFFFF"/>
                </a:solidFill>
                <a:cs typeface="Segoe UI" pitchFamily="34" charset="0"/>
              </a:endParaRPr>
            </a:p>
          </p:txBody>
        </p:sp>
        <p:sp>
          <p:nvSpPr>
            <p:cNvPr id="147" name="Oval 146">
              <a:extLst>
                <a:ext uri="{FF2B5EF4-FFF2-40B4-BE49-F238E27FC236}">
                  <a16:creationId xmlns:a16="http://schemas.microsoft.com/office/drawing/2014/main" id="{AD63195B-01AE-C196-99D1-72BF27501062}"/>
                </a:ext>
              </a:extLst>
            </p:cNvPr>
            <p:cNvSpPr/>
            <p:nvPr/>
          </p:nvSpPr>
          <p:spPr bwMode="auto">
            <a:xfrm>
              <a:off x="3497513" y="4970506"/>
              <a:ext cx="631676" cy="631673"/>
            </a:xfrm>
            <a:prstGeom prst="ellipse">
              <a:avLst/>
            </a:prstGeom>
            <a:solidFill>
              <a:schemeClr val="bg1"/>
            </a:solidFill>
            <a:ln>
              <a:noFill/>
            </a:ln>
            <a:effectLst>
              <a:outerShdw blurRad="63500" dist="50800" sx="90000" sy="9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grpSp>
      <p:sp>
        <p:nvSpPr>
          <p:cNvPr id="166" name="Arrow: Bent 165">
            <a:extLst>
              <a:ext uri="{FF2B5EF4-FFF2-40B4-BE49-F238E27FC236}">
                <a16:creationId xmlns:a16="http://schemas.microsoft.com/office/drawing/2014/main" id="{478E17DE-3D28-42BA-3A84-3577A36FC8E0}"/>
              </a:ext>
            </a:extLst>
          </p:cNvPr>
          <p:cNvSpPr/>
          <p:nvPr/>
        </p:nvSpPr>
        <p:spPr>
          <a:xfrm rot="16200000">
            <a:off x="6207437" y="4461573"/>
            <a:ext cx="1119818" cy="519786"/>
          </a:xfrm>
          <a:prstGeom prst="bentArrow">
            <a:avLst>
              <a:gd name="adj1" fmla="val 25000"/>
              <a:gd name="adj2" fmla="val 0"/>
              <a:gd name="adj3" fmla="val 0"/>
              <a:gd name="adj4" fmla="val 43750"/>
            </a:avLst>
          </a:prstGeom>
          <a:ln w="127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solidFill>
                <a:schemeClr val="tx1"/>
              </a:solidFill>
            </a:endParaRPr>
          </a:p>
        </p:txBody>
      </p:sp>
      <p:sp>
        <p:nvSpPr>
          <p:cNvPr id="167" name="Oval 166">
            <a:extLst>
              <a:ext uri="{FF2B5EF4-FFF2-40B4-BE49-F238E27FC236}">
                <a16:creationId xmlns:a16="http://schemas.microsoft.com/office/drawing/2014/main" id="{80220958-F49B-ACEC-19D2-E21E93E06763}"/>
              </a:ext>
            </a:extLst>
          </p:cNvPr>
          <p:cNvSpPr/>
          <p:nvPr/>
        </p:nvSpPr>
        <p:spPr bwMode="auto">
          <a:xfrm rot="5400000">
            <a:off x="6472367" y="4126473"/>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168" name="Oval 167">
            <a:extLst>
              <a:ext uri="{FF2B5EF4-FFF2-40B4-BE49-F238E27FC236}">
                <a16:creationId xmlns:a16="http://schemas.microsoft.com/office/drawing/2014/main" id="{F3102BB3-B157-D4C5-DB5F-DA1D618FA069}"/>
              </a:ext>
            </a:extLst>
          </p:cNvPr>
          <p:cNvSpPr/>
          <p:nvPr/>
        </p:nvSpPr>
        <p:spPr bwMode="auto">
          <a:xfrm rot="5400000">
            <a:off x="6992152" y="5248858"/>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170" name="Arrow: Bent 169">
            <a:extLst>
              <a:ext uri="{FF2B5EF4-FFF2-40B4-BE49-F238E27FC236}">
                <a16:creationId xmlns:a16="http://schemas.microsoft.com/office/drawing/2014/main" id="{2F8FC66D-5ECD-35CE-3DF4-D38DC90489EB}"/>
              </a:ext>
            </a:extLst>
          </p:cNvPr>
          <p:cNvSpPr/>
          <p:nvPr/>
        </p:nvSpPr>
        <p:spPr>
          <a:xfrm rot="5400000" flipH="1">
            <a:off x="4868797" y="4461576"/>
            <a:ext cx="1119818" cy="519786"/>
          </a:xfrm>
          <a:prstGeom prst="bentArrow">
            <a:avLst>
              <a:gd name="adj1" fmla="val 25000"/>
              <a:gd name="adj2" fmla="val 0"/>
              <a:gd name="adj3" fmla="val 0"/>
              <a:gd name="adj4" fmla="val 43750"/>
            </a:avLst>
          </a:prstGeom>
          <a:ln w="127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solidFill>
                <a:schemeClr val="tx1"/>
              </a:solidFill>
            </a:endParaRPr>
          </a:p>
        </p:txBody>
      </p:sp>
      <p:sp>
        <p:nvSpPr>
          <p:cNvPr id="172" name="Oval 171">
            <a:extLst>
              <a:ext uri="{FF2B5EF4-FFF2-40B4-BE49-F238E27FC236}">
                <a16:creationId xmlns:a16="http://schemas.microsoft.com/office/drawing/2014/main" id="{0DC4A367-63E1-9E2F-A17B-FF483867B7E0}"/>
              </a:ext>
            </a:extLst>
          </p:cNvPr>
          <p:cNvSpPr/>
          <p:nvPr/>
        </p:nvSpPr>
        <p:spPr bwMode="auto">
          <a:xfrm rot="16200000" flipH="1">
            <a:off x="5653516" y="4126476"/>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173" name="Oval 172">
            <a:extLst>
              <a:ext uri="{FF2B5EF4-FFF2-40B4-BE49-F238E27FC236}">
                <a16:creationId xmlns:a16="http://schemas.microsoft.com/office/drawing/2014/main" id="{C6939DAB-D05D-8DA5-89D4-1DFBC2D292E9}"/>
              </a:ext>
            </a:extLst>
          </p:cNvPr>
          <p:cNvSpPr/>
          <p:nvPr/>
        </p:nvSpPr>
        <p:spPr bwMode="auto">
          <a:xfrm rot="16200000" flipH="1">
            <a:off x="5133731" y="5248861"/>
            <a:ext cx="70169" cy="70169"/>
          </a:xfrm>
          <a:prstGeom prst="ellipse">
            <a:avLst/>
          </a:prstGeom>
          <a:solidFill>
            <a:schemeClr val="bg1"/>
          </a:solidFill>
          <a:ln w="12700">
            <a:solidFill>
              <a:schemeClr val="accent2">
                <a:lumMod val="75000"/>
              </a:schemeClr>
            </a:solidFill>
            <a:headEnd type="none" w="lg" len="med"/>
            <a:tailEnd type="none" w="lg" len="med"/>
          </a:ln>
          <a:effectLst>
            <a:outerShdw blurRad="190500" dist="127000" sx="80000" sy="80000" algn="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49"/>
            <a:endParaRPr lang="en-US" sz="2400">
              <a:solidFill>
                <a:srgbClr val="FFFFFF"/>
              </a:solidFill>
              <a:cs typeface="Segoe UI" pitchFamily="34" charset="0"/>
            </a:endParaRPr>
          </a:p>
        </p:txBody>
      </p:sp>
      <p:sp>
        <p:nvSpPr>
          <p:cNvPr id="174" name="Isosceles Triangle 173">
            <a:extLst>
              <a:ext uri="{FF2B5EF4-FFF2-40B4-BE49-F238E27FC236}">
                <a16:creationId xmlns:a16="http://schemas.microsoft.com/office/drawing/2014/main" id="{3AA11069-E438-5758-1B38-9E53E0AB546A}"/>
              </a:ext>
            </a:extLst>
          </p:cNvPr>
          <p:cNvSpPr/>
          <p:nvPr/>
        </p:nvSpPr>
        <p:spPr>
          <a:xfrm rot="5400000">
            <a:off x="8830911" y="4032808"/>
            <a:ext cx="95769" cy="82559"/>
          </a:xfrm>
          <a:prstGeom prst="triangle">
            <a:avLst/>
          </a:prstGeom>
          <a:solidFill>
            <a:schemeClr val="accent2">
              <a:lumMod val="75000"/>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p>
        </p:txBody>
      </p:sp>
      <p:sp>
        <p:nvSpPr>
          <p:cNvPr id="180" name="Isosceles Triangle 179">
            <a:extLst>
              <a:ext uri="{FF2B5EF4-FFF2-40B4-BE49-F238E27FC236}">
                <a16:creationId xmlns:a16="http://schemas.microsoft.com/office/drawing/2014/main" id="{774AE5DD-5B5A-A392-E2BD-B3B0EEFF5C3A}"/>
              </a:ext>
            </a:extLst>
          </p:cNvPr>
          <p:cNvSpPr/>
          <p:nvPr/>
        </p:nvSpPr>
        <p:spPr>
          <a:xfrm rot="5400000">
            <a:off x="8830911" y="3794140"/>
            <a:ext cx="95769" cy="82559"/>
          </a:xfrm>
          <a:prstGeom prst="triangle">
            <a:avLst/>
          </a:prstGeom>
          <a:solidFill>
            <a:schemeClr val="accent2">
              <a:lumMod val="75000"/>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p>
        </p:txBody>
      </p:sp>
      <p:sp>
        <p:nvSpPr>
          <p:cNvPr id="185" name="Isosceles Triangle 184">
            <a:extLst>
              <a:ext uri="{FF2B5EF4-FFF2-40B4-BE49-F238E27FC236}">
                <a16:creationId xmlns:a16="http://schemas.microsoft.com/office/drawing/2014/main" id="{49EFE72E-9A23-99C6-8408-C4D9A025945F}"/>
              </a:ext>
            </a:extLst>
          </p:cNvPr>
          <p:cNvSpPr/>
          <p:nvPr/>
        </p:nvSpPr>
        <p:spPr>
          <a:xfrm rot="8246552">
            <a:off x="9312269" y="4155921"/>
            <a:ext cx="95769" cy="82559"/>
          </a:xfrm>
          <a:prstGeom prst="triangle">
            <a:avLst/>
          </a:prstGeom>
          <a:solidFill>
            <a:schemeClr val="accent2">
              <a:lumMod val="75000"/>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p>
        </p:txBody>
      </p:sp>
      <p:sp>
        <p:nvSpPr>
          <p:cNvPr id="186" name="Isosceles Triangle 185">
            <a:extLst>
              <a:ext uri="{FF2B5EF4-FFF2-40B4-BE49-F238E27FC236}">
                <a16:creationId xmlns:a16="http://schemas.microsoft.com/office/drawing/2014/main" id="{3892E694-FD91-BEBB-62F4-D4E934FC9627}"/>
              </a:ext>
            </a:extLst>
          </p:cNvPr>
          <p:cNvSpPr/>
          <p:nvPr/>
        </p:nvSpPr>
        <p:spPr>
          <a:xfrm>
            <a:off x="9336622" y="4287699"/>
            <a:ext cx="95769" cy="82559"/>
          </a:xfrm>
          <a:prstGeom prst="triangle">
            <a:avLst/>
          </a:prstGeom>
          <a:solidFill>
            <a:schemeClr val="accent2">
              <a:lumMod val="75000"/>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p>
        </p:txBody>
      </p:sp>
      <p:sp>
        <p:nvSpPr>
          <p:cNvPr id="188" name="Isosceles Triangle 187">
            <a:extLst>
              <a:ext uri="{FF2B5EF4-FFF2-40B4-BE49-F238E27FC236}">
                <a16:creationId xmlns:a16="http://schemas.microsoft.com/office/drawing/2014/main" id="{C1F6203B-1930-7FDD-A9C2-C81A2B838B24}"/>
              </a:ext>
            </a:extLst>
          </p:cNvPr>
          <p:cNvSpPr/>
          <p:nvPr/>
        </p:nvSpPr>
        <p:spPr>
          <a:xfrm rot="13353448" flipV="1">
            <a:off x="9312269" y="3674601"/>
            <a:ext cx="95769" cy="82559"/>
          </a:xfrm>
          <a:prstGeom prst="triangle">
            <a:avLst/>
          </a:prstGeom>
          <a:solidFill>
            <a:schemeClr val="accent2">
              <a:lumMod val="75000"/>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p>
        </p:txBody>
      </p:sp>
      <p:sp>
        <p:nvSpPr>
          <p:cNvPr id="189" name="Isosceles Triangle 188">
            <a:extLst>
              <a:ext uri="{FF2B5EF4-FFF2-40B4-BE49-F238E27FC236}">
                <a16:creationId xmlns:a16="http://schemas.microsoft.com/office/drawing/2014/main" id="{06E644CA-EEA8-3856-E867-022F9D7CF10F}"/>
              </a:ext>
            </a:extLst>
          </p:cNvPr>
          <p:cNvSpPr/>
          <p:nvPr/>
        </p:nvSpPr>
        <p:spPr>
          <a:xfrm flipV="1">
            <a:off x="9336622" y="3542823"/>
            <a:ext cx="95769" cy="82559"/>
          </a:xfrm>
          <a:prstGeom prst="triangle">
            <a:avLst/>
          </a:prstGeom>
          <a:solidFill>
            <a:schemeClr val="accent2">
              <a:lumMod val="75000"/>
            </a:schemeClr>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050"/>
          </a:p>
        </p:txBody>
      </p:sp>
      <p:cxnSp>
        <p:nvCxnSpPr>
          <p:cNvPr id="190" name="Straight Connector 189">
            <a:extLst>
              <a:ext uri="{FF2B5EF4-FFF2-40B4-BE49-F238E27FC236}">
                <a16:creationId xmlns:a16="http://schemas.microsoft.com/office/drawing/2014/main" id="{F2ED829A-76AB-819A-0CCD-7319E9E20BD2}"/>
              </a:ext>
            </a:extLst>
          </p:cNvPr>
          <p:cNvCxnSpPr>
            <a:cxnSpLocks/>
          </p:cNvCxnSpPr>
          <p:nvPr/>
        </p:nvCxnSpPr>
        <p:spPr>
          <a:xfrm>
            <a:off x="6081799" y="2420002"/>
            <a:ext cx="0" cy="1145521"/>
          </a:xfrm>
          <a:prstGeom prst="line">
            <a:avLst/>
          </a:prstGeom>
          <a:ln w="44450" cap="rnd">
            <a:solidFill>
              <a:schemeClr val="accent6"/>
            </a:solidFill>
            <a:prstDash val="sysDot"/>
          </a:ln>
        </p:spPr>
        <p:style>
          <a:lnRef idx="1">
            <a:schemeClr val="accent1"/>
          </a:lnRef>
          <a:fillRef idx="0">
            <a:schemeClr val="accent1"/>
          </a:fillRef>
          <a:effectRef idx="0">
            <a:schemeClr val="accent1"/>
          </a:effectRef>
          <a:fontRef idx="minor">
            <a:schemeClr val="tx1"/>
          </a:fontRef>
        </p:style>
      </p:cxnSp>
      <p:sp>
        <p:nvSpPr>
          <p:cNvPr id="194" name="Rectangle: Top Corners Rounded 193">
            <a:extLst>
              <a:ext uri="{FF2B5EF4-FFF2-40B4-BE49-F238E27FC236}">
                <a16:creationId xmlns:a16="http://schemas.microsoft.com/office/drawing/2014/main" id="{DCAC26AE-D35C-DA75-2802-651E99C33441}"/>
              </a:ext>
            </a:extLst>
          </p:cNvPr>
          <p:cNvSpPr/>
          <p:nvPr/>
        </p:nvSpPr>
        <p:spPr bwMode="auto">
          <a:xfrm rot="5400000">
            <a:off x="1543050" y="-304801"/>
            <a:ext cx="908048" cy="2901955"/>
          </a:xfrm>
          <a:prstGeom prst="round2SameRect">
            <a:avLst/>
          </a:prstGeom>
          <a:solidFill>
            <a:schemeClr val="tx1"/>
          </a:solidFill>
          <a:ln>
            <a:noFill/>
          </a:ln>
          <a:effectLst/>
        </p:spPr>
        <p:txBody>
          <a:bodyPr vert="horz" wrap="square" lIns="91440" tIns="45720" rIns="91440" bIns="45720" numCol="1" rtlCol="0" anchor="t" anchorCtr="0" compatLnSpc="1">
            <a:prstTxWarp prst="textNoShape">
              <a:avLst/>
            </a:prstTxWarp>
          </a:bodyPr>
          <a:lstStyle/>
          <a:p>
            <a:pPr defTabSz="914400">
              <a:spcBef>
                <a:spcPct val="20000"/>
              </a:spcBef>
              <a:buFontTx/>
              <a:buChar char="•"/>
            </a:pPr>
            <a:endParaRPr lang="en-US">
              <a:latin typeface="Arial" panose="020B0604020202020204" pitchFamily="34" charset="0"/>
            </a:endParaRPr>
          </a:p>
        </p:txBody>
      </p:sp>
      <p:sp>
        <p:nvSpPr>
          <p:cNvPr id="195" name="Title 3">
            <a:extLst>
              <a:ext uri="{FF2B5EF4-FFF2-40B4-BE49-F238E27FC236}">
                <a16:creationId xmlns:a16="http://schemas.microsoft.com/office/drawing/2014/main" id="{942E3EAA-E615-2188-1C8C-38485C3E3DCF}"/>
              </a:ext>
            </a:extLst>
          </p:cNvPr>
          <p:cNvSpPr txBox="1">
            <a:spLocks/>
          </p:cNvSpPr>
          <p:nvPr/>
        </p:nvSpPr>
        <p:spPr>
          <a:xfrm>
            <a:off x="657444" y="884567"/>
            <a:ext cx="2679260" cy="523220"/>
          </a:xfrm>
          <a:prstGeom prst="rect">
            <a:avLst/>
          </a:prstGeom>
        </p:spPr>
        <p:txBody>
          <a:bodyPr wrap="square">
            <a:spAutoFit/>
          </a:bodyPr>
          <a:lstStyle>
            <a:lvl1pPr algn="l" rtl="0" fontAlgn="base">
              <a:spcBef>
                <a:spcPct val="0"/>
              </a:spcBef>
              <a:spcAft>
                <a:spcPct val="0"/>
              </a:spcAft>
              <a:defRPr sz="3600" b="1" kern="1200">
                <a:solidFill>
                  <a:schemeClr val="tx1"/>
                </a:solidFill>
                <a:latin typeface="+mj-lt"/>
                <a:ea typeface="+mj-ea"/>
                <a:cs typeface="+mj-cs"/>
              </a:defRPr>
            </a:lvl1pPr>
            <a:lvl2pPr algn="l" rtl="0" fontAlgn="base">
              <a:spcBef>
                <a:spcPct val="0"/>
              </a:spcBef>
              <a:spcAft>
                <a:spcPct val="0"/>
              </a:spcAft>
              <a:defRPr sz="3600" b="1">
                <a:solidFill>
                  <a:schemeClr val="tx1"/>
                </a:solidFill>
                <a:latin typeface="TheSansOffice" pitchFamily="34" charset="0"/>
              </a:defRPr>
            </a:lvl2pPr>
            <a:lvl3pPr algn="l" rtl="0" fontAlgn="base">
              <a:spcBef>
                <a:spcPct val="0"/>
              </a:spcBef>
              <a:spcAft>
                <a:spcPct val="0"/>
              </a:spcAft>
              <a:defRPr sz="3600" b="1">
                <a:solidFill>
                  <a:schemeClr val="tx1"/>
                </a:solidFill>
                <a:latin typeface="TheSansOffice" pitchFamily="34" charset="0"/>
              </a:defRPr>
            </a:lvl3pPr>
            <a:lvl4pPr algn="l" rtl="0" fontAlgn="base">
              <a:spcBef>
                <a:spcPct val="0"/>
              </a:spcBef>
              <a:spcAft>
                <a:spcPct val="0"/>
              </a:spcAft>
              <a:defRPr sz="3600" b="1">
                <a:solidFill>
                  <a:schemeClr val="tx1"/>
                </a:solidFill>
                <a:latin typeface="TheSansOffice" pitchFamily="34" charset="0"/>
              </a:defRPr>
            </a:lvl4pPr>
            <a:lvl5pPr algn="l" rtl="0" fontAlgn="base">
              <a:spcBef>
                <a:spcPct val="0"/>
              </a:spcBef>
              <a:spcAft>
                <a:spcPct val="0"/>
              </a:spcAft>
              <a:defRPr sz="3600" b="1">
                <a:solidFill>
                  <a:schemeClr val="tx1"/>
                </a:solidFill>
                <a:latin typeface="TheSansOffice" pitchFamily="34" charset="0"/>
              </a:defRPr>
            </a:lvl5pPr>
            <a:lvl6pPr marL="457200" algn="l" rtl="0" fontAlgn="base">
              <a:spcBef>
                <a:spcPct val="0"/>
              </a:spcBef>
              <a:spcAft>
                <a:spcPct val="0"/>
              </a:spcAft>
              <a:defRPr sz="3600" b="1">
                <a:solidFill>
                  <a:schemeClr val="tx1"/>
                </a:solidFill>
                <a:latin typeface="TheSansOffice" pitchFamily="34" charset="0"/>
              </a:defRPr>
            </a:lvl6pPr>
            <a:lvl7pPr marL="914400" algn="l" rtl="0" fontAlgn="base">
              <a:spcBef>
                <a:spcPct val="0"/>
              </a:spcBef>
              <a:spcAft>
                <a:spcPct val="0"/>
              </a:spcAft>
              <a:defRPr sz="3600" b="1">
                <a:solidFill>
                  <a:schemeClr val="tx1"/>
                </a:solidFill>
                <a:latin typeface="TheSansOffice" pitchFamily="34" charset="0"/>
              </a:defRPr>
            </a:lvl7pPr>
            <a:lvl8pPr marL="1371600" algn="l" rtl="0" fontAlgn="base">
              <a:spcBef>
                <a:spcPct val="0"/>
              </a:spcBef>
              <a:spcAft>
                <a:spcPct val="0"/>
              </a:spcAft>
              <a:defRPr sz="3600" b="1">
                <a:solidFill>
                  <a:schemeClr val="tx1"/>
                </a:solidFill>
                <a:latin typeface="TheSansOffice" pitchFamily="34" charset="0"/>
              </a:defRPr>
            </a:lvl8pPr>
            <a:lvl9pPr marL="1828800" algn="l" rtl="0" fontAlgn="base">
              <a:spcBef>
                <a:spcPct val="0"/>
              </a:spcBef>
              <a:spcAft>
                <a:spcPct val="0"/>
              </a:spcAft>
              <a:defRPr sz="3600" b="1">
                <a:solidFill>
                  <a:schemeClr val="tx1"/>
                </a:solidFill>
                <a:latin typeface="TheSansOffice" pitchFamily="34" charset="0"/>
              </a:defRPr>
            </a:lvl9pPr>
          </a:lstStyle>
          <a:p>
            <a:pPr defTabSz="914400"/>
            <a:r>
              <a:rPr lang="en-IN" sz="2800">
                <a:solidFill>
                  <a:schemeClr val="accent1"/>
                </a:solidFill>
                <a:sym typeface="Proxima Nova"/>
              </a:rPr>
              <a:t>Meraki Wireless</a:t>
            </a:r>
          </a:p>
        </p:txBody>
      </p:sp>
      <p:pic>
        <p:nvPicPr>
          <p:cNvPr id="209" name="Graphic 208">
            <a:extLst>
              <a:ext uri="{FF2B5EF4-FFF2-40B4-BE49-F238E27FC236}">
                <a16:creationId xmlns:a16="http://schemas.microsoft.com/office/drawing/2014/main" id="{CE088644-302B-8864-A329-21466956D9FD}"/>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5242694" y="2950299"/>
            <a:ext cx="462032" cy="462032"/>
          </a:xfrm>
          <a:prstGeom prst="rect">
            <a:avLst/>
          </a:prstGeom>
        </p:spPr>
      </p:pic>
      <p:pic>
        <p:nvPicPr>
          <p:cNvPr id="210" name="Graphic 209">
            <a:extLst>
              <a:ext uri="{FF2B5EF4-FFF2-40B4-BE49-F238E27FC236}">
                <a16:creationId xmlns:a16="http://schemas.microsoft.com/office/drawing/2014/main" id="{C408940C-B0D6-BF52-3A7F-C5379E19F1B6}"/>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1854811" y="3865868"/>
            <a:ext cx="453720" cy="453720"/>
          </a:xfrm>
          <a:prstGeom prst="rect">
            <a:avLst/>
          </a:prstGeom>
        </p:spPr>
      </p:pic>
      <p:pic>
        <p:nvPicPr>
          <p:cNvPr id="211" name="Graphic 210">
            <a:extLst>
              <a:ext uri="{FF2B5EF4-FFF2-40B4-BE49-F238E27FC236}">
                <a16:creationId xmlns:a16="http://schemas.microsoft.com/office/drawing/2014/main" id="{E7F698FB-103E-E58D-F381-6A0916A64870}"/>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6458578" y="2971730"/>
            <a:ext cx="419170" cy="419170"/>
          </a:xfrm>
          <a:prstGeom prst="rect">
            <a:avLst/>
          </a:prstGeom>
        </p:spPr>
      </p:pic>
      <p:pic>
        <p:nvPicPr>
          <p:cNvPr id="212" name="Graphic 211">
            <a:extLst>
              <a:ext uri="{FF2B5EF4-FFF2-40B4-BE49-F238E27FC236}">
                <a16:creationId xmlns:a16="http://schemas.microsoft.com/office/drawing/2014/main" id="{F176AB2E-4D2C-1356-52C2-0CB9535A97E4}"/>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3605522" y="5078515"/>
            <a:ext cx="415654" cy="415654"/>
          </a:xfrm>
          <a:prstGeom prst="rect">
            <a:avLst/>
          </a:prstGeom>
        </p:spPr>
      </p:pic>
      <p:pic>
        <p:nvPicPr>
          <p:cNvPr id="213" name="Graphic 212">
            <a:extLst>
              <a:ext uri="{FF2B5EF4-FFF2-40B4-BE49-F238E27FC236}">
                <a16:creationId xmlns:a16="http://schemas.microsoft.com/office/drawing/2014/main" id="{9099BB67-935C-0973-C11D-273FDAD5F6EC}"/>
              </a:ext>
            </a:extLst>
          </p:cNvPr>
          <p:cNvPicPr>
            <a:picLocks/>
          </p:cNvPicPr>
          <p:nvPr/>
        </p:nvPicPr>
        <p:blipFill>
          <a:blip r:embed="rId13">
            <a:extLst>
              <a:ext uri="{96DAC541-7B7A-43D3-8B79-37D633B846F1}">
                <asvg:svgBlip xmlns:asvg="http://schemas.microsoft.com/office/drawing/2016/SVG/main" r:embed="rId14"/>
              </a:ext>
            </a:extLst>
          </a:blip>
          <a:stretch>
            <a:fillRect/>
          </a:stretch>
        </p:blipFill>
        <p:spPr>
          <a:xfrm>
            <a:off x="9719587" y="4131297"/>
            <a:ext cx="404586" cy="404586"/>
          </a:xfrm>
          <a:prstGeom prst="rect">
            <a:avLst/>
          </a:prstGeom>
        </p:spPr>
      </p:pic>
      <p:pic>
        <p:nvPicPr>
          <p:cNvPr id="214" name="Graphic 213">
            <a:extLst>
              <a:ext uri="{FF2B5EF4-FFF2-40B4-BE49-F238E27FC236}">
                <a16:creationId xmlns:a16="http://schemas.microsoft.com/office/drawing/2014/main" id="{F988EB1D-81AA-3FBB-352E-C9C1A2595425}"/>
              </a:ext>
            </a:extLst>
          </p:cNvPr>
          <p:cNvPicPr>
            <a:picLocks/>
          </p:cNvPicPr>
          <p:nvPr/>
        </p:nvPicPr>
        <p:blipFill>
          <a:blip r:embed="rId15">
            <a:extLst>
              <a:ext uri="{96DAC541-7B7A-43D3-8B79-37D633B846F1}">
                <asvg:svgBlip xmlns:asvg="http://schemas.microsoft.com/office/drawing/2016/SVG/main" r:embed="rId16"/>
              </a:ext>
            </a:extLst>
          </a:blip>
          <a:stretch>
            <a:fillRect/>
          </a:stretch>
        </p:blipFill>
        <p:spPr>
          <a:xfrm>
            <a:off x="9199833" y="5052321"/>
            <a:ext cx="468042" cy="468042"/>
          </a:xfrm>
          <a:prstGeom prst="rect">
            <a:avLst/>
          </a:prstGeom>
        </p:spPr>
      </p:pic>
      <p:pic>
        <p:nvPicPr>
          <p:cNvPr id="1028" name="Picture 4" descr="Bluetooth Logo PNG Transparent &amp; SVG Vector - Freebie Supply">
            <a:extLst>
              <a:ext uri="{FF2B5EF4-FFF2-40B4-BE49-F238E27FC236}">
                <a16:creationId xmlns:a16="http://schemas.microsoft.com/office/drawing/2014/main" id="{563808B1-147A-031B-9B7F-ABDC2B8C0794}"/>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a:stretch/>
        </p:blipFill>
        <p:spPr bwMode="auto">
          <a:xfrm>
            <a:off x="5957109" y="4492452"/>
            <a:ext cx="249382" cy="32958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29">
            <a:extLst>
              <a:ext uri="{FF2B5EF4-FFF2-40B4-BE49-F238E27FC236}">
                <a16:creationId xmlns:a16="http://schemas.microsoft.com/office/drawing/2014/main" id="{BC9B03E2-CF58-350A-21C6-C3D21DB54E86}"/>
              </a:ext>
            </a:extLst>
          </p:cNvPr>
          <p:cNvSpPr>
            <a:spLocks noGrp="1"/>
          </p:cNvSpPr>
          <p:nvPr>
            <p:ph type="sldNum" sz="quarter" idx="4"/>
          </p:nvPr>
        </p:nvSpPr>
        <p:spPr>
          <a:xfrm>
            <a:off x="483506" y="6219875"/>
            <a:ext cx="70532" cy="153888"/>
          </a:xfrm>
        </p:spPr>
        <p:txBody>
          <a:bodyPr/>
          <a:lstStyle/>
          <a:p>
            <a:fld id="{40268001-DAE9-4AA3-A633-2C4D8E37F090}" type="slidenum">
              <a:rPr lang="en-GB" smtClean="0"/>
              <a:pPr/>
              <a:t>9</a:t>
            </a:fld>
            <a:endParaRPr lang="en-GB"/>
          </a:p>
        </p:txBody>
      </p:sp>
      <p:sp>
        <p:nvSpPr>
          <p:cNvPr id="3" name="Footer Placeholder 4">
            <a:extLst>
              <a:ext uri="{FF2B5EF4-FFF2-40B4-BE49-F238E27FC236}">
                <a16:creationId xmlns:a16="http://schemas.microsoft.com/office/drawing/2014/main" id="{6094B1DB-4997-3DC7-C470-82B9F4739037}"/>
              </a:ext>
            </a:extLst>
          </p:cNvPr>
          <p:cNvSpPr>
            <a:spLocks noGrp="1"/>
          </p:cNvSpPr>
          <p:nvPr>
            <p:ph type="ftr" sz="quarter" idx="3"/>
          </p:nvPr>
        </p:nvSpPr>
        <p:spPr>
          <a:xfrm>
            <a:off x="546099" y="6227763"/>
            <a:ext cx="7040880" cy="139700"/>
          </a:xfrm>
        </p:spPr>
        <p:txBody>
          <a:bodyPr vert="horz" lIns="91440" tIns="45720" rIns="91440" bIns="45720" rtlCol="0" anchor="ctr"/>
          <a:lstStyle/>
          <a:p>
            <a:pPr algn="l" defTabSz="914400" fontAlgn="auto">
              <a:spcBef>
                <a:spcPts val="0"/>
              </a:spcBef>
              <a:spcAft>
                <a:spcPts val="0"/>
              </a:spcAft>
              <a:tabLst>
                <a:tab pos="274320" algn="l"/>
                <a:tab pos="411480" algn="l"/>
              </a:tabLst>
            </a:pPr>
            <a:r>
              <a:rPr lang="en-US" dirty="0">
                <a:latin typeface="+mn-lt"/>
                <a:ea typeface="Verdana" pitchFamily="34" charset="0"/>
              </a:rPr>
              <a:t>© Sify – For internal use</a:t>
            </a:r>
            <a:endParaRPr lang="nl-NL" dirty="0">
              <a:latin typeface="+mn-lt"/>
              <a:ea typeface="Verdana" pitchFamily="34" charset="0"/>
            </a:endParaRPr>
          </a:p>
        </p:txBody>
      </p:sp>
    </p:spTree>
    <p:extLst>
      <p:ext uri="{BB962C8B-B14F-4D97-AF65-F5344CB8AC3E}">
        <p14:creationId xmlns:p14="http://schemas.microsoft.com/office/powerpoint/2010/main" val="1074038564"/>
      </p:ext>
    </p:extLst>
  </p:cSld>
  <p:clrMapOvr>
    <a:masterClrMapping/>
  </p:clrMapOvr>
  <p:transition/>
</p:sld>
</file>

<file path=ppt/theme/theme1.xml><?xml version="1.0" encoding="utf-8"?>
<a:theme xmlns:a="http://schemas.openxmlformats.org/drawingml/2006/main" name="Titles">
  <a:themeElements>
    <a:clrScheme name="Titles 13">
      <a:dk1>
        <a:srgbClr val="606A74"/>
      </a:dk1>
      <a:lt1>
        <a:srgbClr val="FFFFFF"/>
      </a:lt1>
      <a:dk2>
        <a:srgbClr val="BAD300"/>
      </a:dk2>
      <a:lt2>
        <a:srgbClr val="4E555B"/>
      </a:lt2>
      <a:accent1>
        <a:srgbClr val="ECFF59"/>
      </a:accent1>
      <a:accent2>
        <a:srgbClr val="BAD300"/>
      </a:accent2>
      <a:accent3>
        <a:srgbClr val="FFFFFF"/>
      </a:accent3>
      <a:accent4>
        <a:srgbClr val="515962"/>
      </a:accent4>
      <a:accent5>
        <a:srgbClr val="F4FFB5"/>
      </a:accent5>
      <a:accent6>
        <a:srgbClr val="A8BF00"/>
      </a:accent6>
      <a:hlink>
        <a:srgbClr val="718000"/>
      </a:hlink>
      <a:folHlink>
        <a:srgbClr val="4F5900"/>
      </a:folHlink>
    </a:clrScheme>
    <a:fontScheme name="Titles">
      <a:majorFont>
        <a:latin typeface="TheSansOffice"/>
        <a:ea typeface=""/>
        <a:cs typeface=""/>
      </a:majorFont>
      <a:minorFont>
        <a:latin typeface="TheSans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Char char="•"/>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Char char="•"/>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Titl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itl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itl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itl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itl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itl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itl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itl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itl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itl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itl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itl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Titles 13">
        <a:dk1>
          <a:srgbClr val="606A74"/>
        </a:dk1>
        <a:lt1>
          <a:srgbClr val="FFFFFF"/>
        </a:lt1>
        <a:dk2>
          <a:srgbClr val="BAD300"/>
        </a:dk2>
        <a:lt2>
          <a:srgbClr val="4E555B"/>
        </a:lt2>
        <a:accent1>
          <a:srgbClr val="ECFF59"/>
        </a:accent1>
        <a:accent2>
          <a:srgbClr val="BAD300"/>
        </a:accent2>
        <a:accent3>
          <a:srgbClr val="FFFFFF"/>
        </a:accent3>
        <a:accent4>
          <a:srgbClr val="515962"/>
        </a:accent4>
        <a:accent5>
          <a:srgbClr val="F4FFB5"/>
        </a:accent5>
        <a:accent6>
          <a:srgbClr val="A8BF00"/>
        </a:accent6>
        <a:hlink>
          <a:srgbClr val="718000"/>
        </a:hlink>
        <a:folHlink>
          <a:srgbClr val="4F5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Slide">
  <a:themeElements>
    <a:clrScheme name="Default Slide 13">
      <a:dk1>
        <a:srgbClr val="606A74"/>
      </a:dk1>
      <a:lt1>
        <a:srgbClr val="FFFFFF"/>
      </a:lt1>
      <a:dk2>
        <a:srgbClr val="BAD300"/>
      </a:dk2>
      <a:lt2>
        <a:srgbClr val="4E555B"/>
      </a:lt2>
      <a:accent1>
        <a:srgbClr val="ECFF59"/>
      </a:accent1>
      <a:accent2>
        <a:srgbClr val="BAD300"/>
      </a:accent2>
      <a:accent3>
        <a:srgbClr val="FFFFFF"/>
      </a:accent3>
      <a:accent4>
        <a:srgbClr val="515962"/>
      </a:accent4>
      <a:accent5>
        <a:srgbClr val="F4FFB5"/>
      </a:accent5>
      <a:accent6>
        <a:srgbClr val="A8BF00"/>
      </a:accent6>
      <a:hlink>
        <a:srgbClr val="718000"/>
      </a:hlink>
      <a:folHlink>
        <a:srgbClr val="4F5900"/>
      </a:folHlink>
    </a:clrScheme>
    <a:fontScheme name="Default Slide">
      <a:majorFont>
        <a:latin typeface="TheSansOffice"/>
        <a:ea typeface=""/>
        <a:cs typeface=""/>
      </a:majorFont>
      <a:minorFont>
        <a:latin typeface="TheSans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Char char="•"/>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Char char="•"/>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Slide 13">
        <a:dk1>
          <a:srgbClr val="606A74"/>
        </a:dk1>
        <a:lt1>
          <a:srgbClr val="FFFFFF"/>
        </a:lt1>
        <a:dk2>
          <a:srgbClr val="BAD300"/>
        </a:dk2>
        <a:lt2>
          <a:srgbClr val="4E555B"/>
        </a:lt2>
        <a:accent1>
          <a:srgbClr val="ECFF59"/>
        </a:accent1>
        <a:accent2>
          <a:srgbClr val="BAD300"/>
        </a:accent2>
        <a:accent3>
          <a:srgbClr val="FFFFFF"/>
        </a:accent3>
        <a:accent4>
          <a:srgbClr val="515962"/>
        </a:accent4>
        <a:accent5>
          <a:srgbClr val="F4FFB5"/>
        </a:accent5>
        <a:accent6>
          <a:srgbClr val="A8BF00"/>
        </a:accent6>
        <a:hlink>
          <a:srgbClr val="718000"/>
        </a:hlink>
        <a:folHlink>
          <a:srgbClr val="4F5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a78832c2-eebf-4382-81fa-b08e6a258da5">
      <UserInfo>
        <DisplayName>c:0u.c|tenant|a519ea38c0b9f24a65c441bbd40ed1a4c2257ddf538d35a50fd74da149e39238</DisplayName>
        <AccountId>1569</AccountId>
        <AccountType/>
      </UserInfo>
      <UserInfo>
        <DisplayName>Wanlam [Chillibreeze]</DisplayName>
        <AccountId>169</AccountId>
        <AccountType/>
      </UserInfo>
      <UserInfo>
        <DisplayName>Guest Contributor</DisplayName>
        <AccountId>228</AccountId>
        <AccountType/>
      </UserInfo>
      <UserInfo>
        <DisplayName>imran.choudhury@chillibreeze.com</DisplayName>
        <AccountId>1170</AccountId>
        <AccountType/>
      </UserInfo>
      <UserInfo>
        <DisplayName>c:0u.c|tenant|ba35d47022e193047051bf5bb3cf5bb3380b29c91ffdad1b6ddc87ecd6471a4e</DisplayName>
        <AccountId>3159</AccountId>
        <AccountType/>
      </UserInfo>
      <UserInfo>
        <DisplayName>Guest Contributor</DisplayName>
        <AccountId>4078</AccountId>
        <AccountType/>
      </UserInfo>
      <UserInfo>
        <DisplayName>c:0u.c|tenant|5eb1b51d640122e9c920856418e5811718605f67abd4e7249708ded072f65ce4</DisplayName>
        <AccountId>2910</AccountId>
        <AccountType/>
      </UserInfo>
      <UserInfo>
        <DisplayName>Guest Contributor</DisplayName>
        <AccountId>3583</AccountId>
        <AccountType/>
      </UserInfo>
      <UserInfo>
        <DisplayName>Projects [Chillibreeze]</DisplayName>
        <AccountId>3239</AccountId>
        <AccountType/>
      </UserInfo>
      <UserInfo>
        <DisplayName>Drew - Andrew Lalrinawma [Chillibreeze]</DisplayName>
        <AccountId>21175</AccountId>
        <AccountType/>
      </UserInfo>
    </SharedWithUsers>
    <lcf76f155ced4ddcb4097134ff3c332f xmlns="a0475ef4-9649-42f9-bfd3-301e28eb3721">
      <Terms xmlns="http://schemas.microsoft.com/office/infopath/2007/PartnerControls"/>
    </lcf76f155ced4ddcb4097134ff3c332f>
    <TaxCatchAll xmlns="a78832c2-eebf-4382-81fa-b08e6a258d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82E1C4679231242A9E612B2B624A10F" ma:contentTypeVersion="17" ma:contentTypeDescription="Create a new document." ma:contentTypeScope="" ma:versionID="cceffc28ade0785c14a7e175a66202cb">
  <xsd:schema xmlns:xsd="http://www.w3.org/2001/XMLSchema" xmlns:xs="http://www.w3.org/2001/XMLSchema" xmlns:p="http://schemas.microsoft.com/office/2006/metadata/properties" xmlns:ns2="a0475ef4-9649-42f9-bfd3-301e28eb3721" xmlns:ns3="a78832c2-eebf-4382-81fa-b08e6a258da5" targetNamespace="http://schemas.microsoft.com/office/2006/metadata/properties" ma:root="true" ma:fieldsID="87c70b09738b5f004972b77a813af744" ns2:_="" ns3:_="">
    <xsd:import namespace="a0475ef4-9649-42f9-bfd3-301e28eb3721"/>
    <xsd:import namespace="a78832c2-eebf-4382-81fa-b08e6a258da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DateTaken"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475ef4-9649-42f9-bfd3-301e28eb37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LengthInSeconds" ma:index="14" nillable="true" ma:displayName="Length (seconds)"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fa10bc4-eaa5-4ac6-b730-fc3e6f804905"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8832c2-eebf-4382-81fa-b08e6a258da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5af932e2-0bf4-4996-b45b-0ae7caf11120}" ma:internalName="TaxCatchAll" ma:showField="CatchAllData" ma:web="a78832c2-eebf-4382-81fa-b08e6a258d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E68240A-4B23-48B4-9D15-345BD9FF1170}">
  <ds:schemaRefs>
    <ds:schemaRef ds:uri="http://schemas.microsoft.com/sharepoint/v3/contenttype/forms"/>
  </ds:schemaRefs>
</ds:datastoreItem>
</file>

<file path=customXml/itemProps2.xml><?xml version="1.0" encoding="utf-8"?>
<ds:datastoreItem xmlns:ds="http://schemas.openxmlformats.org/officeDocument/2006/customXml" ds:itemID="{F9A715BB-B4D5-493F-942C-C4F92A3A68E7}">
  <ds:schemaRefs>
    <ds:schemaRef ds:uri="http://purl.org/dc/terms/"/>
    <ds:schemaRef ds:uri="http://purl.org/dc/elements/1.1/"/>
    <ds:schemaRef ds:uri="http://www.w3.org/XML/1998/namespace"/>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a78832c2-eebf-4382-81fa-b08e6a258da5"/>
    <ds:schemaRef ds:uri="a0475ef4-9649-42f9-bfd3-301e28eb3721"/>
    <ds:schemaRef ds:uri="http://schemas.microsoft.com/office/2006/metadata/properties"/>
  </ds:schemaRefs>
</ds:datastoreItem>
</file>

<file path=customXml/itemProps3.xml><?xml version="1.0" encoding="utf-8"?>
<ds:datastoreItem xmlns:ds="http://schemas.openxmlformats.org/officeDocument/2006/customXml" ds:itemID="{6E36AE47-2620-4D1A-8D9D-30EE8362FD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475ef4-9649-42f9-bfd3-301e28eb3721"/>
    <ds:schemaRef ds:uri="a78832c2-eebf-4382-81fa-b08e6a258da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2366</Words>
  <Application>Microsoft Office PowerPoint</Application>
  <PresentationFormat>Widescreen</PresentationFormat>
  <Paragraphs>326</Paragraphs>
  <Slides>18</Slides>
  <Notes>15</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18</vt:i4>
      </vt:variant>
    </vt:vector>
  </HeadingPairs>
  <TitlesOfParts>
    <vt:vector size="34" baseType="lpstr">
      <vt:lpstr>Arial</vt:lpstr>
      <vt:lpstr>Inter</vt:lpstr>
      <vt:lpstr>MS PGothic</vt:lpstr>
      <vt:lpstr>Wingdings</vt:lpstr>
      <vt:lpstr>Segoe UI</vt:lpstr>
      <vt:lpstr>Arial,Sans-Serif</vt:lpstr>
      <vt:lpstr>Calibri</vt:lpstr>
      <vt:lpstr>TheSansOffice</vt:lpstr>
      <vt:lpstr>CiscoSansTT Medium</vt:lpstr>
      <vt:lpstr>Proxima Nova</vt:lpstr>
      <vt:lpstr>Inter Light</vt:lpstr>
      <vt:lpstr>CiscoSansTT Light</vt:lpstr>
      <vt:lpstr>CiscoSansTT</vt:lpstr>
      <vt:lpstr>CiscoSans</vt:lpstr>
      <vt:lpstr>Titles</vt:lpstr>
      <vt:lpstr>Default Slide</vt:lpstr>
      <vt:lpstr>Sify-managed Access, powered by Cisco Meraki: Deploy faster, manage everywhere, scale reliably</vt:lpstr>
      <vt:lpstr>PowerPoint Presentation</vt:lpstr>
      <vt:lpstr>Deliver exceptional experiences with the cloud, at scale</vt:lpstr>
      <vt:lpstr>Today’s evolving network demands</vt:lpstr>
      <vt:lpstr>Stay secure, connected, and optimized with Sify-managed Access, powered by Meraki</vt:lpstr>
      <vt:lpstr>The power of  Sify-managed Access</vt:lpstr>
      <vt:lpstr>Scale your network while ensuring reliable, secure connectivity and access with Sify</vt:lpstr>
      <vt:lpstr>A switching platform to meet your unique needs</vt:lpstr>
      <vt:lpstr>PowerPoint Presentation</vt:lpstr>
      <vt:lpstr>Meraki Wi-Fi 6 for every space</vt:lpstr>
      <vt:lpstr>Wi-Fi 6E access points</vt:lpstr>
      <vt:lpstr>Sify-managed Access, powered by Meraki</vt:lpstr>
      <vt:lpstr>Deploy faster</vt:lpstr>
      <vt:lpstr>Manage everywhere</vt:lpstr>
      <vt:lpstr>Scale reliably</vt:lpstr>
      <vt:lpstr>Transformative cloud results with Meraki</vt:lpstr>
      <vt:lpstr>Making it real: Expert IT management in India’s manufacturing industry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2024-06-12T20:48:32Z</dcterms:created>
  <dcterms:modified xsi:type="dcterms:W3CDTF">2024-06-17T05:37:47Z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562966-c66d-4b83-aa77-49bdfed04c11_Enabled">
    <vt:lpwstr>true</vt:lpwstr>
  </property>
  <property fmtid="{D5CDD505-2E9C-101B-9397-08002B2CF9AE}" pid="3" name="MSIP_Label_cb562966-c66d-4b83-aa77-49bdfed04c11_SetDate">
    <vt:lpwstr>2024-06-12T20:48:42Z</vt:lpwstr>
  </property>
  <property fmtid="{D5CDD505-2E9C-101B-9397-08002B2CF9AE}" pid="4" name="MSIP_Label_cb562966-c66d-4b83-aa77-49bdfed04c11_Method">
    <vt:lpwstr>Standard</vt:lpwstr>
  </property>
  <property fmtid="{D5CDD505-2E9C-101B-9397-08002B2CF9AE}" pid="5" name="MSIP_Label_cb562966-c66d-4b83-aa77-49bdfed04c11_Name">
    <vt:lpwstr>Non-Confidential</vt:lpwstr>
  </property>
  <property fmtid="{D5CDD505-2E9C-101B-9397-08002B2CF9AE}" pid="6" name="MSIP_Label_cb562966-c66d-4b83-aa77-49bdfed04c11_SiteId">
    <vt:lpwstr>a57507b2-d296-4dca-a9ae-67b1484e02a9</vt:lpwstr>
  </property>
  <property fmtid="{D5CDD505-2E9C-101B-9397-08002B2CF9AE}" pid="7" name="MSIP_Label_cb562966-c66d-4b83-aa77-49bdfed04c11_ActionId">
    <vt:lpwstr>827bb77a-3097-4c48-b501-5c744c36d9c6</vt:lpwstr>
  </property>
  <property fmtid="{D5CDD505-2E9C-101B-9397-08002B2CF9AE}" pid="8" name="MSIP_Label_cb562966-c66d-4b83-aa77-49bdfed04c11_ContentBits">
    <vt:lpwstr>0</vt:lpwstr>
  </property>
  <property fmtid="{D5CDD505-2E9C-101B-9397-08002B2CF9AE}" pid="9" name="MSIP_Label_8aa191f1-c555-4a9e-8b3e-85ef51701160_Enabled">
    <vt:lpwstr>True</vt:lpwstr>
  </property>
  <property fmtid="{D5CDD505-2E9C-101B-9397-08002B2CF9AE}" pid="10" name="MSIP_Label_8aa191f1-c555-4a9e-8b3e-85ef51701160_Extended_MSFT_Method">
    <vt:lpwstr>Standard</vt:lpwstr>
  </property>
  <property fmtid="{D5CDD505-2E9C-101B-9397-08002B2CF9AE}" pid="11" name="_dlc_policyId">
    <vt:lpwstr>0x01010098CF26BE9161E94EB79A57119623B6D1|-369733750</vt:lpwstr>
  </property>
  <property fmtid="{D5CDD505-2E9C-101B-9397-08002B2CF9AE}" pid="12" name="MediaServiceImageTags">
    <vt:lpwstr/>
  </property>
  <property fmtid="{D5CDD505-2E9C-101B-9397-08002B2CF9AE}" pid="13" name="ContentTypeId">
    <vt:lpwstr>0x010100D82E1C4679231242A9E612B2B624A10F</vt:lpwstr>
  </property>
  <property fmtid="{D5CDD505-2E9C-101B-9397-08002B2CF9AE}" pid="14" name="MSIP_Label_8aa191f1-c555-4a9e-8b3e-85ef51701160_Name">
    <vt:lpwstr>Confidential</vt:lpwstr>
  </property>
  <property fmtid="{D5CDD505-2E9C-101B-9397-08002B2CF9AE}" pid="15" name="MSIP_Label_8aa191f1-c555-4a9e-8b3e-85ef51701160_SetDate">
    <vt:lpwstr>2023-09-22T21:17:17Z</vt:lpwstr>
  </property>
  <property fmtid="{D5CDD505-2E9C-101B-9397-08002B2CF9AE}" pid="16" name="MSIP_Label_8aa191f1-c555-4a9e-8b3e-85ef51701160_SiteId">
    <vt:lpwstr>a57507b2-d296-4dca-a9ae-67b1484e02a9</vt:lpwstr>
  </property>
  <property fmtid="{D5CDD505-2E9C-101B-9397-08002B2CF9AE}" pid="17" name="MSIP_Label_8aa191f1-c555-4a9e-8b3e-85ef51701160_Removed">
    <vt:lpwstr>False</vt:lpwstr>
  </property>
  <property fmtid="{D5CDD505-2E9C-101B-9397-08002B2CF9AE}" pid="18" name="Sensitivity">
    <vt:lpwstr>Confidential</vt:lpwstr>
  </property>
  <property fmtid="{D5CDD505-2E9C-101B-9397-08002B2CF9AE}" pid="19" name="MSIP_Label_8aa191f1-c555-4a9e-8b3e-85ef51701160_ActionId">
    <vt:lpwstr>194c34d9-a335-4449-813a-377fc790ade5</vt:lpwstr>
  </property>
  <property fmtid="{D5CDD505-2E9C-101B-9397-08002B2CF9AE}" pid="20" name="ItemRetentionFormula">
    <vt:lpwstr>&lt;formula id="Microsoft.Office.RecordsManagement.PolicyFeatures.Expiration.Formula.BuiltIn"&gt;&lt;number&gt;30&lt;/number&gt;&lt;property&gt;Modified&lt;/property&gt;&lt;propertyId&gt;28cf69c5-fa48-462a-b5cd-27b6f9d2bd5f&lt;/propertyId&gt;&lt;period&gt;days&lt;/period&gt;&lt;/formula&gt;</vt:lpwstr>
  </property>
</Properties>
</file>