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726" r:id="rId6"/>
    <p:sldMasterId id="2147483783" r:id="rId7"/>
    <p:sldMasterId id="2147483795" r:id="rId8"/>
    <p:sldMasterId id="2147483809" r:id="rId9"/>
    <p:sldMasterId id="2147483822" r:id="rId10"/>
    <p:sldMasterId id="2147483950" r:id="rId11"/>
  </p:sldMasterIdLst>
  <p:notesMasterIdLst>
    <p:notesMasterId r:id="rId43"/>
  </p:notesMasterIdLst>
  <p:handoutMasterIdLst>
    <p:handoutMasterId r:id="rId44"/>
  </p:handoutMasterIdLst>
  <p:sldIdLst>
    <p:sldId id="257" r:id="rId12"/>
    <p:sldId id="2076137234" r:id="rId13"/>
    <p:sldId id="2076137100" r:id="rId14"/>
    <p:sldId id="2061898242" r:id="rId15"/>
    <p:sldId id="2076137101" r:id="rId16"/>
    <p:sldId id="2076137102" r:id="rId17"/>
    <p:sldId id="447" r:id="rId18"/>
    <p:sldId id="298" r:id="rId19"/>
    <p:sldId id="2076137227" r:id="rId20"/>
    <p:sldId id="2076137257" r:id="rId21"/>
    <p:sldId id="2076137258" r:id="rId22"/>
    <p:sldId id="2076137237" r:id="rId23"/>
    <p:sldId id="2076137238" r:id="rId24"/>
    <p:sldId id="2076137239" r:id="rId25"/>
    <p:sldId id="347" r:id="rId26"/>
    <p:sldId id="363" r:id="rId27"/>
    <p:sldId id="364" r:id="rId28"/>
    <p:sldId id="365" r:id="rId29"/>
    <p:sldId id="2076137235" r:id="rId30"/>
    <p:sldId id="2076137127" r:id="rId31"/>
    <p:sldId id="346" r:id="rId32"/>
    <p:sldId id="2076137233" r:id="rId33"/>
    <p:sldId id="348" r:id="rId34"/>
    <p:sldId id="349" r:id="rId35"/>
    <p:sldId id="350" r:id="rId36"/>
    <p:sldId id="367" r:id="rId37"/>
    <p:sldId id="2076137214" r:id="rId38"/>
    <p:sldId id="2076137225" r:id="rId39"/>
    <p:sldId id="2076137226" r:id="rId40"/>
    <p:sldId id="2076137229" r:id="rId41"/>
    <p:sldId id="2076137230" r:id="rId42"/>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ekanandan Sivaguru" initials="VS" lastIdx="1" clrIdx="0">
    <p:extLst>
      <p:ext uri="{19B8F6BF-5375-455C-9EA6-DF929625EA0E}">
        <p15:presenceInfo xmlns:p15="http://schemas.microsoft.com/office/powerpoint/2012/main" userId="S::vivekanandan.sivaguru@sifycorp.com::67c57917-f9ba-4e10-a8ca-4da79836a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FA"/>
    <a:srgbClr val="F4F7ED"/>
    <a:srgbClr val="F99A1C"/>
    <a:srgbClr val="232F3E"/>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47746-E592-4B0E-9BBC-F919C7A1C288}" v="1" dt="2021-05-27T09:13:46.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p:normalViewPr>
  <p:slideViewPr>
    <p:cSldViewPr snapToGrid="0">
      <p:cViewPr varScale="1">
        <p:scale>
          <a:sx n="150" d="100"/>
          <a:sy n="150" d="100"/>
        </p:scale>
        <p:origin x="666" y="138"/>
      </p:cViewPr>
      <p:guideLst/>
    </p:cSldViewPr>
  </p:slideViewPr>
  <p:notesTextViewPr>
    <p:cViewPr>
      <p:scale>
        <a:sx n="1" d="1"/>
        <a:sy n="1" d="1"/>
      </p:scale>
      <p:origin x="0" y="0"/>
    </p:cViewPr>
  </p:notesTextViewPr>
  <p:sorterViewPr>
    <p:cViewPr>
      <p:scale>
        <a:sx n="150" d="100"/>
        <a:sy n="150" d="100"/>
      </p:scale>
      <p:origin x="0" y="-1308"/>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18-09-2023</a:t>
            </a:fld>
            <a:endParaRPr lang="en-IN"/>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18-09-2023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2E8ABF60-D5B6-427A-B81C-1510E3CEC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1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3A484-88CA-4C7F-B6A1-15602C02A9E7}"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1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3A484-88CA-4C7F-B6A1-15602C02A9E7}"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3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7D454-FFAD-4291-9A07-4D8AC8FE22C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3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2.emf"/></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media/image12.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descr="Image result for digital transformation shutterstock">
            <a:extLst>
              <a:ext uri="{FF2B5EF4-FFF2-40B4-BE49-F238E27FC236}">
                <a16:creationId xmlns:a16="http://schemas.microsoft.com/office/drawing/2014/main" id="{29315217-BCC5-4F02-9294-ECE44B9855A2}"/>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6" name="Rectangle 5">
            <a:extLst>
              <a:ext uri="{FF2B5EF4-FFF2-40B4-BE49-F238E27FC236}">
                <a16:creationId xmlns:a16="http://schemas.microsoft.com/office/drawing/2014/main" id="{B8124DD0-F413-4142-9FCF-239BA62189AE}"/>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Default - Divider - Deloitte dark green">
    <p:bg>
      <p:bgPr>
        <a:solidFill>
          <a:schemeClr val="accent2"/>
        </a:solidFill>
        <a:effectLst/>
      </p:bgPr>
    </p:bg>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0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0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4126983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Default - Divider - Deloitte blue">
    <p:bg>
      <p:bgPr>
        <a:solidFill>
          <a:schemeClr val="accent3"/>
        </a:solidFill>
        <a:effectLst/>
      </p:bgPr>
    </p:bg>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1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1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747878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Default - Divider - Deloitte dark blue">
    <p:bg>
      <p:bgPr>
        <a:solidFill>
          <a:schemeClr val="accent4"/>
        </a:solidFill>
        <a:effectLst/>
      </p:bgPr>
    </p:bg>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2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2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2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88586364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Default - Divider - Deloitte black">
    <p:bg>
      <p:bgPr>
        <a:solidFill>
          <a:srgbClr val="000000"/>
        </a:solidFill>
        <a:effectLst/>
      </p:bgPr>
    </p:bg>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3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3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Verdana"/>
                <a:ea typeface="Verdana"/>
                <a:cs typeface="Verdana"/>
                <a:sym typeface="Verdana"/>
              </a:defRPr>
            </a:lvl1pPr>
          </a:lstStyle>
          <a:p>
            <a:r>
              <a:rPr sz="450"/>
              <a:t>Copyrights © 2020 Kaiburr LLC. All rights reserved.</a:t>
            </a:r>
          </a:p>
        </p:txBody>
      </p:sp>
      <p:sp>
        <p:nvSpPr>
          <p:cNvPr id="13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26617450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Default - 1_Divider - Deloitte black">
    <p:bg>
      <p:bgPr>
        <a:solidFill>
          <a:srgbClr val="000000"/>
        </a:solidFill>
        <a:effectLst/>
      </p:bgPr>
    </p:bg>
    <p:spTree>
      <p:nvGrpSpPr>
        <p:cNvPr id="1" name=""/>
        <p:cNvGrpSpPr/>
        <p:nvPr/>
      </p:nvGrpSpPr>
      <p:grpSpPr>
        <a:xfrm>
          <a:off x="0" y="0"/>
          <a:ext cx="0" cy="0"/>
          <a:chOff x="0" y="0"/>
          <a:chExt cx="0" cy="0"/>
        </a:xfrm>
      </p:grpSpPr>
      <p:sp>
        <p:nvSpPr>
          <p:cNvPr id="141" name="Rectangle"/>
          <p:cNvSpPr/>
          <p:nvPr/>
        </p:nvSpPr>
        <p:spPr>
          <a:xfrm>
            <a:off x="0" y="0"/>
            <a:ext cx="9144000" cy="5143500"/>
          </a:xfrm>
          <a:prstGeom prst="rect">
            <a:avLst/>
          </a:prstGeom>
          <a:solidFill>
            <a:srgbClr val="004C55"/>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Verdana"/>
                <a:ea typeface="Verdana"/>
                <a:cs typeface="Verdana"/>
                <a:sym typeface="Verdana"/>
              </a:defRPr>
            </a:pPr>
            <a:endParaRPr sz="1200"/>
          </a:p>
        </p:txBody>
      </p:sp>
      <p:sp>
        <p:nvSpPr>
          <p:cNvPr id="142"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43"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4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Verdana"/>
                <a:ea typeface="Verdana"/>
                <a:cs typeface="Verdana"/>
                <a:sym typeface="Verdana"/>
              </a:defRPr>
            </a:lvl1pPr>
          </a:lstStyle>
          <a:p>
            <a:r>
              <a:rPr sz="450"/>
              <a:t>Copyrights © 2020 Kaiburr LLC. All rights reserved.</a:t>
            </a:r>
          </a:p>
        </p:txBody>
      </p:sp>
      <p:sp>
        <p:nvSpPr>
          <p:cNvPr id="14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79649076"/>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Default - Divider - Deloitte white">
    <p:spTree>
      <p:nvGrpSpPr>
        <p:cNvPr id="1" name=""/>
        <p:cNvGrpSpPr/>
        <p:nvPr/>
      </p:nvGrpSpPr>
      <p:grpSpPr>
        <a:xfrm>
          <a:off x="0" y="0"/>
          <a:ext cx="0" cy="0"/>
          <a:chOff x="0" y="0"/>
          <a:chExt cx="0" cy="0"/>
        </a:xfrm>
      </p:grpSpPr>
      <p:sp>
        <p:nvSpPr>
          <p:cNvPr id="152" name="Body Level One…"/>
          <p:cNvSpPr txBox="1">
            <a:spLocks noGrp="1"/>
          </p:cNvSpPr>
          <p:nvPr>
            <p:ph type="body" idx="1"/>
          </p:nvPr>
        </p:nvSpPr>
        <p:spPr>
          <a:xfrm>
            <a:off x="352425" y="2571750"/>
            <a:ext cx="7905750" cy="2460774"/>
          </a:xfrm>
          <a:prstGeom prst="rect">
            <a:avLst/>
          </a:prstGeom>
        </p:spPr>
        <p:txBody>
          <a:bodyPr/>
          <a:lstStyle>
            <a:lvl1pPr>
              <a:lnSpc>
                <a:spcPct val="95000"/>
              </a:lnSpc>
              <a:spcBef>
                <a:spcPts val="0"/>
              </a:spcBef>
              <a:defRPr sz="2850"/>
            </a:lvl1pPr>
            <a:lvl2pPr>
              <a:lnSpc>
                <a:spcPct val="95000"/>
              </a:lnSpc>
              <a:spcBef>
                <a:spcPts val="0"/>
              </a:spcBef>
              <a:defRPr sz="2850"/>
            </a:lvl2pPr>
            <a:lvl3pPr marL="0" indent="0">
              <a:lnSpc>
                <a:spcPct val="95000"/>
              </a:lnSpc>
              <a:spcBef>
                <a:spcPts val="0"/>
              </a:spcBef>
              <a:buSzTx/>
              <a:buNone/>
              <a:defRPr sz="2850"/>
            </a:lvl3pPr>
            <a:lvl4pPr marL="0" indent="0">
              <a:lnSpc>
                <a:spcPct val="95000"/>
              </a:lnSpc>
              <a:spcBef>
                <a:spcPts val="0"/>
              </a:spcBef>
              <a:buSzTx/>
              <a:buNone/>
              <a:defRPr sz="2850"/>
            </a:lvl4pPr>
            <a:lvl5pPr marL="0" indent="0">
              <a:lnSpc>
                <a:spcPct val="95000"/>
              </a:lnSpc>
              <a:spcBef>
                <a:spcPts val="0"/>
              </a:spcBef>
              <a:buSzTx/>
              <a:buNone/>
              <a:defRPr sz="2850"/>
            </a:lvl5pPr>
          </a:lstStyle>
          <a:p>
            <a:r>
              <a:t>Body Level One</a:t>
            </a:r>
          </a:p>
          <a:p>
            <a:pPr lvl="1"/>
            <a:r>
              <a:t>Body Level Two</a:t>
            </a:r>
          </a:p>
          <a:p>
            <a:pPr lvl="2"/>
            <a:r>
              <a:t>Body Level Three</a:t>
            </a:r>
          </a:p>
          <a:p>
            <a:pPr lvl="3"/>
            <a:r>
              <a:t>Body Level Four</a:t>
            </a:r>
          </a:p>
          <a:p>
            <a:pPr lvl="4"/>
            <a:r>
              <a:t>Body Level Five</a:t>
            </a:r>
          </a:p>
        </p:txBody>
      </p:sp>
      <p:sp>
        <p:nvSpPr>
          <p:cNvPr id="15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Copyrights © 2020 Kaiburr LLC. All rights reserved.</a:t>
            </a:r>
          </a:p>
        </p:txBody>
      </p:sp>
      <p:sp>
        <p:nvSpPr>
          <p:cNvPr id="154" name="Title Text"/>
          <p:cNvSpPr txBox="1">
            <a:spLocks noGrp="1"/>
          </p:cNvSpPr>
          <p:nvPr>
            <p:ph type="title"/>
          </p:nvPr>
        </p:nvSpPr>
        <p:spPr>
          <a:xfrm>
            <a:off x="352426" y="0"/>
            <a:ext cx="7813676" cy="2473554"/>
          </a:xfrm>
          <a:prstGeom prst="rect">
            <a:avLst/>
          </a:prstGeom>
        </p:spPr>
        <p:txBody>
          <a:bodyPr anchor="b"/>
          <a:lstStyle>
            <a:lvl1pPr>
              <a:lnSpc>
                <a:spcPct val="95000"/>
              </a:lnSpc>
              <a:defRPr sz="2850" b="1"/>
            </a:lvl1pPr>
          </a:lstStyle>
          <a:p>
            <a:r>
              <a:t>Title Text</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403707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Default - Key statement dark green">
    <p:bg>
      <p:bgPr>
        <a:solidFill>
          <a:schemeClr val="accent2"/>
        </a:solidFill>
        <a:effectLst/>
      </p:bgPr>
    </p:bg>
    <p:spTree>
      <p:nvGrpSpPr>
        <p:cNvPr id="1" name=""/>
        <p:cNvGrpSpPr/>
        <p:nvPr/>
      </p:nvGrpSpPr>
      <p:grpSpPr>
        <a:xfrm>
          <a:off x="0" y="0"/>
          <a:ext cx="0" cy="0"/>
          <a:chOff x="0" y="0"/>
          <a:chExt cx="0" cy="0"/>
        </a:xfrm>
      </p:grpSpPr>
      <p:sp>
        <p:nvSpPr>
          <p:cNvPr id="162"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6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6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66348878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Default - Key statement dark blue">
    <p:bg>
      <p:bgPr>
        <a:solidFill>
          <a:schemeClr val="accent4"/>
        </a:solidFill>
        <a:effectLst/>
      </p:bgPr>
    </p:bg>
    <p:spTree>
      <p:nvGrpSpPr>
        <p:cNvPr id="1" name=""/>
        <p:cNvGrpSpPr/>
        <p:nvPr/>
      </p:nvGrpSpPr>
      <p:grpSpPr>
        <a:xfrm>
          <a:off x="0" y="0"/>
          <a:ext cx="0" cy="0"/>
          <a:chOff x="0" y="0"/>
          <a:chExt cx="0" cy="0"/>
        </a:xfrm>
      </p:grpSpPr>
      <p:sp>
        <p:nvSpPr>
          <p:cNvPr id="171"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72"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73"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964822256"/>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Default - Key statement teal">
    <p:bg>
      <p:bgPr>
        <a:solidFill>
          <a:schemeClr val="accent5"/>
        </a:solidFill>
        <a:effectLst/>
      </p:bgPr>
    </p:bg>
    <p:spTree>
      <p:nvGrpSpPr>
        <p:cNvPr id="1" name=""/>
        <p:cNvGrpSpPr/>
        <p:nvPr/>
      </p:nvGrpSpPr>
      <p:grpSpPr>
        <a:xfrm>
          <a:off x="0" y="0"/>
          <a:ext cx="0" cy="0"/>
          <a:chOff x="0" y="0"/>
          <a:chExt cx="0" cy="0"/>
        </a:xfrm>
      </p:grpSpPr>
      <p:sp>
        <p:nvSpPr>
          <p:cNvPr id="180"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81"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82"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28146813"/>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Default - Key statement black">
    <p:bg>
      <p:bgPr>
        <a:solidFill>
          <a:srgbClr val="000000"/>
        </a:solidFill>
        <a:effectLst/>
      </p:bgPr>
    </p:bg>
    <p:spTree>
      <p:nvGrpSpPr>
        <p:cNvPr id="1" name=""/>
        <p:cNvGrpSpPr/>
        <p:nvPr/>
      </p:nvGrpSpPr>
      <p:grpSpPr>
        <a:xfrm>
          <a:off x="0" y="0"/>
          <a:ext cx="0" cy="0"/>
          <a:chOff x="0" y="0"/>
          <a:chExt cx="0" cy="0"/>
        </a:xfrm>
      </p:grpSpPr>
      <p:sp>
        <p:nvSpPr>
          <p:cNvPr id="189"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90"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91"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46672039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4" descr="Image result for digital transformation shutterstock">
            <a:extLst>
              <a:ext uri="{FF2B5EF4-FFF2-40B4-BE49-F238E27FC236}">
                <a16:creationId xmlns:a16="http://schemas.microsoft.com/office/drawing/2014/main" id="{23C423DA-DBC2-4791-A340-471ACAEE4EFD}"/>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5" name="Group 24">
            <a:extLst>
              <a:ext uri="{FF2B5EF4-FFF2-40B4-BE49-F238E27FC236}">
                <a16:creationId xmlns:a16="http://schemas.microsoft.com/office/drawing/2014/main" id="{4768FEC3-A0BA-4764-96D5-B3C92E8D1928}"/>
              </a:ext>
            </a:extLst>
          </p:cNvPr>
          <p:cNvGrpSpPr/>
          <p:nvPr userDrawn="1"/>
        </p:nvGrpSpPr>
        <p:grpSpPr>
          <a:xfrm>
            <a:off x="-1" y="3827086"/>
            <a:ext cx="9143998" cy="1321578"/>
            <a:chOff x="-1" y="1665612"/>
            <a:chExt cx="6829063" cy="1822540"/>
          </a:xfrm>
        </p:grpSpPr>
        <p:sp>
          <p:nvSpPr>
            <p:cNvPr id="26" name="Rectangle 25">
              <a:extLst>
                <a:ext uri="{FF2B5EF4-FFF2-40B4-BE49-F238E27FC236}">
                  <a16:creationId xmlns:a16="http://schemas.microsoft.com/office/drawing/2014/main" id="{8AD19607-E94E-48EE-A274-950F2411742E}"/>
                </a:ext>
              </a:extLst>
            </p:cNvPr>
            <p:cNvSpPr/>
            <p:nvPr/>
          </p:nvSpPr>
          <p:spPr>
            <a:xfrm>
              <a:off x="-1" y="1710769"/>
              <a:ext cx="6829063" cy="172513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166561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344023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2E7CA434-7B39-4D80-90CF-2FB3F35527A2}"/>
              </a:ext>
            </a:extLst>
          </p:cNvPr>
          <p:cNvGrpSpPr/>
          <p:nvPr userDrawn="1"/>
        </p:nvGrpSpPr>
        <p:grpSpPr>
          <a:xfrm>
            <a:off x="8352302" y="3862399"/>
            <a:ext cx="791697" cy="1250952"/>
            <a:chOff x="8352302" y="0"/>
            <a:chExt cx="791697" cy="5143500"/>
          </a:xfrm>
        </p:grpSpPr>
        <p:sp>
          <p:nvSpPr>
            <p:cNvPr id="43" name="Rectangle 42">
              <a:extLst>
                <a:ext uri="{FF2B5EF4-FFF2-40B4-BE49-F238E27FC236}">
                  <a16:creationId xmlns:a16="http://schemas.microsoft.com/office/drawing/2014/main" id="{6F3D57A6-21F7-4E18-9AEA-11414B75D447}"/>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a:extLst>
                <a:ext uri="{FF2B5EF4-FFF2-40B4-BE49-F238E27FC236}">
                  <a16:creationId xmlns:a16="http://schemas.microsoft.com/office/drawing/2014/main" id="{E1EF13F8-8375-4AF3-9F14-63315808DD39}"/>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a:extLst>
                <a:ext uri="{FF2B5EF4-FFF2-40B4-BE49-F238E27FC236}">
                  <a16:creationId xmlns:a16="http://schemas.microsoft.com/office/drawing/2014/main" id="{E67ACCDE-0BE1-422C-B27A-CDA381085B80}"/>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Text Placeholder 3">
            <a:extLst>
              <a:ext uri="{FF2B5EF4-FFF2-40B4-BE49-F238E27FC236}">
                <a16:creationId xmlns:a16="http://schemas.microsoft.com/office/drawing/2014/main" id="{FC89170F-4740-47C6-A37C-089B562BC848}"/>
              </a:ext>
            </a:extLst>
          </p:cNvPr>
          <p:cNvSpPr>
            <a:spLocks noGrp="1"/>
          </p:cNvSpPr>
          <p:nvPr>
            <p:ph type="body" sz="quarter" idx="11" hasCustomPrompt="1"/>
          </p:nvPr>
        </p:nvSpPr>
        <p:spPr>
          <a:xfrm>
            <a:off x="323850" y="3894576"/>
            <a:ext cx="7662353" cy="1008111"/>
          </a:xfrm>
        </p:spPr>
        <p:txBody>
          <a:bodyPr anchor="ctr">
            <a:normAutofit/>
          </a:bodyPr>
          <a:lstStyle>
            <a:lvl1pPr marL="0" indent="0">
              <a:lnSpc>
                <a:spcPts val="3000"/>
              </a:lnSpc>
              <a:spcBef>
                <a:spcPts val="0"/>
              </a:spcBef>
              <a:buNone/>
              <a:defRPr sz="2400" b="1" cap="all" baseline="0">
                <a:solidFill>
                  <a:schemeClr val="bg1"/>
                </a:solidFill>
              </a:defRPr>
            </a:lvl1pPr>
          </a:lstStyle>
          <a:p>
            <a:pPr lvl="0"/>
            <a:r>
              <a:rPr lang="en-US" dirty="0"/>
              <a:t>SECTION DIVIDER</a:t>
            </a:r>
          </a:p>
        </p:txBody>
      </p:sp>
    </p:spTree>
    <p:extLst>
      <p:ext uri="{BB962C8B-B14F-4D97-AF65-F5344CB8AC3E}">
        <p14:creationId xmlns:p14="http://schemas.microsoft.com/office/powerpoint/2010/main" val="37682578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Default - Key statement white">
    <p:spTree>
      <p:nvGrpSpPr>
        <p:cNvPr id="1" name=""/>
        <p:cNvGrpSpPr/>
        <p:nvPr/>
      </p:nvGrpSpPr>
      <p:grpSpPr>
        <a:xfrm>
          <a:off x="0" y="0"/>
          <a:ext cx="0" cy="0"/>
          <a:chOff x="0" y="0"/>
          <a:chExt cx="0" cy="0"/>
        </a:xfrm>
      </p:grpSpPr>
      <p:sp>
        <p:nvSpPr>
          <p:cNvPr id="198" name="Body Level One…"/>
          <p:cNvSpPr txBox="1">
            <a:spLocks noGrp="1"/>
          </p:cNvSpPr>
          <p:nvPr>
            <p:ph type="body" idx="1"/>
          </p:nvPr>
        </p:nvSpPr>
        <p:spPr>
          <a:xfrm>
            <a:off x="352425" y="1193007"/>
            <a:ext cx="6772203" cy="3950494"/>
          </a:xfrm>
          <a:prstGeom prst="rect">
            <a:avLst/>
          </a:prstGeom>
        </p:spPr>
        <p:txBody>
          <a:bodyPr/>
          <a:lstStyle>
            <a:lvl1pPr>
              <a:spcBef>
                <a:spcPts val="3600"/>
              </a:spcBef>
              <a:defRPr sz="2100"/>
            </a:lvl1pPr>
            <a:lvl2pPr>
              <a:spcBef>
                <a:spcPts val="3600"/>
              </a:spcBef>
              <a:defRPr sz="2100"/>
            </a:lvl2pPr>
            <a:lvl3pPr marL="123476" indent="-123476">
              <a:spcBef>
                <a:spcPts val="3600"/>
              </a:spcBef>
              <a:defRPr sz="2100"/>
            </a:lvl3pPr>
            <a:lvl4pPr marL="303472" indent="-123476">
              <a:spcBef>
                <a:spcPts val="3600"/>
              </a:spcBef>
              <a:defRPr sz="2100"/>
            </a:lvl4pPr>
            <a:lvl5pPr marL="479867" indent="-123476">
              <a:spcBef>
                <a:spcPts val="3600"/>
              </a:spcBef>
              <a:defRPr sz="2100"/>
            </a:lvl5p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4470693"/>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Default - Contents with image">
    <p:spTree>
      <p:nvGrpSpPr>
        <p:cNvPr id="1" name=""/>
        <p:cNvGrpSpPr/>
        <p:nvPr/>
      </p:nvGrpSpPr>
      <p:grpSpPr>
        <a:xfrm>
          <a:off x="0" y="0"/>
          <a:ext cx="0" cy="0"/>
          <a:chOff x="0" y="0"/>
          <a:chExt cx="0" cy="0"/>
        </a:xfrm>
      </p:grpSpPr>
      <p:sp>
        <p:nvSpPr>
          <p:cNvPr id="216"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Copyrights © 2020 Kaiburr LLC. All rights reserved.</a:t>
            </a:r>
          </a:p>
        </p:txBody>
      </p:sp>
      <p:sp>
        <p:nvSpPr>
          <p:cNvPr id="217" name="Body Level One…"/>
          <p:cNvSpPr txBox="1">
            <a:spLocks noGrp="1"/>
          </p:cNvSpPr>
          <p:nvPr>
            <p:ph type="body" sz="half" idx="1"/>
          </p:nvPr>
        </p:nvSpPr>
        <p:spPr>
          <a:xfrm>
            <a:off x="352426" y="1248968"/>
            <a:ext cx="3250247"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8" name="Title Text"/>
          <p:cNvSpPr txBox="1">
            <a:spLocks noGrp="1"/>
          </p:cNvSpPr>
          <p:nvPr>
            <p:ph type="title"/>
          </p:nvPr>
        </p:nvSpPr>
        <p:spPr>
          <a:prstGeom prst="rect">
            <a:avLst/>
          </a:prstGeom>
        </p:spPr>
        <p:txBody>
          <a:body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66864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Default - Title &amp; 1 column text">
    <p:spTree>
      <p:nvGrpSpPr>
        <p:cNvPr id="1" name=""/>
        <p:cNvGrpSpPr/>
        <p:nvPr/>
      </p:nvGrpSpPr>
      <p:grpSpPr>
        <a:xfrm>
          <a:off x="0" y="0"/>
          <a:ext cx="0" cy="0"/>
          <a:chOff x="0" y="0"/>
          <a:chExt cx="0" cy="0"/>
        </a:xfrm>
      </p:grpSpPr>
      <p:sp>
        <p:nvSpPr>
          <p:cNvPr id="2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7" name="Title Text"/>
          <p:cNvSpPr txBox="1">
            <a:spLocks noGrp="1"/>
          </p:cNvSpPr>
          <p:nvPr>
            <p:ph type="title"/>
          </p:nvPr>
        </p:nvSpPr>
        <p:spPr>
          <a:prstGeom prst="rect">
            <a:avLst/>
          </a:prstGeom>
        </p:spPr>
        <p:txBody>
          <a:bodyPr/>
          <a:lstStyle/>
          <a:p>
            <a:r>
              <a:t>Title Text</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369441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Default - Title, subtitle &amp; 1 column text">
    <p:spTree>
      <p:nvGrpSpPr>
        <p:cNvPr id="1" name=""/>
        <p:cNvGrpSpPr/>
        <p:nvPr/>
      </p:nvGrpSpPr>
      <p:grpSpPr>
        <a:xfrm>
          <a:off x="0" y="0"/>
          <a:ext cx="0" cy="0"/>
          <a:chOff x="0" y="0"/>
          <a:chExt cx="0" cy="0"/>
        </a:xfrm>
      </p:grpSpPr>
      <p:sp>
        <p:nvSpPr>
          <p:cNvPr id="235"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236"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62027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Default - Title, subtitle &amp; 1 column - large">
    <p:spTree>
      <p:nvGrpSpPr>
        <p:cNvPr id="1" name=""/>
        <p:cNvGrpSpPr/>
        <p:nvPr/>
      </p:nvGrpSpPr>
      <p:grpSpPr>
        <a:xfrm>
          <a:off x="0" y="0"/>
          <a:ext cx="0" cy="0"/>
          <a:chOff x="0" y="0"/>
          <a:chExt cx="0" cy="0"/>
        </a:xfrm>
      </p:grpSpPr>
      <p:sp>
        <p:nvSpPr>
          <p:cNvPr id="244" name="Body Level One…"/>
          <p:cNvSpPr txBox="1">
            <a:spLocks noGrp="1"/>
          </p:cNvSpPr>
          <p:nvPr>
            <p:ph type="body" idx="1"/>
          </p:nvPr>
        </p:nvSpPr>
        <p:spPr>
          <a:xfrm>
            <a:off x="352425" y="1257300"/>
            <a:ext cx="8439150" cy="3886200"/>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245" name="Title Text"/>
          <p:cNvSpPr txBox="1">
            <a:spLocks noGrp="1"/>
          </p:cNvSpPr>
          <p:nvPr>
            <p:ph type="title"/>
          </p:nvPr>
        </p:nvSpPr>
        <p:spPr>
          <a:xfrm>
            <a:off x="352425" y="301941"/>
            <a:ext cx="8439150" cy="955361"/>
          </a:xfrm>
          <a:prstGeom prst="rect">
            <a:avLst/>
          </a:prstGeom>
        </p:spPr>
        <p:txBody>
          <a:bodyPr/>
          <a:lstStyle/>
          <a:p>
            <a:r>
              <a:t>Title Text</a:t>
            </a:r>
          </a:p>
        </p:txBody>
      </p:sp>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6290650"/>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Default - Title, subtitle &amp; chart">
    <p:spTree>
      <p:nvGrpSpPr>
        <p:cNvPr id="1" name=""/>
        <p:cNvGrpSpPr/>
        <p:nvPr/>
      </p:nvGrpSpPr>
      <p:grpSpPr>
        <a:xfrm>
          <a:off x="0" y="0"/>
          <a:ext cx="0" cy="0"/>
          <a:chOff x="0" y="0"/>
          <a:chExt cx="0" cy="0"/>
        </a:xfrm>
      </p:grpSpPr>
      <p:sp>
        <p:nvSpPr>
          <p:cNvPr id="253" name="Body Level One…"/>
          <p:cNvSpPr txBox="1">
            <a:spLocks noGrp="1"/>
          </p:cNvSpPr>
          <p:nvPr>
            <p:ph type="body" sz="half" idx="1"/>
          </p:nvPr>
        </p:nvSpPr>
        <p:spPr>
          <a:xfrm>
            <a:off x="351000" y="1244860"/>
            <a:ext cx="8439151" cy="15537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4" name="Title Text"/>
          <p:cNvSpPr txBox="1">
            <a:spLocks noGrp="1"/>
          </p:cNvSpPr>
          <p:nvPr>
            <p:ph type="title"/>
          </p:nvPr>
        </p:nvSpPr>
        <p:spPr>
          <a:xfrm>
            <a:off x="352425" y="301941"/>
            <a:ext cx="8439150" cy="942922"/>
          </a:xfrm>
          <a:prstGeom prst="rect">
            <a:avLst/>
          </a:prstGeom>
        </p:spPr>
        <p:txBody>
          <a:bodyPr/>
          <a:lstStyle/>
          <a:p>
            <a:r>
              <a:t>Title Text</a:t>
            </a:r>
          </a:p>
        </p:txBody>
      </p:sp>
      <p:sp>
        <p:nvSpPr>
          <p:cNvPr id="2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0342017"/>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Default - 3 chart">
    <p:spTree>
      <p:nvGrpSpPr>
        <p:cNvPr id="1" name=""/>
        <p:cNvGrpSpPr/>
        <p:nvPr/>
      </p:nvGrpSpPr>
      <p:grpSpPr>
        <a:xfrm>
          <a:off x="0" y="0"/>
          <a:ext cx="0" cy="0"/>
          <a:chOff x="0" y="0"/>
          <a:chExt cx="0" cy="0"/>
        </a:xfrm>
      </p:grpSpPr>
      <p:sp>
        <p:nvSpPr>
          <p:cNvPr id="262" name="Body Level One…"/>
          <p:cNvSpPr txBox="1">
            <a:spLocks noGrp="1"/>
          </p:cNvSpPr>
          <p:nvPr>
            <p:ph type="body" sz="quarter" idx="1"/>
          </p:nvPr>
        </p:nvSpPr>
        <p:spPr>
          <a:xfrm>
            <a:off x="351000" y="1248967"/>
            <a:ext cx="2700002" cy="157995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3" name="Title Text"/>
          <p:cNvSpPr txBox="1">
            <a:spLocks noGrp="1"/>
          </p:cNvSpPr>
          <p:nvPr>
            <p:ph type="title"/>
          </p:nvPr>
        </p:nvSpPr>
        <p:spPr>
          <a:xfrm>
            <a:off x="352425" y="301938"/>
            <a:ext cx="8439150" cy="947030"/>
          </a:xfrm>
          <a:prstGeom prst="rect">
            <a:avLst/>
          </a:prstGeom>
        </p:spPr>
        <p:txBody>
          <a:bodyPr/>
          <a:lstStyle/>
          <a:p>
            <a:r>
              <a:t>Title Text</a:t>
            </a:r>
          </a:p>
        </p:txBody>
      </p:sp>
      <p:sp>
        <p:nvSpPr>
          <p:cNvPr id="2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4383200"/>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Default - 2 columns of text">
    <p:spTree>
      <p:nvGrpSpPr>
        <p:cNvPr id="1" name=""/>
        <p:cNvGrpSpPr/>
        <p:nvPr/>
      </p:nvGrpSpPr>
      <p:grpSpPr>
        <a:xfrm>
          <a:off x="0" y="0"/>
          <a:ext cx="0" cy="0"/>
          <a:chOff x="0" y="0"/>
          <a:chExt cx="0" cy="0"/>
        </a:xfrm>
      </p:grpSpPr>
      <p:sp>
        <p:nvSpPr>
          <p:cNvPr id="271" name="Body Level One…"/>
          <p:cNvSpPr txBox="1">
            <a:spLocks noGrp="1"/>
          </p:cNvSpPr>
          <p:nvPr>
            <p:ph type="body" sz="half" idx="1"/>
          </p:nvPr>
        </p:nvSpPr>
        <p:spPr>
          <a:xfrm>
            <a:off x="351000" y="1248966"/>
            <a:ext cx="39960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2"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2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2022335"/>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Default - 2 columns - large">
    <p:spTree>
      <p:nvGrpSpPr>
        <p:cNvPr id="1" name=""/>
        <p:cNvGrpSpPr/>
        <p:nvPr/>
      </p:nvGrpSpPr>
      <p:grpSpPr>
        <a:xfrm>
          <a:off x="0" y="0"/>
          <a:ext cx="0" cy="0"/>
          <a:chOff x="0" y="0"/>
          <a:chExt cx="0" cy="0"/>
        </a:xfrm>
      </p:grpSpPr>
      <p:sp>
        <p:nvSpPr>
          <p:cNvPr id="280" name="Body Level One…"/>
          <p:cNvSpPr txBox="1">
            <a:spLocks noGrp="1"/>
          </p:cNvSpPr>
          <p:nvPr>
            <p:ph type="body" sz="half" idx="1"/>
          </p:nvPr>
        </p:nvSpPr>
        <p:spPr>
          <a:xfrm>
            <a:off x="352425" y="1248966"/>
            <a:ext cx="3996000" cy="3894535"/>
          </a:xfrm>
          <a:prstGeom prst="rect">
            <a:avLst/>
          </a:prstGeom>
        </p:spPr>
        <p:txBody>
          <a:bodyPr/>
          <a:lstStyle>
            <a:lvl1pPr>
              <a:defRPr sz="1200"/>
            </a:lvl1pPr>
            <a:lvl2pPr>
              <a:defRPr sz="1200"/>
            </a:lvl2pPr>
            <a:lvl3pPr>
              <a:defRPr sz="1200"/>
            </a:lvl3pPr>
            <a:lvl4pPr>
              <a:defRPr sz="1200"/>
            </a:lvl4pPr>
            <a:lvl5pPr marL="638624" indent="-282232">
              <a:defRPr sz="1200"/>
            </a:lvl5pPr>
          </a:lstStyle>
          <a:p>
            <a:r>
              <a:t>Body Level One</a:t>
            </a:r>
          </a:p>
          <a:p>
            <a:pPr lvl="1"/>
            <a:r>
              <a:t>Body Level Two</a:t>
            </a:r>
          </a:p>
          <a:p>
            <a:pPr lvl="2"/>
            <a:r>
              <a:t>Body Level Three</a:t>
            </a:r>
          </a:p>
          <a:p>
            <a:pPr lvl="3"/>
            <a:r>
              <a:t>Body Level Four</a:t>
            </a:r>
          </a:p>
          <a:p>
            <a:pPr lvl="4"/>
            <a:r>
              <a:t>Body Level Five</a:t>
            </a:r>
          </a:p>
        </p:txBody>
      </p:sp>
      <p:sp>
        <p:nvSpPr>
          <p:cNvPr id="281"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3615355"/>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Default - Text and chart">
    <p:spTree>
      <p:nvGrpSpPr>
        <p:cNvPr id="1" name=""/>
        <p:cNvGrpSpPr/>
        <p:nvPr/>
      </p:nvGrpSpPr>
      <p:grpSpPr>
        <a:xfrm>
          <a:off x="0" y="0"/>
          <a:ext cx="0" cy="0"/>
          <a:chOff x="0" y="0"/>
          <a:chExt cx="0" cy="0"/>
        </a:xfrm>
      </p:grpSpPr>
      <p:sp>
        <p:nvSpPr>
          <p:cNvPr id="289" name="Body Level One…"/>
          <p:cNvSpPr txBox="1">
            <a:spLocks noGrp="1"/>
          </p:cNvSpPr>
          <p:nvPr>
            <p:ph type="body" sz="half" idx="1"/>
          </p:nvPr>
        </p:nvSpPr>
        <p:spPr>
          <a:xfrm>
            <a:off x="352425" y="1248966"/>
            <a:ext cx="41103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0"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47694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28ED8E-5CB9-441F-9DE4-E48959524BD7}"/>
              </a:ext>
            </a:extLst>
          </p:cNvPr>
          <p:cNvPicPr/>
          <p:nvPr userDrawn="1"/>
        </p:nvPicPr>
        <p:blipFill>
          <a:blip r:embed="rId2"/>
          <a:stretch>
            <a:fillRect/>
          </a:stretch>
        </p:blipFill>
        <p:spPr>
          <a:xfrm>
            <a:off x="1" y="-1"/>
            <a:ext cx="9143996" cy="5143500"/>
          </a:xfrm>
          <a:prstGeom prst="rect">
            <a:avLst/>
          </a:prstGeom>
        </p:spPr>
      </p:pic>
      <p:sp>
        <p:nvSpPr>
          <p:cNvPr id="29" name="Rectangle 28">
            <a:extLst>
              <a:ext uri="{FF2B5EF4-FFF2-40B4-BE49-F238E27FC236}">
                <a16:creationId xmlns:a16="http://schemas.microsoft.com/office/drawing/2014/main" id="{7AD35131-7371-4CF0-B282-66D9EF64198D}"/>
              </a:ext>
            </a:extLst>
          </p:cNvPr>
          <p:cNvSpPr/>
          <p:nvPr userDrawn="1"/>
        </p:nvSpPr>
        <p:spPr>
          <a:xfrm>
            <a:off x="-4" y="-15236"/>
            <a:ext cx="9144001" cy="51435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5" name="Group 24">
            <a:extLst>
              <a:ext uri="{FF2B5EF4-FFF2-40B4-BE49-F238E27FC236}">
                <a16:creationId xmlns:a16="http://schemas.microsoft.com/office/drawing/2014/main" id="{4768FEC3-A0BA-4764-96D5-B3C92E8D1928}"/>
              </a:ext>
            </a:extLst>
          </p:cNvPr>
          <p:cNvGrpSpPr/>
          <p:nvPr userDrawn="1"/>
        </p:nvGrpSpPr>
        <p:grpSpPr>
          <a:xfrm>
            <a:off x="-1" y="3827086"/>
            <a:ext cx="9143998" cy="1321578"/>
            <a:chOff x="-1" y="1665612"/>
            <a:chExt cx="6829063" cy="1822540"/>
          </a:xfrm>
        </p:grpSpPr>
        <p:sp>
          <p:nvSpPr>
            <p:cNvPr id="26" name="Rectangle 25">
              <a:extLst>
                <a:ext uri="{FF2B5EF4-FFF2-40B4-BE49-F238E27FC236}">
                  <a16:creationId xmlns:a16="http://schemas.microsoft.com/office/drawing/2014/main" id="{8AD19607-E94E-48EE-A274-950F2411742E}"/>
                </a:ext>
              </a:extLst>
            </p:cNvPr>
            <p:cNvSpPr/>
            <p:nvPr/>
          </p:nvSpPr>
          <p:spPr>
            <a:xfrm>
              <a:off x="-1" y="1710769"/>
              <a:ext cx="6829063" cy="172513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166561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344023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2E7CA434-7B39-4D80-90CF-2FB3F35527A2}"/>
              </a:ext>
            </a:extLst>
          </p:cNvPr>
          <p:cNvGrpSpPr/>
          <p:nvPr userDrawn="1"/>
        </p:nvGrpSpPr>
        <p:grpSpPr>
          <a:xfrm>
            <a:off x="8352302" y="3862399"/>
            <a:ext cx="791697" cy="1250952"/>
            <a:chOff x="8352302" y="0"/>
            <a:chExt cx="791697" cy="5143500"/>
          </a:xfrm>
        </p:grpSpPr>
        <p:sp>
          <p:nvSpPr>
            <p:cNvPr id="43" name="Rectangle 42">
              <a:extLst>
                <a:ext uri="{FF2B5EF4-FFF2-40B4-BE49-F238E27FC236}">
                  <a16:creationId xmlns:a16="http://schemas.microsoft.com/office/drawing/2014/main" id="{6F3D57A6-21F7-4E18-9AEA-11414B75D447}"/>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a:extLst>
                <a:ext uri="{FF2B5EF4-FFF2-40B4-BE49-F238E27FC236}">
                  <a16:creationId xmlns:a16="http://schemas.microsoft.com/office/drawing/2014/main" id="{E1EF13F8-8375-4AF3-9F14-63315808DD39}"/>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a:extLst>
                <a:ext uri="{FF2B5EF4-FFF2-40B4-BE49-F238E27FC236}">
                  <a16:creationId xmlns:a16="http://schemas.microsoft.com/office/drawing/2014/main" id="{E67ACCDE-0BE1-422C-B27A-CDA381085B80}"/>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Text Placeholder 3">
            <a:extLst>
              <a:ext uri="{FF2B5EF4-FFF2-40B4-BE49-F238E27FC236}">
                <a16:creationId xmlns:a16="http://schemas.microsoft.com/office/drawing/2014/main" id="{FC89170F-4740-47C6-A37C-089B562BC848}"/>
              </a:ext>
            </a:extLst>
          </p:cNvPr>
          <p:cNvSpPr>
            <a:spLocks noGrp="1"/>
          </p:cNvSpPr>
          <p:nvPr>
            <p:ph type="body" sz="quarter" idx="11" hasCustomPrompt="1"/>
          </p:nvPr>
        </p:nvSpPr>
        <p:spPr>
          <a:xfrm>
            <a:off x="323850" y="3894576"/>
            <a:ext cx="7662353" cy="1008111"/>
          </a:xfrm>
        </p:spPr>
        <p:txBody>
          <a:bodyPr anchor="ctr">
            <a:normAutofit/>
          </a:bodyPr>
          <a:lstStyle>
            <a:lvl1pPr marL="0" indent="0">
              <a:lnSpc>
                <a:spcPts val="3000"/>
              </a:lnSpc>
              <a:spcBef>
                <a:spcPts val="0"/>
              </a:spcBef>
              <a:buNone/>
              <a:defRPr sz="2400" b="1" cap="all" baseline="0">
                <a:solidFill>
                  <a:schemeClr val="bg1"/>
                </a:solidFill>
              </a:defRPr>
            </a:lvl1pPr>
          </a:lstStyle>
          <a:p>
            <a:pPr lvl="0"/>
            <a:r>
              <a:rPr lang="en-US" dirty="0"/>
              <a:t>SECTION DIVIDER</a:t>
            </a:r>
          </a:p>
        </p:txBody>
      </p:sp>
    </p:spTree>
    <p:extLst>
      <p:ext uri="{BB962C8B-B14F-4D97-AF65-F5344CB8AC3E}">
        <p14:creationId xmlns:p14="http://schemas.microsoft.com/office/powerpoint/2010/main" val="30033954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Default - 2 chart">
    <p:spTree>
      <p:nvGrpSpPr>
        <p:cNvPr id="1" name=""/>
        <p:cNvGrpSpPr/>
        <p:nvPr/>
      </p:nvGrpSpPr>
      <p:grpSpPr>
        <a:xfrm>
          <a:off x="0" y="0"/>
          <a:ext cx="0" cy="0"/>
          <a:chOff x="0" y="0"/>
          <a:chExt cx="0" cy="0"/>
        </a:xfrm>
      </p:grpSpPr>
      <p:sp>
        <p:nvSpPr>
          <p:cNvPr id="298" name="Body Level One…"/>
          <p:cNvSpPr txBox="1">
            <a:spLocks noGrp="1"/>
          </p:cNvSpPr>
          <p:nvPr>
            <p:ph type="body" sz="quarter" idx="1"/>
          </p:nvPr>
        </p:nvSpPr>
        <p:spPr>
          <a:xfrm>
            <a:off x="4679689" y="1240519"/>
            <a:ext cx="4111888" cy="1601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9" name="Title Text"/>
          <p:cNvSpPr txBox="1">
            <a:spLocks noGrp="1"/>
          </p:cNvSpPr>
          <p:nvPr>
            <p:ph type="title"/>
          </p:nvPr>
        </p:nvSpPr>
        <p:spPr>
          <a:xfrm>
            <a:off x="352425" y="301941"/>
            <a:ext cx="8439150" cy="938581"/>
          </a:xfrm>
          <a:prstGeom prst="rect">
            <a:avLst/>
          </a:prstGeom>
        </p:spPr>
        <p:txBody>
          <a:bodyPr/>
          <a:lstStyle/>
          <a:p>
            <a:r>
              <a:t>Title Text</a:t>
            </a:r>
          </a:p>
        </p:txBody>
      </p:sp>
      <p:sp>
        <p:nvSpPr>
          <p:cNvPr id="3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234557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Default - 2 column content">
    <p:spTree>
      <p:nvGrpSpPr>
        <p:cNvPr id="1" name=""/>
        <p:cNvGrpSpPr/>
        <p:nvPr/>
      </p:nvGrpSpPr>
      <p:grpSpPr>
        <a:xfrm>
          <a:off x="0" y="0"/>
          <a:ext cx="0" cy="0"/>
          <a:chOff x="0" y="0"/>
          <a:chExt cx="0" cy="0"/>
        </a:xfrm>
      </p:grpSpPr>
      <p:sp>
        <p:nvSpPr>
          <p:cNvPr id="307" name="Body Level One…"/>
          <p:cNvSpPr txBox="1">
            <a:spLocks noGrp="1"/>
          </p:cNvSpPr>
          <p:nvPr>
            <p:ph type="body" sz="half" idx="1"/>
          </p:nvPr>
        </p:nvSpPr>
        <p:spPr>
          <a:xfrm>
            <a:off x="352426" y="1248967"/>
            <a:ext cx="3323894"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5155701"/>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Default - 2 content with quote ">
    <p:spTree>
      <p:nvGrpSpPr>
        <p:cNvPr id="1" name=""/>
        <p:cNvGrpSpPr/>
        <p:nvPr/>
      </p:nvGrpSpPr>
      <p:grpSpPr>
        <a:xfrm>
          <a:off x="0" y="0"/>
          <a:ext cx="0" cy="0"/>
          <a:chOff x="0" y="0"/>
          <a:chExt cx="0" cy="0"/>
        </a:xfrm>
      </p:grpSpPr>
      <p:sp>
        <p:nvSpPr>
          <p:cNvPr id="316" name="Body Level One…"/>
          <p:cNvSpPr txBox="1">
            <a:spLocks noGrp="1"/>
          </p:cNvSpPr>
          <p:nvPr>
            <p:ph type="body" sz="half" idx="1"/>
          </p:nvPr>
        </p:nvSpPr>
        <p:spPr>
          <a:xfrm>
            <a:off x="5591337" y="1219574"/>
            <a:ext cx="3200239" cy="3923927"/>
          </a:xfrm>
          <a:prstGeom prst="rect">
            <a:avLst/>
          </a:prstGeom>
        </p:spPr>
        <p:txBody>
          <a:bodyPr/>
          <a:lstStyle>
            <a:lvl1pPr>
              <a:defRPr sz="1800">
                <a:solidFill>
                  <a:schemeClr val="accent3"/>
                </a:solidFill>
                <a:uFill>
                  <a:solidFill>
                    <a:schemeClr val="accent3"/>
                  </a:solidFill>
                </a:uFill>
              </a:defRPr>
            </a:lvl1pPr>
            <a:lvl2pPr>
              <a:defRPr sz="1800">
                <a:solidFill>
                  <a:schemeClr val="accent3"/>
                </a:solidFill>
                <a:uFill>
                  <a:solidFill>
                    <a:schemeClr val="accent3"/>
                  </a:solidFill>
                </a:uFill>
              </a:defRPr>
            </a:lvl2pPr>
            <a:lvl3pPr marL="352791" indent="-352791">
              <a:defRPr sz="1800">
                <a:solidFill>
                  <a:schemeClr val="accent3"/>
                </a:solidFill>
                <a:uFill>
                  <a:solidFill>
                    <a:schemeClr val="accent3"/>
                  </a:solidFill>
                </a:uFill>
              </a:defRPr>
            </a:lvl3pPr>
            <a:lvl4pPr marL="532786" indent="-352791">
              <a:defRPr sz="1800">
                <a:solidFill>
                  <a:schemeClr val="accent3"/>
                </a:solidFill>
                <a:uFill>
                  <a:solidFill>
                    <a:schemeClr val="accent3"/>
                  </a:solidFill>
                </a:uFill>
              </a:defRPr>
            </a:lvl4pPr>
            <a:lvl5pPr marL="709182" indent="-352791">
              <a:defRPr sz="1800">
                <a:solidFill>
                  <a:schemeClr val="accent3"/>
                </a:solidFill>
                <a:uFill>
                  <a:solidFill>
                    <a:schemeClr val="accent3"/>
                  </a:solidFill>
                </a:uFill>
              </a:defRPr>
            </a:lvl5pPr>
          </a:lstStyle>
          <a:p>
            <a:r>
              <a:t>Body Level One</a:t>
            </a:r>
          </a:p>
          <a:p>
            <a:pPr lvl="1"/>
            <a:r>
              <a:t>Body Level Two</a:t>
            </a:r>
          </a:p>
          <a:p>
            <a:pPr lvl="2"/>
            <a:r>
              <a:t>Body Level Three</a:t>
            </a:r>
          </a:p>
          <a:p>
            <a:pPr lvl="3"/>
            <a:r>
              <a:t>Body Level Four</a:t>
            </a:r>
          </a:p>
          <a:p>
            <a:pPr lvl="4"/>
            <a:r>
              <a:t>Body Level Five</a:t>
            </a:r>
          </a:p>
        </p:txBody>
      </p:sp>
      <p:sp>
        <p:nvSpPr>
          <p:cNvPr id="317" name="Title Text"/>
          <p:cNvSpPr txBox="1">
            <a:spLocks noGrp="1"/>
          </p:cNvSpPr>
          <p:nvPr>
            <p:ph type="title"/>
          </p:nvPr>
        </p:nvSpPr>
        <p:spPr>
          <a:xfrm>
            <a:off x="352425" y="301940"/>
            <a:ext cx="8439150" cy="917636"/>
          </a:xfrm>
          <a:prstGeom prst="rect">
            <a:avLst/>
          </a:prstGeom>
        </p:spPr>
        <p:txBody>
          <a:bodyPr/>
          <a:lstStyle/>
          <a:p>
            <a:r>
              <a:t>Title Text</a:t>
            </a: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9010745"/>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Default - Team profile">
    <p:spTree>
      <p:nvGrpSpPr>
        <p:cNvPr id="1" name=""/>
        <p:cNvGrpSpPr/>
        <p:nvPr/>
      </p:nvGrpSpPr>
      <p:grpSpPr>
        <a:xfrm>
          <a:off x="0" y="0"/>
          <a:ext cx="0" cy="0"/>
          <a:chOff x="0" y="0"/>
          <a:chExt cx="0" cy="0"/>
        </a:xfrm>
      </p:grpSpPr>
      <p:sp>
        <p:nvSpPr>
          <p:cNvPr id="325" name="Body Level One…"/>
          <p:cNvSpPr txBox="1">
            <a:spLocks noGrp="1"/>
          </p:cNvSpPr>
          <p:nvPr>
            <p:ph type="body" sz="quarter" idx="1"/>
          </p:nvPr>
        </p:nvSpPr>
        <p:spPr>
          <a:xfrm>
            <a:off x="361771" y="2307430"/>
            <a:ext cx="1980002" cy="2836072"/>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326"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3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487978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Default - Team profile 2">
    <p:spTree>
      <p:nvGrpSpPr>
        <p:cNvPr id="1" name=""/>
        <p:cNvGrpSpPr/>
        <p:nvPr/>
      </p:nvGrpSpPr>
      <p:grpSpPr>
        <a:xfrm>
          <a:off x="0" y="0"/>
          <a:ext cx="0" cy="0"/>
          <a:chOff x="0" y="0"/>
          <a:chExt cx="0" cy="0"/>
        </a:xfrm>
      </p:grpSpPr>
      <p:sp>
        <p:nvSpPr>
          <p:cNvPr id="334" name="Rectangle"/>
          <p:cNvSpPr/>
          <p:nvPr/>
        </p:nvSpPr>
        <p:spPr>
          <a:xfrm>
            <a:off x="35758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5" name="Rectangle"/>
          <p:cNvSpPr/>
          <p:nvPr/>
        </p:nvSpPr>
        <p:spPr>
          <a:xfrm>
            <a:off x="463867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6" name="Rectangle"/>
          <p:cNvSpPr/>
          <p:nvPr/>
        </p:nvSpPr>
        <p:spPr>
          <a:xfrm>
            <a:off x="35242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7" name="Rectangle"/>
          <p:cNvSpPr/>
          <p:nvPr/>
        </p:nvSpPr>
        <p:spPr>
          <a:xfrm>
            <a:off x="463867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8" name="Body Level One…"/>
          <p:cNvSpPr txBox="1">
            <a:spLocks noGrp="1"/>
          </p:cNvSpPr>
          <p:nvPr>
            <p:ph type="body" sz="quarter" idx="1"/>
          </p:nvPr>
        </p:nvSpPr>
        <p:spPr>
          <a:xfrm>
            <a:off x="2130585" y="1410159"/>
            <a:ext cx="2379601" cy="2743877"/>
          </a:xfrm>
          <a:prstGeom prst="rect">
            <a:avLst/>
          </a:prstGeom>
        </p:spPr>
        <p:txBody>
          <a:bodyPr/>
          <a:lstStyle>
            <a:lvl1pPr>
              <a:spcBef>
                <a:spcPts val="0"/>
              </a:spcBef>
              <a:defRPr b="1"/>
            </a:lvl1pPr>
            <a:lvl2pPr>
              <a:spcBef>
                <a:spcPts val="0"/>
              </a:spcBef>
              <a:defRPr b="1"/>
            </a:lvl2pPr>
            <a:lvl3pPr>
              <a:spcBef>
                <a:spcPts val="0"/>
              </a:spcBef>
              <a:defRPr b="1"/>
            </a:lvl3pPr>
            <a:lvl4pPr>
              <a:spcBef>
                <a:spcPts val="0"/>
              </a:spcBef>
              <a:defRPr b="1"/>
            </a:lvl4pPr>
            <a:lvl5pPr>
              <a:spcBef>
                <a:spcPts val="0"/>
              </a:spcBef>
              <a:defRPr b="1"/>
            </a:lvl5pPr>
          </a:lstStyle>
          <a:p>
            <a:r>
              <a:t>Body Level One</a:t>
            </a:r>
          </a:p>
          <a:p>
            <a:pPr lvl="1"/>
            <a:r>
              <a:t>Body Level Two</a:t>
            </a:r>
          </a:p>
          <a:p>
            <a:pPr lvl="2"/>
            <a:r>
              <a:t>Body Level Three</a:t>
            </a:r>
          </a:p>
          <a:p>
            <a:pPr lvl="3"/>
            <a:r>
              <a:t>Body Level Four</a:t>
            </a:r>
          </a:p>
          <a:p>
            <a:pPr lvl="4"/>
            <a:r>
              <a:t>Body Level Five</a:t>
            </a:r>
          </a:p>
        </p:txBody>
      </p:sp>
      <p:sp>
        <p:nvSpPr>
          <p:cNvPr id="339" name="Title Text"/>
          <p:cNvSpPr txBox="1">
            <a:spLocks noGrp="1"/>
          </p:cNvSpPr>
          <p:nvPr>
            <p:ph type="title"/>
          </p:nvPr>
        </p:nvSpPr>
        <p:spPr>
          <a:xfrm>
            <a:off x="352425" y="301940"/>
            <a:ext cx="8439150" cy="1108220"/>
          </a:xfrm>
          <a:prstGeom prst="rect">
            <a:avLst/>
          </a:prstGeom>
        </p:spPr>
        <p:txBody>
          <a:bodyPr/>
          <a:lstStyle/>
          <a:p>
            <a:r>
              <a:t>Title Text</a:t>
            </a:r>
          </a:p>
        </p:txBody>
      </p:sp>
      <p:sp>
        <p:nvSpPr>
          <p:cNvPr id="3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7668634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Default - 3 picture and text">
    <p:spTree>
      <p:nvGrpSpPr>
        <p:cNvPr id="1" name=""/>
        <p:cNvGrpSpPr/>
        <p:nvPr/>
      </p:nvGrpSpPr>
      <p:grpSpPr>
        <a:xfrm>
          <a:off x="0" y="0"/>
          <a:ext cx="0" cy="0"/>
          <a:chOff x="0" y="0"/>
          <a:chExt cx="0" cy="0"/>
        </a:xfrm>
      </p:grpSpPr>
      <p:sp>
        <p:nvSpPr>
          <p:cNvPr id="347" name="Body Level One…"/>
          <p:cNvSpPr txBox="1">
            <a:spLocks noGrp="1"/>
          </p:cNvSpPr>
          <p:nvPr>
            <p:ph type="body" sz="quarter" idx="1"/>
          </p:nvPr>
        </p:nvSpPr>
        <p:spPr>
          <a:xfrm>
            <a:off x="352425" y="2874169"/>
            <a:ext cx="2720579" cy="226933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8"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3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412741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Default - Title &amp; subtitle">
    <p:spTree>
      <p:nvGrpSpPr>
        <p:cNvPr id="1" name=""/>
        <p:cNvGrpSpPr/>
        <p:nvPr/>
      </p:nvGrpSpPr>
      <p:grpSpPr>
        <a:xfrm>
          <a:off x="0" y="0"/>
          <a:ext cx="0" cy="0"/>
          <a:chOff x="0" y="0"/>
          <a:chExt cx="0" cy="0"/>
        </a:xfrm>
      </p:grpSpPr>
      <p:sp>
        <p:nvSpPr>
          <p:cNvPr id="356"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357"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8520529"/>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Default - Qualifications 2 x 1">
    <p:spTree>
      <p:nvGrpSpPr>
        <p:cNvPr id="1" name=""/>
        <p:cNvGrpSpPr/>
        <p:nvPr/>
      </p:nvGrpSpPr>
      <p:grpSpPr>
        <a:xfrm>
          <a:off x="0" y="0"/>
          <a:ext cx="0" cy="0"/>
          <a:chOff x="0" y="0"/>
          <a:chExt cx="0" cy="0"/>
        </a:xfrm>
      </p:grpSpPr>
      <p:sp>
        <p:nvSpPr>
          <p:cNvPr id="365" name="Body Level One…"/>
          <p:cNvSpPr txBox="1">
            <a:spLocks noGrp="1"/>
          </p:cNvSpPr>
          <p:nvPr>
            <p:ph type="body" sz="half" idx="1"/>
          </p:nvPr>
        </p:nvSpPr>
        <p:spPr>
          <a:xfrm>
            <a:off x="352425" y="552515"/>
            <a:ext cx="8439150" cy="1853817"/>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366" name="Title Text"/>
          <p:cNvSpPr txBox="1">
            <a:spLocks noGrp="1"/>
          </p:cNvSpPr>
          <p:nvPr>
            <p:ph type="title"/>
          </p:nvPr>
        </p:nvSpPr>
        <p:spPr>
          <a:xfrm>
            <a:off x="352425" y="301938"/>
            <a:ext cx="8439150" cy="250579"/>
          </a:xfrm>
          <a:prstGeom prst="rect">
            <a:avLst/>
          </a:prstGeom>
        </p:spPr>
        <p:txBody>
          <a:bodyPr/>
          <a:lstStyle/>
          <a:p>
            <a:r>
              <a:t>Title Text</a:t>
            </a:r>
          </a:p>
        </p:txBody>
      </p:sp>
      <p:sp>
        <p:nvSpPr>
          <p:cNvPr id="367"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68"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300309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Default - Qualifications 2 x 2">
    <p:spTree>
      <p:nvGrpSpPr>
        <p:cNvPr id="1" name=""/>
        <p:cNvGrpSpPr/>
        <p:nvPr/>
      </p:nvGrpSpPr>
      <p:grpSpPr>
        <a:xfrm>
          <a:off x="0" y="0"/>
          <a:ext cx="0" cy="0"/>
          <a:chOff x="0" y="0"/>
          <a:chExt cx="0" cy="0"/>
        </a:xfrm>
      </p:grpSpPr>
      <p:sp>
        <p:nvSpPr>
          <p:cNvPr id="376" name="Body Level One…"/>
          <p:cNvSpPr txBox="1">
            <a:spLocks noGrp="1"/>
          </p:cNvSpPr>
          <p:nvPr>
            <p:ph type="body" sz="half" idx="1"/>
          </p:nvPr>
        </p:nvSpPr>
        <p:spPr>
          <a:xfrm>
            <a:off x="352423" y="1393419"/>
            <a:ext cx="4158002" cy="2557464"/>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377"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78"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79" name="Rectangle"/>
          <p:cNvSpPr/>
          <p:nvPr/>
        </p:nvSpPr>
        <p:spPr>
          <a:xfrm>
            <a:off x="352423" y="3077639"/>
            <a:ext cx="4158002"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80" name="Rectangle"/>
          <p:cNvSpPr/>
          <p:nvPr/>
        </p:nvSpPr>
        <p:spPr>
          <a:xfrm>
            <a:off x="4625847" y="3077639"/>
            <a:ext cx="4158000"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81" name="Title Text"/>
          <p:cNvSpPr txBox="1">
            <a:spLocks noGrp="1"/>
          </p:cNvSpPr>
          <p:nvPr>
            <p:ph type="title"/>
          </p:nvPr>
        </p:nvSpPr>
        <p:spPr>
          <a:xfrm>
            <a:off x="352425" y="301941"/>
            <a:ext cx="8439150" cy="1091480"/>
          </a:xfrm>
          <a:prstGeom prst="rect">
            <a:avLst/>
          </a:prstGeom>
        </p:spPr>
        <p:txBody>
          <a:bodyPr/>
          <a:lstStyle/>
          <a:p>
            <a:r>
              <a:t>Title Text</a:t>
            </a: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8581378"/>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Default - 3 column green line">
    <p:spTree>
      <p:nvGrpSpPr>
        <p:cNvPr id="1" name=""/>
        <p:cNvGrpSpPr/>
        <p:nvPr/>
      </p:nvGrpSpPr>
      <p:grpSpPr>
        <a:xfrm>
          <a:off x="0" y="0"/>
          <a:ext cx="0" cy="0"/>
          <a:chOff x="0" y="0"/>
          <a:chExt cx="0" cy="0"/>
        </a:xfrm>
      </p:grpSpPr>
      <p:sp>
        <p:nvSpPr>
          <p:cNvPr id="389" name="Rectangle"/>
          <p:cNvSpPr/>
          <p:nvPr/>
        </p:nvSpPr>
        <p:spPr>
          <a:xfrm>
            <a:off x="3208735" y="1279475"/>
            <a:ext cx="272772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90" name="Rectangle"/>
          <p:cNvSpPr/>
          <p:nvPr/>
        </p:nvSpPr>
        <p:spPr>
          <a:xfrm>
            <a:off x="352425" y="1279475"/>
            <a:ext cx="2720579"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91" name="Rectangle"/>
          <p:cNvSpPr/>
          <p:nvPr/>
        </p:nvSpPr>
        <p:spPr>
          <a:xfrm>
            <a:off x="6078132" y="1279475"/>
            <a:ext cx="2721770"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92" name="Body Level One…"/>
          <p:cNvSpPr txBox="1">
            <a:spLocks noGrp="1"/>
          </p:cNvSpPr>
          <p:nvPr>
            <p:ph type="body" sz="half" idx="1"/>
          </p:nvPr>
        </p:nvSpPr>
        <p:spPr>
          <a:xfrm>
            <a:off x="3208735" y="1388581"/>
            <a:ext cx="2727722" cy="3754920"/>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393" name="Title Text"/>
          <p:cNvSpPr txBox="1">
            <a:spLocks noGrp="1"/>
          </p:cNvSpPr>
          <p:nvPr>
            <p:ph type="title"/>
          </p:nvPr>
        </p:nvSpPr>
        <p:spPr>
          <a:xfrm>
            <a:off x="352425" y="301941"/>
            <a:ext cx="8439150" cy="1086641"/>
          </a:xfrm>
          <a:prstGeom prst="rect">
            <a:avLst/>
          </a:prstGeom>
        </p:spPr>
        <p:txBody>
          <a:bodyPr/>
          <a:lstStyle/>
          <a:p>
            <a:r>
              <a:t>Title Text</a:t>
            </a:r>
          </a:p>
        </p:txBody>
      </p:sp>
      <p:sp>
        <p:nvSpPr>
          <p:cNvPr id="3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237482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612939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Default - 4 column icon">
    <p:spTree>
      <p:nvGrpSpPr>
        <p:cNvPr id="1" name=""/>
        <p:cNvGrpSpPr/>
        <p:nvPr/>
      </p:nvGrpSpPr>
      <p:grpSpPr>
        <a:xfrm>
          <a:off x="0" y="0"/>
          <a:ext cx="0" cy="0"/>
          <a:chOff x="0" y="0"/>
          <a:chExt cx="0" cy="0"/>
        </a:xfrm>
      </p:grpSpPr>
      <p:sp>
        <p:nvSpPr>
          <p:cNvPr id="401" name="Body Level One…"/>
          <p:cNvSpPr txBox="1">
            <a:spLocks noGrp="1"/>
          </p:cNvSpPr>
          <p:nvPr>
            <p:ph type="body" sz="quarter" idx="1"/>
          </p:nvPr>
        </p:nvSpPr>
        <p:spPr>
          <a:xfrm>
            <a:off x="352425" y="1917000"/>
            <a:ext cx="1944000" cy="3226501"/>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402"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4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2471905"/>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Default - 4 column icon green">
    <p:bg>
      <p:bgPr>
        <a:solidFill>
          <a:schemeClr val="accent2"/>
        </a:solidFill>
        <a:effectLst/>
      </p:bgPr>
    </p:bg>
    <p:spTree>
      <p:nvGrpSpPr>
        <p:cNvPr id="1" name=""/>
        <p:cNvGrpSpPr/>
        <p:nvPr/>
      </p:nvGrpSpPr>
      <p:grpSpPr>
        <a:xfrm>
          <a:off x="0" y="0"/>
          <a:ext cx="0" cy="0"/>
          <a:chOff x="0" y="0"/>
          <a:chExt cx="0" cy="0"/>
        </a:xfrm>
      </p:grpSpPr>
      <p:sp>
        <p:nvSpPr>
          <p:cNvPr id="410" name="Body Level One…"/>
          <p:cNvSpPr txBox="1">
            <a:spLocks noGrp="1"/>
          </p:cNvSpPr>
          <p:nvPr>
            <p:ph type="body" sz="quarter" idx="1"/>
          </p:nvPr>
        </p:nvSpPr>
        <p:spPr>
          <a:xfrm>
            <a:off x="352427" y="1917000"/>
            <a:ext cx="1944000" cy="3226501"/>
          </a:xfrm>
          <a:prstGeom prst="rect">
            <a:avLst/>
          </a:prstGeom>
        </p:spPr>
        <p:txBody>
          <a:bodyPr/>
          <a:lstStyle>
            <a:lvl1pPr>
              <a:defRPr b="1">
                <a:solidFill>
                  <a:srgbClr val="FFFFFF"/>
                </a:solidFill>
                <a:uFill>
                  <a:solidFill>
                    <a:srgbClr val="FFFFFF"/>
                  </a:solidFill>
                </a:uFill>
              </a:defRPr>
            </a:lvl1pPr>
            <a:lvl2pPr>
              <a:defRPr b="1">
                <a:solidFill>
                  <a:srgbClr val="FFFFFF"/>
                </a:solidFill>
                <a:uFill>
                  <a:solidFill>
                    <a:srgbClr val="FFFFFF"/>
                  </a:solidFill>
                </a:uFill>
              </a:defRPr>
            </a:lvl2pPr>
            <a:lvl3pPr marL="0" indent="0">
              <a:buSzTx/>
              <a:buNone/>
              <a:defRPr b="1">
                <a:solidFill>
                  <a:srgbClr val="FFFFFF"/>
                </a:solidFill>
                <a:uFill>
                  <a:solidFill>
                    <a:srgbClr val="FFFFFF"/>
                  </a:solidFill>
                </a:uFill>
              </a:defRPr>
            </a:lvl3pPr>
            <a:lvl4pPr marL="176396">
              <a:buChar char="•"/>
              <a:defRPr b="1">
                <a:solidFill>
                  <a:srgbClr val="FFFFFF"/>
                </a:solidFill>
                <a:uFill>
                  <a:solidFill>
                    <a:srgbClr val="FFFFFF"/>
                  </a:solidFill>
                </a:uFill>
              </a:defRPr>
            </a:lvl4pPr>
            <a:lvl5pPr marL="356391" indent="-176396">
              <a:defRPr b="1">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411" name="Presentation title [To edit, click View &gt; Slide Master &gt; Slide Master]"/>
          <p:cNvSpPr txBox="1"/>
          <p:nvPr/>
        </p:nvSpPr>
        <p:spPr>
          <a:xfrm>
            <a:off x="4751388"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412" name="Member firms and DTTL: Insert appropriate copyright [To edit, click View &gt; Slide Master &gt; Slide Master]"/>
          <p:cNvSpPr txBox="1"/>
          <p:nvPr/>
        </p:nvSpPr>
        <p:spPr>
          <a:xfrm>
            <a:off x="376240" y="4857751"/>
            <a:ext cx="4016375"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600">
                <a:solidFill>
                  <a:srgbClr val="FFFFFF"/>
                </a:solidFill>
                <a:uFill>
                  <a:solidFill>
                    <a:srgbClr val="FFFFFF"/>
                  </a:solidFill>
                </a:uFill>
                <a:latin typeface="Verdana"/>
                <a:ea typeface="Verdana"/>
                <a:cs typeface="Verdana"/>
                <a:sym typeface="Verdana"/>
              </a:defRPr>
            </a:pPr>
            <a:r>
              <a:rPr sz="450"/>
              <a:t>Member firms and DTTL: Insert appropriate copyright</a:t>
            </a:r>
            <a:br>
              <a:rPr sz="450"/>
            </a:br>
            <a:r>
              <a:rPr sz="450"/>
              <a:t>[To edit, click View &gt; Slide Master &gt; Slide Master]</a:t>
            </a:r>
          </a:p>
        </p:txBody>
      </p:sp>
      <p:sp>
        <p:nvSpPr>
          <p:cNvPr id="413" name="Title Text"/>
          <p:cNvSpPr txBox="1">
            <a:spLocks noGrp="1"/>
          </p:cNvSpPr>
          <p:nvPr>
            <p:ph type="title"/>
          </p:nvPr>
        </p:nvSpPr>
        <p:spPr>
          <a:xfrm>
            <a:off x="352425" y="301940"/>
            <a:ext cx="8439150" cy="1536453"/>
          </a:xfrm>
          <a:prstGeom prst="rect">
            <a:avLst/>
          </a:prstGeom>
        </p:spPr>
        <p:txBody>
          <a:bodyPr/>
          <a:lstStyle>
            <a:lvl1pPr>
              <a:defRPr>
                <a:solidFill>
                  <a:srgbClr val="FFFFFF"/>
                </a:solidFill>
                <a:uFill>
                  <a:solidFill>
                    <a:srgbClr val="FFFFFF"/>
                  </a:solidFill>
                </a:uFill>
              </a:defRPr>
            </a:lvl1pPr>
          </a:lstStyle>
          <a:p>
            <a:r>
              <a:t>Title Text</a:t>
            </a:r>
          </a:p>
        </p:txBody>
      </p:sp>
      <p:sp>
        <p:nvSpPr>
          <p:cNvPr id="41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45179541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Default - Title, subtitle, 1 column text with charts">
    <p:spTree>
      <p:nvGrpSpPr>
        <p:cNvPr id="1" name=""/>
        <p:cNvGrpSpPr/>
        <p:nvPr/>
      </p:nvGrpSpPr>
      <p:grpSpPr>
        <a:xfrm>
          <a:off x="0" y="0"/>
          <a:ext cx="0" cy="0"/>
          <a:chOff x="0" y="0"/>
          <a:chExt cx="0" cy="0"/>
        </a:xfrm>
      </p:grpSpPr>
      <p:sp>
        <p:nvSpPr>
          <p:cNvPr id="421" name="Body Level One…"/>
          <p:cNvSpPr txBox="1">
            <a:spLocks noGrp="1"/>
          </p:cNvSpPr>
          <p:nvPr>
            <p:ph type="body" sz="half" idx="1"/>
          </p:nvPr>
        </p:nvSpPr>
        <p:spPr>
          <a:xfrm>
            <a:off x="350837" y="1249362"/>
            <a:ext cx="4153298" cy="38941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2" name="Title Text"/>
          <p:cNvSpPr txBox="1">
            <a:spLocks noGrp="1"/>
          </p:cNvSpPr>
          <p:nvPr>
            <p:ph type="title"/>
          </p:nvPr>
        </p:nvSpPr>
        <p:spPr>
          <a:xfrm>
            <a:off x="352425" y="301940"/>
            <a:ext cx="8439150" cy="947423"/>
          </a:xfrm>
          <a:prstGeom prst="rect">
            <a:avLst/>
          </a:prstGeom>
        </p:spPr>
        <p:txBody>
          <a:bodyPr/>
          <a:lstStyle/>
          <a:p>
            <a:r>
              <a:t>Title Text</a:t>
            </a:r>
          </a:p>
        </p:txBody>
      </p:sp>
      <p:sp>
        <p:nvSpPr>
          <p:cNvPr id="4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270983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Default - NEW MASTER_Divider">
    <p:bg>
      <p:bgPr>
        <a:solidFill>
          <a:srgbClr val="000000"/>
        </a:solidFill>
        <a:effectLst/>
      </p:bgPr>
    </p:bg>
    <p:spTree>
      <p:nvGrpSpPr>
        <p:cNvPr id="1" name=""/>
        <p:cNvGrpSpPr/>
        <p:nvPr/>
      </p:nvGrpSpPr>
      <p:grpSpPr>
        <a:xfrm>
          <a:off x="0" y="0"/>
          <a:ext cx="0" cy="0"/>
          <a:chOff x="0" y="0"/>
          <a:chExt cx="0" cy="0"/>
        </a:xfrm>
      </p:grpSpPr>
      <p:sp>
        <p:nvSpPr>
          <p:cNvPr id="445" name="Title Text"/>
          <p:cNvSpPr txBox="1">
            <a:spLocks noGrp="1"/>
          </p:cNvSpPr>
          <p:nvPr>
            <p:ph type="title"/>
          </p:nvPr>
        </p:nvSpPr>
        <p:spPr>
          <a:xfrm>
            <a:off x="3558012" y="426397"/>
            <a:ext cx="5233564" cy="1194303"/>
          </a:xfrm>
          <a:prstGeom prst="rect">
            <a:avLst/>
          </a:prstGeom>
        </p:spPr>
        <p:txBody>
          <a:bodyPr anchor="b"/>
          <a:lstStyle>
            <a:lvl1pPr>
              <a:lnSpc>
                <a:spcPct val="95000"/>
              </a:lnSpc>
              <a:defRPr sz="2100" b="1">
                <a:solidFill>
                  <a:srgbClr val="FFFFFF"/>
                </a:solidFill>
                <a:uFill>
                  <a:solidFill>
                    <a:srgbClr val="FFFFFF"/>
                  </a:solidFill>
                </a:uFill>
                <a:latin typeface="+mj-lt"/>
                <a:ea typeface="+mj-ea"/>
                <a:cs typeface="+mj-cs"/>
                <a:sym typeface="Helvetica"/>
              </a:defRPr>
            </a:lvl1pPr>
          </a:lstStyle>
          <a:p>
            <a:r>
              <a:t>Title Text</a:t>
            </a:r>
          </a:p>
        </p:txBody>
      </p:sp>
      <p:sp>
        <p:nvSpPr>
          <p:cNvPr id="446"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7859735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Default - NEW MASTER_Blank">
    <p:spTree>
      <p:nvGrpSpPr>
        <p:cNvPr id="1" name=""/>
        <p:cNvGrpSpPr/>
        <p:nvPr/>
      </p:nvGrpSpPr>
      <p:grpSpPr>
        <a:xfrm>
          <a:off x="0" y="0"/>
          <a:ext cx="0" cy="0"/>
          <a:chOff x="0" y="0"/>
          <a:chExt cx="0" cy="0"/>
        </a:xfrm>
      </p:grpSpPr>
      <p:sp>
        <p:nvSpPr>
          <p:cNvPr id="4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5228210"/>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Default - 4_Title, Subhead">
    <p:spTree>
      <p:nvGrpSpPr>
        <p:cNvPr id="1" name=""/>
        <p:cNvGrpSpPr/>
        <p:nvPr/>
      </p:nvGrpSpPr>
      <p:grpSpPr>
        <a:xfrm>
          <a:off x="0" y="0"/>
          <a:ext cx="0" cy="0"/>
          <a:chOff x="0" y="0"/>
          <a:chExt cx="0" cy="0"/>
        </a:xfrm>
      </p:grpSpPr>
      <p:sp>
        <p:nvSpPr>
          <p:cNvPr id="460" name="Title Text"/>
          <p:cNvSpPr txBox="1">
            <a:spLocks noGrp="1"/>
          </p:cNvSpPr>
          <p:nvPr>
            <p:ph type="title"/>
          </p:nvPr>
        </p:nvSpPr>
        <p:spPr>
          <a:xfrm>
            <a:off x="352425" y="1"/>
            <a:ext cx="7772400" cy="747710"/>
          </a:xfrm>
          <a:prstGeom prst="rect">
            <a:avLst/>
          </a:prstGeom>
        </p:spPr>
        <p:txBody>
          <a:bodyPr anchor="b"/>
          <a:lstStyle>
            <a:lvl1pPr defTabSz="514350">
              <a:lnSpc>
                <a:spcPct val="85000"/>
              </a:lnSpc>
              <a:defRPr sz="2700" spc="-56"/>
            </a:lvl1pPr>
          </a:lstStyle>
          <a:p>
            <a:r>
              <a:t>Title Text</a:t>
            </a:r>
          </a:p>
        </p:txBody>
      </p:sp>
      <p:sp>
        <p:nvSpPr>
          <p:cNvPr id="4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5708754"/>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311708" y="1"/>
            <a:ext cx="8520602" cy="2797175"/>
          </a:xfrm>
          <a:prstGeom prst="rect">
            <a:avLst/>
          </a:prstGeom>
        </p:spPr>
        <p:txBody>
          <a:bodyPr lIns="91423" tIns="91423" rIns="91423" bIns="91423" anchor="b"/>
          <a:lstStyle>
            <a:lvl1pPr algn="ctr">
              <a:defRPr sz="5175"/>
            </a:lvl1pPr>
          </a:lstStyle>
          <a:p>
            <a:r>
              <a:t>Title Text</a:t>
            </a:r>
          </a:p>
        </p:txBody>
      </p:sp>
      <p:sp>
        <p:nvSpPr>
          <p:cNvPr id="469" name="Body Level One…"/>
          <p:cNvSpPr txBox="1">
            <a:spLocks noGrp="1"/>
          </p:cNvSpPr>
          <p:nvPr>
            <p:ph type="body" sz="half" idx="1"/>
          </p:nvPr>
        </p:nvSpPr>
        <p:spPr>
          <a:xfrm>
            <a:off x="311700" y="2834124"/>
            <a:ext cx="8520602" cy="2078477"/>
          </a:xfrm>
          <a:prstGeom prst="rect">
            <a:avLst/>
          </a:prstGeom>
        </p:spPr>
        <p:txBody>
          <a:bodyPr lIns="91423" tIns="91423" rIns="91423" bIns="91423"/>
          <a:lstStyle>
            <a:lvl1pPr algn="ctr">
              <a:spcBef>
                <a:spcPts val="0"/>
              </a:spcBef>
              <a:defRPr sz="2775"/>
            </a:lvl1pPr>
            <a:lvl2pPr algn="ctr">
              <a:spcBef>
                <a:spcPts val="0"/>
              </a:spcBef>
              <a:defRPr sz="2775"/>
            </a:lvl2pPr>
            <a:lvl3pPr marL="0" indent="0" algn="ctr">
              <a:spcBef>
                <a:spcPts val="0"/>
              </a:spcBef>
              <a:buSzTx/>
              <a:buNone/>
              <a:defRPr sz="2775"/>
            </a:lvl3pPr>
            <a:lvl4pPr marL="0" indent="0" algn="ctr">
              <a:spcBef>
                <a:spcPts val="0"/>
              </a:spcBef>
              <a:buSzTx/>
              <a:buNone/>
              <a:defRPr sz="2775"/>
            </a:lvl4pPr>
            <a:lvl5pPr marL="0" indent="0" algn="ctr">
              <a:spcBef>
                <a:spcPts val="0"/>
              </a:spcBef>
              <a:buSzTx/>
              <a:buNone/>
              <a:defRPr sz="2775"/>
            </a:lvl5pPr>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465637505"/>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Default - 1_Blank">
    <p:spTree>
      <p:nvGrpSpPr>
        <p:cNvPr id="1" name=""/>
        <p:cNvGrpSpPr/>
        <p:nvPr/>
      </p:nvGrpSpPr>
      <p:grpSpPr>
        <a:xfrm>
          <a:off x="0" y="0"/>
          <a:ext cx="0" cy="0"/>
          <a:chOff x="0" y="0"/>
          <a:chExt cx="0" cy="0"/>
        </a:xfrm>
      </p:grpSpPr>
      <p:sp>
        <p:nvSpPr>
          <p:cNvPr id="477"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4413164"/>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Default - Title and body">
    <p:spTree>
      <p:nvGrpSpPr>
        <p:cNvPr id="1" name=""/>
        <p:cNvGrpSpPr/>
        <p:nvPr/>
      </p:nvGrpSpPr>
      <p:grpSpPr>
        <a:xfrm>
          <a:off x="0" y="0"/>
          <a:ext cx="0" cy="0"/>
          <a:chOff x="0" y="0"/>
          <a:chExt cx="0" cy="0"/>
        </a:xfrm>
      </p:grpSpPr>
      <p:sp>
        <p:nvSpPr>
          <p:cNvPr id="484" name="Title Text"/>
          <p:cNvSpPr txBox="1">
            <a:spLocks noGrp="1"/>
          </p:cNvSpPr>
          <p:nvPr>
            <p:ph type="title"/>
          </p:nvPr>
        </p:nvSpPr>
        <p:spPr>
          <a:xfrm>
            <a:off x="311700" y="445025"/>
            <a:ext cx="8520602" cy="707452"/>
          </a:xfrm>
          <a:prstGeom prst="rect">
            <a:avLst/>
          </a:prstGeom>
        </p:spPr>
        <p:txBody>
          <a:bodyPr lIns="91423" tIns="91423" rIns="91423" bIns="91423"/>
          <a:lstStyle/>
          <a:p>
            <a:r>
              <a:t>Title Text</a:t>
            </a:r>
          </a:p>
        </p:txBody>
      </p:sp>
      <p:sp>
        <p:nvSpPr>
          <p:cNvPr id="485" name="Body Level One…"/>
          <p:cNvSpPr txBox="1">
            <a:spLocks noGrp="1"/>
          </p:cNvSpPr>
          <p:nvPr>
            <p:ph type="body" idx="1"/>
          </p:nvPr>
        </p:nvSpPr>
        <p:spPr>
          <a:xfrm>
            <a:off x="311700" y="1152475"/>
            <a:ext cx="8520602" cy="3991026"/>
          </a:xfrm>
          <a:prstGeom prst="rect">
            <a:avLst/>
          </a:prstGeom>
        </p:spPr>
        <p:txBody>
          <a:bodyPr lIns="91423" tIns="91423" rIns="91423" bIns="91423"/>
          <a:lstStyle>
            <a:lvl1pPr marL="457188" indent="-342890">
              <a:spcBef>
                <a:spcPts val="0"/>
              </a:spcBef>
              <a:buSzPts val="1200"/>
              <a:buFont typeface="Arial"/>
              <a:buChar char="●"/>
            </a:lvl1pPr>
            <a:lvl2pPr marL="914376" indent="-317491">
              <a:spcBef>
                <a:spcPts val="0"/>
              </a:spcBef>
              <a:buSzPts val="1200"/>
              <a:buFont typeface="Arial"/>
              <a:buChar char="○"/>
            </a:lvl2pPr>
            <a:lvl3pPr marL="1371566" indent="-317492">
              <a:spcBef>
                <a:spcPts val="0"/>
              </a:spcBef>
              <a:buSzPts val="1200"/>
              <a:buFont typeface="Arial"/>
              <a:buChar char="■"/>
            </a:lvl3pPr>
            <a:lvl4pPr marL="1828753" indent="-317492">
              <a:spcBef>
                <a:spcPts val="0"/>
              </a:spcBef>
              <a:buSzPts val="1200"/>
              <a:buFont typeface="Arial"/>
              <a:buChar char="●"/>
            </a:lvl4pPr>
            <a:lvl5pPr marL="2285943" indent="-317492">
              <a:spcBef>
                <a:spcPts val="0"/>
              </a:spcBef>
              <a:buSzPts val="1200"/>
              <a:buFont typeface="Arial"/>
              <a:buChar char="○"/>
            </a:lvl5pPr>
          </a:lstStyle>
          <a:p>
            <a:r>
              <a:t>Body Level One</a:t>
            </a:r>
          </a:p>
          <a:p>
            <a:pPr lvl="1"/>
            <a:r>
              <a:t>Body Level Two</a:t>
            </a:r>
          </a:p>
          <a:p>
            <a:pPr lvl="2"/>
            <a:r>
              <a:t>Body Level Three</a:t>
            </a:r>
          </a:p>
          <a:p>
            <a:pPr lvl="3"/>
            <a:r>
              <a:t>Body Level Four</a:t>
            </a:r>
          </a:p>
          <a:p>
            <a:pPr lvl="4"/>
            <a:r>
              <a:t>Body Level Five</a:t>
            </a:r>
          </a:p>
        </p:txBody>
      </p:sp>
      <p:sp>
        <p:nvSpPr>
          <p:cNvPr id="486"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500368703"/>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Default - 1_Title, Subhead">
    <p:spTree>
      <p:nvGrpSpPr>
        <p:cNvPr id="1" name=""/>
        <p:cNvGrpSpPr/>
        <p:nvPr/>
      </p:nvGrpSpPr>
      <p:grpSpPr>
        <a:xfrm>
          <a:off x="0" y="0"/>
          <a:ext cx="0" cy="0"/>
          <a:chOff x="0" y="0"/>
          <a:chExt cx="0" cy="0"/>
        </a:xfrm>
      </p:grpSpPr>
      <p:sp>
        <p:nvSpPr>
          <p:cNvPr id="493"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lvl1pPr>
            <a:lvl2pPr marL="171450" indent="-171450">
              <a:lnSpc>
                <a:spcPct val="130000"/>
              </a:lnSpc>
            </a:lvl2pPr>
            <a:lvl3pPr>
              <a:lnSpc>
                <a:spcPct val="130000"/>
              </a:lnSpc>
            </a:lvl3pPr>
            <a:lvl4pPr>
              <a:lnSpc>
                <a:spcPct val="130000"/>
              </a:lnSpc>
            </a:lvl4pPr>
            <a:lvl5pPr>
              <a:lnSpc>
                <a:spcPct val="130000"/>
              </a:lnSpc>
            </a:lvl5pPr>
          </a:lstStyle>
          <a:p>
            <a:r>
              <a:t>Body Level One</a:t>
            </a:r>
          </a:p>
          <a:p>
            <a:pPr lvl="1"/>
            <a:r>
              <a:t>Body Level Two</a:t>
            </a:r>
          </a:p>
          <a:p>
            <a:pPr lvl="2"/>
            <a:r>
              <a:t>Body Level Three</a:t>
            </a:r>
          </a:p>
          <a:p>
            <a:pPr lvl="3"/>
            <a:r>
              <a:t>Body Level Four</a:t>
            </a:r>
          </a:p>
          <a:p>
            <a:pPr lvl="4"/>
            <a:r>
              <a:t>Body Level Five</a:t>
            </a:r>
          </a:p>
        </p:txBody>
      </p:sp>
      <p:sp>
        <p:nvSpPr>
          <p:cNvPr id="494" name="Title Text"/>
          <p:cNvSpPr txBox="1">
            <a:spLocks noGrp="1"/>
          </p:cNvSpPr>
          <p:nvPr>
            <p:ph type="title"/>
          </p:nvPr>
        </p:nvSpPr>
        <p:spPr>
          <a:xfrm>
            <a:off x="352425" y="424292"/>
            <a:ext cx="8439150" cy="340806"/>
          </a:xfrm>
          <a:prstGeom prst="rect">
            <a:avLst/>
          </a:prstGeom>
        </p:spPr>
        <p:txBody>
          <a:bodyPr/>
          <a:lstStyle/>
          <a:p>
            <a:r>
              <a:t>Title Text</a:t>
            </a:r>
          </a:p>
        </p:txBody>
      </p:sp>
      <p:graphicFrame>
        <p:nvGraphicFramePr>
          <p:cNvPr id="495" name="Table"/>
          <p:cNvGraphicFramePr/>
          <p:nvPr/>
        </p:nvGraphicFramePr>
        <p:xfrm>
          <a:off x="8229600" y="120963"/>
          <a:ext cx="757238" cy="303328"/>
        </p:xfrm>
        <a:graphic>
          <a:graphicData uri="http://schemas.openxmlformats.org/drawingml/2006/table">
            <a:tbl>
              <a:tblPr bandRow="1"/>
              <a:tblGrid>
                <a:gridCol w="757238">
                  <a:extLst>
                    <a:ext uri="{9D8B030D-6E8A-4147-A177-3AD203B41FA5}">
                      <a16:colId xmlns:a16="http://schemas.microsoft.com/office/drawing/2014/main" val="20000"/>
                    </a:ext>
                  </a:extLst>
                </a:gridCol>
              </a:tblGrid>
              <a:tr h="303328">
                <a:tc>
                  <a:txBody>
                    <a:bodyPr/>
                    <a:lstStyle/>
                    <a:p>
                      <a:pPr algn="ctr">
                        <a:spcBef>
                          <a:spcPts val="0"/>
                        </a:spcBef>
                        <a:defRPr sz="1800" b="0" i="0">
                          <a:uFillTx/>
                        </a:defRPr>
                      </a:pPr>
                      <a:r>
                        <a:rPr sz="1400">
                          <a:solidFill>
                            <a:srgbClr val="808080"/>
                          </a:solidFill>
                          <a:uFill>
                            <a:solidFill>
                              <a:srgbClr val="808080"/>
                            </a:solidFill>
                          </a:uFill>
                          <a:latin typeface="+mn-lt"/>
                          <a:ea typeface="+mn-ea"/>
                          <a:cs typeface="+mn-cs"/>
                          <a:sym typeface="Avenir Roman"/>
                        </a:rPr>
                        <a:t>DRAFT</a:t>
                      </a:r>
                    </a:p>
                  </a:txBody>
                  <a:tcPr marL="0" marR="0" marT="0" marB="0" anchor="ctr" horzOverflow="overflow">
                    <a:lnL w="12700">
                      <a:miter lim="400000"/>
                    </a:lnL>
                    <a:lnR w="12700">
                      <a:miter lim="400000"/>
                    </a:lnR>
                    <a:lnT w="28575">
                      <a:solidFill>
                        <a:srgbClr val="808080"/>
                      </a:solidFill>
                    </a:lnT>
                    <a:lnB w="28575">
                      <a:solidFill>
                        <a:srgbClr val="808080"/>
                      </a:solidFill>
                    </a:lnB>
                    <a:solidFill>
                      <a:srgbClr val="FFFFFF"/>
                    </a:solidFill>
                  </a:tcPr>
                </a:tc>
                <a:extLst>
                  <a:ext uri="{0D108BD9-81ED-4DB2-BD59-A6C34878D82A}">
                    <a16:rowId xmlns:a16="http://schemas.microsoft.com/office/drawing/2014/main" val="10000"/>
                  </a:ext>
                </a:extLst>
              </a:tr>
            </a:tbl>
          </a:graphicData>
        </a:graphic>
      </p:graphicFrame>
      <p:sp>
        <p:nvSpPr>
          <p:cNvPr id="4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7775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
        <p:nvSpPr>
          <p:cNvPr id="2" name="Rectangle 1">
            <a:extLst>
              <a:ext uri="{FF2B5EF4-FFF2-40B4-BE49-F238E27FC236}">
                <a16:creationId xmlns:a16="http://schemas.microsoft.com/office/drawing/2014/main" id="{4330E4DA-C954-4695-AE3D-F2F5D1B1F141}"/>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76360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Default - Closing">
    <p:bg>
      <p:bgPr>
        <a:solidFill>
          <a:srgbClr val="000000"/>
        </a:solidFill>
        <a:effectLst/>
      </p:bgPr>
    </p:bg>
    <p:spTree>
      <p:nvGrpSpPr>
        <p:cNvPr id="1" name=""/>
        <p:cNvGrpSpPr/>
        <p:nvPr/>
      </p:nvGrpSpPr>
      <p:grpSpPr>
        <a:xfrm>
          <a:off x="0" y="0"/>
          <a:ext cx="0" cy="0"/>
          <a:chOff x="0" y="0"/>
          <a:chExt cx="0" cy="0"/>
        </a:xfrm>
      </p:grpSpPr>
      <p:sp>
        <p:nvSpPr>
          <p:cNvPr id="503" name="This publication contains general information only, and none of the member firms of Deloitte Touche Tohmatsu Limited, its member firms, or their related entities (collective, the “Deloitte Network”) is, by means of this publication, rendering professiona"/>
          <p:cNvSpPr txBox="1"/>
          <p:nvPr/>
        </p:nvSpPr>
        <p:spPr>
          <a:xfrm>
            <a:off x="3208735" y="3435586"/>
            <a:ext cx="558284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975"/>
              </a:spcBef>
              <a:defRPr sz="800">
                <a:solidFill>
                  <a:srgbClr val="FFFFFF"/>
                </a:solidFill>
                <a:uFill>
                  <a:solidFill>
                    <a:srgbClr val="FFFFFF"/>
                  </a:solidFill>
                </a:uFill>
                <a:latin typeface="Verdana"/>
                <a:ea typeface="Verdana"/>
                <a:cs typeface="Verdana"/>
                <a:sym typeface="Verdana"/>
              </a:defRPr>
            </a:pPr>
            <a:r>
              <a:rPr sz="600"/>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spcBef>
                <a:spcPts val="975"/>
              </a:spcBef>
              <a:defRPr sz="800">
                <a:solidFill>
                  <a:srgbClr val="FFFFFF"/>
                </a:solidFill>
                <a:uFill>
                  <a:solidFill>
                    <a:srgbClr val="FFFFFF"/>
                  </a:solidFill>
                </a:uFill>
                <a:latin typeface="Verdana"/>
                <a:ea typeface="Verdana"/>
                <a:cs typeface="Verdana"/>
                <a:sym typeface="Verdana"/>
              </a:defRPr>
            </a:pPr>
            <a:r>
              <a:rPr sz="600"/>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the rules and regulations of public accounting.</a:t>
            </a:r>
          </a:p>
          <a:p>
            <a:pPr>
              <a:spcBef>
                <a:spcPts val="975"/>
              </a:spcBef>
              <a:defRPr sz="800">
                <a:solidFill>
                  <a:srgbClr val="FFFFFF"/>
                </a:solidFill>
                <a:uFill>
                  <a:solidFill>
                    <a:srgbClr val="FFFFFF"/>
                  </a:solidFill>
                </a:uFill>
                <a:latin typeface="Verdana"/>
                <a:ea typeface="Verdana"/>
                <a:cs typeface="Verdana"/>
                <a:sym typeface="Verdana"/>
              </a:defRPr>
            </a:pPr>
            <a:r>
              <a:rPr sz="600"/>
              <a:t>Copyright © 2019 Kaiburr LLC. </a:t>
            </a:r>
            <a:br>
              <a:rPr sz="600"/>
            </a:br>
            <a:r>
              <a:rPr sz="600"/>
              <a:t>All rights reserved. Member of Deloitte Touche Tohmatsu Limited</a:t>
            </a:r>
          </a:p>
        </p:txBody>
      </p:sp>
      <p:sp>
        <p:nvSpPr>
          <p:cNvPr id="504" name="Body Level One…"/>
          <p:cNvSpPr txBox="1">
            <a:spLocks noGrp="1"/>
          </p:cNvSpPr>
          <p:nvPr>
            <p:ph type="body" sz="half" idx="1"/>
          </p:nvPr>
        </p:nvSpPr>
        <p:spPr>
          <a:xfrm>
            <a:off x="3208734" y="763190"/>
            <a:ext cx="5582842" cy="2363250"/>
          </a:xfrm>
          <a:prstGeom prst="rect">
            <a:avLst/>
          </a:prstGeom>
        </p:spPr>
        <p:txBody>
          <a:bodyPr anchor="b"/>
          <a:lstStyle>
            <a:lvl1pPr>
              <a:defRPr sz="4050" spc="-113">
                <a:solidFill>
                  <a:srgbClr val="FFFFFF"/>
                </a:solidFill>
                <a:uFill>
                  <a:solidFill>
                    <a:srgbClr val="FFFFFF"/>
                  </a:solidFill>
                </a:uFill>
              </a:defRPr>
            </a:lvl1pPr>
            <a:lvl2pPr>
              <a:defRPr sz="4050" spc="-113">
                <a:solidFill>
                  <a:srgbClr val="FFFFFF"/>
                </a:solidFill>
                <a:uFill>
                  <a:solidFill>
                    <a:srgbClr val="FFFFFF"/>
                  </a:solidFill>
                </a:uFill>
              </a:defRPr>
            </a:lvl2pPr>
            <a:lvl3pPr marL="340191" indent="-340191">
              <a:defRPr sz="4050" spc="-113">
                <a:solidFill>
                  <a:srgbClr val="FFFFFF"/>
                </a:solidFill>
                <a:uFill>
                  <a:solidFill>
                    <a:srgbClr val="FFFFFF"/>
                  </a:solidFill>
                </a:uFill>
              </a:defRPr>
            </a:lvl3pPr>
            <a:lvl4pPr marL="520186" indent="-340191">
              <a:defRPr sz="4050" spc="-113">
                <a:solidFill>
                  <a:srgbClr val="FFFFFF"/>
                </a:solidFill>
                <a:uFill>
                  <a:solidFill>
                    <a:srgbClr val="FFFFFF"/>
                  </a:solidFill>
                </a:uFill>
              </a:defRPr>
            </a:lvl4pPr>
            <a:lvl5pPr marL="696581" indent="-340191">
              <a:defRPr sz="4050" spc="-113">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grpSp>
        <p:nvGrpSpPr>
          <p:cNvPr id="515" name="Group"/>
          <p:cNvGrpSpPr/>
          <p:nvPr/>
        </p:nvGrpSpPr>
        <p:grpSpPr>
          <a:xfrm>
            <a:off x="352424" y="343319"/>
            <a:ext cx="1498504" cy="280804"/>
            <a:chOff x="-1" y="-1"/>
            <a:chExt cx="1998003" cy="374403"/>
          </a:xfrm>
        </p:grpSpPr>
        <p:sp>
          <p:nvSpPr>
            <p:cNvPr id="505"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6"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7"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8"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9"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0"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1"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2"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3"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4"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516"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44327845"/>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1_Default - Title Slide -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3"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solidFill>
                  <a:srgbClr val="FFFFFF"/>
                </a:solidFill>
                <a:uFill>
                  <a:solidFill>
                    <a:srgbClr val="FFFFFF"/>
                  </a:solidFill>
                </a:uFill>
                <a:latin typeface="+mj-lt"/>
                <a:ea typeface="+mj-ea"/>
                <a:cs typeface="+mj-cs"/>
                <a:sym typeface="Helvetica"/>
              </a:defRPr>
            </a:lvl1pPr>
            <a:lvl2pPr>
              <a:spcBef>
                <a:spcPts val="0"/>
              </a:spcBef>
              <a:defRPr sz="1350" b="1">
                <a:solidFill>
                  <a:srgbClr val="FFFFFF"/>
                </a:solidFill>
                <a:uFill>
                  <a:solidFill>
                    <a:srgbClr val="FFFFFF"/>
                  </a:solidFill>
                </a:uFill>
                <a:latin typeface="+mj-lt"/>
                <a:ea typeface="+mj-ea"/>
                <a:cs typeface="+mj-cs"/>
                <a:sym typeface="Helvetica"/>
              </a:defRPr>
            </a:lvl2pPr>
            <a:lvl3pPr marL="0" indent="0">
              <a:spcBef>
                <a:spcPts val="0"/>
              </a:spcBef>
              <a:buSzTx/>
              <a:buNone/>
              <a:defRPr sz="1350" b="1">
                <a:solidFill>
                  <a:srgbClr val="FFFFFF"/>
                </a:solidFill>
                <a:uFill>
                  <a:solidFill>
                    <a:srgbClr val="FFFFFF"/>
                  </a:solidFill>
                </a:uFill>
                <a:latin typeface="+mj-lt"/>
                <a:ea typeface="+mj-ea"/>
                <a:cs typeface="+mj-cs"/>
                <a:sym typeface="Helvetica"/>
              </a:defRPr>
            </a:lvl3pPr>
            <a:lvl4pPr marL="0" indent="0">
              <a:spcBef>
                <a:spcPts val="0"/>
              </a:spcBef>
              <a:buSzTx/>
              <a:buNone/>
              <a:defRPr sz="1350" b="1">
                <a:solidFill>
                  <a:srgbClr val="FFFFFF"/>
                </a:solidFill>
                <a:uFill>
                  <a:solidFill>
                    <a:srgbClr val="FFFFFF"/>
                  </a:solidFill>
                </a:uFill>
                <a:latin typeface="+mj-lt"/>
                <a:ea typeface="+mj-ea"/>
                <a:cs typeface="+mj-cs"/>
                <a:sym typeface="Helvetica"/>
              </a:defRPr>
            </a:lvl4pPr>
            <a:lvl5pPr marL="0" indent="0">
              <a:spcBef>
                <a:spcPts val="0"/>
              </a:spcBef>
              <a:buSzTx/>
              <a:buNone/>
              <a:defRPr sz="1350" b="1">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grpSp>
        <p:nvGrpSpPr>
          <p:cNvPr id="534" name="Group"/>
          <p:cNvGrpSpPr/>
          <p:nvPr/>
        </p:nvGrpSpPr>
        <p:grpSpPr>
          <a:xfrm>
            <a:off x="352424" y="343319"/>
            <a:ext cx="1498504" cy="280804"/>
            <a:chOff x="-1" y="-1"/>
            <a:chExt cx="1998003" cy="374403"/>
          </a:xfrm>
        </p:grpSpPr>
        <p:sp>
          <p:nvSpPr>
            <p:cNvPr id="524"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5"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6"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7"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8"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9"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0"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1"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2"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3"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grpSp>
      <p:sp>
        <p:nvSpPr>
          <p:cNvPr id="53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77305498"/>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1_Default - Title Slide - White">
    <p:spTree>
      <p:nvGrpSpPr>
        <p:cNvPr id="1" name=""/>
        <p:cNvGrpSpPr/>
        <p:nvPr/>
      </p:nvGrpSpPr>
      <p:grpSpPr>
        <a:xfrm>
          <a:off x="0" y="0"/>
          <a:ext cx="0" cy="0"/>
          <a:chOff x="0" y="0"/>
          <a:chExt cx="0" cy="0"/>
        </a:xfrm>
      </p:grpSpPr>
      <p:sp>
        <p:nvSpPr>
          <p:cNvPr id="542"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latin typeface="+mj-lt"/>
                <a:ea typeface="+mj-ea"/>
                <a:cs typeface="+mj-cs"/>
                <a:sym typeface="Helvetica"/>
              </a:defRPr>
            </a:lvl1pPr>
            <a:lvl2pPr>
              <a:spcBef>
                <a:spcPts val="0"/>
              </a:spcBef>
              <a:defRPr sz="1350" b="1">
                <a:latin typeface="+mj-lt"/>
                <a:ea typeface="+mj-ea"/>
                <a:cs typeface="+mj-cs"/>
                <a:sym typeface="Helvetica"/>
              </a:defRPr>
            </a:lvl2pPr>
            <a:lvl3pPr marL="0" indent="0">
              <a:spcBef>
                <a:spcPts val="0"/>
              </a:spcBef>
              <a:buSzTx/>
              <a:buNone/>
              <a:defRPr sz="1350" b="1">
                <a:latin typeface="+mj-lt"/>
                <a:ea typeface="+mj-ea"/>
                <a:cs typeface="+mj-cs"/>
                <a:sym typeface="Helvetica"/>
              </a:defRPr>
            </a:lvl3pPr>
            <a:lvl4pPr marL="0" indent="0">
              <a:spcBef>
                <a:spcPts val="0"/>
              </a:spcBef>
              <a:buSzTx/>
              <a:buNone/>
              <a:defRPr sz="1350" b="1">
                <a:latin typeface="+mj-lt"/>
                <a:ea typeface="+mj-ea"/>
                <a:cs typeface="+mj-cs"/>
                <a:sym typeface="Helvetica"/>
              </a:defRPr>
            </a:lvl4pPr>
            <a:lvl5pPr marL="0" indent="0">
              <a:spcBef>
                <a:spcPts val="0"/>
              </a:spcBef>
              <a:buSzTx/>
              <a:buNone/>
              <a:defRPr sz="135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grpSp>
        <p:nvGrpSpPr>
          <p:cNvPr id="553" name="Group"/>
          <p:cNvGrpSpPr/>
          <p:nvPr/>
        </p:nvGrpSpPr>
        <p:grpSpPr>
          <a:xfrm>
            <a:off x="352423" y="343320"/>
            <a:ext cx="1498505" cy="280804"/>
            <a:chOff x="-1" y="0"/>
            <a:chExt cx="1998004" cy="374404"/>
          </a:xfrm>
        </p:grpSpPr>
        <p:sp>
          <p:nvSpPr>
            <p:cNvPr id="543" name="Circle"/>
            <p:cNvSpPr/>
            <p:nvPr/>
          </p:nvSpPr>
          <p:spPr>
            <a:xfrm>
              <a:off x="1890791" y="268255"/>
              <a:ext cx="107213" cy="106149"/>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44" name="Shape"/>
            <p:cNvSpPr/>
            <p:nvPr/>
          </p:nvSpPr>
          <p:spPr>
            <a:xfrm>
              <a:off x="-2" y="1929"/>
              <a:ext cx="304089" cy="366682"/>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5" name="Rectangle"/>
            <p:cNvSpPr/>
            <p:nvPr/>
          </p:nvSpPr>
          <p:spPr>
            <a:xfrm>
              <a:off x="623765" y="-1"/>
              <a:ext cx="91617" cy="368613"/>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6" name="Shape"/>
            <p:cNvSpPr/>
            <p:nvPr/>
          </p:nvSpPr>
          <p:spPr>
            <a:xfrm>
              <a:off x="752417" y="90704"/>
              <a:ext cx="265104"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7" name="Rectangle"/>
            <p:cNvSpPr/>
            <p:nvPr/>
          </p:nvSpPr>
          <p:spPr>
            <a:xfrm>
              <a:off x="1054554" y="94564"/>
              <a:ext cx="91617" cy="274047"/>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8" name="Rectangle"/>
            <p:cNvSpPr/>
            <p:nvPr/>
          </p:nvSpPr>
          <p:spPr>
            <a:xfrm>
              <a:off x="1054554" y="-1"/>
              <a:ext cx="91617" cy="61759"/>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9" name="Shape"/>
            <p:cNvSpPr/>
            <p:nvPr/>
          </p:nvSpPr>
          <p:spPr>
            <a:xfrm>
              <a:off x="1183206" y="7719"/>
              <a:ext cx="194929" cy="364754"/>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50" name="Shape"/>
            <p:cNvSpPr/>
            <p:nvPr/>
          </p:nvSpPr>
          <p:spPr>
            <a:xfrm>
              <a:off x="1395678" y="7719"/>
              <a:ext cx="194929" cy="364754"/>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51" name="Shape"/>
            <p:cNvSpPr/>
            <p:nvPr/>
          </p:nvSpPr>
          <p:spPr>
            <a:xfrm>
              <a:off x="1610097" y="90704"/>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52" name="Shape"/>
            <p:cNvSpPr/>
            <p:nvPr/>
          </p:nvSpPr>
          <p:spPr>
            <a:xfrm>
              <a:off x="331375" y="90704"/>
              <a:ext cx="257305"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grpSp>
      <p:sp>
        <p:nvSpPr>
          <p:cNvPr id="55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791544684"/>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Default - Title, Subhead">
    <p:spTree>
      <p:nvGrpSpPr>
        <p:cNvPr id="1" name=""/>
        <p:cNvGrpSpPr/>
        <p:nvPr/>
      </p:nvGrpSpPr>
      <p:grpSpPr>
        <a:xfrm>
          <a:off x="0" y="0"/>
          <a:ext cx="0" cy="0"/>
          <a:chOff x="0" y="0"/>
          <a:chExt cx="0" cy="0"/>
        </a:xfrm>
      </p:grpSpPr>
      <p:sp>
        <p:nvSpPr>
          <p:cNvPr id="561"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latin typeface="+mj-lt"/>
                <a:ea typeface="+mj-ea"/>
                <a:cs typeface="+mj-cs"/>
                <a:sym typeface="Helvetica"/>
              </a:defRPr>
            </a:lvl1pPr>
            <a:lvl2pPr marL="171450" indent="-171450">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62" name="Title Text"/>
          <p:cNvSpPr txBox="1">
            <a:spLocks noGrp="1"/>
          </p:cNvSpPr>
          <p:nvPr>
            <p:ph type="title"/>
          </p:nvPr>
        </p:nvSpPr>
        <p:spPr>
          <a:xfrm>
            <a:off x="352425" y="424292"/>
            <a:ext cx="8439150" cy="340806"/>
          </a:xfrm>
          <a:prstGeom prst="rect">
            <a:avLst/>
          </a:prstGeom>
        </p:spPr>
        <p:txBody>
          <a:bodyPr/>
          <a:lstStyle>
            <a:lvl1pPr>
              <a:lnSpc>
                <a:spcPct val="90000"/>
              </a:lnSpc>
              <a:defRPr sz="2100">
                <a:latin typeface="Open Sans Light"/>
                <a:ea typeface="Open Sans Light"/>
                <a:cs typeface="Open Sans Light"/>
                <a:sym typeface="Open Sans Light"/>
              </a:defRPr>
            </a:lvl1pPr>
          </a:lstStyle>
          <a:p>
            <a:r>
              <a:t>Title Text</a:t>
            </a:r>
          </a:p>
        </p:txBody>
      </p:sp>
      <p:sp>
        <p:nvSpPr>
          <p:cNvPr id="5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964097"/>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Default - Title, Subhead, Breadcrumb">
    <p:spTree>
      <p:nvGrpSpPr>
        <p:cNvPr id="1" name=""/>
        <p:cNvGrpSpPr/>
        <p:nvPr/>
      </p:nvGrpSpPr>
      <p:grpSpPr>
        <a:xfrm>
          <a:off x="0" y="0"/>
          <a:ext cx="0" cy="0"/>
          <a:chOff x="0" y="0"/>
          <a:chExt cx="0" cy="0"/>
        </a:xfrm>
      </p:grpSpPr>
      <p:sp>
        <p:nvSpPr>
          <p:cNvPr id="570" name="Body Level One…"/>
          <p:cNvSpPr txBox="1">
            <a:spLocks noGrp="1"/>
          </p:cNvSpPr>
          <p:nvPr>
            <p:ph type="body" sz="quarter" idx="1"/>
          </p:nvPr>
        </p:nvSpPr>
        <p:spPr>
          <a:xfrm>
            <a:off x="352425" y="1"/>
            <a:ext cx="8439150" cy="393125"/>
          </a:xfrm>
          <a:prstGeom prst="rect">
            <a:avLst/>
          </a:prstGeom>
        </p:spPr>
        <p:txBody>
          <a:bodyPr anchor="b"/>
          <a:lstStyle>
            <a:lvl1pPr>
              <a:defRPr sz="675" b="1" cap="all">
                <a:solidFill>
                  <a:srgbClr val="A6A6A6"/>
                </a:solidFill>
                <a:uFill>
                  <a:solidFill>
                    <a:srgbClr val="A6A6A6"/>
                  </a:solidFill>
                </a:uFill>
                <a:latin typeface="+mj-lt"/>
                <a:ea typeface="+mj-ea"/>
                <a:cs typeface="+mj-cs"/>
                <a:sym typeface="Helvetica"/>
              </a:defRPr>
            </a:lvl1pPr>
            <a:lvl2pPr>
              <a:defRPr sz="675" b="1" cap="all">
                <a:solidFill>
                  <a:srgbClr val="A6A6A6"/>
                </a:solidFill>
                <a:uFill>
                  <a:solidFill>
                    <a:srgbClr val="A6A6A6"/>
                  </a:solidFill>
                </a:uFill>
                <a:latin typeface="+mj-lt"/>
                <a:ea typeface="+mj-ea"/>
                <a:cs typeface="+mj-cs"/>
                <a:sym typeface="Helvetica"/>
              </a:defRPr>
            </a:lvl2pPr>
            <a:lvl3pPr marL="132296" indent="-132296">
              <a:defRPr sz="675" b="1" cap="all">
                <a:solidFill>
                  <a:srgbClr val="A6A6A6"/>
                </a:solidFill>
                <a:uFill>
                  <a:solidFill>
                    <a:srgbClr val="A6A6A6"/>
                  </a:solidFill>
                </a:uFill>
                <a:latin typeface="+mj-lt"/>
                <a:ea typeface="+mj-ea"/>
                <a:cs typeface="+mj-cs"/>
                <a:sym typeface="Helvetica"/>
              </a:defRPr>
            </a:lvl3pPr>
            <a:lvl4pPr marL="312292" indent="-132296">
              <a:defRPr sz="675" b="1" cap="all">
                <a:solidFill>
                  <a:srgbClr val="A6A6A6"/>
                </a:solidFill>
                <a:uFill>
                  <a:solidFill>
                    <a:srgbClr val="A6A6A6"/>
                  </a:solidFill>
                </a:uFill>
                <a:latin typeface="+mj-lt"/>
                <a:ea typeface="+mj-ea"/>
                <a:cs typeface="+mj-cs"/>
                <a:sym typeface="Helvetica"/>
              </a:defRPr>
            </a:lvl4pPr>
            <a:lvl5pPr marL="488687" indent="-132296">
              <a:defRPr sz="675" b="1" cap="all">
                <a:solidFill>
                  <a:srgbClr val="A6A6A6"/>
                </a:solidFill>
                <a:uFill>
                  <a:solidFill>
                    <a:srgbClr val="A6A6A6"/>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71" name="Title Text"/>
          <p:cNvSpPr txBox="1">
            <a:spLocks noGrp="1"/>
          </p:cNvSpPr>
          <p:nvPr>
            <p:ph type="title"/>
          </p:nvPr>
        </p:nvSpPr>
        <p:spPr>
          <a:xfrm>
            <a:off x="352425" y="424292"/>
            <a:ext cx="8439150" cy="1624776"/>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5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7214968"/>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1_Default - Blank">
    <p:spTree>
      <p:nvGrpSpPr>
        <p:cNvPr id="1" name=""/>
        <p:cNvGrpSpPr/>
        <p:nvPr/>
      </p:nvGrpSpPr>
      <p:grpSpPr>
        <a:xfrm>
          <a:off x="0" y="0"/>
          <a:ext cx="0" cy="0"/>
          <a:chOff x="0" y="0"/>
          <a:chExt cx="0" cy="0"/>
        </a:xfrm>
      </p:grpSpPr>
      <p:sp>
        <p:nvSpPr>
          <p:cNvPr id="5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3287775"/>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Default - Title, Subhead Black">
    <p:bg>
      <p:bgPr>
        <a:solidFill>
          <a:srgbClr val="000000"/>
        </a:solidFill>
        <a:effectLst/>
      </p:bgPr>
    </p:bg>
    <p:spTree>
      <p:nvGrpSpPr>
        <p:cNvPr id="1" name=""/>
        <p:cNvGrpSpPr/>
        <p:nvPr/>
      </p:nvGrpSpPr>
      <p:grpSpPr>
        <a:xfrm>
          <a:off x="0" y="0"/>
          <a:ext cx="0" cy="0"/>
          <a:chOff x="0" y="0"/>
          <a:chExt cx="0" cy="0"/>
        </a:xfrm>
      </p:grpSpPr>
      <p:sp>
        <p:nvSpPr>
          <p:cNvPr id="586" name="Copyright © 2020 Kaiburr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mj-lt"/>
                <a:ea typeface="+mj-ea"/>
                <a:cs typeface="+mj-cs"/>
                <a:sym typeface="Helvetica"/>
              </a:defRPr>
            </a:lvl1pPr>
          </a:lstStyle>
          <a:p>
            <a:r>
              <a:rPr sz="450"/>
              <a:t>Copyright © 2020 Kaiburr LLC. All rights reserved.  | </a:t>
            </a:r>
          </a:p>
        </p:txBody>
      </p:sp>
      <p:sp>
        <p:nvSpPr>
          <p:cNvPr id="587"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solidFill>
                  <a:srgbClr val="FFFFFF"/>
                </a:solidFill>
                <a:uFill>
                  <a:solidFill>
                    <a:srgbClr val="FFFFFF"/>
                  </a:solidFill>
                </a:uFill>
                <a:latin typeface="+mj-lt"/>
                <a:ea typeface="+mj-ea"/>
                <a:cs typeface="+mj-cs"/>
                <a:sym typeface="Helvetica"/>
              </a:defRPr>
            </a:lvl1pPr>
            <a:lvl2pPr marL="171450" indent="-171450">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88" name="Title Text"/>
          <p:cNvSpPr txBox="1">
            <a:spLocks noGrp="1"/>
          </p:cNvSpPr>
          <p:nvPr>
            <p:ph type="title"/>
          </p:nvPr>
        </p:nvSpPr>
        <p:spPr>
          <a:xfrm>
            <a:off x="352425" y="424292"/>
            <a:ext cx="8439150" cy="340806"/>
          </a:xfrm>
          <a:prstGeom prst="rect">
            <a:avLst/>
          </a:prstGeom>
        </p:spPr>
        <p:txBody>
          <a:bodyPr/>
          <a:lstStyle>
            <a:lvl1pPr>
              <a:lnSpc>
                <a:spcPct val="90000"/>
              </a:lnSpc>
              <a:defRPr sz="2100">
                <a:solidFill>
                  <a:srgbClr val="FFFFFF"/>
                </a:solidFill>
                <a:uFill>
                  <a:solidFill>
                    <a:srgbClr val="FFFFFF"/>
                  </a:solidFill>
                </a:uFill>
                <a:latin typeface="+mj-lt"/>
                <a:ea typeface="+mj-ea"/>
                <a:cs typeface="+mj-cs"/>
                <a:sym typeface="Helvetica"/>
              </a:defRPr>
            </a:lvl1pPr>
          </a:lstStyle>
          <a:p>
            <a:r>
              <a:t>Title Text</a:t>
            </a:r>
          </a:p>
        </p:txBody>
      </p:sp>
      <p:sp>
        <p:nvSpPr>
          <p:cNvPr id="5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4776126"/>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Default - Title, Subhead, Breadcrumb Black">
    <p:bg>
      <p:bgPr>
        <a:solidFill>
          <a:srgbClr val="000000"/>
        </a:solidFill>
        <a:effectLst/>
      </p:bgPr>
    </p:bg>
    <p:spTree>
      <p:nvGrpSpPr>
        <p:cNvPr id="1" name=""/>
        <p:cNvGrpSpPr/>
        <p:nvPr/>
      </p:nvGrpSpPr>
      <p:grpSpPr>
        <a:xfrm>
          <a:off x="0" y="0"/>
          <a:ext cx="0" cy="0"/>
          <a:chOff x="0" y="0"/>
          <a:chExt cx="0" cy="0"/>
        </a:xfrm>
      </p:grpSpPr>
      <p:sp>
        <p:nvSpPr>
          <p:cNvPr id="596" name="Copyright © 2019 Kaiburr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mj-lt"/>
                <a:ea typeface="+mj-ea"/>
                <a:cs typeface="+mj-cs"/>
                <a:sym typeface="Helvetica"/>
              </a:defRPr>
            </a:lvl1pPr>
          </a:lstStyle>
          <a:p>
            <a:r>
              <a:rPr sz="450"/>
              <a:t>Copyright © 2019 Kaiburr LLC. All rights reserved.  | </a:t>
            </a:r>
          </a:p>
        </p:txBody>
      </p:sp>
      <p:sp>
        <p:nvSpPr>
          <p:cNvPr id="597"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solidFill>
                  <a:srgbClr val="FFFFFF"/>
                </a:solidFill>
                <a:uFill>
                  <a:solidFill>
                    <a:srgbClr val="FFFFFF"/>
                  </a:solidFill>
                </a:uFill>
                <a:latin typeface="+mj-lt"/>
                <a:ea typeface="+mj-ea"/>
                <a:cs typeface="+mj-cs"/>
                <a:sym typeface="Helvetica"/>
              </a:defRPr>
            </a:lvl1pPr>
            <a:lvl2pPr marL="171450" indent="-171450">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98" name="Title Text"/>
          <p:cNvSpPr txBox="1">
            <a:spLocks noGrp="1"/>
          </p:cNvSpPr>
          <p:nvPr>
            <p:ph type="title"/>
          </p:nvPr>
        </p:nvSpPr>
        <p:spPr>
          <a:xfrm>
            <a:off x="352425" y="424292"/>
            <a:ext cx="8439150" cy="340806"/>
          </a:xfrm>
          <a:prstGeom prst="rect">
            <a:avLst/>
          </a:prstGeom>
        </p:spPr>
        <p:txBody>
          <a:bodyPr/>
          <a:lstStyle>
            <a:lvl1pPr>
              <a:lnSpc>
                <a:spcPct val="90000"/>
              </a:lnSpc>
              <a:defRPr sz="2100">
                <a:solidFill>
                  <a:srgbClr val="FFFFFF"/>
                </a:solidFill>
                <a:uFill>
                  <a:solidFill>
                    <a:srgbClr val="FFFFFF"/>
                  </a:solidFill>
                </a:uFill>
                <a:latin typeface="+mj-lt"/>
                <a:ea typeface="+mj-ea"/>
                <a:cs typeface="+mj-cs"/>
                <a:sym typeface="Helvetica"/>
              </a:defRPr>
            </a:lvl1pPr>
          </a:lstStyle>
          <a:p>
            <a:r>
              <a:t>Title Text</a:t>
            </a: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7519248"/>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Default - Blank Black">
    <p:bg>
      <p:bgPr>
        <a:solidFill>
          <a:srgbClr val="000000"/>
        </a:solidFill>
        <a:effectLst/>
      </p:bgPr>
    </p:bg>
    <p:spTree>
      <p:nvGrpSpPr>
        <p:cNvPr id="1" name=""/>
        <p:cNvGrpSpPr/>
        <p:nvPr/>
      </p:nvGrpSpPr>
      <p:grpSpPr>
        <a:xfrm>
          <a:off x="0" y="0"/>
          <a:ext cx="0" cy="0"/>
          <a:chOff x="0" y="0"/>
          <a:chExt cx="0" cy="0"/>
        </a:xfrm>
      </p:grpSpPr>
      <p:sp>
        <p:nvSpPr>
          <p:cNvPr id="606" name="Copyright © 2019 Kaiburr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mj-lt"/>
                <a:ea typeface="+mj-ea"/>
                <a:cs typeface="+mj-cs"/>
                <a:sym typeface="Helvetica"/>
              </a:defRPr>
            </a:lvl1pPr>
          </a:lstStyle>
          <a:p>
            <a:r>
              <a:rPr sz="450"/>
              <a:t>Copyright © 2019 Kaiburr LLC. All rights reserved.  | </a:t>
            </a:r>
          </a:p>
        </p:txBody>
      </p:sp>
      <p:sp>
        <p:nvSpPr>
          <p:cNvPr id="6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8105015"/>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Default - 1/3 Image Title, Subhead">
    <p:spTree>
      <p:nvGrpSpPr>
        <p:cNvPr id="1" name=""/>
        <p:cNvGrpSpPr/>
        <p:nvPr/>
      </p:nvGrpSpPr>
      <p:grpSpPr>
        <a:xfrm>
          <a:off x="0" y="0"/>
          <a:ext cx="0" cy="0"/>
          <a:chOff x="0" y="0"/>
          <a:chExt cx="0" cy="0"/>
        </a:xfrm>
      </p:grpSpPr>
      <p:sp>
        <p:nvSpPr>
          <p:cNvPr id="614" name="Body Level One…"/>
          <p:cNvSpPr txBox="1">
            <a:spLocks noGrp="1"/>
          </p:cNvSpPr>
          <p:nvPr>
            <p:ph type="body" sz="quarter" idx="1"/>
          </p:nvPr>
        </p:nvSpPr>
        <p:spPr>
          <a:xfrm>
            <a:off x="3598545" y="765097"/>
            <a:ext cx="5193031" cy="1579958"/>
          </a:xfrm>
          <a:prstGeom prst="rect">
            <a:avLst/>
          </a:prstGeom>
        </p:spPr>
        <p:txBody>
          <a:bodyPr/>
          <a:lstStyle>
            <a:lvl1pPr marL="171450" indent="-171450">
              <a:lnSpc>
                <a:spcPct val="130000"/>
              </a:lnSpc>
              <a:defRPr>
                <a:latin typeface="+mj-lt"/>
                <a:ea typeface="+mj-ea"/>
                <a:cs typeface="+mj-cs"/>
                <a:sym typeface="Helvetica"/>
              </a:defRPr>
            </a:lvl1pPr>
            <a:lvl2pPr marL="171450" indent="-171450">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15" name="Title Text"/>
          <p:cNvSpPr txBox="1">
            <a:spLocks noGrp="1"/>
          </p:cNvSpPr>
          <p:nvPr>
            <p:ph type="title"/>
          </p:nvPr>
        </p:nvSpPr>
        <p:spPr>
          <a:xfrm>
            <a:off x="3598545" y="424292"/>
            <a:ext cx="5193031" cy="340806"/>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6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02028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492AEFE-BAE5-4A16-8046-1CC388A1137A}"/>
              </a:ext>
            </a:extLst>
          </p:cNvPr>
          <p:cNvGrpSpPr/>
          <p:nvPr/>
        </p:nvGrpSpPr>
        <p:grpSpPr>
          <a:xfrm>
            <a:off x="6608239" y="2156752"/>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p:nvGrpSpPr>
        <p:grpSpPr>
          <a:xfrm>
            <a:off x="-1" y="1995670"/>
            <a:ext cx="6350001" cy="122417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grpSp>
        <p:nvGrpSpPr>
          <p:cNvPr id="37" name="Group 36">
            <a:extLst>
              <a:ext uri="{FF2B5EF4-FFF2-40B4-BE49-F238E27FC236}">
                <a16:creationId xmlns:a16="http://schemas.microsoft.com/office/drawing/2014/main" id="{87697701-4197-44C5-9DF6-DCE8EB7667A7}"/>
              </a:ext>
            </a:extLst>
          </p:cNvPr>
          <p:cNvGrpSpPr/>
          <p:nvPr/>
        </p:nvGrpSpPr>
        <p:grpSpPr>
          <a:xfrm>
            <a:off x="8352302" y="1995670"/>
            <a:ext cx="791697" cy="1224171"/>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8"/>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pic>
        <p:nvPicPr>
          <p:cNvPr id="16" name="Picture 2">
            <a:extLst>
              <a:ext uri="{FF2B5EF4-FFF2-40B4-BE49-F238E27FC236}">
                <a16:creationId xmlns:a16="http://schemas.microsoft.com/office/drawing/2014/main" id="{ED183D12-F4F3-4782-91DB-931D125558F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 y="1"/>
            <a:ext cx="9129715"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DA0A1478-1430-492E-B0BE-61373BAECCA6}"/>
              </a:ext>
            </a:extLst>
          </p:cNvPr>
          <p:cNvGrpSpPr/>
          <p:nvPr userDrawn="1"/>
        </p:nvGrpSpPr>
        <p:grpSpPr>
          <a:xfrm>
            <a:off x="-1" y="1629992"/>
            <a:ext cx="6350001" cy="1893780"/>
            <a:chOff x="-1" y="1629992"/>
            <a:chExt cx="6829063" cy="1893780"/>
          </a:xfrm>
          <a:effectLst>
            <a:outerShdw blurRad="50800" dist="50800" dir="5400000" algn="ctr" rotWithShape="0">
              <a:srgbClr val="000000">
                <a:alpha val="0"/>
              </a:srgbClr>
            </a:outerShdw>
          </a:effectLst>
        </p:grpSpPr>
        <p:sp>
          <p:nvSpPr>
            <p:cNvPr id="21" name="Rectangle 20">
              <a:extLst>
                <a:ext uri="{FF2B5EF4-FFF2-40B4-BE49-F238E27FC236}">
                  <a16:creationId xmlns:a16="http://schemas.microsoft.com/office/drawing/2014/main" id="{D2398F79-60D2-42D5-B83C-34E561EF17C7}"/>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2" name="Rectangle 21">
              <a:extLst>
                <a:ext uri="{FF2B5EF4-FFF2-40B4-BE49-F238E27FC236}">
                  <a16:creationId xmlns:a16="http://schemas.microsoft.com/office/drawing/2014/main" id="{D437BEF5-31FF-43C8-A4C1-985F0108934B}"/>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3" name="Rectangle 22">
              <a:extLst>
                <a:ext uri="{FF2B5EF4-FFF2-40B4-BE49-F238E27FC236}">
                  <a16:creationId xmlns:a16="http://schemas.microsoft.com/office/drawing/2014/main" id="{89FA6D47-0D78-42F6-BCE2-F9D93D3B24A6}"/>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grpSp>
        <p:nvGrpSpPr>
          <p:cNvPr id="24" name="Group 23">
            <a:extLst>
              <a:ext uri="{FF2B5EF4-FFF2-40B4-BE49-F238E27FC236}">
                <a16:creationId xmlns:a16="http://schemas.microsoft.com/office/drawing/2014/main" id="{57A3A0CE-B24F-4D9E-AA61-91CE98D407BA}"/>
              </a:ext>
            </a:extLst>
          </p:cNvPr>
          <p:cNvGrpSpPr/>
          <p:nvPr userDrawn="1"/>
        </p:nvGrpSpPr>
        <p:grpSpPr>
          <a:xfrm>
            <a:off x="8352302" y="1710769"/>
            <a:ext cx="791697" cy="1725140"/>
            <a:chOff x="8352302" y="0"/>
            <a:chExt cx="791697" cy="5143500"/>
          </a:xfrm>
        </p:grpSpPr>
        <p:sp>
          <p:nvSpPr>
            <p:cNvPr id="25" name="Rectangle 24">
              <a:extLst>
                <a:ext uri="{FF2B5EF4-FFF2-40B4-BE49-F238E27FC236}">
                  <a16:creationId xmlns:a16="http://schemas.microsoft.com/office/drawing/2014/main" id="{956E9119-6E79-4C42-95D6-EFBE49A36215}"/>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6" name="Rectangle 25">
              <a:extLst>
                <a:ext uri="{FF2B5EF4-FFF2-40B4-BE49-F238E27FC236}">
                  <a16:creationId xmlns:a16="http://schemas.microsoft.com/office/drawing/2014/main" id="{3AC3D6B3-D3ED-4889-AAD0-80D57B834AF5}"/>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7" name="Rectangle 26">
              <a:extLst>
                <a:ext uri="{FF2B5EF4-FFF2-40B4-BE49-F238E27FC236}">
                  <a16:creationId xmlns:a16="http://schemas.microsoft.com/office/drawing/2014/main" id="{842BEC1F-3CB6-46E5-B15A-6E7ADE83D1D2}"/>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pic>
        <p:nvPicPr>
          <p:cNvPr id="28" name="Picture 27" descr="Tata Steel Logo – Couravel Ltd">
            <a:extLst>
              <a:ext uri="{FF2B5EF4-FFF2-40B4-BE49-F238E27FC236}">
                <a16:creationId xmlns:a16="http://schemas.microsoft.com/office/drawing/2014/main" id="{56AAA312-331E-4920-B443-C59D6F74CEB0}"/>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7906" y="1"/>
            <a:ext cx="1257300" cy="1015841"/>
          </a:xfrm>
          <a:prstGeom prst="rect">
            <a:avLst/>
          </a:prstGeom>
          <a:noFill/>
          <a:ln>
            <a:noFill/>
          </a:ln>
        </p:spPr>
      </p:pic>
    </p:spTree>
    <p:extLst>
      <p:ext uri="{BB962C8B-B14F-4D97-AF65-F5344CB8AC3E}">
        <p14:creationId xmlns:p14="http://schemas.microsoft.com/office/powerpoint/2010/main" val="40067753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Default - 1/3 Image Blank">
    <p:spTree>
      <p:nvGrpSpPr>
        <p:cNvPr id="1" name=""/>
        <p:cNvGrpSpPr/>
        <p:nvPr/>
      </p:nvGrpSpPr>
      <p:grpSpPr>
        <a:xfrm>
          <a:off x="0" y="0"/>
          <a:ext cx="0" cy="0"/>
          <a:chOff x="0" y="0"/>
          <a:chExt cx="0" cy="0"/>
        </a:xfrm>
      </p:grpSpPr>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2443675"/>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Default - 1_1/3 No Panel">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latin typeface="+mj-lt"/>
                <a:ea typeface="+mj-ea"/>
                <a:cs typeface="+mj-cs"/>
                <a:sym typeface="Helvetica"/>
              </a:defRPr>
            </a:lvl1pPr>
          </a:lstStyle>
          <a:p>
            <a:r>
              <a:t>Title Text</a:t>
            </a:r>
          </a:p>
        </p:txBody>
      </p:sp>
      <p:sp>
        <p:nvSpPr>
          <p:cNvPr id="63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latin typeface="+mj-lt"/>
                <a:ea typeface="+mj-ea"/>
                <a:cs typeface="+mj-cs"/>
                <a:sym typeface="Helvetica"/>
              </a:defRPr>
            </a:lvl1pPr>
            <a:lvl2pPr>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4453896"/>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Default - 1/3 Black Panel">
    <p:spTree>
      <p:nvGrpSpPr>
        <p:cNvPr id="1" name=""/>
        <p:cNvGrpSpPr/>
        <p:nvPr/>
      </p:nvGrpSpPr>
      <p:grpSpPr>
        <a:xfrm>
          <a:off x="0" y="0"/>
          <a:ext cx="0" cy="0"/>
          <a:chOff x="0" y="0"/>
          <a:chExt cx="0" cy="0"/>
        </a:xfrm>
      </p:grpSpPr>
      <p:sp>
        <p:nvSpPr>
          <p:cNvPr id="639" name="Rectangle"/>
          <p:cNvSpPr/>
          <p:nvPr/>
        </p:nvSpPr>
        <p:spPr>
          <a:xfrm>
            <a:off x="0" y="0"/>
            <a:ext cx="3208735" cy="5143500"/>
          </a:xfrm>
          <a:prstGeom prst="rect">
            <a:avLst/>
          </a:prstGeom>
          <a:solidFill>
            <a:srgbClr val="000000"/>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4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4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6547942"/>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Default - 1/3 Teal Panel">
    <p:spTree>
      <p:nvGrpSpPr>
        <p:cNvPr id="1" name=""/>
        <p:cNvGrpSpPr/>
        <p:nvPr/>
      </p:nvGrpSpPr>
      <p:grpSpPr>
        <a:xfrm>
          <a:off x="0" y="0"/>
          <a:ext cx="0" cy="0"/>
          <a:chOff x="0" y="0"/>
          <a:chExt cx="0" cy="0"/>
        </a:xfrm>
      </p:grpSpPr>
      <p:sp>
        <p:nvSpPr>
          <p:cNvPr id="649" name="Rectangle"/>
          <p:cNvSpPr/>
          <p:nvPr/>
        </p:nvSpPr>
        <p:spPr>
          <a:xfrm>
            <a:off x="0" y="0"/>
            <a:ext cx="3208735" cy="5143500"/>
          </a:xfrm>
          <a:prstGeom prst="rect">
            <a:avLst/>
          </a:prstGeom>
          <a:solidFill>
            <a:schemeClr val="accent5"/>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50" name="Title Text"/>
          <p:cNvSpPr txBox="1">
            <a:spLocks noGrp="1"/>
          </p:cNvSpPr>
          <p:nvPr>
            <p:ph type="title"/>
          </p:nvPr>
        </p:nvSpPr>
        <p:spPr>
          <a:xfrm>
            <a:off x="352425" y="603504"/>
            <a:ext cx="2720579" cy="1453896"/>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5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5997741"/>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Default - 1/3 Blue Panel">
    <p:spTree>
      <p:nvGrpSpPr>
        <p:cNvPr id="1" name=""/>
        <p:cNvGrpSpPr/>
        <p:nvPr/>
      </p:nvGrpSpPr>
      <p:grpSpPr>
        <a:xfrm>
          <a:off x="0" y="0"/>
          <a:ext cx="0" cy="0"/>
          <a:chOff x="0" y="0"/>
          <a:chExt cx="0" cy="0"/>
        </a:xfrm>
      </p:grpSpPr>
      <p:sp>
        <p:nvSpPr>
          <p:cNvPr id="659" name="Rectangle"/>
          <p:cNvSpPr/>
          <p:nvPr/>
        </p:nvSpPr>
        <p:spPr>
          <a:xfrm>
            <a:off x="0" y="0"/>
            <a:ext cx="3208735" cy="5143500"/>
          </a:xfrm>
          <a:prstGeom prst="rect">
            <a:avLst/>
          </a:prstGeom>
          <a:solidFill>
            <a:schemeClr val="accent3"/>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6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6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2483373"/>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Default - 1/3 Navy Panel">
    <p:spTree>
      <p:nvGrpSpPr>
        <p:cNvPr id="1" name=""/>
        <p:cNvGrpSpPr/>
        <p:nvPr/>
      </p:nvGrpSpPr>
      <p:grpSpPr>
        <a:xfrm>
          <a:off x="0" y="0"/>
          <a:ext cx="0" cy="0"/>
          <a:chOff x="0" y="0"/>
          <a:chExt cx="0" cy="0"/>
        </a:xfrm>
      </p:grpSpPr>
      <p:sp>
        <p:nvSpPr>
          <p:cNvPr id="669" name="Rectangle"/>
          <p:cNvSpPr/>
          <p:nvPr/>
        </p:nvSpPr>
        <p:spPr>
          <a:xfrm>
            <a:off x="0" y="0"/>
            <a:ext cx="3208735" cy="5143500"/>
          </a:xfrm>
          <a:prstGeom prst="rect">
            <a:avLst/>
          </a:prstGeom>
          <a:solidFill>
            <a:schemeClr val="accent4"/>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7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7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8810936"/>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Default - 1/3 Green Panel">
    <p:spTree>
      <p:nvGrpSpPr>
        <p:cNvPr id="1" name=""/>
        <p:cNvGrpSpPr/>
        <p:nvPr/>
      </p:nvGrpSpPr>
      <p:grpSpPr>
        <a:xfrm>
          <a:off x="0" y="0"/>
          <a:ext cx="0" cy="0"/>
          <a:chOff x="0" y="0"/>
          <a:chExt cx="0" cy="0"/>
        </a:xfrm>
      </p:grpSpPr>
      <p:sp>
        <p:nvSpPr>
          <p:cNvPr id="679" name="Rectangle"/>
          <p:cNvSpPr/>
          <p:nvPr/>
        </p:nvSpPr>
        <p:spPr>
          <a:xfrm>
            <a:off x="0" y="0"/>
            <a:ext cx="3208735" cy="5143500"/>
          </a:xfrm>
          <a:prstGeom prst="rect">
            <a:avLst/>
          </a:prstGeom>
          <a:solidFill>
            <a:schemeClr val="accent1"/>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8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8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3439947"/>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Default - Divider 1/3 Black">
    <p:spTree>
      <p:nvGrpSpPr>
        <p:cNvPr id="1" name=""/>
        <p:cNvGrpSpPr/>
        <p:nvPr/>
      </p:nvGrpSpPr>
      <p:grpSpPr>
        <a:xfrm>
          <a:off x="0" y="0"/>
          <a:ext cx="0" cy="0"/>
          <a:chOff x="0" y="0"/>
          <a:chExt cx="0" cy="0"/>
        </a:xfrm>
      </p:grpSpPr>
      <p:sp>
        <p:nvSpPr>
          <p:cNvPr id="689" name="Title Text"/>
          <p:cNvSpPr txBox="1">
            <a:spLocks noGrp="1"/>
          </p:cNvSpPr>
          <p:nvPr>
            <p:ph type="title"/>
          </p:nvPr>
        </p:nvSpPr>
        <p:spPr>
          <a:xfrm>
            <a:off x="5936456" y="1"/>
            <a:ext cx="3207545" cy="5143499"/>
          </a:xfrm>
          <a:prstGeom prst="rect">
            <a:avLst/>
          </a:prstGeom>
          <a:solidFill>
            <a:srgbClr val="000000"/>
          </a:solidFill>
        </p:spPr>
        <p:txBody>
          <a:bodyPr lIns="365758" tIns="365758" rIns="365758" bIns="365758" anchor="b"/>
          <a:lstStyle>
            <a:lvl1pPr>
              <a:lnSpc>
                <a:spcPct val="85000"/>
              </a:lnSpc>
              <a:defRPr sz="2700">
                <a:solidFill>
                  <a:srgbClr val="FFFFFF"/>
                </a:solidFill>
                <a:uFill>
                  <a:solidFill>
                    <a:srgbClr val="FFFFFF"/>
                  </a:solidFill>
                </a:uFill>
                <a:latin typeface="+mj-lt"/>
                <a:ea typeface="+mj-ea"/>
                <a:cs typeface="+mj-cs"/>
                <a:sym typeface="Helvetica"/>
              </a:defRPr>
            </a:lvl1pPr>
          </a:lstStyle>
          <a:p>
            <a:r>
              <a:t>Title Text</a:t>
            </a:r>
          </a:p>
        </p:txBody>
      </p:sp>
      <p:sp>
        <p:nvSpPr>
          <p:cNvPr id="690" name="Body Level One…"/>
          <p:cNvSpPr txBox="1">
            <a:spLocks noGrp="1"/>
          </p:cNvSpPr>
          <p:nvPr>
            <p:ph type="body" sz="quarter" idx="1"/>
          </p:nvPr>
        </p:nvSpPr>
        <p:spPr>
          <a:xfrm>
            <a:off x="5936457" y="3086100"/>
            <a:ext cx="3207544" cy="2057400"/>
          </a:xfrm>
          <a:prstGeom prst="rect">
            <a:avLst/>
          </a:prstGeom>
        </p:spPr>
        <p:txBody>
          <a:bodyPr/>
          <a:lstStyle>
            <a:lvl1pPr marL="171450" indent="-171450">
              <a:lnSpc>
                <a:spcPct val="130000"/>
              </a:lnSpc>
              <a:defRPr sz="1350">
                <a:solidFill>
                  <a:srgbClr val="FFFFFF"/>
                </a:solidFill>
                <a:uFill>
                  <a:solidFill>
                    <a:srgbClr val="FFFFFF"/>
                  </a:solidFill>
                </a:uFill>
                <a:latin typeface="+mj-lt"/>
                <a:ea typeface="+mj-ea"/>
                <a:cs typeface="+mj-cs"/>
                <a:sym typeface="Helvetica"/>
              </a:defRPr>
            </a:lvl1pPr>
            <a:lvl2pPr marL="171450" indent="-171450">
              <a:lnSpc>
                <a:spcPct val="130000"/>
              </a:lnSpc>
              <a:defRPr sz="1350">
                <a:solidFill>
                  <a:srgbClr val="FFFFFF"/>
                </a:solidFill>
                <a:uFill>
                  <a:solidFill>
                    <a:srgbClr val="FFFFFF"/>
                  </a:solidFill>
                </a:uFill>
                <a:latin typeface="+mj-lt"/>
                <a:ea typeface="+mj-ea"/>
                <a:cs typeface="+mj-cs"/>
                <a:sym typeface="Helvetica"/>
              </a:defRPr>
            </a:lvl2pPr>
            <a:lvl3pPr marL="264593" indent="-264593">
              <a:lnSpc>
                <a:spcPct val="130000"/>
              </a:lnSpc>
              <a:defRPr sz="1350">
                <a:solidFill>
                  <a:srgbClr val="FFFFFF"/>
                </a:solidFill>
                <a:uFill>
                  <a:solidFill>
                    <a:srgbClr val="FFFFFF"/>
                  </a:solidFill>
                </a:uFill>
                <a:latin typeface="+mj-lt"/>
                <a:ea typeface="+mj-ea"/>
                <a:cs typeface="+mj-cs"/>
                <a:sym typeface="Helvetica"/>
              </a:defRPr>
            </a:lvl3pPr>
            <a:lvl4pPr marL="444589" indent="-264593">
              <a:lnSpc>
                <a:spcPct val="130000"/>
              </a:lnSpc>
              <a:defRPr sz="1350">
                <a:solidFill>
                  <a:srgbClr val="FFFFFF"/>
                </a:solidFill>
                <a:uFill>
                  <a:solidFill>
                    <a:srgbClr val="FFFFFF"/>
                  </a:solidFill>
                </a:uFill>
                <a:latin typeface="+mj-lt"/>
                <a:ea typeface="+mj-ea"/>
                <a:cs typeface="+mj-cs"/>
                <a:sym typeface="Helvetica"/>
              </a:defRPr>
            </a:lvl4pPr>
            <a:lvl5pPr marL="620984" indent="-264592">
              <a:lnSpc>
                <a:spcPct val="130000"/>
              </a:lnSpc>
              <a:defRPr sz="1350">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91"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80215108"/>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1_Default - Closing">
    <p:bg>
      <p:bgPr>
        <a:solidFill>
          <a:srgbClr val="000000"/>
        </a:solidFill>
        <a:effectLst/>
      </p:bgPr>
    </p:bg>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3208734" y="763190"/>
            <a:ext cx="5582842" cy="2363250"/>
          </a:xfrm>
          <a:prstGeom prst="rect">
            <a:avLst/>
          </a:prstGeom>
        </p:spPr>
        <p:txBody>
          <a:bodyPr anchor="b"/>
          <a:lstStyle>
            <a:lvl1pPr>
              <a:defRPr sz="4050" spc="-113">
                <a:solidFill>
                  <a:srgbClr val="FFFFFF"/>
                </a:solidFill>
                <a:uFill>
                  <a:solidFill>
                    <a:srgbClr val="FFFFFF"/>
                  </a:solidFill>
                </a:uFill>
                <a:latin typeface="+mj-lt"/>
                <a:ea typeface="+mj-ea"/>
                <a:cs typeface="+mj-cs"/>
                <a:sym typeface="Helvetica"/>
              </a:defRPr>
            </a:lvl1pPr>
            <a:lvl2pPr>
              <a:defRPr sz="4050" spc="-113">
                <a:solidFill>
                  <a:srgbClr val="FFFFFF"/>
                </a:solidFill>
                <a:uFill>
                  <a:solidFill>
                    <a:srgbClr val="FFFFFF"/>
                  </a:solidFill>
                </a:uFill>
                <a:latin typeface="+mj-lt"/>
                <a:ea typeface="+mj-ea"/>
                <a:cs typeface="+mj-cs"/>
                <a:sym typeface="Helvetica"/>
              </a:defRPr>
            </a:lvl2pPr>
            <a:lvl3pPr marL="340191" indent="-340191">
              <a:defRPr sz="4050" spc="-113">
                <a:solidFill>
                  <a:srgbClr val="FFFFFF"/>
                </a:solidFill>
                <a:uFill>
                  <a:solidFill>
                    <a:srgbClr val="FFFFFF"/>
                  </a:solidFill>
                </a:uFill>
                <a:latin typeface="+mj-lt"/>
                <a:ea typeface="+mj-ea"/>
                <a:cs typeface="+mj-cs"/>
                <a:sym typeface="Helvetica"/>
              </a:defRPr>
            </a:lvl3pPr>
            <a:lvl4pPr marL="520186" indent="-340191">
              <a:defRPr sz="4050" spc="-113">
                <a:solidFill>
                  <a:srgbClr val="FFFFFF"/>
                </a:solidFill>
                <a:uFill>
                  <a:solidFill>
                    <a:srgbClr val="FFFFFF"/>
                  </a:solidFill>
                </a:uFill>
                <a:latin typeface="+mj-lt"/>
                <a:ea typeface="+mj-ea"/>
                <a:cs typeface="+mj-cs"/>
                <a:sym typeface="Helvetica"/>
              </a:defRPr>
            </a:lvl4pPr>
            <a:lvl5pPr marL="696581" indent="-340191">
              <a:defRPr sz="4050" spc="-113">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99"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719936056"/>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Default - Master Blocker">
    <p:bg>
      <p:bgPr>
        <a:solidFill>
          <a:srgbClr val="A0DCFF"/>
        </a:solidFill>
        <a:effectLst/>
      </p:bgPr>
    </p:bg>
    <p:spTree>
      <p:nvGrpSpPr>
        <p:cNvPr id="1" name=""/>
        <p:cNvGrpSpPr/>
        <p:nvPr/>
      </p:nvGrpSpPr>
      <p:grpSpPr>
        <a:xfrm>
          <a:off x="0" y="0"/>
          <a:ext cx="0" cy="0"/>
          <a:chOff x="0" y="0"/>
          <a:chExt cx="0" cy="0"/>
        </a:xfrm>
      </p:grpSpPr>
      <p:sp>
        <p:nvSpPr>
          <p:cNvPr id="706" name="Do not use this layout…"/>
          <p:cNvSpPr txBox="1"/>
          <p:nvPr/>
        </p:nvSpPr>
        <p:spPr>
          <a:xfrm>
            <a:off x="2158975" y="913223"/>
            <a:ext cx="4826051" cy="3254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lgn="ctr">
              <a:defRPr sz="9600">
                <a:latin typeface="+mj-lt"/>
                <a:ea typeface="+mj-ea"/>
                <a:cs typeface="+mj-cs"/>
                <a:sym typeface="Helvetica"/>
              </a:defRPr>
            </a:pPr>
            <a:r>
              <a:rPr sz="7200"/>
              <a:t>Do not use this layout</a:t>
            </a:r>
          </a:p>
          <a:p>
            <a:pPr algn="ctr">
              <a:defRPr sz="2800" b="1">
                <a:latin typeface="Open Sans Light"/>
                <a:ea typeface="Open Sans Light"/>
                <a:cs typeface="Open Sans Light"/>
                <a:sym typeface="Open Sans Light"/>
              </a:defRPr>
            </a:pPr>
            <a:endParaRPr sz="2100"/>
          </a:p>
          <a:p>
            <a:pPr algn="ctr">
              <a:defRPr sz="2800">
                <a:latin typeface="+mj-lt"/>
                <a:ea typeface="+mj-ea"/>
                <a:cs typeface="+mj-cs"/>
                <a:sym typeface="Helvetica"/>
              </a:defRPr>
            </a:pPr>
            <a:r>
              <a:rPr sz="2100"/>
              <a:t>Delete any master slides that occur after this layout</a:t>
            </a:r>
          </a:p>
        </p:txBody>
      </p:sp>
      <p:sp>
        <p:nvSpPr>
          <p:cNvPr id="707"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8611278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_Bulleted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03146"/>
            <a:ext cx="8444663" cy="369322"/>
          </a:xfrm>
        </p:spPr>
        <p:txBody>
          <a:bodyPr/>
          <a:lstStyle/>
          <a:p>
            <a:r>
              <a:rPr lang="en-US" dirty="0"/>
              <a:t>Click to edit Master title style</a:t>
            </a:r>
          </a:p>
        </p:txBody>
      </p:sp>
      <p:sp>
        <p:nvSpPr>
          <p:cNvPr id="3" name="Content Placeholder 2"/>
          <p:cNvSpPr>
            <a:spLocks noGrp="1"/>
          </p:cNvSpPr>
          <p:nvPr>
            <p:ph sz="half" idx="1"/>
          </p:nvPr>
        </p:nvSpPr>
        <p:spPr>
          <a:xfrm>
            <a:off x="342900" y="1028701"/>
            <a:ext cx="8443913" cy="3394472"/>
          </a:xfrm>
          <a:prstGeom prst="rect">
            <a:avLst/>
          </a:prstGeom>
        </p:spPr>
        <p:txBody>
          <a:bodyPr>
            <a:normAutofit/>
          </a:bodyPr>
          <a:lstStyle>
            <a:lvl1pPr>
              <a:defRPr sz="2000"/>
            </a:lvl1pPr>
            <a:lvl2pPr>
              <a:defRPr sz="1813"/>
            </a:lvl2pPr>
            <a:lvl3pPr>
              <a:defRPr sz="1625"/>
            </a:lvl3pPr>
            <a:lvl4pPr marL="1371545" indent="0">
              <a:buNone/>
              <a:defRPr sz="1625"/>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5284707"/>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Default - 1_Title Slide -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4"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solidFill>
                  <a:srgbClr val="FFFFFF"/>
                </a:solidFill>
                <a:uFill>
                  <a:solidFill>
                    <a:srgbClr val="FFFFFF"/>
                  </a:solidFill>
                </a:uFill>
                <a:latin typeface="+mj-lt"/>
                <a:ea typeface="+mj-ea"/>
                <a:cs typeface="+mj-cs"/>
                <a:sym typeface="Helvetica"/>
              </a:defRPr>
            </a:lvl1pPr>
            <a:lvl2pPr>
              <a:spcBef>
                <a:spcPts val="0"/>
              </a:spcBef>
              <a:defRPr sz="1350" b="1">
                <a:solidFill>
                  <a:srgbClr val="FFFFFF"/>
                </a:solidFill>
                <a:uFill>
                  <a:solidFill>
                    <a:srgbClr val="FFFFFF"/>
                  </a:solidFill>
                </a:uFill>
                <a:latin typeface="+mj-lt"/>
                <a:ea typeface="+mj-ea"/>
                <a:cs typeface="+mj-cs"/>
                <a:sym typeface="Helvetica"/>
              </a:defRPr>
            </a:lvl2pPr>
            <a:lvl3pPr marL="0" indent="0">
              <a:spcBef>
                <a:spcPts val="0"/>
              </a:spcBef>
              <a:buSzTx/>
              <a:buNone/>
              <a:defRPr sz="1350" b="1">
                <a:solidFill>
                  <a:srgbClr val="FFFFFF"/>
                </a:solidFill>
                <a:uFill>
                  <a:solidFill>
                    <a:srgbClr val="FFFFFF"/>
                  </a:solidFill>
                </a:uFill>
                <a:latin typeface="+mj-lt"/>
                <a:ea typeface="+mj-ea"/>
                <a:cs typeface="+mj-cs"/>
                <a:sym typeface="Helvetica"/>
              </a:defRPr>
            </a:lvl3pPr>
            <a:lvl4pPr marL="0" indent="0">
              <a:spcBef>
                <a:spcPts val="0"/>
              </a:spcBef>
              <a:buSzTx/>
              <a:buNone/>
              <a:defRPr sz="1350" b="1">
                <a:solidFill>
                  <a:srgbClr val="FFFFFF"/>
                </a:solidFill>
                <a:uFill>
                  <a:solidFill>
                    <a:srgbClr val="FFFFFF"/>
                  </a:solidFill>
                </a:uFill>
                <a:latin typeface="+mj-lt"/>
                <a:ea typeface="+mj-ea"/>
                <a:cs typeface="+mj-cs"/>
                <a:sym typeface="Helvetica"/>
              </a:defRPr>
            </a:lvl4pPr>
            <a:lvl5pPr marL="0" indent="0">
              <a:spcBef>
                <a:spcPts val="0"/>
              </a:spcBef>
              <a:buSzTx/>
              <a:buNone/>
              <a:defRPr sz="1350" b="1">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grpSp>
        <p:nvGrpSpPr>
          <p:cNvPr id="725" name="Group"/>
          <p:cNvGrpSpPr/>
          <p:nvPr/>
        </p:nvGrpSpPr>
        <p:grpSpPr>
          <a:xfrm>
            <a:off x="352424" y="343319"/>
            <a:ext cx="1498504" cy="280804"/>
            <a:chOff x="-1" y="-1"/>
            <a:chExt cx="1998003" cy="374403"/>
          </a:xfrm>
        </p:grpSpPr>
        <p:sp>
          <p:nvSpPr>
            <p:cNvPr id="715"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6"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7"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8"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9"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0"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1"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2"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3"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4"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grpSp>
      <p:pic>
        <p:nvPicPr>
          <p:cNvPr id="726" name="image3.png" descr="image3.png"/>
          <p:cNvPicPr>
            <a:picLocks noChangeAspect="1"/>
          </p:cNvPicPr>
          <p:nvPr/>
        </p:nvPicPr>
        <p:blipFill>
          <a:blip r:embed="rId3"/>
          <a:stretch>
            <a:fillRect/>
          </a:stretch>
        </p:blipFill>
        <p:spPr>
          <a:xfrm>
            <a:off x="4312007" y="551326"/>
            <a:ext cx="4078957" cy="4071877"/>
          </a:xfrm>
          <a:prstGeom prst="rect">
            <a:avLst/>
          </a:prstGeom>
          <a:ln w="12700">
            <a:miter lim="400000"/>
          </a:ln>
        </p:spPr>
      </p:pic>
      <p:sp>
        <p:nvSpPr>
          <p:cNvPr id="727" name="Draft for internal use."/>
          <p:cNvSpPr txBox="1"/>
          <p:nvPr/>
        </p:nvSpPr>
        <p:spPr>
          <a:xfrm>
            <a:off x="3196097" y="4958835"/>
            <a:ext cx="2708622" cy="184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000">
                <a:solidFill>
                  <a:srgbClr val="FFFFFF"/>
                </a:solidFill>
                <a:uFill>
                  <a:solidFill>
                    <a:srgbClr val="FFFFFF"/>
                  </a:solidFill>
                </a:uFill>
                <a:latin typeface="+mj-lt"/>
                <a:ea typeface="+mj-ea"/>
                <a:cs typeface="+mj-cs"/>
                <a:sym typeface="Helvetica"/>
              </a:defRPr>
            </a:lvl1pPr>
          </a:lstStyle>
          <a:p>
            <a:r>
              <a:rPr sz="750"/>
              <a:t>Draft for internal use.</a:t>
            </a:r>
          </a:p>
        </p:txBody>
      </p:sp>
      <p:sp>
        <p:nvSpPr>
          <p:cNvPr id="728"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97486169"/>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1_Default - Text and chart">
    <p:spTree>
      <p:nvGrpSpPr>
        <p:cNvPr id="1" name=""/>
        <p:cNvGrpSpPr/>
        <p:nvPr/>
      </p:nvGrpSpPr>
      <p:grpSpPr>
        <a:xfrm>
          <a:off x="0" y="0"/>
          <a:ext cx="0" cy="0"/>
          <a:chOff x="0" y="0"/>
          <a:chExt cx="0" cy="0"/>
        </a:xfrm>
      </p:grpSpPr>
      <p:sp>
        <p:nvSpPr>
          <p:cNvPr id="735" name="Body Level One…"/>
          <p:cNvSpPr txBox="1">
            <a:spLocks noGrp="1"/>
          </p:cNvSpPr>
          <p:nvPr>
            <p:ph type="body" sz="half" idx="1"/>
          </p:nvPr>
        </p:nvSpPr>
        <p:spPr>
          <a:xfrm>
            <a:off x="352425" y="1248966"/>
            <a:ext cx="4110300" cy="3894535"/>
          </a:xfrm>
          <a:prstGeom prst="rect">
            <a:avLst/>
          </a:prstGeom>
        </p:spPr>
        <p:txBody>
          <a:bodyPr/>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736" name="Title Text"/>
          <p:cNvSpPr txBox="1">
            <a:spLocks noGrp="1"/>
          </p:cNvSpPr>
          <p:nvPr>
            <p:ph type="title"/>
          </p:nvPr>
        </p:nvSpPr>
        <p:spPr>
          <a:xfrm>
            <a:off x="352425" y="301941"/>
            <a:ext cx="8439150" cy="947027"/>
          </a:xfrm>
          <a:prstGeom prst="rect">
            <a:avLst/>
          </a:prstGeom>
        </p:spPr>
        <p:txBody>
          <a:bodyPr/>
          <a:lstStyle>
            <a:lvl1pPr>
              <a:lnSpc>
                <a:spcPct val="90000"/>
              </a:lnSpc>
              <a:defRPr>
                <a:latin typeface="+mj-lt"/>
                <a:ea typeface="+mj-ea"/>
                <a:cs typeface="+mj-cs"/>
                <a:sym typeface="Helvetica"/>
              </a:defRPr>
            </a:lvl1pPr>
          </a:lstStyle>
          <a:p>
            <a:r>
              <a:t>Title Text</a:t>
            </a:r>
          </a:p>
        </p:txBody>
      </p:sp>
      <p:sp>
        <p:nvSpPr>
          <p:cNvPr id="737"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7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4563387"/>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1_Default - Divider - Deloitte black">
    <p:bg>
      <p:bgPr>
        <a:solidFill>
          <a:srgbClr val="000000"/>
        </a:solidFill>
        <a:effectLst/>
      </p:bgPr>
    </p:bg>
    <p:spTree>
      <p:nvGrpSpPr>
        <p:cNvPr id="1" name=""/>
        <p:cNvGrpSpPr/>
        <p:nvPr/>
      </p:nvGrpSpPr>
      <p:grpSpPr>
        <a:xfrm>
          <a:off x="0" y="0"/>
          <a:ext cx="0" cy="0"/>
          <a:chOff x="0" y="0"/>
          <a:chExt cx="0" cy="0"/>
        </a:xfrm>
      </p:grpSpPr>
      <p:sp>
        <p:nvSpPr>
          <p:cNvPr id="745" name="Title Text"/>
          <p:cNvSpPr txBox="1">
            <a:spLocks noGrp="1"/>
          </p:cNvSpPr>
          <p:nvPr>
            <p:ph type="title"/>
          </p:nvPr>
        </p:nvSpPr>
        <p:spPr>
          <a:xfrm>
            <a:off x="352425" y="0"/>
            <a:ext cx="7813676" cy="2473554"/>
          </a:xfrm>
          <a:prstGeom prst="rect">
            <a:avLst/>
          </a:prstGeom>
        </p:spPr>
        <p:txBody>
          <a:bodyPr anchor="b"/>
          <a:lstStyle>
            <a:lvl1pPr>
              <a:lnSpc>
                <a:spcPct val="95000"/>
              </a:lnSpc>
              <a:defRPr sz="2700" b="1">
                <a:solidFill>
                  <a:schemeClr val="accent5"/>
                </a:solidFill>
                <a:uFill>
                  <a:solidFill>
                    <a:schemeClr val="accent5"/>
                  </a:solidFill>
                </a:uFill>
                <a:latin typeface="+mj-lt"/>
                <a:ea typeface="+mj-ea"/>
                <a:cs typeface="+mj-cs"/>
                <a:sym typeface="Helvetica"/>
              </a:defRPr>
            </a:lvl1pPr>
          </a:lstStyle>
          <a:p>
            <a:r>
              <a:t>Title Text</a:t>
            </a:r>
          </a:p>
        </p:txBody>
      </p:sp>
      <p:sp>
        <p:nvSpPr>
          <p:cNvPr id="746"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100">
                <a:solidFill>
                  <a:srgbClr val="D0D0CE"/>
                </a:solidFill>
                <a:uFill>
                  <a:solidFill>
                    <a:srgbClr val="D0D0CE"/>
                  </a:solidFill>
                </a:uFill>
                <a:latin typeface="+mj-lt"/>
                <a:ea typeface="+mj-ea"/>
                <a:cs typeface="+mj-cs"/>
                <a:sym typeface="Helvetica"/>
              </a:defRPr>
            </a:lvl1pPr>
            <a:lvl2pPr>
              <a:lnSpc>
                <a:spcPct val="95000"/>
              </a:lnSpc>
              <a:spcBef>
                <a:spcPts val="0"/>
              </a:spcBef>
              <a:defRPr sz="2100">
                <a:solidFill>
                  <a:srgbClr val="D0D0CE"/>
                </a:solidFill>
                <a:uFill>
                  <a:solidFill>
                    <a:srgbClr val="D0D0CE"/>
                  </a:solidFill>
                </a:uFill>
                <a:latin typeface="+mj-lt"/>
                <a:ea typeface="+mj-ea"/>
                <a:cs typeface="+mj-cs"/>
                <a:sym typeface="Helvetica"/>
              </a:defRPr>
            </a:lvl2pPr>
            <a:lvl3pPr marL="0" indent="0">
              <a:lnSpc>
                <a:spcPct val="95000"/>
              </a:lnSpc>
              <a:spcBef>
                <a:spcPts val="0"/>
              </a:spcBef>
              <a:buSzTx/>
              <a:buNone/>
              <a:defRPr sz="2100">
                <a:solidFill>
                  <a:srgbClr val="D0D0CE"/>
                </a:solidFill>
                <a:uFill>
                  <a:solidFill>
                    <a:srgbClr val="D0D0CE"/>
                  </a:solidFill>
                </a:uFill>
                <a:latin typeface="+mj-lt"/>
                <a:ea typeface="+mj-ea"/>
                <a:cs typeface="+mj-cs"/>
                <a:sym typeface="Helvetica"/>
              </a:defRPr>
            </a:lvl3pPr>
            <a:lvl4pPr marL="0" indent="0">
              <a:lnSpc>
                <a:spcPct val="95000"/>
              </a:lnSpc>
              <a:spcBef>
                <a:spcPts val="0"/>
              </a:spcBef>
              <a:buSzTx/>
              <a:buNone/>
              <a:defRPr sz="2100">
                <a:solidFill>
                  <a:srgbClr val="D0D0CE"/>
                </a:solidFill>
                <a:uFill>
                  <a:solidFill>
                    <a:srgbClr val="D0D0CE"/>
                  </a:solidFill>
                </a:uFill>
                <a:latin typeface="+mj-lt"/>
                <a:ea typeface="+mj-ea"/>
                <a:cs typeface="+mj-cs"/>
                <a:sym typeface="Helvetica"/>
              </a:defRPr>
            </a:lvl4pPr>
            <a:lvl5pPr marL="0" indent="0">
              <a:lnSpc>
                <a:spcPct val="95000"/>
              </a:lnSpc>
              <a:spcBef>
                <a:spcPts val="0"/>
              </a:spcBef>
              <a:buSzTx/>
              <a:buNone/>
              <a:defRPr sz="2100">
                <a:solidFill>
                  <a:srgbClr val="D0D0CE"/>
                </a:solidFill>
                <a:uFill>
                  <a:solidFill>
                    <a:srgbClr val="D0D0CE"/>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747" name="image4.png" descr="image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8947" y="1"/>
            <a:ext cx="845190" cy="845540"/>
          </a:xfrm>
          <a:prstGeom prst="rect">
            <a:avLst/>
          </a:prstGeom>
          <a:ln w="12700">
            <a:miter lim="400000"/>
          </a:ln>
        </p:spPr>
      </p:pic>
      <p:sp>
        <p:nvSpPr>
          <p:cNvPr id="748"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latin typeface="Verdana"/>
                <a:ea typeface="Verdana"/>
                <a:cs typeface="Verdana"/>
                <a:sym typeface="Verdana"/>
              </a:defRPr>
            </a:lvl1pPr>
          </a:lstStyle>
          <a:p>
            <a:r>
              <a:rPr sz="450"/>
              <a:t>Copyrights © 2020 Kaiburr LLC. All rights reserved.</a:t>
            </a:r>
          </a:p>
        </p:txBody>
      </p:sp>
      <p:sp>
        <p:nvSpPr>
          <p:cNvPr id="749"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02650879"/>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756" name="Body Level One…"/>
          <p:cNvSpPr txBox="1">
            <a:spLocks noGrp="1"/>
          </p:cNvSpPr>
          <p:nvPr>
            <p:ph type="body" idx="1"/>
          </p:nvPr>
        </p:nvSpPr>
        <p:spPr>
          <a:prstGeom prst="rect">
            <a:avLst/>
          </a:prstGeom>
        </p:spPr>
        <p:txBody>
          <a:bodyPr/>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757" name="Title Text"/>
          <p:cNvSpPr txBox="1">
            <a:spLocks noGrp="1"/>
          </p:cNvSpPr>
          <p:nvPr>
            <p:ph type="title"/>
          </p:nvPr>
        </p:nvSpPr>
        <p:spPr>
          <a:xfrm>
            <a:off x="352425" y="404099"/>
            <a:ext cx="8439150" cy="844870"/>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758"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759" name="Slide Number"/>
          <p:cNvSpPr txBox="1">
            <a:spLocks noGrp="1"/>
          </p:cNvSpPr>
          <p:nvPr>
            <p:ph type="sldNum" sz="quarter" idx="2"/>
          </p:nvPr>
        </p:nvSpPr>
        <p:spPr>
          <a:xfrm>
            <a:off x="0" y="0"/>
            <a:ext cx="374457" cy="369328"/>
          </a:xfrm>
          <a:prstGeom prst="rect">
            <a:avLst/>
          </a:prstGeom>
        </p:spPr>
        <p:txBody>
          <a:bodyPr lIns="45718" tIns="45718" rIns="45718" bIns="45718"/>
          <a:lstStyle>
            <a:lvl1pPr algn="l">
              <a:spcBef>
                <a:spcPts val="0"/>
              </a:spcBef>
              <a:defRPr sz="1800"/>
            </a:lvl1pPr>
          </a:lstStyle>
          <a:p>
            <a:fld id="{86CB4B4D-7CA3-9044-876B-883B54F8677D}" type="slidenum">
              <a:t>‹#›</a:t>
            </a:fld>
            <a:endParaRPr/>
          </a:p>
        </p:txBody>
      </p:sp>
    </p:spTree>
    <p:extLst>
      <p:ext uri="{BB962C8B-B14F-4D97-AF65-F5344CB8AC3E}">
        <p14:creationId xmlns:p14="http://schemas.microsoft.com/office/powerpoint/2010/main" val="341587015"/>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2_Default - Title Slide - White">
    <p:spTree>
      <p:nvGrpSpPr>
        <p:cNvPr id="1" name=""/>
        <p:cNvGrpSpPr/>
        <p:nvPr/>
      </p:nvGrpSpPr>
      <p:grpSpPr>
        <a:xfrm>
          <a:off x="0" y="0"/>
          <a:ext cx="0" cy="0"/>
          <a:chOff x="0" y="0"/>
          <a:chExt cx="0" cy="0"/>
        </a:xfrm>
      </p:grpSpPr>
      <p:sp>
        <p:nvSpPr>
          <p:cNvPr id="775" name="Body Level One…"/>
          <p:cNvSpPr txBox="1">
            <a:spLocks noGrp="1"/>
          </p:cNvSpPr>
          <p:nvPr>
            <p:ph type="body" sz="quarter" idx="1"/>
          </p:nvPr>
        </p:nvSpPr>
        <p:spPr>
          <a:xfrm>
            <a:off x="356494" y="3098011"/>
            <a:ext cx="4195763" cy="1665110"/>
          </a:xfrm>
          <a:prstGeom prst="rect">
            <a:avLst/>
          </a:prstGeom>
        </p:spPr>
        <p:txBody>
          <a:bodyPr anchor="b"/>
          <a:lstStyle>
            <a:lvl1pPr>
              <a:spcBef>
                <a:spcPts val="0"/>
              </a:spcBef>
              <a:defRPr sz="1350" b="1"/>
            </a:lvl1pPr>
            <a:lvl2pPr>
              <a:spcBef>
                <a:spcPts val="0"/>
              </a:spcBef>
              <a:defRPr sz="1350" b="1"/>
            </a:lvl2pPr>
            <a:lvl3pPr marL="0" indent="0">
              <a:spcBef>
                <a:spcPts val="0"/>
              </a:spcBef>
              <a:buSzTx/>
              <a:buNone/>
              <a:defRPr sz="1350" b="1"/>
            </a:lvl3pPr>
            <a:lvl4pPr marL="0" indent="0">
              <a:spcBef>
                <a:spcPts val="0"/>
              </a:spcBef>
              <a:buSzTx/>
              <a:buNone/>
              <a:defRPr sz="1350" b="1"/>
            </a:lvl4pPr>
            <a:lvl5pPr marL="0" indent="0">
              <a:spcBef>
                <a:spcPts val="0"/>
              </a:spcBef>
              <a:buSzTx/>
              <a:buNone/>
              <a:defRPr sz="1350" b="1"/>
            </a:lvl5pPr>
          </a:lstStyle>
          <a:p>
            <a:r>
              <a:t>Body Level One</a:t>
            </a:r>
          </a:p>
          <a:p>
            <a:pPr lvl="1"/>
            <a:r>
              <a:t>Body Level Two</a:t>
            </a:r>
          </a:p>
          <a:p>
            <a:pPr lvl="2"/>
            <a:r>
              <a:t>Body Level Three</a:t>
            </a:r>
          </a:p>
          <a:p>
            <a:pPr lvl="3"/>
            <a:r>
              <a:t>Body Level Four</a:t>
            </a:r>
          </a:p>
          <a:p>
            <a:pPr lvl="4"/>
            <a:r>
              <a:t>Body Level Five</a:t>
            </a:r>
          </a:p>
        </p:txBody>
      </p:sp>
      <p:sp>
        <p:nvSpPr>
          <p:cNvPr id="776"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714063165"/>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1_Default - Title Slide - Circle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3" name="Title Text"/>
          <p:cNvSpPr txBox="1">
            <a:spLocks noGrp="1"/>
          </p:cNvSpPr>
          <p:nvPr>
            <p:ph type="title"/>
          </p:nvPr>
        </p:nvSpPr>
        <p:spPr>
          <a:xfrm>
            <a:off x="3157611" y="1014155"/>
            <a:ext cx="2835002" cy="3102366"/>
          </a:xfrm>
          <a:prstGeom prst="rect">
            <a:avLst/>
          </a:prstGeom>
          <a:ln w="25400">
            <a:solidFill>
              <a:schemeClr val="accent1"/>
            </a:solidFill>
            <a:round/>
          </a:ln>
        </p:spPr>
        <p:txBody>
          <a:bodyPr lIns="107999" tIns="107999" rIns="107999" bIns="107999" anchor="ctr"/>
          <a:lstStyle>
            <a:lvl1pPr algn="ctr">
              <a:lnSpc>
                <a:spcPts val="2850"/>
              </a:lnSpc>
              <a:defRPr sz="2400">
                <a:solidFill>
                  <a:srgbClr val="FFFFFF"/>
                </a:solidFill>
                <a:uFill>
                  <a:solidFill>
                    <a:srgbClr val="FFFFFF"/>
                  </a:solidFill>
                </a:uFill>
              </a:defRPr>
            </a:lvl1pPr>
          </a:lstStyle>
          <a:p>
            <a:r>
              <a:t>Title Text</a:t>
            </a:r>
          </a:p>
        </p:txBody>
      </p:sp>
      <p:sp>
        <p:nvSpPr>
          <p:cNvPr id="784" name="Body Level One…"/>
          <p:cNvSpPr txBox="1">
            <a:spLocks noGrp="1"/>
          </p:cNvSpPr>
          <p:nvPr>
            <p:ph type="body" sz="quarter" idx="1"/>
          </p:nvPr>
        </p:nvSpPr>
        <p:spPr>
          <a:xfrm>
            <a:off x="356400" y="4116519"/>
            <a:ext cx="4194010" cy="646601"/>
          </a:xfrm>
          <a:prstGeom prst="rect">
            <a:avLst/>
          </a:prstGeom>
        </p:spPr>
        <p:txBody>
          <a:bodyPr anchor="b"/>
          <a:lstStyle>
            <a:lvl1pPr>
              <a:spcBef>
                <a:spcPts val="0"/>
              </a:spcBef>
              <a:defRPr sz="1200">
                <a:solidFill>
                  <a:srgbClr val="FFFFFF"/>
                </a:solidFill>
                <a:uFill>
                  <a:solidFill>
                    <a:srgbClr val="FFFFFF"/>
                  </a:solidFill>
                </a:uFill>
              </a:defRPr>
            </a:lvl1pPr>
            <a:lvl2pPr>
              <a:spcBef>
                <a:spcPts val="0"/>
              </a:spcBef>
              <a:defRPr sz="1200">
                <a:solidFill>
                  <a:srgbClr val="FFFFFF"/>
                </a:solidFill>
                <a:uFill>
                  <a:solidFill>
                    <a:srgbClr val="FFFFFF"/>
                  </a:solidFill>
                </a:uFill>
              </a:defRPr>
            </a:lvl2pPr>
            <a:lvl3pPr marL="0" indent="0">
              <a:spcBef>
                <a:spcPts val="0"/>
              </a:spcBef>
              <a:buSzTx/>
              <a:buNone/>
              <a:defRPr sz="1200">
                <a:solidFill>
                  <a:srgbClr val="FFFFFF"/>
                </a:solidFill>
                <a:uFill>
                  <a:solidFill>
                    <a:srgbClr val="FFFFFF"/>
                  </a:solidFill>
                </a:uFill>
              </a:defRPr>
            </a:lvl3pPr>
            <a:lvl4pPr marL="0" indent="0">
              <a:spcBef>
                <a:spcPts val="0"/>
              </a:spcBef>
              <a:buSzTx/>
              <a:buNone/>
              <a:defRPr sz="1200">
                <a:solidFill>
                  <a:srgbClr val="FFFFFF"/>
                </a:solidFill>
                <a:uFill>
                  <a:solidFill>
                    <a:srgbClr val="FFFFFF"/>
                  </a:solidFill>
                </a:uFill>
              </a:defRPr>
            </a:lvl4pPr>
            <a:lvl5pPr marL="0" indent="0">
              <a:spcBef>
                <a:spcPts val="0"/>
              </a:spcBef>
              <a:buSzTx/>
              <a:buNone/>
              <a:defRPr sz="12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78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07861822"/>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x">
  <p:cSld name="1_Default - Title Slide - Circle White">
    <p:spTree>
      <p:nvGrpSpPr>
        <p:cNvPr id="1" name=""/>
        <p:cNvGrpSpPr/>
        <p:nvPr/>
      </p:nvGrpSpPr>
      <p:grpSpPr>
        <a:xfrm>
          <a:off x="0" y="0"/>
          <a:ext cx="0" cy="0"/>
          <a:chOff x="0" y="0"/>
          <a:chExt cx="0" cy="0"/>
        </a:xfrm>
      </p:grpSpPr>
      <p:sp>
        <p:nvSpPr>
          <p:cNvPr id="792" name="Title Text"/>
          <p:cNvSpPr txBox="1">
            <a:spLocks noGrp="1"/>
          </p:cNvSpPr>
          <p:nvPr>
            <p:ph type="title"/>
          </p:nvPr>
        </p:nvSpPr>
        <p:spPr>
          <a:xfrm>
            <a:off x="3158999" y="1013704"/>
            <a:ext cx="2835002" cy="3102593"/>
          </a:xfrm>
          <a:prstGeom prst="rect">
            <a:avLst/>
          </a:prstGeom>
          <a:ln w="25400">
            <a:solidFill>
              <a:schemeClr val="accent1"/>
            </a:solidFill>
            <a:round/>
          </a:ln>
        </p:spPr>
        <p:txBody>
          <a:bodyPr lIns="107999" tIns="107999" rIns="107999" bIns="107999" anchor="ctr"/>
          <a:lstStyle>
            <a:lvl1pPr algn="ctr">
              <a:lnSpc>
                <a:spcPts val="2850"/>
              </a:lnSpc>
              <a:defRPr sz="2400"/>
            </a:lvl1pPr>
          </a:lstStyle>
          <a:p>
            <a:r>
              <a:t>Title Text</a:t>
            </a:r>
          </a:p>
        </p:txBody>
      </p:sp>
      <p:sp>
        <p:nvSpPr>
          <p:cNvPr id="793" name="Body Level One…"/>
          <p:cNvSpPr txBox="1">
            <a:spLocks noGrp="1"/>
          </p:cNvSpPr>
          <p:nvPr>
            <p:ph type="body" sz="quarter" idx="1"/>
          </p:nvPr>
        </p:nvSpPr>
        <p:spPr>
          <a:xfrm>
            <a:off x="356494" y="4116294"/>
            <a:ext cx="4195763" cy="646826"/>
          </a:xfrm>
          <a:prstGeom prst="rect">
            <a:avLst/>
          </a:prstGeom>
        </p:spPr>
        <p:txBody>
          <a:bodyPr anchor="b"/>
          <a:lstStyle>
            <a:lvl1pPr>
              <a:spcBef>
                <a:spcPts val="0"/>
              </a:spcBef>
              <a:defRPr sz="1200"/>
            </a:lvl1pPr>
            <a:lvl2pPr>
              <a:spcBef>
                <a:spcPts val="0"/>
              </a:spcBef>
              <a:defRPr sz="1200"/>
            </a:lvl2pPr>
            <a:lvl3pPr marL="0" indent="0">
              <a:spcBef>
                <a:spcPts val="0"/>
              </a:spcBef>
              <a:buSzTx/>
              <a:buNone/>
              <a:defRPr sz="1200"/>
            </a:lvl3pPr>
            <a:lvl4pPr marL="0" indent="0">
              <a:spcBef>
                <a:spcPts val="0"/>
              </a:spcBef>
              <a:buSzTx/>
              <a:buNone/>
              <a:defRPr sz="1200"/>
            </a:lvl4pPr>
            <a:lvl5pPr marL="0" indent="0">
              <a:spcBef>
                <a:spcPts val="0"/>
              </a:spcBef>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79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802587889"/>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cSld name="1_Default - Divider - Deloitte green">
    <p:bg>
      <p:bgPr>
        <a:solidFill>
          <a:schemeClr val="accent1"/>
        </a:solidFill>
        <a:effectLst/>
      </p:bgPr>
    </p:bg>
    <p:spTree>
      <p:nvGrpSpPr>
        <p:cNvPr id="1" name=""/>
        <p:cNvGrpSpPr/>
        <p:nvPr/>
      </p:nvGrpSpPr>
      <p:grpSpPr>
        <a:xfrm>
          <a:off x="0" y="0"/>
          <a:ext cx="0" cy="0"/>
          <a:chOff x="0" y="0"/>
          <a:chExt cx="0" cy="0"/>
        </a:xfrm>
      </p:grpSpPr>
      <p:sp>
        <p:nvSpPr>
          <p:cNvPr id="801" name="Title Text"/>
          <p:cNvSpPr txBox="1">
            <a:spLocks noGrp="1"/>
          </p:cNvSpPr>
          <p:nvPr>
            <p:ph type="title"/>
          </p:nvPr>
        </p:nvSpPr>
        <p:spPr>
          <a:xfrm>
            <a:off x="352425" y="0"/>
            <a:ext cx="7813676" cy="2469463"/>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02" name="Body Level One…"/>
          <p:cNvSpPr txBox="1">
            <a:spLocks noGrp="1"/>
          </p:cNvSpPr>
          <p:nvPr>
            <p:ph type="body" idx="1"/>
          </p:nvPr>
        </p:nvSpPr>
        <p:spPr>
          <a:xfrm>
            <a:off x="352424" y="2567658"/>
            <a:ext cx="7813678" cy="2460776"/>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0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0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15569258"/>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x">
  <p:cSld name="1_Default - Divider - Deloitte dark green">
    <p:bg>
      <p:bgPr>
        <a:solidFill>
          <a:schemeClr val="accent2"/>
        </a:solidFill>
        <a:effectLst/>
      </p:bgPr>
    </p:bg>
    <p:spTree>
      <p:nvGrpSpPr>
        <p:cNvPr id="1" name=""/>
        <p:cNvGrpSpPr/>
        <p:nvPr/>
      </p:nvGrpSpPr>
      <p:grpSpPr>
        <a:xfrm>
          <a:off x="0" y="0"/>
          <a:ext cx="0" cy="0"/>
          <a:chOff x="0" y="0"/>
          <a:chExt cx="0" cy="0"/>
        </a:xfrm>
      </p:grpSpPr>
      <p:sp>
        <p:nvSpPr>
          <p:cNvPr id="811"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12"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1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1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39217754"/>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1_Default - Divider - Deloitte blue">
    <p:bg>
      <p:bgPr>
        <a:solidFill>
          <a:schemeClr val="accent3"/>
        </a:solidFill>
        <a:effectLst/>
      </p:bgPr>
    </p:bg>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2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2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2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8142429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342900" y="114937"/>
            <a:ext cx="8443913" cy="62087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342900" y="1028701"/>
            <a:ext cx="8443913" cy="2928938"/>
          </a:xfrm>
          <a:prstGeom prst="rect">
            <a:avLst/>
          </a:prstGeom>
        </p:spPr>
        <p:txBody>
          <a:bodyPr/>
          <a:lstStyle>
            <a:lvl5pPr>
              <a:defRPr sz="118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7637970"/>
      </p:ext>
    </p:extLst>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1_Default - Divider - Deloitte dark blue">
    <p:bg>
      <p:bgPr>
        <a:solidFill>
          <a:schemeClr val="accent4"/>
        </a:solidFill>
        <a:effectLst/>
      </p:bgPr>
    </p:bg>
    <p:spTree>
      <p:nvGrpSpPr>
        <p:cNvPr id="1" name=""/>
        <p:cNvGrpSpPr/>
        <p:nvPr/>
      </p:nvGrpSpPr>
      <p:grpSpPr>
        <a:xfrm>
          <a:off x="0" y="0"/>
          <a:ext cx="0" cy="0"/>
          <a:chOff x="0" y="0"/>
          <a:chExt cx="0" cy="0"/>
        </a:xfrm>
      </p:grpSpPr>
      <p:sp>
        <p:nvSpPr>
          <p:cNvPr id="83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3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3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3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514166671"/>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2_Default - Divider - Deloitte black">
    <p:bg>
      <p:bgPr>
        <a:solidFill>
          <a:srgbClr val="000000"/>
        </a:solidFill>
        <a:effectLst/>
      </p:bgPr>
    </p:bg>
    <p:spTree>
      <p:nvGrpSpPr>
        <p:cNvPr id="1" name=""/>
        <p:cNvGrpSpPr/>
        <p:nvPr/>
      </p:nvGrpSpPr>
      <p:grpSpPr>
        <a:xfrm>
          <a:off x="0" y="0"/>
          <a:ext cx="0" cy="0"/>
          <a:chOff x="0" y="0"/>
          <a:chExt cx="0" cy="0"/>
        </a:xfrm>
      </p:grpSpPr>
      <p:sp>
        <p:nvSpPr>
          <p:cNvPr id="84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4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4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latin typeface="Verdana"/>
                <a:ea typeface="Verdana"/>
                <a:cs typeface="Verdana"/>
                <a:sym typeface="Verdana"/>
              </a:defRPr>
            </a:lvl1pPr>
          </a:lstStyle>
          <a:p>
            <a:r>
              <a:rPr sz="450"/>
              <a:t>Copyrights © 2020 Kaiburr LLC. All rights reserved.</a:t>
            </a:r>
          </a:p>
        </p:txBody>
      </p:sp>
      <p:sp>
        <p:nvSpPr>
          <p:cNvPr id="84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46345628"/>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
  <p:cSld name="1_Default - 1_Divider - Deloitte black">
    <p:bg>
      <p:bgPr>
        <a:solidFill>
          <a:srgbClr val="000000"/>
        </a:solidFill>
        <a:effectLst/>
      </p:bgPr>
    </p:bg>
    <p:spTree>
      <p:nvGrpSpPr>
        <p:cNvPr id="1" name=""/>
        <p:cNvGrpSpPr/>
        <p:nvPr/>
      </p:nvGrpSpPr>
      <p:grpSpPr>
        <a:xfrm>
          <a:off x="0" y="0"/>
          <a:ext cx="0" cy="0"/>
          <a:chOff x="0" y="0"/>
          <a:chExt cx="0" cy="0"/>
        </a:xfrm>
      </p:grpSpPr>
      <p:sp>
        <p:nvSpPr>
          <p:cNvPr id="851" name="Rectangle"/>
          <p:cNvSpPr/>
          <p:nvPr/>
        </p:nvSpPr>
        <p:spPr>
          <a:xfrm>
            <a:off x="0" y="0"/>
            <a:ext cx="9144000" cy="5143500"/>
          </a:xfrm>
          <a:prstGeom prst="rect">
            <a:avLst/>
          </a:prstGeom>
          <a:solidFill>
            <a:srgbClr val="004C55"/>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Verdana"/>
                <a:ea typeface="Verdana"/>
                <a:cs typeface="Verdana"/>
                <a:sym typeface="Verdana"/>
              </a:defRPr>
            </a:pPr>
            <a:endParaRPr sz="1200"/>
          </a:p>
        </p:txBody>
      </p:sp>
      <p:sp>
        <p:nvSpPr>
          <p:cNvPr id="852"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53"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5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latin typeface="Verdana"/>
                <a:ea typeface="Verdana"/>
                <a:cs typeface="Verdana"/>
                <a:sym typeface="Verdana"/>
              </a:defRPr>
            </a:lvl1pPr>
          </a:lstStyle>
          <a:p>
            <a:r>
              <a:rPr sz="450"/>
              <a:t>Copyrights © 2020 Kaiburr LLC. All rights reserved.</a:t>
            </a:r>
          </a:p>
        </p:txBody>
      </p:sp>
      <p:sp>
        <p:nvSpPr>
          <p:cNvPr id="85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544772333"/>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1_Default - Divider - Deloitte white">
    <p:spTree>
      <p:nvGrpSpPr>
        <p:cNvPr id="1" name=""/>
        <p:cNvGrpSpPr/>
        <p:nvPr/>
      </p:nvGrpSpPr>
      <p:grpSpPr>
        <a:xfrm>
          <a:off x="0" y="0"/>
          <a:ext cx="0" cy="0"/>
          <a:chOff x="0" y="0"/>
          <a:chExt cx="0" cy="0"/>
        </a:xfrm>
      </p:grpSpPr>
      <p:sp>
        <p:nvSpPr>
          <p:cNvPr id="862" name="Body Level One…"/>
          <p:cNvSpPr txBox="1">
            <a:spLocks noGrp="1"/>
          </p:cNvSpPr>
          <p:nvPr>
            <p:ph type="body" idx="1"/>
          </p:nvPr>
        </p:nvSpPr>
        <p:spPr>
          <a:xfrm>
            <a:off x="352425" y="2571750"/>
            <a:ext cx="7905750" cy="2460774"/>
          </a:xfrm>
          <a:prstGeom prst="rect">
            <a:avLst/>
          </a:prstGeom>
        </p:spPr>
        <p:txBody>
          <a:bodyPr/>
          <a:lstStyle>
            <a:lvl1pPr>
              <a:lnSpc>
                <a:spcPct val="95000"/>
              </a:lnSpc>
              <a:spcBef>
                <a:spcPts val="0"/>
              </a:spcBef>
              <a:defRPr sz="2850"/>
            </a:lvl1pPr>
            <a:lvl2pPr>
              <a:lnSpc>
                <a:spcPct val="95000"/>
              </a:lnSpc>
              <a:spcBef>
                <a:spcPts val="0"/>
              </a:spcBef>
              <a:defRPr sz="2850"/>
            </a:lvl2pPr>
            <a:lvl3pPr marL="0" indent="0">
              <a:lnSpc>
                <a:spcPct val="95000"/>
              </a:lnSpc>
              <a:spcBef>
                <a:spcPts val="0"/>
              </a:spcBef>
              <a:buSzTx/>
              <a:buNone/>
              <a:defRPr sz="2850"/>
            </a:lvl3pPr>
            <a:lvl4pPr marL="0" indent="0">
              <a:lnSpc>
                <a:spcPct val="95000"/>
              </a:lnSpc>
              <a:spcBef>
                <a:spcPts val="0"/>
              </a:spcBef>
              <a:buSzTx/>
              <a:buNone/>
              <a:defRPr sz="2850"/>
            </a:lvl4pPr>
            <a:lvl5pPr marL="0" indent="0">
              <a:lnSpc>
                <a:spcPct val="95000"/>
              </a:lnSpc>
              <a:spcBef>
                <a:spcPts val="0"/>
              </a:spcBef>
              <a:buSzTx/>
              <a:buNone/>
              <a:defRPr sz="2850"/>
            </a:lvl5pPr>
          </a:lstStyle>
          <a:p>
            <a:r>
              <a:t>Body Level One</a:t>
            </a:r>
          </a:p>
          <a:p>
            <a:pPr lvl="1"/>
            <a:r>
              <a:t>Body Level Two</a:t>
            </a:r>
          </a:p>
          <a:p>
            <a:pPr lvl="2"/>
            <a:r>
              <a:t>Body Level Three</a:t>
            </a:r>
          </a:p>
          <a:p>
            <a:pPr lvl="3"/>
            <a:r>
              <a:t>Body Level Four</a:t>
            </a:r>
          </a:p>
          <a:p>
            <a:pPr lvl="4"/>
            <a:r>
              <a:t>Body Level Five</a:t>
            </a:r>
          </a:p>
        </p:txBody>
      </p:sp>
      <p:sp>
        <p:nvSpPr>
          <p:cNvPr id="863" name="Title Text"/>
          <p:cNvSpPr txBox="1">
            <a:spLocks noGrp="1"/>
          </p:cNvSpPr>
          <p:nvPr>
            <p:ph type="title"/>
          </p:nvPr>
        </p:nvSpPr>
        <p:spPr>
          <a:xfrm>
            <a:off x="352426" y="0"/>
            <a:ext cx="7813676" cy="2473554"/>
          </a:xfrm>
          <a:prstGeom prst="rect">
            <a:avLst/>
          </a:prstGeom>
        </p:spPr>
        <p:txBody>
          <a:bodyPr anchor="b"/>
          <a:lstStyle>
            <a:lvl1pPr>
              <a:lnSpc>
                <a:spcPct val="95000"/>
              </a:lnSpc>
              <a:defRPr sz="2850" b="1"/>
            </a:lvl1pPr>
          </a:lstStyle>
          <a:p>
            <a:r>
              <a:t>Title Text</a:t>
            </a:r>
          </a:p>
        </p:txBody>
      </p:sp>
      <p:sp>
        <p:nvSpPr>
          <p:cNvPr id="86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865"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71392275"/>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1_Default - Key statement dark green">
    <p:bg>
      <p:bgPr>
        <a:solidFill>
          <a:schemeClr val="accent2"/>
        </a:solidFill>
        <a:effectLst/>
      </p:bgPr>
    </p:bg>
    <p:spTree>
      <p:nvGrpSpPr>
        <p:cNvPr id="1" name=""/>
        <p:cNvGrpSpPr/>
        <p:nvPr/>
      </p:nvGrpSpPr>
      <p:grpSpPr>
        <a:xfrm>
          <a:off x="0" y="0"/>
          <a:ext cx="0" cy="0"/>
          <a:chOff x="0" y="0"/>
          <a:chExt cx="0" cy="0"/>
        </a:xfrm>
      </p:grpSpPr>
      <p:sp>
        <p:nvSpPr>
          <p:cNvPr id="872"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7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7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19821162"/>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1_Default - Key statement dark blue">
    <p:bg>
      <p:bgPr>
        <a:solidFill>
          <a:schemeClr val="accent4"/>
        </a:solidFill>
        <a:effectLst/>
      </p:bgPr>
    </p:bg>
    <p:spTree>
      <p:nvGrpSpPr>
        <p:cNvPr id="1" name=""/>
        <p:cNvGrpSpPr/>
        <p:nvPr/>
      </p:nvGrpSpPr>
      <p:grpSpPr>
        <a:xfrm>
          <a:off x="0" y="0"/>
          <a:ext cx="0" cy="0"/>
          <a:chOff x="0" y="0"/>
          <a:chExt cx="0" cy="0"/>
        </a:xfrm>
      </p:grpSpPr>
      <p:sp>
        <p:nvSpPr>
          <p:cNvPr id="881"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82"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83"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50288929"/>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1_Default - Key statement teal">
    <p:bg>
      <p:bgPr>
        <a:solidFill>
          <a:schemeClr val="accent5"/>
        </a:solidFill>
        <a:effectLst/>
      </p:bgPr>
    </p:bg>
    <p:spTree>
      <p:nvGrpSpPr>
        <p:cNvPr id="1" name=""/>
        <p:cNvGrpSpPr/>
        <p:nvPr/>
      </p:nvGrpSpPr>
      <p:grpSpPr>
        <a:xfrm>
          <a:off x="0" y="0"/>
          <a:ext cx="0" cy="0"/>
          <a:chOff x="0" y="0"/>
          <a:chExt cx="0" cy="0"/>
        </a:xfrm>
      </p:grpSpPr>
      <p:sp>
        <p:nvSpPr>
          <p:cNvPr id="890"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91"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92"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02823509"/>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1_Default - Key statement black">
    <p:bg>
      <p:bgPr>
        <a:solidFill>
          <a:srgbClr val="000000"/>
        </a:solidFill>
        <a:effectLst/>
      </p:bgPr>
    </p:bg>
    <p:spTree>
      <p:nvGrpSpPr>
        <p:cNvPr id="1" name=""/>
        <p:cNvGrpSpPr/>
        <p:nvPr/>
      </p:nvGrpSpPr>
      <p:grpSpPr>
        <a:xfrm>
          <a:off x="0" y="0"/>
          <a:ext cx="0" cy="0"/>
          <a:chOff x="0" y="0"/>
          <a:chExt cx="0" cy="0"/>
        </a:xfrm>
      </p:grpSpPr>
      <p:sp>
        <p:nvSpPr>
          <p:cNvPr id="899"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900"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901"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506016840"/>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1_Default - Key statement white">
    <p:spTree>
      <p:nvGrpSpPr>
        <p:cNvPr id="1" name=""/>
        <p:cNvGrpSpPr/>
        <p:nvPr/>
      </p:nvGrpSpPr>
      <p:grpSpPr>
        <a:xfrm>
          <a:off x="0" y="0"/>
          <a:ext cx="0" cy="0"/>
          <a:chOff x="0" y="0"/>
          <a:chExt cx="0" cy="0"/>
        </a:xfrm>
      </p:grpSpPr>
      <p:sp>
        <p:nvSpPr>
          <p:cNvPr id="908" name="Body Level One…"/>
          <p:cNvSpPr txBox="1">
            <a:spLocks noGrp="1"/>
          </p:cNvSpPr>
          <p:nvPr>
            <p:ph type="body" idx="1"/>
          </p:nvPr>
        </p:nvSpPr>
        <p:spPr>
          <a:xfrm>
            <a:off x="352425" y="1193007"/>
            <a:ext cx="6772203" cy="3950494"/>
          </a:xfrm>
          <a:prstGeom prst="rect">
            <a:avLst/>
          </a:prstGeom>
        </p:spPr>
        <p:txBody>
          <a:bodyPr/>
          <a:lstStyle>
            <a:lvl1pPr>
              <a:spcBef>
                <a:spcPts val="3600"/>
              </a:spcBef>
              <a:defRPr sz="2100"/>
            </a:lvl1pPr>
            <a:lvl2pPr>
              <a:spcBef>
                <a:spcPts val="3600"/>
              </a:spcBef>
              <a:defRPr sz="2100"/>
            </a:lvl2pPr>
            <a:lvl3pPr marL="123476" indent="-123476">
              <a:spcBef>
                <a:spcPts val="3600"/>
              </a:spcBef>
              <a:defRPr sz="2100"/>
            </a:lvl3pPr>
            <a:lvl4pPr marL="303472" indent="-123476">
              <a:spcBef>
                <a:spcPts val="3600"/>
              </a:spcBef>
              <a:defRPr sz="2100"/>
            </a:lvl4pPr>
            <a:lvl5pPr marL="479867" indent="-123476">
              <a:spcBef>
                <a:spcPts val="3600"/>
              </a:spcBef>
              <a:defRPr sz="2100"/>
            </a:lvl5pPr>
          </a:lstStyle>
          <a:p>
            <a:r>
              <a:t>Body Level One</a:t>
            </a:r>
          </a:p>
          <a:p>
            <a:pPr lvl="1"/>
            <a:r>
              <a:t>Body Level Two</a:t>
            </a:r>
          </a:p>
          <a:p>
            <a:pPr lvl="2"/>
            <a:r>
              <a:t>Body Level Three</a:t>
            </a:r>
          </a:p>
          <a:p>
            <a:pPr lvl="3"/>
            <a:r>
              <a:t>Body Level Four</a:t>
            </a:r>
          </a:p>
          <a:p>
            <a:pPr lvl="4"/>
            <a:r>
              <a:t>Body Level Five</a:t>
            </a:r>
          </a:p>
        </p:txBody>
      </p:sp>
      <p:sp>
        <p:nvSpPr>
          <p:cNvPr id="9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1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231963471"/>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1_Default - Contents">
    <p:spTree>
      <p:nvGrpSpPr>
        <p:cNvPr id="1" name=""/>
        <p:cNvGrpSpPr/>
        <p:nvPr/>
      </p:nvGrpSpPr>
      <p:grpSpPr>
        <a:xfrm>
          <a:off x="0" y="0"/>
          <a:ext cx="0" cy="0"/>
          <a:chOff x="0" y="0"/>
          <a:chExt cx="0" cy="0"/>
        </a:xfrm>
      </p:grpSpPr>
      <p:sp>
        <p:nvSpPr>
          <p:cNvPr id="917" name="Body Level One…"/>
          <p:cNvSpPr txBox="1">
            <a:spLocks noGrp="1"/>
          </p:cNvSpPr>
          <p:nvPr>
            <p:ph type="body" idx="1"/>
          </p:nvPr>
        </p:nvSpPr>
        <p:spPr>
          <a:xfrm>
            <a:off x="352426" y="1248968"/>
            <a:ext cx="7011590"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18" name="Title Text"/>
          <p:cNvSpPr txBox="1">
            <a:spLocks noGrp="1"/>
          </p:cNvSpPr>
          <p:nvPr>
            <p:ph type="title"/>
          </p:nvPr>
        </p:nvSpPr>
        <p:spPr>
          <a:xfrm>
            <a:off x="352425" y="301940"/>
            <a:ext cx="8439150" cy="947030"/>
          </a:xfrm>
          <a:prstGeom prst="rect">
            <a:avLst/>
          </a:prstGeom>
        </p:spPr>
        <p:txBody>
          <a:bodyPr/>
          <a:lstStyle/>
          <a:p>
            <a:r>
              <a:t>Title Text</a:t>
            </a:r>
          </a:p>
        </p:txBody>
      </p:sp>
      <p:sp>
        <p:nvSpPr>
          <p:cNvPr id="91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2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92824297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_P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342899" y="114937"/>
            <a:ext cx="8446770" cy="565076"/>
          </a:xfrm>
        </p:spPr>
        <p:txBody>
          <a:bodyPr/>
          <a:lstStyle/>
          <a:p>
            <a:r>
              <a:rPr lang="en-US" dirty="0"/>
              <a:t>Click to edit Master title style</a:t>
            </a:r>
          </a:p>
        </p:txBody>
      </p:sp>
      <p:pic>
        <p:nvPicPr>
          <p:cNvPr id="3" name="Picture 2">
            <a:extLst>
              <a:ext uri="{FF2B5EF4-FFF2-40B4-BE49-F238E27FC236}">
                <a16:creationId xmlns:a16="http://schemas.microsoft.com/office/drawing/2014/main" id="{44FF0F46-1CFE-B247-A4F6-C664E518EB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4" name="TextBox 3">
            <a:extLst>
              <a:ext uri="{FF2B5EF4-FFF2-40B4-BE49-F238E27FC236}">
                <a16:creationId xmlns:a16="http://schemas.microsoft.com/office/drawing/2014/main" id="{EBA5AA93-D43E-714B-81E6-C95FAE28A843}"/>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523702376"/>
      </p:ext>
    </p:extLst>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1_Default - Contents with image">
    <p:spTree>
      <p:nvGrpSpPr>
        <p:cNvPr id="1" name=""/>
        <p:cNvGrpSpPr/>
        <p:nvPr/>
      </p:nvGrpSpPr>
      <p:grpSpPr>
        <a:xfrm>
          <a:off x="0" y="0"/>
          <a:ext cx="0" cy="0"/>
          <a:chOff x="0" y="0"/>
          <a:chExt cx="0" cy="0"/>
        </a:xfrm>
      </p:grpSpPr>
      <p:sp>
        <p:nvSpPr>
          <p:cNvPr id="927" name="Body Level One…"/>
          <p:cNvSpPr txBox="1">
            <a:spLocks noGrp="1"/>
          </p:cNvSpPr>
          <p:nvPr>
            <p:ph type="body" sz="half" idx="1"/>
          </p:nvPr>
        </p:nvSpPr>
        <p:spPr>
          <a:xfrm>
            <a:off x="352426" y="1248968"/>
            <a:ext cx="3250247"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8" name="Title Text"/>
          <p:cNvSpPr txBox="1">
            <a:spLocks noGrp="1"/>
          </p:cNvSpPr>
          <p:nvPr>
            <p:ph type="title"/>
          </p:nvPr>
        </p:nvSpPr>
        <p:spPr>
          <a:prstGeom prst="rect">
            <a:avLst/>
          </a:prstGeom>
        </p:spPr>
        <p:txBody>
          <a:bodyPr/>
          <a:lstStyle/>
          <a:p>
            <a:r>
              <a:t>Title Text</a:t>
            </a:r>
          </a:p>
        </p:txBody>
      </p:sp>
      <p:sp>
        <p:nvSpPr>
          <p:cNvPr id="92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3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054904048"/>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1_Default - Title &amp; 1 column text">
    <p:spTree>
      <p:nvGrpSpPr>
        <p:cNvPr id="1" name=""/>
        <p:cNvGrpSpPr/>
        <p:nvPr/>
      </p:nvGrpSpPr>
      <p:grpSpPr>
        <a:xfrm>
          <a:off x="0" y="0"/>
          <a:ext cx="0" cy="0"/>
          <a:chOff x="0" y="0"/>
          <a:chExt cx="0" cy="0"/>
        </a:xfrm>
      </p:grpSpPr>
      <p:sp>
        <p:nvSpPr>
          <p:cNvPr id="9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8" name="Title Text"/>
          <p:cNvSpPr txBox="1">
            <a:spLocks noGrp="1"/>
          </p:cNvSpPr>
          <p:nvPr>
            <p:ph type="title"/>
          </p:nvPr>
        </p:nvSpPr>
        <p:spPr>
          <a:prstGeom prst="rect">
            <a:avLst/>
          </a:prstGeom>
        </p:spPr>
        <p:txBody>
          <a:bodyPr/>
          <a:lstStyle/>
          <a:p>
            <a:r>
              <a:t>Title Text</a:t>
            </a:r>
          </a:p>
        </p:txBody>
      </p:sp>
      <p:sp>
        <p:nvSpPr>
          <p:cNvPr id="93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4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85723222"/>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1_Default - Title, subtitle &amp; 1 column text">
    <p:spTree>
      <p:nvGrpSpPr>
        <p:cNvPr id="1" name=""/>
        <p:cNvGrpSpPr/>
        <p:nvPr/>
      </p:nvGrpSpPr>
      <p:grpSpPr>
        <a:xfrm>
          <a:off x="0" y="0"/>
          <a:ext cx="0" cy="0"/>
          <a:chOff x="0" y="0"/>
          <a:chExt cx="0" cy="0"/>
        </a:xfrm>
      </p:grpSpPr>
      <p:sp>
        <p:nvSpPr>
          <p:cNvPr id="947"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948"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94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5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866923282"/>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1_Default - Title, subtitle &amp; 1 column - large">
    <p:spTree>
      <p:nvGrpSpPr>
        <p:cNvPr id="1" name=""/>
        <p:cNvGrpSpPr/>
        <p:nvPr/>
      </p:nvGrpSpPr>
      <p:grpSpPr>
        <a:xfrm>
          <a:off x="0" y="0"/>
          <a:ext cx="0" cy="0"/>
          <a:chOff x="0" y="0"/>
          <a:chExt cx="0" cy="0"/>
        </a:xfrm>
      </p:grpSpPr>
      <p:sp>
        <p:nvSpPr>
          <p:cNvPr id="957" name="Body Level One…"/>
          <p:cNvSpPr txBox="1">
            <a:spLocks noGrp="1"/>
          </p:cNvSpPr>
          <p:nvPr>
            <p:ph type="body" idx="1"/>
          </p:nvPr>
        </p:nvSpPr>
        <p:spPr>
          <a:xfrm>
            <a:off x="352425" y="1257300"/>
            <a:ext cx="8439150" cy="3886200"/>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958" name="Title Text"/>
          <p:cNvSpPr txBox="1">
            <a:spLocks noGrp="1"/>
          </p:cNvSpPr>
          <p:nvPr>
            <p:ph type="title"/>
          </p:nvPr>
        </p:nvSpPr>
        <p:spPr>
          <a:xfrm>
            <a:off x="352425" y="301941"/>
            <a:ext cx="8439150" cy="955361"/>
          </a:xfrm>
          <a:prstGeom prst="rect">
            <a:avLst/>
          </a:prstGeom>
        </p:spPr>
        <p:txBody>
          <a:bodyPr/>
          <a:lstStyle/>
          <a:p>
            <a:r>
              <a:t>Title Text</a:t>
            </a:r>
          </a:p>
        </p:txBody>
      </p:sp>
      <p:sp>
        <p:nvSpPr>
          <p:cNvPr id="95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6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65879336"/>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1_Default - Title, subtitle &amp; chart">
    <p:spTree>
      <p:nvGrpSpPr>
        <p:cNvPr id="1" name=""/>
        <p:cNvGrpSpPr/>
        <p:nvPr/>
      </p:nvGrpSpPr>
      <p:grpSpPr>
        <a:xfrm>
          <a:off x="0" y="0"/>
          <a:ext cx="0" cy="0"/>
          <a:chOff x="0" y="0"/>
          <a:chExt cx="0" cy="0"/>
        </a:xfrm>
      </p:grpSpPr>
      <p:sp>
        <p:nvSpPr>
          <p:cNvPr id="967" name="Body Level One…"/>
          <p:cNvSpPr txBox="1">
            <a:spLocks noGrp="1"/>
          </p:cNvSpPr>
          <p:nvPr>
            <p:ph type="body" sz="half" idx="1"/>
          </p:nvPr>
        </p:nvSpPr>
        <p:spPr>
          <a:xfrm>
            <a:off x="351000" y="1244860"/>
            <a:ext cx="8439151" cy="15537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8" name="Title Text"/>
          <p:cNvSpPr txBox="1">
            <a:spLocks noGrp="1"/>
          </p:cNvSpPr>
          <p:nvPr>
            <p:ph type="title"/>
          </p:nvPr>
        </p:nvSpPr>
        <p:spPr>
          <a:xfrm>
            <a:off x="352425" y="301941"/>
            <a:ext cx="8439150" cy="942922"/>
          </a:xfrm>
          <a:prstGeom prst="rect">
            <a:avLst/>
          </a:prstGeom>
        </p:spPr>
        <p:txBody>
          <a:bodyPr/>
          <a:lstStyle/>
          <a:p>
            <a:r>
              <a:t>Title Text</a:t>
            </a:r>
          </a:p>
        </p:txBody>
      </p:sp>
      <p:sp>
        <p:nvSpPr>
          <p:cNvPr id="96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7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22013413"/>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
  <p:cSld name="1_Default - 3 chart">
    <p:spTree>
      <p:nvGrpSpPr>
        <p:cNvPr id="1" name=""/>
        <p:cNvGrpSpPr/>
        <p:nvPr/>
      </p:nvGrpSpPr>
      <p:grpSpPr>
        <a:xfrm>
          <a:off x="0" y="0"/>
          <a:ext cx="0" cy="0"/>
          <a:chOff x="0" y="0"/>
          <a:chExt cx="0" cy="0"/>
        </a:xfrm>
      </p:grpSpPr>
      <p:sp>
        <p:nvSpPr>
          <p:cNvPr id="977" name="Body Level One…"/>
          <p:cNvSpPr txBox="1">
            <a:spLocks noGrp="1"/>
          </p:cNvSpPr>
          <p:nvPr>
            <p:ph type="body" sz="quarter" idx="1"/>
          </p:nvPr>
        </p:nvSpPr>
        <p:spPr>
          <a:xfrm>
            <a:off x="351000" y="1248967"/>
            <a:ext cx="2700002" cy="157995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8" name="Title Text"/>
          <p:cNvSpPr txBox="1">
            <a:spLocks noGrp="1"/>
          </p:cNvSpPr>
          <p:nvPr>
            <p:ph type="title"/>
          </p:nvPr>
        </p:nvSpPr>
        <p:spPr>
          <a:xfrm>
            <a:off x="352425" y="301938"/>
            <a:ext cx="8439150" cy="947030"/>
          </a:xfrm>
          <a:prstGeom prst="rect">
            <a:avLst/>
          </a:prstGeom>
        </p:spPr>
        <p:txBody>
          <a:bodyPr/>
          <a:lstStyle/>
          <a:p>
            <a:r>
              <a:t>Title Text</a:t>
            </a:r>
          </a:p>
        </p:txBody>
      </p:sp>
      <p:sp>
        <p:nvSpPr>
          <p:cNvPr id="97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8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53801222"/>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x">
  <p:cSld name="1_Default - 2 columns of text">
    <p:spTree>
      <p:nvGrpSpPr>
        <p:cNvPr id="1" name=""/>
        <p:cNvGrpSpPr/>
        <p:nvPr/>
      </p:nvGrpSpPr>
      <p:grpSpPr>
        <a:xfrm>
          <a:off x="0" y="0"/>
          <a:ext cx="0" cy="0"/>
          <a:chOff x="0" y="0"/>
          <a:chExt cx="0" cy="0"/>
        </a:xfrm>
      </p:grpSpPr>
      <p:sp>
        <p:nvSpPr>
          <p:cNvPr id="987" name="Body Level One…"/>
          <p:cNvSpPr txBox="1">
            <a:spLocks noGrp="1"/>
          </p:cNvSpPr>
          <p:nvPr>
            <p:ph type="body" sz="half" idx="1"/>
          </p:nvPr>
        </p:nvSpPr>
        <p:spPr>
          <a:xfrm>
            <a:off x="351000" y="1248966"/>
            <a:ext cx="39960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8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98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9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726530383"/>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x">
  <p:cSld name="1_Default - 2 columns - large">
    <p:spTree>
      <p:nvGrpSpPr>
        <p:cNvPr id="1" name=""/>
        <p:cNvGrpSpPr/>
        <p:nvPr/>
      </p:nvGrpSpPr>
      <p:grpSpPr>
        <a:xfrm>
          <a:off x="0" y="0"/>
          <a:ext cx="0" cy="0"/>
          <a:chOff x="0" y="0"/>
          <a:chExt cx="0" cy="0"/>
        </a:xfrm>
      </p:grpSpPr>
      <p:sp>
        <p:nvSpPr>
          <p:cNvPr id="997" name="Body Level One…"/>
          <p:cNvSpPr txBox="1">
            <a:spLocks noGrp="1"/>
          </p:cNvSpPr>
          <p:nvPr>
            <p:ph type="body" sz="half" idx="1"/>
          </p:nvPr>
        </p:nvSpPr>
        <p:spPr>
          <a:xfrm>
            <a:off x="352425" y="1248966"/>
            <a:ext cx="3996000" cy="3894535"/>
          </a:xfrm>
          <a:prstGeom prst="rect">
            <a:avLst/>
          </a:prstGeom>
        </p:spPr>
        <p:txBody>
          <a:bodyPr/>
          <a:lstStyle>
            <a:lvl1pPr>
              <a:defRPr sz="1200"/>
            </a:lvl1pPr>
            <a:lvl2pPr>
              <a:defRPr sz="1200"/>
            </a:lvl2pPr>
            <a:lvl3pPr>
              <a:defRPr sz="1200"/>
            </a:lvl3pPr>
            <a:lvl4pPr>
              <a:defRPr sz="1200"/>
            </a:lvl4pPr>
            <a:lvl5pPr marL="638624" indent="-282232">
              <a:defRPr sz="1200"/>
            </a:lvl5pPr>
          </a:lstStyle>
          <a:p>
            <a:r>
              <a:t>Body Level One</a:t>
            </a:r>
          </a:p>
          <a:p>
            <a:pPr lvl="1"/>
            <a:r>
              <a:t>Body Level Two</a:t>
            </a:r>
          </a:p>
          <a:p>
            <a:pPr lvl="2"/>
            <a:r>
              <a:t>Body Level Three</a:t>
            </a:r>
          </a:p>
          <a:p>
            <a:pPr lvl="3"/>
            <a:r>
              <a:t>Body Level Four</a:t>
            </a:r>
          </a:p>
          <a:p>
            <a:pPr lvl="4"/>
            <a:r>
              <a:t>Body Level Five</a:t>
            </a:r>
          </a:p>
        </p:txBody>
      </p:sp>
      <p:sp>
        <p:nvSpPr>
          <p:cNvPr id="99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99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0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997883597"/>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
  <p:cSld name="2_Default - Text and chart">
    <p:spTree>
      <p:nvGrpSpPr>
        <p:cNvPr id="1" name=""/>
        <p:cNvGrpSpPr/>
        <p:nvPr/>
      </p:nvGrpSpPr>
      <p:grpSpPr>
        <a:xfrm>
          <a:off x="0" y="0"/>
          <a:ext cx="0" cy="0"/>
          <a:chOff x="0" y="0"/>
          <a:chExt cx="0" cy="0"/>
        </a:xfrm>
      </p:grpSpPr>
      <p:sp>
        <p:nvSpPr>
          <p:cNvPr id="1007" name="Body Level One…"/>
          <p:cNvSpPr txBox="1">
            <a:spLocks noGrp="1"/>
          </p:cNvSpPr>
          <p:nvPr>
            <p:ph type="body" sz="half" idx="1"/>
          </p:nvPr>
        </p:nvSpPr>
        <p:spPr>
          <a:xfrm>
            <a:off x="352425" y="1248966"/>
            <a:ext cx="41103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10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1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92369435"/>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x">
  <p:cSld name="1_Default - 2 chart">
    <p:spTree>
      <p:nvGrpSpPr>
        <p:cNvPr id="1" name=""/>
        <p:cNvGrpSpPr/>
        <p:nvPr/>
      </p:nvGrpSpPr>
      <p:grpSpPr>
        <a:xfrm>
          <a:off x="0" y="0"/>
          <a:ext cx="0" cy="0"/>
          <a:chOff x="0" y="0"/>
          <a:chExt cx="0" cy="0"/>
        </a:xfrm>
      </p:grpSpPr>
      <p:sp>
        <p:nvSpPr>
          <p:cNvPr id="1017" name="Body Level One…"/>
          <p:cNvSpPr txBox="1">
            <a:spLocks noGrp="1"/>
          </p:cNvSpPr>
          <p:nvPr>
            <p:ph type="body" sz="quarter" idx="1"/>
          </p:nvPr>
        </p:nvSpPr>
        <p:spPr>
          <a:xfrm>
            <a:off x="4679689" y="1240519"/>
            <a:ext cx="4111888" cy="1601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8" name="Title Text"/>
          <p:cNvSpPr txBox="1">
            <a:spLocks noGrp="1"/>
          </p:cNvSpPr>
          <p:nvPr>
            <p:ph type="title"/>
          </p:nvPr>
        </p:nvSpPr>
        <p:spPr>
          <a:xfrm>
            <a:off x="352425" y="301941"/>
            <a:ext cx="8439150" cy="938581"/>
          </a:xfrm>
          <a:prstGeom prst="rect">
            <a:avLst/>
          </a:prstGeom>
        </p:spPr>
        <p:txBody>
          <a:bodyPr/>
          <a:lstStyle/>
          <a:p>
            <a:r>
              <a:t>Title Text</a:t>
            </a:r>
          </a:p>
        </p:txBody>
      </p:sp>
      <p:sp>
        <p:nvSpPr>
          <p:cNvPr id="101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2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9851653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202406" y="217134"/>
            <a:ext cx="8739267" cy="674749"/>
          </a:xfrm>
        </p:spPr>
        <p:txBody>
          <a:bodyPr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39385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1_Default - 2 column content">
    <p:spTree>
      <p:nvGrpSpPr>
        <p:cNvPr id="1" name=""/>
        <p:cNvGrpSpPr/>
        <p:nvPr/>
      </p:nvGrpSpPr>
      <p:grpSpPr>
        <a:xfrm>
          <a:off x="0" y="0"/>
          <a:ext cx="0" cy="0"/>
          <a:chOff x="0" y="0"/>
          <a:chExt cx="0" cy="0"/>
        </a:xfrm>
      </p:grpSpPr>
      <p:sp>
        <p:nvSpPr>
          <p:cNvPr id="1027" name="Body Level One…"/>
          <p:cNvSpPr txBox="1">
            <a:spLocks noGrp="1"/>
          </p:cNvSpPr>
          <p:nvPr>
            <p:ph type="body" sz="half" idx="1"/>
          </p:nvPr>
        </p:nvSpPr>
        <p:spPr>
          <a:xfrm>
            <a:off x="352426" y="1248967"/>
            <a:ext cx="3323894"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102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3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349072331"/>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
  <p:cSld name="1_Default - 2 content with quote ">
    <p:spTree>
      <p:nvGrpSpPr>
        <p:cNvPr id="1" name=""/>
        <p:cNvGrpSpPr/>
        <p:nvPr/>
      </p:nvGrpSpPr>
      <p:grpSpPr>
        <a:xfrm>
          <a:off x="0" y="0"/>
          <a:ext cx="0" cy="0"/>
          <a:chOff x="0" y="0"/>
          <a:chExt cx="0" cy="0"/>
        </a:xfrm>
      </p:grpSpPr>
      <p:sp>
        <p:nvSpPr>
          <p:cNvPr id="1037" name="Body Level One…"/>
          <p:cNvSpPr txBox="1">
            <a:spLocks noGrp="1"/>
          </p:cNvSpPr>
          <p:nvPr>
            <p:ph type="body" sz="half" idx="1"/>
          </p:nvPr>
        </p:nvSpPr>
        <p:spPr>
          <a:xfrm>
            <a:off x="5591337" y="1219574"/>
            <a:ext cx="3200239" cy="3923927"/>
          </a:xfrm>
          <a:prstGeom prst="rect">
            <a:avLst/>
          </a:prstGeom>
        </p:spPr>
        <p:txBody>
          <a:bodyPr/>
          <a:lstStyle>
            <a:lvl1pPr>
              <a:defRPr sz="1800">
                <a:solidFill>
                  <a:schemeClr val="accent3"/>
                </a:solidFill>
                <a:uFill>
                  <a:solidFill>
                    <a:schemeClr val="accent3"/>
                  </a:solidFill>
                </a:uFill>
              </a:defRPr>
            </a:lvl1pPr>
            <a:lvl2pPr>
              <a:defRPr sz="1800">
                <a:solidFill>
                  <a:schemeClr val="accent3"/>
                </a:solidFill>
                <a:uFill>
                  <a:solidFill>
                    <a:schemeClr val="accent3"/>
                  </a:solidFill>
                </a:uFill>
              </a:defRPr>
            </a:lvl2pPr>
            <a:lvl3pPr marL="352791" indent="-352791">
              <a:defRPr sz="1800">
                <a:solidFill>
                  <a:schemeClr val="accent3"/>
                </a:solidFill>
                <a:uFill>
                  <a:solidFill>
                    <a:schemeClr val="accent3"/>
                  </a:solidFill>
                </a:uFill>
              </a:defRPr>
            </a:lvl3pPr>
            <a:lvl4pPr marL="532786" indent="-352791">
              <a:defRPr sz="1800">
                <a:solidFill>
                  <a:schemeClr val="accent3"/>
                </a:solidFill>
                <a:uFill>
                  <a:solidFill>
                    <a:schemeClr val="accent3"/>
                  </a:solidFill>
                </a:uFill>
              </a:defRPr>
            </a:lvl4pPr>
            <a:lvl5pPr marL="709182" indent="-352791">
              <a:defRPr sz="1800">
                <a:solidFill>
                  <a:schemeClr val="accent3"/>
                </a:solidFill>
                <a:uFill>
                  <a:solidFill>
                    <a:schemeClr val="accent3"/>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38" name="Title Text"/>
          <p:cNvSpPr txBox="1">
            <a:spLocks noGrp="1"/>
          </p:cNvSpPr>
          <p:nvPr>
            <p:ph type="title"/>
          </p:nvPr>
        </p:nvSpPr>
        <p:spPr>
          <a:xfrm>
            <a:off x="352425" y="301940"/>
            <a:ext cx="8439150" cy="917636"/>
          </a:xfrm>
          <a:prstGeom prst="rect">
            <a:avLst/>
          </a:prstGeom>
        </p:spPr>
        <p:txBody>
          <a:bodyPr/>
          <a:lstStyle/>
          <a:p>
            <a:r>
              <a:t>Title Text</a:t>
            </a:r>
          </a:p>
        </p:txBody>
      </p:sp>
      <p:sp>
        <p:nvSpPr>
          <p:cNvPr id="103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4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96105883"/>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x">
  <p:cSld name="1_Default - Team profile">
    <p:spTree>
      <p:nvGrpSpPr>
        <p:cNvPr id="1" name=""/>
        <p:cNvGrpSpPr/>
        <p:nvPr/>
      </p:nvGrpSpPr>
      <p:grpSpPr>
        <a:xfrm>
          <a:off x="0" y="0"/>
          <a:ext cx="0" cy="0"/>
          <a:chOff x="0" y="0"/>
          <a:chExt cx="0" cy="0"/>
        </a:xfrm>
      </p:grpSpPr>
      <p:sp>
        <p:nvSpPr>
          <p:cNvPr id="1047" name="Body Level One…"/>
          <p:cNvSpPr txBox="1">
            <a:spLocks noGrp="1"/>
          </p:cNvSpPr>
          <p:nvPr>
            <p:ph type="body" sz="quarter" idx="1"/>
          </p:nvPr>
        </p:nvSpPr>
        <p:spPr>
          <a:xfrm>
            <a:off x="361771" y="2307430"/>
            <a:ext cx="1980002" cy="2836072"/>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48"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104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5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54327023"/>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1_Default - Team profile 2">
    <p:spTree>
      <p:nvGrpSpPr>
        <p:cNvPr id="1" name=""/>
        <p:cNvGrpSpPr/>
        <p:nvPr/>
      </p:nvGrpSpPr>
      <p:grpSpPr>
        <a:xfrm>
          <a:off x="0" y="0"/>
          <a:ext cx="0" cy="0"/>
          <a:chOff x="0" y="0"/>
          <a:chExt cx="0" cy="0"/>
        </a:xfrm>
      </p:grpSpPr>
      <p:sp>
        <p:nvSpPr>
          <p:cNvPr id="1057" name="Rectangle"/>
          <p:cNvSpPr/>
          <p:nvPr/>
        </p:nvSpPr>
        <p:spPr>
          <a:xfrm>
            <a:off x="35758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58" name="Rectangle"/>
          <p:cNvSpPr/>
          <p:nvPr/>
        </p:nvSpPr>
        <p:spPr>
          <a:xfrm>
            <a:off x="463867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59" name="Rectangle"/>
          <p:cNvSpPr/>
          <p:nvPr/>
        </p:nvSpPr>
        <p:spPr>
          <a:xfrm>
            <a:off x="35242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60" name="Rectangle"/>
          <p:cNvSpPr/>
          <p:nvPr/>
        </p:nvSpPr>
        <p:spPr>
          <a:xfrm>
            <a:off x="463867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61" name="Body Level One…"/>
          <p:cNvSpPr txBox="1">
            <a:spLocks noGrp="1"/>
          </p:cNvSpPr>
          <p:nvPr>
            <p:ph type="body" sz="quarter" idx="1"/>
          </p:nvPr>
        </p:nvSpPr>
        <p:spPr>
          <a:xfrm>
            <a:off x="2130585" y="1410159"/>
            <a:ext cx="2379601" cy="2743877"/>
          </a:xfrm>
          <a:prstGeom prst="rect">
            <a:avLst/>
          </a:prstGeom>
        </p:spPr>
        <p:txBody>
          <a:bodyPr/>
          <a:lstStyle>
            <a:lvl1pPr>
              <a:spcBef>
                <a:spcPts val="0"/>
              </a:spcBef>
              <a:defRPr b="1"/>
            </a:lvl1pPr>
            <a:lvl2pPr>
              <a:spcBef>
                <a:spcPts val="0"/>
              </a:spcBef>
              <a:defRPr b="1"/>
            </a:lvl2pPr>
            <a:lvl3pPr>
              <a:spcBef>
                <a:spcPts val="0"/>
              </a:spcBef>
              <a:defRPr b="1"/>
            </a:lvl3pPr>
            <a:lvl4pPr>
              <a:spcBef>
                <a:spcPts val="0"/>
              </a:spcBef>
              <a:defRPr b="1"/>
            </a:lvl4pPr>
            <a:lvl5pPr>
              <a:spcBef>
                <a:spcPts val="0"/>
              </a:spcBef>
              <a:defRPr b="1"/>
            </a:lvl5pPr>
          </a:lstStyle>
          <a:p>
            <a:r>
              <a:t>Body Level One</a:t>
            </a:r>
          </a:p>
          <a:p>
            <a:pPr lvl="1"/>
            <a:r>
              <a:t>Body Level Two</a:t>
            </a:r>
          </a:p>
          <a:p>
            <a:pPr lvl="2"/>
            <a:r>
              <a:t>Body Level Three</a:t>
            </a:r>
          </a:p>
          <a:p>
            <a:pPr lvl="3"/>
            <a:r>
              <a:t>Body Level Four</a:t>
            </a:r>
          </a:p>
          <a:p>
            <a:pPr lvl="4"/>
            <a:r>
              <a:t>Body Level Five</a:t>
            </a:r>
          </a:p>
        </p:txBody>
      </p:sp>
      <p:sp>
        <p:nvSpPr>
          <p:cNvPr id="1062" name="Title Text"/>
          <p:cNvSpPr txBox="1">
            <a:spLocks noGrp="1"/>
          </p:cNvSpPr>
          <p:nvPr>
            <p:ph type="title"/>
          </p:nvPr>
        </p:nvSpPr>
        <p:spPr>
          <a:xfrm>
            <a:off x="352425" y="301940"/>
            <a:ext cx="8439150" cy="1108220"/>
          </a:xfrm>
          <a:prstGeom prst="rect">
            <a:avLst/>
          </a:prstGeom>
        </p:spPr>
        <p:txBody>
          <a:bodyPr/>
          <a:lstStyle/>
          <a:p>
            <a:r>
              <a:t>Title Text</a:t>
            </a:r>
          </a:p>
        </p:txBody>
      </p:sp>
      <p:sp>
        <p:nvSpPr>
          <p:cNvPr id="106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6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24621596"/>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1_Default - 3 picture and text">
    <p:spTree>
      <p:nvGrpSpPr>
        <p:cNvPr id="1" name=""/>
        <p:cNvGrpSpPr/>
        <p:nvPr/>
      </p:nvGrpSpPr>
      <p:grpSpPr>
        <a:xfrm>
          <a:off x="0" y="0"/>
          <a:ext cx="0" cy="0"/>
          <a:chOff x="0" y="0"/>
          <a:chExt cx="0" cy="0"/>
        </a:xfrm>
      </p:grpSpPr>
      <p:sp>
        <p:nvSpPr>
          <p:cNvPr id="1071" name="Body Level One…"/>
          <p:cNvSpPr txBox="1">
            <a:spLocks noGrp="1"/>
          </p:cNvSpPr>
          <p:nvPr>
            <p:ph type="body" sz="quarter" idx="1"/>
          </p:nvPr>
        </p:nvSpPr>
        <p:spPr>
          <a:xfrm>
            <a:off x="352425" y="2874169"/>
            <a:ext cx="2720579" cy="226933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72"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107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7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58630962"/>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x">
  <p:cSld name="1_Default - Title &amp; subtitle">
    <p:spTree>
      <p:nvGrpSpPr>
        <p:cNvPr id="1" name=""/>
        <p:cNvGrpSpPr/>
        <p:nvPr/>
      </p:nvGrpSpPr>
      <p:grpSpPr>
        <a:xfrm>
          <a:off x="0" y="0"/>
          <a:ext cx="0" cy="0"/>
          <a:chOff x="0" y="0"/>
          <a:chExt cx="0" cy="0"/>
        </a:xfrm>
      </p:grpSpPr>
      <p:sp>
        <p:nvSpPr>
          <p:cNvPr id="1081"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82"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108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8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456162083"/>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x">
  <p:cSld name="1_Default - Qualifications 2 x 1">
    <p:spTree>
      <p:nvGrpSpPr>
        <p:cNvPr id="1" name=""/>
        <p:cNvGrpSpPr/>
        <p:nvPr/>
      </p:nvGrpSpPr>
      <p:grpSpPr>
        <a:xfrm>
          <a:off x="0" y="0"/>
          <a:ext cx="0" cy="0"/>
          <a:chOff x="0" y="0"/>
          <a:chExt cx="0" cy="0"/>
        </a:xfrm>
      </p:grpSpPr>
      <p:sp>
        <p:nvSpPr>
          <p:cNvPr id="1091" name="Body Level One…"/>
          <p:cNvSpPr txBox="1">
            <a:spLocks noGrp="1"/>
          </p:cNvSpPr>
          <p:nvPr>
            <p:ph type="body" sz="half" idx="1"/>
          </p:nvPr>
        </p:nvSpPr>
        <p:spPr>
          <a:xfrm>
            <a:off x="352425" y="552515"/>
            <a:ext cx="8439150" cy="1853817"/>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92" name="Title Text"/>
          <p:cNvSpPr txBox="1">
            <a:spLocks noGrp="1"/>
          </p:cNvSpPr>
          <p:nvPr>
            <p:ph type="title"/>
          </p:nvPr>
        </p:nvSpPr>
        <p:spPr>
          <a:xfrm>
            <a:off x="352425" y="301938"/>
            <a:ext cx="8439150" cy="250579"/>
          </a:xfrm>
          <a:prstGeom prst="rect">
            <a:avLst/>
          </a:prstGeom>
        </p:spPr>
        <p:txBody>
          <a:bodyPr/>
          <a:lstStyle/>
          <a:p>
            <a:r>
              <a:t>Title Text</a:t>
            </a:r>
          </a:p>
        </p:txBody>
      </p:sp>
      <p:sp>
        <p:nvSpPr>
          <p:cNvPr id="1093"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094"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095"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96"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69642735"/>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x">
  <p:cSld name="1_Default - Qualifications 2 x 2">
    <p:spTree>
      <p:nvGrpSpPr>
        <p:cNvPr id="1" name=""/>
        <p:cNvGrpSpPr/>
        <p:nvPr/>
      </p:nvGrpSpPr>
      <p:grpSpPr>
        <a:xfrm>
          <a:off x="0" y="0"/>
          <a:ext cx="0" cy="0"/>
          <a:chOff x="0" y="0"/>
          <a:chExt cx="0" cy="0"/>
        </a:xfrm>
      </p:grpSpPr>
      <p:sp>
        <p:nvSpPr>
          <p:cNvPr id="1103" name="Body Level One…"/>
          <p:cNvSpPr txBox="1">
            <a:spLocks noGrp="1"/>
          </p:cNvSpPr>
          <p:nvPr>
            <p:ph type="body" sz="half" idx="1"/>
          </p:nvPr>
        </p:nvSpPr>
        <p:spPr>
          <a:xfrm>
            <a:off x="352423" y="1393419"/>
            <a:ext cx="4158002" cy="2557464"/>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04"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5"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6" name="Rectangle"/>
          <p:cNvSpPr/>
          <p:nvPr/>
        </p:nvSpPr>
        <p:spPr>
          <a:xfrm>
            <a:off x="352423" y="3077639"/>
            <a:ext cx="4158002"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7" name="Rectangle"/>
          <p:cNvSpPr/>
          <p:nvPr/>
        </p:nvSpPr>
        <p:spPr>
          <a:xfrm>
            <a:off x="4625847" y="3077639"/>
            <a:ext cx="4158000"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8" name="Title Text"/>
          <p:cNvSpPr txBox="1">
            <a:spLocks noGrp="1"/>
          </p:cNvSpPr>
          <p:nvPr>
            <p:ph type="title"/>
          </p:nvPr>
        </p:nvSpPr>
        <p:spPr>
          <a:xfrm>
            <a:off x="352425" y="301941"/>
            <a:ext cx="8439150" cy="1091480"/>
          </a:xfrm>
          <a:prstGeom prst="rect">
            <a:avLst/>
          </a:prstGeom>
        </p:spPr>
        <p:txBody>
          <a:bodyPr/>
          <a:lstStyle/>
          <a:p>
            <a:r>
              <a:t>Title Text</a:t>
            </a:r>
          </a:p>
        </p:txBody>
      </p:sp>
      <p:sp>
        <p:nvSpPr>
          <p:cNvPr id="11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1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558661215"/>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
  <p:cSld name="1_Default - 3 column green line">
    <p:spTree>
      <p:nvGrpSpPr>
        <p:cNvPr id="1" name=""/>
        <p:cNvGrpSpPr/>
        <p:nvPr/>
      </p:nvGrpSpPr>
      <p:grpSpPr>
        <a:xfrm>
          <a:off x="0" y="0"/>
          <a:ext cx="0" cy="0"/>
          <a:chOff x="0" y="0"/>
          <a:chExt cx="0" cy="0"/>
        </a:xfrm>
      </p:grpSpPr>
      <p:sp>
        <p:nvSpPr>
          <p:cNvPr id="1117" name="Rectangle"/>
          <p:cNvSpPr/>
          <p:nvPr/>
        </p:nvSpPr>
        <p:spPr>
          <a:xfrm>
            <a:off x="3208735" y="1279475"/>
            <a:ext cx="272772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118" name="Rectangle"/>
          <p:cNvSpPr/>
          <p:nvPr/>
        </p:nvSpPr>
        <p:spPr>
          <a:xfrm>
            <a:off x="352425" y="1279475"/>
            <a:ext cx="2720579"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119" name="Rectangle"/>
          <p:cNvSpPr/>
          <p:nvPr/>
        </p:nvSpPr>
        <p:spPr>
          <a:xfrm>
            <a:off x="6078132" y="1279475"/>
            <a:ext cx="2721770"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120" name="Body Level One…"/>
          <p:cNvSpPr txBox="1">
            <a:spLocks noGrp="1"/>
          </p:cNvSpPr>
          <p:nvPr>
            <p:ph type="body" sz="half" idx="1"/>
          </p:nvPr>
        </p:nvSpPr>
        <p:spPr>
          <a:xfrm>
            <a:off x="3208735" y="1388581"/>
            <a:ext cx="2727722" cy="3754920"/>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21" name="Title Text"/>
          <p:cNvSpPr txBox="1">
            <a:spLocks noGrp="1"/>
          </p:cNvSpPr>
          <p:nvPr>
            <p:ph type="title"/>
          </p:nvPr>
        </p:nvSpPr>
        <p:spPr>
          <a:xfrm>
            <a:off x="352425" y="301941"/>
            <a:ext cx="8439150" cy="1086641"/>
          </a:xfrm>
          <a:prstGeom prst="rect">
            <a:avLst/>
          </a:prstGeom>
        </p:spPr>
        <p:txBody>
          <a:bodyPr/>
          <a:lstStyle/>
          <a:p>
            <a:r>
              <a:t>Title Text</a:t>
            </a:r>
          </a:p>
        </p:txBody>
      </p:sp>
      <p:sp>
        <p:nvSpPr>
          <p:cNvPr id="1122"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23"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23777283"/>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x">
  <p:cSld name="1_Default - 4 column icon">
    <p:spTree>
      <p:nvGrpSpPr>
        <p:cNvPr id="1" name=""/>
        <p:cNvGrpSpPr/>
        <p:nvPr/>
      </p:nvGrpSpPr>
      <p:grpSpPr>
        <a:xfrm>
          <a:off x="0" y="0"/>
          <a:ext cx="0" cy="0"/>
          <a:chOff x="0" y="0"/>
          <a:chExt cx="0" cy="0"/>
        </a:xfrm>
      </p:grpSpPr>
      <p:sp>
        <p:nvSpPr>
          <p:cNvPr id="1130" name="Body Level One…"/>
          <p:cNvSpPr txBox="1">
            <a:spLocks noGrp="1"/>
          </p:cNvSpPr>
          <p:nvPr>
            <p:ph type="body" sz="quarter" idx="1"/>
          </p:nvPr>
        </p:nvSpPr>
        <p:spPr>
          <a:xfrm>
            <a:off x="352425" y="1917000"/>
            <a:ext cx="1944000" cy="3226501"/>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31"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1132"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33"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5137703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17" name="Picture 16" descr="A truck driving down a dirt road&#10;&#10;Description automatically generated">
            <a:extLst>
              <a:ext uri="{FF2B5EF4-FFF2-40B4-BE49-F238E27FC236}">
                <a16:creationId xmlns:a16="http://schemas.microsoft.com/office/drawing/2014/main" id="{92A37629-C176-422D-975B-917E011305B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2963"/>
            <a:ext cx="9254066" cy="5200633"/>
          </a:xfrm>
          <a:prstGeom prst="rect">
            <a:avLst/>
          </a:prstGeom>
        </p:spPr>
      </p:pic>
      <p:sp>
        <p:nvSpPr>
          <p:cNvPr id="19" name="Rectangle 18">
            <a:extLst>
              <a:ext uri="{FF2B5EF4-FFF2-40B4-BE49-F238E27FC236}">
                <a16:creationId xmlns:a16="http://schemas.microsoft.com/office/drawing/2014/main" id="{16D69DAA-50B0-490B-B879-A9AFA26B8029}"/>
              </a:ext>
            </a:extLst>
          </p:cNvPr>
          <p:cNvSpPr/>
          <p:nvPr userDrawn="1"/>
        </p:nvSpPr>
        <p:spPr>
          <a:xfrm>
            <a:off x="0" y="-32963"/>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222930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vert="horz" wrap="square" lIns="219456" tIns="175565" rIns="219456" bIns="175565" rtlCol="0" anchor="t">
            <a:noAutofit/>
          </a:bodyPr>
          <a:lstStyle>
            <a:lvl1pPr>
              <a:defRPr lang="en-US"/>
            </a:lvl1pPr>
          </a:lstStyle>
          <a:p>
            <a:pPr lvl="0"/>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2" y="891884"/>
            <a:ext cx="8740141" cy="1741542"/>
          </a:xfrm>
          <a:prstGeom prst="rect">
            <a:avLst/>
          </a:prstGeom>
        </p:spPr>
        <p:txBody>
          <a:bodyPr vert="horz" wrap="square" lIns="219456" tIns="175565" rIns="219456" bIns="175565" rtlCol="0">
            <a:spAutoFit/>
          </a:bodyPr>
          <a:lstStyle>
            <a:lvl1pPr marL="285728" indent="-285728">
              <a:buFont typeface="Arial" panose="020B0604020202020204" pitchFamily="34" charset="0"/>
              <a:buChar char="•"/>
              <a:defRPr/>
            </a:lvl1pPr>
            <a:lvl2pPr marL="466393" indent="-214296">
              <a:buFont typeface="Arial" panose="020B0604020202020204" pitchFamily="34" charset="0"/>
              <a:buChar char="•"/>
              <a:defRPr/>
            </a:lvl2pPr>
            <a:lvl3pPr marL="634457" indent="-214296">
              <a:buFont typeface="Arial" panose="020B0604020202020204" pitchFamily="34" charset="0"/>
              <a:buChar char="•"/>
              <a:defRPr/>
            </a:lvl3pPr>
            <a:lvl4pPr marL="802522" indent="-214296">
              <a:buFont typeface="Arial" panose="020B0604020202020204" pitchFamily="34" charset="0"/>
              <a:buChar char="•"/>
              <a:defRPr/>
            </a:lvl4pPr>
            <a:lvl5pPr marL="970586" indent="-214296">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867038"/>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
  <p:cSld name="1_Default - 4 column icon green">
    <p:bg>
      <p:bgPr>
        <a:solidFill>
          <a:schemeClr val="accent2"/>
        </a:solidFill>
        <a:effectLst/>
      </p:bgPr>
    </p:bg>
    <p:spTree>
      <p:nvGrpSpPr>
        <p:cNvPr id="1" name=""/>
        <p:cNvGrpSpPr/>
        <p:nvPr/>
      </p:nvGrpSpPr>
      <p:grpSpPr>
        <a:xfrm>
          <a:off x="0" y="0"/>
          <a:ext cx="0" cy="0"/>
          <a:chOff x="0" y="0"/>
          <a:chExt cx="0" cy="0"/>
        </a:xfrm>
      </p:grpSpPr>
      <p:sp>
        <p:nvSpPr>
          <p:cNvPr id="1140" name="Body Level One…"/>
          <p:cNvSpPr txBox="1">
            <a:spLocks noGrp="1"/>
          </p:cNvSpPr>
          <p:nvPr>
            <p:ph type="body" sz="quarter" idx="1"/>
          </p:nvPr>
        </p:nvSpPr>
        <p:spPr>
          <a:xfrm>
            <a:off x="352427" y="1917000"/>
            <a:ext cx="1944000" cy="3226501"/>
          </a:xfrm>
          <a:prstGeom prst="rect">
            <a:avLst/>
          </a:prstGeom>
        </p:spPr>
        <p:txBody>
          <a:bodyPr/>
          <a:lstStyle>
            <a:lvl1pPr>
              <a:defRPr b="1">
                <a:solidFill>
                  <a:srgbClr val="FFFFFF"/>
                </a:solidFill>
                <a:uFill>
                  <a:solidFill>
                    <a:srgbClr val="FFFFFF"/>
                  </a:solidFill>
                </a:uFill>
              </a:defRPr>
            </a:lvl1pPr>
            <a:lvl2pPr>
              <a:defRPr b="1">
                <a:solidFill>
                  <a:srgbClr val="FFFFFF"/>
                </a:solidFill>
                <a:uFill>
                  <a:solidFill>
                    <a:srgbClr val="FFFFFF"/>
                  </a:solidFill>
                </a:uFill>
              </a:defRPr>
            </a:lvl2pPr>
            <a:lvl3pPr marL="0" indent="0">
              <a:buSzTx/>
              <a:buNone/>
              <a:defRPr b="1">
                <a:solidFill>
                  <a:srgbClr val="FFFFFF"/>
                </a:solidFill>
                <a:uFill>
                  <a:solidFill>
                    <a:srgbClr val="FFFFFF"/>
                  </a:solidFill>
                </a:uFill>
              </a:defRPr>
            </a:lvl3pPr>
            <a:lvl4pPr marL="176396">
              <a:buChar char="•"/>
              <a:defRPr b="1">
                <a:solidFill>
                  <a:srgbClr val="FFFFFF"/>
                </a:solidFill>
                <a:uFill>
                  <a:solidFill>
                    <a:srgbClr val="FFFFFF"/>
                  </a:solidFill>
                </a:uFill>
              </a:defRPr>
            </a:lvl4pPr>
            <a:lvl5pPr marL="356391" indent="-176396">
              <a:defRPr b="1">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41" name="Presentation title [To edit, click View &gt; Slide Master &gt; Slide Master]"/>
          <p:cNvSpPr txBox="1"/>
          <p:nvPr/>
        </p:nvSpPr>
        <p:spPr>
          <a:xfrm>
            <a:off x="4751388"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142" name="Title Text"/>
          <p:cNvSpPr txBox="1">
            <a:spLocks noGrp="1"/>
          </p:cNvSpPr>
          <p:nvPr>
            <p:ph type="title"/>
          </p:nvPr>
        </p:nvSpPr>
        <p:spPr>
          <a:xfrm>
            <a:off x="352425" y="301940"/>
            <a:ext cx="8439150" cy="1536453"/>
          </a:xfrm>
          <a:prstGeom prst="rect">
            <a:avLst/>
          </a:prstGeom>
        </p:spPr>
        <p:txBody>
          <a:bodyPr/>
          <a:lstStyle>
            <a:lvl1pPr>
              <a:defRPr>
                <a:solidFill>
                  <a:srgbClr val="FFFFFF"/>
                </a:solidFill>
                <a:uFill>
                  <a:solidFill>
                    <a:srgbClr val="FFFFFF"/>
                  </a:solidFill>
                </a:uFill>
              </a:defRPr>
            </a:lvl1pPr>
          </a:lstStyle>
          <a:p>
            <a:r>
              <a:t>Title Text</a:t>
            </a:r>
          </a:p>
        </p:txBody>
      </p:sp>
      <p:sp>
        <p:nvSpPr>
          <p:cNvPr id="1143"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30685381"/>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x">
  <p:cSld name="1_Default - Title, subtitle, 1 column text with charts">
    <p:spTree>
      <p:nvGrpSpPr>
        <p:cNvPr id="1" name=""/>
        <p:cNvGrpSpPr/>
        <p:nvPr/>
      </p:nvGrpSpPr>
      <p:grpSpPr>
        <a:xfrm>
          <a:off x="0" y="0"/>
          <a:ext cx="0" cy="0"/>
          <a:chOff x="0" y="0"/>
          <a:chExt cx="0" cy="0"/>
        </a:xfrm>
      </p:grpSpPr>
      <p:sp>
        <p:nvSpPr>
          <p:cNvPr id="1150" name="Body Level One…"/>
          <p:cNvSpPr txBox="1">
            <a:spLocks noGrp="1"/>
          </p:cNvSpPr>
          <p:nvPr>
            <p:ph type="body" sz="half" idx="1"/>
          </p:nvPr>
        </p:nvSpPr>
        <p:spPr>
          <a:xfrm>
            <a:off x="350837" y="1249362"/>
            <a:ext cx="4153298" cy="38941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1" name="Title Text"/>
          <p:cNvSpPr txBox="1">
            <a:spLocks noGrp="1"/>
          </p:cNvSpPr>
          <p:nvPr>
            <p:ph type="title"/>
          </p:nvPr>
        </p:nvSpPr>
        <p:spPr>
          <a:xfrm>
            <a:off x="352425" y="301940"/>
            <a:ext cx="8439150" cy="947423"/>
          </a:xfrm>
          <a:prstGeom prst="rect">
            <a:avLst/>
          </a:prstGeom>
        </p:spPr>
        <p:txBody>
          <a:bodyPr/>
          <a:lstStyle/>
          <a:p>
            <a:r>
              <a:t>Title Text</a:t>
            </a:r>
          </a:p>
        </p:txBody>
      </p:sp>
      <p:sp>
        <p:nvSpPr>
          <p:cNvPr id="1152"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53"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89072016"/>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x">
  <p:cSld name="1_Default - Title Only">
    <p:spTree>
      <p:nvGrpSpPr>
        <p:cNvPr id="1" name=""/>
        <p:cNvGrpSpPr/>
        <p:nvPr/>
      </p:nvGrpSpPr>
      <p:grpSpPr>
        <a:xfrm>
          <a:off x="0" y="0"/>
          <a:ext cx="0" cy="0"/>
          <a:chOff x="0" y="0"/>
          <a:chExt cx="0" cy="0"/>
        </a:xfrm>
      </p:grpSpPr>
      <p:sp>
        <p:nvSpPr>
          <p:cNvPr id="1160" name="Title Text"/>
          <p:cNvSpPr txBox="1">
            <a:spLocks noGrp="1"/>
          </p:cNvSpPr>
          <p:nvPr>
            <p:ph type="title"/>
          </p:nvPr>
        </p:nvSpPr>
        <p:spPr>
          <a:xfrm>
            <a:off x="352425" y="301938"/>
            <a:ext cx="8439150" cy="898212"/>
          </a:xfrm>
          <a:prstGeom prst="rect">
            <a:avLst/>
          </a:prstGeom>
        </p:spPr>
        <p:txBody>
          <a:bodyPr/>
          <a:lstStyle/>
          <a:p>
            <a:r>
              <a:t>Title Text</a:t>
            </a:r>
          </a:p>
        </p:txBody>
      </p:sp>
      <p:sp>
        <p:nvSpPr>
          <p:cNvPr id="1161"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62"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90899205"/>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2_Default - Blank">
    <p:spTree>
      <p:nvGrpSpPr>
        <p:cNvPr id="1" name=""/>
        <p:cNvGrpSpPr/>
        <p:nvPr/>
      </p:nvGrpSpPr>
      <p:grpSpPr>
        <a:xfrm>
          <a:off x="0" y="0"/>
          <a:ext cx="0" cy="0"/>
          <a:chOff x="0" y="0"/>
          <a:chExt cx="0" cy="0"/>
        </a:xfrm>
      </p:grpSpPr>
      <p:sp>
        <p:nvSpPr>
          <p:cNvPr id="116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7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80346096"/>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
  <p:cSld name="Default - End slide">
    <p:spTree>
      <p:nvGrpSpPr>
        <p:cNvPr id="1" name=""/>
        <p:cNvGrpSpPr/>
        <p:nvPr/>
      </p:nvGrpSpPr>
      <p:grpSpPr>
        <a:xfrm>
          <a:off x="0" y="0"/>
          <a:ext cx="0" cy="0"/>
          <a:chOff x="0" y="0"/>
          <a:chExt cx="0" cy="0"/>
        </a:xfrm>
      </p:grpSpPr>
      <p:sp>
        <p:nvSpPr>
          <p:cNvPr id="1177" name="Body Level One…"/>
          <p:cNvSpPr txBox="1">
            <a:spLocks noGrp="1"/>
          </p:cNvSpPr>
          <p:nvPr>
            <p:ph type="body" sz="half" idx="1"/>
          </p:nvPr>
        </p:nvSpPr>
        <p:spPr>
          <a:xfrm>
            <a:off x="356494" y="2069901"/>
            <a:ext cx="6416448" cy="2654501"/>
          </a:xfrm>
          <a:prstGeom prst="rect">
            <a:avLst/>
          </a:prstGeom>
        </p:spPr>
        <p:txBody>
          <a:bodyPr anchor="b"/>
          <a:lstStyle>
            <a:lvl1pPr>
              <a:spcBef>
                <a:spcPts val="600"/>
              </a:spcBef>
              <a:defRPr sz="675"/>
            </a:lvl1pPr>
            <a:lvl2pPr>
              <a:spcBef>
                <a:spcPts val="600"/>
              </a:spcBef>
              <a:defRPr sz="675"/>
            </a:lvl2pPr>
            <a:lvl3pPr marL="132296" indent="-132296">
              <a:spcBef>
                <a:spcPts val="600"/>
              </a:spcBef>
              <a:defRPr sz="675"/>
            </a:lvl3pPr>
            <a:lvl4pPr marL="312292" indent="-132296">
              <a:spcBef>
                <a:spcPts val="600"/>
              </a:spcBef>
              <a:defRPr sz="675"/>
            </a:lvl4pPr>
            <a:lvl5pPr marL="488687" indent="-132296">
              <a:spcBef>
                <a:spcPts val="600"/>
              </a:spcBef>
              <a:defRPr sz="675"/>
            </a:lvl5pPr>
          </a:lstStyle>
          <a:p>
            <a:r>
              <a:t>Body Level One</a:t>
            </a:r>
          </a:p>
          <a:p>
            <a:pPr lvl="1"/>
            <a:r>
              <a:t>Body Level Two</a:t>
            </a:r>
          </a:p>
          <a:p>
            <a:pPr lvl="2"/>
            <a:r>
              <a:t>Body Level Three</a:t>
            </a:r>
          </a:p>
          <a:p>
            <a:pPr lvl="3"/>
            <a:r>
              <a:t>Body Level Four</a:t>
            </a:r>
          </a:p>
          <a:p>
            <a:pPr lvl="4"/>
            <a:r>
              <a:t>Body Level Five</a:t>
            </a:r>
          </a:p>
        </p:txBody>
      </p:sp>
      <p:grpSp>
        <p:nvGrpSpPr>
          <p:cNvPr id="1188" name="Group"/>
          <p:cNvGrpSpPr/>
          <p:nvPr/>
        </p:nvGrpSpPr>
        <p:grpSpPr>
          <a:xfrm>
            <a:off x="356493" y="342898"/>
            <a:ext cx="1498504" cy="280804"/>
            <a:chOff x="-1" y="-1"/>
            <a:chExt cx="1998003" cy="374403"/>
          </a:xfrm>
        </p:grpSpPr>
        <p:sp>
          <p:nvSpPr>
            <p:cNvPr id="1178"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79"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0" name="Rectangle"/>
            <p:cNvSpPr/>
            <p:nvPr/>
          </p:nvSpPr>
          <p:spPr>
            <a:xfrm>
              <a:off x="623766" y="-2"/>
              <a:ext cx="91617" cy="368615"/>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1"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2" name="Rectangle"/>
            <p:cNvSpPr/>
            <p:nvPr/>
          </p:nvSpPr>
          <p:spPr>
            <a:xfrm>
              <a:off x="1054553" y="94565"/>
              <a:ext cx="91617" cy="274047"/>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3" name="Rectangle"/>
            <p:cNvSpPr/>
            <p:nvPr/>
          </p:nvSpPr>
          <p:spPr>
            <a:xfrm>
              <a:off x="1054553" y="-2"/>
              <a:ext cx="91617" cy="61758"/>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4"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5"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6"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7"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1189"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71668352"/>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
  <p:cSld name="1_Default - NEW MASTER_Divider">
    <p:bg>
      <p:bgPr>
        <a:solidFill>
          <a:srgbClr val="000000"/>
        </a:solidFill>
        <a:effectLst/>
      </p:bgPr>
    </p:bg>
    <p:spTree>
      <p:nvGrpSpPr>
        <p:cNvPr id="1" name=""/>
        <p:cNvGrpSpPr/>
        <p:nvPr/>
      </p:nvGrpSpPr>
      <p:grpSpPr>
        <a:xfrm>
          <a:off x="0" y="0"/>
          <a:ext cx="0" cy="0"/>
          <a:chOff x="0" y="0"/>
          <a:chExt cx="0" cy="0"/>
        </a:xfrm>
      </p:grpSpPr>
      <p:sp>
        <p:nvSpPr>
          <p:cNvPr id="1196" name="Title Text"/>
          <p:cNvSpPr txBox="1">
            <a:spLocks noGrp="1"/>
          </p:cNvSpPr>
          <p:nvPr>
            <p:ph type="title"/>
          </p:nvPr>
        </p:nvSpPr>
        <p:spPr>
          <a:xfrm>
            <a:off x="3558012" y="426397"/>
            <a:ext cx="5233564" cy="1194303"/>
          </a:xfrm>
          <a:prstGeom prst="rect">
            <a:avLst/>
          </a:prstGeom>
        </p:spPr>
        <p:txBody>
          <a:bodyPr anchor="b"/>
          <a:lstStyle>
            <a:lvl1pPr>
              <a:lnSpc>
                <a:spcPct val="95000"/>
              </a:lnSpc>
              <a:defRPr sz="2100" b="1">
                <a:solidFill>
                  <a:srgbClr val="FFFFFF"/>
                </a:solidFill>
                <a:uFill>
                  <a:solidFill>
                    <a:srgbClr val="FFFFFF"/>
                  </a:solidFill>
                </a:uFill>
                <a:latin typeface="+mj-lt"/>
                <a:ea typeface="+mj-ea"/>
                <a:cs typeface="+mj-cs"/>
                <a:sym typeface="Helvetica"/>
              </a:defRPr>
            </a:lvl1pPr>
          </a:lstStyle>
          <a:p>
            <a:r>
              <a:t>Title Text</a:t>
            </a:r>
          </a:p>
        </p:txBody>
      </p:sp>
      <p:sp>
        <p:nvSpPr>
          <p:cNvPr id="1197"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911549118"/>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x">
  <p:cSld name="1_Default - NEW MASTER_Blank">
    <p:spTree>
      <p:nvGrpSpPr>
        <p:cNvPr id="1" name=""/>
        <p:cNvGrpSpPr/>
        <p:nvPr/>
      </p:nvGrpSpPr>
      <p:grpSpPr>
        <a:xfrm>
          <a:off x="0" y="0"/>
          <a:ext cx="0" cy="0"/>
          <a:chOff x="0" y="0"/>
          <a:chExt cx="0" cy="0"/>
        </a:xfrm>
      </p:grpSpPr>
      <p:sp>
        <p:nvSpPr>
          <p:cNvPr id="120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05"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36802593"/>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x">
  <p:cSld name="1_Default - 4_Title, Subhead">
    <p:spTree>
      <p:nvGrpSpPr>
        <p:cNvPr id="1" name=""/>
        <p:cNvGrpSpPr/>
        <p:nvPr/>
      </p:nvGrpSpPr>
      <p:grpSpPr>
        <a:xfrm>
          <a:off x="0" y="0"/>
          <a:ext cx="0" cy="0"/>
          <a:chOff x="0" y="0"/>
          <a:chExt cx="0" cy="0"/>
        </a:xfrm>
      </p:grpSpPr>
      <p:sp>
        <p:nvSpPr>
          <p:cNvPr id="1212" name="Title Text"/>
          <p:cNvSpPr txBox="1">
            <a:spLocks noGrp="1"/>
          </p:cNvSpPr>
          <p:nvPr>
            <p:ph type="title"/>
          </p:nvPr>
        </p:nvSpPr>
        <p:spPr>
          <a:xfrm>
            <a:off x="352425" y="1"/>
            <a:ext cx="7772400" cy="747710"/>
          </a:xfrm>
          <a:prstGeom prst="rect">
            <a:avLst/>
          </a:prstGeom>
        </p:spPr>
        <p:txBody>
          <a:bodyPr anchor="b"/>
          <a:lstStyle>
            <a:lvl1pPr defTabSz="514350">
              <a:lnSpc>
                <a:spcPct val="85000"/>
              </a:lnSpc>
              <a:defRPr sz="2700" spc="-56"/>
            </a:lvl1pPr>
          </a:lstStyle>
          <a:p>
            <a:r>
              <a:t>Title Text</a:t>
            </a:r>
          </a:p>
        </p:txBody>
      </p:sp>
      <p:sp>
        <p:nvSpPr>
          <p:cNvPr id="121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1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14140495"/>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
  <p:cSld name="1_Default - Title slide">
    <p:spTree>
      <p:nvGrpSpPr>
        <p:cNvPr id="1" name=""/>
        <p:cNvGrpSpPr/>
        <p:nvPr/>
      </p:nvGrpSpPr>
      <p:grpSpPr>
        <a:xfrm>
          <a:off x="0" y="0"/>
          <a:ext cx="0" cy="0"/>
          <a:chOff x="0" y="0"/>
          <a:chExt cx="0" cy="0"/>
        </a:xfrm>
      </p:grpSpPr>
      <p:sp>
        <p:nvSpPr>
          <p:cNvPr id="1221" name="Body Level One…"/>
          <p:cNvSpPr txBox="1">
            <a:spLocks noGrp="1"/>
          </p:cNvSpPr>
          <p:nvPr>
            <p:ph type="body" sz="half" idx="1"/>
          </p:nvPr>
        </p:nvSpPr>
        <p:spPr>
          <a:xfrm>
            <a:off x="311700" y="2834124"/>
            <a:ext cx="8520602" cy="2078477"/>
          </a:xfrm>
          <a:prstGeom prst="rect">
            <a:avLst/>
          </a:prstGeom>
        </p:spPr>
        <p:txBody>
          <a:bodyPr lIns="91423" tIns="91423" rIns="91423" bIns="91423"/>
          <a:lstStyle>
            <a:lvl1pPr algn="ctr">
              <a:spcBef>
                <a:spcPts val="0"/>
              </a:spcBef>
              <a:defRPr sz="2775"/>
            </a:lvl1pPr>
            <a:lvl2pPr algn="ctr">
              <a:spcBef>
                <a:spcPts val="0"/>
              </a:spcBef>
              <a:defRPr sz="2775"/>
            </a:lvl2pPr>
            <a:lvl3pPr marL="0" indent="0" algn="ctr">
              <a:spcBef>
                <a:spcPts val="0"/>
              </a:spcBef>
              <a:buSzTx/>
              <a:buNone/>
              <a:defRPr sz="2775"/>
            </a:lvl3pPr>
            <a:lvl4pPr marL="0" indent="0" algn="ctr">
              <a:spcBef>
                <a:spcPts val="0"/>
              </a:spcBef>
              <a:buSzTx/>
              <a:buNone/>
              <a:defRPr sz="2775"/>
            </a:lvl4pPr>
            <a:lvl5pPr marL="0" indent="0" algn="ctr">
              <a:spcBef>
                <a:spcPts val="0"/>
              </a:spcBef>
              <a:buSzTx/>
              <a:buNone/>
              <a:defRPr sz="2775"/>
            </a:lvl5pPr>
          </a:lstStyle>
          <a:p>
            <a:r>
              <a:t>Body Level One</a:t>
            </a:r>
          </a:p>
          <a:p>
            <a:pPr lvl="1"/>
            <a:r>
              <a:t>Body Level Two</a:t>
            </a:r>
          </a:p>
          <a:p>
            <a:pPr lvl="2"/>
            <a:r>
              <a:t>Body Level Three</a:t>
            </a:r>
          </a:p>
          <a:p>
            <a:pPr lvl="3"/>
            <a:r>
              <a:t>Body Level Four</a:t>
            </a:r>
          </a:p>
          <a:p>
            <a:pPr lvl="4"/>
            <a:r>
              <a:t>Body Level Five</a:t>
            </a:r>
          </a:p>
        </p:txBody>
      </p:sp>
      <p:sp>
        <p:nvSpPr>
          <p:cNvPr id="1222" name="Title Text"/>
          <p:cNvSpPr txBox="1">
            <a:spLocks noGrp="1"/>
          </p:cNvSpPr>
          <p:nvPr>
            <p:ph type="title"/>
          </p:nvPr>
        </p:nvSpPr>
        <p:spPr>
          <a:xfrm>
            <a:off x="311708" y="1"/>
            <a:ext cx="8520602" cy="2797175"/>
          </a:xfrm>
          <a:prstGeom prst="rect">
            <a:avLst/>
          </a:prstGeom>
        </p:spPr>
        <p:txBody>
          <a:bodyPr lIns="91423" tIns="91423" rIns="91423" bIns="91423" anchor="b"/>
          <a:lstStyle>
            <a:lvl1pPr algn="ctr">
              <a:defRPr sz="5175"/>
            </a:lvl1pPr>
          </a:lstStyle>
          <a:p>
            <a:r>
              <a:t>Title Text</a:t>
            </a:r>
          </a:p>
        </p:txBody>
      </p:sp>
      <p:sp>
        <p:nvSpPr>
          <p:cNvPr id="122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24"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737039329"/>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
  <p:cSld name="1_Default - 1_Blank">
    <p:spTree>
      <p:nvGrpSpPr>
        <p:cNvPr id="1" name=""/>
        <p:cNvGrpSpPr/>
        <p:nvPr/>
      </p:nvGrpSpPr>
      <p:grpSpPr>
        <a:xfrm>
          <a:off x="0" y="0"/>
          <a:ext cx="0" cy="0"/>
          <a:chOff x="0" y="0"/>
          <a:chExt cx="0" cy="0"/>
        </a:xfrm>
      </p:grpSpPr>
      <p:sp>
        <p:nvSpPr>
          <p:cNvPr id="1231"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32"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3931112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89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x">
  <p:cSld name="1_Default - Title and body">
    <p:spTree>
      <p:nvGrpSpPr>
        <p:cNvPr id="1" name=""/>
        <p:cNvGrpSpPr/>
        <p:nvPr/>
      </p:nvGrpSpPr>
      <p:grpSpPr>
        <a:xfrm>
          <a:off x="0" y="0"/>
          <a:ext cx="0" cy="0"/>
          <a:chOff x="0" y="0"/>
          <a:chExt cx="0" cy="0"/>
        </a:xfrm>
      </p:grpSpPr>
      <p:sp>
        <p:nvSpPr>
          <p:cNvPr id="1239" name="Body Level One…"/>
          <p:cNvSpPr txBox="1">
            <a:spLocks noGrp="1"/>
          </p:cNvSpPr>
          <p:nvPr>
            <p:ph type="body" idx="1"/>
          </p:nvPr>
        </p:nvSpPr>
        <p:spPr>
          <a:xfrm>
            <a:off x="311700" y="1152475"/>
            <a:ext cx="8520602" cy="3991026"/>
          </a:xfrm>
          <a:prstGeom prst="rect">
            <a:avLst/>
          </a:prstGeom>
        </p:spPr>
        <p:txBody>
          <a:bodyPr lIns="91423" tIns="91423" rIns="91423" bIns="91423"/>
          <a:lstStyle>
            <a:lvl1pPr marL="457188" indent="-342890">
              <a:spcBef>
                <a:spcPts val="0"/>
              </a:spcBef>
              <a:buSzPts val="1200"/>
              <a:buFont typeface="Arial"/>
              <a:buChar char="●"/>
            </a:lvl1pPr>
            <a:lvl2pPr marL="914376" indent="-317491">
              <a:spcBef>
                <a:spcPts val="0"/>
              </a:spcBef>
              <a:buSzPts val="1200"/>
              <a:buFont typeface="Arial"/>
              <a:buChar char="○"/>
            </a:lvl2pPr>
            <a:lvl3pPr marL="1371566" indent="-317492">
              <a:spcBef>
                <a:spcPts val="0"/>
              </a:spcBef>
              <a:buSzPts val="1200"/>
              <a:buFont typeface="Arial"/>
              <a:buChar char="■"/>
            </a:lvl3pPr>
            <a:lvl4pPr marL="1828753" indent="-317492">
              <a:spcBef>
                <a:spcPts val="0"/>
              </a:spcBef>
              <a:buSzPts val="1200"/>
              <a:buFont typeface="Arial"/>
              <a:buChar char="●"/>
            </a:lvl4pPr>
            <a:lvl5pPr marL="2285943" indent="-317492">
              <a:spcBef>
                <a:spcPts val="0"/>
              </a:spcBef>
              <a:buSzPts val="1200"/>
              <a:buFont typeface="Arial"/>
              <a:buChar char="○"/>
            </a:lvl5pPr>
          </a:lstStyle>
          <a:p>
            <a:r>
              <a:t>Body Level One</a:t>
            </a:r>
          </a:p>
          <a:p>
            <a:pPr lvl="1"/>
            <a:r>
              <a:t>Body Level Two</a:t>
            </a:r>
          </a:p>
          <a:p>
            <a:pPr lvl="2"/>
            <a:r>
              <a:t>Body Level Three</a:t>
            </a:r>
          </a:p>
          <a:p>
            <a:pPr lvl="3"/>
            <a:r>
              <a:t>Body Level Four</a:t>
            </a:r>
          </a:p>
          <a:p>
            <a:pPr lvl="4"/>
            <a:r>
              <a:t>Body Level Five</a:t>
            </a:r>
          </a:p>
        </p:txBody>
      </p:sp>
      <p:sp>
        <p:nvSpPr>
          <p:cNvPr id="1240" name="Title Text"/>
          <p:cNvSpPr txBox="1">
            <a:spLocks noGrp="1"/>
          </p:cNvSpPr>
          <p:nvPr>
            <p:ph type="title"/>
          </p:nvPr>
        </p:nvSpPr>
        <p:spPr>
          <a:xfrm>
            <a:off x="311700" y="445025"/>
            <a:ext cx="8520602" cy="707452"/>
          </a:xfrm>
          <a:prstGeom prst="rect">
            <a:avLst/>
          </a:prstGeom>
        </p:spPr>
        <p:txBody>
          <a:bodyPr lIns="91423" tIns="91423" rIns="91423" bIns="91423"/>
          <a:lstStyle/>
          <a:p>
            <a:r>
              <a:t>Title Text</a:t>
            </a:r>
          </a:p>
        </p:txBody>
      </p:sp>
      <p:sp>
        <p:nvSpPr>
          <p:cNvPr id="1241"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42"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15977559"/>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1_Default - Title, Subhead">
    <p:spTree>
      <p:nvGrpSpPr>
        <p:cNvPr id="1" name=""/>
        <p:cNvGrpSpPr/>
        <p:nvPr/>
      </p:nvGrpSpPr>
      <p:grpSpPr>
        <a:xfrm>
          <a:off x="0" y="0"/>
          <a:ext cx="0" cy="0"/>
          <a:chOff x="0" y="0"/>
          <a:chExt cx="0" cy="0"/>
        </a:xfrm>
      </p:grpSpPr>
      <p:sp>
        <p:nvSpPr>
          <p:cNvPr id="1249" name="Copyright © 2019 Deloitte Development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 © 2019 Deloitte Development LLC. All rights reserved.  | </a:t>
            </a:r>
          </a:p>
        </p:txBody>
      </p:sp>
      <p:sp>
        <p:nvSpPr>
          <p:cNvPr id="1250"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latin typeface="+mj-lt"/>
                <a:ea typeface="+mj-ea"/>
                <a:cs typeface="+mj-cs"/>
                <a:sym typeface="Helvetica"/>
              </a:defRPr>
            </a:lvl1pPr>
            <a:lvl2pPr marL="171450" indent="-171450">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51" name="Title Text"/>
          <p:cNvSpPr txBox="1">
            <a:spLocks noGrp="1"/>
          </p:cNvSpPr>
          <p:nvPr>
            <p:ph type="title"/>
          </p:nvPr>
        </p:nvSpPr>
        <p:spPr>
          <a:xfrm>
            <a:off x="352425" y="424292"/>
            <a:ext cx="8439150" cy="340806"/>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1252" name="Slide Number"/>
          <p:cNvSpPr txBox="1">
            <a:spLocks noGrp="1"/>
          </p:cNvSpPr>
          <p:nvPr>
            <p:ph type="sldNum" sz="quarter" idx="2"/>
          </p:nvPr>
        </p:nvSpPr>
        <p:spPr>
          <a:xfrm>
            <a:off x="8721044" y="4857750"/>
            <a:ext cx="70532" cy="692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0729980"/>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59" name="AllOps Simplification"/>
          <p:cNvSpPr txBox="1"/>
          <p:nvPr/>
        </p:nvSpPr>
        <p:spPr>
          <a:xfrm>
            <a:off x="4751784" y="4856559"/>
            <a:ext cx="3671889"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217612">
              <a:defRPr sz="600">
                <a:uFillTx/>
                <a:latin typeface="+mj-lt"/>
                <a:ea typeface="+mj-ea"/>
                <a:cs typeface="+mj-cs"/>
                <a:sym typeface="Helvetica"/>
              </a:defRPr>
            </a:lvl1pPr>
          </a:lstStyle>
          <a:p>
            <a:r>
              <a:rPr sz="450"/>
              <a:t>AllOps Simplification</a:t>
            </a:r>
          </a:p>
        </p:txBody>
      </p:sp>
      <p:sp>
        <p:nvSpPr>
          <p:cNvPr id="1260" name="Copyrights © 2020 Kaiburr LLC. All rights reserved."/>
          <p:cNvSpPr txBox="1"/>
          <p:nvPr/>
        </p:nvSpPr>
        <p:spPr>
          <a:xfrm>
            <a:off x="352425" y="4857750"/>
            <a:ext cx="4015979"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217612">
              <a:spcBef>
                <a:spcPts val="800"/>
              </a:spcBef>
              <a:defRPr sz="600">
                <a:uFillTx/>
                <a:latin typeface="+mj-lt"/>
                <a:ea typeface="+mj-ea"/>
                <a:cs typeface="+mj-cs"/>
                <a:sym typeface="Helvetica"/>
              </a:defRPr>
            </a:lvl1pPr>
          </a:lstStyle>
          <a:p>
            <a:r>
              <a:rPr sz="450"/>
              <a:t>Copyrights © 2020 Kaiburr LLC. All rights reserved.</a:t>
            </a:r>
          </a:p>
        </p:txBody>
      </p:sp>
      <p:sp>
        <p:nvSpPr>
          <p:cNvPr id="1261" name="Title Text"/>
          <p:cNvSpPr txBox="1">
            <a:spLocks noGrp="1"/>
          </p:cNvSpPr>
          <p:nvPr>
            <p:ph type="title"/>
          </p:nvPr>
        </p:nvSpPr>
        <p:spPr>
          <a:xfrm>
            <a:off x="352425" y="301227"/>
            <a:ext cx="8439150" cy="897733"/>
          </a:xfrm>
          <a:prstGeom prst="rect">
            <a:avLst/>
          </a:prstGeom>
        </p:spPr>
        <p:txBody>
          <a:bodyPr/>
          <a:lstStyle>
            <a:lvl1pPr defTabSz="342900">
              <a:defRPr sz="900">
                <a:uFillTx/>
                <a:latin typeface="+mj-lt"/>
                <a:ea typeface="+mj-ea"/>
                <a:cs typeface="+mj-cs"/>
                <a:sym typeface="Helvetica"/>
              </a:defRPr>
            </a:lvl1pPr>
          </a:lstStyle>
          <a:p>
            <a:r>
              <a:t>Title Text</a:t>
            </a:r>
          </a:p>
        </p:txBody>
      </p:sp>
      <p:sp>
        <p:nvSpPr>
          <p:cNvPr id="1262" name="Body Level One…"/>
          <p:cNvSpPr txBox="1">
            <a:spLocks noGrp="1"/>
          </p:cNvSpPr>
          <p:nvPr>
            <p:ph type="body" idx="1"/>
          </p:nvPr>
        </p:nvSpPr>
        <p:spPr>
          <a:xfrm>
            <a:off x="457200" y="1200151"/>
            <a:ext cx="8229600" cy="3394472"/>
          </a:xfrm>
          <a:prstGeom prst="rect">
            <a:avLst/>
          </a:prstGeom>
        </p:spPr>
        <p:txBody>
          <a:bodyPr lIns="45718" tIns="45718" rIns="45718" bIns="45718"/>
          <a:lstStyle>
            <a:lvl1pPr defTabSz="342900">
              <a:spcBef>
                <a:spcPts val="0"/>
              </a:spcBef>
              <a:defRPr>
                <a:uFillTx/>
                <a:latin typeface="+mj-lt"/>
                <a:ea typeface="+mj-ea"/>
                <a:cs typeface="+mj-cs"/>
                <a:sym typeface="Helvetica"/>
              </a:defRPr>
            </a:lvl1pPr>
            <a:lvl2pPr defTabSz="342900">
              <a:spcBef>
                <a:spcPts val="0"/>
              </a:spcBef>
              <a:defRPr>
                <a:uFillTx/>
                <a:latin typeface="+mj-lt"/>
                <a:ea typeface="+mj-ea"/>
                <a:cs typeface="+mj-cs"/>
                <a:sym typeface="Helvetica"/>
              </a:defRPr>
            </a:lvl2pPr>
            <a:lvl3pPr marL="0" indent="0" defTabSz="342900">
              <a:spcBef>
                <a:spcPts val="0"/>
              </a:spcBef>
              <a:buSzTx/>
              <a:buNone/>
              <a:defRPr>
                <a:uFillTx/>
                <a:latin typeface="+mj-lt"/>
                <a:ea typeface="+mj-ea"/>
                <a:cs typeface="+mj-cs"/>
                <a:sym typeface="Helvetica"/>
              </a:defRPr>
            </a:lvl3pPr>
            <a:lvl4pPr marL="0" indent="0" defTabSz="342900">
              <a:spcBef>
                <a:spcPts val="0"/>
              </a:spcBef>
              <a:buSzTx/>
              <a:buNone/>
              <a:defRPr>
                <a:uFillTx/>
                <a:latin typeface="+mj-lt"/>
                <a:ea typeface="+mj-ea"/>
                <a:cs typeface="+mj-cs"/>
                <a:sym typeface="Helvetica"/>
              </a:defRPr>
            </a:lvl4pPr>
            <a:lvl5pPr marL="0" indent="0" defTabSz="342900">
              <a:spcBef>
                <a:spcPts val="0"/>
              </a:spcBef>
              <a:buSzTx/>
              <a:buNone/>
              <a:defRPr>
                <a:uFillTx/>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63" name="Slide Number"/>
          <p:cNvSpPr txBox="1">
            <a:spLocks noGrp="1"/>
          </p:cNvSpPr>
          <p:nvPr>
            <p:ph type="sldNum" sz="quarter" idx="2"/>
          </p:nvPr>
        </p:nvSpPr>
        <p:spPr>
          <a:xfrm>
            <a:off x="8391648" y="4857750"/>
            <a:ext cx="397546" cy="276999"/>
          </a:xfrm>
          <a:prstGeom prst="rect">
            <a:avLst/>
          </a:prstGeom>
        </p:spPr>
        <p:txBody>
          <a:bodyPr/>
          <a:lstStyle>
            <a:lvl1pPr defTabSz="913209">
              <a:defRPr sz="1800">
                <a:uFillTx/>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523953843"/>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x">
  <p:cSld name="Title, Subhead">
    <p:spTree>
      <p:nvGrpSpPr>
        <p:cNvPr id="1" name=""/>
        <p:cNvGrpSpPr/>
        <p:nvPr/>
      </p:nvGrpSpPr>
      <p:grpSpPr>
        <a:xfrm>
          <a:off x="0" y="0"/>
          <a:ext cx="0" cy="0"/>
          <a:chOff x="0" y="0"/>
          <a:chExt cx="0" cy="0"/>
        </a:xfrm>
      </p:grpSpPr>
      <p:sp>
        <p:nvSpPr>
          <p:cNvPr id="1270" name="TextBox 10"/>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uFillTx/>
                <a:latin typeface="Open Sans"/>
                <a:ea typeface="Open Sans"/>
                <a:cs typeface="Open Sans"/>
                <a:sym typeface="Open Sans"/>
              </a:defRPr>
            </a:lvl1pPr>
          </a:lstStyle>
          <a:p>
            <a:r>
              <a:rPr sz="450"/>
              <a:t>Copyright © 2020 Deloitte Development LLC. All rights reserved.  | </a:t>
            </a:r>
          </a:p>
        </p:txBody>
      </p:sp>
      <p:sp>
        <p:nvSpPr>
          <p:cNvPr id="1271" name="Body Level One…"/>
          <p:cNvSpPr txBox="1">
            <a:spLocks noGrp="1"/>
          </p:cNvSpPr>
          <p:nvPr>
            <p:ph type="body" sz="quarter" idx="1"/>
          </p:nvPr>
        </p:nvSpPr>
        <p:spPr>
          <a:xfrm>
            <a:off x="352425" y="765097"/>
            <a:ext cx="8439150" cy="294085"/>
          </a:xfrm>
          <a:prstGeom prst="rect">
            <a:avLst/>
          </a:prstGeom>
        </p:spPr>
        <p:txBody>
          <a:bodyPr/>
          <a:lstStyle>
            <a:lvl1pPr marL="171450" indent="-171450">
              <a:lnSpc>
                <a:spcPct val="130000"/>
              </a:lnSpc>
              <a:defRPr>
                <a:uFillTx/>
                <a:latin typeface="Open Sans"/>
                <a:ea typeface="Open Sans"/>
                <a:cs typeface="Open Sans"/>
                <a:sym typeface="Open Sans"/>
              </a:defRPr>
            </a:lvl1pPr>
            <a:lvl2pPr marL="171450" indent="-171450">
              <a:lnSpc>
                <a:spcPct val="130000"/>
              </a:lnSpc>
              <a:defRPr>
                <a:uFillTx/>
                <a:latin typeface="Open Sans"/>
                <a:ea typeface="Open Sans"/>
                <a:cs typeface="Open Sans"/>
                <a:sym typeface="Open Sans"/>
              </a:defRPr>
            </a:lvl2pPr>
            <a:lvl3pPr>
              <a:lnSpc>
                <a:spcPct val="130000"/>
              </a:lnSpc>
              <a:defRPr>
                <a:uFillTx/>
                <a:latin typeface="Open Sans"/>
                <a:ea typeface="Open Sans"/>
                <a:cs typeface="Open Sans"/>
                <a:sym typeface="Open Sans"/>
              </a:defRPr>
            </a:lvl3pPr>
            <a:lvl4pPr>
              <a:lnSpc>
                <a:spcPct val="130000"/>
              </a:lnSpc>
              <a:defRPr>
                <a:uFillTx/>
                <a:latin typeface="Open Sans"/>
                <a:ea typeface="Open Sans"/>
                <a:cs typeface="Open Sans"/>
                <a:sym typeface="Open Sans"/>
              </a:defRPr>
            </a:lvl4pPr>
            <a:lvl5pPr indent="-176396">
              <a:lnSpc>
                <a:spcPct val="130000"/>
              </a:lnSpc>
              <a:defRPr>
                <a:uFillTx/>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sp>
        <p:nvSpPr>
          <p:cNvPr id="1272" name="Title Text"/>
          <p:cNvSpPr txBox="1">
            <a:spLocks noGrp="1"/>
          </p:cNvSpPr>
          <p:nvPr>
            <p:ph type="title"/>
          </p:nvPr>
        </p:nvSpPr>
        <p:spPr>
          <a:xfrm>
            <a:off x="352425" y="424292"/>
            <a:ext cx="8439150" cy="338902"/>
          </a:xfrm>
          <a:prstGeom prst="rect">
            <a:avLst/>
          </a:prstGeom>
        </p:spPr>
        <p:txBody>
          <a:bodyPr/>
          <a:lstStyle>
            <a:lvl1pPr>
              <a:lnSpc>
                <a:spcPct val="90000"/>
              </a:lnSpc>
              <a:defRPr sz="2100">
                <a:uFillTx/>
                <a:latin typeface="Open Sans Light"/>
                <a:ea typeface="Open Sans Light"/>
                <a:cs typeface="Open Sans Light"/>
                <a:sym typeface="Open Sans Light"/>
              </a:defRPr>
            </a:lvl1pPr>
          </a:lstStyle>
          <a:p>
            <a:r>
              <a:t>Title Text</a:t>
            </a:r>
          </a:p>
        </p:txBody>
      </p:sp>
      <p:sp>
        <p:nvSpPr>
          <p:cNvPr id="1273" name="Slide Number"/>
          <p:cNvSpPr txBox="1">
            <a:spLocks noGrp="1"/>
          </p:cNvSpPr>
          <p:nvPr>
            <p:ph type="sldNum" sz="quarter" idx="2"/>
          </p:nvPr>
        </p:nvSpPr>
        <p:spPr>
          <a:xfrm>
            <a:off x="8721044" y="4857750"/>
            <a:ext cx="70532" cy="69250"/>
          </a:xfrm>
          <a:prstGeom prst="rect">
            <a:avLst/>
          </a:prstGeom>
        </p:spPr>
        <p:txBody>
          <a:bodyPr/>
          <a:lstStyle>
            <a:lvl1pPr>
              <a:defRPr>
                <a:uFillTx/>
                <a:latin typeface="Open Sans"/>
                <a:ea typeface="Open Sans"/>
                <a:cs typeface="Open Sans"/>
                <a:sym typeface="Open Sans"/>
              </a:defRPr>
            </a:lvl1pPr>
          </a:lstStyle>
          <a:p>
            <a:fld id="{86CB4B4D-7CA3-9044-876B-883B54F8677D}" type="slidenum">
              <a:t>‹#›</a:t>
            </a:fld>
            <a:endParaRPr/>
          </a:p>
        </p:txBody>
      </p:sp>
    </p:spTree>
    <p:extLst>
      <p:ext uri="{BB962C8B-B14F-4D97-AF65-F5344CB8AC3E}">
        <p14:creationId xmlns:p14="http://schemas.microsoft.com/office/powerpoint/2010/main" val="3408857819"/>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x">
  <p:cSld name="2_Default - Contents">
    <p:spTree>
      <p:nvGrpSpPr>
        <p:cNvPr id="1" name=""/>
        <p:cNvGrpSpPr/>
        <p:nvPr/>
      </p:nvGrpSpPr>
      <p:grpSpPr>
        <a:xfrm>
          <a:off x="0" y="0"/>
          <a:ext cx="0" cy="0"/>
          <a:chOff x="0" y="0"/>
          <a:chExt cx="0" cy="0"/>
        </a:xfrm>
      </p:grpSpPr>
      <p:sp>
        <p:nvSpPr>
          <p:cNvPr id="1280" name="Body Level One…"/>
          <p:cNvSpPr txBox="1">
            <a:spLocks noGrp="1"/>
          </p:cNvSpPr>
          <p:nvPr>
            <p:ph type="body" idx="1"/>
          </p:nvPr>
        </p:nvSpPr>
        <p:spPr>
          <a:xfrm>
            <a:off x="352426" y="1248968"/>
            <a:ext cx="7011590" cy="3894533"/>
          </a:xfrm>
          <a:prstGeom prst="rect">
            <a:avLst/>
          </a:prstGeom>
        </p:spPr>
        <p:txBody>
          <a:bodyPr/>
          <a:lstStyle>
            <a:lvl1pPr defTabSz="914376"/>
            <a:lvl2pPr defTabSz="914376"/>
            <a:lvl3pPr defTabSz="914376"/>
            <a:lvl4pPr defTabSz="914376"/>
            <a:lvl5pPr defTabSz="914376"/>
          </a:lstStyle>
          <a:p>
            <a:r>
              <a:t>Body Level One</a:t>
            </a:r>
          </a:p>
          <a:p>
            <a:pPr lvl="1"/>
            <a:r>
              <a:t>Body Level Two</a:t>
            </a:r>
          </a:p>
          <a:p>
            <a:pPr lvl="2"/>
            <a:r>
              <a:t>Body Level Three</a:t>
            </a:r>
          </a:p>
          <a:p>
            <a:pPr lvl="3"/>
            <a:r>
              <a:t>Body Level Four</a:t>
            </a:r>
          </a:p>
          <a:p>
            <a:pPr lvl="4"/>
            <a:r>
              <a:t>Body Level Five</a:t>
            </a:r>
          </a:p>
        </p:txBody>
      </p:sp>
      <p:sp>
        <p:nvSpPr>
          <p:cNvPr id="1281" name="Title Text"/>
          <p:cNvSpPr txBox="1">
            <a:spLocks noGrp="1"/>
          </p:cNvSpPr>
          <p:nvPr>
            <p:ph type="title"/>
          </p:nvPr>
        </p:nvSpPr>
        <p:spPr>
          <a:xfrm>
            <a:off x="352425" y="301940"/>
            <a:ext cx="8439150" cy="947030"/>
          </a:xfrm>
          <a:prstGeom prst="rect">
            <a:avLst/>
          </a:prstGeom>
        </p:spPr>
        <p:txBody>
          <a:bodyPr/>
          <a:lstStyle>
            <a:lvl1pPr defTabSz="914376"/>
          </a:lstStyle>
          <a:p>
            <a:r>
              <a:t>Title Text</a:t>
            </a:r>
          </a:p>
        </p:txBody>
      </p:sp>
      <p:sp>
        <p:nvSpPr>
          <p:cNvPr id="1282" name="Slide Number"/>
          <p:cNvSpPr txBox="1">
            <a:spLocks noGrp="1"/>
          </p:cNvSpPr>
          <p:nvPr>
            <p:ph type="sldNum" sz="quarter" idx="2"/>
          </p:nvPr>
        </p:nvSpPr>
        <p:spPr>
          <a:prstGeom prst="rect">
            <a:avLst/>
          </a:prstGeom>
        </p:spPr>
        <p:txBody>
          <a:bodyPr/>
          <a:lstStyle>
            <a:lvl1pPr defTabSz="914376"/>
          </a:lstStyle>
          <a:p>
            <a:fld id="{86CB4B4D-7CA3-9044-876B-883B54F8677D}" type="slidenum">
              <a:t>‹#›</a:t>
            </a:fld>
            <a:endParaRPr/>
          </a:p>
        </p:txBody>
      </p:sp>
    </p:spTree>
    <p:extLst>
      <p:ext uri="{BB962C8B-B14F-4D97-AF65-F5344CB8AC3E}">
        <p14:creationId xmlns:p14="http://schemas.microsoft.com/office/powerpoint/2010/main" val="1596897694"/>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
  <p:cSld name="2_Default - Title Only">
    <p:spTree>
      <p:nvGrpSpPr>
        <p:cNvPr id="1" name=""/>
        <p:cNvGrpSpPr/>
        <p:nvPr/>
      </p:nvGrpSpPr>
      <p:grpSpPr>
        <a:xfrm>
          <a:off x="0" y="0"/>
          <a:ext cx="0" cy="0"/>
          <a:chOff x="0" y="0"/>
          <a:chExt cx="0" cy="0"/>
        </a:xfrm>
      </p:grpSpPr>
      <p:sp>
        <p:nvSpPr>
          <p:cNvPr id="1289" name="Proprietary and Confidential - Do Not Distribute"/>
          <p:cNvSpPr txBox="1"/>
          <p:nvPr/>
        </p:nvSpPr>
        <p:spPr>
          <a:xfrm>
            <a:off x="4752000" y="4857749"/>
            <a:ext cx="3672421"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1000">
                <a:latin typeface="+mj-lt"/>
                <a:ea typeface="+mj-ea"/>
                <a:cs typeface="+mj-cs"/>
                <a:sym typeface="Helvetica"/>
              </a:defRPr>
            </a:lvl1pPr>
          </a:lstStyle>
          <a:p>
            <a:r>
              <a:rPr sz="750"/>
              <a:t>Proprietary and Confidential - Do Not Distribute</a:t>
            </a:r>
          </a:p>
        </p:txBody>
      </p:sp>
      <p:sp>
        <p:nvSpPr>
          <p:cNvPr id="1291" name="Title Text"/>
          <p:cNvSpPr txBox="1">
            <a:spLocks noGrp="1"/>
          </p:cNvSpPr>
          <p:nvPr>
            <p:ph type="title"/>
          </p:nvPr>
        </p:nvSpPr>
        <p:spPr>
          <a:xfrm>
            <a:off x="352425" y="301938"/>
            <a:ext cx="8439150" cy="898212"/>
          </a:xfrm>
          <a:prstGeom prst="rect">
            <a:avLst/>
          </a:prstGeom>
        </p:spPr>
        <p:txBody>
          <a:bodyPr/>
          <a:lstStyle/>
          <a:p>
            <a:r>
              <a:t>Title Text</a:t>
            </a:r>
          </a:p>
        </p:txBody>
      </p:sp>
      <p:sp>
        <p:nvSpPr>
          <p:cNvPr id="12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7703755"/>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x">
  <p:cSld name="3_Default - Title Only">
    <p:spTree>
      <p:nvGrpSpPr>
        <p:cNvPr id="1" name=""/>
        <p:cNvGrpSpPr/>
        <p:nvPr/>
      </p:nvGrpSpPr>
      <p:grpSpPr>
        <a:xfrm>
          <a:off x="0" y="0"/>
          <a:ext cx="0" cy="0"/>
          <a:chOff x="0" y="0"/>
          <a:chExt cx="0" cy="0"/>
        </a:xfrm>
      </p:grpSpPr>
      <p:sp>
        <p:nvSpPr>
          <p:cNvPr id="1299"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600">
                <a:latin typeface="+mj-lt"/>
                <a:ea typeface="+mj-ea"/>
                <a:cs typeface="+mj-cs"/>
                <a:sym typeface="Helvetica"/>
              </a:defRPr>
            </a:lvl1pPr>
          </a:lstStyle>
          <a:p>
            <a:r>
              <a:rPr sz="450"/>
              <a:t>AllOps Simplification</a:t>
            </a:r>
          </a:p>
        </p:txBody>
      </p:sp>
      <p:sp>
        <p:nvSpPr>
          <p:cNvPr id="1300" name="Title Text"/>
          <p:cNvSpPr txBox="1">
            <a:spLocks noGrp="1"/>
          </p:cNvSpPr>
          <p:nvPr>
            <p:ph type="title"/>
          </p:nvPr>
        </p:nvSpPr>
        <p:spPr>
          <a:xfrm>
            <a:off x="352425" y="301938"/>
            <a:ext cx="8439150" cy="898212"/>
          </a:xfrm>
          <a:prstGeom prst="rect">
            <a:avLst/>
          </a:prstGeom>
        </p:spPr>
        <p:txBody>
          <a:bodyPr/>
          <a:lstStyle/>
          <a:p>
            <a:r>
              <a:t>Title Text</a:t>
            </a:r>
          </a:p>
        </p:txBody>
      </p:sp>
      <p:sp>
        <p:nvSpPr>
          <p:cNvPr id="1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6080310"/>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
  <p:cSld name="4_Default - Title Only">
    <p:spTree>
      <p:nvGrpSpPr>
        <p:cNvPr id="1" name=""/>
        <p:cNvGrpSpPr/>
        <p:nvPr/>
      </p:nvGrpSpPr>
      <p:grpSpPr>
        <a:xfrm>
          <a:off x="0" y="0"/>
          <a:ext cx="0" cy="0"/>
          <a:chOff x="0" y="0"/>
          <a:chExt cx="0" cy="0"/>
        </a:xfrm>
      </p:grpSpPr>
      <p:sp>
        <p:nvSpPr>
          <p:cNvPr id="1308"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219169">
              <a:defRPr sz="600">
                <a:latin typeface="+mj-lt"/>
                <a:ea typeface="+mj-ea"/>
                <a:cs typeface="+mj-cs"/>
                <a:sym typeface="Helvetica"/>
              </a:defRPr>
            </a:lvl1pPr>
          </a:lstStyle>
          <a:p>
            <a:pPr>
              <a:defRPr sz="2400">
                <a:latin typeface="Verdana"/>
                <a:ea typeface="Verdana"/>
                <a:cs typeface="Verdana"/>
                <a:sym typeface="Verdana"/>
              </a:defRPr>
            </a:pPr>
            <a:r>
              <a:rPr sz="450">
                <a:latin typeface="+mj-lt"/>
                <a:ea typeface="+mj-ea"/>
                <a:cs typeface="+mj-cs"/>
                <a:sym typeface="Helvetica"/>
              </a:rPr>
              <a:t>AllOps Simplification</a:t>
            </a:r>
          </a:p>
        </p:txBody>
      </p:sp>
      <p:sp>
        <p:nvSpPr>
          <p:cNvPr id="13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219169">
              <a:spcBef>
                <a:spcPts val="800"/>
              </a:spcBef>
              <a:defRPr sz="600">
                <a:latin typeface="+mj-lt"/>
                <a:ea typeface="+mj-ea"/>
                <a:cs typeface="+mj-cs"/>
                <a:sym typeface="Helvetica"/>
              </a:defRPr>
            </a:lvl1pPr>
          </a:lstStyle>
          <a:p>
            <a:pPr>
              <a:defRPr sz="2400">
                <a:latin typeface="Verdana"/>
                <a:ea typeface="Verdana"/>
                <a:cs typeface="Verdana"/>
                <a:sym typeface="Verdana"/>
              </a:defRPr>
            </a:pPr>
            <a:r>
              <a:rPr sz="450">
                <a:latin typeface="+mj-lt"/>
                <a:ea typeface="+mj-ea"/>
                <a:cs typeface="+mj-cs"/>
                <a:sym typeface="Helvetica"/>
              </a:rPr>
              <a:t>Copyrights © 2020 Kaiburr LLC. All rights reserved.</a:t>
            </a:r>
          </a:p>
        </p:txBody>
      </p:sp>
      <p:sp>
        <p:nvSpPr>
          <p:cNvPr id="1310" name="Slide Number"/>
          <p:cNvSpPr txBox="1">
            <a:spLocks noGrp="1"/>
          </p:cNvSpPr>
          <p:nvPr>
            <p:ph type="sldNum" sz="quarter" idx="2"/>
          </p:nvPr>
        </p:nvSpPr>
        <p:spPr>
          <a:xfrm>
            <a:off x="8558215" y="4857750"/>
            <a:ext cx="230982" cy="69250"/>
          </a:xfrm>
          <a:prstGeom prst="rect">
            <a:avLst/>
          </a:prstGeom>
        </p:spPr>
        <p:txBody>
          <a:bodyPr wrap="square"/>
          <a:lstStyle>
            <a:lvl1pPr defTabSz="914377"/>
          </a:lstStyle>
          <a:p>
            <a:fld id="{86CB4B4D-7CA3-9044-876B-883B54F8677D}" type="slidenum">
              <a:t>‹#›</a:t>
            </a:fld>
            <a:endParaRPr/>
          </a:p>
        </p:txBody>
      </p:sp>
      <p:sp>
        <p:nvSpPr>
          <p:cNvPr id="1311" name="Title Text"/>
          <p:cNvSpPr txBox="1">
            <a:spLocks noGrp="1"/>
          </p:cNvSpPr>
          <p:nvPr>
            <p:ph type="title"/>
          </p:nvPr>
        </p:nvSpPr>
        <p:spPr>
          <a:xfrm>
            <a:off x="352425" y="301939"/>
            <a:ext cx="8439150" cy="898211"/>
          </a:xfrm>
          <a:prstGeom prst="rect">
            <a:avLst/>
          </a:prstGeom>
        </p:spPr>
        <p:txBody>
          <a:bodyPr>
            <a:noAutofit/>
          </a:bodyPr>
          <a:lstStyle>
            <a:lvl1pPr defTabSz="914377"/>
          </a:lstStyle>
          <a:p>
            <a:r>
              <a:t>Title Text</a:t>
            </a:r>
          </a:p>
        </p:txBody>
      </p:sp>
    </p:spTree>
    <p:extLst>
      <p:ext uri="{BB962C8B-B14F-4D97-AF65-F5344CB8AC3E}">
        <p14:creationId xmlns:p14="http://schemas.microsoft.com/office/powerpoint/2010/main" val="1830902398"/>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x">
  <p:cSld name="5_Default - Title Only">
    <p:spTree>
      <p:nvGrpSpPr>
        <p:cNvPr id="1" name=""/>
        <p:cNvGrpSpPr/>
        <p:nvPr/>
      </p:nvGrpSpPr>
      <p:grpSpPr>
        <a:xfrm>
          <a:off x="0" y="0"/>
          <a:ext cx="0" cy="0"/>
          <a:chOff x="0" y="0"/>
          <a:chExt cx="0" cy="0"/>
        </a:xfrm>
      </p:grpSpPr>
      <p:sp>
        <p:nvSpPr>
          <p:cNvPr id="1318"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219169">
              <a:defRPr sz="600">
                <a:latin typeface="+mj-lt"/>
                <a:ea typeface="+mj-ea"/>
                <a:cs typeface="+mj-cs"/>
                <a:sym typeface="Helvetica"/>
              </a:defRPr>
            </a:lvl1pPr>
          </a:lstStyle>
          <a:p>
            <a:pPr>
              <a:defRPr sz="2400">
                <a:latin typeface="Verdana"/>
                <a:ea typeface="Verdana"/>
                <a:cs typeface="Verdana"/>
                <a:sym typeface="Verdana"/>
              </a:defRPr>
            </a:pPr>
            <a:r>
              <a:rPr sz="450">
                <a:latin typeface="+mj-lt"/>
                <a:ea typeface="+mj-ea"/>
                <a:cs typeface="+mj-cs"/>
                <a:sym typeface="Helvetica"/>
              </a:rPr>
              <a:t>AllOps Simplification</a:t>
            </a:r>
          </a:p>
        </p:txBody>
      </p:sp>
      <p:sp>
        <p:nvSpPr>
          <p:cNvPr id="1319" name="Slide Number"/>
          <p:cNvSpPr txBox="1">
            <a:spLocks noGrp="1"/>
          </p:cNvSpPr>
          <p:nvPr>
            <p:ph type="sldNum" sz="quarter" idx="2"/>
          </p:nvPr>
        </p:nvSpPr>
        <p:spPr>
          <a:xfrm>
            <a:off x="8558215" y="4857750"/>
            <a:ext cx="230982" cy="69250"/>
          </a:xfrm>
          <a:prstGeom prst="rect">
            <a:avLst/>
          </a:prstGeom>
        </p:spPr>
        <p:txBody>
          <a:bodyPr wrap="square"/>
          <a:lstStyle>
            <a:lvl1pPr defTabSz="914377"/>
          </a:lstStyle>
          <a:p>
            <a:fld id="{86CB4B4D-7CA3-9044-876B-883B54F8677D}" type="slidenum">
              <a:t>‹#›</a:t>
            </a:fld>
            <a:endParaRPr/>
          </a:p>
        </p:txBody>
      </p:sp>
      <p:sp>
        <p:nvSpPr>
          <p:cNvPr id="1320" name="Title Text"/>
          <p:cNvSpPr txBox="1">
            <a:spLocks noGrp="1"/>
          </p:cNvSpPr>
          <p:nvPr>
            <p:ph type="title"/>
          </p:nvPr>
        </p:nvSpPr>
        <p:spPr>
          <a:xfrm>
            <a:off x="352425" y="301939"/>
            <a:ext cx="8439150" cy="898211"/>
          </a:xfrm>
          <a:prstGeom prst="rect">
            <a:avLst/>
          </a:prstGeom>
        </p:spPr>
        <p:txBody>
          <a:bodyPr>
            <a:noAutofit/>
          </a:bodyPr>
          <a:lstStyle>
            <a:lvl1pPr defTabSz="914377"/>
          </a:lstStyle>
          <a:p>
            <a:r>
              <a:t>Title Text</a:t>
            </a:r>
          </a:p>
        </p:txBody>
      </p:sp>
    </p:spTree>
    <p:extLst>
      <p:ext uri="{BB962C8B-B14F-4D97-AF65-F5344CB8AC3E}">
        <p14:creationId xmlns:p14="http://schemas.microsoft.com/office/powerpoint/2010/main" val="1836301655"/>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x">
  <p:cSld name="3_Default - Contents">
    <p:spTree>
      <p:nvGrpSpPr>
        <p:cNvPr id="1" name=""/>
        <p:cNvGrpSpPr/>
        <p:nvPr/>
      </p:nvGrpSpPr>
      <p:grpSpPr>
        <a:xfrm>
          <a:off x="0" y="0"/>
          <a:ext cx="0" cy="0"/>
          <a:chOff x="0" y="0"/>
          <a:chExt cx="0" cy="0"/>
        </a:xfrm>
      </p:grpSpPr>
      <p:sp>
        <p:nvSpPr>
          <p:cNvPr id="1328" name="Slide Number"/>
          <p:cNvSpPr txBox="1">
            <a:spLocks noGrp="1"/>
          </p:cNvSpPr>
          <p:nvPr>
            <p:ph type="sldNum" sz="quarter" idx="2"/>
          </p:nvPr>
        </p:nvSpPr>
        <p:spPr>
          <a:xfrm>
            <a:off x="8558215" y="4857750"/>
            <a:ext cx="230982" cy="69250"/>
          </a:xfrm>
          <a:prstGeom prst="rect">
            <a:avLst/>
          </a:prstGeom>
        </p:spPr>
        <p:txBody>
          <a:bodyPr wrap="square"/>
          <a:lstStyle>
            <a:lvl1pPr defTabSz="914377"/>
          </a:lstStyle>
          <a:p>
            <a:fld id="{86CB4B4D-7CA3-9044-876B-883B54F8677D}" type="slidenum">
              <a:t>‹#›</a:t>
            </a:fld>
            <a:endParaRPr/>
          </a:p>
        </p:txBody>
      </p:sp>
      <p:sp>
        <p:nvSpPr>
          <p:cNvPr id="1329" name="Body Level One…"/>
          <p:cNvSpPr txBox="1">
            <a:spLocks noGrp="1"/>
          </p:cNvSpPr>
          <p:nvPr>
            <p:ph type="body" idx="1"/>
          </p:nvPr>
        </p:nvSpPr>
        <p:spPr>
          <a:xfrm>
            <a:off x="352426" y="1248967"/>
            <a:ext cx="7011590" cy="3894533"/>
          </a:xfrm>
          <a:prstGeom prst="rect">
            <a:avLst/>
          </a:prstGeom>
        </p:spPr>
        <p:txBody>
          <a:bodyPr>
            <a:noAutofit/>
          </a:bodyPr>
          <a:lstStyle>
            <a:lvl1pPr defTabSz="914377"/>
            <a:lvl2pPr defTabSz="914377"/>
            <a:lvl3pPr defTabSz="914377"/>
            <a:lvl4pPr defTabSz="914377"/>
            <a:lvl5pPr marL="532786" indent="-176395" defTabSz="914377"/>
          </a:lstStyle>
          <a:p>
            <a:r>
              <a:t>Body Level One</a:t>
            </a:r>
          </a:p>
          <a:p>
            <a:pPr lvl="1"/>
            <a:r>
              <a:t>Body Level Two</a:t>
            </a:r>
          </a:p>
          <a:p>
            <a:pPr lvl="2"/>
            <a:r>
              <a:t>Body Level Three</a:t>
            </a:r>
          </a:p>
          <a:p>
            <a:pPr lvl="3"/>
            <a:r>
              <a:t>Body Level Four</a:t>
            </a:r>
          </a:p>
          <a:p>
            <a:pPr lvl="4"/>
            <a:r>
              <a:t>Body Level Five</a:t>
            </a:r>
          </a:p>
        </p:txBody>
      </p:sp>
      <p:sp>
        <p:nvSpPr>
          <p:cNvPr id="1330" name="Title Text"/>
          <p:cNvSpPr txBox="1">
            <a:spLocks noGrp="1"/>
          </p:cNvSpPr>
          <p:nvPr>
            <p:ph type="title"/>
          </p:nvPr>
        </p:nvSpPr>
        <p:spPr>
          <a:prstGeom prst="rect">
            <a:avLst/>
          </a:prstGeom>
        </p:spPr>
        <p:txBody>
          <a:bodyPr>
            <a:noAutofit/>
          </a:bodyPr>
          <a:lstStyle>
            <a:lvl1pPr defTabSz="914377"/>
          </a:lstStyle>
          <a:p>
            <a:r>
              <a:t>Title Text</a:t>
            </a:r>
          </a:p>
        </p:txBody>
      </p:sp>
    </p:spTree>
    <p:extLst>
      <p:ext uri="{BB962C8B-B14F-4D97-AF65-F5344CB8AC3E}">
        <p14:creationId xmlns:p14="http://schemas.microsoft.com/office/powerpoint/2010/main" val="375081374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EF37-4D23-41C9-9028-986A450A574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 name="Title 1">
            <a:extLst>
              <a:ext uri="{FF2B5EF4-FFF2-40B4-BE49-F238E27FC236}">
                <a16:creationId xmlns:a16="http://schemas.microsoft.com/office/drawing/2014/main" id="{0117C1C2-C06F-42E5-87E4-923613C972A3}"/>
              </a:ext>
            </a:extLst>
          </p:cNvPr>
          <p:cNvSpPr>
            <a:spLocks noGrp="1"/>
          </p:cNvSpPr>
          <p:nvPr>
            <p:ph type="ctrTitle" hasCustomPrompt="1"/>
          </p:nvPr>
        </p:nvSpPr>
        <p:spPr>
          <a:xfrm>
            <a:off x="324000" y="311790"/>
            <a:ext cx="7538400" cy="36932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2556194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38051438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27958229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cSld name="Default - Title Slide -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solidFill>
                  <a:srgbClr val="FFFFFF"/>
                </a:solidFill>
                <a:uFill>
                  <a:solidFill>
                    <a:srgbClr val="FFFFFF"/>
                  </a:solidFill>
                </a:uFill>
              </a:defRPr>
            </a:lvl1pPr>
            <a:lvl2pPr>
              <a:spcBef>
                <a:spcPts val="0"/>
              </a:spcBef>
              <a:defRPr sz="1350" b="1">
                <a:solidFill>
                  <a:srgbClr val="FFFFFF"/>
                </a:solidFill>
                <a:uFill>
                  <a:solidFill>
                    <a:srgbClr val="FFFFFF"/>
                  </a:solidFill>
                </a:uFill>
              </a:defRPr>
            </a:lvl2pPr>
            <a:lvl3pPr marL="0" indent="0">
              <a:spcBef>
                <a:spcPts val="0"/>
              </a:spcBef>
              <a:buSzTx/>
              <a:buNone/>
              <a:defRPr sz="1350" b="1">
                <a:solidFill>
                  <a:srgbClr val="FFFFFF"/>
                </a:solidFill>
                <a:uFill>
                  <a:solidFill>
                    <a:srgbClr val="FFFFFF"/>
                  </a:solidFill>
                </a:uFill>
              </a:defRPr>
            </a:lvl3pPr>
            <a:lvl4pPr marL="0" indent="0">
              <a:spcBef>
                <a:spcPts val="0"/>
              </a:spcBef>
              <a:buSzTx/>
              <a:buNone/>
              <a:defRPr sz="1350" b="1">
                <a:solidFill>
                  <a:srgbClr val="FFFFFF"/>
                </a:solidFill>
                <a:uFill>
                  <a:solidFill>
                    <a:srgbClr val="FFFFFF"/>
                  </a:solidFill>
                </a:uFill>
              </a:defRPr>
            </a:lvl4pPr>
            <a:lvl5pPr marL="0" indent="0">
              <a:spcBef>
                <a:spcPts val="0"/>
              </a:spcBef>
              <a:buSzTx/>
              <a:buNone/>
              <a:defRPr sz="1350" b="1">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grpSp>
        <p:nvGrpSpPr>
          <p:cNvPr id="24" name="Group"/>
          <p:cNvGrpSpPr/>
          <p:nvPr/>
        </p:nvGrpSpPr>
        <p:grpSpPr>
          <a:xfrm>
            <a:off x="352424" y="343319"/>
            <a:ext cx="1498504" cy="280804"/>
            <a:chOff x="-1" y="-1"/>
            <a:chExt cx="1998003" cy="374403"/>
          </a:xfrm>
        </p:grpSpPr>
        <p:sp>
          <p:nvSpPr>
            <p:cNvPr id="14"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5"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6"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7"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8"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9"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0"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1"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2"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3"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2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86548876"/>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x">
  <p:cSld name="Default - Title Slide - White">
    <p:spTree>
      <p:nvGrpSpPr>
        <p:cNvPr id="1" name=""/>
        <p:cNvGrpSpPr/>
        <p:nvPr/>
      </p:nvGrpSpPr>
      <p:grpSpPr>
        <a:xfrm>
          <a:off x="0" y="0"/>
          <a:ext cx="0" cy="0"/>
          <a:chOff x="0" y="0"/>
          <a:chExt cx="0" cy="0"/>
        </a:xfrm>
      </p:grpSpPr>
      <p:sp>
        <p:nvSpPr>
          <p:cNvPr id="32" name="Body Level One…"/>
          <p:cNvSpPr txBox="1">
            <a:spLocks noGrp="1"/>
          </p:cNvSpPr>
          <p:nvPr>
            <p:ph type="body" sz="quarter" idx="1"/>
          </p:nvPr>
        </p:nvSpPr>
        <p:spPr>
          <a:xfrm>
            <a:off x="356494" y="3098011"/>
            <a:ext cx="4195763" cy="1665110"/>
          </a:xfrm>
          <a:prstGeom prst="rect">
            <a:avLst/>
          </a:prstGeom>
        </p:spPr>
        <p:txBody>
          <a:bodyPr anchor="b"/>
          <a:lstStyle>
            <a:lvl1pPr>
              <a:spcBef>
                <a:spcPts val="0"/>
              </a:spcBef>
              <a:defRPr sz="1350" b="1"/>
            </a:lvl1pPr>
            <a:lvl2pPr>
              <a:spcBef>
                <a:spcPts val="0"/>
              </a:spcBef>
              <a:defRPr sz="1350" b="1"/>
            </a:lvl2pPr>
            <a:lvl3pPr marL="0" indent="0">
              <a:spcBef>
                <a:spcPts val="0"/>
              </a:spcBef>
              <a:buSzTx/>
              <a:buNone/>
              <a:defRPr sz="1350" b="1"/>
            </a:lvl3pPr>
            <a:lvl4pPr marL="0" indent="0">
              <a:spcBef>
                <a:spcPts val="0"/>
              </a:spcBef>
              <a:buSzTx/>
              <a:buNone/>
              <a:defRPr sz="1350" b="1"/>
            </a:lvl4pPr>
            <a:lvl5pPr marL="0" indent="0">
              <a:spcBef>
                <a:spcPts val="0"/>
              </a:spcBef>
              <a:buSzTx/>
              <a:buNone/>
              <a:defRPr sz="1350" b="1"/>
            </a:lvl5pPr>
          </a:lstStyle>
          <a:p>
            <a:r>
              <a:t>Body Level One</a:t>
            </a:r>
          </a:p>
          <a:p>
            <a:pPr lvl="1"/>
            <a:r>
              <a:t>Body Level Two</a:t>
            </a:r>
          </a:p>
          <a:p>
            <a:pPr lvl="2"/>
            <a:r>
              <a:t>Body Level Three</a:t>
            </a:r>
          </a:p>
          <a:p>
            <a:pPr lvl="3"/>
            <a:r>
              <a:t>Body Level Four</a:t>
            </a:r>
          </a:p>
          <a:p>
            <a:pPr lvl="4"/>
            <a:r>
              <a:t>Body Level Five</a:t>
            </a:r>
          </a:p>
        </p:txBody>
      </p:sp>
      <p:grpSp>
        <p:nvGrpSpPr>
          <p:cNvPr id="43" name="Group"/>
          <p:cNvGrpSpPr/>
          <p:nvPr/>
        </p:nvGrpSpPr>
        <p:grpSpPr>
          <a:xfrm>
            <a:off x="356493" y="342898"/>
            <a:ext cx="1498504" cy="280804"/>
            <a:chOff x="-1" y="-1"/>
            <a:chExt cx="1998003" cy="374403"/>
          </a:xfrm>
        </p:grpSpPr>
        <p:sp>
          <p:nvSpPr>
            <p:cNvPr id="33"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4"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5" name="Rectangle"/>
            <p:cNvSpPr/>
            <p:nvPr/>
          </p:nvSpPr>
          <p:spPr>
            <a:xfrm>
              <a:off x="623766" y="-2"/>
              <a:ext cx="91617" cy="368615"/>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6"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7" name="Rectangle"/>
            <p:cNvSpPr/>
            <p:nvPr/>
          </p:nvSpPr>
          <p:spPr>
            <a:xfrm>
              <a:off x="1054553" y="94565"/>
              <a:ext cx="91617" cy="274047"/>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8" name="Rectangle"/>
            <p:cNvSpPr/>
            <p:nvPr/>
          </p:nvSpPr>
          <p:spPr>
            <a:xfrm>
              <a:off x="1054553" y="-2"/>
              <a:ext cx="91617" cy="61758"/>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9"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40"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41"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42"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4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40543856"/>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x">
  <p:cSld name="Default - Title Slide - Circle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Title Text"/>
          <p:cNvSpPr txBox="1">
            <a:spLocks noGrp="1"/>
          </p:cNvSpPr>
          <p:nvPr>
            <p:ph type="title"/>
          </p:nvPr>
        </p:nvSpPr>
        <p:spPr>
          <a:xfrm>
            <a:off x="3157611" y="1014155"/>
            <a:ext cx="2835002" cy="3102366"/>
          </a:xfrm>
          <a:prstGeom prst="rect">
            <a:avLst/>
          </a:prstGeom>
          <a:ln w="25400">
            <a:solidFill>
              <a:schemeClr val="accent1"/>
            </a:solidFill>
            <a:round/>
          </a:ln>
        </p:spPr>
        <p:txBody>
          <a:bodyPr lIns="107999" tIns="107999" rIns="107999" bIns="107999" anchor="ctr"/>
          <a:lstStyle>
            <a:lvl1pPr algn="ctr">
              <a:lnSpc>
                <a:spcPts val="2850"/>
              </a:lnSpc>
              <a:defRPr sz="2400">
                <a:solidFill>
                  <a:srgbClr val="FFFFFF"/>
                </a:solidFill>
                <a:uFill>
                  <a:solidFill>
                    <a:srgbClr val="FFFFFF"/>
                  </a:solidFill>
                </a:uFill>
              </a:defRPr>
            </a:lvl1pPr>
          </a:lstStyle>
          <a:p>
            <a:r>
              <a:t>Title Text</a:t>
            </a:r>
          </a:p>
        </p:txBody>
      </p:sp>
      <p:sp>
        <p:nvSpPr>
          <p:cNvPr id="52" name="Body Level One…"/>
          <p:cNvSpPr txBox="1">
            <a:spLocks noGrp="1"/>
          </p:cNvSpPr>
          <p:nvPr>
            <p:ph type="body" sz="quarter" idx="1"/>
          </p:nvPr>
        </p:nvSpPr>
        <p:spPr>
          <a:xfrm>
            <a:off x="356400" y="4116519"/>
            <a:ext cx="4194010" cy="646601"/>
          </a:xfrm>
          <a:prstGeom prst="rect">
            <a:avLst/>
          </a:prstGeom>
        </p:spPr>
        <p:txBody>
          <a:bodyPr anchor="b"/>
          <a:lstStyle>
            <a:lvl1pPr>
              <a:spcBef>
                <a:spcPts val="0"/>
              </a:spcBef>
              <a:defRPr sz="1200">
                <a:solidFill>
                  <a:srgbClr val="FFFFFF"/>
                </a:solidFill>
                <a:uFill>
                  <a:solidFill>
                    <a:srgbClr val="FFFFFF"/>
                  </a:solidFill>
                </a:uFill>
              </a:defRPr>
            </a:lvl1pPr>
            <a:lvl2pPr>
              <a:spcBef>
                <a:spcPts val="0"/>
              </a:spcBef>
              <a:defRPr sz="1200">
                <a:solidFill>
                  <a:srgbClr val="FFFFFF"/>
                </a:solidFill>
                <a:uFill>
                  <a:solidFill>
                    <a:srgbClr val="FFFFFF"/>
                  </a:solidFill>
                </a:uFill>
              </a:defRPr>
            </a:lvl2pPr>
            <a:lvl3pPr marL="0" indent="0">
              <a:spcBef>
                <a:spcPts val="0"/>
              </a:spcBef>
              <a:buSzTx/>
              <a:buNone/>
              <a:defRPr sz="1200">
                <a:solidFill>
                  <a:srgbClr val="FFFFFF"/>
                </a:solidFill>
                <a:uFill>
                  <a:solidFill>
                    <a:srgbClr val="FFFFFF"/>
                  </a:solidFill>
                </a:uFill>
              </a:defRPr>
            </a:lvl3pPr>
            <a:lvl4pPr marL="0" indent="0">
              <a:spcBef>
                <a:spcPts val="0"/>
              </a:spcBef>
              <a:buSzTx/>
              <a:buNone/>
              <a:defRPr sz="1200">
                <a:solidFill>
                  <a:srgbClr val="FFFFFF"/>
                </a:solidFill>
                <a:uFill>
                  <a:solidFill>
                    <a:srgbClr val="FFFFFF"/>
                  </a:solidFill>
                </a:uFill>
              </a:defRPr>
            </a:lvl4pPr>
            <a:lvl5pPr marL="0" indent="0">
              <a:spcBef>
                <a:spcPts val="0"/>
              </a:spcBef>
              <a:buSzTx/>
              <a:buNone/>
              <a:defRPr sz="12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grpSp>
        <p:nvGrpSpPr>
          <p:cNvPr id="63" name="Group"/>
          <p:cNvGrpSpPr/>
          <p:nvPr/>
        </p:nvGrpSpPr>
        <p:grpSpPr>
          <a:xfrm>
            <a:off x="352424" y="343319"/>
            <a:ext cx="1498504" cy="280804"/>
            <a:chOff x="-1" y="-1"/>
            <a:chExt cx="1998003" cy="374403"/>
          </a:xfrm>
        </p:grpSpPr>
        <p:sp>
          <p:nvSpPr>
            <p:cNvPr id="53"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4"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5"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6"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7"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8"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9"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60"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61"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62"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6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180841696"/>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x">
  <p:cSld name="Default - Divider - Deloitte green">
    <p:bg>
      <p:bgPr>
        <a:solidFill>
          <a:schemeClr val="accent1"/>
        </a:solidFill>
        <a:effectLst/>
      </p:bgPr>
    </p:bg>
    <p:spTree>
      <p:nvGrpSpPr>
        <p:cNvPr id="1" name=""/>
        <p:cNvGrpSpPr/>
        <p:nvPr/>
      </p:nvGrpSpPr>
      <p:grpSpPr>
        <a:xfrm>
          <a:off x="0" y="0"/>
          <a:ext cx="0" cy="0"/>
          <a:chOff x="0" y="0"/>
          <a:chExt cx="0" cy="0"/>
        </a:xfrm>
      </p:grpSpPr>
      <p:sp>
        <p:nvSpPr>
          <p:cNvPr id="91" name="Title Text"/>
          <p:cNvSpPr txBox="1">
            <a:spLocks noGrp="1"/>
          </p:cNvSpPr>
          <p:nvPr>
            <p:ph type="title"/>
          </p:nvPr>
        </p:nvSpPr>
        <p:spPr>
          <a:xfrm>
            <a:off x="352425" y="0"/>
            <a:ext cx="7813676" cy="2469463"/>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92" name="Body Level One…"/>
          <p:cNvSpPr txBox="1">
            <a:spLocks noGrp="1"/>
          </p:cNvSpPr>
          <p:nvPr>
            <p:ph type="body" idx="1"/>
          </p:nvPr>
        </p:nvSpPr>
        <p:spPr>
          <a:xfrm>
            <a:off x="352424" y="2567658"/>
            <a:ext cx="7813678" cy="2460776"/>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9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9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35998301"/>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
  <p:cSld name="Default - Divider - Deloitte dark green">
    <p:bg>
      <p:bgPr>
        <a:solidFill>
          <a:schemeClr val="accent2"/>
        </a:solidFill>
        <a:effectLst/>
      </p:bgPr>
    </p:bg>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0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0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386009243"/>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
  <p:cSld name="Default - Divider - Deloitte blue">
    <p:bg>
      <p:bgPr>
        <a:solidFill>
          <a:schemeClr val="accent3"/>
        </a:solidFill>
        <a:effectLst/>
      </p:bgPr>
    </p:bg>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1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1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363502000"/>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
  <p:cSld name="Default - Divider - Deloitte dark blue">
    <p:bg>
      <p:bgPr>
        <a:solidFill>
          <a:schemeClr val="accent4"/>
        </a:solidFill>
        <a:effectLst/>
      </p:bgPr>
    </p:bg>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2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2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2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81520170"/>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x">
  <p:cSld name="Default - Divider - Deloitte black">
    <p:bg>
      <p:bgPr>
        <a:solidFill>
          <a:srgbClr val="000000"/>
        </a:solidFill>
        <a:effectLst/>
      </p:bgPr>
    </p:bg>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3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3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Verdana"/>
                <a:ea typeface="Verdana"/>
                <a:cs typeface="Verdana"/>
                <a:sym typeface="Verdana"/>
              </a:defRPr>
            </a:lvl1pPr>
          </a:lstStyle>
          <a:p>
            <a:r>
              <a:rPr sz="450"/>
              <a:t>Copyrights © 2020 Kaiburr LLC. All rights reserved.</a:t>
            </a:r>
          </a:p>
        </p:txBody>
      </p:sp>
      <p:sp>
        <p:nvSpPr>
          <p:cNvPr id="13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3837381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4009735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5"/>
          <p:cNvSpPr>
            <a:spLocks noGrp="1"/>
          </p:cNvSpPr>
          <p:nvPr>
            <p:ph type="dt" sz="half" idx="10"/>
          </p:nvPr>
        </p:nvSpPr>
        <p:spPr/>
        <p:txBody>
          <a:bodyPr/>
          <a:lstStyle/>
          <a:p>
            <a:fld id="{1ADF333C-32D3-4847-920A-F2A1FAAB1DFD}" type="datetime1">
              <a:rPr lang="en-US" smtClean="0"/>
              <a:t>9/18/2023</a:t>
            </a:fld>
            <a:endParaRPr lang="de-DE" dirty="0"/>
          </a:p>
        </p:txBody>
      </p:sp>
      <p:sp>
        <p:nvSpPr>
          <p:cNvPr id="7" name="Foliennummernplatzhalter 6"/>
          <p:cNvSpPr>
            <a:spLocks noGrp="1"/>
          </p:cNvSpPr>
          <p:nvPr>
            <p:ph type="sldNum" sz="quarter" idx="11"/>
          </p:nvPr>
        </p:nvSpPr>
        <p:spPr/>
        <p:txBody>
          <a:bodyPr/>
          <a:lstStyle/>
          <a:p>
            <a:fld id="{221F1D72-F2AC-4B6E-A46C-E63D2CF40C7B}" type="slidenum">
              <a:rPr lang="de-DE" smtClean="0"/>
              <a:pPr/>
              <a:t>‹#›</a:t>
            </a:fld>
            <a:endParaRPr lang="de-DE"/>
          </a:p>
        </p:txBody>
      </p:sp>
      <p:sp>
        <p:nvSpPr>
          <p:cNvPr id="8" name="Titel 1">
            <a:extLst>
              <a:ext uri="{FF2B5EF4-FFF2-40B4-BE49-F238E27FC236}">
                <a16:creationId xmlns:a16="http://schemas.microsoft.com/office/drawing/2014/main" id="{FC5D7DC6-499C-40F2-BC7E-620B338AC9EF}"/>
              </a:ext>
            </a:extLst>
          </p:cNvPr>
          <p:cNvSpPr>
            <a:spLocks noGrp="1"/>
          </p:cNvSpPr>
          <p:nvPr>
            <p:ph type="title" hasCustomPrompt="1"/>
          </p:nvPr>
        </p:nvSpPr>
        <p:spPr>
          <a:xfrm>
            <a:off x="304840" y="426566"/>
            <a:ext cx="8029508" cy="475507"/>
          </a:xfrm>
          <a:prstGeom prst="rect">
            <a:avLst/>
          </a:prstGeom>
        </p:spPr>
        <p:txBody>
          <a:bodyPr/>
          <a:lstStyle>
            <a:lvl1pPr>
              <a:defRPr sz="1800"/>
            </a:lvl1pPr>
          </a:lstStyle>
          <a:p>
            <a:r>
              <a:rPr lang="de-DE" dirty="0"/>
              <a:t>Layout </a:t>
            </a:r>
            <a:r>
              <a:rPr lang="de-DE" dirty="0" err="1"/>
              <a:t>for</a:t>
            </a:r>
            <a:r>
              <a:rPr lang="de-DE" dirty="0"/>
              <a:t> </a:t>
            </a:r>
            <a:r>
              <a:rPr lang="de-DE" dirty="0" err="1"/>
              <a:t>agenda</a:t>
            </a:r>
            <a:endParaRPr lang="de-DE" dirty="0"/>
          </a:p>
        </p:txBody>
      </p:sp>
    </p:spTree>
    <p:extLst>
      <p:ext uri="{BB962C8B-B14F-4D97-AF65-F5344CB8AC3E}">
        <p14:creationId xmlns:p14="http://schemas.microsoft.com/office/powerpoint/2010/main" val="3226701409"/>
      </p:ext>
    </p:extLst>
  </p:cSld>
  <p:clrMapOvr>
    <a:masterClrMapping/>
  </p:clrMapOvr>
  <p:transition spd="slow">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x">
  <p:cSld name="Default - 1_Divider - Deloitte black">
    <p:bg>
      <p:bgPr>
        <a:solidFill>
          <a:srgbClr val="000000"/>
        </a:solidFill>
        <a:effectLst/>
      </p:bgPr>
    </p:bg>
    <p:spTree>
      <p:nvGrpSpPr>
        <p:cNvPr id="1" name=""/>
        <p:cNvGrpSpPr/>
        <p:nvPr/>
      </p:nvGrpSpPr>
      <p:grpSpPr>
        <a:xfrm>
          <a:off x="0" y="0"/>
          <a:ext cx="0" cy="0"/>
          <a:chOff x="0" y="0"/>
          <a:chExt cx="0" cy="0"/>
        </a:xfrm>
      </p:grpSpPr>
      <p:sp>
        <p:nvSpPr>
          <p:cNvPr id="141" name="Rectangle"/>
          <p:cNvSpPr/>
          <p:nvPr/>
        </p:nvSpPr>
        <p:spPr>
          <a:xfrm>
            <a:off x="0" y="0"/>
            <a:ext cx="9144000" cy="5143500"/>
          </a:xfrm>
          <a:prstGeom prst="rect">
            <a:avLst/>
          </a:prstGeom>
          <a:solidFill>
            <a:srgbClr val="004C55"/>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Verdana"/>
                <a:ea typeface="Verdana"/>
                <a:cs typeface="Verdana"/>
                <a:sym typeface="Verdana"/>
              </a:defRPr>
            </a:pPr>
            <a:endParaRPr sz="1200"/>
          </a:p>
        </p:txBody>
      </p:sp>
      <p:sp>
        <p:nvSpPr>
          <p:cNvPr id="142"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143"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4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Verdana"/>
                <a:ea typeface="Verdana"/>
                <a:cs typeface="Verdana"/>
                <a:sym typeface="Verdana"/>
              </a:defRPr>
            </a:lvl1pPr>
          </a:lstStyle>
          <a:p>
            <a:r>
              <a:rPr sz="450"/>
              <a:t>Copyrights © 2020 Kaiburr LLC. All rights reserved.</a:t>
            </a:r>
          </a:p>
        </p:txBody>
      </p:sp>
      <p:sp>
        <p:nvSpPr>
          <p:cNvPr id="14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306655555"/>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Default - Divider - Deloitte white">
    <p:spTree>
      <p:nvGrpSpPr>
        <p:cNvPr id="1" name=""/>
        <p:cNvGrpSpPr/>
        <p:nvPr/>
      </p:nvGrpSpPr>
      <p:grpSpPr>
        <a:xfrm>
          <a:off x="0" y="0"/>
          <a:ext cx="0" cy="0"/>
          <a:chOff x="0" y="0"/>
          <a:chExt cx="0" cy="0"/>
        </a:xfrm>
      </p:grpSpPr>
      <p:sp>
        <p:nvSpPr>
          <p:cNvPr id="152" name="Body Level One…"/>
          <p:cNvSpPr txBox="1">
            <a:spLocks noGrp="1"/>
          </p:cNvSpPr>
          <p:nvPr>
            <p:ph type="body" idx="1"/>
          </p:nvPr>
        </p:nvSpPr>
        <p:spPr>
          <a:xfrm>
            <a:off x="352425" y="2571750"/>
            <a:ext cx="7905750" cy="2460774"/>
          </a:xfrm>
          <a:prstGeom prst="rect">
            <a:avLst/>
          </a:prstGeom>
        </p:spPr>
        <p:txBody>
          <a:bodyPr/>
          <a:lstStyle>
            <a:lvl1pPr>
              <a:lnSpc>
                <a:spcPct val="95000"/>
              </a:lnSpc>
              <a:spcBef>
                <a:spcPts val="0"/>
              </a:spcBef>
              <a:defRPr sz="2850"/>
            </a:lvl1pPr>
            <a:lvl2pPr>
              <a:lnSpc>
                <a:spcPct val="95000"/>
              </a:lnSpc>
              <a:spcBef>
                <a:spcPts val="0"/>
              </a:spcBef>
              <a:defRPr sz="2850"/>
            </a:lvl2pPr>
            <a:lvl3pPr marL="0" indent="0">
              <a:lnSpc>
                <a:spcPct val="95000"/>
              </a:lnSpc>
              <a:spcBef>
                <a:spcPts val="0"/>
              </a:spcBef>
              <a:buSzTx/>
              <a:buNone/>
              <a:defRPr sz="2850"/>
            </a:lvl3pPr>
            <a:lvl4pPr marL="0" indent="0">
              <a:lnSpc>
                <a:spcPct val="95000"/>
              </a:lnSpc>
              <a:spcBef>
                <a:spcPts val="0"/>
              </a:spcBef>
              <a:buSzTx/>
              <a:buNone/>
              <a:defRPr sz="2850"/>
            </a:lvl4pPr>
            <a:lvl5pPr marL="0" indent="0">
              <a:lnSpc>
                <a:spcPct val="95000"/>
              </a:lnSpc>
              <a:spcBef>
                <a:spcPts val="0"/>
              </a:spcBef>
              <a:buSzTx/>
              <a:buNone/>
              <a:defRPr sz="2850"/>
            </a:lvl5pPr>
          </a:lstStyle>
          <a:p>
            <a:r>
              <a:t>Body Level One</a:t>
            </a:r>
          </a:p>
          <a:p>
            <a:pPr lvl="1"/>
            <a:r>
              <a:t>Body Level Two</a:t>
            </a:r>
          </a:p>
          <a:p>
            <a:pPr lvl="2"/>
            <a:r>
              <a:t>Body Level Three</a:t>
            </a:r>
          </a:p>
          <a:p>
            <a:pPr lvl="3"/>
            <a:r>
              <a:t>Body Level Four</a:t>
            </a:r>
          </a:p>
          <a:p>
            <a:pPr lvl="4"/>
            <a:r>
              <a:t>Body Level Five</a:t>
            </a:r>
          </a:p>
        </p:txBody>
      </p:sp>
      <p:sp>
        <p:nvSpPr>
          <p:cNvPr id="15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Copyrights © 2020 Kaiburr LLC. All rights reserved.</a:t>
            </a:r>
          </a:p>
        </p:txBody>
      </p:sp>
      <p:sp>
        <p:nvSpPr>
          <p:cNvPr id="154" name="Title Text"/>
          <p:cNvSpPr txBox="1">
            <a:spLocks noGrp="1"/>
          </p:cNvSpPr>
          <p:nvPr>
            <p:ph type="title"/>
          </p:nvPr>
        </p:nvSpPr>
        <p:spPr>
          <a:xfrm>
            <a:off x="352426" y="0"/>
            <a:ext cx="7813676" cy="2473554"/>
          </a:xfrm>
          <a:prstGeom prst="rect">
            <a:avLst/>
          </a:prstGeom>
        </p:spPr>
        <p:txBody>
          <a:bodyPr anchor="b"/>
          <a:lstStyle>
            <a:lvl1pPr>
              <a:lnSpc>
                <a:spcPct val="95000"/>
              </a:lnSpc>
              <a:defRPr sz="2850" b="1"/>
            </a:lvl1pPr>
          </a:lstStyle>
          <a:p>
            <a:r>
              <a:t>Title Text</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4364013"/>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
  <p:cSld name="Default - Key statement dark green">
    <p:bg>
      <p:bgPr>
        <a:solidFill>
          <a:schemeClr val="accent2"/>
        </a:solidFill>
        <a:effectLst/>
      </p:bgPr>
    </p:bg>
    <p:spTree>
      <p:nvGrpSpPr>
        <p:cNvPr id="1" name=""/>
        <p:cNvGrpSpPr/>
        <p:nvPr/>
      </p:nvGrpSpPr>
      <p:grpSpPr>
        <a:xfrm>
          <a:off x="0" y="0"/>
          <a:ext cx="0" cy="0"/>
          <a:chOff x="0" y="0"/>
          <a:chExt cx="0" cy="0"/>
        </a:xfrm>
      </p:grpSpPr>
      <p:sp>
        <p:nvSpPr>
          <p:cNvPr id="162"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6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6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66838548"/>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x">
  <p:cSld name="Default - Key statement dark blue">
    <p:bg>
      <p:bgPr>
        <a:solidFill>
          <a:schemeClr val="accent4"/>
        </a:solidFill>
        <a:effectLst/>
      </p:bgPr>
    </p:bg>
    <p:spTree>
      <p:nvGrpSpPr>
        <p:cNvPr id="1" name=""/>
        <p:cNvGrpSpPr/>
        <p:nvPr/>
      </p:nvGrpSpPr>
      <p:grpSpPr>
        <a:xfrm>
          <a:off x="0" y="0"/>
          <a:ext cx="0" cy="0"/>
          <a:chOff x="0" y="0"/>
          <a:chExt cx="0" cy="0"/>
        </a:xfrm>
      </p:grpSpPr>
      <p:sp>
        <p:nvSpPr>
          <p:cNvPr id="171"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72"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73"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78731798"/>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x">
  <p:cSld name="Default - Key statement teal">
    <p:bg>
      <p:bgPr>
        <a:solidFill>
          <a:schemeClr val="accent5"/>
        </a:solidFill>
        <a:effectLst/>
      </p:bgPr>
    </p:bg>
    <p:spTree>
      <p:nvGrpSpPr>
        <p:cNvPr id="1" name=""/>
        <p:cNvGrpSpPr/>
        <p:nvPr/>
      </p:nvGrpSpPr>
      <p:grpSpPr>
        <a:xfrm>
          <a:off x="0" y="0"/>
          <a:ext cx="0" cy="0"/>
          <a:chOff x="0" y="0"/>
          <a:chExt cx="0" cy="0"/>
        </a:xfrm>
      </p:grpSpPr>
      <p:sp>
        <p:nvSpPr>
          <p:cNvPr id="180"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81"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82"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817999708"/>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x">
  <p:cSld name="Default - Key statement black">
    <p:bg>
      <p:bgPr>
        <a:solidFill>
          <a:srgbClr val="000000"/>
        </a:solidFill>
        <a:effectLst/>
      </p:bgPr>
    </p:bg>
    <p:spTree>
      <p:nvGrpSpPr>
        <p:cNvPr id="1" name=""/>
        <p:cNvGrpSpPr/>
        <p:nvPr/>
      </p:nvGrpSpPr>
      <p:grpSpPr>
        <a:xfrm>
          <a:off x="0" y="0"/>
          <a:ext cx="0" cy="0"/>
          <a:chOff x="0" y="0"/>
          <a:chExt cx="0" cy="0"/>
        </a:xfrm>
      </p:grpSpPr>
      <p:sp>
        <p:nvSpPr>
          <p:cNvPr id="189"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90"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91"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69872016"/>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Default - Key statement white">
    <p:spTree>
      <p:nvGrpSpPr>
        <p:cNvPr id="1" name=""/>
        <p:cNvGrpSpPr/>
        <p:nvPr/>
      </p:nvGrpSpPr>
      <p:grpSpPr>
        <a:xfrm>
          <a:off x="0" y="0"/>
          <a:ext cx="0" cy="0"/>
          <a:chOff x="0" y="0"/>
          <a:chExt cx="0" cy="0"/>
        </a:xfrm>
      </p:grpSpPr>
      <p:sp>
        <p:nvSpPr>
          <p:cNvPr id="198" name="Body Level One…"/>
          <p:cNvSpPr txBox="1">
            <a:spLocks noGrp="1"/>
          </p:cNvSpPr>
          <p:nvPr>
            <p:ph type="body" idx="1"/>
          </p:nvPr>
        </p:nvSpPr>
        <p:spPr>
          <a:xfrm>
            <a:off x="352425" y="1193007"/>
            <a:ext cx="6772203" cy="3950494"/>
          </a:xfrm>
          <a:prstGeom prst="rect">
            <a:avLst/>
          </a:prstGeom>
        </p:spPr>
        <p:txBody>
          <a:bodyPr/>
          <a:lstStyle>
            <a:lvl1pPr>
              <a:spcBef>
                <a:spcPts val="3600"/>
              </a:spcBef>
              <a:defRPr sz="2100"/>
            </a:lvl1pPr>
            <a:lvl2pPr>
              <a:spcBef>
                <a:spcPts val="3600"/>
              </a:spcBef>
              <a:defRPr sz="2100"/>
            </a:lvl2pPr>
            <a:lvl3pPr marL="123476" indent="-123476">
              <a:spcBef>
                <a:spcPts val="3600"/>
              </a:spcBef>
              <a:defRPr sz="2100"/>
            </a:lvl3pPr>
            <a:lvl4pPr marL="303472" indent="-123476">
              <a:spcBef>
                <a:spcPts val="3600"/>
              </a:spcBef>
              <a:defRPr sz="2100"/>
            </a:lvl4pPr>
            <a:lvl5pPr marL="479867" indent="-123476">
              <a:spcBef>
                <a:spcPts val="3600"/>
              </a:spcBef>
              <a:defRPr sz="2100"/>
            </a:lvl5p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5997295"/>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x">
  <p:cSld name="Default - Contents">
    <p:spTree>
      <p:nvGrpSpPr>
        <p:cNvPr id="1" name=""/>
        <p:cNvGrpSpPr/>
        <p:nvPr/>
      </p:nvGrpSpPr>
      <p:grpSpPr>
        <a:xfrm>
          <a:off x="0" y="0"/>
          <a:ext cx="0" cy="0"/>
          <a:chOff x="0" y="0"/>
          <a:chExt cx="0" cy="0"/>
        </a:xfrm>
      </p:grpSpPr>
      <p:sp>
        <p:nvSpPr>
          <p:cNvPr id="207" name="Body Level One…"/>
          <p:cNvSpPr txBox="1">
            <a:spLocks noGrp="1"/>
          </p:cNvSpPr>
          <p:nvPr>
            <p:ph type="body" idx="1"/>
          </p:nvPr>
        </p:nvSpPr>
        <p:spPr>
          <a:xfrm>
            <a:off x="352426" y="1248968"/>
            <a:ext cx="7011590"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8" name="Title Text"/>
          <p:cNvSpPr txBox="1">
            <a:spLocks noGrp="1"/>
          </p:cNvSpPr>
          <p:nvPr>
            <p:ph type="title"/>
          </p:nvPr>
        </p:nvSpPr>
        <p:spPr>
          <a:xfrm>
            <a:off x="352425" y="301940"/>
            <a:ext cx="8439150" cy="947030"/>
          </a:xfrm>
          <a:prstGeom prst="rect">
            <a:avLst/>
          </a:prstGeom>
        </p:spPr>
        <p:txBody>
          <a:bodyPr/>
          <a:lstStyle/>
          <a:p>
            <a:r>
              <a:t>Title Text</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2" descr="Image result for sify logo">
            <a:extLst>
              <a:ext uri="{FF2B5EF4-FFF2-40B4-BE49-F238E27FC236}">
                <a16:creationId xmlns:a16="http://schemas.microsoft.com/office/drawing/2014/main" id="{AEA41D24-7BA4-4258-B668-B9E517373A3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7368" y="4914003"/>
            <a:ext cx="370953" cy="21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757769"/>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x">
  <p:cSld name="Default - Contents with image">
    <p:spTree>
      <p:nvGrpSpPr>
        <p:cNvPr id="1" name=""/>
        <p:cNvGrpSpPr/>
        <p:nvPr/>
      </p:nvGrpSpPr>
      <p:grpSpPr>
        <a:xfrm>
          <a:off x="0" y="0"/>
          <a:ext cx="0" cy="0"/>
          <a:chOff x="0" y="0"/>
          <a:chExt cx="0" cy="0"/>
        </a:xfrm>
      </p:grpSpPr>
      <p:sp>
        <p:nvSpPr>
          <p:cNvPr id="216"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Copyrights © 2020 Kaiburr LLC. All rights reserved.</a:t>
            </a:r>
          </a:p>
        </p:txBody>
      </p:sp>
      <p:sp>
        <p:nvSpPr>
          <p:cNvPr id="217" name="Body Level One…"/>
          <p:cNvSpPr txBox="1">
            <a:spLocks noGrp="1"/>
          </p:cNvSpPr>
          <p:nvPr>
            <p:ph type="body" sz="half" idx="1"/>
          </p:nvPr>
        </p:nvSpPr>
        <p:spPr>
          <a:xfrm>
            <a:off x="352426" y="1248968"/>
            <a:ext cx="3250247"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8" name="Title Text"/>
          <p:cNvSpPr txBox="1">
            <a:spLocks noGrp="1"/>
          </p:cNvSpPr>
          <p:nvPr>
            <p:ph type="title"/>
          </p:nvPr>
        </p:nvSpPr>
        <p:spPr>
          <a:prstGeom prst="rect">
            <a:avLst/>
          </a:prstGeom>
        </p:spPr>
        <p:txBody>
          <a:body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475709"/>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Default - Title &amp; 1 column text">
    <p:spTree>
      <p:nvGrpSpPr>
        <p:cNvPr id="1" name=""/>
        <p:cNvGrpSpPr/>
        <p:nvPr/>
      </p:nvGrpSpPr>
      <p:grpSpPr>
        <a:xfrm>
          <a:off x="0" y="0"/>
          <a:ext cx="0" cy="0"/>
          <a:chOff x="0" y="0"/>
          <a:chExt cx="0" cy="0"/>
        </a:xfrm>
      </p:grpSpPr>
      <p:sp>
        <p:nvSpPr>
          <p:cNvPr id="2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7" name="Title Text"/>
          <p:cNvSpPr txBox="1">
            <a:spLocks noGrp="1"/>
          </p:cNvSpPr>
          <p:nvPr>
            <p:ph type="title"/>
          </p:nvPr>
        </p:nvSpPr>
        <p:spPr>
          <a:prstGeom prst="rect">
            <a:avLst/>
          </a:prstGeom>
        </p:spPr>
        <p:txBody>
          <a:bodyPr/>
          <a:lstStyle/>
          <a:p>
            <a:r>
              <a:t>Title Text</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647494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319819" y="166937"/>
            <a:ext cx="8502029" cy="568517"/>
          </a:xfrm>
          <a:prstGeom prst="rect">
            <a:avLst/>
          </a:prstGeom>
        </p:spPr>
        <p:txBody>
          <a:bodyPr vert="horz" wrap="square" lIns="0" tIns="164592" rIns="0" bIns="0" rtlCol="0" anchor="t">
            <a:noAutofit/>
          </a:bodyPr>
          <a:lstStyle>
            <a:lvl1pPr>
              <a:defRPr>
                <a:solidFill>
                  <a:schemeClr val="tx2"/>
                </a:solidFill>
              </a:defRPr>
            </a:lvl1pPr>
          </a:lstStyle>
          <a:p>
            <a:r>
              <a:rPr lang="en-US"/>
              <a:t>Title</a:t>
            </a:r>
          </a:p>
        </p:txBody>
      </p:sp>
      <p:grpSp>
        <p:nvGrpSpPr>
          <p:cNvPr id="7" name="Group 6">
            <a:extLst>
              <a:ext uri="{FF2B5EF4-FFF2-40B4-BE49-F238E27FC236}">
                <a16:creationId xmlns:a16="http://schemas.microsoft.com/office/drawing/2014/main" id="{D93F0F27-6B90-4485-A3C5-1C1E05E189E8}"/>
              </a:ext>
            </a:extLst>
          </p:cNvPr>
          <p:cNvGrpSpPr/>
          <p:nvPr userDrawn="1"/>
        </p:nvGrpSpPr>
        <p:grpSpPr>
          <a:xfrm>
            <a:off x="327285" y="4823224"/>
            <a:ext cx="8494564" cy="71302"/>
            <a:chOff x="445128" y="6559056"/>
            <a:chExt cx="11553197" cy="96964"/>
          </a:xfrm>
        </p:grpSpPr>
        <p:sp>
          <p:nvSpPr>
            <p:cNvPr id="8" name="TextBox 7">
              <a:extLst>
                <a:ext uri="{FF2B5EF4-FFF2-40B4-BE49-F238E27FC236}">
                  <a16:creationId xmlns:a16="http://schemas.microsoft.com/office/drawing/2014/main" id="{AE9C5276-7B68-429C-9DA6-E4F27E0CA047}"/>
                </a:ext>
              </a:extLst>
            </p:cNvPr>
            <p:cNvSpPr txBox="1"/>
            <p:nvPr userDrawn="1"/>
          </p:nvSpPr>
          <p:spPr>
            <a:xfrm>
              <a:off x="445128" y="6559056"/>
              <a:ext cx="961467" cy="96964"/>
            </a:xfrm>
            <a:prstGeom prst="rect">
              <a:avLst/>
            </a:prstGeom>
            <a:noFill/>
          </p:spPr>
          <p:txBody>
            <a:bodyPr wrap="none" lIns="0" tIns="0" rIns="0" bIns="0" rtlCol="0">
              <a:spAutoFit/>
            </a:bodyPr>
            <a:lstStyle/>
            <a:p>
              <a:pPr>
                <a:lnSpc>
                  <a:spcPct val="90000"/>
                </a:lnSpc>
                <a:spcAft>
                  <a:spcPts val="441"/>
                </a:spcAft>
              </a:pPr>
              <a:r>
                <a:rPr lang="en-US" sz="515">
                  <a:solidFill>
                    <a:schemeClr val="bg1">
                      <a:lumMod val="65000"/>
                    </a:schemeClr>
                  </a:solidFill>
                </a:rPr>
                <a:t>© Microsoft Corporation</a:t>
              </a:r>
              <a:endParaRPr lang="en-US" sz="588">
                <a:solidFill>
                  <a:schemeClr val="bg1">
                    <a:lumMod val="65000"/>
                  </a:schemeClr>
                </a:solidFill>
              </a:endParaRPr>
            </a:p>
          </p:txBody>
        </p:sp>
        <p:sp>
          <p:nvSpPr>
            <p:cNvPr id="9" name="Freeform: Shape 8">
              <a:extLst>
                <a:ext uri="{FF2B5EF4-FFF2-40B4-BE49-F238E27FC236}">
                  <a16:creationId xmlns:a16="http://schemas.microsoft.com/office/drawing/2014/main" id="{F2F457BA-782B-49BA-97AD-00B8135A75A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313"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56414281"/>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Default - Title, subtitle &amp; 1 column text">
    <p:spTree>
      <p:nvGrpSpPr>
        <p:cNvPr id="1" name=""/>
        <p:cNvGrpSpPr/>
        <p:nvPr/>
      </p:nvGrpSpPr>
      <p:grpSpPr>
        <a:xfrm>
          <a:off x="0" y="0"/>
          <a:ext cx="0" cy="0"/>
          <a:chOff x="0" y="0"/>
          <a:chExt cx="0" cy="0"/>
        </a:xfrm>
      </p:grpSpPr>
      <p:sp>
        <p:nvSpPr>
          <p:cNvPr id="235"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236"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6994528"/>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Default - Title, subtitle &amp; 1 column - large">
    <p:spTree>
      <p:nvGrpSpPr>
        <p:cNvPr id="1" name=""/>
        <p:cNvGrpSpPr/>
        <p:nvPr/>
      </p:nvGrpSpPr>
      <p:grpSpPr>
        <a:xfrm>
          <a:off x="0" y="0"/>
          <a:ext cx="0" cy="0"/>
          <a:chOff x="0" y="0"/>
          <a:chExt cx="0" cy="0"/>
        </a:xfrm>
      </p:grpSpPr>
      <p:sp>
        <p:nvSpPr>
          <p:cNvPr id="244" name="Body Level One…"/>
          <p:cNvSpPr txBox="1">
            <a:spLocks noGrp="1"/>
          </p:cNvSpPr>
          <p:nvPr>
            <p:ph type="body" idx="1"/>
          </p:nvPr>
        </p:nvSpPr>
        <p:spPr>
          <a:xfrm>
            <a:off x="352425" y="1257300"/>
            <a:ext cx="8439150" cy="3886200"/>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245" name="Title Text"/>
          <p:cNvSpPr txBox="1">
            <a:spLocks noGrp="1"/>
          </p:cNvSpPr>
          <p:nvPr>
            <p:ph type="title"/>
          </p:nvPr>
        </p:nvSpPr>
        <p:spPr>
          <a:xfrm>
            <a:off x="352425" y="301941"/>
            <a:ext cx="8439150" cy="955361"/>
          </a:xfrm>
          <a:prstGeom prst="rect">
            <a:avLst/>
          </a:prstGeom>
        </p:spPr>
        <p:txBody>
          <a:bodyPr/>
          <a:lstStyle/>
          <a:p>
            <a:r>
              <a:t>Title Text</a:t>
            </a:r>
          </a:p>
        </p:txBody>
      </p:sp>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829257"/>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Default - Title, subtitle &amp; chart">
    <p:spTree>
      <p:nvGrpSpPr>
        <p:cNvPr id="1" name=""/>
        <p:cNvGrpSpPr/>
        <p:nvPr/>
      </p:nvGrpSpPr>
      <p:grpSpPr>
        <a:xfrm>
          <a:off x="0" y="0"/>
          <a:ext cx="0" cy="0"/>
          <a:chOff x="0" y="0"/>
          <a:chExt cx="0" cy="0"/>
        </a:xfrm>
      </p:grpSpPr>
      <p:sp>
        <p:nvSpPr>
          <p:cNvPr id="253" name="Body Level One…"/>
          <p:cNvSpPr txBox="1">
            <a:spLocks noGrp="1"/>
          </p:cNvSpPr>
          <p:nvPr>
            <p:ph type="body" sz="half" idx="1"/>
          </p:nvPr>
        </p:nvSpPr>
        <p:spPr>
          <a:xfrm>
            <a:off x="351000" y="1244860"/>
            <a:ext cx="8439151" cy="15537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4" name="Title Text"/>
          <p:cNvSpPr txBox="1">
            <a:spLocks noGrp="1"/>
          </p:cNvSpPr>
          <p:nvPr>
            <p:ph type="title"/>
          </p:nvPr>
        </p:nvSpPr>
        <p:spPr>
          <a:xfrm>
            <a:off x="352425" y="301941"/>
            <a:ext cx="8439150" cy="942922"/>
          </a:xfrm>
          <a:prstGeom prst="rect">
            <a:avLst/>
          </a:prstGeom>
        </p:spPr>
        <p:txBody>
          <a:bodyPr/>
          <a:lstStyle/>
          <a:p>
            <a:r>
              <a:t>Title Text</a:t>
            </a:r>
          </a:p>
        </p:txBody>
      </p:sp>
      <p:sp>
        <p:nvSpPr>
          <p:cNvPr id="2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1464556"/>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Default - 3 chart">
    <p:spTree>
      <p:nvGrpSpPr>
        <p:cNvPr id="1" name=""/>
        <p:cNvGrpSpPr/>
        <p:nvPr/>
      </p:nvGrpSpPr>
      <p:grpSpPr>
        <a:xfrm>
          <a:off x="0" y="0"/>
          <a:ext cx="0" cy="0"/>
          <a:chOff x="0" y="0"/>
          <a:chExt cx="0" cy="0"/>
        </a:xfrm>
      </p:grpSpPr>
      <p:sp>
        <p:nvSpPr>
          <p:cNvPr id="262" name="Body Level One…"/>
          <p:cNvSpPr txBox="1">
            <a:spLocks noGrp="1"/>
          </p:cNvSpPr>
          <p:nvPr>
            <p:ph type="body" sz="quarter" idx="1"/>
          </p:nvPr>
        </p:nvSpPr>
        <p:spPr>
          <a:xfrm>
            <a:off x="351000" y="1248967"/>
            <a:ext cx="2700002" cy="157995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3" name="Title Text"/>
          <p:cNvSpPr txBox="1">
            <a:spLocks noGrp="1"/>
          </p:cNvSpPr>
          <p:nvPr>
            <p:ph type="title"/>
          </p:nvPr>
        </p:nvSpPr>
        <p:spPr>
          <a:xfrm>
            <a:off x="352425" y="301938"/>
            <a:ext cx="8439150" cy="947030"/>
          </a:xfrm>
          <a:prstGeom prst="rect">
            <a:avLst/>
          </a:prstGeom>
        </p:spPr>
        <p:txBody>
          <a:bodyPr/>
          <a:lstStyle/>
          <a:p>
            <a:r>
              <a:t>Title Text</a:t>
            </a:r>
          </a:p>
        </p:txBody>
      </p:sp>
      <p:sp>
        <p:nvSpPr>
          <p:cNvPr id="2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4385276"/>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Default - 2 columns of text">
    <p:spTree>
      <p:nvGrpSpPr>
        <p:cNvPr id="1" name=""/>
        <p:cNvGrpSpPr/>
        <p:nvPr/>
      </p:nvGrpSpPr>
      <p:grpSpPr>
        <a:xfrm>
          <a:off x="0" y="0"/>
          <a:ext cx="0" cy="0"/>
          <a:chOff x="0" y="0"/>
          <a:chExt cx="0" cy="0"/>
        </a:xfrm>
      </p:grpSpPr>
      <p:sp>
        <p:nvSpPr>
          <p:cNvPr id="271" name="Body Level One…"/>
          <p:cNvSpPr txBox="1">
            <a:spLocks noGrp="1"/>
          </p:cNvSpPr>
          <p:nvPr>
            <p:ph type="body" sz="half" idx="1"/>
          </p:nvPr>
        </p:nvSpPr>
        <p:spPr>
          <a:xfrm>
            <a:off x="351000" y="1248966"/>
            <a:ext cx="39960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2"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2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9588310"/>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x">
  <p:cSld name="Default - 2 columns - large">
    <p:spTree>
      <p:nvGrpSpPr>
        <p:cNvPr id="1" name=""/>
        <p:cNvGrpSpPr/>
        <p:nvPr/>
      </p:nvGrpSpPr>
      <p:grpSpPr>
        <a:xfrm>
          <a:off x="0" y="0"/>
          <a:ext cx="0" cy="0"/>
          <a:chOff x="0" y="0"/>
          <a:chExt cx="0" cy="0"/>
        </a:xfrm>
      </p:grpSpPr>
      <p:sp>
        <p:nvSpPr>
          <p:cNvPr id="280" name="Body Level One…"/>
          <p:cNvSpPr txBox="1">
            <a:spLocks noGrp="1"/>
          </p:cNvSpPr>
          <p:nvPr>
            <p:ph type="body" sz="half" idx="1"/>
          </p:nvPr>
        </p:nvSpPr>
        <p:spPr>
          <a:xfrm>
            <a:off x="352425" y="1248966"/>
            <a:ext cx="3996000" cy="3894535"/>
          </a:xfrm>
          <a:prstGeom prst="rect">
            <a:avLst/>
          </a:prstGeom>
        </p:spPr>
        <p:txBody>
          <a:bodyPr/>
          <a:lstStyle>
            <a:lvl1pPr>
              <a:defRPr sz="1200"/>
            </a:lvl1pPr>
            <a:lvl2pPr>
              <a:defRPr sz="1200"/>
            </a:lvl2pPr>
            <a:lvl3pPr>
              <a:defRPr sz="1200"/>
            </a:lvl3pPr>
            <a:lvl4pPr>
              <a:defRPr sz="1200"/>
            </a:lvl4pPr>
            <a:lvl5pPr marL="638624" indent="-282232">
              <a:defRPr sz="1200"/>
            </a:lvl5pPr>
          </a:lstStyle>
          <a:p>
            <a:r>
              <a:t>Body Level One</a:t>
            </a:r>
          </a:p>
          <a:p>
            <a:pPr lvl="1"/>
            <a:r>
              <a:t>Body Level Two</a:t>
            </a:r>
          </a:p>
          <a:p>
            <a:pPr lvl="2"/>
            <a:r>
              <a:t>Body Level Three</a:t>
            </a:r>
          </a:p>
          <a:p>
            <a:pPr lvl="3"/>
            <a:r>
              <a:t>Body Level Four</a:t>
            </a:r>
          </a:p>
          <a:p>
            <a:pPr lvl="4"/>
            <a:r>
              <a:t>Body Level Five</a:t>
            </a:r>
          </a:p>
        </p:txBody>
      </p:sp>
      <p:sp>
        <p:nvSpPr>
          <p:cNvPr id="281"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764891"/>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x">
  <p:cSld name="Default - Text and chart">
    <p:spTree>
      <p:nvGrpSpPr>
        <p:cNvPr id="1" name=""/>
        <p:cNvGrpSpPr/>
        <p:nvPr/>
      </p:nvGrpSpPr>
      <p:grpSpPr>
        <a:xfrm>
          <a:off x="0" y="0"/>
          <a:ext cx="0" cy="0"/>
          <a:chOff x="0" y="0"/>
          <a:chExt cx="0" cy="0"/>
        </a:xfrm>
      </p:grpSpPr>
      <p:sp>
        <p:nvSpPr>
          <p:cNvPr id="289" name="Body Level One…"/>
          <p:cNvSpPr txBox="1">
            <a:spLocks noGrp="1"/>
          </p:cNvSpPr>
          <p:nvPr>
            <p:ph type="body" sz="half" idx="1"/>
          </p:nvPr>
        </p:nvSpPr>
        <p:spPr>
          <a:xfrm>
            <a:off x="352425" y="1248966"/>
            <a:ext cx="41103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0"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1662127"/>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tx">
  <p:cSld name="Default - 2 chart">
    <p:spTree>
      <p:nvGrpSpPr>
        <p:cNvPr id="1" name=""/>
        <p:cNvGrpSpPr/>
        <p:nvPr/>
      </p:nvGrpSpPr>
      <p:grpSpPr>
        <a:xfrm>
          <a:off x="0" y="0"/>
          <a:ext cx="0" cy="0"/>
          <a:chOff x="0" y="0"/>
          <a:chExt cx="0" cy="0"/>
        </a:xfrm>
      </p:grpSpPr>
      <p:sp>
        <p:nvSpPr>
          <p:cNvPr id="298" name="Body Level One…"/>
          <p:cNvSpPr txBox="1">
            <a:spLocks noGrp="1"/>
          </p:cNvSpPr>
          <p:nvPr>
            <p:ph type="body" sz="quarter" idx="1"/>
          </p:nvPr>
        </p:nvSpPr>
        <p:spPr>
          <a:xfrm>
            <a:off x="4679689" y="1240519"/>
            <a:ext cx="4111888" cy="1601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9" name="Title Text"/>
          <p:cNvSpPr txBox="1">
            <a:spLocks noGrp="1"/>
          </p:cNvSpPr>
          <p:nvPr>
            <p:ph type="title"/>
          </p:nvPr>
        </p:nvSpPr>
        <p:spPr>
          <a:xfrm>
            <a:off x="352425" y="301941"/>
            <a:ext cx="8439150" cy="938581"/>
          </a:xfrm>
          <a:prstGeom prst="rect">
            <a:avLst/>
          </a:prstGeom>
        </p:spPr>
        <p:txBody>
          <a:bodyPr/>
          <a:lstStyle/>
          <a:p>
            <a:r>
              <a:t>Title Text</a:t>
            </a:r>
          </a:p>
        </p:txBody>
      </p:sp>
      <p:sp>
        <p:nvSpPr>
          <p:cNvPr id="3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7806754"/>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tx">
  <p:cSld name="Default - 2 column content">
    <p:spTree>
      <p:nvGrpSpPr>
        <p:cNvPr id="1" name=""/>
        <p:cNvGrpSpPr/>
        <p:nvPr/>
      </p:nvGrpSpPr>
      <p:grpSpPr>
        <a:xfrm>
          <a:off x="0" y="0"/>
          <a:ext cx="0" cy="0"/>
          <a:chOff x="0" y="0"/>
          <a:chExt cx="0" cy="0"/>
        </a:xfrm>
      </p:grpSpPr>
      <p:sp>
        <p:nvSpPr>
          <p:cNvPr id="307" name="Body Level One…"/>
          <p:cNvSpPr txBox="1">
            <a:spLocks noGrp="1"/>
          </p:cNvSpPr>
          <p:nvPr>
            <p:ph type="body" sz="half" idx="1"/>
          </p:nvPr>
        </p:nvSpPr>
        <p:spPr>
          <a:xfrm>
            <a:off x="352426" y="1248967"/>
            <a:ext cx="3323894"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6424877"/>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tx">
  <p:cSld name="Default - 2 content with quote ">
    <p:spTree>
      <p:nvGrpSpPr>
        <p:cNvPr id="1" name=""/>
        <p:cNvGrpSpPr/>
        <p:nvPr/>
      </p:nvGrpSpPr>
      <p:grpSpPr>
        <a:xfrm>
          <a:off x="0" y="0"/>
          <a:ext cx="0" cy="0"/>
          <a:chOff x="0" y="0"/>
          <a:chExt cx="0" cy="0"/>
        </a:xfrm>
      </p:grpSpPr>
      <p:sp>
        <p:nvSpPr>
          <p:cNvPr id="316" name="Body Level One…"/>
          <p:cNvSpPr txBox="1">
            <a:spLocks noGrp="1"/>
          </p:cNvSpPr>
          <p:nvPr>
            <p:ph type="body" sz="half" idx="1"/>
          </p:nvPr>
        </p:nvSpPr>
        <p:spPr>
          <a:xfrm>
            <a:off x="5591337" y="1219574"/>
            <a:ext cx="3200239" cy="3923927"/>
          </a:xfrm>
          <a:prstGeom prst="rect">
            <a:avLst/>
          </a:prstGeom>
        </p:spPr>
        <p:txBody>
          <a:bodyPr/>
          <a:lstStyle>
            <a:lvl1pPr>
              <a:defRPr sz="1800">
                <a:solidFill>
                  <a:schemeClr val="accent3"/>
                </a:solidFill>
                <a:uFill>
                  <a:solidFill>
                    <a:schemeClr val="accent3"/>
                  </a:solidFill>
                </a:uFill>
              </a:defRPr>
            </a:lvl1pPr>
            <a:lvl2pPr>
              <a:defRPr sz="1800">
                <a:solidFill>
                  <a:schemeClr val="accent3"/>
                </a:solidFill>
                <a:uFill>
                  <a:solidFill>
                    <a:schemeClr val="accent3"/>
                  </a:solidFill>
                </a:uFill>
              </a:defRPr>
            </a:lvl2pPr>
            <a:lvl3pPr marL="352791" indent="-352791">
              <a:defRPr sz="1800">
                <a:solidFill>
                  <a:schemeClr val="accent3"/>
                </a:solidFill>
                <a:uFill>
                  <a:solidFill>
                    <a:schemeClr val="accent3"/>
                  </a:solidFill>
                </a:uFill>
              </a:defRPr>
            </a:lvl3pPr>
            <a:lvl4pPr marL="532786" indent="-352791">
              <a:defRPr sz="1800">
                <a:solidFill>
                  <a:schemeClr val="accent3"/>
                </a:solidFill>
                <a:uFill>
                  <a:solidFill>
                    <a:schemeClr val="accent3"/>
                  </a:solidFill>
                </a:uFill>
              </a:defRPr>
            </a:lvl4pPr>
            <a:lvl5pPr marL="709182" indent="-352791">
              <a:defRPr sz="1800">
                <a:solidFill>
                  <a:schemeClr val="accent3"/>
                </a:solidFill>
                <a:uFill>
                  <a:solidFill>
                    <a:schemeClr val="accent3"/>
                  </a:solidFill>
                </a:uFill>
              </a:defRPr>
            </a:lvl5pPr>
          </a:lstStyle>
          <a:p>
            <a:r>
              <a:t>Body Level One</a:t>
            </a:r>
          </a:p>
          <a:p>
            <a:pPr lvl="1"/>
            <a:r>
              <a:t>Body Level Two</a:t>
            </a:r>
          </a:p>
          <a:p>
            <a:pPr lvl="2"/>
            <a:r>
              <a:t>Body Level Three</a:t>
            </a:r>
          </a:p>
          <a:p>
            <a:pPr lvl="3"/>
            <a:r>
              <a:t>Body Level Four</a:t>
            </a:r>
          </a:p>
          <a:p>
            <a:pPr lvl="4"/>
            <a:r>
              <a:t>Body Level Five</a:t>
            </a:r>
          </a:p>
        </p:txBody>
      </p:sp>
      <p:sp>
        <p:nvSpPr>
          <p:cNvPr id="317" name="Title Text"/>
          <p:cNvSpPr txBox="1">
            <a:spLocks noGrp="1"/>
          </p:cNvSpPr>
          <p:nvPr>
            <p:ph type="title"/>
          </p:nvPr>
        </p:nvSpPr>
        <p:spPr>
          <a:xfrm>
            <a:off x="352425" y="301940"/>
            <a:ext cx="8439150" cy="917636"/>
          </a:xfrm>
          <a:prstGeom prst="rect">
            <a:avLst/>
          </a:prstGeom>
        </p:spPr>
        <p:txBody>
          <a:bodyPr/>
          <a:lstStyle/>
          <a:p>
            <a:r>
              <a:t>Title Text</a:t>
            </a: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977950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03899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x">
  <p:cSld name="Default - Team profile">
    <p:spTree>
      <p:nvGrpSpPr>
        <p:cNvPr id="1" name=""/>
        <p:cNvGrpSpPr/>
        <p:nvPr/>
      </p:nvGrpSpPr>
      <p:grpSpPr>
        <a:xfrm>
          <a:off x="0" y="0"/>
          <a:ext cx="0" cy="0"/>
          <a:chOff x="0" y="0"/>
          <a:chExt cx="0" cy="0"/>
        </a:xfrm>
      </p:grpSpPr>
      <p:sp>
        <p:nvSpPr>
          <p:cNvPr id="325" name="Body Level One…"/>
          <p:cNvSpPr txBox="1">
            <a:spLocks noGrp="1"/>
          </p:cNvSpPr>
          <p:nvPr>
            <p:ph type="body" sz="quarter" idx="1"/>
          </p:nvPr>
        </p:nvSpPr>
        <p:spPr>
          <a:xfrm>
            <a:off x="361771" y="2307430"/>
            <a:ext cx="1980002" cy="2836072"/>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326"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3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7699474"/>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type="tx">
  <p:cSld name="Default - Team profile 2">
    <p:spTree>
      <p:nvGrpSpPr>
        <p:cNvPr id="1" name=""/>
        <p:cNvGrpSpPr/>
        <p:nvPr/>
      </p:nvGrpSpPr>
      <p:grpSpPr>
        <a:xfrm>
          <a:off x="0" y="0"/>
          <a:ext cx="0" cy="0"/>
          <a:chOff x="0" y="0"/>
          <a:chExt cx="0" cy="0"/>
        </a:xfrm>
      </p:grpSpPr>
      <p:sp>
        <p:nvSpPr>
          <p:cNvPr id="334" name="Rectangle"/>
          <p:cNvSpPr/>
          <p:nvPr/>
        </p:nvSpPr>
        <p:spPr>
          <a:xfrm>
            <a:off x="35758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5" name="Rectangle"/>
          <p:cNvSpPr/>
          <p:nvPr/>
        </p:nvSpPr>
        <p:spPr>
          <a:xfrm>
            <a:off x="463867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6" name="Rectangle"/>
          <p:cNvSpPr/>
          <p:nvPr/>
        </p:nvSpPr>
        <p:spPr>
          <a:xfrm>
            <a:off x="35242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7" name="Rectangle"/>
          <p:cNvSpPr/>
          <p:nvPr/>
        </p:nvSpPr>
        <p:spPr>
          <a:xfrm>
            <a:off x="463867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38" name="Body Level One…"/>
          <p:cNvSpPr txBox="1">
            <a:spLocks noGrp="1"/>
          </p:cNvSpPr>
          <p:nvPr>
            <p:ph type="body" sz="quarter" idx="1"/>
          </p:nvPr>
        </p:nvSpPr>
        <p:spPr>
          <a:xfrm>
            <a:off x="2130585" y="1410159"/>
            <a:ext cx="2379601" cy="2743877"/>
          </a:xfrm>
          <a:prstGeom prst="rect">
            <a:avLst/>
          </a:prstGeom>
        </p:spPr>
        <p:txBody>
          <a:bodyPr/>
          <a:lstStyle>
            <a:lvl1pPr>
              <a:spcBef>
                <a:spcPts val="0"/>
              </a:spcBef>
              <a:defRPr b="1"/>
            </a:lvl1pPr>
            <a:lvl2pPr>
              <a:spcBef>
                <a:spcPts val="0"/>
              </a:spcBef>
              <a:defRPr b="1"/>
            </a:lvl2pPr>
            <a:lvl3pPr>
              <a:spcBef>
                <a:spcPts val="0"/>
              </a:spcBef>
              <a:defRPr b="1"/>
            </a:lvl3pPr>
            <a:lvl4pPr>
              <a:spcBef>
                <a:spcPts val="0"/>
              </a:spcBef>
              <a:defRPr b="1"/>
            </a:lvl4pPr>
            <a:lvl5pPr>
              <a:spcBef>
                <a:spcPts val="0"/>
              </a:spcBef>
              <a:defRPr b="1"/>
            </a:lvl5pPr>
          </a:lstStyle>
          <a:p>
            <a:r>
              <a:t>Body Level One</a:t>
            </a:r>
          </a:p>
          <a:p>
            <a:pPr lvl="1"/>
            <a:r>
              <a:t>Body Level Two</a:t>
            </a:r>
          </a:p>
          <a:p>
            <a:pPr lvl="2"/>
            <a:r>
              <a:t>Body Level Three</a:t>
            </a:r>
          </a:p>
          <a:p>
            <a:pPr lvl="3"/>
            <a:r>
              <a:t>Body Level Four</a:t>
            </a:r>
          </a:p>
          <a:p>
            <a:pPr lvl="4"/>
            <a:r>
              <a:t>Body Level Five</a:t>
            </a:r>
          </a:p>
        </p:txBody>
      </p:sp>
      <p:sp>
        <p:nvSpPr>
          <p:cNvPr id="339" name="Title Text"/>
          <p:cNvSpPr txBox="1">
            <a:spLocks noGrp="1"/>
          </p:cNvSpPr>
          <p:nvPr>
            <p:ph type="title"/>
          </p:nvPr>
        </p:nvSpPr>
        <p:spPr>
          <a:xfrm>
            <a:off x="352425" y="301940"/>
            <a:ext cx="8439150" cy="1108220"/>
          </a:xfrm>
          <a:prstGeom prst="rect">
            <a:avLst/>
          </a:prstGeom>
        </p:spPr>
        <p:txBody>
          <a:bodyPr/>
          <a:lstStyle/>
          <a:p>
            <a:r>
              <a:t>Title Text</a:t>
            </a:r>
          </a:p>
        </p:txBody>
      </p:sp>
      <p:sp>
        <p:nvSpPr>
          <p:cNvPr id="3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621238"/>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Default - 3 picture and text">
    <p:spTree>
      <p:nvGrpSpPr>
        <p:cNvPr id="1" name=""/>
        <p:cNvGrpSpPr/>
        <p:nvPr/>
      </p:nvGrpSpPr>
      <p:grpSpPr>
        <a:xfrm>
          <a:off x="0" y="0"/>
          <a:ext cx="0" cy="0"/>
          <a:chOff x="0" y="0"/>
          <a:chExt cx="0" cy="0"/>
        </a:xfrm>
      </p:grpSpPr>
      <p:sp>
        <p:nvSpPr>
          <p:cNvPr id="347" name="Body Level One…"/>
          <p:cNvSpPr txBox="1">
            <a:spLocks noGrp="1"/>
          </p:cNvSpPr>
          <p:nvPr>
            <p:ph type="body" sz="quarter" idx="1"/>
          </p:nvPr>
        </p:nvSpPr>
        <p:spPr>
          <a:xfrm>
            <a:off x="352425" y="2874169"/>
            <a:ext cx="2720579" cy="226933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8"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3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930557"/>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type="tx">
  <p:cSld name="Default - Title &amp; subtitle">
    <p:spTree>
      <p:nvGrpSpPr>
        <p:cNvPr id="1" name=""/>
        <p:cNvGrpSpPr/>
        <p:nvPr/>
      </p:nvGrpSpPr>
      <p:grpSpPr>
        <a:xfrm>
          <a:off x="0" y="0"/>
          <a:ext cx="0" cy="0"/>
          <a:chOff x="0" y="0"/>
          <a:chExt cx="0" cy="0"/>
        </a:xfrm>
      </p:grpSpPr>
      <p:sp>
        <p:nvSpPr>
          <p:cNvPr id="356"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357"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750844"/>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x">
  <p:cSld name="Default - Qualifications 2 x 1">
    <p:spTree>
      <p:nvGrpSpPr>
        <p:cNvPr id="1" name=""/>
        <p:cNvGrpSpPr/>
        <p:nvPr/>
      </p:nvGrpSpPr>
      <p:grpSpPr>
        <a:xfrm>
          <a:off x="0" y="0"/>
          <a:ext cx="0" cy="0"/>
          <a:chOff x="0" y="0"/>
          <a:chExt cx="0" cy="0"/>
        </a:xfrm>
      </p:grpSpPr>
      <p:sp>
        <p:nvSpPr>
          <p:cNvPr id="365" name="Body Level One…"/>
          <p:cNvSpPr txBox="1">
            <a:spLocks noGrp="1"/>
          </p:cNvSpPr>
          <p:nvPr>
            <p:ph type="body" sz="half" idx="1"/>
          </p:nvPr>
        </p:nvSpPr>
        <p:spPr>
          <a:xfrm>
            <a:off x="352425" y="552515"/>
            <a:ext cx="8439150" cy="1853817"/>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366" name="Title Text"/>
          <p:cNvSpPr txBox="1">
            <a:spLocks noGrp="1"/>
          </p:cNvSpPr>
          <p:nvPr>
            <p:ph type="title"/>
          </p:nvPr>
        </p:nvSpPr>
        <p:spPr>
          <a:xfrm>
            <a:off x="352425" y="301938"/>
            <a:ext cx="8439150" cy="250579"/>
          </a:xfrm>
          <a:prstGeom prst="rect">
            <a:avLst/>
          </a:prstGeom>
        </p:spPr>
        <p:txBody>
          <a:bodyPr/>
          <a:lstStyle/>
          <a:p>
            <a:r>
              <a:t>Title Text</a:t>
            </a:r>
          </a:p>
        </p:txBody>
      </p:sp>
      <p:sp>
        <p:nvSpPr>
          <p:cNvPr id="367"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68"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0059917"/>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tx">
  <p:cSld name="Default - Qualifications 2 x 2">
    <p:spTree>
      <p:nvGrpSpPr>
        <p:cNvPr id="1" name=""/>
        <p:cNvGrpSpPr/>
        <p:nvPr/>
      </p:nvGrpSpPr>
      <p:grpSpPr>
        <a:xfrm>
          <a:off x="0" y="0"/>
          <a:ext cx="0" cy="0"/>
          <a:chOff x="0" y="0"/>
          <a:chExt cx="0" cy="0"/>
        </a:xfrm>
      </p:grpSpPr>
      <p:sp>
        <p:nvSpPr>
          <p:cNvPr id="376" name="Body Level One…"/>
          <p:cNvSpPr txBox="1">
            <a:spLocks noGrp="1"/>
          </p:cNvSpPr>
          <p:nvPr>
            <p:ph type="body" sz="half" idx="1"/>
          </p:nvPr>
        </p:nvSpPr>
        <p:spPr>
          <a:xfrm>
            <a:off x="352423" y="1393419"/>
            <a:ext cx="4158002" cy="2557464"/>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377"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78"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79" name="Rectangle"/>
          <p:cNvSpPr/>
          <p:nvPr/>
        </p:nvSpPr>
        <p:spPr>
          <a:xfrm>
            <a:off x="352423" y="3077639"/>
            <a:ext cx="4158002"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80" name="Rectangle"/>
          <p:cNvSpPr/>
          <p:nvPr/>
        </p:nvSpPr>
        <p:spPr>
          <a:xfrm>
            <a:off x="4625847" y="3077639"/>
            <a:ext cx="4158000"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381" name="Title Text"/>
          <p:cNvSpPr txBox="1">
            <a:spLocks noGrp="1"/>
          </p:cNvSpPr>
          <p:nvPr>
            <p:ph type="title"/>
          </p:nvPr>
        </p:nvSpPr>
        <p:spPr>
          <a:xfrm>
            <a:off x="352425" y="301941"/>
            <a:ext cx="8439150" cy="1091480"/>
          </a:xfrm>
          <a:prstGeom prst="rect">
            <a:avLst/>
          </a:prstGeom>
        </p:spPr>
        <p:txBody>
          <a:bodyPr/>
          <a:lstStyle/>
          <a:p>
            <a:r>
              <a:t>Title Text</a:t>
            </a: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8837189"/>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x">
  <p:cSld name="Default - 3 column green line">
    <p:spTree>
      <p:nvGrpSpPr>
        <p:cNvPr id="1" name=""/>
        <p:cNvGrpSpPr/>
        <p:nvPr/>
      </p:nvGrpSpPr>
      <p:grpSpPr>
        <a:xfrm>
          <a:off x="0" y="0"/>
          <a:ext cx="0" cy="0"/>
          <a:chOff x="0" y="0"/>
          <a:chExt cx="0" cy="0"/>
        </a:xfrm>
      </p:grpSpPr>
      <p:sp>
        <p:nvSpPr>
          <p:cNvPr id="389" name="Rectangle"/>
          <p:cNvSpPr/>
          <p:nvPr/>
        </p:nvSpPr>
        <p:spPr>
          <a:xfrm>
            <a:off x="3208735" y="1279475"/>
            <a:ext cx="272772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90" name="Rectangle"/>
          <p:cNvSpPr/>
          <p:nvPr/>
        </p:nvSpPr>
        <p:spPr>
          <a:xfrm>
            <a:off x="352425" y="1279475"/>
            <a:ext cx="2720579"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91" name="Rectangle"/>
          <p:cNvSpPr/>
          <p:nvPr/>
        </p:nvSpPr>
        <p:spPr>
          <a:xfrm>
            <a:off x="6078132" y="1279475"/>
            <a:ext cx="2721770"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392" name="Body Level One…"/>
          <p:cNvSpPr txBox="1">
            <a:spLocks noGrp="1"/>
          </p:cNvSpPr>
          <p:nvPr>
            <p:ph type="body" sz="half" idx="1"/>
          </p:nvPr>
        </p:nvSpPr>
        <p:spPr>
          <a:xfrm>
            <a:off x="3208735" y="1388581"/>
            <a:ext cx="2727722" cy="3754920"/>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393" name="Title Text"/>
          <p:cNvSpPr txBox="1">
            <a:spLocks noGrp="1"/>
          </p:cNvSpPr>
          <p:nvPr>
            <p:ph type="title"/>
          </p:nvPr>
        </p:nvSpPr>
        <p:spPr>
          <a:xfrm>
            <a:off x="352425" y="301941"/>
            <a:ext cx="8439150" cy="1086641"/>
          </a:xfrm>
          <a:prstGeom prst="rect">
            <a:avLst/>
          </a:prstGeom>
        </p:spPr>
        <p:txBody>
          <a:bodyPr/>
          <a:lstStyle/>
          <a:p>
            <a:r>
              <a:t>Title Text</a:t>
            </a:r>
          </a:p>
        </p:txBody>
      </p:sp>
      <p:sp>
        <p:nvSpPr>
          <p:cNvPr id="3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7576716"/>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x">
  <p:cSld name="Default - 4 column icon">
    <p:spTree>
      <p:nvGrpSpPr>
        <p:cNvPr id="1" name=""/>
        <p:cNvGrpSpPr/>
        <p:nvPr/>
      </p:nvGrpSpPr>
      <p:grpSpPr>
        <a:xfrm>
          <a:off x="0" y="0"/>
          <a:ext cx="0" cy="0"/>
          <a:chOff x="0" y="0"/>
          <a:chExt cx="0" cy="0"/>
        </a:xfrm>
      </p:grpSpPr>
      <p:sp>
        <p:nvSpPr>
          <p:cNvPr id="401" name="Body Level One…"/>
          <p:cNvSpPr txBox="1">
            <a:spLocks noGrp="1"/>
          </p:cNvSpPr>
          <p:nvPr>
            <p:ph type="body" sz="quarter" idx="1"/>
          </p:nvPr>
        </p:nvSpPr>
        <p:spPr>
          <a:xfrm>
            <a:off x="352425" y="1917000"/>
            <a:ext cx="1944000" cy="3226501"/>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402"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4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8276524"/>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x">
  <p:cSld name="Default - 4 column icon green">
    <p:bg>
      <p:bgPr>
        <a:solidFill>
          <a:schemeClr val="accent2"/>
        </a:solidFill>
        <a:effectLst/>
      </p:bgPr>
    </p:bg>
    <p:spTree>
      <p:nvGrpSpPr>
        <p:cNvPr id="1" name=""/>
        <p:cNvGrpSpPr/>
        <p:nvPr/>
      </p:nvGrpSpPr>
      <p:grpSpPr>
        <a:xfrm>
          <a:off x="0" y="0"/>
          <a:ext cx="0" cy="0"/>
          <a:chOff x="0" y="0"/>
          <a:chExt cx="0" cy="0"/>
        </a:xfrm>
      </p:grpSpPr>
      <p:sp>
        <p:nvSpPr>
          <p:cNvPr id="410" name="Body Level One…"/>
          <p:cNvSpPr txBox="1">
            <a:spLocks noGrp="1"/>
          </p:cNvSpPr>
          <p:nvPr>
            <p:ph type="body" sz="quarter" idx="1"/>
          </p:nvPr>
        </p:nvSpPr>
        <p:spPr>
          <a:xfrm>
            <a:off x="352427" y="1917000"/>
            <a:ext cx="1944000" cy="3226501"/>
          </a:xfrm>
          <a:prstGeom prst="rect">
            <a:avLst/>
          </a:prstGeom>
        </p:spPr>
        <p:txBody>
          <a:bodyPr/>
          <a:lstStyle>
            <a:lvl1pPr>
              <a:defRPr b="1">
                <a:solidFill>
                  <a:srgbClr val="FFFFFF"/>
                </a:solidFill>
                <a:uFill>
                  <a:solidFill>
                    <a:srgbClr val="FFFFFF"/>
                  </a:solidFill>
                </a:uFill>
              </a:defRPr>
            </a:lvl1pPr>
            <a:lvl2pPr>
              <a:defRPr b="1">
                <a:solidFill>
                  <a:srgbClr val="FFFFFF"/>
                </a:solidFill>
                <a:uFill>
                  <a:solidFill>
                    <a:srgbClr val="FFFFFF"/>
                  </a:solidFill>
                </a:uFill>
              </a:defRPr>
            </a:lvl2pPr>
            <a:lvl3pPr marL="0" indent="0">
              <a:buSzTx/>
              <a:buNone/>
              <a:defRPr b="1">
                <a:solidFill>
                  <a:srgbClr val="FFFFFF"/>
                </a:solidFill>
                <a:uFill>
                  <a:solidFill>
                    <a:srgbClr val="FFFFFF"/>
                  </a:solidFill>
                </a:uFill>
              </a:defRPr>
            </a:lvl3pPr>
            <a:lvl4pPr marL="176396">
              <a:buChar char="•"/>
              <a:defRPr b="1">
                <a:solidFill>
                  <a:srgbClr val="FFFFFF"/>
                </a:solidFill>
                <a:uFill>
                  <a:solidFill>
                    <a:srgbClr val="FFFFFF"/>
                  </a:solidFill>
                </a:uFill>
              </a:defRPr>
            </a:lvl4pPr>
            <a:lvl5pPr marL="356391" indent="-176396">
              <a:defRPr b="1">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411" name="Presentation title [To edit, click View &gt; Slide Master &gt; Slide Master]"/>
          <p:cNvSpPr txBox="1"/>
          <p:nvPr/>
        </p:nvSpPr>
        <p:spPr>
          <a:xfrm>
            <a:off x="4751388"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412" name="Member firms and DTTL: Insert appropriate copyright [To edit, click View &gt; Slide Master &gt; Slide Master]"/>
          <p:cNvSpPr txBox="1"/>
          <p:nvPr/>
        </p:nvSpPr>
        <p:spPr>
          <a:xfrm>
            <a:off x="376240" y="4857751"/>
            <a:ext cx="4016375"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600">
                <a:solidFill>
                  <a:srgbClr val="FFFFFF"/>
                </a:solidFill>
                <a:uFill>
                  <a:solidFill>
                    <a:srgbClr val="FFFFFF"/>
                  </a:solidFill>
                </a:uFill>
                <a:latin typeface="Verdana"/>
                <a:ea typeface="Verdana"/>
                <a:cs typeface="Verdana"/>
                <a:sym typeface="Verdana"/>
              </a:defRPr>
            </a:pPr>
            <a:r>
              <a:rPr sz="450"/>
              <a:t>Member firms and DTTL: Insert appropriate copyright</a:t>
            </a:r>
            <a:br>
              <a:rPr sz="450"/>
            </a:br>
            <a:r>
              <a:rPr sz="450"/>
              <a:t>[To edit, click View &gt; Slide Master &gt; Slide Master]</a:t>
            </a:r>
          </a:p>
        </p:txBody>
      </p:sp>
      <p:sp>
        <p:nvSpPr>
          <p:cNvPr id="413" name="Title Text"/>
          <p:cNvSpPr txBox="1">
            <a:spLocks noGrp="1"/>
          </p:cNvSpPr>
          <p:nvPr>
            <p:ph type="title"/>
          </p:nvPr>
        </p:nvSpPr>
        <p:spPr>
          <a:xfrm>
            <a:off x="352425" y="301940"/>
            <a:ext cx="8439150" cy="1536453"/>
          </a:xfrm>
          <a:prstGeom prst="rect">
            <a:avLst/>
          </a:prstGeom>
        </p:spPr>
        <p:txBody>
          <a:bodyPr/>
          <a:lstStyle>
            <a:lvl1pPr>
              <a:defRPr>
                <a:solidFill>
                  <a:srgbClr val="FFFFFF"/>
                </a:solidFill>
                <a:uFill>
                  <a:solidFill>
                    <a:srgbClr val="FFFFFF"/>
                  </a:solidFill>
                </a:uFill>
              </a:defRPr>
            </a:lvl1pPr>
          </a:lstStyle>
          <a:p>
            <a:r>
              <a:t>Title Text</a:t>
            </a:r>
          </a:p>
        </p:txBody>
      </p:sp>
      <p:sp>
        <p:nvSpPr>
          <p:cNvPr id="41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02207597"/>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tx">
  <p:cSld name="Default - Title, subtitle, 1 column text with charts">
    <p:spTree>
      <p:nvGrpSpPr>
        <p:cNvPr id="1" name=""/>
        <p:cNvGrpSpPr/>
        <p:nvPr/>
      </p:nvGrpSpPr>
      <p:grpSpPr>
        <a:xfrm>
          <a:off x="0" y="0"/>
          <a:ext cx="0" cy="0"/>
          <a:chOff x="0" y="0"/>
          <a:chExt cx="0" cy="0"/>
        </a:xfrm>
      </p:grpSpPr>
      <p:sp>
        <p:nvSpPr>
          <p:cNvPr id="421" name="Body Level One…"/>
          <p:cNvSpPr txBox="1">
            <a:spLocks noGrp="1"/>
          </p:cNvSpPr>
          <p:nvPr>
            <p:ph type="body" sz="half" idx="1"/>
          </p:nvPr>
        </p:nvSpPr>
        <p:spPr>
          <a:xfrm>
            <a:off x="350837" y="1249362"/>
            <a:ext cx="4153298" cy="38941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2" name="Title Text"/>
          <p:cNvSpPr txBox="1">
            <a:spLocks noGrp="1"/>
          </p:cNvSpPr>
          <p:nvPr>
            <p:ph type="title"/>
          </p:nvPr>
        </p:nvSpPr>
        <p:spPr>
          <a:xfrm>
            <a:off x="352425" y="301940"/>
            <a:ext cx="8439150" cy="947423"/>
          </a:xfrm>
          <a:prstGeom prst="rect">
            <a:avLst/>
          </a:prstGeom>
        </p:spPr>
        <p:txBody>
          <a:bodyPr/>
          <a:lstStyle/>
          <a:p>
            <a:r>
              <a:t>Title Text</a:t>
            </a:r>
          </a:p>
        </p:txBody>
      </p:sp>
      <p:sp>
        <p:nvSpPr>
          <p:cNvPr id="4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46292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41031111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x">
  <p:cSld name="Default - NEW MASTER_Divider">
    <p:bg>
      <p:bgPr>
        <a:solidFill>
          <a:srgbClr val="000000"/>
        </a:solidFill>
        <a:effectLst/>
      </p:bgPr>
    </p:bg>
    <p:spTree>
      <p:nvGrpSpPr>
        <p:cNvPr id="1" name=""/>
        <p:cNvGrpSpPr/>
        <p:nvPr/>
      </p:nvGrpSpPr>
      <p:grpSpPr>
        <a:xfrm>
          <a:off x="0" y="0"/>
          <a:ext cx="0" cy="0"/>
          <a:chOff x="0" y="0"/>
          <a:chExt cx="0" cy="0"/>
        </a:xfrm>
      </p:grpSpPr>
      <p:sp>
        <p:nvSpPr>
          <p:cNvPr id="445" name="Title Text"/>
          <p:cNvSpPr txBox="1">
            <a:spLocks noGrp="1"/>
          </p:cNvSpPr>
          <p:nvPr>
            <p:ph type="title"/>
          </p:nvPr>
        </p:nvSpPr>
        <p:spPr>
          <a:xfrm>
            <a:off x="3558012" y="426397"/>
            <a:ext cx="5233564" cy="1194303"/>
          </a:xfrm>
          <a:prstGeom prst="rect">
            <a:avLst/>
          </a:prstGeom>
        </p:spPr>
        <p:txBody>
          <a:bodyPr anchor="b"/>
          <a:lstStyle>
            <a:lvl1pPr>
              <a:lnSpc>
                <a:spcPct val="95000"/>
              </a:lnSpc>
              <a:defRPr sz="2100" b="1">
                <a:solidFill>
                  <a:srgbClr val="FFFFFF"/>
                </a:solidFill>
                <a:uFill>
                  <a:solidFill>
                    <a:srgbClr val="FFFFFF"/>
                  </a:solidFill>
                </a:uFill>
                <a:latin typeface="+mj-lt"/>
                <a:ea typeface="+mj-ea"/>
                <a:cs typeface="+mj-cs"/>
                <a:sym typeface="Helvetica"/>
              </a:defRPr>
            </a:lvl1pPr>
          </a:lstStyle>
          <a:p>
            <a:r>
              <a:t>Title Text</a:t>
            </a:r>
          </a:p>
        </p:txBody>
      </p:sp>
      <p:sp>
        <p:nvSpPr>
          <p:cNvPr id="446"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9679626"/>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tx">
  <p:cSld name="Default - NEW MASTER_Blank">
    <p:spTree>
      <p:nvGrpSpPr>
        <p:cNvPr id="1" name=""/>
        <p:cNvGrpSpPr/>
        <p:nvPr/>
      </p:nvGrpSpPr>
      <p:grpSpPr>
        <a:xfrm>
          <a:off x="0" y="0"/>
          <a:ext cx="0" cy="0"/>
          <a:chOff x="0" y="0"/>
          <a:chExt cx="0" cy="0"/>
        </a:xfrm>
      </p:grpSpPr>
      <p:sp>
        <p:nvSpPr>
          <p:cNvPr id="4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9824850"/>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tx">
  <p:cSld name="Default - 4_Title, Subhead">
    <p:spTree>
      <p:nvGrpSpPr>
        <p:cNvPr id="1" name=""/>
        <p:cNvGrpSpPr/>
        <p:nvPr/>
      </p:nvGrpSpPr>
      <p:grpSpPr>
        <a:xfrm>
          <a:off x="0" y="0"/>
          <a:ext cx="0" cy="0"/>
          <a:chOff x="0" y="0"/>
          <a:chExt cx="0" cy="0"/>
        </a:xfrm>
      </p:grpSpPr>
      <p:sp>
        <p:nvSpPr>
          <p:cNvPr id="460" name="Title Text"/>
          <p:cNvSpPr txBox="1">
            <a:spLocks noGrp="1"/>
          </p:cNvSpPr>
          <p:nvPr>
            <p:ph type="title"/>
          </p:nvPr>
        </p:nvSpPr>
        <p:spPr>
          <a:xfrm>
            <a:off x="352425" y="1"/>
            <a:ext cx="7772400" cy="747710"/>
          </a:xfrm>
          <a:prstGeom prst="rect">
            <a:avLst/>
          </a:prstGeom>
        </p:spPr>
        <p:txBody>
          <a:bodyPr anchor="b"/>
          <a:lstStyle>
            <a:lvl1pPr defTabSz="514350">
              <a:lnSpc>
                <a:spcPct val="85000"/>
              </a:lnSpc>
              <a:defRPr sz="2700" spc="-56"/>
            </a:lvl1pPr>
          </a:lstStyle>
          <a:p>
            <a:r>
              <a:t>Title Text</a:t>
            </a:r>
          </a:p>
        </p:txBody>
      </p:sp>
      <p:sp>
        <p:nvSpPr>
          <p:cNvPr id="4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270604"/>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311708" y="1"/>
            <a:ext cx="8520602" cy="2797175"/>
          </a:xfrm>
          <a:prstGeom prst="rect">
            <a:avLst/>
          </a:prstGeom>
        </p:spPr>
        <p:txBody>
          <a:bodyPr lIns="91423" tIns="91423" rIns="91423" bIns="91423" anchor="b"/>
          <a:lstStyle>
            <a:lvl1pPr algn="ctr">
              <a:defRPr sz="5175"/>
            </a:lvl1pPr>
          </a:lstStyle>
          <a:p>
            <a:r>
              <a:t>Title Text</a:t>
            </a:r>
          </a:p>
        </p:txBody>
      </p:sp>
      <p:sp>
        <p:nvSpPr>
          <p:cNvPr id="469" name="Body Level One…"/>
          <p:cNvSpPr txBox="1">
            <a:spLocks noGrp="1"/>
          </p:cNvSpPr>
          <p:nvPr>
            <p:ph type="body" sz="half" idx="1"/>
          </p:nvPr>
        </p:nvSpPr>
        <p:spPr>
          <a:xfrm>
            <a:off x="311700" y="2834124"/>
            <a:ext cx="8520602" cy="2078477"/>
          </a:xfrm>
          <a:prstGeom prst="rect">
            <a:avLst/>
          </a:prstGeom>
        </p:spPr>
        <p:txBody>
          <a:bodyPr lIns="91423" tIns="91423" rIns="91423" bIns="91423"/>
          <a:lstStyle>
            <a:lvl1pPr algn="ctr">
              <a:spcBef>
                <a:spcPts val="0"/>
              </a:spcBef>
              <a:defRPr sz="2775"/>
            </a:lvl1pPr>
            <a:lvl2pPr algn="ctr">
              <a:spcBef>
                <a:spcPts val="0"/>
              </a:spcBef>
              <a:defRPr sz="2775"/>
            </a:lvl2pPr>
            <a:lvl3pPr marL="0" indent="0" algn="ctr">
              <a:spcBef>
                <a:spcPts val="0"/>
              </a:spcBef>
              <a:buSzTx/>
              <a:buNone/>
              <a:defRPr sz="2775"/>
            </a:lvl3pPr>
            <a:lvl4pPr marL="0" indent="0" algn="ctr">
              <a:spcBef>
                <a:spcPts val="0"/>
              </a:spcBef>
              <a:buSzTx/>
              <a:buNone/>
              <a:defRPr sz="2775"/>
            </a:lvl4pPr>
            <a:lvl5pPr marL="0" indent="0" algn="ctr">
              <a:spcBef>
                <a:spcPts val="0"/>
              </a:spcBef>
              <a:buSzTx/>
              <a:buNone/>
              <a:defRPr sz="2775"/>
            </a:lvl5pPr>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60922605"/>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Default - 1_Blank">
    <p:spTree>
      <p:nvGrpSpPr>
        <p:cNvPr id="1" name=""/>
        <p:cNvGrpSpPr/>
        <p:nvPr/>
      </p:nvGrpSpPr>
      <p:grpSpPr>
        <a:xfrm>
          <a:off x="0" y="0"/>
          <a:ext cx="0" cy="0"/>
          <a:chOff x="0" y="0"/>
          <a:chExt cx="0" cy="0"/>
        </a:xfrm>
      </p:grpSpPr>
      <p:sp>
        <p:nvSpPr>
          <p:cNvPr id="477"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85219612"/>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type="tx">
  <p:cSld name="Default - Title and body">
    <p:spTree>
      <p:nvGrpSpPr>
        <p:cNvPr id="1" name=""/>
        <p:cNvGrpSpPr/>
        <p:nvPr/>
      </p:nvGrpSpPr>
      <p:grpSpPr>
        <a:xfrm>
          <a:off x="0" y="0"/>
          <a:ext cx="0" cy="0"/>
          <a:chOff x="0" y="0"/>
          <a:chExt cx="0" cy="0"/>
        </a:xfrm>
      </p:grpSpPr>
      <p:sp>
        <p:nvSpPr>
          <p:cNvPr id="484" name="Title Text"/>
          <p:cNvSpPr txBox="1">
            <a:spLocks noGrp="1"/>
          </p:cNvSpPr>
          <p:nvPr>
            <p:ph type="title"/>
          </p:nvPr>
        </p:nvSpPr>
        <p:spPr>
          <a:xfrm>
            <a:off x="311700" y="445025"/>
            <a:ext cx="8520602" cy="707452"/>
          </a:xfrm>
          <a:prstGeom prst="rect">
            <a:avLst/>
          </a:prstGeom>
        </p:spPr>
        <p:txBody>
          <a:bodyPr lIns="91423" tIns="91423" rIns="91423" bIns="91423"/>
          <a:lstStyle/>
          <a:p>
            <a:r>
              <a:t>Title Text</a:t>
            </a:r>
          </a:p>
        </p:txBody>
      </p:sp>
      <p:sp>
        <p:nvSpPr>
          <p:cNvPr id="485" name="Body Level One…"/>
          <p:cNvSpPr txBox="1">
            <a:spLocks noGrp="1"/>
          </p:cNvSpPr>
          <p:nvPr>
            <p:ph type="body" idx="1"/>
          </p:nvPr>
        </p:nvSpPr>
        <p:spPr>
          <a:xfrm>
            <a:off x="311700" y="1152475"/>
            <a:ext cx="8520602" cy="3991026"/>
          </a:xfrm>
          <a:prstGeom prst="rect">
            <a:avLst/>
          </a:prstGeom>
        </p:spPr>
        <p:txBody>
          <a:bodyPr lIns="91423" tIns="91423" rIns="91423" bIns="91423"/>
          <a:lstStyle>
            <a:lvl1pPr marL="457188" indent="-342890">
              <a:spcBef>
                <a:spcPts val="0"/>
              </a:spcBef>
              <a:buSzPts val="1200"/>
              <a:buFont typeface="Arial"/>
              <a:buChar char="●"/>
            </a:lvl1pPr>
            <a:lvl2pPr marL="914376" indent="-317491">
              <a:spcBef>
                <a:spcPts val="0"/>
              </a:spcBef>
              <a:buSzPts val="1200"/>
              <a:buFont typeface="Arial"/>
              <a:buChar char="○"/>
            </a:lvl2pPr>
            <a:lvl3pPr marL="1371566" indent="-317492">
              <a:spcBef>
                <a:spcPts val="0"/>
              </a:spcBef>
              <a:buSzPts val="1200"/>
              <a:buFont typeface="Arial"/>
              <a:buChar char="■"/>
            </a:lvl3pPr>
            <a:lvl4pPr marL="1828753" indent="-317492">
              <a:spcBef>
                <a:spcPts val="0"/>
              </a:spcBef>
              <a:buSzPts val="1200"/>
              <a:buFont typeface="Arial"/>
              <a:buChar char="●"/>
            </a:lvl4pPr>
            <a:lvl5pPr marL="2285943" indent="-317492">
              <a:spcBef>
                <a:spcPts val="0"/>
              </a:spcBef>
              <a:buSzPts val="1200"/>
              <a:buFont typeface="Arial"/>
              <a:buChar char="○"/>
            </a:lvl5pPr>
          </a:lstStyle>
          <a:p>
            <a:r>
              <a:t>Body Level One</a:t>
            </a:r>
          </a:p>
          <a:p>
            <a:pPr lvl="1"/>
            <a:r>
              <a:t>Body Level Two</a:t>
            </a:r>
          </a:p>
          <a:p>
            <a:pPr lvl="2"/>
            <a:r>
              <a:t>Body Level Three</a:t>
            </a:r>
          </a:p>
          <a:p>
            <a:pPr lvl="3"/>
            <a:r>
              <a:t>Body Level Four</a:t>
            </a:r>
          </a:p>
          <a:p>
            <a:pPr lvl="4"/>
            <a:r>
              <a:t>Body Level Five</a:t>
            </a:r>
          </a:p>
        </p:txBody>
      </p:sp>
      <p:sp>
        <p:nvSpPr>
          <p:cNvPr id="486"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03295237"/>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type="tx">
  <p:cSld name="Default - 1_Title, Subhead">
    <p:spTree>
      <p:nvGrpSpPr>
        <p:cNvPr id="1" name=""/>
        <p:cNvGrpSpPr/>
        <p:nvPr/>
      </p:nvGrpSpPr>
      <p:grpSpPr>
        <a:xfrm>
          <a:off x="0" y="0"/>
          <a:ext cx="0" cy="0"/>
          <a:chOff x="0" y="0"/>
          <a:chExt cx="0" cy="0"/>
        </a:xfrm>
      </p:grpSpPr>
      <p:sp>
        <p:nvSpPr>
          <p:cNvPr id="493"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lvl1pPr>
            <a:lvl2pPr marL="171450" indent="-171450">
              <a:lnSpc>
                <a:spcPct val="130000"/>
              </a:lnSpc>
            </a:lvl2pPr>
            <a:lvl3pPr>
              <a:lnSpc>
                <a:spcPct val="130000"/>
              </a:lnSpc>
            </a:lvl3pPr>
            <a:lvl4pPr>
              <a:lnSpc>
                <a:spcPct val="130000"/>
              </a:lnSpc>
            </a:lvl4pPr>
            <a:lvl5pPr>
              <a:lnSpc>
                <a:spcPct val="130000"/>
              </a:lnSpc>
            </a:lvl5pPr>
          </a:lstStyle>
          <a:p>
            <a:r>
              <a:t>Body Level One</a:t>
            </a:r>
          </a:p>
          <a:p>
            <a:pPr lvl="1"/>
            <a:r>
              <a:t>Body Level Two</a:t>
            </a:r>
          </a:p>
          <a:p>
            <a:pPr lvl="2"/>
            <a:r>
              <a:t>Body Level Three</a:t>
            </a:r>
          </a:p>
          <a:p>
            <a:pPr lvl="3"/>
            <a:r>
              <a:t>Body Level Four</a:t>
            </a:r>
          </a:p>
          <a:p>
            <a:pPr lvl="4"/>
            <a:r>
              <a:t>Body Level Five</a:t>
            </a:r>
          </a:p>
        </p:txBody>
      </p:sp>
      <p:sp>
        <p:nvSpPr>
          <p:cNvPr id="494" name="Title Text"/>
          <p:cNvSpPr txBox="1">
            <a:spLocks noGrp="1"/>
          </p:cNvSpPr>
          <p:nvPr>
            <p:ph type="title"/>
          </p:nvPr>
        </p:nvSpPr>
        <p:spPr>
          <a:xfrm>
            <a:off x="352425" y="424292"/>
            <a:ext cx="8439150" cy="340806"/>
          </a:xfrm>
          <a:prstGeom prst="rect">
            <a:avLst/>
          </a:prstGeom>
        </p:spPr>
        <p:txBody>
          <a:bodyPr/>
          <a:lstStyle/>
          <a:p>
            <a:r>
              <a:t>Title Text</a:t>
            </a:r>
          </a:p>
        </p:txBody>
      </p:sp>
      <p:graphicFrame>
        <p:nvGraphicFramePr>
          <p:cNvPr id="495" name="Table"/>
          <p:cNvGraphicFramePr/>
          <p:nvPr/>
        </p:nvGraphicFramePr>
        <p:xfrm>
          <a:off x="8229600" y="120963"/>
          <a:ext cx="757238" cy="303328"/>
        </p:xfrm>
        <a:graphic>
          <a:graphicData uri="http://schemas.openxmlformats.org/drawingml/2006/table">
            <a:tbl>
              <a:tblPr bandRow="1"/>
              <a:tblGrid>
                <a:gridCol w="757238">
                  <a:extLst>
                    <a:ext uri="{9D8B030D-6E8A-4147-A177-3AD203B41FA5}">
                      <a16:colId xmlns:a16="http://schemas.microsoft.com/office/drawing/2014/main" val="20000"/>
                    </a:ext>
                  </a:extLst>
                </a:gridCol>
              </a:tblGrid>
              <a:tr h="303328">
                <a:tc>
                  <a:txBody>
                    <a:bodyPr/>
                    <a:lstStyle/>
                    <a:p>
                      <a:pPr algn="ctr">
                        <a:spcBef>
                          <a:spcPts val="0"/>
                        </a:spcBef>
                        <a:defRPr sz="1800" b="0" i="0">
                          <a:uFillTx/>
                        </a:defRPr>
                      </a:pPr>
                      <a:r>
                        <a:rPr sz="1400">
                          <a:solidFill>
                            <a:srgbClr val="808080"/>
                          </a:solidFill>
                          <a:uFill>
                            <a:solidFill>
                              <a:srgbClr val="808080"/>
                            </a:solidFill>
                          </a:uFill>
                          <a:latin typeface="+mn-lt"/>
                          <a:ea typeface="+mn-ea"/>
                          <a:cs typeface="+mn-cs"/>
                          <a:sym typeface="Avenir Roman"/>
                        </a:rPr>
                        <a:t>DRAFT</a:t>
                      </a:r>
                    </a:p>
                  </a:txBody>
                  <a:tcPr marL="0" marR="0" marT="0" marB="0" anchor="ctr" horzOverflow="overflow">
                    <a:lnL w="12700">
                      <a:miter lim="400000"/>
                    </a:lnL>
                    <a:lnR w="12700">
                      <a:miter lim="400000"/>
                    </a:lnR>
                    <a:lnT w="28575">
                      <a:solidFill>
                        <a:srgbClr val="808080"/>
                      </a:solidFill>
                    </a:lnT>
                    <a:lnB w="28575">
                      <a:solidFill>
                        <a:srgbClr val="808080"/>
                      </a:solidFill>
                    </a:lnB>
                    <a:solidFill>
                      <a:srgbClr val="FFFFFF"/>
                    </a:solidFill>
                  </a:tcPr>
                </a:tc>
                <a:extLst>
                  <a:ext uri="{0D108BD9-81ED-4DB2-BD59-A6C34878D82A}">
                    <a16:rowId xmlns:a16="http://schemas.microsoft.com/office/drawing/2014/main" val="10000"/>
                  </a:ext>
                </a:extLst>
              </a:tr>
            </a:tbl>
          </a:graphicData>
        </a:graphic>
      </p:graphicFrame>
      <p:sp>
        <p:nvSpPr>
          <p:cNvPr id="4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4705771"/>
      </p:ext>
    </p:extLst>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x">
  <p:cSld name="Default - Closing">
    <p:bg>
      <p:bgPr>
        <a:solidFill>
          <a:srgbClr val="000000"/>
        </a:solidFill>
        <a:effectLst/>
      </p:bgPr>
    </p:bg>
    <p:spTree>
      <p:nvGrpSpPr>
        <p:cNvPr id="1" name=""/>
        <p:cNvGrpSpPr/>
        <p:nvPr/>
      </p:nvGrpSpPr>
      <p:grpSpPr>
        <a:xfrm>
          <a:off x="0" y="0"/>
          <a:ext cx="0" cy="0"/>
          <a:chOff x="0" y="0"/>
          <a:chExt cx="0" cy="0"/>
        </a:xfrm>
      </p:grpSpPr>
      <p:sp>
        <p:nvSpPr>
          <p:cNvPr id="503" name="This publication contains general information only, and none of the member firms of Deloitte Touche Tohmatsu Limited, its member firms, or their related entities (collective, the “Deloitte Network”) is, by means of this publication, rendering professiona"/>
          <p:cNvSpPr txBox="1"/>
          <p:nvPr/>
        </p:nvSpPr>
        <p:spPr>
          <a:xfrm>
            <a:off x="3208735" y="3435586"/>
            <a:ext cx="558284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975"/>
              </a:spcBef>
              <a:defRPr sz="800">
                <a:solidFill>
                  <a:srgbClr val="FFFFFF"/>
                </a:solidFill>
                <a:uFill>
                  <a:solidFill>
                    <a:srgbClr val="FFFFFF"/>
                  </a:solidFill>
                </a:uFill>
                <a:latin typeface="Verdana"/>
                <a:ea typeface="Verdana"/>
                <a:cs typeface="Verdana"/>
                <a:sym typeface="Verdana"/>
              </a:defRPr>
            </a:pPr>
            <a:r>
              <a:rPr sz="600"/>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spcBef>
                <a:spcPts val="975"/>
              </a:spcBef>
              <a:defRPr sz="800">
                <a:solidFill>
                  <a:srgbClr val="FFFFFF"/>
                </a:solidFill>
                <a:uFill>
                  <a:solidFill>
                    <a:srgbClr val="FFFFFF"/>
                  </a:solidFill>
                </a:uFill>
                <a:latin typeface="Verdana"/>
                <a:ea typeface="Verdana"/>
                <a:cs typeface="Verdana"/>
                <a:sym typeface="Verdana"/>
              </a:defRPr>
            </a:pPr>
            <a:r>
              <a:rPr sz="600"/>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the rules and regulations of public accounting.</a:t>
            </a:r>
          </a:p>
          <a:p>
            <a:pPr>
              <a:spcBef>
                <a:spcPts val="975"/>
              </a:spcBef>
              <a:defRPr sz="800">
                <a:solidFill>
                  <a:srgbClr val="FFFFFF"/>
                </a:solidFill>
                <a:uFill>
                  <a:solidFill>
                    <a:srgbClr val="FFFFFF"/>
                  </a:solidFill>
                </a:uFill>
                <a:latin typeface="Verdana"/>
                <a:ea typeface="Verdana"/>
                <a:cs typeface="Verdana"/>
                <a:sym typeface="Verdana"/>
              </a:defRPr>
            </a:pPr>
            <a:r>
              <a:rPr sz="600"/>
              <a:t>Copyright © 2019 Kaiburr LLC. </a:t>
            </a:r>
            <a:br>
              <a:rPr sz="600"/>
            </a:br>
            <a:r>
              <a:rPr sz="600"/>
              <a:t>All rights reserved. Member of Deloitte Touche Tohmatsu Limited</a:t>
            </a:r>
          </a:p>
        </p:txBody>
      </p:sp>
      <p:sp>
        <p:nvSpPr>
          <p:cNvPr id="504" name="Body Level One…"/>
          <p:cNvSpPr txBox="1">
            <a:spLocks noGrp="1"/>
          </p:cNvSpPr>
          <p:nvPr>
            <p:ph type="body" sz="half" idx="1"/>
          </p:nvPr>
        </p:nvSpPr>
        <p:spPr>
          <a:xfrm>
            <a:off x="3208734" y="763190"/>
            <a:ext cx="5582842" cy="2363250"/>
          </a:xfrm>
          <a:prstGeom prst="rect">
            <a:avLst/>
          </a:prstGeom>
        </p:spPr>
        <p:txBody>
          <a:bodyPr anchor="b"/>
          <a:lstStyle>
            <a:lvl1pPr>
              <a:defRPr sz="4050" spc="-113">
                <a:solidFill>
                  <a:srgbClr val="FFFFFF"/>
                </a:solidFill>
                <a:uFill>
                  <a:solidFill>
                    <a:srgbClr val="FFFFFF"/>
                  </a:solidFill>
                </a:uFill>
              </a:defRPr>
            </a:lvl1pPr>
            <a:lvl2pPr>
              <a:defRPr sz="4050" spc="-113">
                <a:solidFill>
                  <a:srgbClr val="FFFFFF"/>
                </a:solidFill>
                <a:uFill>
                  <a:solidFill>
                    <a:srgbClr val="FFFFFF"/>
                  </a:solidFill>
                </a:uFill>
              </a:defRPr>
            </a:lvl2pPr>
            <a:lvl3pPr marL="340191" indent="-340191">
              <a:defRPr sz="4050" spc="-113">
                <a:solidFill>
                  <a:srgbClr val="FFFFFF"/>
                </a:solidFill>
                <a:uFill>
                  <a:solidFill>
                    <a:srgbClr val="FFFFFF"/>
                  </a:solidFill>
                </a:uFill>
              </a:defRPr>
            </a:lvl3pPr>
            <a:lvl4pPr marL="520186" indent="-340191">
              <a:defRPr sz="4050" spc="-113">
                <a:solidFill>
                  <a:srgbClr val="FFFFFF"/>
                </a:solidFill>
                <a:uFill>
                  <a:solidFill>
                    <a:srgbClr val="FFFFFF"/>
                  </a:solidFill>
                </a:uFill>
              </a:defRPr>
            </a:lvl4pPr>
            <a:lvl5pPr marL="696581" indent="-340191">
              <a:defRPr sz="4050" spc="-113">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grpSp>
        <p:nvGrpSpPr>
          <p:cNvPr id="515" name="Group"/>
          <p:cNvGrpSpPr/>
          <p:nvPr/>
        </p:nvGrpSpPr>
        <p:grpSpPr>
          <a:xfrm>
            <a:off x="352424" y="343319"/>
            <a:ext cx="1498504" cy="280804"/>
            <a:chOff x="-1" y="-1"/>
            <a:chExt cx="1998003" cy="374403"/>
          </a:xfrm>
        </p:grpSpPr>
        <p:sp>
          <p:nvSpPr>
            <p:cNvPr id="505"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6"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7"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8"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09"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0"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1"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2"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3"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14"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516"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847453583"/>
      </p:ext>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x">
  <p:cSld name="1_Default - Title Slide -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3"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solidFill>
                  <a:srgbClr val="FFFFFF"/>
                </a:solidFill>
                <a:uFill>
                  <a:solidFill>
                    <a:srgbClr val="FFFFFF"/>
                  </a:solidFill>
                </a:uFill>
                <a:latin typeface="+mj-lt"/>
                <a:ea typeface="+mj-ea"/>
                <a:cs typeface="+mj-cs"/>
                <a:sym typeface="Helvetica"/>
              </a:defRPr>
            </a:lvl1pPr>
            <a:lvl2pPr>
              <a:spcBef>
                <a:spcPts val="0"/>
              </a:spcBef>
              <a:defRPr sz="1350" b="1">
                <a:solidFill>
                  <a:srgbClr val="FFFFFF"/>
                </a:solidFill>
                <a:uFill>
                  <a:solidFill>
                    <a:srgbClr val="FFFFFF"/>
                  </a:solidFill>
                </a:uFill>
                <a:latin typeface="+mj-lt"/>
                <a:ea typeface="+mj-ea"/>
                <a:cs typeface="+mj-cs"/>
                <a:sym typeface="Helvetica"/>
              </a:defRPr>
            </a:lvl2pPr>
            <a:lvl3pPr marL="0" indent="0">
              <a:spcBef>
                <a:spcPts val="0"/>
              </a:spcBef>
              <a:buSzTx/>
              <a:buNone/>
              <a:defRPr sz="1350" b="1">
                <a:solidFill>
                  <a:srgbClr val="FFFFFF"/>
                </a:solidFill>
                <a:uFill>
                  <a:solidFill>
                    <a:srgbClr val="FFFFFF"/>
                  </a:solidFill>
                </a:uFill>
                <a:latin typeface="+mj-lt"/>
                <a:ea typeface="+mj-ea"/>
                <a:cs typeface="+mj-cs"/>
                <a:sym typeface="Helvetica"/>
              </a:defRPr>
            </a:lvl3pPr>
            <a:lvl4pPr marL="0" indent="0">
              <a:spcBef>
                <a:spcPts val="0"/>
              </a:spcBef>
              <a:buSzTx/>
              <a:buNone/>
              <a:defRPr sz="1350" b="1">
                <a:solidFill>
                  <a:srgbClr val="FFFFFF"/>
                </a:solidFill>
                <a:uFill>
                  <a:solidFill>
                    <a:srgbClr val="FFFFFF"/>
                  </a:solidFill>
                </a:uFill>
                <a:latin typeface="+mj-lt"/>
                <a:ea typeface="+mj-ea"/>
                <a:cs typeface="+mj-cs"/>
                <a:sym typeface="Helvetica"/>
              </a:defRPr>
            </a:lvl4pPr>
            <a:lvl5pPr marL="0" indent="0">
              <a:spcBef>
                <a:spcPts val="0"/>
              </a:spcBef>
              <a:buSzTx/>
              <a:buNone/>
              <a:defRPr sz="1350" b="1">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grpSp>
        <p:nvGrpSpPr>
          <p:cNvPr id="534" name="Group"/>
          <p:cNvGrpSpPr/>
          <p:nvPr/>
        </p:nvGrpSpPr>
        <p:grpSpPr>
          <a:xfrm>
            <a:off x="352424" y="343319"/>
            <a:ext cx="1498504" cy="280804"/>
            <a:chOff x="-1" y="-1"/>
            <a:chExt cx="1998003" cy="374403"/>
          </a:xfrm>
        </p:grpSpPr>
        <p:sp>
          <p:nvSpPr>
            <p:cNvPr id="524"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5"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6"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7"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8"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29"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0"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1"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2"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33"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grpSp>
      <p:sp>
        <p:nvSpPr>
          <p:cNvPr id="53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61774628"/>
      </p:ext>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x">
  <p:cSld name="1_Default - Title Slide - White">
    <p:spTree>
      <p:nvGrpSpPr>
        <p:cNvPr id="1" name=""/>
        <p:cNvGrpSpPr/>
        <p:nvPr/>
      </p:nvGrpSpPr>
      <p:grpSpPr>
        <a:xfrm>
          <a:off x="0" y="0"/>
          <a:ext cx="0" cy="0"/>
          <a:chOff x="0" y="0"/>
          <a:chExt cx="0" cy="0"/>
        </a:xfrm>
      </p:grpSpPr>
      <p:sp>
        <p:nvSpPr>
          <p:cNvPr id="542"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latin typeface="+mj-lt"/>
                <a:ea typeface="+mj-ea"/>
                <a:cs typeface="+mj-cs"/>
                <a:sym typeface="Helvetica"/>
              </a:defRPr>
            </a:lvl1pPr>
            <a:lvl2pPr>
              <a:spcBef>
                <a:spcPts val="0"/>
              </a:spcBef>
              <a:defRPr sz="1350" b="1">
                <a:latin typeface="+mj-lt"/>
                <a:ea typeface="+mj-ea"/>
                <a:cs typeface="+mj-cs"/>
                <a:sym typeface="Helvetica"/>
              </a:defRPr>
            </a:lvl2pPr>
            <a:lvl3pPr marL="0" indent="0">
              <a:spcBef>
                <a:spcPts val="0"/>
              </a:spcBef>
              <a:buSzTx/>
              <a:buNone/>
              <a:defRPr sz="1350" b="1">
                <a:latin typeface="+mj-lt"/>
                <a:ea typeface="+mj-ea"/>
                <a:cs typeface="+mj-cs"/>
                <a:sym typeface="Helvetica"/>
              </a:defRPr>
            </a:lvl3pPr>
            <a:lvl4pPr marL="0" indent="0">
              <a:spcBef>
                <a:spcPts val="0"/>
              </a:spcBef>
              <a:buSzTx/>
              <a:buNone/>
              <a:defRPr sz="1350" b="1">
                <a:latin typeface="+mj-lt"/>
                <a:ea typeface="+mj-ea"/>
                <a:cs typeface="+mj-cs"/>
                <a:sym typeface="Helvetica"/>
              </a:defRPr>
            </a:lvl4pPr>
            <a:lvl5pPr marL="0" indent="0">
              <a:spcBef>
                <a:spcPts val="0"/>
              </a:spcBef>
              <a:buSzTx/>
              <a:buNone/>
              <a:defRPr sz="135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grpSp>
        <p:nvGrpSpPr>
          <p:cNvPr id="553" name="Group"/>
          <p:cNvGrpSpPr/>
          <p:nvPr/>
        </p:nvGrpSpPr>
        <p:grpSpPr>
          <a:xfrm>
            <a:off x="352423" y="343320"/>
            <a:ext cx="1498505" cy="280804"/>
            <a:chOff x="-1" y="0"/>
            <a:chExt cx="1998004" cy="374404"/>
          </a:xfrm>
        </p:grpSpPr>
        <p:sp>
          <p:nvSpPr>
            <p:cNvPr id="543" name="Circle"/>
            <p:cNvSpPr/>
            <p:nvPr/>
          </p:nvSpPr>
          <p:spPr>
            <a:xfrm>
              <a:off x="1890791" y="268255"/>
              <a:ext cx="107213" cy="106149"/>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544" name="Shape"/>
            <p:cNvSpPr/>
            <p:nvPr/>
          </p:nvSpPr>
          <p:spPr>
            <a:xfrm>
              <a:off x="-2" y="1929"/>
              <a:ext cx="304089" cy="366682"/>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5" name="Rectangle"/>
            <p:cNvSpPr/>
            <p:nvPr/>
          </p:nvSpPr>
          <p:spPr>
            <a:xfrm>
              <a:off x="623765" y="-1"/>
              <a:ext cx="91617" cy="368613"/>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6" name="Shape"/>
            <p:cNvSpPr/>
            <p:nvPr/>
          </p:nvSpPr>
          <p:spPr>
            <a:xfrm>
              <a:off x="752417" y="90704"/>
              <a:ext cx="265104"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7" name="Rectangle"/>
            <p:cNvSpPr/>
            <p:nvPr/>
          </p:nvSpPr>
          <p:spPr>
            <a:xfrm>
              <a:off x="1054554" y="94564"/>
              <a:ext cx="91617" cy="274047"/>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8" name="Rectangle"/>
            <p:cNvSpPr/>
            <p:nvPr/>
          </p:nvSpPr>
          <p:spPr>
            <a:xfrm>
              <a:off x="1054554" y="-1"/>
              <a:ext cx="91617" cy="61759"/>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49" name="Shape"/>
            <p:cNvSpPr/>
            <p:nvPr/>
          </p:nvSpPr>
          <p:spPr>
            <a:xfrm>
              <a:off x="1183206" y="7719"/>
              <a:ext cx="194929" cy="364754"/>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50" name="Shape"/>
            <p:cNvSpPr/>
            <p:nvPr/>
          </p:nvSpPr>
          <p:spPr>
            <a:xfrm>
              <a:off x="1395678" y="7719"/>
              <a:ext cx="194929" cy="364754"/>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51" name="Shape"/>
            <p:cNvSpPr/>
            <p:nvPr/>
          </p:nvSpPr>
          <p:spPr>
            <a:xfrm>
              <a:off x="1610097" y="90704"/>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sp>
          <p:nvSpPr>
            <p:cNvPr id="552" name="Shape"/>
            <p:cNvSpPr/>
            <p:nvPr/>
          </p:nvSpPr>
          <p:spPr>
            <a:xfrm>
              <a:off x="331375" y="90704"/>
              <a:ext cx="257305"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latin typeface="+mj-lt"/>
                  <a:ea typeface="+mj-ea"/>
                  <a:cs typeface="+mj-cs"/>
                  <a:sym typeface="Helvetica"/>
                </a:defRPr>
              </a:pPr>
              <a:endParaRPr sz="1950"/>
            </a:p>
          </p:txBody>
        </p:sp>
      </p:grpSp>
      <p:sp>
        <p:nvSpPr>
          <p:cNvPr id="55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12451467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_OneSpeaker">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B242C-E142-0A43-9F1E-0928D9F8BA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5935" r="10110"/>
          <a:stretch/>
        </p:blipFill>
        <p:spPr>
          <a:xfrm>
            <a:off x="-1" y="0"/>
            <a:ext cx="9144002" cy="5143500"/>
          </a:xfrm>
          <a:prstGeom prst="rect">
            <a:avLst/>
          </a:prstGeom>
        </p:spPr>
      </p:pic>
      <p:sp>
        <p:nvSpPr>
          <p:cNvPr id="6" name="Text Placeholder 11"/>
          <p:cNvSpPr>
            <a:spLocks noGrp="1"/>
          </p:cNvSpPr>
          <p:nvPr>
            <p:ph type="body" sz="quarter" idx="10" hasCustomPrompt="1"/>
          </p:nvPr>
        </p:nvSpPr>
        <p:spPr>
          <a:xfrm>
            <a:off x="342901" y="3718972"/>
            <a:ext cx="3683000" cy="622874"/>
          </a:xfrm>
          <a:prstGeom prst="rect">
            <a:avLst/>
          </a:prstGeom>
        </p:spPr>
        <p:txBody>
          <a:bodyPr>
            <a:normAutofit/>
          </a:bodyPr>
          <a:lstStyle>
            <a:lvl1pPr marL="0" indent="0" algn="l">
              <a:buNone/>
              <a:defRPr sz="1625" baseline="0"/>
            </a:lvl1pPr>
          </a:lstStyle>
          <a:p>
            <a:pPr lvl="0"/>
            <a:r>
              <a:rPr lang="en-US" dirty="0"/>
              <a:t>Click to edit Presenter, Team</a:t>
            </a:r>
          </a:p>
          <a:p>
            <a:pPr lvl="0"/>
            <a:r>
              <a:rPr lang="en-US" dirty="0"/>
              <a:t>Date, location</a:t>
            </a:r>
          </a:p>
        </p:txBody>
      </p:sp>
      <p:sp>
        <p:nvSpPr>
          <p:cNvPr id="10" name="Text Placeholder 8"/>
          <p:cNvSpPr>
            <a:spLocks noGrp="1"/>
          </p:cNvSpPr>
          <p:nvPr>
            <p:ph type="body" sz="quarter" idx="12" hasCustomPrompt="1"/>
          </p:nvPr>
        </p:nvSpPr>
        <p:spPr>
          <a:xfrm>
            <a:off x="342901" y="1908229"/>
            <a:ext cx="7324988" cy="744537"/>
          </a:xfrm>
          <a:prstGeom prst="rect">
            <a:avLst/>
          </a:prstGeom>
        </p:spPr>
        <p:txBody>
          <a:bodyPr>
            <a:noAutofit/>
          </a:bodyPr>
          <a:lstStyle>
            <a:lvl1pPr marL="0" indent="0" algn="l">
              <a:buNone/>
              <a:defRPr sz="4000" b="1" baseline="0"/>
            </a:lvl1pPr>
          </a:lstStyle>
          <a:p>
            <a:pPr lvl="0"/>
            <a:r>
              <a:rPr lang="en-US" dirty="0"/>
              <a:t>Click to edit Master title style</a:t>
            </a:r>
          </a:p>
        </p:txBody>
      </p:sp>
      <p:sp>
        <p:nvSpPr>
          <p:cNvPr id="12" name="Text Placeholder 11"/>
          <p:cNvSpPr>
            <a:spLocks noGrp="1"/>
          </p:cNvSpPr>
          <p:nvPr>
            <p:ph type="body" sz="quarter" idx="13" hasCustomPrompt="1"/>
          </p:nvPr>
        </p:nvSpPr>
        <p:spPr>
          <a:xfrm>
            <a:off x="342901" y="2658576"/>
            <a:ext cx="6041582" cy="769527"/>
          </a:xfrm>
          <a:prstGeom prst="rect">
            <a:avLst/>
          </a:prstGeom>
        </p:spPr>
        <p:txBody>
          <a:bodyPr/>
          <a:lstStyle>
            <a:lvl1pPr marL="0" indent="0" algn="l">
              <a:buNone/>
              <a:defRPr sz="1813"/>
            </a:lvl1pPr>
          </a:lstStyle>
          <a:p>
            <a:pPr lvl="0"/>
            <a:r>
              <a:rPr lang="en-US" dirty="0"/>
              <a:t>Click to edit Master text styles</a:t>
            </a:r>
          </a:p>
          <a:p>
            <a:pPr lvl="0"/>
            <a:r>
              <a:rPr lang="en-US" dirty="0"/>
              <a:t>Social handle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901" y="457200"/>
            <a:ext cx="848312" cy="507162"/>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487094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type="tx">
  <p:cSld name="Default - Title, Subhead">
    <p:spTree>
      <p:nvGrpSpPr>
        <p:cNvPr id="1" name=""/>
        <p:cNvGrpSpPr/>
        <p:nvPr/>
      </p:nvGrpSpPr>
      <p:grpSpPr>
        <a:xfrm>
          <a:off x="0" y="0"/>
          <a:ext cx="0" cy="0"/>
          <a:chOff x="0" y="0"/>
          <a:chExt cx="0" cy="0"/>
        </a:xfrm>
      </p:grpSpPr>
      <p:sp>
        <p:nvSpPr>
          <p:cNvPr id="561"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latin typeface="+mj-lt"/>
                <a:ea typeface="+mj-ea"/>
                <a:cs typeface="+mj-cs"/>
                <a:sym typeface="Helvetica"/>
              </a:defRPr>
            </a:lvl1pPr>
            <a:lvl2pPr marL="171450" indent="-171450">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62" name="Title Text"/>
          <p:cNvSpPr txBox="1">
            <a:spLocks noGrp="1"/>
          </p:cNvSpPr>
          <p:nvPr>
            <p:ph type="title"/>
          </p:nvPr>
        </p:nvSpPr>
        <p:spPr>
          <a:xfrm>
            <a:off x="352425" y="424292"/>
            <a:ext cx="8439150" cy="340806"/>
          </a:xfrm>
          <a:prstGeom prst="rect">
            <a:avLst/>
          </a:prstGeom>
        </p:spPr>
        <p:txBody>
          <a:bodyPr/>
          <a:lstStyle>
            <a:lvl1pPr>
              <a:lnSpc>
                <a:spcPct val="90000"/>
              </a:lnSpc>
              <a:defRPr sz="2100">
                <a:latin typeface="Open Sans Light"/>
                <a:ea typeface="Open Sans Light"/>
                <a:cs typeface="Open Sans Light"/>
                <a:sym typeface="Open Sans Light"/>
              </a:defRPr>
            </a:lvl1pPr>
          </a:lstStyle>
          <a:p>
            <a:r>
              <a:t>Title Text</a:t>
            </a:r>
          </a:p>
        </p:txBody>
      </p:sp>
      <p:sp>
        <p:nvSpPr>
          <p:cNvPr id="5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4667009"/>
      </p:ext>
    </p:extLst>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type="tx">
  <p:cSld name="Default - Title, Subhead, Breadcrumb">
    <p:spTree>
      <p:nvGrpSpPr>
        <p:cNvPr id="1" name=""/>
        <p:cNvGrpSpPr/>
        <p:nvPr/>
      </p:nvGrpSpPr>
      <p:grpSpPr>
        <a:xfrm>
          <a:off x="0" y="0"/>
          <a:ext cx="0" cy="0"/>
          <a:chOff x="0" y="0"/>
          <a:chExt cx="0" cy="0"/>
        </a:xfrm>
      </p:grpSpPr>
      <p:sp>
        <p:nvSpPr>
          <p:cNvPr id="570" name="Body Level One…"/>
          <p:cNvSpPr txBox="1">
            <a:spLocks noGrp="1"/>
          </p:cNvSpPr>
          <p:nvPr>
            <p:ph type="body" sz="quarter" idx="1"/>
          </p:nvPr>
        </p:nvSpPr>
        <p:spPr>
          <a:xfrm>
            <a:off x="352425" y="1"/>
            <a:ext cx="8439150" cy="393125"/>
          </a:xfrm>
          <a:prstGeom prst="rect">
            <a:avLst/>
          </a:prstGeom>
        </p:spPr>
        <p:txBody>
          <a:bodyPr anchor="b"/>
          <a:lstStyle>
            <a:lvl1pPr>
              <a:defRPr sz="675" b="1" cap="all">
                <a:solidFill>
                  <a:srgbClr val="A6A6A6"/>
                </a:solidFill>
                <a:uFill>
                  <a:solidFill>
                    <a:srgbClr val="A6A6A6"/>
                  </a:solidFill>
                </a:uFill>
                <a:latin typeface="+mj-lt"/>
                <a:ea typeface="+mj-ea"/>
                <a:cs typeface="+mj-cs"/>
                <a:sym typeface="Helvetica"/>
              </a:defRPr>
            </a:lvl1pPr>
            <a:lvl2pPr>
              <a:defRPr sz="675" b="1" cap="all">
                <a:solidFill>
                  <a:srgbClr val="A6A6A6"/>
                </a:solidFill>
                <a:uFill>
                  <a:solidFill>
                    <a:srgbClr val="A6A6A6"/>
                  </a:solidFill>
                </a:uFill>
                <a:latin typeface="+mj-lt"/>
                <a:ea typeface="+mj-ea"/>
                <a:cs typeface="+mj-cs"/>
                <a:sym typeface="Helvetica"/>
              </a:defRPr>
            </a:lvl2pPr>
            <a:lvl3pPr marL="132296" indent="-132296">
              <a:defRPr sz="675" b="1" cap="all">
                <a:solidFill>
                  <a:srgbClr val="A6A6A6"/>
                </a:solidFill>
                <a:uFill>
                  <a:solidFill>
                    <a:srgbClr val="A6A6A6"/>
                  </a:solidFill>
                </a:uFill>
                <a:latin typeface="+mj-lt"/>
                <a:ea typeface="+mj-ea"/>
                <a:cs typeface="+mj-cs"/>
                <a:sym typeface="Helvetica"/>
              </a:defRPr>
            </a:lvl3pPr>
            <a:lvl4pPr marL="312292" indent="-132296">
              <a:defRPr sz="675" b="1" cap="all">
                <a:solidFill>
                  <a:srgbClr val="A6A6A6"/>
                </a:solidFill>
                <a:uFill>
                  <a:solidFill>
                    <a:srgbClr val="A6A6A6"/>
                  </a:solidFill>
                </a:uFill>
                <a:latin typeface="+mj-lt"/>
                <a:ea typeface="+mj-ea"/>
                <a:cs typeface="+mj-cs"/>
                <a:sym typeface="Helvetica"/>
              </a:defRPr>
            </a:lvl4pPr>
            <a:lvl5pPr marL="488687" indent="-132296">
              <a:defRPr sz="675" b="1" cap="all">
                <a:solidFill>
                  <a:srgbClr val="A6A6A6"/>
                </a:solidFill>
                <a:uFill>
                  <a:solidFill>
                    <a:srgbClr val="A6A6A6"/>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71" name="Title Text"/>
          <p:cNvSpPr txBox="1">
            <a:spLocks noGrp="1"/>
          </p:cNvSpPr>
          <p:nvPr>
            <p:ph type="title"/>
          </p:nvPr>
        </p:nvSpPr>
        <p:spPr>
          <a:xfrm>
            <a:off x="352425" y="424292"/>
            <a:ext cx="8439150" cy="1624776"/>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5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9904573"/>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tx">
  <p:cSld name="1_Default - Blank">
    <p:spTree>
      <p:nvGrpSpPr>
        <p:cNvPr id="1" name=""/>
        <p:cNvGrpSpPr/>
        <p:nvPr/>
      </p:nvGrpSpPr>
      <p:grpSpPr>
        <a:xfrm>
          <a:off x="0" y="0"/>
          <a:ext cx="0" cy="0"/>
          <a:chOff x="0" y="0"/>
          <a:chExt cx="0" cy="0"/>
        </a:xfrm>
      </p:grpSpPr>
      <p:sp>
        <p:nvSpPr>
          <p:cNvPr id="5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2733882"/>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Default - Title, Subhead Black">
    <p:bg>
      <p:bgPr>
        <a:solidFill>
          <a:srgbClr val="000000"/>
        </a:solidFill>
        <a:effectLst/>
      </p:bgPr>
    </p:bg>
    <p:spTree>
      <p:nvGrpSpPr>
        <p:cNvPr id="1" name=""/>
        <p:cNvGrpSpPr/>
        <p:nvPr/>
      </p:nvGrpSpPr>
      <p:grpSpPr>
        <a:xfrm>
          <a:off x="0" y="0"/>
          <a:ext cx="0" cy="0"/>
          <a:chOff x="0" y="0"/>
          <a:chExt cx="0" cy="0"/>
        </a:xfrm>
      </p:grpSpPr>
      <p:sp>
        <p:nvSpPr>
          <p:cNvPr id="586" name="Copyright © 2020 Kaiburr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mj-lt"/>
                <a:ea typeface="+mj-ea"/>
                <a:cs typeface="+mj-cs"/>
                <a:sym typeface="Helvetica"/>
              </a:defRPr>
            </a:lvl1pPr>
          </a:lstStyle>
          <a:p>
            <a:r>
              <a:rPr sz="450"/>
              <a:t>Copyright © 2020 Kaiburr LLC. All rights reserved.  | </a:t>
            </a:r>
          </a:p>
        </p:txBody>
      </p:sp>
      <p:sp>
        <p:nvSpPr>
          <p:cNvPr id="587"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solidFill>
                  <a:srgbClr val="FFFFFF"/>
                </a:solidFill>
                <a:uFill>
                  <a:solidFill>
                    <a:srgbClr val="FFFFFF"/>
                  </a:solidFill>
                </a:uFill>
                <a:latin typeface="+mj-lt"/>
                <a:ea typeface="+mj-ea"/>
                <a:cs typeface="+mj-cs"/>
                <a:sym typeface="Helvetica"/>
              </a:defRPr>
            </a:lvl1pPr>
            <a:lvl2pPr marL="171450" indent="-171450">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88" name="Title Text"/>
          <p:cNvSpPr txBox="1">
            <a:spLocks noGrp="1"/>
          </p:cNvSpPr>
          <p:nvPr>
            <p:ph type="title"/>
          </p:nvPr>
        </p:nvSpPr>
        <p:spPr>
          <a:xfrm>
            <a:off x="352425" y="424292"/>
            <a:ext cx="8439150" cy="340806"/>
          </a:xfrm>
          <a:prstGeom prst="rect">
            <a:avLst/>
          </a:prstGeom>
        </p:spPr>
        <p:txBody>
          <a:bodyPr/>
          <a:lstStyle>
            <a:lvl1pPr>
              <a:lnSpc>
                <a:spcPct val="90000"/>
              </a:lnSpc>
              <a:defRPr sz="2100">
                <a:solidFill>
                  <a:srgbClr val="FFFFFF"/>
                </a:solidFill>
                <a:uFill>
                  <a:solidFill>
                    <a:srgbClr val="FFFFFF"/>
                  </a:solidFill>
                </a:uFill>
                <a:latin typeface="+mj-lt"/>
                <a:ea typeface="+mj-ea"/>
                <a:cs typeface="+mj-cs"/>
                <a:sym typeface="Helvetica"/>
              </a:defRPr>
            </a:lvl1pPr>
          </a:lstStyle>
          <a:p>
            <a:r>
              <a:t>Title Text</a:t>
            </a:r>
          </a:p>
        </p:txBody>
      </p:sp>
      <p:sp>
        <p:nvSpPr>
          <p:cNvPr id="5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4399291"/>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x">
  <p:cSld name="Default - Title, Subhead, Breadcrumb Black">
    <p:bg>
      <p:bgPr>
        <a:solidFill>
          <a:srgbClr val="000000"/>
        </a:solidFill>
        <a:effectLst/>
      </p:bgPr>
    </p:bg>
    <p:spTree>
      <p:nvGrpSpPr>
        <p:cNvPr id="1" name=""/>
        <p:cNvGrpSpPr/>
        <p:nvPr/>
      </p:nvGrpSpPr>
      <p:grpSpPr>
        <a:xfrm>
          <a:off x="0" y="0"/>
          <a:ext cx="0" cy="0"/>
          <a:chOff x="0" y="0"/>
          <a:chExt cx="0" cy="0"/>
        </a:xfrm>
      </p:grpSpPr>
      <p:sp>
        <p:nvSpPr>
          <p:cNvPr id="596" name="Copyright © 2019 Kaiburr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mj-lt"/>
                <a:ea typeface="+mj-ea"/>
                <a:cs typeface="+mj-cs"/>
                <a:sym typeface="Helvetica"/>
              </a:defRPr>
            </a:lvl1pPr>
          </a:lstStyle>
          <a:p>
            <a:r>
              <a:rPr sz="450"/>
              <a:t>Copyright © 2019 Kaiburr LLC. All rights reserved.  | </a:t>
            </a:r>
          </a:p>
        </p:txBody>
      </p:sp>
      <p:sp>
        <p:nvSpPr>
          <p:cNvPr id="597"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solidFill>
                  <a:srgbClr val="FFFFFF"/>
                </a:solidFill>
                <a:uFill>
                  <a:solidFill>
                    <a:srgbClr val="FFFFFF"/>
                  </a:solidFill>
                </a:uFill>
                <a:latin typeface="+mj-lt"/>
                <a:ea typeface="+mj-ea"/>
                <a:cs typeface="+mj-cs"/>
                <a:sym typeface="Helvetica"/>
              </a:defRPr>
            </a:lvl1pPr>
            <a:lvl2pPr marL="171450" indent="-171450">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98" name="Title Text"/>
          <p:cNvSpPr txBox="1">
            <a:spLocks noGrp="1"/>
          </p:cNvSpPr>
          <p:nvPr>
            <p:ph type="title"/>
          </p:nvPr>
        </p:nvSpPr>
        <p:spPr>
          <a:xfrm>
            <a:off x="352425" y="424292"/>
            <a:ext cx="8439150" cy="340806"/>
          </a:xfrm>
          <a:prstGeom prst="rect">
            <a:avLst/>
          </a:prstGeom>
        </p:spPr>
        <p:txBody>
          <a:bodyPr/>
          <a:lstStyle>
            <a:lvl1pPr>
              <a:lnSpc>
                <a:spcPct val="90000"/>
              </a:lnSpc>
              <a:defRPr sz="2100">
                <a:solidFill>
                  <a:srgbClr val="FFFFFF"/>
                </a:solidFill>
                <a:uFill>
                  <a:solidFill>
                    <a:srgbClr val="FFFFFF"/>
                  </a:solidFill>
                </a:uFill>
                <a:latin typeface="+mj-lt"/>
                <a:ea typeface="+mj-ea"/>
                <a:cs typeface="+mj-cs"/>
                <a:sym typeface="Helvetica"/>
              </a:defRPr>
            </a:lvl1pPr>
          </a:lstStyle>
          <a:p>
            <a:r>
              <a:t>Title Text</a:t>
            </a: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8609656"/>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Default - Blank Black">
    <p:bg>
      <p:bgPr>
        <a:solidFill>
          <a:srgbClr val="000000"/>
        </a:solidFill>
        <a:effectLst/>
      </p:bgPr>
    </p:bg>
    <p:spTree>
      <p:nvGrpSpPr>
        <p:cNvPr id="1" name=""/>
        <p:cNvGrpSpPr/>
        <p:nvPr/>
      </p:nvGrpSpPr>
      <p:grpSpPr>
        <a:xfrm>
          <a:off x="0" y="0"/>
          <a:ext cx="0" cy="0"/>
          <a:chOff x="0" y="0"/>
          <a:chExt cx="0" cy="0"/>
        </a:xfrm>
      </p:grpSpPr>
      <p:sp>
        <p:nvSpPr>
          <p:cNvPr id="606" name="Copyright © 2019 Kaiburr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uFill>
                  <a:solidFill>
                    <a:srgbClr val="FFFFFF"/>
                  </a:solidFill>
                </a:uFill>
                <a:latin typeface="+mj-lt"/>
                <a:ea typeface="+mj-ea"/>
                <a:cs typeface="+mj-cs"/>
                <a:sym typeface="Helvetica"/>
              </a:defRPr>
            </a:lvl1pPr>
          </a:lstStyle>
          <a:p>
            <a:r>
              <a:rPr sz="450"/>
              <a:t>Copyright © 2019 Kaiburr LLC. All rights reserved.  | </a:t>
            </a:r>
          </a:p>
        </p:txBody>
      </p:sp>
      <p:sp>
        <p:nvSpPr>
          <p:cNvPr id="6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6500846"/>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Default - 1/3 Image Title, Subhead">
    <p:spTree>
      <p:nvGrpSpPr>
        <p:cNvPr id="1" name=""/>
        <p:cNvGrpSpPr/>
        <p:nvPr/>
      </p:nvGrpSpPr>
      <p:grpSpPr>
        <a:xfrm>
          <a:off x="0" y="0"/>
          <a:ext cx="0" cy="0"/>
          <a:chOff x="0" y="0"/>
          <a:chExt cx="0" cy="0"/>
        </a:xfrm>
      </p:grpSpPr>
      <p:sp>
        <p:nvSpPr>
          <p:cNvPr id="614" name="Body Level One…"/>
          <p:cNvSpPr txBox="1">
            <a:spLocks noGrp="1"/>
          </p:cNvSpPr>
          <p:nvPr>
            <p:ph type="body" sz="quarter" idx="1"/>
          </p:nvPr>
        </p:nvSpPr>
        <p:spPr>
          <a:xfrm>
            <a:off x="3598545" y="765097"/>
            <a:ext cx="5193031" cy="1579958"/>
          </a:xfrm>
          <a:prstGeom prst="rect">
            <a:avLst/>
          </a:prstGeom>
        </p:spPr>
        <p:txBody>
          <a:bodyPr/>
          <a:lstStyle>
            <a:lvl1pPr marL="171450" indent="-171450">
              <a:lnSpc>
                <a:spcPct val="130000"/>
              </a:lnSpc>
              <a:defRPr>
                <a:latin typeface="+mj-lt"/>
                <a:ea typeface="+mj-ea"/>
                <a:cs typeface="+mj-cs"/>
                <a:sym typeface="Helvetica"/>
              </a:defRPr>
            </a:lvl1pPr>
            <a:lvl2pPr marL="171450" indent="-171450">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15" name="Title Text"/>
          <p:cNvSpPr txBox="1">
            <a:spLocks noGrp="1"/>
          </p:cNvSpPr>
          <p:nvPr>
            <p:ph type="title"/>
          </p:nvPr>
        </p:nvSpPr>
        <p:spPr>
          <a:xfrm>
            <a:off x="3598545" y="424292"/>
            <a:ext cx="5193031" cy="340806"/>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6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2725965"/>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x">
  <p:cSld name="Default - 1/3 Image Blank">
    <p:spTree>
      <p:nvGrpSpPr>
        <p:cNvPr id="1" name=""/>
        <p:cNvGrpSpPr/>
        <p:nvPr/>
      </p:nvGrpSpPr>
      <p:grpSpPr>
        <a:xfrm>
          <a:off x="0" y="0"/>
          <a:ext cx="0" cy="0"/>
          <a:chOff x="0" y="0"/>
          <a:chExt cx="0" cy="0"/>
        </a:xfrm>
      </p:grpSpPr>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3148846"/>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x">
  <p:cSld name="Default - 1_1/3 No Panel">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latin typeface="+mj-lt"/>
                <a:ea typeface="+mj-ea"/>
                <a:cs typeface="+mj-cs"/>
                <a:sym typeface="Helvetica"/>
              </a:defRPr>
            </a:lvl1pPr>
          </a:lstStyle>
          <a:p>
            <a:r>
              <a:t>Title Text</a:t>
            </a:r>
          </a:p>
        </p:txBody>
      </p:sp>
      <p:sp>
        <p:nvSpPr>
          <p:cNvPr id="63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latin typeface="+mj-lt"/>
                <a:ea typeface="+mj-ea"/>
                <a:cs typeface="+mj-cs"/>
                <a:sym typeface="Helvetica"/>
              </a:defRPr>
            </a:lvl1pPr>
            <a:lvl2pPr>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6356853"/>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x">
  <p:cSld name="Default - 1/3 Black Panel">
    <p:spTree>
      <p:nvGrpSpPr>
        <p:cNvPr id="1" name=""/>
        <p:cNvGrpSpPr/>
        <p:nvPr/>
      </p:nvGrpSpPr>
      <p:grpSpPr>
        <a:xfrm>
          <a:off x="0" y="0"/>
          <a:ext cx="0" cy="0"/>
          <a:chOff x="0" y="0"/>
          <a:chExt cx="0" cy="0"/>
        </a:xfrm>
      </p:grpSpPr>
      <p:sp>
        <p:nvSpPr>
          <p:cNvPr id="639" name="Rectangle"/>
          <p:cNvSpPr/>
          <p:nvPr/>
        </p:nvSpPr>
        <p:spPr>
          <a:xfrm>
            <a:off x="0" y="0"/>
            <a:ext cx="3208735" cy="5143500"/>
          </a:xfrm>
          <a:prstGeom prst="rect">
            <a:avLst/>
          </a:prstGeom>
          <a:solidFill>
            <a:srgbClr val="000000"/>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4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4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769818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B242C-E142-0A43-9F1E-0928D9F8BA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5935" r="10110"/>
          <a:stretch/>
        </p:blipFill>
        <p:spPr>
          <a:xfrm>
            <a:off x="-1" y="0"/>
            <a:ext cx="9144002" cy="5143500"/>
          </a:xfrm>
          <a:prstGeom prst="rect">
            <a:avLst/>
          </a:prstGeom>
        </p:spPr>
      </p:pic>
      <p:sp>
        <p:nvSpPr>
          <p:cNvPr id="6" name="Text Placeholder 11"/>
          <p:cNvSpPr>
            <a:spLocks noGrp="1"/>
          </p:cNvSpPr>
          <p:nvPr>
            <p:ph type="body" sz="quarter" idx="10" hasCustomPrompt="1"/>
          </p:nvPr>
        </p:nvSpPr>
        <p:spPr>
          <a:xfrm>
            <a:off x="342901" y="3718972"/>
            <a:ext cx="3683000" cy="622874"/>
          </a:xfrm>
          <a:prstGeom prst="rect">
            <a:avLst/>
          </a:prstGeom>
        </p:spPr>
        <p:txBody>
          <a:bodyPr>
            <a:normAutofit/>
          </a:bodyPr>
          <a:lstStyle>
            <a:lvl1pPr marL="0" indent="0" algn="l">
              <a:buNone/>
              <a:defRPr sz="1625" baseline="0"/>
            </a:lvl1pPr>
          </a:lstStyle>
          <a:p>
            <a:pPr lvl="0"/>
            <a:r>
              <a:rPr lang="en-US" dirty="0"/>
              <a:t>Click to edit Presenter, Team</a:t>
            </a:r>
          </a:p>
          <a:p>
            <a:pPr lvl="0"/>
            <a:r>
              <a:rPr lang="en-US" dirty="0"/>
              <a:t>Date, location</a:t>
            </a:r>
          </a:p>
        </p:txBody>
      </p:sp>
      <p:sp>
        <p:nvSpPr>
          <p:cNvPr id="10" name="Text Placeholder 8"/>
          <p:cNvSpPr>
            <a:spLocks noGrp="1"/>
          </p:cNvSpPr>
          <p:nvPr>
            <p:ph type="body" sz="quarter" idx="12" hasCustomPrompt="1"/>
          </p:nvPr>
        </p:nvSpPr>
        <p:spPr>
          <a:xfrm>
            <a:off x="342901" y="1908229"/>
            <a:ext cx="7324988" cy="744537"/>
          </a:xfrm>
          <a:prstGeom prst="rect">
            <a:avLst/>
          </a:prstGeom>
        </p:spPr>
        <p:txBody>
          <a:bodyPr>
            <a:noAutofit/>
          </a:bodyPr>
          <a:lstStyle>
            <a:lvl1pPr marL="0" indent="0" algn="l">
              <a:buNone/>
              <a:defRPr sz="4000" b="1" baseline="0"/>
            </a:lvl1pPr>
          </a:lstStyle>
          <a:p>
            <a:pPr lvl="0"/>
            <a:r>
              <a:rPr lang="en-US" dirty="0"/>
              <a:t>Click to edit Master title style</a:t>
            </a:r>
          </a:p>
        </p:txBody>
      </p:sp>
      <p:sp>
        <p:nvSpPr>
          <p:cNvPr id="12" name="Text Placeholder 11"/>
          <p:cNvSpPr>
            <a:spLocks noGrp="1"/>
          </p:cNvSpPr>
          <p:nvPr>
            <p:ph type="body" sz="quarter" idx="13" hasCustomPrompt="1"/>
          </p:nvPr>
        </p:nvSpPr>
        <p:spPr>
          <a:xfrm>
            <a:off x="342901" y="2658576"/>
            <a:ext cx="6041582" cy="769527"/>
          </a:xfrm>
          <a:prstGeom prst="rect">
            <a:avLst/>
          </a:prstGeom>
        </p:spPr>
        <p:txBody>
          <a:bodyPr/>
          <a:lstStyle>
            <a:lvl1pPr marL="0" indent="0" algn="l">
              <a:buNone/>
              <a:defRPr sz="1813"/>
            </a:lvl1pPr>
          </a:lstStyle>
          <a:p>
            <a:pPr lvl="0"/>
            <a:r>
              <a:rPr lang="en-US" dirty="0"/>
              <a:t>Click to edit Master text styles</a:t>
            </a:r>
          </a:p>
          <a:p>
            <a:pPr lvl="0"/>
            <a:r>
              <a:rPr lang="en-US" dirty="0"/>
              <a:t>Social handle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901" y="457200"/>
            <a:ext cx="848312" cy="507162"/>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8440958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type="tx">
  <p:cSld name="Default - 1/3 Teal Panel">
    <p:spTree>
      <p:nvGrpSpPr>
        <p:cNvPr id="1" name=""/>
        <p:cNvGrpSpPr/>
        <p:nvPr/>
      </p:nvGrpSpPr>
      <p:grpSpPr>
        <a:xfrm>
          <a:off x="0" y="0"/>
          <a:ext cx="0" cy="0"/>
          <a:chOff x="0" y="0"/>
          <a:chExt cx="0" cy="0"/>
        </a:xfrm>
      </p:grpSpPr>
      <p:sp>
        <p:nvSpPr>
          <p:cNvPr id="649" name="Rectangle"/>
          <p:cNvSpPr/>
          <p:nvPr/>
        </p:nvSpPr>
        <p:spPr>
          <a:xfrm>
            <a:off x="0" y="0"/>
            <a:ext cx="3208735" cy="5143500"/>
          </a:xfrm>
          <a:prstGeom prst="rect">
            <a:avLst/>
          </a:prstGeom>
          <a:solidFill>
            <a:schemeClr val="accent5"/>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50" name="Title Text"/>
          <p:cNvSpPr txBox="1">
            <a:spLocks noGrp="1"/>
          </p:cNvSpPr>
          <p:nvPr>
            <p:ph type="title"/>
          </p:nvPr>
        </p:nvSpPr>
        <p:spPr>
          <a:xfrm>
            <a:off x="352425" y="603504"/>
            <a:ext cx="2720579" cy="1453896"/>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5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599141"/>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x">
  <p:cSld name="Default - 1/3 Blue Panel">
    <p:spTree>
      <p:nvGrpSpPr>
        <p:cNvPr id="1" name=""/>
        <p:cNvGrpSpPr/>
        <p:nvPr/>
      </p:nvGrpSpPr>
      <p:grpSpPr>
        <a:xfrm>
          <a:off x="0" y="0"/>
          <a:ext cx="0" cy="0"/>
          <a:chOff x="0" y="0"/>
          <a:chExt cx="0" cy="0"/>
        </a:xfrm>
      </p:grpSpPr>
      <p:sp>
        <p:nvSpPr>
          <p:cNvPr id="659" name="Rectangle"/>
          <p:cNvSpPr/>
          <p:nvPr/>
        </p:nvSpPr>
        <p:spPr>
          <a:xfrm>
            <a:off x="0" y="0"/>
            <a:ext cx="3208735" cy="5143500"/>
          </a:xfrm>
          <a:prstGeom prst="rect">
            <a:avLst/>
          </a:prstGeom>
          <a:solidFill>
            <a:schemeClr val="accent3"/>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6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6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3274933"/>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tx">
  <p:cSld name="Default - 1/3 Navy Panel">
    <p:spTree>
      <p:nvGrpSpPr>
        <p:cNvPr id="1" name=""/>
        <p:cNvGrpSpPr/>
        <p:nvPr/>
      </p:nvGrpSpPr>
      <p:grpSpPr>
        <a:xfrm>
          <a:off x="0" y="0"/>
          <a:ext cx="0" cy="0"/>
          <a:chOff x="0" y="0"/>
          <a:chExt cx="0" cy="0"/>
        </a:xfrm>
      </p:grpSpPr>
      <p:sp>
        <p:nvSpPr>
          <p:cNvPr id="669" name="Rectangle"/>
          <p:cNvSpPr/>
          <p:nvPr/>
        </p:nvSpPr>
        <p:spPr>
          <a:xfrm>
            <a:off x="0" y="0"/>
            <a:ext cx="3208735" cy="5143500"/>
          </a:xfrm>
          <a:prstGeom prst="rect">
            <a:avLst/>
          </a:prstGeom>
          <a:solidFill>
            <a:schemeClr val="accent4"/>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7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7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9834280"/>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tx">
  <p:cSld name="Default - 1/3 Green Panel">
    <p:spTree>
      <p:nvGrpSpPr>
        <p:cNvPr id="1" name=""/>
        <p:cNvGrpSpPr/>
        <p:nvPr/>
      </p:nvGrpSpPr>
      <p:grpSpPr>
        <a:xfrm>
          <a:off x="0" y="0"/>
          <a:ext cx="0" cy="0"/>
          <a:chOff x="0" y="0"/>
          <a:chExt cx="0" cy="0"/>
        </a:xfrm>
      </p:grpSpPr>
      <p:sp>
        <p:nvSpPr>
          <p:cNvPr id="679" name="Rectangle"/>
          <p:cNvSpPr/>
          <p:nvPr/>
        </p:nvSpPr>
        <p:spPr>
          <a:xfrm>
            <a:off x="0" y="0"/>
            <a:ext cx="3208735" cy="5143500"/>
          </a:xfrm>
          <a:prstGeom prst="rect">
            <a:avLst/>
          </a:prstGeom>
          <a:solidFill>
            <a:schemeClr val="accent1"/>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mj-lt"/>
                <a:ea typeface="+mj-ea"/>
                <a:cs typeface="+mj-cs"/>
                <a:sym typeface="Helvetica"/>
              </a:defRPr>
            </a:pPr>
            <a:endParaRPr sz="1200"/>
          </a:p>
        </p:txBody>
      </p:sp>
      <p:sp>
        <p:nvSpPr>
          <p:cNvPr id="680" name="Title Text"/>
          <p:cNvSpPr txBox="1">
            <a:spLocks noGrp="1"/>
          </p:cNvSpPr>
          <p:nvPr>
            <p:ph type="title"/>
          </p:nvPr>
        </p:nvSpPr>
        <p:spPr>
          <a:xfrm>
            <a:off x="352425" y="603504"/>
            <a:ext cx="2720579" cy="1453897"/>
          </a:xfrm>
          <a:prstGeom prst="rect">
            <a:avLst/>
          </a:prstGeom>
        </p:spPr>
        <p:txBody>
          <a:bodyPr/>
          <a:lstStyle>
            <a:lvl1pPr defTabSz="514350">
              <a:lnSpc>
                <a:spcPct val="85000"/>
              </a:lnSpc>
              <a:defRPr sz="2100" spc="-56">
                <a:solidFill>
                  <a:srgbClr val="FFFFFF"/>
                </a:solidFill>
                <a:uFill>
                  <a:solidFill>
                    <a:srgbClr val="FFFFFF"/>
                  </a:solidFill>
                </a:uFill>
                <a:latin typeface="+mj-lt"/>
                <a:ea typeface="+mj-ea"/>
                <a:cs typeface="+mj-cs"/>
                <a:sym typeface="Helvetica"/>
              </a:defRPr>
            </a:lvl1pPr>
          </a:lstStyle>
          <a:p>
            <a:r>
              <a:t>Title Text</a:t>
            </a:r>
          </a:p>
        </p:txBody>
      </p:sp>
      <p:sp>
        <p:nvSpPr>
          <p:cNvPr id="681" name="Body Level One…"/>
          <p:cNvSpPr txBox="1">
            <a:spLocks noGrp="1"/>
          </p:cNvSpPr>
          <p:nvPr>
            <p:ph type="body" sz="quarter" idx="1"/>
          </p:nvPr>
        </p:nvSpPr>
        <p:spPr>
          <a:xfrm>
            <a:off x="352426" y="2057400"/>
            <a:ext cx="2720579" cy="2163367"/>
          </a:xfrm>
          <a:prstGeom prst="rect">
            <a:avLst/>
          </a:prstGeom>
        </p:spPr>
        <p:txBody>
          <a:bodyPr/>
          <a:lstStyle>
            <a:lvl1pPr>
              <a:lnSpc>
                <a:spcPct val="130000"/>
              </a:lnSpc>
              <a:defRPr>
                <a:solidFill>
                  <a:srgbClr val="FFFFFF"/>
                </a:solidFill>
                <a:uFill>
                  <a:solidFill>
                    <a:srgbClr val="FFFFFF"/>
                  </a:solidFill>
                </a:uFill>
                <a:latin typeface="+mj-lt"/>
                <a:ea typeface="+mj-ea"/>
                <a:cs typeface="+mj-cs"/>
                <a:sym typeface="Helvetica"/>
              </a:defRPr>
            </a:lvl1pPr>
            <a:lvl2pPr>
              <a:lnSpc>
                <a:spcPct val="130000"/>
              </a:lnSpc>
              <a:defRPr>
                <a:solidFill>
                  <a:srgbClr val="FFFFFF"/>
                </a:solidFill>
                <a:uFill>
                  <a:solidFill>
                    <a:srgbClr val="FFFFFF"/>
                  </a:solidFill>
                </a:uFill>
                <a:latin typeface="+mj-lt"/>
                <a:ea typeface="+mj-ea"/>
                <a:cs typeface="+mj-cs"/>
                <a:sym typeface="Helvetica"/>
              </a:defRPr>
            </a:lvl2pPr>
            <a:lvl3pPr>
              <a:lnSpc>
                <a:spcPct val="130000"/>
              </a:lnSpc>
              <a:defRPr>
                <a:solidFill>
                  <a:srgbClr val="FFFFFF"/>
                </a:solidFill>
                <a:uFill>
                  <a:solidFill>
                    <a:srgbClr val="FFFFFF"/>
                  </a:solidFill>
                </a:uFill>
                <a:latin typeface="+mj-lt"/>
                <a:ea typeface="+mj-ea"/>
                <a:cs typeface="+mj-cs"/>
                <a:sym typeface="Helvetica"/>
              </a:defRPr>
            </a:lvl3pPr>
            <a:lvl4pPr>
              <a:lnSpc>
                <a:spcPct val="130000"/>
              </a:lnSpc>
              <a:defRPr>
                <a:solidFill>
                  <a:srgbClr val="FFFFFF"/>
                </a:solidFill>
                <a:uFill>
                  <a:solidFill>
                    <a:srgbClr val="FFFFFF"/>
                  </a:solidFill>
                </a:uFill>
                <a:latin typeface="+mj-lt"/>
                <a:ea typeface="+mj-ea"/>
                <a:cs typeface="+mj-cs"/>
                <a:sym typeface="Helvetica"/>
              </a:defRPr>
            </a:lvl4pPr>
            <a:lvl5pPr>
              <a:lnSpc>
                <a:spcPct val="130000"/>
              </a:lnSpc>
              <a:defRPr>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8475159"/>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x">
  <p:cSld name="Default - Divider 1/3 Black">
    <p:spTree>
      <p:nvGrpSpPr>
        <p:cNvPr id="1" name=""/>
        <p:cNvGrpSpPr/>
        <p:nvPr/>
      </p:nvGrpSpPr>
      <p:grpSpPr>
        <a:xfrm>
          <a:off x="0" y="0"/>
          <a:ext cx="0" cy="0"/>
          <a:chOff x="0" y="0"/>
          <a:chExt cx="0" cy="0"/>
        </a:xfrm>
      </p:grpSpPr>
      <p:sp>
        <p:nvSpPr>
          <p:cNvPr id="689" name="Title Text"/>
          <p:cNvSpPr txBox="1">
            <a:spLocks noGrp="1"/>
          </p:cNvSpPr>
          <p:nvPr>
            <p:ph type="title"/>
          </p:nvPr>
        </p:nvSpPr>
        <p:spPr>
          <a:xfrm>
            <a:off x="5936456" y="1"/>
            <a:ext cx="3207545" cy="5143499"/>
          </a:xfrm>
          <a:prstGeom prst="rect">
            <a:avLst/>
          </a:prstGeom>
          <a:solidFill>
            <a:srgbClr val="000000"/>
          </a:solidFill>
        </p:spPr>
        <p:txBody>
          <a:bodyPr lIns="365758" tIns="365758" rIns="365758" bIns="365758" anchor="b"/>
          <a:lstStyle>
            <a:lvl1pPr>
              <a:lnSpc>
                <a:spcPct val="85000"/>
              </a:lnSpc>
              <a:defRPr sz="2700">
                <a:solidFill>
                  <a:srgbClr val="FFFFFF"/>
                </a:solidFill>
                <a:uFill>
                  <a:solidFill>
                    <a:srgbClr val="FFFFFF"/>
                  </a:solidFill>
                </a:uFill>
                <a:latin typeface="+mj-lt"/>
                <a:ea typeface="+mj-ea"/>
                <a:cs typeface="+mj-cs"/>
                <a:sym typeface="Helvetica"/>
              </a:defRPr>
            </a:lvl1pPr>
          </a:lstStyle>
          <a:p>
            <a:r>
              <a:t>Title Text</a:t>
            </a:r>
          </a:p>
        </p:txBody>
      </p:sp>
      <p:sp>
        <p:nvSpPr>
          <p:cNvPr id="690" name="Body Level One…"/>
          <p:cNvSpPr txBox="1">
            <a:spLocks noGrp="1"/>
          </p:cNvSpPr>
          <p:nvPr>
            <p:ph type="body" sz="quarter" idx="1"/>
          </p:nvPr>
        </p:nvSpPr>
        <p:spPr>
          <a:xfrm>
            <a:off x="5936457" y="3086100"/>
            <a:ext cx="3207544" cy="2057400"/>
          </a:xfrm>
          <a:prstGeom prst="rect">
            <a:avLst/>
          </a:prstGeom>
        </p:spPr>
        <p:txBody>
          <a:bodyPr/>
          <a:lstStyle>
            <a:lvl1pPr marL="171450" indent="-171450">
              <a:lnSpc>
                <a:spcPct val="130000"/>
              </a:lnSpc>
              <a:defRPr sz="1350">
                <a:solidFill>
                  <a:srgbClr val="FFFFFF"/>
                </a:solidFill>
                <a:uFill>
                  <a:solidFill>
                    <a:srgbClr val="FFFFFF"/>
                  </a:solidFill>
                </a:uFill>
                <a:latin typeface="+mj-lt"/>
                <a:ea typeface="+mj-ea"/>
                <a:cs typeface="+mj-cs"/>
                <a:sym typeface="Helvetica"/>
              </a:defRPr>
            </a:lvl1pPr>
            <a:lvl2pPr marL="171450" indent="-171450">
              <a:lnSpc>
                <a:spcPct val="130000"/>
              </a:lnSpc>
              <a:defRPr sz="1350">
                <a:solidFill>
                  <a:srgbClr val="FFFFFF"/>
                </a:solidFill>
                <a:uFill>
                  <a:solidFill>
                    <a:srgbClr val="FFFFFF"/>
                  </a:solidFill>
                </a:uFill>
                <a:latin typeface="+mj-lt"/>
                <a:ea typeface="+mj-ea"/>
                <a:cs typeface="+mj-cs"/>
                <a:sym typeface="Helvetica"/>
              </a:defRPr>
            </a:lvl2pPr>
            <a:lvl3pPr marL="264593" indent="-264593">
              <a:lnSpc>
                <a:spcPct val="130000"/>
              </a:lnSpc>
              <a:defRPr sz="1350">
                <a:solidFill>
                  <a:srgbClr val="FFFFFF"/>
                </a:solidFill>
                <a:uFill>
                  <a:solidFill>
                    <a:srgbClr val="FFFFFF"/>
                  </a:solidFill>
                </a:uFill>
                <a:latin typeface="+mj-lt"/>
                <a:ea typeface="+mj-ea"/>
                <a:cs typeface="+mj-cs"/>
                <a:sym typeface="Helvetica"/>
              </a:defRPr>
            </a:lvl3pPr>
            <a:lvl4pPr marL="444589" indent="-264593">
              <a:lnSpc>
                <a:spcPct val="130000"/>
              </a:lnSpc>
              <a:defRPr sz="1350">
                <a:solidFill>
                  <a:srgbClr val="FFFFFF"/>
                </a:solidFill>
                <a:uFill>
                  <a:solidFill>
                    <a:srgbClr val="FFFFFF"/>
                  </a:solidFill>
                </a:uFill>
                <a:latin typeface="+mj-lt"/>
                <a:ea typeface="+mj-ea"/>
                <a:cs typeface="+mj-cs"/>
                <a:sym typeface="Helvetica"/>
              </a:defRPr>
            </a:lvl4pPr>
            <a:lvl5pPr marL="620984" indent="-264592">
              <a:lnSpc>
                <a:spcPct val="130000"/>
              </a:lnSpc>
              <a:defRPr sz="1350">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91"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91954860"/>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x">
  <p:cSld name="1_Default - Closing">
    <p:bg>
      <p:bgPr>
        <a:solidFill>
          <a:srgbClr val="000000"/>
        </a:solidFill>
        <a:effectLst/>
      </p:bgPr>
    </p:bg>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3208734" y="763190"/>
            <a:ext cx="5582842" cy="2363250"/>
          </a:xfrm>
          <a:prstGeom prst="rect">
            <a:avLst/>
          </a:prstGeom>
        </p:spPr>
        <p:txBody>
          <a:bodyPr anchor="b"/>
          <a:lstStyle>
            <a:lvl1pPr>
              <a:defRPr sz="4050" spc="-113">
                <a:solidFill>
                  <a:srgbClr val="FFFFFF"/>
                </a:solidFill>
                <a:uFill>
                  <a:solidFill>
                    <a:srgbClr val="FFFFFF"/>
                  </a:solidFill>
                </a:uFill>
                <a:latin typeface="+mj-lt"/>
                <a:ea typeface="+mj-ea"/>
                <a:cs typeface="+mj-cs"/>
                <a:sym typeface="Helvetica"/>
              </a:defRPr>
            </a:lvl1pPr>
            <a:lvl2pPr>
              <a:defRPr sz="4050" spc="-113">
                <a:solidFill>
                  <a:srgbClr val="FFFFFF"/>
                </a:solidFill>
                <a:uFill>
                  <a:solidFill>
                    <a:srgbClr val="FFFFFF"/>
                  </a:solidFill>
                </a:uFill>
                <a:latin typeface="+mj-lt"/>
                <a:ea typeface="+mj-ea"/>
                <a:cs typeface="+mj-cs"/>
                <a:sym typeface="Helvetica"/>
              </a:defRPr>
            </a:lvl2pPr>
            <a:lvl3pPr marL="340191" indent="-340191">
              <a:defRPr sz="4050" spc="-113">
                <a:solidFill>
                  <a:srgbClr val="FFFFFF"/>
                </a:solidFill>
                <a:uFill>
                  <a:solidFill>
                    <a:srgbClr val="FFFFFF"/>
                  </a:solidFill>
                </a:uFill>
                <a:latin typeface="+mj-lt"/>
                <a:ea typeface="+mj-ea"/>
                <a:cs typeface="+mj-cs"/>
                <a:sym typeface="Helvetica"/>
              </a:defRPr>
            </a:lvl3pPr>
            <a:lvl4pPr marL="520186" indent="-340191">
              <a:defRPr sz="4050" spc="-113">
                <a:solidFill>
                  <a:srgbClr val="FFFFFF"/>
                </a:solidFill>
                <a:uFill>
                  <a:solidFill>
                    <a:srgbClr val="FFFFFF"/>
                  </a:solidFill>
                </a:uFill>
                <a:latin typeface="+mj-lt"/>
                <a:ea typeface="+mj-ea"/>
                <a:cs typeface="+mj-cs"/>
                <a:sym typeface="Helvetica"/>
              </a:defRPr>
            </a:lvl4pPr>
            <a:lvl5pPr marL="696581" indent="-340191">
              <a:defRPr sz="4050" spc="-113">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99"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34537798"/>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x">
  <p:cSld name="Default - Master Blocker">
    <p:bg>
      <p:bgPr>
        <a:solidFill>
          <a:srgbClr val="A0DCFF"/>
        </a:solidFill>
        <a:effectLst/>
      </p:bgPr>
    </p:bg>
    <p:spTree>
      <p:nvGrpSpPr>
        <p:cNvPr id="1" name=""/>
        <p:cNvGrpSpPr/>
        <p:nvPr/>
      </p:nvGrpSpPr>
      <p:grpSpPr>
        <a:xfrm>
          <a:off x="0" y="0"/>
          <a:ext cx="0" cy="0"/>
          <a:chOff x="0" y="0"/>
          <a:chExt cx="0" cy="0"/>
        </a:xfrm>
      </p:grpSpPr>
      <p:sp>
        <p:nvSpPr>
          <p:cNvPr id="706" name="Do not use this layout…"/>
          <p:cNvSpPr txBox="1"/>
          <p:nvPr/>
        </p:nvSpPr>
        <p:spPr>
          <a:xfrm>
            <a:off x="2158975" y="913223"/>
            <a:ext cx="4826051" cy="3254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lgn="ctr">
              <a:defRPr sz="9600">
                <a:latin typeface="+mj-lt"/>
                <a:ea typeface="+mj-ea"/>
                <a:cs typeface="+mj-cs"/>
                <a:sym typeface="Helvetica"/>
              </a:defRPr>
            </a:pPr>
            <a:r>
              <a:rPr sz="7200"/>
              <a:t>Do not use this layout</a:t>
            </a:r>
          </a:p>
          <a:p>
            <a:pPr algn="ctr">
              <a:defRPr sz="2800" b="1">
                <a:latin typeface="Open Sans Light"/>
                <a:ea typeface="Open Sans Light"/>
                <a:cs typeface="Open Sans Light"/>
                <a:sym typeface="Open Sans Light"/>
              </a:defRPr>
            </a:pPr>
            <a:endParaRPr sz="2100"/>
          </a:p>
          <a:p>
            <a:pPr algn="ctr">
              <a:defRPr sz="2800">
                <a:latin typeface="+mj-lt"/>
                <a:ea typeface="+mj-ea"/>
                <a:cs typeface="+mj-cs"/>
                <a:sym typeface="Helvetica"/>
              </a:defRPr>
            </a:pPr>
            <a:r>
              <a:rPr sz="2100"/>
              <a:t>Delete any master slides that occur after this layout</a:t>
            </a:r>
          </a:p>
        </p:txBody>
      </p:sp>
      <p:sp>
        <p:nvSpPr>
          <p:cNvPr id="707"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853376320"/>
      </p:ext>
    </p:extLst>
  </p:cSld>
  <p:clrMapOvr>
    <a:masterClrMapping/>
  </p:clrMapOvr>
  <p:transition spd="med"/>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x">
  <p:cSld name="Default - 1_Title Slide -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4"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solidFill>
                  <a:srgbClr val="FFFFFF"/>
                </a:solidFill>
                <a:uFill>
                  <a:solidFill>
                    <a:srgbClr val="FFFFFF"/>
                  </a:solidFill>
                </a:uFill>
                <a:latin typeface="+mj-lt"/>
                <a:ea typeface="+mj-ea"/>
                <a:cs typeface="+mj-cs"/>
                <a:sym typeface="Helvetica"/>
              </a:defRPr>
            </a:lvl1pPr>
            <a:lvl2pPr>
              <a:spcBef>
                <a:spcPts val="0"/>
              </a:spcBef>
              <a:defRPr sz="1350" b="1">
                <a:solidFill>
                  <a:srgbClr val="FFFFFF"/>
                </a:solidFill>
                <a:uFill>
                  <a:solidFill>
                    <a:srgbClr val="FFFFFF"/>
                  </a:solidFill>
                </a:uFill>
                <a:latin typeface="+mj-lt"/>
                <a:ea typeface="+mj-ea"/>
                <a:cs typeface="+mj-cs"/>
                <a:sym typeface="Helvetica"/>
              </a:defRPr>
            </a:lvl2pPr>
            <a:lvl3pPr marL="0" indent="0">
              <a:spcBef>
                <a:spcPts val="0"/>
              </a:spcBef>
              <a:buSzTx/>
              <a:buNone/>
              <a:defRPr sz="1350" b="1">
                <a:solidFill>
                  <a:srgbClr val="FFFFFF"/>
                </a:solidFill>
                <a:uFill>
                  <a:solidFill>
                    <a:srgbClr val="FFFFFF"/>
                  </a:solidFill>
                </a:uFill>
                <a:latin typeface="+mj-lt"/>
                <a:ea typeface="+mj-ea"/>
                <a:cs typeface="+mj-cs"/>
                <a:sym typeface="Helvetica"/>
              </a:defRPr>
            </a:lvl3pPr>
            <a:lvl4pPr marL="0" indent="0">
              <a:spcBef>
                <a:spcPts val="0"/>
              </a:spcBef>
              <a:buSzTx/>
              <a:buNone/>
              <a:defRPr sz="1350" b="1">
                <a:solidFill>
                  <a:srgbClr val="FFFFFF"/>
                </a:solidFill>
                <a:uFill>
                  <a:solidFill>
                    <a:srgbClr val="FFFFFF"/>
                  </a:solidFill>
                </a:uFill>
                <a:latin typeface="+mj-lt"/>
                <a:ea typeface="+mj-ea"/>
                <a:cs typeface="+mj-cs"/>
                <a:sym typeface="Helvetica"/>
              </a:defRPr>
            </a:lvl4pPr>
            <a:lvl5pPr marL="0" indent="0">
              <a:spcBef>
                <a:spcPts val="0"/>
              </a:spcBef>
              <a:buSzTx/>
              <a:buNone/>
              <a:defRPr sz="1350" b="1">
                <a:solidFill>
                  <a:srgbClr val="FFFFFF"/>
                </a:solidFill>
                <a:uFill>
                  <a:solidFill>
                    <a:srgbClr val="FFFFFF"/>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grpSp>
        <p:nvGrpSpPr>
          <p:cNvPr id="725" name="Group"/>
          <p:cNvGrpSpPr/>
          <p:nvPr/>
        </p:nvGrpSpPr>
        <p:grpSpPr>
          <a:xfrm>
            <a:off x="352424" y="343319"/>
            <a:ext cx="1498504" cy="280804"/>
            <a:chOff x="-1" y="-1"/>
            <a:chExt cx="1998003" cy="374403"/>
          </a:xfrm>
        </p:grpSpPr>
        <p:sp>
          <p:nvSpPr>
            <p:cNvPr id="715"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6"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7"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8"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19"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0"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1"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2"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3"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sp>
          <p:nvSpPr>
            <p:cNvPr id="724"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mj-lt"/>
                  <a:ea typeface="+mj-ea"/>
                  <a:cs typeface="+mj-cs"/>
                  <a:sym typeface="Helvetica"/>
                </a:defRPr>
              </a:pPr>
              <a:endParaRPr sz="1950"/>
            </a:p>
          </p:txBody>
        </p:sp>
      </p:grpSp>
      <p:pic>
        <p:nvPicPr>
          <p:cNvPr id="726" name="image3.png" descr="image3.png"/>
          <p:cNvPicPr>
            <a:picLocks noChangeAspect="1"/>
          </p:cNvPicPr>
          <p:nvPr/>
        </p:nvPicPr>
        <p:blipFill>
          <a:blip r:embed="rId3"/>
          <a:stretch>
            <a:fillRect/>
          </a:stretch>
        </p:blipFill>
        <p:spPr>
          <a:xfrm>
            <a:off x="4312007" y="551326"/>
            <a:ext cx="4078957" cy="4071877"/>
          </a:xfrm>
          <a:prstGeom prst="rect">
            <a:avLst/>
          </a:prstGeom>
          <a:ln w="12700">
            <a:miter lim="400000"/>
          </a:ln>
        </p:spPr>
      </p:pic>
      <p:sp>
        <p:nvSpPr>
          <p:cNvPr id="727" name="Draft for internal use."/>
          <p:cNvSpPr txBox="1"/>
          <p:nvPr/>
        </p:nvSpPr>
        <p:spPr>
          <a:xfrm>
            <a:off x="3196097" y="4958835"/>
            <a:ext cx="2708622" cy="184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1000">
                <a:solidFill>
                  <a:srgbClr val="FFFFFF"/>
                </a:solidFill>
                <a:uFill>
                  <a:solidFill>
                    <a:srgbClr val="FFFFFF"/>
                  </a:solidFill>
                </a:uFill>
                <a:latin typeface="+mj-lt"/>
                <a:ea typeface="+mj-ea"/>
                <a:cs typeface="+mj-cs"/>
                <a:sym typeface="Helvetica"/>
              </a:defRPr>
            </a:lvl1pPr>
          </a:lstStyle>
          <a:p>
            <a:r>
              <a:rPr sz="750"/>
              <a:t>Draft for internal use.</a:t>
            </a:r>
          </a:p>
        </p:txBody>
      </p:sp>
      <p:sp>
        <p:nvSpPr>
          <p:cNvPr id="728"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556491088"/>
      </p:ext>
    </p:extLst>
  </p:cSld>
  <p:clrMapOvr>
    <a:masterClrMapping/>
  </p:clrMapOvr>
  <p:transition spd="med"/>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x">
  <p:cSld name="1_Default - Text and chart">
    <p:spTree>
      <p:nvGrpSpPr>
        <p:cNvPr id="1" name=""/>
        <p:cNvGrpSpPr/>
        <p:nvPr/>
      </p:nvGrpSpPr>
      <p:grpSpPr>
        <a:xfrm>
          <a:off x="0" y="0"/>
          <a:ext cx="0" cy="0"/>
          <a:chOff x="0" y="0"/>
          <a:chExt cx="0" cy="0"/>
        </a:xfrm>
      </p:grpSpPr>
      <p:sp>
        <p:nvSpPr>
          <p:cNvPr id="735" name="Body Level One…"/>
          <p:cNvSpPr txBox="1">
            <a:spLocks noGrp="1"/>
          </p:cNvSpPr>
          <p:nvPr>
            <p:ph type="body" sz="half" idx="1"/>
          </p:nvPr>
        </p:nvSpPr>
        <p:spPr>
          <a:xfrm>
            <a:off x="352425" y="1248966"/>
            <a:ext cx="4110300" cy="3894535"/>
          </a:xfrm>
          <a:prstGeom prst="rect">
            <a:avLst/>
          </a:prstGeom>
        </p:spPr>
        <p:txBody>
          <a:bodyPr/>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736" name="Title Text"/>
          <p:cNvSpPr txBox="1">
            <a:spLocks noGrp="1"/>
          </p:cNvSpPr>
          <p:nvPr>
            <p:ph type="title"/>
          </p:nvPr>
        </p:nvSpPr>
        <p:spPr>
          <a:xfrm>
            <a:off x="352425" y="301941"/>
            <a:ext cx="8439150" cy="947027"/>
          </a:xfrm>
          <a:prstGeom prst="rect">
            <a:avLst/>
          </a:prstGeom>
        </p:spPr>
        <p:txBody>
          <a:bodyPr/>
          <a:lstStyle>
            <a:lvl1pPr>
              <a:lnSpc>
                <a:spcPct val="90000"/>
              </a:lnSpc>
              <a:defRPr>
                <a:latin typeface="+mj-lt"/>
                <a:ea typeface="+mj-ea"/>
                <a:cs typeface="+mj-cs"/>
                <a:sym typeface="Helvetica"/>
              </a:defRPr>
            </a:lvl1pPr>
          </a:lstStyle>
          <a:p>
            <a:r>
              <a:t>Title Text</a:t>
            </a:r>
          </a:p>
        </p:txBody>
      </p:sp>
      <p:sp>
        <p:nvSpPr>
          <p:cNvPr id="737"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7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6367701"/>
      </p:ext>
    </p:extLst>
  </p:cSld>
  <p:clrMapOvr>
    <a:masterClrMapping/>
  </p:clrMapOvr>
  <p:transition spd="med"/>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x">
  <p:cSld name="1_Default - Divider - Deloitte black">
    <p:bg>
      <p:bgPr>
        <a:solidFill>
          <a:srgbClr val="000000"/>
        </a:solidFill>
        <a:effectLst/>
      </p:bgPr>
    </p:bg>
    <p:spTree>
      <p:nvGrpSpPr>
        <p:cNvPr id="1" name=""/>
        <p:cNvGrpSpPr/>
        <p:nvPr/>
      </p:nvGrpSpPr>
      <p:grpSpPr>
        <a:xfrm>
          <a:off x="0" y="0"/>
          <a:ext cx="0" cy="0"/>
          <a:chOff x="0" y="0"/>
          <a:chExt cx="0" cy="0"/>
        </a:xfrm>
      </p:grpSpPr>
      <p:sp>
        <p:nvSpPr>
          <p:cNvPr id="745" name="Title Text"/>
          <p:cNvSpPr txBox="1">
            <a:spLocks noGrp="1"/>
          </p:cNvSpPr>
          <p:nvPr>
            <p:ph type="title"/>
          </p:nvPr>
        </p:nvSpPr>
        <p:spPr>
          <a:xfrm>
            <a:off x="352425" y="0"/>
            <a:ext cx="7813676" cy="2473554"/>
          </a:xfrm>
          <a:prstGeom prst="rect">
            <a:avLst/>
          </a:prstGeom>
        </p:spPr>
        <p:txBody>
          <a:bodyPr anchor="b"/>
          <a:lstStyle>
            <a:lvl1pPr>
              <a:lnSpc>
                <a:spcPct val="95000"/>
              </a:lnSpc>
              <a:defRPr sz="2700" b="1">
                <a:solidFill>
                  <a:schemeClr val="accent5"/>
                </a:solidFill>
                <a:uFill>
                  <a:solidFill>
                    <a:schemeClr val="accent5"/>
                  </a:solidFill>
                </a:uFill>
                <a:latin typeface="+mj-lt"/>
                <a:ea typeface="+mj-ea"/>
                <a:cs typeface="+mj-cs"/>
                <a:sym typeface="Helvetica"/>
              </a:defRPr>
            </a:lvl1pPr>
          </a:lstStyle>
          <a:p>
            <a:r>
              <a:t>Title Text</a:t>
            </a:r>
          </a:p>
        </p:txBody>
      </p:sp>
      <p:sp>
        <p:nvSpPr>
          <p:cNvPr id="746"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100">
                <a:solidFill>
                  <a:srgbClr val="D0D0CE"/>
                </a:solidFill>
                <a:uFill>
                  <a:solidFill>
                    <a:srgbClr val="D0D0CE"/>
                  </a:solidFill>
                </a:uFill>
                <a:latin typeface="+mj-lt"/>
                <a:ea typeface="+mj-ea"/>
                <a:cs typeface="+mj-cs"/>
                <a:sym typeface="Helvetica"/>
              </a:defRPr>
            </a:lvl1pPr>
            <a:lvl2pPr>
              <a:lnSpc>
                <a:spcPct val="95000"/>
              </a:lnSpc>
              <a:spcBef>
                <a:spcPts val="0"/>
              </a:spcBef>
              <a:defRPr sz="2100">
                <a:solidFill>
                  <a:srgbClr val="D0D0CE"/>
                </a:solidFill>
                <a:uFill>
                  <a:solidFill>
                    <a:srgbClr val="D0D0CE"/>
                  </a:solidFill>
                </a:uFill>
                <a:latin typeface="+mj-lt"/>
                <a:ea typeface="+mj-ea"/>
                <a:cs typeface="+mj-cs"/>
                <a:sym typeface="Helvetica"/>
              </a:defRPr>
            </a:lvl2pPr>
            <a:lvl3pPr marL="0" indent="0">
              <a:lnSpc>
                <a:spcPct val="95000"/>
              </a:lnSpc>
              <a:spcBef>
                <a:spcPts val="0"/>
              </a:spcBef>
              <a:buSzTx/>
              <a:buNone/>
              <a:defRPr sz="2100">
                <a:solidFill>
                  <a:srgbClr val="D0D0CE"/>
                </a:solidFill>
                <a:uFill>
                  <a:solidFill>
                    <a:srgbClr val="D0D0CE"/>
                  </a:solidFill>
                </a:uFill>
                <a:latin typeface="+mj-lt"/>
                <a:ea typeface="+mj-ea"/>
                <a:cs typeface="+mj-cs"/>
                <a:sym typeface="Helvetica"/>
              </a:defRPr>
            </a:lvl3pPr>
            <a:lvl4pPr marL="0" indent="0">
              <a:lnSpc>
                <a:spcPct val="95000"/>
              </a:lnSpc>
              <a:spcBef>
                <a:spcPts val="0"/>
              </a:spcBef>
              <a:buSzTx/>
              <a:buNone/>
              <a:defRPr sz="2100">
                <a:solidFill>
                  <a:srgbClr val="D0D0CE"/>
                </a:solidFill>
                <a:uFill>
                  <a:solidFill>
                    <a:srgbClr val="D0D0CE"/>
                  </a:solidFill>
                </a:uFill>
                <a:latin typeface="+mj-lt"/>
                <a:ea typeface="+mj-ea"/>
                <a:cs typeface="+mj-cs"/>
                <a:sym typeface="Helvetica"/>
              </a:defRPr>
            </a:lvl4pPr>
            <a:lvl5pPr marL="0" indent="0">
              <a:lnSpc>
                <a:spcPct val="95000"/>
              </a:lnSpc>
              <a:spcBef>
                <a:spcPts val="0"/>
              </a:spcBef>
              <a:buSzTx/>
              <a:buNone/>
              <a:defRPr sz="2100">
                <a:solidFill>
                  <a:srgbClr val="D0D0CE"/>
                </a:solidFill>
                <a:uFill>
                  <a:solidFill>
                    <a:srgbClr val="D0D0CE"/>
                  </a:solidFill>
                </a:u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747" name="image4.png" descr="image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8947" y="1"/>
            <a:ext cx="845190" cy="845540"/>
          </a:xfrm>
          <a:prstGeom prst="rect">
            <a:avLst/>
          </a:prstGeom>
          <a:ln w="12700">
            <a:miter lim="400000"/>
          </a:ln>
        </p:spPr>
      </p:pic>
      <p:sp>
        <p:nvSpPr>
          <p:cNvPr id="748"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latin typeface="Verdana"/>
                <a:ea typeface="Verdana"/>
                <a:cs typeface="Verdana"/>
                <a:sym typeface="Verdana"/>
              </a:defRPr>
            </a:lvl1pPr>
          </a:lstStyle>
          <a:p>
            <a:r>
              <a:rPr sz="450"/>
              <a:t>Copyrights © 2020 Kaiburr LLC. All rights reserved.</a:t>
            </a:r>
          </a:p>
        </p:txBody>
      </p:sp>
      <p:sp>
        <p:nvSpPr>
          <p:cNvPr id="749"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947749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342900" y="114937"/>
            <a:ext cx="8443913" cy="62087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342900" y="1028701"/>
            <a:ext cx="8443913" cy="2928938"/>
          </a:xfrm>
          <a:prstGeom prst="rect">
            <a:avLst/>
          </a:prstGeom>
        </p:spPr>
        <p:txBody>
          <a:bodyPr/>
          <a:lstStyle>
            <a:lvl5pPr>
              <a:defRPr sz="118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091336"/>
      </p:ext>
    </p:extLst>
  </p:cSld>
  <p:clrMapOvr>
    <a:overrideClrMapping bg1="dk1" tx1="lt1" bg2="dk2" tx2="lt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756" name="Body Level One…"/>
          <p:cNvSpPr txBox="1">
            <a:spLocks noGrp="1"/>
          </p:cNvSpPr>
          <p:nvPr>
            <p:ph type="body" idx="1"/>
          </p:nvPr>
        </p:nvSpPr>
        <p:spPr>
          <a:prstGeom prst="rect">
            <a:avLst/>
          </a:prstGeom>
        </p:spPr>
        <p:txBody>
          <a:bodyPr/>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757" name="Title Text"/>
          <p:cNvSpPr txBox="1">
            <a:spLocks noGrp="1"/>
          </p:cNvSpPr>
          <p:nvPr>
            <p:ph type="title"/>
          </p:nvPr>
        </p:nvSpPr>
        <p:spPr>
          <a:xfrm>
            <a:off x="352425" y="404099"/>
            <a:ext cx="8439150" cy="844870"/>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758"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759" name="Slide Number"/>
          <p:cNvSpPr txBox="1">
            <a:spLocks noGrp="1"/>
          </p:cNvSpPr>
          <p:nvPr>
            <p:ph type="sldNum" sz="quarter" idx="2"/>
          </p:nvPr>
        </p:nvSpPr>
        <p:spPr>
          <a:xfrm>
            <a:off x="0" y="0"/>
            <a:ext cx="374457" cy="369328"/>
          </a:xfrm>
          <a:prstGeom prst="rect">
            <a:avLst/>
          </a:prstGeom>
        </p:spPr>
        <p:txBody>
          <a:bodyPr lIns="45718" tIns="45718" rIns="45718" bIns="45718"/>
          <a:lstStyle>
            <a:lvl1pPr algn="l">
              <a:spcBef>
                <a:spcPts val="0"/>
              </a:spcBef>
              <a:defRPr sz="1800"/>
            </a:lvl1pPr>
          </a:lstStyle>
          <a:p>
            <a:fld id="{86CB4B4D-7CA3-9044-876B-883B54F8677D}" type="slidenum">
              <a:t>‹#›</a:t>
            </a:fld>
            <a:endParaRPr/>
          </a:p>
        </p:txBody>
      </p:sp>
    </p:spTree>
    <p:extLst>
      <p:ext uri="{BB962C8B-B14F-4D97-AF65-F5344CB8AC3E}">
        <p14:creationId xmlns:p14="http://schemas.microsoft.com/office/powerpoint/2010/main" val="1710841894"/>
      </p:ext>
    </p:extLst>
  </p:cSld>
  <p:clrMapOvr>
    <a:masterClrMapping/>
  </p:clrMapOvr>
  <p:transition spd="med"/>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x">
  <p:cSld name="2_Default - Title Slide - White">
    <p:spTree>
      <p:nvGrpSpPr>
        <p:cNvPr id="1" name=""/>
        <p:cNvGrpSpPr/>
        <p:nvPr/>
      </p:nvGrpSpPr>
      <p:grpSpPr>
        <a:xfrm>
          <a:off x="0" y="0"/>
          <a:ext cx="0" cy="0"/>
          <a:chOff x="0" y="0"/>
          <a:chExt cx="0" cy="0"/>
        </a:xfrm>
      </p:grpSpPr>
      <p:sp>
        <p:nvSpPr>
          <p:cNvPr id="775" name="Body Level One…"/>
          <p:cNvSpPr txBox="1">
            <a:spLocks noGrp="1"/>
          </p:cNvSpPr>
          <p:nvPr>
            <p:ph type="body" sz="quarter" idx="1"/>
          </p:nvPr>
        </p:nvSpPr>
        <p:spPr>
          <a:xfrm>
            <a:off x="356494" y="3098011"/>
            <a:ext cx="4195763" cy="1665110"/>
          </a:xfrm>
          <a:prstGeom prst="rect">
            <a:avLst/>
          </a:prstGeom>
        </p:spPr>
        <p:txBody>
          <a:bodyPr anchor="b"/>
          <a:lstStyle>
            <a:lvl1pPr>
              <a:spcBef>
                <a:spcPts val="0"/>
              </a:spcBef>
              <a:defRPr sz="1350" b="1"/>
            </a:lvl1pPr>
            <a:lvl2pPr>
              <a:spcBef>
                <a:spcPts val="0"/>
              </a:spcBef>
              <a:defRPr sz="1350" b="1"/>
            </a:lvl2pPr>
            <a:lvl3pPr marL="0" indent="0">
              <a:spcBef>
                <a:spcPts val="0"/>
              </a:spcBef>
              <a:buSzTx/>
              <a:buNone/>
              <a:defRPr sz="1350" b="1"/>
            </a:lvl3pPr>
            <a:lvl4pPr marL="0" indent="0">
              <a:spcBef>
                <a:spcPts val="0"/>
              </a:spcBef>
              <a:buSzTx/>
              <a:buNone/>
              <a:defRPr sz="1350" b="1"/>
            </a:lvl4pPr>
            <a:lvl5pPr marL="0" indent="0">
              <a:spcBef>
                <a:spcPts val="0"/>
              </a:spcBef>
              <a:buSzTx/>
              <a:buNone/>
              <a:defRPr sz="1350" b="1"/>
            </a:lvl5pPr>
          </a:lstStyle>
          <a:p>
            <a:r>
              <a:t>Body Level One</a:t>
            </a:r>
          </a:p>
          <a:p>
            <a:pPr lvl="1"/>
            <a:r>
              <a:t>Body Level Two</a:t>
            </a:r>
          </a:p>
          <a:p>
            <a:pPr lvl="2"/>
            <a:r>
              <a:t>Body Level Three</a:t>
            </a:r>
          </a:p>
          <a:p>
            <a:pPr lvl="3"/>
            <a:r>
              <a:t>Body Level Four</a:t>
            </a:r>
          </a:p>
          <a:p>
            <a:pPr lvl="4"/>
            <a:r>
              <a:t>Body Level Five</a:t>
            </a:r>
          </a:p>
        </p:txBody>
      </p:sp>
      <p:sp>
        <p:nvSpPr>
          <p:cNvPr id="776"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50695431"/>
      </p:ext>
    </p:extLst>
  </p:cSld>
  <p:clrMapOvr>
    <a:masterClrMapping/>
  </p:clrMapOvr>
  <p:transition spd="med"/>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x">
  <p:cSld name="1_Default - Title Slide - Circle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3" name="Title Text"/>
          <p:cNvSpPr txBox="1">
            <a:spLocks noGrp="1"/>
          </p:cNvSpPr>
          <p:nvPr>
            <p:ph type="title"/>
          </p:nvPr>
        </p:nvSpPr>
        <p:spPr>
          <a:xfrm>
            <a:off x="3157611" y="1014155"/>
            <a:ext cx="2835002" cy="3102366"/>
          </a:xfrm>
          <a:prstGeom prst="rect">
            <a:avLst/>
          </a:prstGeom>
          <a:ln w="25400">
            <a:solidFill>
              <a:schemeClr val="accent1"/>
            </a:solidFill>
            <a:round/>
          </a:ln>
        </p:spPr>
        <p:txBody>
          <a:bodyPr lIns="107999" tIns="107999" rIns="107999" bIns="107999" anchor="ctr"/>
          <a:lstStyle>
            <a:lvl1pPr algn="ctr">
              <a:lnSpc>
                <a:spcPts val="2850"/>
              </a:lnSpc>
              <a:defRPr sz="2400">
                <a:solidFill>
                  <a:srgbClr val="FFFFFF"/>
                </a:solidFill>
                <a:uFill>
                  <a:solidFill>
                    <a:srgbClr val="FFFFFF"/>
                  </a:solidFill>
                </a:uFill>
              </a:defRPr>
            </a:lvl1pPr>
          </a:lstStyle>
          <a:p>
            <a:r>
              <a:t>Title Text</a:t>
            </a:r>
          </a:p>
        </p:txBody>
      </p:sp>
      <p:sp>
        <p:nvSpPr>
          <p:cNvPr id="784" name="Body Level One…"/>
          <p:cNvSpPr txBox="1">
            <a:spLocks noGrp="1"/>
          </p:cNvSpPr>
          <p:nvPr>
            <p:ph type="body" sz="quarter" idx="1"/>
          </p:nvPr>
        </p:nvSpPr>
        <p:spPr>
          <a:xfrm>
            <a:off x="356400" y="4116519"/>
            <a:ext cx="4194010" cy="646601"/>
          </a:xfrm>
          <a:prstGeom prst="rect">
            <a:avLst/>
          </a:prstGeom>
        </p:spPr>
        <p:txBody>
          <a:bodyPr anchor="b"/>
          <a:lstStyle>
            <a:lvl1pPr>
              <a:spcBef>
                <a:spcPts val="0"/>
              </a:spcBef>
              <a:defRPr sz="1200">
                <a:solidFill>
                  <a:srgbClr val="FFFFFF"/>
                </a:solidFill>
                <a:uFill>
                  <a:solidFill>
                    <a:srgbClr val="FFFFFF"/>
                  </a:solidFill>
                </a:uFill>
              </a:defRPr>
            </a:lvl1pPr>
            <a:lvl2pPr>
              <a:spcBef>
                <a:spcPts val="0"/>
              </a:spcBef>
              <a:defRPr sz="1200">
                <a:solidFill>
                  <a:srgbClr val="FFFFFF"/>
                </a:solidFill>
                <a:uFill>
                  <a:solidFill>
                    <a:srgbClr val="FFFFFF"/>
                  </a:solidFill>
                </a:uFill>
              </a:defRPr>
            </a:lvl2pPr>
            <a:lvl3pPr marL="0" indent="0">
              <a:spcBef>
                <a:spcPts val="0"/>
              </a:spcBef>
              <a:buSzTx/>
              <a:buNone/>
              <a:defRPr sz="1200">
                <a:solidFill>
                  <a:srgbClr val="FFFFFF"/>
                </a:solidFill>
                <a:uFill>
                  <a:solidFill>
                    <a:srgbClr val="FFFFFF"/>
                  </a:solidFill>
                </a:uFill>
              </a:defRPr>
            </a:lvl3pPr>
            <a:lvl4pPr marL="0" indent="0">
              <a:spcBef>
                <a:spcPts val="0"/>
              </a:spcBef>
              <a:buSzTx/>
              <a:buNone/>
              <a:defRPr sz="1200">
                <a:solidFill>
                  <a:srgbClr val="FFFFFF"/>
                </a:solidFill>
                <a:uFill>
                  <a:solidFill>
                    <a:srgbClr val="FFFFFF"/>
                  </a:solidFill>
                </a:uFill>
              </a:defRPr>
            </a:lvl4pPr>
            <a:lvl5pPr marL="0" indent="0">
              <a:spcBef>
                <a:spcPts val="0"/>
              </a:spcBef>
              <a:buSzTx/>
              <a:buNone/>
              <a:defRPr sz="12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78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6479598"/>
      </p:ext>
    </p:extLst>
  </p:cSld>
  <p:clrMapOvr>
    <a:masterClrMapping/>
  </p:clrMapOvr>
  <p:transition spd="med"/>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x">
  <p:cSld name="1_Default - Title Slide - Circle White">
    <p:spTree>
      <p:nvGrpSpPr>
        <p:cNvPr id="1" name=""/>
        <p:cNvGrpSpPr/>
        <p:nvPr/>
      </p:nvGrpSpPr>
      <p:grpSpPr>
        <a:xfrm>
          <a:off x="0" y="0"/>
          <a:ext cx="0" cy="0"/>
          <a:chOff x="0" y="0"/>
          <a:chExt cx="0" cy="0"/>
        </a:xfrm>
      </p:grpSpPr>
      <p:sp>
        <p:nvSpPr>
          <p:cNvPr id="792" name="Title Text"/>
          <p:cNvSpPr txBox="1">
            <a:spLocks noGrp="1"/>
          </p:cNvSpPr>
          <p:nvPr>
            <p:ph type="title"/>
          </p:nvPr>
        </p:nvSpPr>
        <p:spPr>
          <a:xfrm>
            <a:off x="3158999" y="1013704"/>
            <a:ext cx="2835002" cy="3102593"/>
          </a:xfrm>
          <a:prstGeom prst="rect">
            <a:avLst/>
          </a:prstGeom>
          <a:ln w="25400">
            <a:solidFill>
              <a:schemeClr val="accent1"/>
            </a:solidFill>
            <a:round/>
          </a:ln>
        </p:spPr>
        <p:txBody>
          <a:bodyPr lIns="107999" tIns="107999" rIns="107999" bIns="107999" anchor="ctr"/>
          <a:lstStyle>
            <a:lvl1pPr algn="ctr">
              <a:lnSpc>
                <a:spcPts val="2850"/>
              </a:lnSpc>
              <a:defRPr sz="2400"/>
            </a:lvl1pPr>
          </a:lstStyle>
          <a:p>
            <a:r>
              <a:t>Title Text</a:t>
            </a:r>
          </a:p>
        </p:txBody>
      </p:sp>
      <p:sp>
        <p:nvSpPr>
          <p:cNvPr id="793" name="Body Level One…"/>
          <p:cNvSpPr txBox="1">
            <a:spLocks noGrp="1"/>
          </p:cNvSpPr>
          <p:nvPr>
            <p:ph type="body" sz="quarter" idx="1"/>
          </p:nvPr>
        </p:nvSpPr>
        <p:spPr>
          <a:xfrm>
            <a:off x="356494" y="4116294"/>
            <a:ext cx="4195763" cy="646826"/>
          </a:xfrm>
          <a:prstGeom prst="rect">
            <a:avLst/>
          </a:prstGeom>
        </p:spPr>
        <p:txBody>
          <a:bodyPr anchor="b"/>
          <a:lstStyle>
            <a:lvl1pPr>
              <a:spcBef>
                <a:spcPts val="0"/>
              </a:spcBef>
              <a:defRPr sz="1200"/>
            </a:lvl1pPr>
            <a:lvl2pPr>
              <a:spcBef>
                <a:spcPts val="0"/>
              </a:spcBef>
              <a:defRPr sz="1200"/>
            </a:lvl2pPr>
            <a:lvl3pPr marL="0" indent="0">
              <a:spcBef>
                <a:spcPts val="0"/>
              </a:spcBef>
              <a:buSzTx/>
              <a:buNone/>
              <a:defRPr sz="1200"/>
            </a:lvl3pPr>
            <a:lvl4pPr marL="0" indent="0">
              <a:spcBef>
                <a:spcPts val="0"/>
              </a:spcBef>
              <a:buSzTx/>
              <a:buNone/>
              <a:defRPr sz="1200"/>
            </a:lvl4pPr>
            <a:lvl5pPr marL="0" indent="0">
              <a:spcBef>
                <a:spcPts val="0"/>
              </a:spcBef>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79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741123810"/>
      </p:ext>
    </p:extLst>
  </p:cSld>
  <p:clrMapOvr>
    <a:masterClrMapping/>
  </p:clrMapOvr>
  <p:transition spd="med"/>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x">
  <p:cSld name="1_Default - Divider - Deloitte green">
    <p:bg>
      <p:bgPr>
        <a:solidFill>
          <a:schemeClr val="accent1"/>
        </a:solidFill>
        <a:effectLst/>
      </p:bgPr>
    </p:bg>
    <p:spTree>
      <p:nvGrpSpPr>
        <p:cNvPr id="1" name=""/>
        <p:cNvGrpSpPr/>
        <p:nvPr/>
      </p:nvGrpSpPr>
      <p:grpSpPr>
        <a:xfrm>
          <a:off x="0" y="0"/>
          <a:ext cx="0" cy="0"/>
          <a:chOff x="0" y="0"/>
          <a:chExt cx="0" cy="0"/>
        </a:xfrm>
      </p:grpSpPr>
      <p:sp>
        <p:nvSpPr>
          <p:cNvPr id="801" name="Title Text"/>
          <p:cNvSpPr txBox="1">
            <a:spLocks noGrp="1"/>
          </p:cNvSpPr>
          <p:nvPr>
            <p:ph type="title"/>
          </p:nvPr>
        </p:nvSpPr>
        <p:spPr>
          <a:xfrm>
            <a:off x="352425" y="0"/>
            <a:ext cx="7813676" cy="2469463"/>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02" name="Body Level One…"/>
          <p:cNvSpPr txBox="1">
            <a:spLocks noGrp="1"/>
          </p:cNvSpPr>
          <p:nvPr>
            <p:ph type="body" idx="1"/>
          </p:nvPr>
        </p:nvSpPr>
        <p:spPr>
          <a:xfrm>
            <a:off x="352424" y="2567658"/>
            <a:ext cx="7813678" cy="2460776"/>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0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0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811283818"/>
      </p:ext>
    </p:extLst>
  </p:cSld>
  <p:clrMapOvr>
    <a:masterClrMapping/>
  </p:clrMapOvr>
  <p:transition spd="med"/>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x">
  <p:cSld name="1_Default - Divider - Deloitte dark green">
    <p:bg>
      <p:bgPr>
        <a:solidFill>
          <a:schemeClr val="accent2"/>
        </a:solidFill>
        <a:effectLst/>
      </p:bgPr>
    </p:bg>
    <p:spTree>
      <p:nvGrpSpPr>
        <p:cNvPr id="1" name=""/>
        <p:cNvGrpSpPr/>
        <p:nvPr/>
      </p:nvGrpSpPr>
      <p:grpSpPr>
        <a:xfrm>
          <a:off x="0" y="0"/>
          <a:ext cx="0" cy="0"/>
          <a:chOff x="0" y="0"/>
          <a:chExt cx="0" cy="0"/>
        </a:xfrm>
      </p:grpSpPr>
      <p:sp>
        <p:nvSpPr>
          <p:cNvPr id="811"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12"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1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1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698822177"/>
      </p:ext>
    </p:extLst>
  </p:cSld>
  <p:clrMapOvr>
    <a:masterClrMapping/>
  </p:clrMapOvr>
  <p:transition spd="med"/>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x">
  <p:cSld name="1_Default - Divider - Deloitte blue">
    <p:bg>
      <p:bgPr>
        <a:solidFill>
          <a:schemeClr val="accent3"/>
        </a:solidFill>
        <a:effectLst/>
      </p:bgPr>
    </p:bg>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2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2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2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39516017"/>
      </p:ext>
    </p:extLst>
  </p:cSld>
  <p:clrMapOvr>
    <a:masterClrMapping/>
  </p:clrMapOvr>
  <p:transition spd="med"/>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x">
  <p:cSld name="1_Default - Divider - Deloitte dark blue">
    <p:bg>
      <p:bgPr>
        <a:solidFill>
          <a:schemeClr val="accent4"/>
        </a:solidFill>
        <a:effectLst/>
      </p:bgPr>
    </p:bg>
    <p:spTree>
      <p:nvGrpSpPr>
        <p:cNvPr id="1" name=""/>
        <p:cNvGrpSpPr/>
        <p:nvPr/>
      </p:nvGrpSpPr>
      <p:grpSpPr>
        <a:xfrm>
          <a:off x="0" y="0"/>
          <a:ext cx="0" cy="0"/>
          <a:chOff x="0" y="0"/>
          <a:chExt cx="0" cy="0"/>
        </a:xfrm>
      </p:grpSpPr>
      <p:sp>
        <p:nvSpPr>
          <p:cNvPr id="83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3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3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3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58617414"/>
      </p:ext>
    </p:extLst>
  </p:cSld>
  <p:clrMapOvr>
    <a:masterClrMapping/>
  </p:clrMapOvr>
  <p:transition spd="med"/>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x">
  <p:cSld name="2_Default - Divider - Deloitte black">
    <p:bg>
      <p:bgPr>
        <a:solidFill>
          <a:srgbClr val="000000"/>
        </a:solidFill>
        <a:effectLst/>
      </p:bgPr>
    </p:bg>
    <p:spTree>
      <p:nvGrpSpPr>
        <p:cNvPr id="1" name=""/>
        <p:cNvGrpSpPr/>
        <p:nvPr/>
      </p:nvGrpSpPr>
      <p:grpSpPr>
        <a:xfrm>
          <a:off x="0" y="0"/>
          <a:ext cx="0" cy="0"/>
          <a:chOff x="0" y="0"/>
          <a:chExt cx="0" cy="0"/>
        </a:xfrm>
      </p:grpSpPr>
      <p:sp>
        <p:nvSpPr>
          <p:cNvPr id="841"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42"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4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latin typeface="Verdana"/>
                <a:ea typeface="Verdana"/>
                <a:cs typeface="Verdana"/>
                <a:sym typeface="Verdana"/>
              </a:defRPr>
            </a:lvl1pPr>
          </a:lstStyle>
          <a:p>
            <a:r>
              <a:rPr sz="450"/>
              <a:t>Copyrights © 2020 Kaiburr LLC. All rights reserved.</a:t>
            </a:r>
          </a:p>
        </p:txBody>
      </p:sp>
      <p:sp>
        <p:nvSpPr>
          <p:cNvPr id="84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37478792"/>
      </p:ext>
    </p:extLst>
  </p:cSld>
  <p:clrMapOvr>
    <a:masterClrMapping/>
  </p:clrMapOvr>
  <p:transition spd="med"/>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x">
  <p:cSld name="1_Default - 1_Divider - Deloitte black">
    <p:bg>
      <p:bgPr>
        <a:solidFill>
          <a:srgbClr val="000000"/>
        </a:solidFill>
        <a:effectLst/>
      </p:bgPr>
    </p:bg>
    <p:spTree>
      <p:nvGrpSpPr>
        <p:cNvPr id="1" name=""/>
        <p:cNvGrpSpPr/>
        <p:nvPr/>
      </p:nvGrpSpPr>
      <p:grpSpPr>
        <a:xfrm>
          <a:off x="0" y="0"/>
          <a:ext cx="0" cy="0"/>
          <a:chOff x="0" y="0"/>
          <a:chExt cx="0" cy="0"/>
        </a:xfrm>
      </p:grpSpPr>
      <p:sp>
        <p:nvSpPr>
          <p:cNvPr id="851" name="Rectangle"/>
          <p:cNvSpPr/>
          <p:nvPr/>
        </p:nvSpPr>
        <p:spPr>
          <a:xfrm>
            <a:off x="0" y="0"/>
            <a:ext cx="9144000" cy="5143500"/>
          </a:xfrm>
          <a:prstGeom prst="rect">
            <a:avLst/>
          </a:prstGeom>
          <a:solidFill>
            <a:srgbClr val="004C55"/>
          </a:solidFill>
          <a:ln w="12700">
            <a:miter lim="400000"/>
          </a:ln>
        </p:spPr>
        <p:txBody>
          <a:bodyPr lIns="66675" tIns="66675" rIns="66675" bIns="66675" anchor="ctr"/>
          <a:lstStyle/>
          <a:p>
            <a:pPr algn="ctr">
              <a:lnSpc>
                <a:spcPct val="105999"/>
              </a:lnSpc>
              <a:defRPr sz="1600" b="1">
                <a:solidFill>
                  <a:srgbClr val="FFFFFF"/>
                </a:solidFill>
                <a:uFill>
                  <a:solidFill>
                    <a:srgbClr val="FFFFFF"/>
                  </a:solidFill>
                </a:uFill>
                <a:latin typeface="Verdana"/>
                <a:ea typeface="Verdana"/>
                <a:cs typeface="Verdana"/>
                <a:sym typeface="Verdana"/>
              </a:defRPr>
            </a:pPr>
            <a:endParaRPr sz="1200"/>
          </a:p>
        </p:txBody>
      </p:sp>
      <p:sp>
        <p:nvSpPr>
          <p:cNvPr id="852" name="Title Text"/>
          <p:cNvSpPr txBox="1">
            <a:spLocks noGrp="1"/>
          </p:cNvSpPr>
          <p:nvPr>
            <p:ph type="title"/>
          </p:nvPr>
        </p:nvSpPr>
        <p:spPr>
          <a:xfrm>
            <a:off x="352425" y="0"/>
            <a:ext cx="7813676" cy="2473554"/>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853" name="Body Level One…"/>
          <p:cNvSpPr txBox="1">
            <a:spLocks noGrp="1"/>
          </p:cNvSpPr>
          <p:nvPr>
            <p:ph type="body" idx="1"/>
          </p:nvPr>
        </p:nvSpPr>
        <p:spPr>
          <a:xfrm>
            <a:off x="352425" y="2571750"/>
            <a:ext cx="7813676" cy="2460774"/>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5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solidFill>
                  <a:srgbClr val="FFFFFF"/>
                </a:solidFill>
                <a:latin typeface="Verdana"/>
                <a:ea typeface="Verdana"/>
                <a:cs typeface="Verdana"/>
                <a:sym typeface="Verdana"/>
              </a:defRPr>
            </a:lvl1pPr>
          </a:lstStyle>
          <a:p>
            <a:r>
              <a:rPr sz="450"/>
              <a:t>Copyrights © 2020 Kaiburr LLC. All rights reserved.</a:t>
            </a:r>
          </a:p>
        </p:txBody>
      </p:sp>
      <p:sp>
        <p:nvSpPr>
          <p:cNvPr id="85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3653930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16" name="Picture 15" descr="Tata Steel takes scrap route to scale up long products business | Business  Standard News">
            <a:extLst>
              <a:ext uri="{FF2B5EF4-FFF2-40B4-BE49-F238E27FC236}">
                <a16:creationId xmlns:a16="http://schemas.microsoft.com/office/drawing/2014/main" id="{82981C5B-41A2-4F2B-A19C-4379F8CF98EA}"/>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748" y="0"/>
            <a:ext cx="9144000" cy="5143500"/>
          </a:xfrm>
          <a:prstGeom prst="rect">
            <a:avLst/>
          </a:prstGeom>
          <a:noFill/>
          <a:ln>
            <a:noFill/>
          </a:ln>
        </p:spPr>
      </p:pic>
      <p:sp>
        <p:nvSpPr>
          <p:cNvPr id="19" name="Rectangle 18">
            <a:extLst>
              <a:ext uri="{FF2B5EF4-FFF2-40B4-BE49-F238E27FC236}">
                <a16:creationId xmlns:a16="http://schemas.microsoft.com/office/drawing/2014/main" id="{16D69DAA-50B0-490B-B879-A9AFA26B8029}"/>
              </a:ext>
            </a:extLst>
          </p:cNvPr>
          <p:cNvSpPr/>
          <p:nvPr userDrawn="1"/>
        </p:nvSpPr>
        <p:spPr>
          <a:xfrm>
            <a:off x="-1749"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228928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Slide_and_Subtitl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A737D-052C-C84E-A767-DC5456E4AA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ln>
            <a:solidFill>
              <a:schemeClr val="accent4"/>
            </a:solidFill>
          </a:ln>
        </p:spPr>
      </p:pic>
      <p:sp>
        <p:nvSpPr>
          <p:cNvPr id="2" name="Title 1"/>
          <p:cNvSpPr>
            <a:spLocks noGrp="1"/>
          </p:cNvSpPr>
          <p:nvPr>
            <p:ph type="title"/>
          </p:nvPr>
        </p:nvSpPr>
        <p:spPr>
          <a:xfrm>
            <a:off x="342900" y="1943100"/>
            <a:ext cx="7772400" cy="930105"/>
          </a:xfrm>
        </p:spPr>
        <p:txBody>
          <a:bodyPr anchor="ctr">
            <a:noAutofit/>
          </a:bodyPr>
          <a:lstStyle>
            <a:lvl1pPr algn="l">
              <a:defRPr sz="4000" b="1" cap="none">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342900" y="2970213"/>
            <a:ext cx="5137150" cy="489424"/>
          </a:xfrm>
          <a:prstGeom prst="rect">
            <a:avLst/>
          </a:prstGeom>
        </p:spPr>
        <p:txBody>
          <a:bodyPr/>
          <a:lstStyle>
            <a:lvl1pPr>
              <a:defRPr sz="1813"/>
            </a:lvl1pPr>
            <a:lvl2pPr marL="457182" indent="0">
              <a:buNone/>
              <a:defRPr/>
            </a:lvl2pPr>
          </a:lstStyle>
          <a:p>
            <a:pPr lvl="0"/>
            <a:r>
              <a:rPr lang="en-US" dirty="0"/>
              <a:t>Edit Master text styles</a:t>
            </a:r>
          </a:p>
        </p:txBody>
      </p:sp>
    </p:spTree>
    <p:extLst>
      <p:ext uri="{BB962C8B-B14F-4D97-AF65-F5344CB8AC3E}">
        <p14:creationId xmlns:p14="http://schemas.microsoft.com/office/powerpoint/2010/main" val="3363656752"/>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x">
  <p:cSld name="1_Default - Divider - Deloitte white">
    <p:spTree>
      <p:nvGrpSpPr>
        <p:cNvPr id="1" name=""/>
        <p:cNvGrpSpPr/>
        <p:nvPr/>
      </p:nvGrpSpPr>
      <p:grpSpPr>
        <a:xfrm>
          <a:off x="0" y="0"/>
          <a:ext cx="0" cy="0"/>
          <a:chOff x="0" y="0"/>
          <a:chExt cx="0" cy="0"/>
        </a:xfrm>
      </p:grpSpPr>
      <p:sp>
        <p:nvSpPr>
          <p:cNvPr id="862" name="Body Level One…"/>
          <p:cNvSpPr txBox="1">
            <a:spLocks noGrp="1"/>
          </p:cNvSpPr>
          <p:nvPr>
            <p:ph type="body" idx="1"/>
          </p:nvPr>
        </p:nvSpPr>
        <p:spPr>
          <a:xfrm>
            <a:off x="352425" y="2571750"/>
            <a:ext cx="7905750" cy="2460774"/>
          </a:xfrm>
          <a:prstGeom prst="rect">
            <a:avLst/>
          </a:prstGeom>
        </p:spPr>
        <p:txBody>
          <a:bodyPr/>
          <a:lstStyle>
            <a:lvl1pPr>
              <a:lnSpc>
                <a:spcPct val="95000"/>
              </a:lnSpc>
              <a:spcBef>
                <a:spcPts val="0"/>
              </a:spcBef>
              <a:defRPr sz="2850"/>
            </a:lvl1pPr>
            <a:lvl2pPr>
              <a:lnSpc>
                <a:spcPct val="95000"/>
              </a:lnSpc>
              <a:spcBef>
                <a:spcPts val="0"/>
              </a:spcBef>
              <a:defRPr sz="2850"/>
            </a:lvl2pPr>
            <a:lvl3pPr marL="0" indent="0">
              <a:lnSpc>
                <a:spcPct val="95000"/>
              </a:lnSpc>
              <a:spcBef>
                <a:spcPts val="0"/>
              </a:spcBef>
              <a:buSzTx/>
              <a:buNone/>
              <a:defRPr sz="2850"/>
            </a:lvl3pPr>
            <a:lvl4pPr marL="0" indent="0">
              <a:lnSpc>
                <a:spcPct val="95000"/>
              </a:lnSpc>
              <a:spcBef>
                <a:spcPts val="0"/>
              </a:spcBef>
              <a:buSzTx/>
              <a:buNone/>
              <a:defRPr sz="2850"/>
            </a:lvl4pPr>
            <a:lvl5pPr marL="0" indent="0">
              <a:lnSpc>
                <a:spcPct val="95000"/>
              </a:lnSpc>
              <a:spcBef>
                <a:spcPts val="0"/>
              </a:spcBef>
              <a:buSzTx/>
              <a:buNone/>
              <a:defRPr sz="2850"/>
            </a:lvl5pPr>
          </a:lstStyle>
          <a:p>
            <a:r>
              <a:t>Body Level One</a:t>
            </a:r>
          </a:p>
          <a:p>
            <a:pPr lvl="1"/>
            <a:r>
              <a:t>Body Level Two</a:t>
            </a:r>
          </a:p>
          <a:p>
            <a:pPr lvl="2"/>
            <a:r>
              <a:t>Body Level Three</a:t>
            </a:r>
          </a:p>
          <a:p>
            <a:pPr lvl="3"/>
            <a:r>
              <a:t>Body Level Four</a:t>
            </a:r>
          </a:p>
          <a:p>
            <a:pPr lvl="4"/>
            <a:r>
              <a:t>Body Level Five</a:t>
            </a:r>
          </a:p>
        </p:txBody>
      </p:sp>
      <p:sp>
        <p:nvSpPr>
          <p:cNvPr id="863" name="Title Text"/>
          <p:cNvSpPr txBox="1">
            <a:spLocks noGrp="1"/>
          </p:cNvSpPr>
          <p:nvPr>
            <p:ph type="title"/>
          </p:nvPr>
        </p:nvSpPr>
        <p:spPr>
          <a:xfrm>
            <a:off x="352426" y="0"/>
            <a:ext cx="7813676" cy="2473554"/>
          </a:xfrm>
          <a:prstGeom prst="rect">
            <a:avLst/>
          </a:prstGeom>
        </p:spPr>
        <p:txBody>
          <a:bodyPr anchor="b"/>
          <a:lstStyle>
            <a:lvl1pPr>
              <a:lnSpc>
                <a:spcPct val="95000"/>
              </a:lnSpc>
              <a:defRPr sz="2850" b="1"/>
            </a:lvl1pPr>
          </a:lstStyle>
          <a:p>
            <a:r>
              <a:t>Title Text</a:t>
            </a:r>
          </a:p>
        </p:txBody>
      </p:sp>
      <p:sp>
        <p:nvSpPr>
          <p:cNvPr id="86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865"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139248206"/>
      </p:ext>
    </p:extLst>
  </p:cSld>
  <p:clrMapOvr>
    <a:masterClrMapping/>
  </p:clrMapOvr>
  <p:transition spd="med"/>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x">
  <p:cSld name="1_Default - Key statement dark green">
    <p:bg>
      <p:bgPr>
        <a:solidFill>
          <a:schemeClr val="accent2"/>
        </a:solidFill>
        <a:effectLst/>
      </p:bgPr>
    </p:bg>
    <p:spTree>
      <p:nvGrpSpPr>
        <p:cNvPr id="1" name=""/>
        <p:cNvGrpSpPr/>
        <p:nvPr/>
      </p:nvGrpSpPr>
      <p:grpSpPr>
        <a:xfrm>
          <a:off x="0" y="0"/>
          <a:ext cx="0" cy="0"/>
          <a:chOff x="0" y="0"/>
          <a:chExt cx="0" cy="0"/>
        </a:xfrm>
      </p:grpSpPr>
      <p:sp>
        <p:nvSpPr>
          <p:cNvPr id="872"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7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7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11449650"/>
      </p:ext>
    </p:extLst>
  </p:cSld>
  <p:clrMapOvr>
    <a:masterClrMapping/>
  </p:clrMapOvr>
  <p:transition spd="med"/>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x">
  <p:cSld name="1_Default - Key statement dark blue">
    <p:bg>
      <p:bgPr>
        <a:solidFill>
          <a:schemeClr val="accent4"/>
        </a:solidFill>
        <a:effectLst/>
      </p:bgPr>
    </p:bg>
    <p:spTree>
      <p:nvGrpSpPr>
        <p:cNvPr id="1" name=""/>
        <p:cNvGrpSpPr/>
        <p:nvPr/>
      </p:nvGrpSpPr>
      <p:grpSpPr>
        <a:xfrm>
          <a:off x="0" y="0"/>
          <a:ext cx="0" cy="0"/>
          <a:chOff x="0" y="0"/>
          <a:chExt cx="0" cy="0"/>
        </a:xfrm>
      </p:grpSpPr>
      <p:sp>
        <p:nvSpPr>
          <p:cNvPr id="881"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82"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83"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75267061"/>
      </p:ext>
    </p:extLst>
  </p:cSld>
  <p:clrMapOvr>
    <a:masterClrMapping/>
  </p:clrMapOvr>
  <p:transition spd="med"/>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x">
  <p:cSld name="1_Default - Key statement teal">
    <p:bg>
      <p:bgPr>
        <a:solidFill>
          <a:schemeClr val="accent5"/>
        </a:solidFill>
        <a:effectLst/>
      </p:bgPr>
    </p:bg>
    <p:spTree>
      <p:nvGrpSpPr>
        <p:cNvPr id="1" name=""/>
        <p:cNvGrpSpPr/>
        <p:nvPr/>
      </p:nvGrpSpPr>
      <p:grpSpPr>
        <a:xfrm>
          <a:off x="0" y="0"/>
          <a:ext cx="0" cy="0"/>
          <a:chOff x="0" y="0"/>
          <a:chExt cx="0" cy="0"/>
        </a:xfrm>
      </p:grpSpPr>
      <p:sp>
        <p:nvSpPr>
          <p:cNvPr id="890"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891"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892"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17276088"/>
      </p:ext>
    </p:extLst>
  </p:cSld>
  <p:clrMapOvr>
    <a:masterClrMapping/>
  </p:clrMapOvr>
  <p:transition spd="med"/>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x">
  <p:cSld name="1_Default - Key statement black">
    <p:bg>
      <p:bgPr>
        <a:solidFill>
          <a:srgbClr val="000000"/>
        </a:solidFill>
        <a:effectLst/>
      </p:bgPr>
    </p:bg>
    <p:spTree>
      <p:nvGrpSpPr>
        <p:cNvPr id="1" name=""/>
        <p:cNvGrpSpPr/>
        <p:nvPr/>
      </p:nvGrpSpPr>
      <p:grpSpPr>
        <a:xfrm>
          <a:off x="0" y="0"/>
          <a:ext cx="0" cy="0"/>
          <a:chOff x="0" y="0"/>
          <a:chExt cx="0" cy="0"/>
        </a:xfrm>
      </p:grpSpPr>
      <p:sp>
        <p:nvSpPr>
          <p:cNvPr id="899" name="Body Level One…"/>
          <p:cNvSpPr txBox="1">
            <a:spLocks noGrp="1"/>
          </p:cNvSpPr>
          <p:nvPr>
            <p:ph type="body" idx="1"/>
          </p:nvPr>
        </p:nvSpPr>
        <p:spPr>
          <a:xfrm>
            <a:off x="360361" y="1193007"/>
            <a:ext cx="6772205" cy="3950494"/>
          </a:xfrm>
          <a:prstGeom prst="rect">
            <a:avLst/>
          </a:prstGeom>
        </p:spPr>
        <p:txBody>
          <a:bodyPr/>
          <a:lstStyle>
            <a:lvl1pPr>
              <a:spcBef>
                <a:spcPts val="3600"/>
              </a:spcBef>
              <a:defRPr sz="2100">
                <a:solidFill>
                  <a:srgbClr val="FFFFFF"/>
                </a:solidFill>
                <a:uFill>
                  <a:solidFill>
                    <a:srgbClr val="FFFFFF"/>
                  </a:solidFill>
                </a:uFill>
              </a:defRPr>
            </a:lvl1pPr>
            <a:lvl2pPr>
              <a:spcBef>
                <a:spcPts val="3600"/>
              </a:spcBef>
              <a:defRPr sz="2100">
                <a:solidFill>
                  <a:srgbClr val="FFFFFF"/>
                </a:solidFill>
                <a:uFill>
                  <a:solidFill>
                    <a:srgbClr val="FFFFFF"/>
                  </a:solidFill>
                </a:uFill>
              </a:defRPr>
            </a:lvl2pPr>
            <a:lvl3pPr marL="123476" indent="-123476">
              <a:spcBef>
                <a:spcPts val="3600"/>
              </a:spcBef>
              <a:defRPr sz="2100">
                <a:solidFill>
                  <a:srgbClr val="FFFFFF"/>
                </a:solidFill>
                <a:uFill>
                  <a:solidFill>
                    <a:srgbClr val="FFFFFF"/>
                  </a:solidFill>
                </a:uFill>
              </a:defRPr>
            </a:lvl3pPr>
            <a:lvl4pPr marL="303472" indent="-123476">
              <a:spcBef>
                <a:spcPts val="3600"/>
              </a:spcBef>
              <a:defRPr sz="2100">
                <a:solidFill>
                  <a:srgbClr val="FFFFFF"/>
                </a:solidFill>
                <a:uFill>
                  <a:solidFill>
                    <a:srgbClr val="FFFFFF"/>
                  </a:solidFill>
                </a:uFill>
              </a:defRPr>
            </a:lvl4pPr>
            <a:lvl5pPr marL="479867" indent="-123476">
              <a:spcBef>
                <a:spcPts val="3600"/>
              </a:spcBef>
              <a:defRPr sz="21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900"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901"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03033744"/>
      </p:ext>
    </p:extLst>
  </p:cSld>
  <p:clrMapOvr>
    <a:masterClrMapping/>
  </p:clrMapOvr>
  <p:transition spd="med"/>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x">
  <p:cSld name="1_Default - Key statement white">
    <p:spTree>
      <p:nvGrpSpPr>
        <p:cNvPr id="1" name=""/>
        <p:cNvGrpSpPr/>
        <p:nvPr/>
      </p:nvGrpSpPr>
      <p:grpSpPr>
        <a:xfrm>
          <a:off x="0" y="0"/>
          <a:ext cx="0" cy="0"/>
          <a:chOff x="0" y="0"/>
          <a:chExt cx="0" cy="0"/>
        </a:xfrm>
      </p:grpSpPr>
      <p:sp>
        <p:nvSpPr>
          <p:cNvPr id="908" name="Body Level One…"/>
          <p:cNvSpPr txBox="1">
            <a:spLocks noGrp="1"/>
          </p:cNvSpPr>
          <p:nvPr>
            <p:ph type="body" idx="1"/>
          </p:nvPr>
        </p:nvSpPr>
        <p:spPr>
          <a:xfrm>
            <a:off x="352425" y="1193007"/>
            <a:ext cx="6772203" cy="3950494"/>
          </a:xfrm>
          <a:prstGeom prst="rect">
            <a:avLst/>
          </a:prstGeom>
        </p:spPr>
        <p:txBody>
          <a:bodyPr/>
          <a:lstStyle>
            <a:lvl1pPr>
              <a:spcBef>
                <a:spcPts val="3600"/>
              </a:spcBef>
              <a:defRPr sz="2100"/>
            </a:lvl1pPr>
            <a:lvl2pPr>
              <a:spcBef>
                <a:spcPts val="3600"/>
              </a:spcBef>
              <a:defRPr sz="2100"/>
            </a:lvl2pPr>
            <a:lvl3pPr marL="123476" indent="-123476">
              <a:spcBef>
                <a:spcPts val="3600"/>
              </a:spcBef>
              <a:defRPr sz="2100"/>
            </a:lvl3pPr>
            <a:lvl4pPr marL="303472" indent="-123476">
              <a:spcBef>
                <a:spcPts val="3600"/>
              </a:spcBef>
              <a:defRPr sz="2100"/>
            </a:lvl4pPr>
            <a:lvl5pPr marL="479867" indent="-123476">
              <a:spcBef>
                <a:spcPts val="3600"/>
              </a:spcBef>
              <a:defRPr sz="2100"/>
            </a:lvl5pPr>
          </a:lstStyle>
          <a:p>
            <a:r>
              <a:t>Body Level One</a:t>
            </a:r>
          </a:p>
          <a:p>
            <a:pPr lvl="1"/>
            <a:r>
              <a:t>Body Level Two</a:t>
            </a:r>
          </a:p>
          <a:p>
            <a:pPr lvl="2"/>
            <a:r>
              <a:t>Body Level Three</a:t>
            </a:r>
          </a:p>
          <a:p>
            <a:pPr lvl="3"/>
            <a:r>
              <a:t>Body Level Four</a:t>
            </a:r>
          </a:p>
          <a:p>
            <a:pPr lvl="4"/>
            <a:r>
              <a:t>Body Level Five</a:t>
            </a:r>
          </a:p>
        </p:txBody>
      </p:sp>
      <p:sp>
        <p:nvSpPr>
          <p:cNvPr id="9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1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20662447"/>
      </p:ext>
    </p:extLst>
  </p:cSld>
  <p:clrMapOvr>
    <a:masterClrMapping/>
  </p:clrMapOvr>
  <p:transition spd="med"/>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x">
  <p:cSld name="1_Default - Contents">
    <p:spTree>
      <p:nvGrpSpPr>
        <p:cNvPr id="1" name=""/>
        <p:cNvGrpSpPr/>
        <p:nvPr/>
      </p:nvGrpSpPr>
      <p:grpSpPr>
        <a:xfrm>
          <a:off x="0" y="0"/>
          <a:ext cx="0" cy="0"/>
          <a:chOff x="0" y="0"/>
          <a:chExt cx="0" cy="0"/>
        </a:xfrm>
      </p:grpSpPr>
      <p:sp>
        <p:nvSpPr>
          <p:cNvPr id="917" name="Body Level One…"/>
          <p:cNvSpPr txBox="1">
            <a:spLocks noGrp="1"/>
          </p:cNvSpPr>
          <p:nvPr>
            <p:ph type="body" idx="1"/>
          </p:nvPr>
        </p:nvSpPr>
        <p:spPr>
          <a:xfrm>
            <a:off x="352426" y="1248968"/>
            <a:ext cx="7011590"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18" name="Title Text"/>
          <p:cNvSpPr txBox="1">
            <a:spLocks noGrp="1"/>
          </p:cNvSpPr>
          <p:nvPr>
            <p:ph type="title"/>
          </p:nvPr>
        </p:nvSpPr>
        <p:spPr>
          <a:xfrm>
            <a:off x="352425" y="301940"/>
            <a:ext cx="8439150" cy="947030"/>
          </a:xfrm>
          <a:prstGeom prst="rect">
            <a:avLst/>
          </a:prstGeom>
        </p:spPr>
        <p:txBody>
          <a:bodyPr/>
          <a:lstStyle/>
          <a:p>
            <a:r>
              <a:t>Title Text</a:t>
            </a:r>
          </a:p>
        </p:txBody>
      </p:sp>
      <p:sp>
        <p:nvSpPr>
          <p:cNvPr id="91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2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11204711"/>
      </p:ext>
    </p:extLst>
  </p:cSld>
  <p:clrMapOvr>
    <a:masterClrMapping/>
  </p:clrMapOvr>
  <p:transition spd="med"/>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x">
  <p:cSld name="1_Default - Contents with image">
    <p:spTree>
      <p:nvGrpSpPr>
        <p:cNvPr id="1" name=""/>
        <p:cNvGrpSpPr/>
        <p:nvPr/>
      </p:nvGrpSpPr>
      <p:grpSpPr>
        <a:xfrm>
          <a:off x="0" y="0"/>
          <a:ext cx="0" cy="0"/>
          <a:chOff x="0" y="0"/>
          <a:chExt cx="0" cy="0"/>
        </a:xfrm>
      </p:grpSpPr>
      <p:sp>
        <p:nvSpPr>
          <p:cNvPr id="927" name="Body Level One…"/>
          <p:cNvSpPr txBox="1">
            <a:spLocks noGrp="1"/>
          </p:cNvSpPr>
          <p:nvPr>
            <p:ph type="body" sz="half" idx="1"/>
          </p:nvPr>
        </p:nvSpPr>
        <p:spPr>
          <a:xfrm>
            <a:off x="352426" y="1248968"/>
            <a:ext cx="3250247"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8" name="Title Text"/>
          <p:cNvSpPr txBox="1">
            <a:spLocks noGrp="1"/>
          </p:cNvSpPr>
          <p:nvPr>
            <p:ph type="title"/>
          </p:nvPr>
        </p:nvSpPr>
        <p:spPr>
          <a:prstGeom prst="rect">
            <a:avLst/>
          </a:prstGeom>
        </p:spPr>
        <p:txBody>
          <a:bodyPr/>
          <a:lstStyle/>
          <a:p>
            <a:r>
              <a:t>Title Text</a:t>
            </a:r>
          </a:p>
        </p:txBody>
      </p:sp>
      <p:sp>
        <p:nvSpPr>
          <p:cNvPr id="92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3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39586299"/>
      </p:ext>
    </p:extLst>
  </p:cSld>
  <p:clrMapOvr>
    <a:masterClrMapping/>
  </p:clrMapOvr>
  <p:transition spd="med"/>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x">
  <p:cSld name="1_Default - Title &amp; 1 column text">
    <p:spTree>
      <p:nvGrpSpPr>
        <p:cNvPr id="1" name=""/>
        <p:cNvGrpSpPr/>
        <p:nvPr/>
      </p:nvGrpSpPr>
      <p:grpSpPr>
        <a:xfrm>
          <a:off x="0" y="0"/>
          <a:ext cx="0" cy="0"/>
          <a:chOff x="0" y="0"/>
          <a:chExt cx="0" cy="0"/>
        </a:xfrm>
      </p:grpSpPr>
      <p:sp>
        <p:nvSpPr>
          <p:cNvPr id="9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8" name="Title Text"/>
          <p:cNvSpPr txBox="1">
            <a:spLocks noGrp="1"/>
          </p:cNvSpPr>
          <p:nvPr>
            <p:ph type="title"/>
          </p:nvPr>
        </p:nvSpPr>
        <p:spPr>
          <a:prstGeom prst="rect">
            <a:avLst/>
          </a:prstGeom>
        </p:spPr>
        <p:txBody>
          <a:bodyPr/>
          <a:lstStyle/>
          <a:p>
            <a:r>
              <a:t>Title Text</a:t>
            </a:r>
          </a:p>
        </p:txBody>
      </p:sp>
      <p:sp>
        <p:nvSpPr>
          <p:cNvPr id="93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4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05653419"/>
      </p:ext>
    </p:extLst>
  </p:cSld>
  <p:clrMapOvr>
    <a:masterClrMapping/>
  </p:clrMapOvr>
  <p:transition spd="med"/>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x">
  <p:cSld name="1_Default - Title, subtitle &amp; 1 column text">
    <p:spTree>
      <p:nvGrpSpPr>
        <p:cNvPr id="1" name=""/>
        <p:cNvGrpSpPr/>
        <p:nvPr/>
      </p:nvGrpSpPr>
      <p:grpSpPr>
        <a:xfrm>
          <a:off x="0" y="0"/>
          <a:ext cx="0" cy="0"/>
          <a:chOff x="0" y="0"/>
          <a:chExt cx="0" cy="0"/>
        </a:xfrm>
      </p:grpSpPr>
      <p:sp>
        <p:nvSpPr>
          <p:cNvPr id="947"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948"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94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5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67006596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_Slid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A737D-052C-C84E-A767-DC5456E4AA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ln>
            <a:solidFill>
              <a:schemeClr val="accent4"/>
            </a:solidFill>
          </a:ln>
        </p:spPr>
      </p:pic>
      <p:sp>
        <p:nvSpPr>
          <p:cNvPr id="2" name="Title 1"/>
          <p:cNvSpPr>
            <a:spLocks noGrp="1"/>
          </p:cNvSpPr>
          <p:nvPr>
            <p:ph type="title"/>
          </p:nvPr>
        </p:nvSpPr>
        <p:spPr>
          <a:xfrm>
            <a:off x="342900" y="1943100"/>
            <a:ext cx="7772400" cy="930105"/>
          </a:xfrm>
        </p:spPr>
        <p:txBody>
          <a:bodyPr anchor="ctr">
            <a:noAutofit/>
          </a:bodyPr>
          <a:lstStyle>
            <a:lvl1pPr algn="l">
              <a:defRPr sz="4000" b="1" cap="none">
                <a:solidFill>
                  <a:schemeClr val="tx1"/>
                </a:solidFill>
              </a:defRPr>
            </a:lvl1pPr>
          </a:lstStyle>
          <a:p>
            <a:r>
              <a:rPr lang="en-US" dirty="0"/>
              <a:t>Click to edit Master title style</a:t>
            </a:r>
          </a:p>
        </p:txBody>
      </p:sp>
      <p:pic>
        <p:nvPicPr>
          <p:cNvPr id="6" name="Picture 5">
            <a:extLst>
              <a:ext uri="{FF2B5EF4-FFF2-40B4-BE49-F238E27FC236}">
                <a16:creationId xmlns:a16="http://schemas.microsoft.com/office/drawing/2014/main" id="{8A2B94E5-EC77-5143-891C-94FF7C49B8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Tree>
    <p:extLst>
      <p:ext uri="{BB962C8B-B14F-4D97-AF65-F5344CB8AC3E}">
        <p14:creationId xmlns:p14="http://schemas.microsoft.com/office/powerpoint/2010/main" val="2860645776"/>
      </p:ext>
    </p:extLst>
  </p:cSld>
  <p:clrMapOvr>
    <a:overrideClrMapping bg1="dk1" tx1="lt1" bg2="dk2" tx2="lt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x">
  <p:cSld name="1_Default - Title, subtitle &amp; 1 column - large">
    <p:spTree>
      <p:nvGrpSpPr>
        <p:cNvPr id="1" name=""/>
        <p:cNvGrpSpPr/>
        <p:nvPr/>
      </p:nvGrpSpPr>
      <p:grpSpPr>
        <a:xfrm>
          <a:off x="0" y="0"/>
          <a:ext cx="0" cy="0"/>
          <a:chOff x="0" y="0"/>
          <a:chExt cx="0" cy="0"/>
        </a:xfrm>
      </p:grpSpPr>
      <p:sp>
        <p:nvSpPr>
          <p:cNvPr id="957" name="Body Level One…"/>
          <p:cNvSpPr txBox="1">
            <a:spLocks noGrp="1"/>
          </p:cNvSpPr>
          <p:nvPr>
            <p:ph type="body" idx="1"/>
          </p:nvPr>
        </p:nvSpPr>
        <p:spPr>
          <a:xfrm>
            <a:off x="352425" y="1257300"/>
            <a:ext cx="8439150" cy="3886200"/>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958" name="Title Text"/>
          <p:cNvSpPr txBox="1">
            <a:spLocks noGrp="1"/>
          </p:cNvSpPr>
          <p:nvPr>
            <p:ph type="title"/>
          </p:nvPr>
        </p:nvSpPr>
        <p:spPr>
          <a:xfrm>
            <a:off x="352425" y="301941"/>
            <a:ext cx="8439150" cy="955361"/>
          </a:xfrm>
          <a:prstGeom prst="rect">
            <a:avLst/>
          </a:prstGeom>
        </p:spPr>
        <p:txBody>
          <a:bodyPr/>
          <a:lstStyle/>
          <a:p>
            <a:r>
              <a:t>Title Text</a:t>
            </a:r>
          </a:p>
        </p:txBody>
      </p:sp>
      <p:sp>
        <p:nvSpPr>
          <p:cNvPr id="95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6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24096558"/>
      </p:ext>
    </p:extLst>
  </p:cSld>
  <p:clrMapOvr>
    <a:masterClrMapping/>
  </p:clrMapOvr>
  <p:transition spd="med"/>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x">
  <p:cSld name="1_Default - Title, subtitle &amp; chart">
    <p:spTree>
      <p:nvGrpSpPr>
        <p:cNvPr id="1" name=""/>
        <p:cNvGrpSpPr/>
        <p:nvPr/>
      </p:nvGrpSpPr>
      <p:grpSpPr>
        <a:xfrm>
          <a:off x="0" y="0"/>
          <a:ext cx="0" cy="0"/>
          <a:chOff x="0" y="0"/>
          <a:chExt cx="0" cy="0"/>
        </a:xfrm>
      </p:grpSpPr>
      <p:sp>
        <p:nvSpPr>
          <p:cNvPr id="967" name="Body Level One…"/>
          <p:cNvSpPr txBox="1">
            <a:spLocks noGrp="1"/>
          </p:cNvSpPr>
          <p:nvPr>
            <p:ph type="body" sz="half" idx="1"/>
          </p:nvPr>
        </p:nvSpPr>
        <p:spPr>
          <a:xfrm>
            <a:off x="351000" y="1244860"/>
            <a:ext cx="8439151" cy="15537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8" name="Title Text"/>
          <p:cNvSpPr txBox="1">
            <a:spLocks noGrp="1"/>
          </p:cNvSpPr>
          <p:nvPr>
            <p:ph type="title"/>
          </p:nvPr>
        </p:nvSpPr>
        <p:spPr>
          <a:xfrm>
            <a:off x="352425" y="301941"/>
            <a:ext cx="8439150" cy="942922"/>
          </a:xfrm>
          <a:prstGeom prst="rect">
            <a:avLst/>
          </a:prstGeom>
        </p:spPr>
        <p:txBody>
          <a:bodyPr/>
          <a:lstStyle/>
          <a:p>
            <a:r>
              <a:t>Title Text</a:t>
            </a:r>
          </a:p>
        </p:txBody>
      </p:sp>
      <p:sp>
        <p:nvSpPr>
          <p:cNvPr id="96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7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58753234"/>
      </p:ext>
    </p:extLst>
  </p:cSld>
  <p:clrMapOvr>
    <a:masterClrMapping/>
  </p:clrMapOvr>
  <p:transition spd="med"/>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x">
  <p:cSld name="1_Default - 3 chart">
    <p:spTree>
      <p:nvGrpSpPr>
        <p:cNvPr id="1" name=""/>
        <p:cNvGrpSpPr/>
        <p:nvPr/>
      </p:nvGrpSpPr>
      <p:grpSpPr>
        <a:xfrm>
          <a:off x="0" y="0"/>
          <a:ext cx="0" cy="0"/>
          <a:chOff x="0" y="0"/>
          <a:chExt cx="0" cy="0"/>
        </a:xfrm>
      </p:grpSpPr>
      <p:sp>
        <p:nvSpPr>
          <p:cNvPr id="977" name="Body Level One…"/>
          <p:cNvSpPr txBox="1">
            <a:spLocks noGrp="1"/>
          </p:cNvSpPr>
          <p:nvPr>
            <p:ph type="body" sz="quarter" idx="1"/>
          </p:nvPr>
        </p:nvSpPr>
        <p:spPr>
          <a:xfrm>
            <a:off x="351000" y="1248967"/>
            <a:ext cx="2700002" cy="157995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8" name="Title Text"/>
          <p:cNvSpPr txBox="1">
            <a:spLocks noGrp="1"/>
          </p:cNvSpPr>
          <p:nvPr>
            <p:ph type="title"/>
          </p:nvPr>
        </p:nvSpPr>
        <p:spPr>
          <a:xfrm>
            <a:off x="352425" y="301938"/>
            <a:ext cx="8439150" cy="947030"/>
          </a:xfrm>
          <a:prstGeom prst="rect">
            <a:avLst/>
          </a:prstGeom>
        </p:spPr>
        <p:txBody>
          <a:bodyPr/>
          <a:lstStyle/>
          <a:p>
            <a:r>
              <a:t>Title Text</a:t>
            </a:r>
          </a:p>
        </p:txBody>
      </p:sp>
      <p:sp>
        <p:nvSpPr>
          <p:cNvPr id="97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8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593223532"/>
      </p:ext>
    </p:extLst>
  </p:cSld>
  <p:clrMapOvr>
    <a:masterClrMapping/>
  </p:clrMapOvr>
  <p:transition spd="med"/>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x">
  <p:cSld name="1_Default - 2 columns of text">
    <p:spTree>
      <p:nvGrpSpPr>
        <p:cNvPr id="1" name=""/>
        <p:cNvGrpSpPr/>
        <p:nvPr/>
      </p:nvGrpSpPr>
      <p:grpSpPr>
        <a:xfrm>
          <a:off x="0" y="0"/>
          <a:ext cx="0" cy="0"/>
          <a:chOff x="0" y="0"/>
          <a:chExt cx="0" cy="0"/>
        </a:xfrm>
      </p:grpSpPr>
      <p:sp>
        <p:nvSpPr>
          <p:cNvPr id="987" name="Body Level One…"/>
          <p:cNvSpPr txBox="1">
            <a:spLocks noGrp="1"/>
          </p:cNvSpPr>
          <p:nvPr>
            <p:ph type="body" sz="half" idx="1"/>
          </p:nvPr>
        </p:nvSpPr>
        <p:spPr>
          <a:xfrm>
            <a:off x="351000" y="1248966"/>
            <a:ext cx="39960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8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98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99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31386874"/>
      </p:ext>
    </p:extLst>
  </p:cSld>
  <p:clrMapOvr>
    <a:masterClrMapping/>
  </p:clrMapOvr>
  <p:transition spd="med"/>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x">
  <p:cSld name="1_Default - 2 columns - large">
    <p:spTree>
      <p:nvGrpSpPr>
        <p:cNvPr id="1" name=""/>
        <p:cNvGrpSpPr/>
        <p:nvPr/>
      </p:nvGrpSpPr>
      <p:grpSpPr>
        <a:xfrm>
          <a:off x="0" y="0"/>
          <a:ext cx="0" cy="0"/>
          <a:chOff x="0" y="0"/>
          <a:chExt cx="0" cy="0"/>
        </a:xfrm>
      </p:grpSpPr>
      <p:sp>
        <p:nvSpPr>
          <p:cNvPr id="997" name="Body Level One…"/>
          <p:cNvSpPr txBox="1">
            <a:spLocks noGrp="1"/>
          </p:cNvSpPr>
          <p:nvPr>
            <p:ph type="body" sz="half" idx="1"/>
          </p:nvPr>
        </p:nvSpPr>
        <p:spPr>
          <a:xfrm>
            <a:off x="352425" y="1248966"/>
            <a:ext cx="3996000" cy="3894535"/>
          </a:xfrm>
          <a:prstGeom prst="rect">
            <a:avLst/>
          </a:prstGeom>
        </p:spPr>
        <p:txBody>
          <a:bodyPr/>
          <a:lstStyle>
            <a:lvl1pPr>
              <a:defRPr sz="1200"/>
            </a:lvl1pPr>
            <a:lvl2pPr>
              <a:defRPr sz="1200"/>
            </a:lvl2pPr>
            <a:lvl3pPr>
              <a:defRPr sz="1200"/>
            </a:lvl3pPr>
            <a:lvl4pPr>
              <a:defRPr sz="1200"/>
            </a:lvl4pPr>
            <a:lvl5pPr marL="638624" indent="-282232">
              <a:defRPr sz="1200"/>
            </a:lvl5pPr>
          </a:lstStyle>
          <a:p>
            <a:r>
              <a:t>Body Level One</a:t>
            </a:r>
          </a:p>
          <a:p>
            <a:pPr lvl="1"/>
            <a:r>
              <a:t>Body Level Two</a:t>
            </a:r>
          </a:p>
          <a:p>
            <a:pPr lvl="2"/>
            <a:r>
              <a:t>Body Level Three</a:t>
            </a:r>
          </a:p>
          <a:p>
            <a:pPr lvl="3"/>
            <a:r>
              <a:t>Body Level Four</a:t>
            </a:r>
          </a:p>
          <a:p>
            <a:pPr lvl="4"/>
            <a:r>
              <a:t>Body Level Five</a:t>
            </a:r>
          </a:p>
        </p:txBody>
      </p:sp>
      <p:sp>
        <p:nvSpPr>
          <p:cNvPr id="99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99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0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9694837"/>
      </p:ext>
    </p:extLst>
  </p:cSld>
  <p:clrMapOvr>
    <a:masterClrMapping/>
  </p:clrMapOvr>
  <p:transition spd="med"/>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x">
  <p:cSld name="2_Default - Text and chart">
    <p:spTree>
      <p:nvGrpSpPr>
        <p:cNvPr id="1" name=""/>
        <p:cNvGrpSpPr/>
        <p:nvPr/>
      </p:nvGrpSpPr>
      <p:grpSpPr>
        <a:xfrm>
          <a:off x="0" y="0"/>
          <a:ext cx="0" cy="0"/>
          <a:chOff x="0" y="0"/>
          <a:chExt cx="0" cy="0"/>
        </a:xfrm>
      </p:grpSpPr>
      <p:sp>
        <p:nvSpPr>
          <p:cNvPr id="1007" name="Body Level One…"/>
          <p:cNvSpPr txBox="1">
            <a:spLocks noGrp="1"/>
          </p:cNvSpPr>
          <p:nvPr>
            <p:ph type="body" sz="half" idx="1"/>
          </p:nvPr>
        </p:nvSpPr>
        <p:spPr>
          <a:xfrm>
            <a:off x="352425" y="1248966"/>
            <a:ext cx="4110300" cy="38945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10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1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18366220"/>
      </p:ext>
    </p:extLst>
  </p:cSld>
  <p:clrMapOvr>
    <a:masterClrMapping/>
  </p:clrMapOvr>
  <p:transition spd="med"/>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x">
  <p:cSld name="1_Default - 2 chart">
    <p:spTree>
      <p:nvGrpSpPr>
        <p:cNvPr id="1" name=""/>
        <p:cNvGrpSpPr/>
        <p:nvPr/>
      </p:nvGrpSpPr>
      <p:grpSpPr>
        <a:xfrm>
          <a:off x="0" y="0"/>
          <a:ext cx="0" cy="0"/>
          <a:chOff x="0" y="0"/>
          <a:chExt cx="0" cy="0"/>
        </a:xfrm>
      </p:grpSpPr>
      <p:sp>
        <p:nvSpPr>
          <p:cNvPr id="1017" name="Body Level One…"/>
          <p:cNvSpPr txBox="1">
            <a:spLocks noGrp="1"/>
          </p:cNvSpPr>
          <p:nvPr>
            <p:ph type="body" sz="quarter" idx="1"/>
          </p:nvPr>
        </p:nvSpPr>
        <p:spPr>
          <a:xfrm>
            <a:off x="4679689" y="1240519"/>
            <a:ext cx="4111888" cy="1601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8" name="Title Text"/>
          <p:cNvSpPr txBox="1">
            <a:spLocks noGrp="1"/>
          </p:cNvSpPr>
          <p:nvPr>
            <p:ph type="title"/>
          </p:nvPr>
        </p:nvSpPr>
        <p:spPr>
          <a:xfrm>
            <a:off x="352425" y="301941"/>
            <a:ext cx="8439150" cy="938581"/>
          </a:xfrm>
          <a:prstGeom prst="rect">
            <a:avLst/>
          </a:prstGeom>
        </p:spPr>
        <p:txBody>
          <a:bodyPr/>
          <a:lstStyle/>
          <a:p>
            <a:r>
              <a:t>Title Text</a:t>
            </a:r>
          </a:p>
        </p:txBody>
      </p:sp>
      <p:sp>
        <p:nvSpPr>
          <p:cNvPr id="101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2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60839393"/>
      </p:ext>
    </p:extLst>
  </p:cSld>
  <p:clrMapOvr>
    <a:masterClrMapping/>
  </p:clrMapOvr>
  <p:transition spd="med"/>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x">
  <p:cSld name="1_Default - 2 column content">
    <p:spTree>
      <p:nvGrpSpPr>
        <p:cNvPr id="1" name=""/>
        <p:cNvGrpSpPr/>
        <p:nvPr/>
      </p:nvGrpSpPr>
      <p:grpSpPr>
        <a:xfrm>
          <a:off x="0" y="0"/>
          <a:ext cx="0" cy="0"/>
          <a:chOff x="0" y="0"/>
          <a:chExt cx="0" cy="0"/>
        </a:xfrm>
      </p:grpSpPr>
      <p:sp>
        <p:nvSpPr>
          <p:cNvPr id="1027" name="Body Level One…"/>
          <p:cNvSpPr txBox="1">
            <a:spLocks noGrp="1"/>
          </p:cNvSpPr>
          <p:nvPr>
            <p:ph type="body" sz="half" idx="1"/>
          </p:nvPr>
        </p:nvSpPr>
        <p:spPr>
          <a:xfrm>
            <a:off x="352426" y="1248967"/>
            <a:ext cx="3323894" cy="389453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8" name="Title Text"/>
          <p:cNvSpPr txBox="1">
            <a:spLocks noGrp="1"/>
          </p:cNvSpPr>
          <p:nvPr>
            <p:ph type="title"/>
          </p:nvPr>
        </p:nvSpPr>
        <p:spPr>
          <a:xfrm>
            <a:off x="352425" y="301941"/>
            <a:ext cx="8439150" cy="947027"/>
          </a:xfrm>
          <a:prstGeom prst="rect">
            <a:avLst/>
          </a:prstGeom>
        </p:spPr>
        <p:txBody>
          <a:bodyPr/>
          <a:lstStyle/>
          <a:p>
            <a:r>
              <a:t>Title Text</a:t>
            </a:r>
          </a:p>
        </p:txBody>
      </p:sp>
      <p:sp>
        <p:nvSpPr>
          <p:cNvPr id="102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3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86491578"/>
      </p:ext>
    </p:extLst>
  </p:cSld>
  <p:clrMapOvr>
    <a:masterClrMapping/>
  </p:clrMapOvr>
  <p:transition spd="med"/>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x">
  <p:cSld name="1_Default - 2 content with quote ">
    <p:spTree>
      <p:nvGrpSpPr>
        <p:cNvPr id="1" name=""/>
        <p:cNvGrpSpPr/>
        <p:nvPr/>
      </p:nvGrpSpPr>
      <p:grpSpPr>
        <a:xfrm>
          <a:off x="0" y="0"/>
          <a:ext cx="0" cy="0"/>
          <a:chOff x="0" y="0"/>
          <a:chExt cx="0" cy="0"/>
        </a:xfrm>
      </p:grpSpPr>
      <p:sp>
        <p:nvSpPr>
          <p:cNvPr id="1037" name="Body Level One…"/>
          <p:cNvSpPr txBox="1">
            <a:spLocks noGrp="1"/>
          </p:cNvSpPr>
          <p:nvPr>
            <p:ph type="body" sz="half" idx="1"/>
          </p:nvPr>
        </p:nvSpPr>
        <p:spPr>
          <a:xfrm>
            <a:off x="5591337" y="1219574"/>
            <a:ext cx="3200239" cy="3923927"/>
          </a:xfrm>
          <a:prstGeom prst="rect">
            <a:avLst/>
          </a:prstGeom>
        </p:spPr>
        <p:txBody>
          <a:bodyPr/>
          <a:lstStyle>
            <a:lvl1pPr>
              <a:defRPr sz="1800">
                <a:solidFill>
                  <a:schemeClr val="accent3"/>
                </a:solidFill>
                <a:uFill>
                  <a:solidFill>
                    <a:schemeClr val="accent3"/>
                  </a:solidFill>
                </a:uFill>
              </a:defRPr>
            </a:lvl1pPr>
            <a:lvl2pPr>
              <a:defRPr sz="1800">
                <a:solidFill>
                  <a:schemeClr val="accent3"/>
                </a:solidFill>
                <a:uFill>
                  <a:solidFill>
                    <a:schemeClr val="accent3"/>
                  </a:solidFill>
                </a:uFill>
              </a:defRPr>
            </a:lvl2pPr>
            <a:lvl3pPr marL="352791" indent="-352791">
              <a:defRPr sz="1800">
                <a:solidFill>
                  <a:schemeClr val="accent3"/>
                </a:solidFill>
                <a:uFill>
                  <a:solidFill>
                    <a:schemeClr val="accent3"/>
                  </a:solidFill>
                </a:uFill>
              </a:defRPr>
            </a:lvl3pPr>
            <a:lvl4pPr marL="532786" indent="-352791">
              <a:defRPr sz="1800">
                <a:solidFill>
                  <a:schemeClr val="accent3"/>
                </a:solidFill>
                <a:uFill>
                  <a:solidFill>
                    <a:schemeClr val="accent3"/>
                  </a:solidFill>
                </a:uFill>
              </a:defRPr>
            </a:lvl4pPr>
            <a:lvl5pPr marL="709182" indent="-352791">
              <a:defRPr sz="1800">
                <a:solidFill>
                  <a:schemeClr val="accent3"/>
                </a:solidFill>
                <a:uFill>
                  <a:solidFill>
                    <a:schemeClr val="accent3"/>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38" name="Title Text"/>
          <p:cNvSpPr txBox="1">
            <a:spLocks noGrp="1"/>
          </p:cNvSpPr>
          <p:nvPr>
            <p:ph type="title"/>
          </p:nvPr>
        </p:nvSpPr>
        <p:spPr>
          <a:xfrm>
            <a:off x="352425" y="301940"/>
            <a:ext cx="8439150" cy="917636"/>
          </a:xfrm>
          <a:prstGeom prst="rect">
            <a:avLst/>
          </a:prstGeom>
        </p:spPr>
        <p:txBody>
          <a:bodyPr/>
          <a:lstStyle/>
          <a:p>
            <a:r>
              <a:t>Title Text</a:t>
            </a:r>
          </a:p>
        </p:txBody>
      </p:sp>
      <p:sp>
        <p:nvSpPr>
          <p:cNvPr id="103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4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76495738"/>
      </p:ext>
    </p:extLst>
  </p:cSld>
  <p:clrMapOvr>
    <a:masterClrMapping/>
  </p:clrMapOvr>
  <p:transition spd="med"/>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x">
  <p:cSld name="1_Default - Team profile">
    <p:spTree>
      <p:nvGrpSpPr>
        <p:cNvPr id="1" name=""/>
        <p:cNvGrpSpPr/>
        <p:nvPr/>
      </p:nvGrpSpPr>
      <p:grpSpPr>
        <a:xfrm>
          <a:off x="0" y="0"/>
          <a:ext cx="0" cy="0"/>
          <a:chOff x="0" y="0"/>
          <a:chExt cx="0" cy="0"/>
        </a:xfrm>
      </p:grpSpPr>
      <p:sp>
        <p:nvSpPr>
          <p:cNvPr id="1047" name="Body Level One…"/>
          <p:cNvSpPr txBox="1">
            <a:spLocks noGrp="1"/>
          </p:cNvSpPr>
          <p:nvPr>
            <p:ph type="body" sz="quarter" idx="1"/>
          </p:nvPr>
        </p:nvSpPr>
        <p:spPr>
          <a:xfrm>
            <a:off x="361771" y="2307430"/>
            <a:ext cx="1980002" cy="2836072"/>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48"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104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5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4971905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_Slide_SquidInk">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510E-163A-A649-85E1-F07635A2E3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935" r="18573"/>
          <a:stretch/>
        </p:blipFill>
        <p:spPr>
          <a:xfrm>
            <a:off x="2" y="0"/>
            <a:ext cx="9144000" cy="5143500"/>
          </a:xfrm>
          <a:prstGeom prst="rect">
            <a:avLst/>
          </a:prstGeom>
        </p:spPr>
      </p:pic>
      <p:sp>
        <p:nvSpPr>
          <p:cNvPr id="2" name="Title 1"/>
          <p:cNvSpPr>
            <a:spLocks noGrp="1"/>
          </p:cNvSpPr>
          <p:nvPr>
            <p:ph type="title"/>
          </p:nvPr>
        </p:nvSpPr>
        <p:spPr>
          <a:xfrm>
            <a:off x="342900" y="1943100"/>
            <a:ext cx="7772400" cy="930105"/>
          </a:xfrm>
        </p:spPr>
        <p:txBody>
          <a:bodyPr anchor="ctr">
            <a:noAutofit/>
          </a:bodyPr>
          <a:lstStyle>
            <a:lvl1pPr algn="l">
              <a:defRPr sz="4000" b="1" cap="none">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7" name="TextBox 6">
            <a:extLst>
              <a:ext uri="{FF2B5EF4-FFF2-40B4-BE49-F238E27FC236}">
                <a16:creationId xmlns:a16="http://schemas.microsoft.com/office/drawing/2014/main" id="{19B42FBE-3295-6941-A1AE-631779A2516B}"/>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10288785"/>
      </p:ext>
    </p:extLst>
  </p:cSld>
  <p:clrMapOvr>
    <a:overrideClrMapping bg1="dk1" tx1="lt1" bg2="dk2" tx2="lt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x">
  <p:cSld name="1_Default - Team profile 2">
    <p:spTree>
      <p:nvGrpSpPr>
        <p:cNvPr id="1" name=""/>
        <p:cNvGrpSpPr/>
        <p:nvPr/>
      </p:nvGrpSpPr>
      <p:grpSpPr>
        <a:xfrm>
          <a:off x="0" y="0"/>
          <a:ext cx="0" cy="0"/>
          <a:chOff x="0" y="0"/>
          <a:chExt cx="0" cy="0"/>
        </a:xfrm>
      </p:grpSpPr>
      <p:sp>
        <p:nvSpPr>
          <p:cNvPr id="1057" name="Rectangle"/>
          <p:cNvSpPr/>
          <p:nvPr/>
        </p:nvSpPr>
        <p:spPr>
          <a:xfrm>
            <a:off x="35758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58" name="Rectangle"/>
          <p:cNvSpPr/>
          <p:nvPr/>
        </p:nvSpPr>
        <p:spPr>
          <a:xfrm>
            <a:off x="4638675" y="1277898"/>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59" name="Rectangle"/>
          <p:cNvSpPr/>
          <p:nvPr/>
        </p:nvSpPr>
        <p:spPr>
          <a:xfrm>
            <a:off x="35242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60" name="Rectangle"/>
          <p:cNvSpPr/>
          <p:nvPr/>
        </p:nvSpPr>
        <p:spPr>
          <a:xfrm>
            <a:off x="4638675" y="3048880"/>
            <a:ext cx="415260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061" name="Body Level One…"/>
          <p:cNvSpPr txBox="1">
            <a:spLocks noGrp="1"/>
          </p:cNvSpPr>
          <p:nvPr>
            <p:ph type="body" sz="quarter" idx="1"/>
          </p:nvPr>
        </p:nvSpPr>
        <p:spPr>
          <a:xfrm>
            <a:off x="2130585" y="1410159"/>
            <a:ext cx="2379601" cy="2743877"/>
          </a:xfrm>
          <a:prstGeom prst="rect">
            <a:avLst/>
          </a:prstGeom>
        </p:spPr>
        <p:txBody>
          <a:bodyPr/>
          <a:lstStyle>
            <a:lvl1pPr>
              <a:spcBef>
                <a:spcPts val="0"/>
              </a:spcBef>
              <a:defRPr b="1"/>
            </a:lvl1pPr>
            <a:lvl2pPr>
              <a:spcBef>
                <a:spcPts val="0"/>
              </a:spcBef>
              <a:defRPr b="1"/>
            </a:lvl2pPr>
            <a:lvl3pPr>
              <a:spcBef>
                <a:spcPts val="0"/>
              </a:spcBef>
              <a:defRPr b="1"/>
            </a:lvl3pPr>
            <a:lvl4pPr>
              <a:spcBef>
                <a:spcPts val="0"/>
              </a:spcBef>
              <a:defRPr b="1"/>
            </a:lvl4pPr>
            <a:lvl5pPr>
              <a:spcBef>
                <a:spcPts val="0"/>
              </a:spcBef>
              <a:defRPr b="1"/>
            </a:lvl5pPr>
          </a:lstStyle>
          <a:p>
            <a:r>
              <a:t>Body Level One</a:t>
            </a:r>
          </a:p>
          <a:p>
            <a:pPr lvl="1"/>
            <a:r>
              <a:t>Body Level Two</a:t>
            </a:r>
          </a:p>
          <a:p>
            <a:pPr lvl="2"/>
            <a:r>
              <a:t>Body Level Three</a:t>
            </a:r>
          </a:p>
          <a:p>
            <a:pPr lvl="3"/>
            <a:r>
              <a:t>Body Level Four</a:t>
            </a:r>
          </a:p>
          <a:p>
            <a:pPr lvl="4"/>
            <a:r>
              <a:t>Body Level Five</a:t>
            </a:r>
          </a:p>
        </p:txBody>
      </p:sp>
      <p:sp>
        <p:nvSpPr>
          <p:cNvPr id="1062" name="Title Text"/>
          <p:cNvSpPr txBox="1">
            <a:spLocks noGrp="1"/>
          </p:cNvSpPr>
          <p:nvPr>
            <p:ph type="title"/>
          </p:nvPr>
        </p:nvSpPr>
        <p:spPr>
          <a:xfrm>
            <a:off x="352425" y="301940"/>
            <a:ext cx="8439150" cy="1108220"/>
          </a:xfrm>
          <a:prstGeom prst="rect">
            <a:avLst/>
          </a:prstGeom>
        </p:spPr>
        <p:txBody>
          <a:bodyPr/>
          <a:lstStyle/>
          <a:p>
            <a:r>
              <a:t>Title Text</a:t>
            </a:r>
          </a:p>
        </p:txBody>
      </p:sp>
      <p:sp>
        <p:nvSpPr>
          <p:cNvPr id="106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6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30189996"/>
      </p:ext>
    </p:extLst>
  </p:cSld>
  <p:clrMapOvr>
    <a:masterClrMapping/>
  </p:clrMapOvr>
  <p:transition spd="med"/>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x">
  <p:cSld name="1_Default - 3 picture and text">
    <p:spTree>
      <p:nvGrpSpPr>
        <p:cNvPr id="1" name=""/>
        <p:cNvGrpSpPr/>
        <p:nvPr/>
      </p:nvGrpSpPr>
      <p:grpSpPr>
        <a:xfrm>
          <a:off x="0" y="0"/>
          <a:ext cx="0" cy="0"/>
          <a:chOff x="0" y="0"/>
          <a:chExt cx="0" cy="0"/>
        </a:xfrm>
      </p:grpSpPr>
      <p:sp>
        <p:nvSpPr>
          <p:cNvPr id="1071" name="Body Level One…"/>
          <p:cNvSpPr txBox="1">
            <a:spLocks noGrp="1"/>
          </p:cNvSpPr>
          <p:nvPr>
            <p:ph type="body" sz="quarter" idx="1"/>
          </p:nvPr>
        </p:nvSpPr>
        <p:spPr>
          <a:xfrm>
            <a:off x="352425" y="2874169"/>
            <a:ext cx="2720579" cy="226933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72"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107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7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872354571"/>
      </p:ext>
    </p:extLst>
  </p:cSld>
  <p:clrMapOvr>
    <a:masterClrMapping/>
  </p:clrMapOvr>
  <p:transition spd="med"/>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x">
  <p:cSld name="1_Default - Title &amp; subtitle">
    <p:spTree>
      <p:nvGrpSpPr>
        <p:cNvPr id="1" name=""/>
        <p:cNvGrpSpPr/>
        <p:nvPr/>
      </p:nvGrpSpPr>
      <p:grpSpPr>
        <a:xfrm>
          <a:off x="0" y="0"/>
          <a:ext cx="0" cy="0"/>
          <a:chOff x="0" y="0"/>
          <a:chExt cx="0" cy="0"/>
        </a:xfrm>
      </p:grpSpPr>
      <p:sp>
        <p:nvSpPr>
          <p:cNvPr id="1081" name="Body Level One…"/>
          <p:cNvSpPr txBox="1">
            <a:spLocks noGrp="1"/>
          </p:cNvSpPr>
          <p:nvPr>
            <p:ph type="body" sz="quarter" idx="1"/>
          </p:nvPr>
        </p:nvSpPr>
        <p:spPr>
          <a:xfrm>
            <a:off x="352425" y="552516"/>
            <a:ext cx="8439150" cy="567943"/>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82" name="Title Text"/>
          <p:cNvSpPr txBox="1">
            <a:spLocks noGrp="1"/>
          </p:cNvSpPr>
          <p:nvPr>
            <p:ph type="title"/>
          </p:nvPr>
        </p:nvSpPr>
        <p:spPr>
          <a:xfrm>
            <a:off x="352425" y="301940"/>
            <a:ext cx="8439150" cy="250577"/>
          </a:xfrm>
          <a:prstGeom prst="rect">
            <a:avLst/>
          </a:prstGeom>
        </p:spPr>
        <p:txBody>
          <a:bodyPr/>
          <a:lstStyle/>
          <a:p>
            <a:r>
              <a:t>Title Text</a:t>
            </a:r>
          </a:p>
        </p:txBody>
      </p:sp>
      <p:sp>
        <p:nvSpPr>
          <p:cNvPr id="108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8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390269164"/>
      </p:ext>
    </p:extLst>
  </p:cSld>
  <p:clrMapOvr>
    <a:masterClrMapping/>
  </p:clrMapOvr>
  <p:transition spd="med"/>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x">
  <p:cSld name="1_Default - Qualifications 2 x 1">
    <p:spTree>
      <p:nvGrpSpPr>
        <p:cNvPr id="1" name=""/>
        <p:cNvGrpSpPr/>
        <p:nvPr/>
      </p:nvGrpSpPr>
      <p:grpSpPr>
        <a:xfrm>
          <a:off x="0" y="0"/>
          <a:ext cx="0" cy="0"/>
          <a:chOff x="0" y="0"/>
          <a:chExt cx="0" cy="0"/>
        </a:xfrm>
      </p:grpSpPr>
      <p:sp>
        <p:nvSpPr>
          <p:cNvPr id="1091" name="Body Level One…"/>
          <p:cNvSpPr txBox="1">
            <a:spLocks noGrp="1"/>
          </p:cNvSpPr>
          <p:nvPr>
            <p:ph type="body" sz="half" idx="1"/>
          </p:nvPr>
        </p:nvSpPr>
        <p:spPr>
          <a:xfrm>
            <a:off x="352425" y="552515"/>
            <a:ext cx="8439150" cy="1853817"/>
          </a:xfrm>
          <a:prstGeom prst="rect">
            <a:avLst/>
          </a:prstGeom>
        </p:spPr>
        <p:txBody>
          <a:bodyPr/>
          <a:lstStyle>
            <a:lvl1pPr>
              <a:defRPr sz="1500">
                <a:solidFill>
                  <a:srgbClr val="575757"/>
                </a:solidFill>
                <a:uFill>
                  <a:solidFill>
                    <a:srgbClr val="575757"/>
                  </a:solidFill>
                </a:uFill>
              </a:defRPr>
            </a:lvl1pPr>
            <a:lvl2pPr>
              <a:defRPr sz="1500">
                <a:solidFill>
                  <a:srgbClr val="575757"/>
                </a:solidFill>
                <a:uFill>
                  <a:solidFill>
                    <a:srgbClr val="575757"/>
                  </a:solidFill>
                </a:uFill>
              </a:defRPr>
            </a:lvl2pPr>
            <a:lvl3pPr marL="293993" indent="-293993">
              <a:defRPr sz="1500">
                <a:solidFill>
                  <a:srgbClr val="575757"/>
                </a:solidFill>
                <a:uFill>
                  <a:solidFill>
                    <a:srgbClr val="575757"/>
                  </a:solidFill>
                </a:uFill>
              </a:defRPr>
            </a:lvl3pPr>
            <a:lvl4pPr marL="473988" indent="-293993">
              <a:defRPr sz="1500">
                <a:solidFill>
                  <a:srgbClr val="575757"/>
                </a:solidFill>
                <a:uFill>
                  <a:solidFill>
                    <a:srgbClr val="575757"/>
                  </a:solidFill>
                </a:uFill>
              </a:defRPr>
            </a:lvl4pPr>
            <a:lvl5pPr marL="650383" indent="-293992">
              <a:defRPr sz="1500">
                <a:solidFill>
                  <a:srgbClr val="575757"/>
                </a:solidFill>
                <a:uFill>
                  <a:solidFill>
                    <a:srgbClr val="575757"/>
                  </a:solidFill>
                </a:uFill>
              </a:defRPr>
            </a:lvl5pPr>
          </a:lstStyle>
          <a:p>
            <a:r>
              <a:t>Body Level One</a:t>
            </a:r>
          </a:p>
          <a:p>
            <a:pPr lvl="1"/>
            <a:r>
              <a:t>Body Level Two</a:t>
            </a:r>
          </a:p>
          <a:p>
            <a:pPr lvl="2"/>
            <a:r>
              <a:t>Body Level Three</a:t>
            </a:r>
          </a:p>
          <a:p>
            <a:pPr lvl="3"/>
            <a:r>
              <a:t>Body Level Four</a:t>
            </a:r>
          </a:p>
          <a:p>
            <a:pPr lvl="4"/>
            <a:r>
              <a:t>Body Level Five</a:t>
            </a:r>
          </a:p>
        </p:txBody>
      </p:sp>
      <p:sp>
        <p:nvSpPr>
          <p:cNvPr id="1092" name="Title Text"/>
          <p:cNvSpPr txBox="1">
            <a:spLocks noGrp="1"/>
          </p:cNvSpPr>
          <p:nvPr>
            <p:ph type="title"/>
          </p:nvPr>
        </p:nvSpPr>
        <p:spPr>
          <a:xfrm>
            <a:off x="352425" y="301938"/>
            <a:ext cx="8439150" cy="250579"/>
          </a:xfrm>
          <a:prstGeom prst="rect">
            <a:avLst/>
          </a:prstGeom>
        </p:spPr>
        <p:txBody>
          <a:bodyPr/>
          <a:lstStyle/>
          <a:p>
            <a:r>
              <a:t>Title Text</a:t>
            </a:r>
          </a:p>
        </p:txBody>
      </p:sp>
      <p:sp>
        <p:nvSpPr>
          <p:cNvPr id="1093"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094"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095"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096"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309082813"/>
      </p:ext>
    </p:extLst>
  </p:cSld>
  <p:clrMapOvr>
    <a:masterClrMapping/>
  </p:clrMapOvr>
  <p:transition spd="med"/>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x">
  <p:cSld name="1_Default - Qualifications 2 x 2">
    <p:spTree>
      <p:nvGrpSpPr>
        <p:cNvPr id="1" name=""/>
        <p:cNvGrpSpPr/>
        <p:nvPr/>
      </p:nvGrpSpPr>
      <p:grpSpPr>
        <a:xfrm>
          <a:off x="0" y="0"/>
          <a:ext cx="0" cy="0"/>
          <a:chOff x="0" y="0"/>
          <a:chExt cx="0" cy="0"/>
        </a:xfrm>
      </p:grpSpPr>
      <p:sp>
        <p:nvSpPr>
          <p:cNvPr id="1103" name="Body Level One…"/>
          <p:cNvSpPr txBox="1">
            <a:spLocks noGrp="1"/>
          </p:cNvSpPr>
          <p:nvPr>
            <p:ph type="body" sz="half" idx="1"/>
          </p:nvPr>
        </p:nvSpPr>
        <p:spPr>
          <a:xfrm>
            <a:off x="352423" y="1393419"/>
            <a:ext cx="4158002" cy="2557464"/>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04" name="Rectangle"/>
          <p:cNvSpPr/>
          <p:nvPr/>
        </p:nvSpPr>
        <p:spPr>
          <a:xfrm>
            <a:off x="352423" y="1279034"/>
            <a:ext cx="4158002"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5" name="Rectangle"/>
          <p:cNvSpPr/>
          <p:nvPr/>
        </p:nvSpPr>
        <p:spPr>
          <a:xfrm>
            <a:off x="4625847" y="1279034"/>
            <a:ext cx="4158000" cy="39785"/>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6" name="Rectangle"/>
          <p:cNvSpPr/>
          <p:nvPr/>
        </p:nvSpPr>
        <p:spPr>
          <a:xfrm>
            <a:off x="352423" y="3077639"/>
            <a:ext cx="4158002"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7" name="Rectangle"/>
          <p:cNvSpPr/>
          <p:nvPr/>
        </p:nvSpPr>
        <p:spPr>
          <a:xfrm>
            <a:off x="4625847" y="3077639"/>
            <a:ext cx="4158000" cy="40501"/>
          </a:xfrm>
          <a:prstGeom prst="rect">
            <a:avLst/>
          </a:prstGeom>
          <a:solidFill>
            <a:schemeClr val="accent1"/>
          </a:solidFill>
          <a:ln w="12700">
            <a:miter lim="400000"/>
          </a:ln>
        </p:spPr>
        <p:txBody>
          <a:bodyPr lIns="66675" tIns="66675" rIns="66675" bIns="66675"/>
          <a:lstStyle/>
          <a:p>
            <a:pPr algn="ctr">
              <a:spcBef>
                <a:spcPts val="975"/>
              </a:spcBef>
              <a:defRPr sz="1400">
                <a:solidFill>
                  <a:srgbClr val="FFFFFF"/>
                </a:solidFill>
                <a:uFill>
                  <a:solidFill>
                    <a:srgbClr val="FFFFFF"/>
                  </a:solidFill>
                </a:uFill>
                <a:latin typeface="Verdana"/>
                <a:ea typeface="Verdana"/>
                <a:cs typeface="Verdana"/>
                <a:sym typeface="Verdana"/>
              </a:defRPr>
            </a:pPr>
            <a:endParaRPr sz="1050"/>
          </a:p>
        </p:txBody>
      </p:sp>
      <p:sp>
        <p:nvSpPr>
          <p:cNvPr id="1108" name="Title Text"/>
          <p:cNvSpPr txBox="1">
            <a:spLocks noGrp="1"/>
          </p:cNvSpPr>
          <p:nvPr>
            <p:ph type="title"/>
          </p:nvPr>
        </p:nvSpPr>
        <p:spPr>
          <a:xfrm>
            <a:off x="352425" y="301941"/>
            <a:ext cx="8439150" cy="1091480"/>
          </a:xfrm>
          <a:prstGeom prst="rect">
            <a:avLst/>
          </a:prstGeom>
        </p:spPr>
        <p:txBody>
          <a:bodyPr/>
          <a:lstStyle/>
          <a:p>
            <a:r>
              <a:t>Title Text</a:t>
            </a:r>
          </a:p>
        </p:txBody>
      </p:sp>
      <p:sp>
        <p:nvSpPr>
          <p:cNvPr id="11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1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26712268"/>
      </p:ext>
    </p:extLst>
  </p:cSld>
  <p:clrMapOvr>
    <a:masterClrMapping/>
  </p:clrMapOvr>
  <p:transition spd="med"/>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x">
  <p:cSld name="1_Default - 3 column green line">
    <p:spTree>
      <p:nvGrpSpPr>
        <p:cNvPr id="1" name=""/>
        <p:cNvGrpSpPr/>
        <p:nvPr/>
      </p:nvGrpSpPr>
      <p:grpSpPr>
        <a:xfrm>
          <a:off x="0" y="0"/>
          <a:ext cx="0" cy="0"/>
          <a:chOff x="0" y="0"/>
          <a:chExt cx="0" cy="0"/>
        </a:xfrm>
      </p:grpSpPr>
      <p:sp>
        <p:nvSpPr>
          <p:cNvPr id="1117" name="Rectangle"/>
          <p:cNvSpPr/>
          <p:nvPr/>
        </p:nvSpPr>
        <p:spPr>
          <a:xfrm>
            <a:off x="3208735" y="1279475"/>
            <a:ext cx="2727722"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118" name="Rectangle"/>
          <p:cNvSpPr/>
          <p:nvPr/>
        </p:nvSpPr>
        <p:spPr>
          <a:xfrm>
            <a:off x="352425" y="1279475"/>
            <a:ext cx="2720579"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119" name="Rectangle"/>
          <p:cNvSpPr/>
          <p:nvPr/>
        </p:nvSpPr>
        <p:spPr>
          <a:xfrm>
            <a:off x="6078132" y="1279475"/>
            <a:ext cx="2721770" cy="40501"/>
          </a:xfrm>
          <a:prstGeom prst="rect">
            <a:avLst/>
          </a:prstGeom>
          <a:solidFill>
            <a:schemeClr val="accent1"/>
          </a:solidFill>
          <a:ln w="12700">
            <a:miter lim="400000"/>
          </a:ln>
        </p:spPr>
        <p:txBody>
          <a:bodyPr lIns="66675" tIns="66675" rIns="66675" bIns="66675"/>
          <a:lstStyle/>
          <a:p>
            <a:pPr algn="ctr">
              <a:defRPr sz="1400">
                <a:solidFill>
                  <a:srgbClr val="FFFFFF"/>
                </a:solidFill>
                <a:uFill>
                  <a:solidFill>
                    <a:srgbClr val="FFFFFF"/>
                  </a:solidFill>
                </a:uFill>
                <a:latin typeface="Verdana"/>
                <a:ea typeface="Verdana"/>
                <a:cs typeface="Verdana"/>
                <a:sym typeface="Verdana"/>
              </a:defRPr>
            </a:pPr>
            <a:endParaRPr sz="1050"/>
          </a:p>
        </p:txBody>
      </p:sp>
      <p:sp>
        <p:nvSpPr>
          <p:cNvPr id="1120" name="Body Level One…"/>
          <p:cNvSpPr txBox="1">
            <a:spLocks noGrp="1"/>
          </p:cNvSpPr>
          <p:nvPr>
            <p:ph type="body" sz="half" idx="1"/>
          </p:nvPr>
        </p:nvSpPr>
        <p:spPr>
          <a:xfrm>
            <a:off x="3208735" y="1388581"/>
            <a:ext cx="2727722" cy="3754920"/>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21" name="Title Text"/>
          <p:cNvSpPr txBox="1">
            <a:spLocks noGrp="1"/>
          </p:cNvSpPr>
          <p:nvPr>
            <p:ph type="title"/>
          </p:nvPr>
        </p:nvSpPr>
        <p:spPr>
          <a:xfrm>
            <a:off x="352425" y="301941"/>
            <a:ext cx="8439150" cy="1086641"/>
          </a:xfrm>
          <a:prstGeom prst="rect">
            <a:avLst/>
          </a:prstGeom>
        </p:spPr>
        <p:txBody>
          <a:bodyPr/>
          <a:lstStyle/>
          <a:p>
            <a:r>
              <a:t>Title Text</a:t>
            </a:r>
          </a:p>
        </p:txBody>
      </p:sp>
      <p:sp>
        <p:nvSpPr>
          <p:cNvPr id="1122"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23"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62369019"/>
      </p:ext>
    </p:extLst>
  </p:cSld>
  <p:clrMapOvr>
    <a:masterClrMapping/>
  </p:clrMapOvr>
  <p:transition spd="med"/>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x">
  <p:cSld name="1_Default - 4 column icon">
    <p:spTree>
      <p:nvGrpSpPr>
        <p:cNvPr id="1" name=""/>
        <p:cNvGrpSpPr/>
        <p:nvPr/>
      </p:nvGrpSpPr>
      <p:grpSpPr>
        <a:xfrm>
          <a:off x="0" y="0"/>
          <a:ext cx="0" cy="0"/>
          <a:chOff x="0" y="0"/>
          <a:chExt cx="0" cy="0"/>
        </a:xfrm>
      </p:grpSpPr>
      <p:sp>
        <p:nvSpPr>
          <p:cNvPr id="1130" name="Body Level One…"/>
          <p:cNvSpPr txBox="1">
            <a:spLocks noGrp="1"/>
          </p:cNvSpPr>
          <p:nvPr>
            <p:ph type="body" sz="quarter" idx="1"/>
          </p:nvPr>
        </p:nvSpPr>
        <p:spPr>
          <a:xfrm>
            <a:off x="352425" y="1917000"/>
            <a:ext cx="1944000" cy="3226501"/>
          </a:xfrm>
          <a:prstGeom prst="rect">
            <a:avLst/>
          </a:prstGeom>
        </p:spPr>
        <p:txBody>
          <a:bodyPr/>
          <a:lstStyle>
            <a:lvl1pPr>
              <a:defRPr b="1">
                <a:solidFill>
                  <a:schemeClr val="accent1"/>
                </a:solidFill>
                <a:uFill>
                  <a:solidFill>
                    <a:schemeClr val="accent1"/>
                  </a:solidFill>
                </a:uFill>
              </a:defRPr>
            </a:lvl1pPr>
            <a:lvl2pPr>
              <a:defRPr b="1">
                <a:solidFill>
                  <a:schemeClr val="accent1"/>
                </a:solidFill>
                <a:uFill>
                  <a:solidFill>
                    <a:schemeClr val="accent1"/>
                  </a:solidFill>
                </a:uFill>
              </a:defRPr>
            </a:lvl2pPr>
            <a:lvl3pPr marL="0" indent="0">
              <a:buSzTx/>
              <a:buNone/>
              <a:defRPr b="1">
                <a:solidFill>
                  <a:schemeClr val="accent1"/>
                </a:solidFill>
                <a:uFill>
                  <a:solidFill>
                    <a:schemeClr val="accent1"/>
                  </a:solidFill>
                </a:uFill>
              </a:defRPr>
            </a:lvl3pPr>
            <a:lvl4pPr marL="176396">
              <a:buChar char="•"/>
              <a:defRPr b="1">
                <a:solidFill>
                  <a:schemeClr val="accent1"/>
                </a:solidFill>
                <a:uFill>
                  <a:solidFill>
                    <a:schemeClr val="accent1"/>
                  </a:solidFill>
                </a:uFill>
              </a:defRPr>
            </a:lvl4pPr>
            <a:lvl5pPr marL="356391" indent="-176396">
              <a:defRPr b="1">
                <a:solidFill>
                  <a:schemeClr val="accent1"/>
                </a:solidFill>
                <a:uFill>
                  <a:solidFill>
                    <a:schemeClr val="accent1"/>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31" name="Title Text"/>
          <p:cNvSpPr txBox="1">
            <a:spLocks noGrp="1"/>
          </p:cNvSpPr>
          <p:nvPr>
            <p:ph type="title"/>
          </p:nvPr>
        </p:nvSpPr>
        <p:spPr>
          <a:xfrm>
            <a:off x="352425" y="301940"/>
            <a:ext cx="8439150" cy="1536453"/>
          </a:xfrm>
          <a:prstGeom prst="rect">
            <a:avLst/>
          </a:prstGeom>
        </p:spPr>
        <p:txBody>
          <a:bodyPr/>
          <a:lstStyle/>
          <a:p>
            <a:r>
              <a:t>Title Text</a:t>
            </a:r>
          </a:p>
        </p:txBody>
      </p:sp>
      <p:sp>
        <p:nvSpPr>
          <p:cNvPr id="1132"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33"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14443469"/>
      </p:ext>
    </p:extLst>
  </p:cSld>
  <p:clrMapOvr>
    <a:masterClrMapping/>
  </p:clrMapOvr>
  <p:transition spd="med"/>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x">
  <p:cSld name="1_Default - 4 column icon green">
    <p:bg>
      <p:bgPr>
        <a:solidFill>
          <a:schemeClr val="accent2"/>
        </a:solidFill>
        <a:effectLst/>
      </p:bgPr>
    </p:bg>
    <p:spTree>
      <p:nvGrpSpPr>
        <p:cNvPr id="1" name=""/>
        <p:cNvGrpSpPr/>
        <p:nvPr/>
      </p:nvGrpSpPr>
      <p:grpSpPr>
        <a:xfrm>
          <a:off x="0" y="0"/>
          <a:ext cx="0" cy="0"/>
          <a:chOff x="0" y="0"/>
          <a:chExt cx="0" cy="0"/>
        </a:xfrm>
      </p:grpSpPr>
      <p:sp>
        <p:nvSpPr>
          <p:cNvPr id="1140" name="Body Level One…"/>
          <p:cNvSpPr txBox="1">
            <a:spLocks noGrp="1"/>
          </p:cNvSpPr>
          <p:nvPr>
            <p:ph type="body" sz="quarter" idx="1"/>
          </p:nvPr>
        </p:nvSpPr>
        <p:spPr>
          <a:xfrm>
            <a:off x="352427" y="1917000"/>
            <a:ext cx="1944000" cy="3226501"/>
          </a:xfrm>
          <a:prstGeom prst="rect">
            <a:avLst/>
          </a:prstGeom>
        </p:spPr>
        <p:txBody>
          <a:bodyPr/>
          <a:lstStyle>
            <a:lvl1pPr>
              <a:defRPr b="1">
                <a:solidFill>
                  <a:srgbClr val="FFFFFF"/>
                </a:solidFill>
                <a:uFill>
                  <a:solidFill>
                    <a:srgbClr val="FFFFFF"/>
                  </a:solidFill>
                </a:uFill>
              </a:defRPr>
            </a:lvl1pPr>
            <a:lvl2pPr>
              <a:defRPr b="1">
                <a:solidFill>
                  <a:srgbClr val="FFFFFF"/>
                </a:solidFill>
                <a:uFill>
                  <a:solidFill>
                    <a:srgbClr val="FFFFFF"/>
                  </a:solidFill>
                </a:uFill>
              </a:defRPr>
            </a:lvl2pPr>
            <a:lvl3pPr marL="0" indent="0">
              <a:buSzTx/>
              <a:buNone/>
              <a:defRPr b="1">
                <a:solidFill>
                  <a:srgbClr val="FFFFFF"/>
                </a:solidFill>
                <a:uFill>
                  <a:solidFill>
                    <a:srgbClr val="FFFFFF"/>
                  </a:solidFill>
                </a:uFill>
              </a:defRPr>
            </a:lvl3pPr>
            <a:lvl4pPr marL="176396">
              <a:buChar char="•"/>
              <a:defRPr b="1">
                <a:solidFill>
                  <a:srgbClr val="FFFFFF"/>
                </a:solidFill>
                <a:uFill>
                  <a:solidFill>
                    <a:srgbClr val="FFFFFF"/>
                  </a:solidFill>
                </a:uFill>
              </a:defRPr>
            </a:lvl4pPr>
            <a:lvl5pPr marL="356391" indent="-176396">
              <a:defRPr b="1">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41" name="Presentation title [To edit, click View &gt; Slide Master &gt; Slide Master]"/>
          <p:cNvSpPr txBox="1"/>
          <p:nvPr/>
        </p:nvSpPr>
        <p:spPr>
          <a:xfrm>
            <a:off x="4751388"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1142" name="Title Text"/>
          <p:cNvSpPr txBox="1">
            <a:spLocks noGrp="1"/>
          </p:cNvSpPr>
          <p:nvPr>
            <p:ph type="title"/>
          </p:nvPr>
        </p:nvSpPr>
        <p:spPr>
          <a:xfrm>
            <a:off x="352425" y="301940"/>
            <a:ext cx="8439150" cy="1536453"/>
          </a:xfrm>
          <a:prstGeom prst="rect">
            <a:avLst/>
          </a:prstGeom>
        </p:spPr>
        <p:txBody>
          <a:bodyPr/>
          <a:lstStyle>
            <a:lvl1pPr>
              <a:defRPr>
                <a:solidFill>
                  <a:srgbClr val="FFFFFF"/>
                </a:solidFill>
                <a:uFill>
                  <a:solidFill>
                    <a:srgbClr val="FFFFFF"/>
                  </a:solidFill>
                </a:uFill>
              </a:defRPr>
            </a:lvl1pPr>
          </a:lstStyle>
          <a:p>
            <a:r>
              <a:t>Title Text</a:t>
            </a:r>
          </a:p>
        </p:txBody>
      </p:sp>
      <p:sp>
        <p:nvSpPr>
          <p:cNvPr id="1143"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01528004"/>
      </p:ext>
    </p:extLst>
  </p:cSld>
  <p:clrMapOvr>
    <a:masterClrMapping/>
  </p:clrMapOvr>
  <p:transition spd="med"/>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x">
  <p:cSld name="1_Default - Title, subtitle, 1 column text with charts">
    <p:spTree>
      <p:nvGrpSpPr>
        <p:cNvPr id="1" name=""/>
        <p:cNvGrpSpPr/>
        <p:nvPr/>
      </p:nvGrpSpPr>
      <p:grpSpPr>
        <a:xfrm>
          <a:off x="0" y="0"/>
          <a:ext cx="0" cy="0"/>
          <a:chOff x="0" y="0"/>
          <a:chExt cx="0" cy="0"/>
        </a:xfrm>
      </p:grpSpPr>
      <p:sp>
        <p:nvSpPr>
          <p:cNvPr id="1150" name="Body Level One…"/>
          <p:cNvSpPr txBox="1">
            <a:spLocks noGrp="1"/>
          </p:cNvSpPr>
          <p:nvPr>
            <p:ph type="body" sz="half" idx="1"/>
          </p:nvPr>
        </p:nvSpPr>
        <p:spPr>
          <a:xfrm>
            <a:off x="350837" y="1249362"/>
            <a:ext cx="4153298" cy="38941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1" name="Title Text"/>
          <p:cNvSpPr txBox="1">
            <a:spLocks noGrp="1"/>
          </p:cNvSpPr>
          <p:nvPr>
            <p:ph type="title"/>
          </p:nvPr>
        </p:nvSpPr>
        <p:spPr>
          <a:xfrm>
            <a:off x="352425" y="301940"/>
            <a:ext cx="8439150" cy="947423"/>
          </a:xfrm>
          <a:prstGeom prst="rect">
            <a:avLst/>
          </a:prstGeom>
        </p:spPr>
        <p:txBody>
          <a:bodyPr/>
          <a:lstStyle/>
          <a:p>
            <a:r>
              <a:t>Title Text</a:t>
            </a:r>
          </a:p>
        </p:txBody>
      </p:sp>
      <p:sp>
        <p:nvSpPr>
          <p:cNvPr id="1152"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53"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1256135"/>
      </p:ext>
    </p:extLst>
  </p:cSld>
  <p:clrMapOvr>
    <a:masterClrMapping/>
  </p:clrMapOvr>
  <p:transition spd="med"/>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x">
  <p:cSld name="1_Default - Title Only">
    <p:spTree>
      <p:nvGrpSpPr>
        <p:cNvPr id="1" name=""/>
        <p:cNvGrpSpPr/>
        <p:nvPr/>
      </p:nvGrpSpPr>
      <p:grpSpPr>
        <a:xfrm>
          <a:off x="0" y="0"/>
          <a:ext cx="0" cy="0"/>
          <a:chOff x="0" y="0"/>
          <a:chExt cx="0" cy="0"/>
        </a:xfrm>
      </p:grpSpPr>
      <p:sp>
        <p:nvSpPr>
          <p:cNvPr id="1160" name="Title Text"/>
          <p:cNvSpPr txBox="1">
            <a:spLocks noGrp="1"/>
          </p:cNvSpPr>
          <p:nvPr>
            <p:ph type="title"/>
          </p:nvPr>
        </p:nvSpPr>
        <p:spPr>
          <a:xfrm>
            <a:off x="352425" y="301938"/>
            <a:ext cx="8439150" cy="898212"/>
          </a:xfrm>
          <a:prstGeom prst="rect">
            <a:avLst/>
          </a:prstGeom>
        </p:spPr>
        <p:txBody>
          <a:bodyPr/>
          <a:lstStyle/>
          <a:p>
            <a:r>
              <a:t>Title Text</a:t>
            </a:r>
          </a:p>
        </p:txBody>
      </p:sp>
      <p:sp>
        <p:nvSpPr>
          <p:cNvPr id="1161"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62"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7880613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_Slide_Orang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96C4F3-CA83-2A40-9F3D-E162458BB0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6348" r="20161"/>
          <a:stretch/>
        </p:blipFill>
        <p:spPr>
          <a:xfrm>
            <a:off x="2" y="0"/>
            <a:ext cx="9144000" cy="5143500"/>
          </a:xfrm>
          <a:prstGeom prst="rect">
            <a:avLst/>
          </a:prstGeom>
        </p:spPr>
      </p:pic>
      <p:sp>
        <p:nvSpPr>
          <p:cNvPr id="2" name="Title 1"/>
          <p:cNvSpPr>
            <a:spLocks noGrp="1"/>
          </p:cNvSpPr>
          <p:nvPr>
            <p:ph type="title"/>
          </p:nvPr>
        </p:nvSpPr>
        <p:spPr>
          <a:xfrm>
            <a:off x="342900" y="1943100"/>
            <a:ext cx="7772400" cy="930105"/>
          </a:xfrm>
        </p:spPr>
        <p:txBody>
          <a:bodyPr anchor="ctr">
            <a:noAutofit/>
          </a:bodyPr>
          <a:lstStyle>
            <a:lvl1pPr algn="l">
              <a:defRPr sz="4000" b="1" cap="none">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7" name="TextBox 6">
            <a:extLst>
              <a:ext uri="{FF2B5EF4-FFF2-40B4-BE49-F238E27FC236}">
                <a16:creationId xmlns:a16="http://schemas.microsoft.com/office/drawing/2014/main" id="{F4C7A6D3-65A0-8542-AE4B-0026DA76B828}"/>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516295964"/>
      </p:ext>
    </p:extLst>
  </p:cSld>
  <p:clrMapOvr>
    <a:overrideClrMapping bg1="dk1" tx1="lt1" bg2="dk2" tx2="lt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x">
  <p:cSld name="2_Default - Blank">
    <p:spTree>
      <p:nvGrpSpPr>
        <p:cNvPr id="1" name=""/>
        <p:cNvGrpSpPr/>
        <p:nvPr/>
      </p:nvGrpSpPr>
      <p:grpSpPr>
        <a:xfrm>
          <a:off x="0" y="0"/>
          <a:ext cx="0" cy="0"/>
          <a:chOff x="0" y="0"/>
          <a:chExt cx="0" cy="0"/>
        </a:xfrm>
      </p:grpSpPr>
      <p:sp>
        <p:nvSpPr>
          <p:cNvPr id="116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170"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65834111"/>
      </p:ext>
    </p:extLst>
  </p:cSld>
  <p:clrMapOvr>
    <a:masterClrMapping/>
  </p:clrMapOvr>
  <p:transition spd="med"/>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x">
  <p:cSld name="Default - End slide">
    <p:spTree>
      <p:nvGrpSpPr>
        <p:cNvPr id="1" name=""/>
        <p:cNvGrpSpPr/>
        <p:nvPr/>
      </p:nvGrpSpPr>
      <p:grpSpPr>
        <a:xfrm>
          <a:off x="0" y="0"/>
          <a:ext cx="0" cy="0"/>
          <a:chOff x="0" y="0"/>
          <a:chExt cx="0" cy="0"/>
        </a:xfrm>
      </p:grpSpPr>
      <p:sp>
        <p:nvSpPr>
          <p:cNvPr id="1177" name="Body Level One…"/>
          <p:cNvSpPr txBox="1">
            <a:spLocks noGrp="1"/>
          </p:cNvSpPr>
          <p:nvPr>
            <p:ph type="body" sz="half" idx="1"/>
          </p:nvPr>
        </p:nvSpPr>
        <p:spPr>
          <a:xfrm>
            <a:off x="356494" y="2069901"/>
            <a:ext cx="6416448" cy="2654501"/>
          </a:xfrm>
          <a:prstGeom prst="rect">
            <a:avLst/>
          </a:prstGeom>
        </p:spPr>
        <p:txBody>
          <a:bodyPr anchor="b"/>
          <a:lstStyle>
            <a:lvl1pPr>
              <a:spcBef>
                <a:spcPts val="600"/>
              </a:spcBef>
              <a:defRPr sz="675"/>
            </a:lvl1pPr>
            <a:lvl2pPr>
              <a:spcBef>
                <a:spcPts val="600"/>
              </a:spcBef>
              <a:defRPr sz="675"/>
            </a:lvl2pPr>
            <a:lvl3pPr marL="132296" indent="-132296">
              <a:spcBef>
                <a:spcPts val="600"/>
              </a:spcBef>
              <a:defRPr sz="675"/>
            </a:lvl3pPr>
            <a:lvl4pPr marL="312292" indent="-132296">
              <a:spcBef>
                <a:spcPts val="600"/>
              </a:spcBef>
              <a:defRPr sz="675"/>
            </a:lvl4pPr>
            <a:lvl5pPr marL="488687" indent="-132296">
              <a:spcBef>
                <a:spcPts val="600"/>
              </a:spcBef>
              <a:defRPr sz="675"/>
            </a:lvl5pPr>
          </a:lstStyle>
          <a:p>
            <a:r>
              <a:t>Body Level One</a:t>
            </a:r>
          </a:p>
          <a:p>
            <a:pPr lvl="1"/>
            <a:r>
              <a:t>Body Level Two</a:t>
            </a:r>
          </a:p>
          <a:p>
            <a:pPr lvl="2"/>
            <a:r>
              <a:t>Body Level Three</a:t>
            </a:r>
          </a:p>
          <a:p>
            <a:pPr lvl="3"/>
            <a:r>
              <a:t>Body Level Four</a:t>
            </a:r>
          </a:p>
          <a:p>
            <a:pPr lvl="4"/>
            <a:r>
              <a:t>Body Level Five</a:t>
            </a:r>
          </a:p>
        </p:txBody>
      </p:sp>
      <p:grpSp>
        <p:nvGrpSpPr>
          <p:cNvPr id="1188" name="Group"/>
          <p:cNvGrpSpPr/>
          <p:nvPr/>
        </p:nvGrpSpPr>
        <p:grpSpPr>
          <a:xfrm>
            <a:off x="356493" y="342898"/>
            <a:ext cx="1498504" cy="280804"/>
            <a:chOff x="-1" y="-1"/>
            <a:chExt cx="1998003" cy="374403"/>
          </a:xfrm>
        </p:grpSpPr>
        <p:sp>
          <p:nvSpPr>
            <p:cNvPr id="1178"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79"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0" name="Rectangle"/>
            <p:cNvSpPr/>
            <p:nvPr/>
          </p:nvSpPr>
          <p:spPr>
            <a:xfrm>
              <a:off x="623766" y="-2"/>
              <a:ext cx="91617" cy="368615"/>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1"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2" name="Rectangle"/>
            <p:cNvSpPr/>
            <p:nvPr/>
          </p:nvSpPr>
          <p:spPr>
            <a:xfrm>
              <a:off x="1054553" y="94565"/>
              <a:ext cx="91617" cy="274047"/>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3" name="Rectangle"/>
            <p:cNvSpPr/>
            <p:nvPr/>
          </p:nvSpPr>
          <p:spPr>
            <a:xfrm>
              <a:off x="1054553" y="-2"/>
              <a:ext cx="91617" cy="61758"/>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4"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5"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6"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187"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1189"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22445556"/>
      </p:ext>
    </p:extLst>
  </p:cSld>
  <p:clrMapOvr>
    <a:masterClrMapping/>
  </p:clrMapOvr>
  <p:transition spd="med"/>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x">
  <p:cSld name="1_Default - NEW MASTER_Divider">
    <p:bg>
      <p:bgPr>
        <a:solidFill>
          <a:srgbClr val="000000"/>
        </a:solidFill>
        <a:effectLst/>
      </p:bgPr>
    </p:bg>
    <p:spTree>
      <p:nvGrpSpPr>
        <p:cNvPr id="1" name=""/>
        <p:cNvGrpSpPr/>
        <p:nvPr/>
      </p:nvGrpSpPr>
      <p:grpSpPr>
        <a:xfrm>
          <a:off x="0" y="0"/>
          <a:ext cx="0" cy="0"/>
          <a:chOff x="0" y="0"/>
          <a:chExt cx="0" cy="0"/>
        </a:xfrm>
      </p:grpSpPr>
      <p:sp>
        <p:nvSpPr>
          <p:cNvPr id="1196" name="Title Text"/>
          <p:cNvSpPr txBox="1">
            <a:spLocks noGrp="1"/>
          </p:cNvSpPr>
          <p:nvPr>
            <p:ph type="title"/>
          </p:nvPr>
        </p:nvSpPr>
        <p:spPr>
          <a:xfrm>
            <a:off x="3558012" y="426397"/>
            <a:ext cx="5233564" cy="1194303"/>
          </a:xfrm>
          <a:prstGeom prst="rect">
            <a:avLst/>
          </a:prstGeom>
        </p:spPr>
        <p:txBody>
          <a:bodyPr anchor="b"/>
          <a:lstStyle>
            <a:lvl1pPr>
              <a:lnSpc>
                <a:spcPct val="95000"/>
              </a:lnSpc>
              <a:defRPr sz="2100" b="1">
                <a:solidFill>
                  <a:srgbClr val="FFFFFF"/>
                </a:solidFill>
                <a:uFill>
                  <a:solidFill>
                    <a:srgbClr val="FFFFFF"/>
                  </a:solidFill>
                </a:uFill>
                <a:latin typeface="+mj-lt"/>
                <a:ea typeface="+mj-ea"/>
                <a:cs typeface="+mj-cs"/>
                <a:sym typeface="Helvetica"/>
              </a:defRPr>
            </a:lvl1pPr>
          </a:lstStyle>
          <a:p>
            <a:r>
              <a:t>Title Text</a:t>
            </a:r>
          </a:p>
        </p:txBody>
      </p:sp>
      <p:sp>
        <p:nvSpPr>
          <p:cNvPr id="1197"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948411244"/>
      </p:ext>
    </p:extLst>
  </p:cSld>
  <p:clrMapOvr>
    <a:masterClrMapping/>
  </p:clrMapOvr>
  <p:transition spd="med"/>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x">
  <p:cSld name="1_Default - NEW MASTER_Blank">
    <p:spTree>
      <p:nvGrpSpPr>
        <p:cNvPr id="1" name=""/>
        <p:cNvGrpSpPr/>
        <p:nvPr/>
      </p:nvGrpSpPr>
      <p:grpSpPr>
        <a:xfrm>
          <a:off x="0" y="0"/>
          <a:ext cx="0" cy="0"/>
          <a:chOff x="0" y="0"/>
          <a:chExt cx="0" cy="0"/>
        </a:xfrm>
      </p:grpSpPr>
      <p:sp>
        <p:nvSpPr>
          <p:cNvPr id="1204"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05"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46532080"/>
      </p:ext>
    </p:extLst>
  </p:cSld>
  <p:clrMapOvr>
    <a:masterClrMapping/>
  </p:clrMapOvr>
  <p:transition spd="med"/>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x">
  <p:cSld name="1_Default - 4_Title, Subhead">
    <p:spTree>
      <p:nvGrpSpPr>
        <p:cNvPr id="1" name=""/>
        <p:cNvGrpSpPr/>
        <p:nvPr/>
      </p:nvGrpSpPr>
      <p:grpSpPr>
        <a:xfrm>
          <a:off x="0" y="0"/>
          <a:ext cx="0" cy="0"/>
          <a:chOff x="0" y="0"/>
          <a:chExt cx="0" cy="0"/>
        </a:xfrm>
      </p:grpSpPr>
      <p:sp>
        <p:nvSpPr>
          <p:cNvPr id="1212" name="Title Text"/>
          <p:cNvSpPr txBox="1">
            <a:spLocks noGrp="1"/>
          </p:cNvSpPr>
          <p:nvPr>
            <p:ph type="title"/>
          </p:nvPr>
        </p:nvSpPr>
        <p:spPr>
          <a:xfrm>
            <a:off x="352425" y="1"/>
            <a:ext cx="7772400" cy="747710"/>
          </a:xfrm>
          <a:prstGeom prst="rect">
            <a:avLst/>
          </a:prstGeom>
        </p:spPr>
        <p:txBody>
          <a:bodyPr anchor="b"/>
          <a:lstStyle>
            <a:lvl1pPr defTabSz="514350">
              <a:lnSpc>
                <a:spcPct val="85000"/>
              </a:lnSpc>
              <a:defRPr sz="2700" spc="-56"/>
            </a:lvl1pPr>
          </a:lstStyle>
          <a:p>
            <a:r>
              <a:t>Title Text</a:t>
            </a:r>
          </a:p>
        </p:txBody>
      </p:sp>
      <p:sp>
        <p:nvSpPr>
          <p:cNvPr id="121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14" name="Slide Number"/>
          <p:cNvSpPr txBox="1">
            <a:spLocks noGrp="1"/>
          </p:cNvSpPr>
          <p:nvPr>
            <p:ph type="sldNum" sz="quarter" idx="2"/>
          </p:nvPr>
        </p:nvSpPr>
        <p:spPr>
          <a:xfrm>
            <a:off x="8691413" y="4857750"/>
            <a:ext cx="97784" cy="69250"/>
          </a:xfrm>
          <a:prstGeom prst="rect">
            <a:avLst/>
          </a:prstGeom>
        </p:spPr>
        <p:txBody>
          <a:bodyPr/>
          <a:lstStyle>
            <a:lvl1pPr>
              <a:defRPr>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31013344"/>
      </p:ext>
    </p:extLst>
  </p:cSld>
  <p:clrMapOvr>
    <a:masterClrMapping/>
  </p:clrMapOvr>
  <p:transition spd="med"/>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x">
  <p:cSld name="1_Default - Title slide">
    <p:spTree>
      <p:nvGrpSpPr>
        <p:cNvPr id="1" name=""/>
        <p:cNvGrpSpPr/>
        <p:nvPr/>
      </p:nvGrpSpPr>
      <p:grpSpPr>
        <a:xfrm>
          <a:off x="0" y="0"/>
          <a:ext cx="0" cy="0"/>
          <a:chOff x="0" y="0"/>
          <a:chExt cx="0" cy="0"/>
        </a:xfrm>
      </p:grpSpPr>
      <p:sp>
        <p:nvSpPr>
          <p:cNvPr id="1221" name="Body Level One…"/>
          <p:cNvSpPr txBox="1">
            <a:spLocks noGrp="1"/>
          </p:cNvSpPr>
          <p:nvPr>
            <p:ph type="body" sz="half" idx="1"/>
          </p:nvPr>
        </p:nvSpPr>
        <p:spPr>
          <a:xfrm>
            <a:off x="311700" y="2834124"/>
            <a:ext cx="8520602" cy="2078477"/>
          </a:xfrm>
          <a:prstGeom prst="rect">
            <a:avLst/>
          </a:prstGeom>
        </p:spPr>
        <p:txBody>
          <a:bodyPr lIns="91423" tIns="91423" rIns="91423" bIns="91423"/>
          <a:lstStyle>
            <a:lvl1pPr algn="ctr">
              <a:spcBef>
                <a:spcPts val="0"/>
              </a:spcBef>
              <a:defRPr sz="2775"/>
            </a:lvl1pPr>
            <a:lvl2pPr algn="ctr">
              <a:spcBef>
                <a:spcPts val="0"/>
              </a:spcBef>
              <a:defRPr sz="2775"/>
            </a:lvl2pPr>
            <a:lvl3pPr marL="0" indent="0" algn="ctr">
              <a:spcBef>
                <a:spcPts val="0"/>
              </a:spcBef>
              <a:buSzTx/>
              <a:buNone/>
              <a:defRPr sz="2775"/>
            </a:lvl3pPr>
            <a:lvl4pPr marL="0" indent="0" algn="ctr">
              <a:spcBef>
                <a:spcPts val="0"/>
              </a:spcBef>
              <a:buSzTx/>
              <a:buNone/>
              <a:defRPr sz="2775"/>
            </a:lvl4pPr>
            <a:lvl5pPr marL="0" indent="0" algn="ctr">
              <a:spcBef>
                <a:spcPts val="0"/>
              </a:spcBef>
              <a:buSzTx/>
              <a:buNone/>
              <a:defRPr sz="2775"/>
            </a:lvl5pPr>
          </a:lstStyle>
          <a:p>
            <a:r>
              <a:t>Body Level One</a:t>
            </a:r>
          </a:p>
          <a:p>
            <a:pPr lvl="1"/>
            <a:r>
              <a:t>Body Level Two</a:t>
            </a:r>
          </a:p>
          <a:p>
            <a:pPr lvl="2"/>
            <a:r>
              <a:t>Body Level Three</a:t>
            </a:r>
          </a:p>
          <a:p>
            <a:pPr lvl="3"/>
            <a:r>
              <a:t>Body Level Four</a:t>
            </a:r>
          </a:p>
          <a:p>
            <a:pPr lvl="4"/>
            <a:r>
              <a:t>Body Level Five</a:t>
            </a:r>
          </a:p>
        </p:txBody>
      </p:sp>
      <p:sp>
        <p:nvSpPr>
          <p:cNvPr id="1222" name="Title Text"/>
          <p:cNvSpPr txBox="1">
            <a:spLocks noGrp="1"/>
          </p:cNvSpPr>
          <p:nvPr>
            <p:ph type="title"/>
          </p:nvPr>
        </p:nvSpPr>
        <p:spPr>
          <a:xfrm>
            <a:off x="311708" y="1"/>
            <a:ext cx="8520602" cy="2797175"/>
          </a:xfrm>
          <a:prstGeom prst="rect">
            <a:avLst/>
          </a:prstGeom>
        </p:spPr>
        <p:txBody>
          <a:bodyPr lIns="91423" tIns="91423" rIns="91423" bIns="91423" anchor="b"/>
          <a:lstStyle>
            <a:lvl1pPr algn="ctr">
              <a:defRPr sz="5175"/>
            </a:lvl1pPr>
          </a:lstStyle>
          <a:p>
            <a:r>
              <a:t>Title Text</a:t>
            </a:r>
          </a:p>
        </p:txBody>
      </p:sp>
      <p:sp>
        <p:nvSpPr>
          <p:cNvPr id="122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24"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99444675"/>
      </p:ext>
    </p:extLst>
  </p:cSld>
  <p:clrMapOvr>
    <a:masterClrMapping/>
  </p:clrMapOvr>
  <p:transition spd="med"/>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x">
  <p:cSld name="1_Default - 1_Blank">
    <p:spTree>
      <p:nvGrpSpPr>
        <p:cNvPr id="1" name=""/>
        <p:cNvGrpSpPr/>
        <p:nvPr/>
      </p:nvGrpSpPr>
      <p:grpSpPr>
        <a:xfrm>
          <a:off x="0" y="0"/>
          <a:ext cx="0" cy="0"/>
          <a:chOff x="0" y="0"/>
          <a:chExt cx="0" cy="0"/>
        </a:xfrm>
      </p:grpSpPr>
      <p:sp>
        <p:nvSpPr>
          <p:cNvPr id="1231"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32"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21605251"/>
      </p:ext>
    </p:extLst>
  </p:cSld>
  <p:clrMapOvr>
    <a:masterClrMapping/>
  </p:clrMapOvr>
  <p:transition spd="med"/>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x">
  <p:cSld name="1_Default - Title and body">
    <p:spTree>
      <p:nvGrpSpPr>
        <p:cNvPr id="1" name=""/>
        <p:cNvGrpSpPr/>
        <p:nvPr/>
      </p:nvGrpSpPr>
      <p:grpSpPr>
        <a:xfrm>
          <a:off x="0" y="0"/>
          <a:ext cx="0" cy="0"/>
          <a:chOff x="0" y="0"/>
          <a:chExt cx="0" cy="0"/>
        </a:xfrm>
      </p:grpSpPr>
      <p:sp>
        <p:nvSpPr>
          <p:cNvPr id="1239" name="Body Level One…"/>
          <p:cNvSpPr txBox="1">
            <a:spLocks noGrp="1"/>
          </p:cNvSpPr>
          <p:nvPr>
            <p:ph type="body" idx="1"/>
          </p:nvPr>
        </p:nvSpPr>
        <p:spPr>
          <a:xfrm>
            <a:off x="311700" y="1152475"/>
            <a:ext cx="8520602" cy="3991026"/>
          </a:xfrm>
          <a:prstGeom prst="rect">
            <a:avLst/>
          </a:prstGeom>
        </p:spPr>
        <p:txBody>
          <a:bodyPr lIns="91423" tIns="91423" rIns="91423" bIns="91423"/>
          <a:lstStyle>
            <a:lvl1pPr marL="457188" indent="-342890">
              <a:spcBef>
                <a:spcPts val="0"/>
              </a:spcBef>
              <a:buSzPts val="1200"/>
              <a:buFont typeface="Arial"/>
              <a:buChar char="●"/>
            </a:lvl1pPr>
            <a:lvl2pPr marL="914376" indent="-317491">
              <a:spcBef>
                <a:spcPts val="0"/>
              </a:spcBef>
              <a:buSzPts val="1200"/>
              <a:buFont typeface="Arial"/>
              <a:buChar char="○"/>
            </a:lvl2pPr>
            <a:lvl3pPr marL="1371566" indent="-317492">
              <a:spcBef>
                <a:spcPts val="0"/>
              </a:spcBef>
              <a:buSzPts val="1200"/>
              <a:buFont typeface="Arial"/>
              <a:buChar char="■"/>
            </a:lvl3pPr>
            <a:lvl4pPr marL="1828753" indent="-317492">
              <a:spcBef>
                <a:spcPts val="0"/>
              </a:spcBef>
              <a:buSzPts val="1200"/>
              <a:buFont typeface="Arial"/>
              <a:buChar char="●"/>
            </a:lvl4pPr>
            <a:lvl5pPr marL="2285943" indent="-317492">
              <a:spcBef>
                <a:spcPts val="0"/>
              </a:spcBef>
              <a:buSzPts val="1200"/>
              <a:buFont typeface="Arial"/>
              <a:buChar char="○"/>
            </a:lvl5pPr>
          </a:lstStyle>
          <a:p>
            <a:r>
              <a:t>Body Level One</a:t>
            </a:r>
          </a:p>
          <a:p>
            <a:pPr lvl="1"/>
            <a:r>
              <a:t>Body Level Two</a:t>
            </a:r>
          </a:p>
          <a:p>
            <a:pPr lvl="2"/>
            <a:r>
              <a:t>Body Level Three</a:t>
            </a:r>
          </a:p>
          <a:p>
            <a:pPr lvl="3"/>
            <a:r>
              <a:t>Body Level Four</a:t>
            </a:r>
          </a:p>
          <a:p>
            <a:pPr lvl="4"/>
            <a:r>
              <a:t>Body Level Five</a:t>
            </a:r>
          </a:p>
        </p:txBody>
      </p:sp>
      <p:sp>
        <p:nvSpPr>
          <p:cNvPr id="1240" name="Title Text"/>
          <p:cNvSpPr txBox="1">
            <a:spLocks noGrp="1"/>
          </p:cNvSpPr>
          <p:nvPr>
            <p:ph type="title"/>
          </p:nvPr>
        </p:nvSpPr>
        <p:spPr>
          <a:xfrm>
            <a:off x="311700" y="445025"/>
            <a:ext cx="8520602" cy="707452"/>
          </a:xfrm>
          <a:prstGeom prst="rect">
            <a:avLst/>
          </a:prstGeom>
        </p:spPr>
        <p:txBody>
          <a:bodyPr lIns="91423" tIns="91423" rIns="91423" bIns="91423"/>
          <a:lstStyle/>
          <a:p>
            <a:r>
              <a:t>Title Text</a:t>
            </a:r>
          </a:p>
        </p:txBody>
      </p:sp>
      <p:sp>
        <p:nvSpPr>
          <p:cNvPr id="1241"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Verdana"/>
                <a:ea typeface="Verdana"/>
                <a:cs typeface="Verdana"/>
                <a:sym typeface="Verdana"/>
              </a:defRPr>
            </a:lvl1pPr>
          </a:lstStyle>
          <a:p>
            <a:r>
              <a:rPr sz="450"/>
              <a:t>Copyrights © 2020 Kaiburr LLC. All rights reserved.</a:t>
            </a:r>
          </a:p>
        </p:txBody>
      </p:sp>
      <p:sp>
        <p:nvSpPr>
          <p:cNvPr id="1242" name="Slide Number"/>
          <p:cNvSpPr txBox="1">
            <a:spLocks noGrp="1"/>
          </p:cNvSpPr>
          <p:nvPr>
            <p:ph type="sldNum" sz="quarter" idx="2"/>
          </p:nvPr>
        </p:nvSpPr>
        <p:spPr>
          <a:xfrm>
            <a:off x="8438984" y="4629202"/>
            <a:ext cx="582176" cy="461631"/>
          </a:xfrm>
          <a:prstGeom prst="rect">
            <a:avLst/>
          </a:prstGeom>
        </p:spPr>
        <p:txBody>
          <a:bodyPr lIns="91423" tIns="91423" rIns="91423" bIns="91423" anchor="ctr"/>
          <a:lstStyle>
            <a:lvl1pPr>
              <a:spcBef>
                <a:spcPts val="0"/>
              </a:spcBef>
              <a:defRPr sz="18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67585539"/>
      </p:ext>
    </p:extLst>
  </p:cSld>
  <p:clrMapOvr>
    <a:masterClrMapping/>
  </p:clrMapOvr>
  <p:transition spd="med"/>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x">
  <p:cSld name="1_Default - Title, Subhead">
    <p:spTree>
      <p:nvGrpSpPr>
        <p:cNvPr id="1" name=""/>
        <p:cNvGrpSpPr/>
        <p:nvPr/>
      </p:nvGrpSpPr>
      <p:grpSpPr>
        <a:xfrm>
          <a:off x="0" y="0"/>
          <a:ext cx="0" cy="0"/>
          <a:chOff x="0" y="0"/>
          <a:chExt cx="0" cy="0"/>
        </a:xfrm>
      </p:grpSpPr>
      <p:sp>
        <p:nvSpPr>
          <p:cNvPr id="1249" name="Copyright © 2019 Deloitte Development LLC. All rights reserved.  |"/>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 © 2019 Deloitte Development LLC. All rights reserved.  | </a:t>
            </a:r>
          </a:p>
        </p:txBody>
      </p:sp>
      <p:sp>
        <p:nvSpPr>
          <p:cNvPr id="1250" name="Body Level One…"/>
          <p:cNvSpPr txBox="1">
            <a:spLocks noGrp="1"/>
          </p:cNvSpPr>
          <p:nvPr>
            <p:ph type="body" sz="half" idx="1"/>
          </p:nvPr>
        </p:nvSpPr>
        <p:spPr>
          <a:xfrm>
            <a:off x="352425" y="765097"/>
            <a:ext cx="8439150" cy="1579958"/>
          </a:xfrm>
          <a:prstGeom prst="rect">
            <a:avLst/>
          </a:prstGeom>
        </p:spPr>
        <p:txBody>
          <a:bodyPr/>
          <a:lstStyle>
            <a:lvl1pPr marL="171450" indent="-171450">
              <a:lnSpc>
                <a:spcPct val="130000"/>
              </a:lnSpc>
              <a:defRPr>
                <a:latin typeface="+mj-lt"/>
                <a:ea typeface="+mj-ea"/>
                <a:cs typeface="+mj-cs"/>
                <a:sym typeface="Helvetica"/>
              </a:defRPr>
            </a:lvl1pPr>
            <a:lvl2pPr marL="171450" indent="-171450">
              <a:lnSpc>
                <a:spcPct val="130000"/>
              </a:lnSpc>
              <a:defRPr>
                <a:latin typeface="+mj-lt"/>
                <a:ea typeface="+mj-ea"/>
                <a:cs typeface="+mj-cs"/>
                <a:sym typeface="Helvetica"/>
              </a:defRPr>
            </a:lvl2pPr>
            <a:lvl3pPr>
              <a:lnSpc>
                <a:spcPct val="130000"/>
              </a:lnSpc>
              <a:defRPr>
                <a:latin typeface="+mj-lt"/>
                <a:ea typeface="+mj-ea"/>
                <a:cs typeface="+mj-cs"/>
                <a:sym typeface="Helvetica"/>
              </a:defRPr>
            </a:lvl3pPr>
            <a:lvl4pPr>
              <a:lnSpc>
                <a:spcPct val="130000"/>
              </a:lnSpc>
              <a:defRPr>
                <a:latin typeface="+mj-lt"/>
                <a:ea typeface="+mj-ea"/>
                <a:cs typeface="+mj-cs"/>
                <a:sym typeface="Helvetica"/>
              </a:defRPr>
            </a:lvl4pPr>
            <a:lvl5pPr>
              <a:lnSpc>
                <a:spcPct val="130000"/>
              </a:lnSpc>
              <a:defRPr>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51" name="Title Text"/>
          <p:cNvSpPr txBox="1">
            <a:spLocks noGrp="1"/>
          </p:cNvSpPr>
          <p:nvPr>
            <p:ph type="title"/>
          </p:nvPr>
        </p:nvSpPr>
        <p:spPr>
          <a:xfrm>
            <a:off x="352425" y="424292"/>
            <a:ext cx="8439150" cy="340806"/>
          </a:xfrm>
          <a:prstGeom prst="rect">
            <a:avLst/>
          </a:prstGeom>
        </p:spPr>
        <p:txBody>
          <a:bodyPr/>
          <a:lstStyle>
            <a:lvl1pPr>
              <a:lnSpc>
                <a:spcPct val="90000"/>
              </a:lnSpc>
              <a:defRPr sz="2100">
                <a:latin typeface="+mj-lt"/>
                <a:ea typeface="+mj-ea"/>
                <a:cs typeface="+mj-cs"/>
                <a:sym typeface="Helvetica"/>
              </a:defRPr>
            </a:lvl1pPr>
          </a:lstStyle>
          <a:p>
            <a:r>
              <a:t>Title Text</a:t>
            </a:r>
          </a:p>
        </p:txBody>
      </p:sp>
      <p:sp>
        <p:nvSpPr>
          <p:cNvPr id="1252" name="Slide Number"/>
          <p:cNvSpPr txBox="1">
            <a:spLocks noGrp="1"/>
          </p:cNvSpPr>
          <p:nvPr>
            <p:ph type="sldNum" sz="quarter" idx="2"/>
          </p:nvPr>
        </p:nvSpPr>
        <p:spPr>
          <a:xfrm>
            <a:off x="8721044" y="4857750"/>
            <a:ext cx="70532" cy="692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4331783"/>
      </p:ext>
    </p:extLst>
  </p:cSld>
  <p:clrMapOvr>
    <a:masterClrMapping/>
  </p:clrMapOvr>
  <p:transition spd="med"/>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59" name="AllOps Simplification"/>
          <p:cNvSpPr txBox="1"/>
          <p:nvPr/>
        </p:nvSpPr>
        <p:spPr>
          <a:xfrm>
            <a:off x="4751784" y="4856559"/>
            <a:ext cx="3671889"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217612">
              <a:defRPr sz="600">
                <a:uFillTx/>
                <a:latin typeface="+mj-lt"/>
                <a:ea typeface="+mj-ea"/>
                <a:cs typeface="+mj-cs"/>
                <a:sym typeface="Helvetica"/>
              </a:defRPr>
            </a:lvl1pPr>
          </a:lstStyle>
          <a:p>
            <a:r>
              <a:rPr sz="450"/>
              <a:t>AllOps Simplification</a:t>
            </a:r>
          </a:p>
        </p:txBody>
      </p:sp>
      <p:sp>
        <p:nvSpPr>
          <p:cNvPr id="1260" name="Copyrights © 2020 Kaiburr LLC. All rights reserved."/>
          <p:cNvSpPr txBox="1"/>
          <p:nvPr/>
        </p:nvSpPr>
        <p:spPr>
          <a:xfrm>
            <a:off x="352425" y="4857750"/>
            <a:ext cx="4015979"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217612">
              <a:spcBef>
                <a:spcPts val="800"/>
              </a:spcBef>
              <a:defRPr sz="600">
                <a:uFillTx/>
                <a:latin typeface="+mj-lt"/>
                <a:ea typeface="+mj-ea"/>
                <a:cs typeface="+mj-cs"/>
                <a:sym typeface="Helvetica"/>
              </a:defRPr>
            </a:lvl1pPr>
          </a:lstStyle>
          <a:p>
            <a:r>
              <a:rPr sz="450"/>
              <a:t>Copyrights © 2020 Kaiburr LLC. All rights reserved.</a:t>
            </a:r>
          </a:p>
        </p:txBody>
      </p:sp>
      <p:sp>
        <p:nvSpPr>
          <p:cNvPr id="1261" name="Title Text"/>
          <p:cNvSpPr txBox="1">
            <a:spLocks noGrp="1"/>
          </p:cNvSpPr>
          <p:nvPr>
            <p:ph type="title"/>
          </p:nvPr>
        </p:nvSpPr>
        <p:spPr>
          <a:xfrm>
            <a:off x="352425" y="301227"/>
            <a:ext cx="8439150" cy="897733"/>
          </a:xfrm>
          <a:prstGeom prst="rect">
            <a:avLst/>
          </a:prstGeom>
        </p:spPr>
        <p:txBody>
          <a:bodyPr/>
          <a:lstStyle>
            <a:lvl1pPr defTabSz="342900">
              <a:defRPr sz="900">
                <a:uFillTx/>
                <a:latin typeface="+mj-lt"/>
                <a:ea typeface="+mj-ea"/>
                <a:cs typeface="+mj-cs"/>
                <a:sym typeface="Helvetica"/>
              </a:defRPr>
            </a:lvl1pPr>
          </a:lstStyle>
          <a:p>
            <a:r>
              <a:t>Title Text</a:t>
            </a:r>
          </a:p>
        </p:txBody>
      </p:sp>
      <p:sp>
        <p:nvSpPr>
          <p:cNvPr id="1262" name="Body Level One…"/>
          <p:cNvSpPr txBox="1">
            <a:spLocks noGrp="1"/>
          </p:cNvSpPr>
          <p:nvPr>
            <p:ph type="body" idx="1"/>
          </p:nvPr>
        </p:nvSpPr>
        <p:spPr>
          <a:xfrm>
            <a:off x="457200" y="1200151"/>
            <a:ext cx="8229600" cy="3394472"/>
          </a:xfrm>
          <a:prstGeom prst="rect">
            <a:avLst/>
          </a:prstGeom>
        </p:spPr>
        <p:txBody>
          <a:bodyPr lIns="45718" tIns="45718" rIns="45718" bIns="45718"/>
          <a:lstStyle>
            <a:lvl1pPr defTabSz="342900">
              <a:spcBef>
                <a:spcPts val="0"/>
              </a:spcBef>
              <a:defRPr>
                <a:uFillTx/>
                <a:latin typeface="+mj-lt"/>
                <a:ea typeface="+mj-ea"/>
                <a:cs typeface="+mj-cs"/>
                <a:sym typeface="Helvetica"/>
              </a:defRPr>
            </a:lvl1pPr>
            <a:lvl2pPr defTabSz="342900">
              <a:spcBef>
                <a:spcPts val="0"/>
              </a:spcBef>
              <a:defRPr>
                <a:uFillTx/>
                <a:latin typeface="+mj-lt"/>
                <a:ea typeface="+mj-ea"/>
                <a:cs typeface="+mj-cs"/>
                <a:sym typeface="Helvetica"/>
              </a:defRPr>
            </a:lvl2pPr>
            <a:lvl3pPr marL="0" indent="0" defTabSz="342900">
              <a:spcBef>
                <a:spcPts val="0"/>
              </a:spcBef>
              <a:buSzTx/>
              <a:buNone/>
              <a:defRPr>
                <a:uFillTx/>
                <a:latin typeface="+mj-lt"/>
                <a:ea typeface="+mj-ea"/>
                <a:cs typeface="+mj-cs"/>
                <a:sym typeface="Helvetica"/>
              </a:defRPr>
            </a:lvl3pPr>
            <a:lvl4pPr marL="0" indent="0" defTabSz="342900">
              <a:spcBef>
                <a:spcPts val="0"/>
              </a:spcBef>
              <a:buSzTx/>
              <a:buNone/>
              <a:defRPr>
                <a:uFillTx/>
                <a:latin typeface="+mj-lt"/>
                <a:ea typeface="+mj-ea"/>
                <a:cs typeface="+mj-cs"/>
                <a:sym typeface="Helvetica"/>
              </a:defRPr>
            </a:lvl4pPr>
            <a:lvl5pPr marL="0" indent="0" defTabSz="342900">
              <a:spcBef>
                <a:spcPts val="0"/>
              </a:spcBef>
              <a:buSzTx/>
              <a:buNone/>
              <a:defRPr>
                <a:uFillTx/>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63" name="Slide Number"/>
          <p:cNvSpPr txBox="1">
            <a:spLocks noGrp="1"/>
          </p:cNvSpPr>
          <p:nvPr>
            <p:ph type="sldNum" sz="quarter" idx="2"/>
          </p:nvPr>
        </p:nvSpPr>
        <p:spPr>
          <a:xfrm>
            <a:off x="8391648" y="4857750"/>
            <a:ext cx="397546" cy="276999"/>
          </a:xfrm>
          <a:prstGeom prst="rect">
            <a:avLst/>
          </a:prstGeom>
        </p:spPr>
        <p:txBody>
          <a:bodyPr/>
          <a:lstStyle>
            <a:lvl1pPr defTabSz="913209">
              <a:defRPr sz="1800">
                <a:uFillTx/>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2707003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_Slide_Gre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DE0CB9-C246-C948-A3A8-F1FE53173F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6508"/>
          <a:stretch/>
        </p:blipFill>
        <p:spPr>
          <a:xfrm>
            <a:off x="0" y="0"/>
            <a:ext cx="9144000" cy="5143500"/>
          </a:xfrm>
          <a:prstGeom prst="rect">
            <a:avLst/>
          </a:prstGeom>
        </p:spPr>
      </p:pic>
      <p:sp>
        <p:nvSpPr>
          <p:cNvPr id="2" name="Title 1"/>
          <p:cNvSpPr>
            <a:spLocks noGrp="1"/>
          </p:cNvSpPr>
          <p:nvPr>
            <p:ph type="title"/>
          </p:nvPr>
        </p:nvSpPr>
        <p:spPr>
          <a:xfrm>
            <a:off x="342900" y="1943100"/>
            <a:ext cx="7772400" cy="930105"/>
          </a:xfrm>
        </p:spPr>
        <p:txBody>
          <a:bodyPr anchor="ctr">
            <a:noAutofit/>
          </a:bodyPr>
          <a:lstStyle>
            <a:lvl1pPr algn="l">
              <a:defRPr sz="4000" b="1" cap="none">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7" name="TextBox 6">
            <a:extLst>
              <a:ext uri="{FF2B5EF4-FFF2-40B4-BE49-F238E27FC236}">
                <a16:creationId xmlns:a16="http://schemas.microsoft.com/office/drawing/2014/main" id="{6B5352DB-30F3-104A-9B80-B5A5F889DF74}"/>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914311525"/>
      </p:ext>
    </p:extLst>
  </p:cSld>
  <p:clrMapOvr>
    <a:overrideClrMapping bg1="dk1" tx1="lt1" bg2="dk2" tx2="lt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x">
  <p:cSld name="Title, Subhead">
    <p:spTree>
      <p:nvGrpSpPr>
        <p:cNvPr id="1" name=""/>
        <p:cNvGrpSpPr/>
        <p:nvPr/>
      </p:nvGrpSpPr>
      <p:grpSpPr>
        <a:xfrm>
          <a:off x="0" y="0"/>
          <a:ext cx="0" cy="0"/>
          <a:chOff x="0" y="0"/>
          <a:chExt cx="0" cy="0"/>
        </a:xfrm>
      </p:grpSpPr>
      <p:sp>
        <p:nvSpPr>
          <p:cNvPr id="1270" name="TextBox 10"/>
          <p:cNvSpPr txBox="1"/>
          <p:nvPr/>
        </p:nvSpPr>
        <p:spPr>
          <a:xfrm>
            <a:off x="6742058" y="4857750"/>
            <a:ext cx="1932710"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uFillTx/>
                <a:latin typeface="Open Sans"/>
                <a:ea typeface="Open Sans"/>
                <a:cs typeface="Open Sans"/>
                <a:sym typeface="Open Sans"/>
              </a:defRPr>
            </a:lvl1pPr>
          </a:lstStyle>
          <a:p>
            <a:r>
              <a:rPr sz="450"/>
              <a:t>Copyright © 2020 Deloitte Development LLC. All rights reserved.  | </a:t>
            </a:r>
          </a:p>
        </p:txBody>
      </p:sp>
      <p:sp>
        <p:nvSpPr>
          <p:cNvPr id="1271" name="Body Level One…"/>
          <p:cNvSpPr txBox="1">
            <a:spLocks noGrp="1"/>
          </p:cNvSpPr>
          <p:nvPr>
            <p:ph type="body" sz="quarter" idx="1"/>
          </p:nvPr>
        </p:nvSpPr>
        <p:spPr>
          <a:xfrm>
            <a:off x="352425" y="765097"/>
            <a:ext cx="8439150" cy="294085"/>
          </a:xfrm>
          <a:prstGeom prst="rect">
            <a:avLst/>
          </a:prstGeom>
        </p:spPr>
        <p:txBody>
          <a:bodyPr/>
          <a:lstStyle>
            <a:lvl1pPr marL="171450" indent="-171450">
              <a:lnSpc>
                <a:spcPct val="130000"/>
              </a:lnSpc>
              <a:defRPr>
                <a:uFillTx/>
                <a:latin typeface="Open Sans"/>
                <a:ea typeface="Open Sans"/>
                <a:cs typeface="Open Sans"/>
                <a:sym typeface="Open Sans"/>
              </a:defRPr>
            </a:lvl1pPr>
            <a:lvl2pPr marL="171450" indent="-171450">
              <a:lnSpc>
                <a:spcPct val="130000"/>
              </a:lnSpc>
              <a:defRPr>
                <a:uFillTx/>
                <a:latin typeface="Open Sans"/>
                <a:ea typeface="Open Sans"/>
                <a:cs typeface="Open Sans"/>
                <a:sym typeface="Open Sans"/>
              </a:defRPr>
            </a:lvl2pPr>
            <a:lvl3pPr>
              <a:lnSpc>
                <a:spcPct val="130000"/>
              </a:lnSpc>
              <a:defRPr>
                <a:uFillTx/>
                <a:latin typeface="Open Sans"/>
                <a:ea typeface="Open Sans"/>
                <a:cs typeface="Open Sans"/>
                <a:sym typeface="Open Sans"/>
              </a:defRPr>
            </a:lvl3pPr>
            <a:lvl4pPr>
              <a:lnSpc>
                <a:spcPct val="130000"/>
              </a:lnSpc>
              <a:defRPr>
                <a:uFillTx/>
                <a:latin typeface="Open Sans"/>
                <a:ea typeface="Open Sans"/>
                <a:cs typeface="Open Sans"/>
                <a:sym typeface="Open Sans"/>
              </a:defRPr>
            </a:lvl4pPr>
            <a:lvl5pPr indent="-176396">
              <a:lnSpc>
                <a:spcPct val="130000"/>
              </a:lnSpc>
              <a:defRPr>
                <a:uFillTx/>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sp>
        <p:nvSpPr>
          <p:cNvPr id="1272" name="Title Text"/>
          <p:cNvSpPr txBox="1">
            <a:spLocks noGrp="1"/>
          </p:cNvSpPr>
          <p:nvPr>
            <p:ph type="title"/>
          </p:nvPr>
        </p:nvSpPr>
        <p:spPr>
          <a:xfrm>
            <a:off x="352425" y="424292"/>
            <a:ext cx="8439150" cy="338902"/>
          </a:xfrm>
          <a:prstGeom prst="rect">
            <a:avLst/>
          </a:prstGeom>
        </p:spPr>
        <p:txBody>
          <a:bodyPr/>
          <a:lstStyle>
            <a:lvl1pPr>
              <a:lnSpc>
                <a:spcPct val="90000"/>
              </a:lnSpc>
              <a:defRPr sz="2100">
                <a:uFillTx/>
                <a:latin typeface="Open Sans Light"/>
                <a:ea typeface="Open Sans Light"/>
                <a:cs typeface="Open Sans Light"/>
                <a:sym typeface="Open Sans Light"/>
              </a:defRPr>
            </a:lvl1pPr>
          </a:lstStyle>
          <a:p>
            <a:r>
              <a:t>Title Text</a:t>
            </a:r>
          </a:p>
        </p:txBody>
      </p:sp>
      <p:sp>
        <p:nvSpPr>
          <p:cNvPr id="1273" name="Slide Number"/>
          <p:cNvSpPr txBox="1">
            <a:spLocks noGrp="1"/>
          </p:cNvSpPr>
          <p:nvPr>
            <p:ph type="sldNum" sz="quarter" idx="2"/>
          </p:nvPr>
        </p:nvSpPr>
        <p:spPr>
          <a:xfrm>
            <a:off x="8719441" y="4857750"/>
            <a:ext cx="72135" cy="69250"/>
          </a:xfrm>
          <a:prstGeom prst="rect">
            <a:avLst/>
          </a:prstGeom>
        </p:spPr>
        <p:txBody>
          <a:bodyPr/>
          <a:lstStyle>
            <a:lvl1pPr>
              <a:defRPr>
                <a:uFillTx/>
                <a:latin typeface="Open Sans"/>
                <a:ea typeface="Open Sans"/>
                <a:cs typeface="Open Sans"/>
                <a:sym typeface="Open Sans"/>
              </a:defRPr>
            </a:lvl1pPr>
          </a:lstStyle>
          <a:p>
            <a:fld id="{86CB4B4D-7CA3-9044-876B-883B54F8677D}" type="slidenum">
              <a:t>‹#›</a:t>
            </a:fld>
            <a:endParaRPr/>
          </a:p>
        </p:txBody>
      </p:sp>
    </p:spTree>
    <p:extLst>
      <p:ext uri="{BB962C8B-B14F-4D97-AF65-F5344CB8AC3E}">
        <p14:creationId xmlns:p14="http://schemas.microsoft.com/office/powerpoint/2010/main" val="2839668590"/>
      </p:ext>
    </p:extLst>
  </p:cSld>
  <p:clrMapOvr>
    <a:masterClrMapping/>
  </p:clrMapOvr>
  <p:transition spd="med"/>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x">
  <p:cSld name="2_Default - Contents">
    <p:spTree>
      <p:nvGrpSpPr>
        <p:cNvPr id="1" name=""/>
        <p:cNvGrpSpPr/>
        <p:nvPr/>
      </p:nvGrpSpPr>
      <p:grpSpPr>
        <a:xfrm>
          <a:off x="0" y="0"/>
          <a:ext cx="0" cy="0"/>
          <a:chOff x="0" y="0"/>
          <a:chExt cx="0" cy="0"/>
        </a:xfrm>
      </p:grpSpPr>
      <p:sp>
        <p:nvSpPr>
          <p:cNvPr id="1280" name="Body Level One…"/>
          <p:cNvSpPr txBox="1">
            <a:spLocks noGrp="1"/>
          </p:cNvSpPr>
          <p:nvPr>
            <p:ph type="body" idx="1"/>
          </p:nvPr>
        </p:nvSpPr>
        <p:spPr>
          <a:xfrm>
            <a:off x="352426" y="1248968"/>
            <a:ext cx="7011590" cy="3894533"/>
          </a:xfrm>
          <a:prstGeom prst="rect">
            <a:avLst/>
          </a:prstGeom>
        </p:spPr>
        <p:txBody>
          <a:bodyPr/>
          <a:lstStyle>
            <a:lvl1pPr defTabSz="914376"/>
            <a:lvl2pPr defTabSz="914376"/>
            <a:lvl3pPr defTabSz="914376"/>
            <a:lvl4pPr defTabSz="914376"/>
            <a:lvl5pPr defTabSz="914376"/>
          </a:lstStyle>
          <a:p>
            <a:r>
              <a:t>Body Level One</a:t>
            </a:r>
          </a:p>
          <a:p>
            <a:pPr lvl="1"/>
            <a:r>
              <a:t>Body Level Two</a:t>
            </a:r>
          </a:p>
          <a:p>
            <a:pPr lvl="2"/>
            <a:r>
              <a:t>Body Level Three</a:t>
            </a:r>
          </a:p>
          <a:p>
            <a:pPr lvl="3"/>
            <a:r>
              <a:t>Body Level Four</a:t>
            </a:r>
          </a:p>
          <a:p>
            <a:pPr lvl="4"/>
            <a:r>
              <a:t>Body Level Five</a:t>
            </a:r>
          </a:p>
        </p:txBody>
      </p:sp>
      <p:sp>
        <p:nvSpPr>
          <p:cNvPr id="1281" name="Title Text"/>
          <p:cNvSpPr txBox="1">
            <a:spLocks noGrp="1"/>
          </p:cNvSpPr>
          <p:nvPr>
            <p:ph type="title"/>
          </p:nvPr>
        </p:nvSpPr>
        <p:spPr>
          <a:xfrm>
            <a:off x="352425" y="301940"/>
            <a:ext cx="8439150" cy="947030"/>
          </a:xfrm>
          <a:prstGeom prst="rect">
            <a:avLst/>
          </a:prstGeom>
        </p:spPr>
        <p:txBody>
          <a:bodyPr/>
          <a:lstStyle>
            <a:lvl1pPr defTabSz="914376"/>
          </a:lstStyle>
          <a:p>
            <a:r>
              <a:t>Title Text</a:t>
            </a:r>
          </a:p>
        </p:txBody>
      </p:sp>
      <p:sp>
        <p:nvSpPr>
          <p:cNvPr id="1282" name="Slide Number"/>
          <p:cNvSpPr txBox="1">
            <a:spLocks noGrp="1"/>
          </p:cNvSpPr>
          <p:nvPr>
            <p:ph type="sldNum" sz="quarter" idx="2"/>
          </p:nvPr>
        </p:nvSpPr>
        <p:spPr>
          <a:prstGeom prst="rect">
            <a:avLst/>
          </a:prstGeom>
        </p:spPr>
        <p:txBody>
          <a:bodyPr/>
          <a:lstStyle>
            <a:lvl1pPr defTabSz="914376"/>
          </a:lstStyle>
          <a:p>
            <a:fld id="{86CB4B4D-7CA3-9044-876B-883B54F8677D}" type="slidenum">
              <a:t>‹#›</a:t>
            </a:fld>
            <a:endParaRPr/>
          </a:p>
        </p:txBody>
      </p:sp>
    </p:spTree>
    <p:extLst>
      <p:ext uri="{BB962C8B-B14F-4D97-AF65-F5344CB8AC3E}">
        <p14:creationId xmlns:p14="http://schemas.microsoft.com/office/powerpoint/2010/main" val="2075893268"/>
      </p:ext>
    </p:extLst>
  </p:cSld>
  <p:clrMapOvr>
    <a:masterClrMapping/>
  </p:clrMapOvr>
  <p:transition spd="med"/>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x">
  <p:cSld name="2_Default - Title Only">
    <p:spTree>
      <p:nvGrpSpPr>
        <p:cNvPr id="1" name=""/>
        <p:cNvGrpSpPr/>
        <p:nvPr/>
      </p:nvGrpSpPr>
      <p:grpSpPr>
        <a:xfrm>
          <a:off x="0" y="0"/>
          <a:ext cx="0" cy="0"/>
          <a:chOff x="0" y="0"/>
          <a:chExt cx="0" cy="0"/>
        </a:xfrm>
      </p:grpSpPr>
      <p:sp>
        <p:nvSpPr>
          <p:cNvPr id="1289" name="Proprietary and Confidential - Do Not Distribute"/>
          <p:cNvSpPr txBox="1"/>
          <p:nvPr/>
        </p:nvSpPr>
        <p:spPr>
          <a:xfrm>
            <a:off x="4752000" y="4857749"/>
            <a:ext cx="3672421"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1000">
                <a:latin typeface="+mj-lt"/>
                <a:ea typeface="+mj-ea"/>
                <a:cs typeface="+mj-cs"/>
                <a:sym typeface="Helvetica"/>
              </a:defRPr>
            </a:lvl1pPr>
          </a:lstStyle>
          <a:p>
            <a:r>
              <a:rPr sz="750"/>
              <a:t>Proprietary and Confidential - Do Not Distribute</a:t>
            </a:r>
          </a:p>
        </p:txBody>
      </p:sp>
      <p:sp>
        <p:nvSpPr>
          <p:cNvPr id="1291" name="Title Text"/>
          <p:cNvSpPr txBox="1">
            <a:spLocks noGrp="1"/>
          </p:cNvSpPr>
          <p:nvPr>
            <p:ph type="title"/>
          </p:nvPr>
        </p:nvSpPr>
        <p:spPr>
          <a:xfrm>
            <a:off x="352425" y="301938"/>
            <a:ext cx="8439150" cy="898212"/>
          </a:xfrm>
          <a:prstGeom prst="rect">
            <a:avLst/>
          </a:prstGeom>
        </p:spPr>
        <p:txBody>
          <a:bodyPr/>
          <a:lstStyle/>
          <a:p>
            <a:r>
              <a:t>Title Text</a:t>
            </a:r>
          </a:p>
        </p:txBody>
      </p:sp>
      <p:sp>
        <p:nvSpPr>
          <p:cNvPr id="12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7450798"/>
      </p:ext>
    </p:extLst>
  </p:cSld>
  <p:clrMapOvr>
    <a:masterClrMapping/>
  </p:clrMapOvr>
  <p:transition spd="med"/>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x">
  <p:cSld name="3_Default - Title Only">
    <p:spTree>
      <p:nvGrpSpPr>
        <p:cNvPr id="1" name=""/>
        <p:cNvGrpSpPr/>
        <p:nvPr/>
      </p:nvGrpSpPr>
      <p:grpSpPr>
        <a:xfrm>
          <a:off x="0" y="0"/>
          <a:ext cx="0" cy="0"/>
          <a:chOff x="0" y="0"/>
          <a:chExt cx="0" cy="0"/>
        </a:xfrm>
      </p:grpSpPr>
      <p:sp>
        <p:nvSpPr>
          <p:cNvPr id="1299"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600">
                <a:latin typeface="+mj-lt"/>
                <a:ea typeface="+mj-ea"/>
                <a:cs typeface="+mj-cs"/>
                <a:sym typeface="Helvetica"/>
              </a:defRPr>
            </a:lvl1pPr>
          </a:lstStyle>
          <a:p>
            <a:r>
              <a:rPr sz="450"/>
              <a:t>AllOps Simplification</a:t>
            </a:r>
          </a:p>
        </p:txBody>
      </p:sp>
      <p:sp>
        <p:nvSpPr>
          <p:cNvPr id="1300" name="Title Text"/>
          <p:cNvSpPr txBox="1">
            <a:spLocks noGrp="1"/>
          </p:cNvSpPr>
          <p:nvPr>
            <p:ph type="title"/>
          </p:nvPr>
        </p:nvSpPr>
        <p:spPr>
          <a:xfrm>
            <a:off x="352425" y="301938"/>
            <a:ext cx="8439150" cy="898212"/>
          </a:xfrm>
          <a:prstGeom prst="rect">
            <a:avLst/>
          </a:prstGeom>
        </p:spPr>
        <p:txBody>
          <a:bodyPr/>
          <a:lstStyle/>
          <a:p>
            <a:r>
              <a:t>Title Text</a:t>
            </a:r>
          </a:p>
        </p:txBody>
      </p:sp>
      <p:sp>
        <p:nvSpPr>
          <p:cNvPr id="1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8224984"/>
      </p:ext>
    </p:extLst>
  </p:cSld>
  <p:clrMapOvr>
    <a:masterClrMapping/>
  </p:clrMapOvr>
  <p:transition spd="med"/>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x">
  <p:cSld name="4_Default - Title Only">
    <p:spTree>
      <p:nvGrpSpPr>
        <p:cNvPr id="1" name=""/>
        <p:cNvGrpSpPr/>
        <p:nvPr/>
      </p:nvGrpSpPr>
      <p:grpSpPr>
        <a:xfrm>
          <a:off x="0" y="0"/>
          <a:ext cx="0" cy="0"/>
          <a:chOff x="0" y="0"/>
          <a:chExt cx="0" cy="0"/>
        </a:xfrm>
      </p:grpSpPr>
      <p:sp>
        <p:nvSpPr>
          <p:cNvPr id="1308"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219169">
              <a:defRPr sz="600">
                <a:latin typeface="+mj-lt"/>
                <a:ea typeface="+mj-ea"/>
                <a:cs typeface="+mj-cs"/>
                <a:sym typeface="Helvetica"/>
              </a:defRPr>
            </a:lvl1pPr>
          </a:lstStyle>
          <a:p>
            <a:pPr>
              <a:defRPr sz="2400">
                <a:latin typeface="Verdana"/>
                <a:ea typeface="Verdana"/>
                <a:cs typeface="Verdana"/>
                <a:sym typeface="Verdana"/>
              </a:defRPr>
            </a:pPr>
            <a:r>
              <a:rPr sz="450">
                <a:latin typeface="+mj-lt"/>
                <a:ea typeface="+mj-ea"/>
                <a:cs typeface="+mj-cs"/>
                <a:sym typeface="Helvetica"/>
              </a:rPr>
              <a:t>AllOps Simplification</a:t>
            </a:r>
          </a:p>
        </p:txBody>
      </p:sp>
      <p:sp>
        <p:nvSpPr>
          <p:cNvPr id="1309"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1219169">
              <a:spcBef>
                <a:spcPts val="800"/>
              </a:spcBef>
              <a:defRPr sz="600">
                <a:latin typeface="+mj-lt"/>
                <a:ea typeface="+mj-ea"/>
                <a:cs typeface="+mj-cs"/>
                <a:sym typeface="Helvetica"/>
              </a:defRPr>
            </a:lvl1pPr>
          </a:lstStyle>
          <a:p>
            <a:pPr>
              <a:defRPr sz="2400">
                <a:latin typeface="Verdana"/>
                <a:ea typeface="Verdana"/>
                <a:cs typeface="Verdana"/>
                <a:sym typeface="Verdana"/>
              </a:defRPr>
            </a:pPr>
            <a:r>
              <a:rPr sz="450">
                <a:latin typeface="+mj-lt"/>
                <a:ea typeface="+mj-ea"/>
                <a:cs typeface="+mj-cs"/>
                <a:sym typeface="Helvetica"/>
              </a:rPr>
              <a:t>Copyrights © 2020 Kaiburr LLC. All rights reserved.</a:t>
            </a:r>
          </a:p>
        </p:txBody>
      </p:sp>
      <p:sp>
        <p:nvSpPr>
          <p:cNvPr id="1310" name="Slide Number"/>
          <p:cNvSpPr txBox="1">
            <a:spLocks noGrp="1"/>
          </p:cNvSpPr>
          <p:nvPr>
            <p:ph type="sldNum" sz="quarter" idx="2"/>
          </p:nvPr>
        </p:nvSpPr>
        <p:spPr>
          <a:xfrm>
            <a:off x="8558215" y="4857750"/>
            <a:ext cx="230982" cy="69250"/>
          </a:xfrm>
          <a:prstGeom prst="rect">
            <a:avLst/>
          </a:prstGeom>
        </p:spPr>
        <p:txBody>
          <a:bodyPr wrap="square"/>
          <a:lstStyle>
            <a:lvl1pPr defTabSz="914377"/>
          </a:lstStyle>
          <a:p>
            <a:fld id="{86CB4B4D-7CA3-9044-876B-883B54F8677D}" type="slidenum">
              <a:t>‹#›</a:t>
            </a:fld>
            <a:endParaRPr/>
          </a:p>
        </p:txBody>
      </p:sp>
      <p:sp>
        <p:nvSpPr>
          <p:cNvPr id="1311" name="Title Text"/>
          <p:cNvSpPr txBox="1">
            <a:spLocks noGrp="1"/>
          </p:cNvSpPr>
          <p:nvPr>
            <p:ph type="title"/>
          </p:nvPr>
        </p:nvSpPr>
        <p:spPr>
          <a:xfrm>
            <a:off x="352425" y="301939"/>
            <a:ext cx="8439150" cy="898211"/>
          </a:xfrm>
          <a:prstGeom prst="rect">
            <a:avLst/>
          </a:prstGeom>
        </p:spPr>
        <p:txBody>
          <a:bodyPr>
            <a:noAutofit/>
          </a:bodyPr>
          <a:lstStyle>
            <a:lvl1pPr defTabSz="914377"/>
          </a:lstStyle>
          <a:p>
            <a:r>
              <a:t>Title Text</a:t>
            </a:r>
          </a:p>
        </p:txBody>
      </p:sp>
    </p:spTree>
    <p:extLst>
      <p:ext uri="{BB962C8B-B14F-4D97-AF65-F5344CB8AC3E}">
        <p14:creationId xmlns:p14="http://schemas.microsoft.com/office/powerpoint/2010/main" val="3359551682"/>
      </p:ext>
    </p:extLst>
  </p:cSld>
  <p:clrMapOvr>
    <a:masterClrMapping/>
  </p:clrMapOvr>
  <p:transition spd="med"/>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x">
  <p:cSld name="5_Default - Title Only">
    <p:spTree>
      <p:nvGrpSpPr>
        <p:cNvPr id="1" name=""/>
        <p:cNvGrpSpPr/>
        <p:nvPr/>
      </p:nvGrpSpPr>
      <p:grpSpPr>
        <a:xfrm>
          <a:off x="0" y="0"/>
          <a:ext cx="0" cy="0"/>
          <a:chOff x="0" y="0"/>
          <a:chExt cx="0" cy="0"/>
        </a:xfrm>
      </p:grpSpPr>
      <p:sp>
        <p:nvSpPr>
          <p:cNvPr id="1318"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defTabSz="1219169">
              <a:defRPr sz="600">
                <a:latin typeface="+mj-lt"/>
                <a:ea typeface="+mj-ea"/>
                <a:cs typeface="+mj-cs"/>
                <a:sym typeface="Helvetica"/>
              </a:defRPr>
            </a:lvl1pPr>
          </a:lstStyle>
          <a:p>
            <a:pPr>
              <a:defRPr sz="2400">
                <a:latin typeface="Verdana"/>
                <a:ea typeface="Verdana"/>
                <a:cs typeface="Verdana"/>
                <a:sym typeface="Verdana"/>
              </a:defRPr>
            </a:pPr>
            <a:r>
              <a:rPr sz="450">
                <a:latin typeface="+mj-lt"/>
                <a:ea typeface="+mj-ea"/>
                <a:cs typeface="+mj-cs"/>
                <a:sym typeface="Helvetica"/>
              </a:rPr>
              <a:t>AllOps Simplification</a:t>
            </a:r>
          </a:p>
        </p:txBody>
      </p:sp>
      <p:sp>
        <p:nvSpPr>
          <p:cNvPr id="1319" name="Slide Number"/>
          <p:cNvSpPr txBox="1">
            <a:spLocks noGrp="1"/>
          </p:cNvSpPr>
          <p:nvPr>
            <p:ph type="sldNum" sz="quarter" idx="2"/>
          </p:nvPr>
        </p:nvSpPr>
        <p:spPr>
          <a:xfrm>
            <a:off x="8558215" y="4857750"/>
            <a:ext cx="230982" cy="69250"/>
          </a:xfrm>
          <a:prstGeom prst="rect">
            <a:avLst/>
          </a:prstGeom>
        </p:spPr>
        <p:txBody>
          <a:bodyPr wrap="square"/>
          <a:lstStyle>
            <a:lvl1pPr defTabSz="914377"/>
          </a:lstStyle>
          <a:p>
            <a:fld id="{86CB4B4D-7CA3-9044-876B-883B54F8677D}" type="slidenum">
              <a:t>‹#›</a:t>
            </a:fld>
            <a:endParaRPr/>
          </a:p>
        </p:txBody>
      </p:sp>
      <p:sp>
        <p:nvSpPr>
          <p:cNvPr id="1320" name="Title Text"/>
          <p:cNvSpPr txBox="1">
            <a:spLocks noGrp="1"/>
          </p:cNvSpPr>
          <p:nvPr>
            <p:ph type="title"/>
          </p:nvPr>
        </p:nvSpPr>
        <p:spPr>
          <a:xfrm>
            <a:off x="352425" y="301939"/>
            <a:ext cx="8439150" cy="898211"/>
          </a:xfrm>
          <a:prstGeom prst="rect">
            <a:avLst/>
          </a:prstGeom>
        </p:spPr>
        <p:txBody>
          <a:bodyPr>
            <a:noAutofit/>
          </a:bodyPr>
          <a:lstStyle>
            <a:lvl1pPr defTabSz="914377"/>
          </a:lstStyle>
          <a:p>
            <a:r>
              <a:t>Title Text</a:t>
            </a:r>
          </a:p>
        </p:txBody>
      </p:sp>
    </p:spTree>
    <p:extLst>
      <p:ext uri="{BB962C8B-B14F-4D97-AF65-F5344CB8AC3E}">
        <p14:creationId xmlns:p14="http://schemas.microsoft.com/office/powerpoint/2010/main" val="333429303"/>
      </p:ext>
    </p:extLst>
  </p:cSld>
  <p:clrMapOvr>
    <a:masterClrMapping/>
  </p:clrMapOvr>
  <p:transition spd="med"/>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x">
  <p:cSld name="3_Default - Contents">
    <p:spTree>
      <p:nvGrpSpPr>
        <p:cNvPr id="1" name=""/>
        <p:cNvGrpSpPr/>
        <p:nvPr/>
      </p:nvGrpSpPr>
      <p:grpSpPr>
        <a:xfrm>
          <a:off x="0" y="0"/>
          <a:ext cx="0" cy="0"/>
          <a:chOff x="0" y="0"/>
          <a:chExt cx="0" cy="0"/>
        </a:xfrm>
      </p:grpSpPr>
      <p:sp>
        <p:nvSpPr>
          <p:cNvPr id="1328" name="Slide Number"/>
          <p:cNvSpPr txBox="1">
            <a:spLocks noGrp="1"/>
          </p:cNvSpPr>
          <p:nvPr>
            <p:ph type="sldNum" sz="quarter" idx="2"/>
          </p:nvPr>
        </p:nvSpPr>
        <p:spPr>
          <a:xfrm>
            <a:off x="8558215" y="4857750"/>
            <a:ext cx="230982" cy="69250"/>
          </a:xfrm>
          <a:prstGeom prst="rect">
            <a:avLst/>
          </a:prstGeom>
        </p:spPr>
        <p:txBody>
          <a:bodyPr wrap="square"/>
          <a:lstStyle>
            <a:lvl1pPr defTabSz="914377"/>
          </a:lstStyle>
          <a:p>
            <a:fld id="{86CB4B4D-7CA3-9044-876B-883B54F8677D}" type="slidenum">
              <a:t>‹#›</a:t>
            </a:fld>
            <a:endParaRPr/>
          </a:p>
        </p:txBody>
      </p:sp>
      <p:sp>
        <p:nvSpPr>
          <p:cNvPr id="1329" name="Body Level One…"/>
          <p:cNvSpPr txBox="1">
            <a:spLocks noGrp="1"/>
          </p:cNvSpPr>
          <p:nvPr>
            <p:ph type="body" idx="1"/>
          </p:nvPr>
        </p:nvSpPr>
        <p:spPr>
          <a:xfrm>
            <a:off x="352426" y="1248967"/>
            <a:ext cx="7011590" cy="3894533"/>
          </a:xfrm>
          <a:prstGeom prst="rect">
            <a:avLst/>
          </a:prstGeom>
        </p:spPr>
        <p:txBody>
          <a:bodyPr>
            <a:noAutofit/>
          </a:bodyPr>
          <a:lstStyle>
            <a:lvl1pPr defTabSz="914377"/>
            <a:lvl2pPr defTabSz="914377"/>
            <a:lvl3pPr defTabSz="914377"/>
            <a:lvl4pPr defTabSz="914377"/>
            <a:lvl5pPr marL="532786" indent="-176395" defTabSz="914377"/>
          </a:lstStyle>
          <a:p>
            <a:r>
              <a:t>Body Level One</a:t>
            </a:r>
          </a:p>
          <a:p>
            <a:pPr lvl="1"/>
            <a:r>
              <a:t>Body Level Two</a:t>
            </a:r>
          </a:p>
          <a:p>
            <a:pPr lvl="2"/>
            <a:r>
              <a:t>Body Level Three</a:t>
            </a:r>
          </a:p>
          <a:p>
            <a:pPr lvl="3"/>
            <a:r>
              <a:t>Body Level Four</a:t>
            </a:r>
          </a:p>
          <a:p>
            <a:pPr lvl="4"/>
            <a:r>
              <a:t>Body Level Five</a:t>
            </a:r>
          </a:p>
        </p:txBody>
      </p:sp>
      <p:sp>
        <p:nvSpPr>
          <p:cNvPr id="1330" name="Title Text"/>
          <p:cNvSpPr txBox="1">
            <a:spLocks noGrp="1"/>
          </p:cNvSpPr>
          <p:nvPr>
            <p:ph type="title"/>
          </p:nvPr>
        </p:nvSpPr>
        <p:spPr>
          <a:prstGeom prst="rect">
            <a:avLst/>
          </a:prstGeom>
        </p:spPr>
        <p:txBody>
          <a:bodyPr>
            <a:noAutofit/>
          </a:bodyPr>
          <a:lstStyle>
            <a:lvl1pPr defTabSz="914377"/>
          </a:lstStyle>
          <a:p>
            <a:r>
              <a:t>Title Text</a:t>
            </a:r>
          </a:p>
        </p:txBody>
      </p:sp>
    </p:spTree>
    <p:extLst>
      <p:ext uri="{BB962C8B-B14F-4D97-AF65-F5344CB8AC3E}">
        <p14:creationId xmlns:p14="http://schemas.microsoft.com/office/powerpoint/2010/main" val="368933068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_Bulleted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4663" cy="545741"/>
          </a:xfrm>
        </p:spPr>
        <p:txBody>
          <a:bodyPr/>
          <a:lstStyle/>
          <a:p>
            <a:r>
              <a:rPr lang="en-US" dirty="0"/>
              <a:t>Click to edit Master title style</a:t>
            </a:r>
          </a:p>
        </p:txBody>
      </p:sp>
      <p:sp>
        <p:nvSpPr>
          <p:cNvPr id="3" name="Content Placeholder 2"/>
          <p:cNvSpPr>
            <a:spLocks noGrp="1"/>
          </p:cNvSpPr>
          <p:nvPr>
            <p:ph sz="half" idx="1"/>
          </p:nvPr>
        </p:nvSpPr>
        <p:spPr>
          <a:xfrm>
            <a:off x="342900" y="1028701"/>
            <a:ext cx="8443913" cy="3394472"/>
          </a:xfrm>
          <a:prstGeom prst="rect">
            <a:avLst/>
          </a:prstGeom>
        </p:spPr>
        <p:txBody>
          <a:bodyPr>
            <a:normAutofit/>
          </a:bodyPr>
          <a:lstStyle>
            <a:lvl1pPr>
              <a:defRPr sz="2000"/>
            </a:lvl1pPr>
            <a:lvl2pPr>
              <a:defRPr sz="1813"/>
            </a:lvl2pPr>
            <a:lvl3pPr>
              <a:defRPr sz="1625"/>
            </a:lvl3pPr>
            <a:lvl4pPr marL="1371545" indent="0">
              <a:buNone/>
              <a:defRPr sz="1625"/>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6746490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_Bulleted_Sectio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913" cy="545741"/>
          </a:xfrm>
        </p:spPr>
        <p:txBody>
          <a:bodyPr>
            <a:normAutofit/>
          </a:bodyPr>
          <a:lstStyle>
            <a:lvl1pPr>
              <a:defRPr sz="2375">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342899" y="1028701"/>
            <a:ext cx="4000500" cy="3181010"/>
          </a:xfrm>
          <a:prstGeom prst="rect">
            <a:avLst/>
          </a:prstGeom>
        </p:spPr>
        <p:txBody>
          <a:bodyPr/>
          <a:lstStyle>
            <a:lvl5pPr>
              <a:defRPr sz="118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4786313" y="1028701"/>
            <a:ext cx="4000500" cy="3181010"/>
          </a:xfrm>
          <a:prstGeom prst="rect">
            <a:avLst/>
          </a:prstGeom>
        </p:spPr>
        <p:txBody>
          <a:bodyPr/>
          <a:lstStyle>
            <a:lvl5pPr>
              <a:defRPr sz="118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14641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and_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913" cy="545741"/>
          </a:xfrm>
        </p:spPr>
        <p:txBody>
          <a:bodyPr>
            <a:normAutofit/>
          </a:bodyPr>
          <a:lstStyle>
            <a:lvl1pPr>
              <a:defRPr sz="2375">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4786313" y="1028700"/>
            <a:ext cx="4000500" cy="31802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342899" y="1028701"/>
            <a:ext cx="4000500" cy="3179762"/>
          </a:xfrm>
          <a:prstGeom prst="rect">
            <a:avLst/>
          </a:prstGeom>
        </p:spPr>
        <p:txBody>
          <a:bodyPr/>
          <a:lstStyle>
            <a:lvl1pPr marL="0" marR="0" indent="0" algn="l" defTabSz="457182" rtl="0" eaLnBrk="1" fontAlgn="auto" latinLnBrk="0" hangingPunct="1">
              <a:lnSpc>
                <a:spcPct val="100000"/>
              </a:lnSpc>
              <a:spcBef>
                <a:spcPct val="20000"/>
              </a:spcBef>
              <a:spcAft>
                <a:spcPts val="0"/>
              </a:spcAft>
              <a:buClrTx/>
              <a:buSzTx/>
              <a:buFontTx/>
              <a:buNone/>
              <a:tabLst/>
              <a:defRPr sz="1187" b="1">
                <a:latin typeface="+mn-lt"/>
              </a:defRPr>
            </a:lvl1pPr>
          </a:lstStyle>
          <a:p>
            <a:pPr marL="0" marR="0" lvl="0" indent="0" algn="l" defTabSz="457182"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2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457182"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457182"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2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457182"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457182"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2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2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2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457182"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84921272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_Coll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342900" y="114937"/>
            <a:ext cx="8443913" cy="545741"/>
          </a:xfrm>
        </p:spPr>
        <p:txBody>
          <a:bodyPr>
            <a:normAutofit/>
          </a:bodyPr>
          <a:lstStyle>
            <a:lvl1pPr>
              <a:defRPr sz="2375">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342899" y="1028701"/>
            <a:ext cx="2857500" cy="3142897"/>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5943600" y="1028701"/>
            <a:ext cx="2857500" cy="3142897"/>
          </a:xfrm>
          <a:prstGeom prst="rect">
            <a:avLst/>
          </a:prstGeom>
        </p:spPr>
        <p:txBody>
          <a:bodyPr/>
          <a:lstStyle/>
          <a:p>
            <a:endParaRPr lang="en-US" dirty="0"/>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3429000" y="1028700"/>
            <a:ext cx="2286000" cy="1678935"/>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3429000" y="2979591"/>
            <a:ext cx="2286000" cy="1183062"/>
          </a:xfrm>
          <a:prstGeom prst="rect">
            <a:avLst/>
          </a:prstGeom>
        </p:spPr>
        <p:txBody>
          <a:bodyPr/>
          <a:lstStyle/>
          <a:p>
            <a:endParaRPr lang="en-US" dirty="0"/>
          </a:p>
        </p:txBody>
      </p:sp>
    </p:spTree>
    <p:extLst>
      <p:ext uri="{BB962C8B-B14F-4D97-AF65-F5344CB8AC3E}">
        <p14:creationId xmlns:p14="http://schemas.microsoft.com/office/powerpoint/2010/main" val="412870293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_Im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336789" y="114937"/>
            <a:ext cx="8450024" cy="545741"/>
          </a:xfrm>
        </p:spPr>
        <p:txBody>
          <a:bodyPr>
            <a:normAutofit/>
          </a:bodyPr>
          <a:lstStyle>
            <a:lvl1pPr>
              <a:defRPr sz="2375">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342901" y="1028701"/>
            <a:ext cx="5206364" cy="3142897"/>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5829300" y="1028701"/>
            <a:ext cx="2971800" cy="3142897"/>
          </a:xfrm>
          <a:prstGeom prst="rect">
            <a:avLst/>
          </a:prstGeom>
        </p:spPr>
        <p:txBody>
          <a:bodyPr/>
          <a:lstStyle/>
          <a:p>
            <a:endParaRPr lang="en-US" dirty="0"/>
          </a:p>
        </p:txBody>
      </p:sp>
    </p:spTree>
    <p:extLst>
      <p:ext uri="{BB962C8B-B14F-4D97-AF65-F5344CB8AC3E}">
        <p14:creationId xmlns:p14="http://schemas.microsoft.com/office/powerpoint/2010/main" val="27363823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_Image_Center">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342900" y="114937"/>
            <a:ext cx="8443913" cy="545741"/>
          </a:xfrm>
        </p:spPr>
        <p:txBody>
          <a:bodyPr>
            <a:normAutofit/>
          </a:bodyPr>
          <a:lstStyle>
            <a:lvl1pPr>
              <a:defRPr sz="2375">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342900" y="1028700"/>
            <a:ext cx="8446770" cy="3336345"/>
          </a:xfrm>
          <a:prstGeom prst="rect">
            <a:avLst/>
          </a:prstGeom>
        </p:spPr>
        <p:txBody>
          <a:bodyPr/>
          <a:lstStyle/>
          <a:p>
            <a:endParaRPr lang="en-US" dirty="0"/>
          </a:p>
        </p:txBody>
      </p:sp>
    </p:spTree>
    <p:extLst>
      <p:ext uri="{BB962C8B-B14F-4D97-AF65-F5344CB8AC3E}">
        <p14:creationId xmlns:p14="http://schemas.microsoft.com/office/powerpoint/2010/main" val="414904130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_Bleed_Imag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9144000" cy="5143499"/>
          </a:xfrm>
          <a:prstGeom prst="rect">
            <a:avLst/>
          </a:prstGeom>
        </p:spPr>
        <p:txBody>
          <a:bodyPr/>
          <a:lstStyle/>
          <a:p>
            <a:endParaRPr lang="en-US" dirty="0"/>
          </a:p>
        </p:txBody>
      </p:sp>
      <p:sp>
        <p:nvSpPr>
          <p:cNvPr id="11" name="Title 1"/>
          <p:cNvSpPr>
            <a:spLocks noGrp="1"/>
          </p:cNvSpPr>
          <p:nvPr>
            <p:ph type="title"/>
          </p:nvPr>
        </p:nvSpPr>
        <p:spPr>
          <a:xfrm>
            <a:off x="342900" y="114937"/>
            <a:ext cx="8443913" cy="545741"/>
          </a:xfrm>
        </p:spPr>
        <p:txBody>
          <a:bodyPr>
            <a:normAutofit/>
          </a:bodyPr>
          <a:lstStyle>
            <a:lvl1pPr>
              <a:defRPr sz="2375">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05523911"/>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913" cy="545192"/>
          </a:xfrm>
        </p:spPr>
        <p:txBody>
          <a:bodyPr/>
          <a:lstStyle/>
          <a:p>
            <a:r>
              <a:rPr lang="en-US" dirty="0"/>
              <a:t>Click to edit Master title style</a:t>
            </a:r>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028701"/>
            <a:ext cx="9144000" cy="3331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5" name="Picture Placeholder 2"/>
          <p:cNvSpPr>
            <a:spLocks noGrp="1"/>
          </p:cNvSpPr>
          <p:nvPr>
            <p:ph type="pic" sz="quarter" idx="16"/>
          </p:nvPr>
        </p:nvSpPr>
        <p:spPr>
          <a:xfrm>
            <a:off x="591671" y="1564013"/>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16" name="Picture Placeholder 2"/>
          <p:cNvSpPr>
            <a:spLocks noGrp="1"/>
          </p:cNvSpPr>
          <p:nvPr>
            <p:ph type="pic" sz="quarter" idx="17"/>
          </p:nvPr>
        </p:nvSpPr>
        <p:spPr>
          <a:xfrm>
            <a:off x="2705187" y="1564013"/>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17" name="Picture Placeholder 2"/>
          <p:cNvSpPr>
            <a:spLocks noGrp="1"/>
          </p:cNvSpPr>
          <p:nvPr>
            <p:ph type="pic" sz="quarter" idx="18"/>
          </p:nvPr>
        </p:nvSpPr>
        <p:spPr>
          <a:xfrm>
            <a:off x="4818701" y="1564013"/>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18" name="Picture Placeholder 2"/>
          <p:cNvSpPr>
            <a:spLocks noGrp="1"/>
          </p:cNvSpPr>
          <p:nvPr>
            <p:ph type="pic" sz="quarter" idx="19"/>
          </p:nvPr>
        </p:nvSpPr>
        <p:spPr>
          <a:xfrm>
            <a:off x="6932217" y="1564013"/>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591671" y="2935612"/>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2705187" y="2935612"/>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4818701" y="2935612"/>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6932217" y="2935612"/>
            <a:ext cx="1268118" cy="948848"/>
          </a:xfrm>
          <a:prstGeom prst="rect">
            <a:avLst/>
          </a:prstGeom>
        </p:spPr>
        <p:txBody>
          <a:bodyPr>
            <a:normAutofit/>
          </a:bodyPr>
          <a:lstStyle>
            <a:lvl1pPr>
              <a:defRPr sz="1400">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59611860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913" cy="545192"/>
          </a:xfrm>
        </p:spPr>
        <p:txBody>
          <a:bodyPr/>
          <a:lstStyle/>
          <a:p>
            <a:r>
              <a:rPr lang="en-US" dirty="0"/>
              <a:t>Click to edit Master title style</a:t>
            </a:r>
          </a:p>
        </p:txBody>
      </p:sp>
      <p:sp>
        <p:nvSpPr>
          <p:cNvPr id="9" name="Picture Placeholder 2"/>
          <p:cNvSpPr>
            <a:spLocks noGrp="1"/>
          </p:cNvSpPr>
          <p:nvPr>
            <p:ph type="pic" sz="quarter" idx="20"/>
          </p:nvPr>
        </p:nvSpPr>
        <p:spPr>
          <a:xfrm>
            <a:off x="339939" y="1170917"/>
            <a:ext cx="1924050" cy="1100667"/>
          </a:xfrm>
          <a:prstGeom prst="rect">
            <a:avLst/>
          </a:prstGeom>
        </p:spPr>
        <p:txBody>
          <a:bodyPr>
            <a:normAutofit/>
          </a:bodyPr>
          <a:lstStyle>
            <a:lvl1pPr>
              <a:defRPr sz="1375">
                <a:solidFill>
                  <a:srgbClr val="C2C2C1"/>
                </a:solidFill>
              </a:defRPr>
            </a:lvl1pPr>
          </a:lstStyle>
          <a:p>
            <a:r>
              <a:rPr lang="en-US" dirty="0"/>
              <a:t>Drag picture to placeholder or click icon to add</a:t>
            </a:r>
          </a:p>
        </p:txBody>
      </p:sp>
      <p:sp>
        <p:nvSpPr>
          <p:cNvPr id="10" name="Picture Placeholder 2"/>
          <p:cNvSpPr>
            <a:spLocks noGrp="1"/>
          </p:cNvSpPr>
          <p:nvPr>
            <p:ph type="pic" sz="quarter" idx="21"/>
          </p:nvPr>
        </p:nvSpPr>
        <p:spPr>
          <a:xfrm>
            <a:off x="3479309" y="1170917"/>
            <a:ext cx="1924050" cy="1100667"/>
          </a:xfrm>
          <a:prstGeom prst="rect">
            <a:avLst/>
          </a:prstGeom>
        </p:spPr>
        <p:txBody>
          <a:bodyPr>
            <a:normAutofit/>
          </a:bodyPr>
          <a:lstStyle>
            <a:lvl1pPr>
              <a:defRPr sz="1375">
                <a:solidFill>
                  <a:srgbClr val="C2C2C1"/>
                </a:solidFill>
              </a:defRPr>
            </a:lvl1pPr>
          </a:lstStyle>
          <a:p>
            <a:r>
              <a:rPr lang="en-US" dirty="0"/>
              <a:t>Drag picture to placeholder or click icon to add</a:t>
            </a:r>
          </a:p>
        </p:txBody>
      </p:sp>
      <p:sp>
        <p:nvSpPr>
          <p:cNvPr id="11" name="Picture Placeholder 2"/>
          <p:cNvSpPr>
            <a:spLocks noGrp="1"/>
          </p:cNvSpPr>
          <p:nvPr>
            <p:ph type="pic" sz="quarter" idx="22"/>
          </p:nvPr>
        </p:nvSpPr>
        <p:spPr>
          <a:xfrm>
            <a:off x="6624974" y="1170917"/>
            <a:ext cx="1924050" cy="1100667"/>
          </a:xfrm>
          <a:prstGeom prst="rect">
            <a:avLst/>
          </a:prstGeom>
        </p:spPr>
        <p:txBody>
          <a:bodyPr>
            <a:normAutofit/>
          </a:bodyPr>
          <a:lstStyle>
            <a:lvl1pPr>
              <a:defRPr sz="1375">
                <a:solidFill>
                  <a:srgbClr val="C2C2C1"/>
                </a:solidFill>
              </a:defRPr>
            </a:lvl1pPr>
          </a:lstStyle>
          <a:p>
            <a:r>
              <a:rPr lang="en-US" dirty="0"/>
              <a:t>Drag picture to placeholder or click icon to add</a:t>
            </a:r>
          </a:p>
        </p:txBody>
      </p:sp>
      <p:sp>
        <p:nvSpPr>
          <p:cNvPr id="12" name="Picture Placeholder 2"/>
          <p:cNvSpPr>
            <a:spLocks noGrp="1"/>
          </p:cNvSpPr>
          <p:nvPr>
            <p:ph type="pic" sz="quarter" idx="23"/>
          </p:nvPr>
        </p:nvSpPr>
        <p:spPr>
          <a:xfrm>
            <a:off x="339939" y="2782373"/>
            <a:ext cx="1924050" cy="1100667"/>
          </a:xfrm>
          <a:prstGeom prst="rect">
            <a:avLst/>
          </a:prstGeom>
        </p:spPr>
        <p:txBody>
          <a:bodyPr>
            <a:normAutofit/>
          </a:bodyPr>
          <a:lstStyle>
            <a:lvl1pPr>
              <a:defRPr sz="1375">
                <a:solidFill>
                  <a:srgbClr val="C2C2C1"/>
                </a:solidFill>
              </a:defRPr>
            </a:lvl1pPr>
          </a:lstStyle>
          <a:p>
            <a:r>
              <a:rPr lang="en-US" dirty="0"/>
              <a:t>Drag picture to placeholder or click icon to add</a:t>
            </a:r>
          </a:p>
        </p:txBody>
      </p:sp>
      <p:sp>
        <p:nvSpPr>
          <p:cNvPr id="13" name="Picture Placeholder 2"/>
          <p:cNvSpPr>
            <a:spLocks noGrp="1"/>
          </p:cNvSpPr>
          <p:nvPr>
            <p:ph type="pic" sz="quarter" idx="24"/>
          </p:nvPr>
        </p:nvSpPr>
        <p:spPr>
          <a:xfrm>
            <a:off x="3479309" y="2782373"/>
            <a:ext cx="1924050" cy="1100667"/>
          </a:xfrm>
          <a:prstGeom prst="rect">
            <a:avLst/>
          </a:prstGeom>
        </p:spPr>
        <p:txBody>
          <a:bodyPr>
            <a:normAutofit/>
          </a:bodyPr>
          <a:lstStyle>
            <a:lvl1pPr>
              <a:defRPr sz="1375">
                <a:solidFill>
                  <a:srgbClr val="C2C2C1"/>
                </a:solidFill>
              </a:defRPr>
            </a:lvl1pPr>
          </a:lstStyle>
          <a:p>
            <a:r>
              <a:rPr lang="en-US" dirty="0"/>
              <a:t>Drag picture to placeholder or click icon to add</a:t>
            </a:r>
          </a:p>
        </p:txBody>
      </p:sp>
      <p:sp>
        <p:nvSpPr>
          <p:cNvPr id="14" name="Picture Placeholder 2"/>
          <p:cNvSpPr>
            <a:spLocks noGrp="1"/>
          </p:cNvSpPr>
          <p:nvPr>
            <p:ph type="pic" sz="quarter" idx="25"/>
          </p:nvPr>
        </p:nvSpPr>
        <p:spPr>
          <a:xfrm>
            <a:off x="6624974" y="2782373"/>
            <a:ext cx="1924050" cy="1100667"/>
          </a:xfrm>
          <a:prstGeom prst="rect">
            <a:avLst/>
          </a:prstGeom>
        </p:spPr>
        <p:txBody>
          <a:bodyPr>
            <a:normAutofit/>
          </a:bodyPr>
          <a:lstStyle>
            <a:lvl1pPr>
              <a:defRPr sz="1375">
                <a:solidFill>
                  <a:srgbClr val="C2C2C1"/>
                </a:solidFill>
              </a:defRPr>
            </a:lvl1pPr>
          </a:lstStyle>
          <a:p>
            <a:r>
              <a:rPr lang="en-US" dirty="0"/>
              <a:t>Drag picture to placeholder or click icon to add</a:t>
            </a:r>
          </a:p>
        </p:txBody>
      </p:sp>
    </p:spTree>
    <p:extLst>
      <p:ext uri="{BB962C8B-B14F-4D97-AF65-F5344CB8AC3E}">
        <p14:creationId xmlns:p14="http://schemas.microsoft.com/office/powerpoint/2010/main" val="57776990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913" cy="545741"/>
          </a:xfrm>
        </p:spPr>
        <p:txBody>
          <a:bodyPr/>
          <a:lstStyle>
            <a:lvl1pPr>
              <a:defRPr>
                <a:solidFill>
                  <a:schemeClr val="tx1"/>
                </a:solidFill>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342900" y="1028700"/>
            <a:ext cx="8443913" cy="3127375"/>
          </a:xfrm>
          <a:prstGeom prst="rect">
            <a:avLst/>
          </a:prstGeom>
        </p:spPr>
        <p:txBody>
          <a:bodyPr/>
          <a:lstStyle/>
          <a:p>
            <a:endParaRPr lang="en-US" dirty="0"/>
          </a:p>
        </p:txBody>
      </p:sp>
    </p:spTree>
    <p:extLst>
      <p:ext uri="{BB962C8B-B14F-4D97-AF65-F5344CB8AC3E}">
        <p14:creationId xmlns:p14="http://schemas.microsoft.com/office/powerpoint/2010/main" val="183899278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r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415" cy="545741"/>
          </a:xfrm>
        </p:spPr>
        <p:txBody>
          <a:bodyPr/>
          <a:lstStyle>
            <a:lvl1pPr>
              <a:defRPr>
                <a:solidFill>
                  <a:schemeClr val="tx1"/>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342900" y="1028700"/>
            <a:ext cx="8443913" cy="3403600"/>
          </a:xfrm>
          <a:prstGeom prst="rect">
            <a:avLst/>
          </a:prstGeom>
        </p:spPr>
        <p:txBody>
          <a:bodyPr/>
          <a:lstStyle/>
          <a:p>
            <a:endParaRPr lang="en-US" dirty="0"/>
          </a:p>
        </p:txBody>
      </p:sp>
    </p:spTree>
    <p:extLst>
      <p:ext uri="{BB962C8B-B14F-4D97-AF65-F5344CB8AC3E}">
        <p14:creationId xmlns:p14="http://schemas.microsoft.com/office/powerpoint/2010/main" val="73329738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415" cy="545192"/>
          </a:xfrm>
        </p:spPr>
        <p:txBody>
          <a:bodyPr/>
          <a:lstStyle/>
          <a:p>
            <a:r>
              <a:rPr lang="en-US" dirty="0"/>
              <a:t>Click to edit Master title style</a:t>
            </a:r>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342900" y="1028700"/>
            <a:ext cx="8443913" cy="3403600"/>
          </a:xfrm>
          <a:prstGeom prst="rect">
            <a:avLst/>
          </a:prstGeom>
        </p:spPr>
        <p:txBody>
          <a:bodyPr/>
          <a:lstStyle/>
          <a:p>
            <a:endParaRPr lang="en-US" dirty="0"/>
          </a:p>
        </p:txBody>
      </p:sp>
    </p:spTree>
    <p:extLst>
      <p:ext uri="{BB962C8B-B14F-4D97-AF65-F5344CB8AC3E}">
        <p14:creationId xmlns:p14="http://schemas.microsoft.com/office/powerpoint/2010/main" val="239882839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n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3415" cy="545192"/>
          </a:xfrm>
        </p:spPr>
        <p:txBody>
          <a:body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342900" y="1028700"/>
            <a:ext cx="8443913" cy="3403600"/>
          </a:xfrm>
          <a:prstGeom prst="rect">
            <a:avLst/>
          </a:prstGeom>
        </p:spPr>
        <p:txBody>
          <a:bodyPr/>
          <a:lstStyle/>
          <a:p>
            <a:endParaRPr lang="en-US" dirty="0"/>
          </a:p>
        </p:txBody>
      </p:sp>
    </p:spTree>
    <p:extLst>
      <p:ext uri="{BB962C8B-B14F-4D97-AF65-F5344CB8AC3E}">
        <p14:creationId xmlns:p14="http://schemas.microsoft.com/office/powerpoint/2010/main" val="301149475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amp;A">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2822714" y="-2842591"/>
            <a:ext cx="184731" cy="535531"/>
          </a:xfrm>
          <a:prstGeom prst="rect">
            <a:avLst/>
          </a:prstGeom>
          <a:noFill/>
        </p:spPr>
        <p:txBody>
          <a:bodyPr wrap="none" rtlCol="0">
            <a:spAutoFit/>
          </a:bodyPr>
          <a:lstStyle/>
          <a:p>
            <a:endParaRPr lang="en-US" sz="2880" dirty="0"/>
          </a:p>
        </p:txBody>
      </p:sp>
      <p:pic>
        <p:nvPicPr>
          <p:cNvPr id="7" name="Picture 6">
            <a:extLst>
              <a:ext uri="{FF2B5EF4-FFF2-40B4-BE49-F238E27FC236}">
                <a16:creationId xmlns:a16="http://schemas.microsoft.com/office/drawing/2014/main" id="{94053231-B084-9A4B-85F1-9250CD176F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063" r="13445"/>
          <a:stretch/>
        </p:blipFill>
        <p:spPr>
          <a:xfrm>
            <a:off x="0" y="0"/>
            <a:ext cx="9144000" cy="5143500"/>
          </a:xfrm>
          <a:prstGeom prst="rect">
            <a:avLst/>
          </a:prstGeom>
        </p:spPr>
      </p:pic>
      <p:sp>
        <p:nvSpPr>
          <p:cNvPr id="6" name="TextBox 5"/>
          <p:cNvSpPr txBox="1"/>
          <p:nvPr userDrawn="1"/>
        </p:nvSpPr>
        <p:spPr>
          <a:xfrm>
            <a:off x="7436225" y="6104965"/>
            <a:ext cx="184731" cy="535531"/>
          </a:xfrm>
          <a:prstGeom prst="rect">
            <a:avLst/>
          </a:prstGeom>
          <a:noFill/>
        </p:spPr>
        <p:txBody>
          <a:bodyPr wrap="none" rtlCol="0">
            <a:spAutoFit/>
          </a:bodyPr>
          <a:lstStyle/>
          <a:p>
            <a:endParaRPr lang="en-US" sz="2880" dirty="0"/>
          </a:p>
        </p:txBody>
      </p:sp>
      <p:sp>
        <p:nvSpPr>
          <p:cNvPr id="10" name="Title 1"/>
          <p:cNvSpPr>
            <a:spLocks noGrp="1"/>
          </p:cNvSpPr>
          <p:nvPr>
            <p:ph type="title"/>
          </p:nvPr>
        </p:nvSpPr>
        <p:spPr>
          <a:xfrm>
            <a:off x="342901" y="1618395"/>
            <a:ext cx="6662921" cy="704387"/>
          </a:xfrm>
        </p:spPr>
        <p:txBody>
          <a:bodyPr anchor="ctr" anchorCtr="0">
            <a:noAutofit/>
          </a:bodyPr>
          <a:lstStyle>
            <a:lvl1pPr algn="l">
              <a:defRPr sz="4000"/>
            </a:lvl1pPr>
          </a:lstStyle>
          <a:p>
            <a:r>
              <a:rPr lang="en-US" dirty="0"/>
              <a:t>Click to edit Master title style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3" name="Text Placeholder 2">
            <a:extLst>
              <a:ext uri="{FF2B5EF4-FFF2-40B4-BE49-F238E27FC236}">
                <a16:creationId xmlns:a16="http://schemas.microsoft.com/office/drawing/2014/main" id="{9976E15E-156A-6740-8723-C74DD4148FEE}"/>
              </a:ext>
            </a:extLst>
          </p:cNvPr>
          <p:cNvSpPr>
            <a:spLocks noGrp="1"/>
          </p:cNvSpPr>
          <p:nvPr>
            <p:ph type="body" sz="quarter" idx="10"/>
          </p:nvPr>
        </p:nvSpPr>
        <p:spPr>
          <a:xfrm>
            <a:off x="342901" y="2322780"/>
            <a:ext cx="3987800" cy="495300"/>
          </a:xfrm>
          <a:prstGeom prst="rect">
            <a:avLst/>
          </a:prstGeom>
        </p:spPr>
        <p:txBody>
          <a:bodyPr/>
          <a:lstStyle/>
          <a:p>
            <a:pPr lvl="0"/>
            <a:r>
              <a:rPr lang="en-US" dirty="0"/>
              <a:t>Edit Master text styles</a:t>
            </a:r>
          </a:p>
        </p:txBody>
      </p:sp>
      <p:sp>
        <p:nvSpPr>
          <p:cNvPr id="14" name="Text Placeholder 11">
            <a:extLst>
              <a:ext uri="{FF2B5EF4-FFF2-40B4-BE49-F238E27FC236}">
                <a16:creationId xmlns:a16="http://schemas.microsoft.com/office/drawing/2014/main" id="{2B3CA729-7DC1-3A41-B24F-C56CB70A70FE}"/>
              </a:ext>
            </a:extLst>
          </p:cNvPr>
          <p:cNvSpPr>
            <a:spLocks noGrp="1"/>
          </p:cNvSpPr>
          <p:nvPr>
            <p:ph type="body" sz="quarter" idx="11" hasCustomPrompt="1"/>
          </p:nvPr>
        </p:nvSpPr>
        <p:spPr>
          <a:xfrm>
            <a:off x="342901" y="3718972"/>
            <a:ext cx="3683000" cy="622874"/>
          </a:xfrm>
          <a:prstGeom prst="rect">
            <a:avLst/>
          </a:prstGeom>
        </p:spPr>
        <p:txBody>
          <a:bodyPr>
            <a:normAutofit/>
          </a:bodyPr>
          <a:lstStyle>
            <a:lvl1pPr marL="0" indent="0" algn="l">
              <a:buNone/>
              <a:defRPr sz="1625" baseline="0"/>
            </a:lvl1pPr>
          </a:lstStyle>
          <a:p>
            <a:pPr lvl="0"/>
            <a:r>
              <a:rPr lang="en-US" dirty="0"/>
              <a:t>Click to edit Presenter, Team</a:t>
            </a:r>
          </a:p>
          <a:p>
            <a:pPr lvl="0"/>
            <a:r>
              <a:rPr lang="en-US" dirty="0"/>
              <a:t>Date, location</a:t>
            </a:r>
          </a:p>
        </p:txBody>
      </p:sp>
      <p:sp>
        <p:nvSpPr>
          <p:cNvPr id="13" name="TextBox 12">
            <a:extLst>
              <a:ext uri="{FF2B5EF4-FFF2-40B4-BE49-F238E27FC236}">
                <a16:creationId xmlns:a16="http://schemas.microsoft.com/office/drawing/2014/main" id="{9A17EFB3-AE32-9E4B-AA56-B14E0F204499}"/>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23479382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_You">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D519FF-1BA2-9B41-8FA0-19EC8D679C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044" r="11463"/>
          <a:stretch/>
        </p:blipFill>
        <p:spPr>
          <a:xfrm>
            <a:off x="0" y="0"/>
            <a:ext cx="9144000" cy="5143500"/>
          </a:xfrm>
          <a:prstGeom prst="rect">
            <a:avLst/>
          </a:prstGeom>
        </p:spPr>
      </p:pic>
      <p:sp>
        <p:nvSpPr>
          <p:cNvPr id="2" name="Title 1"/>
          <p:cNvSpPr>
            <a:spLocks noGrp="1"/>
          </p:cNvSpPr>
          <p:nvPr>
            <p:ph type="title" hasCustomPrompt="1"/>
          </p:nvPr>
        </p:nvSpPr>
        <p:spPr>
          <a:xfrm>
            <a:off x="342900" y="1550831"/>
            <a:ext cx="7772400" cy="1021556"/>
          </a:xfrm>
        </p:spPr>
        <p:txBody>
          <a:bodyPr anchor="ctr">
            <a:noAutofit/>
          </a:bodyPr>
          <a:lstStyle>
            <a:lvl1pPr algn="l">
              <a:defRPr sz="4000" b="1" cap="none">
                <a:solidFill>
                  <a:schemeClr val="tx1"/>
                </a:solidFill>
              </a:defRPr>
            </a:lvl1pPr>
          </a:lstStyle>
          <a:p>
            <a:r>
              <a:rPr lang="en-US" dirty="0"/>
              <a:t>Thank you!</a:t>
            </a:r>
          </a:p>
        </p:txBody>
      </p:sp>
      <p:sp>
        <p:nvSpPr>
          <p:cNvPr id="3" name="Text Placeholder 11"/>
          <p:cNvSpPr>
            <a:spLocks noGrp="1"/>
          </p:cNvSpPr>
          <p:nvPr>
            <p:ph type="body" sz="quarter" idx="10"/>
          </p:nvPr>
        </p:nvSpPr>
        <p:spPr>
          <a:xfrm>
            <a:off x="342901" y="2572388"/>
            <a:ext cx="3683000" cy="433387"/>
          </a:xfrm>
          <a:prstGeom prst="rect">
            <a:avLst/>
          </a:prstGeom>
        </p:spPr>
        <p:txBody>
          <a:bodyPr>
            <a:normAutofit/>
          </a:bodyPr>
          <a:lstStyle>
            <a:lvl1pPr marL="0" indent="0" algn="l">
              <a:buNone/>
              <a:defRPr sz="1625" baseline="0"/>
            </a:lvl1pPr>
          </a:lstStyle>
          <a:p>
            <a:pPr lvl="0"/>
            <a:r>
              <a:rPr lang="en-US" dirty="0"/>
              <a:t>Click to edit Master text styles</a:t>
            </a:r>
          </a:p>
        </p:txBody>
      </p:sp>
      <p:pic>
        <p:nvPicPr>
          <p:cNvPr id="7" name="Picture 6">
            <a:extLst>
              <a:ext uri="{FF2B5EF4-FFF2-40B4-BE49-F238E27FC236}">
                <a16:creationId xmlns:a16="http://schemas.microsoft.com/office/drawing/2014/main" id="{4440B841-0DCE-4646-9E0E-B1E464D98E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6" name="TextBox 5">
            <a:extLst>
              <a:ext uri="{FF2B5EF4-FFF2-40B4-BE49-F238E27FC236}">
                <a16:creationId xmlns:a16="http://schemas.microsoft.com/office/drawing/2014/main" id="{4D8B5D6C-FADB-1340-820C-26E840A8AC89}"/>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6633918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_P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342899" y="114937"/>
            <a:ext cx="8446770" cy="565076"/>
          </a:xfrm>
        </p:spPr>
        <p:txBody>
          <a:bodyPr/>
          <a:lstStyle/>
          <a:p>
            <a:r>
              <a:rPr lang="en-US" dirty="0"/>
              <a:t>Click to edit Master title style</a:t>
            </a:r>
          </a:p>
        </p:txBody>
      </p:sp>
      <p:pic>
        <p:nvPicPr>
          <p:cNvPr id="3" name="Picture 2">
            <a:extLst>
              <a:ext uri="{FF2B5EF4-FFF2-40B4-BE49-F238E27FC236}">
                <a16:creationId xmlns:a16="http://schemas.microsoft.com/office/drawing/2014/main" id="{44FF0F46-1CFE-B247-A4F6-C664E518EB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
        <p:nvSpPr>
          <p:cNvPr id="4" name="TextBox 3">
            <a:extLst>
              <a:ext uri="{FF2B5EF4-FFF2-40B4-BE49-F238E27FC236}">
                <a16:creationId xmlns:a16="http://schemas.microsoft.com/office/drawing/2014/main" id="{EBA5AA93-D43E-714B-81E6-C95FAE28A843}"/>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19289472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able_of_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14937"/>
            <a:ext cx="8446770" cy="545741"/>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40592" y="1028700"/>
            <a:ext cx="8446770" cy="3553926"/>
          </a:xfrm>
          <a:prstGeom prst="rect">
            <a:avLst/>
          </a:prstGeom>
        </p:spPr>
        <p:txBody>
          <a:bodyPr/>
          <a:lstStyle>
            <a:lvl1pPr marL="0" indent="0">
              <a:buNone/>
              <a:defRPr>
                <a:solidFill>
                  <a:schemeClr val="tx2"/>
                </a:solidFill>
              </a:defRPr>
            </a:lvl1pPr>
            <a:lvl2pPr marL="742920" indent="-285739">
              <a:buFont typeface="Arial"/>
              <a:buChar char="•"/>
              <a:defRPr>
                <a:solidFill>
                  <a:schemeClr val="tx2"/>
                </a:solidFill>
              </a:defRPr>
            </a:lvl2pPr>
            <a:lvl3pPr marL="1142954" indent="-228591">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9674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w_to_Use">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2822714" y="-2842591"/>
            <a:ext cx="184731" cy="535531"/>
          </a:xfrm>
          <a:prstGeom prst="rect">
            <a:avLst/>
          </a:prstGeom>
          <a:noFill/>
        </p:spPr>
        <p:txBody>
          <a:bodyPr wrap="none" rtlCol="0">
            <a:spAutoFit/>
          </a:bodyPr>
          <a:lstStyle/>
          <a:p>
            <a:endParaRPr lang="en-US" sz="2880" dirty="0"/>
          </a:p>
        </p:txBody>
      </p:sp>
      <p:sp>
        <p:nvSpPr>
          <p:cNvPr id="2" name="Rectangle 1">
            <a:extLst>
              <a:ext uri="{FF2B5EF4-FFF2-40B4-BE49-F238E27FC236}">
                <a16:creationId xmlns:a16="http://schemas.microsoft.com/office/drawing/2014/main" id="{4D133B37-BB08-4347-B71D-D01F225ECB4D}"/>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dirty="0"/>
          </a:p>
        </p:txBody>
      </p:sp>
      <p:sp>
        <p:nvSpPr>
          <p:cNvPr id="6" name="TextBox 5"/>
          <p:cNvSpPr txBox="1"/>
          <p:nvPr userDrawn="1"/>
        </p:nvSpPr>
        <p:spPr>
          <a:xfrm>
            <a:off x="7436225" y="6104965"/>
            <a:ext cx="184731" cy="535531"/>
          </a:xfrm>
          <a:prstGeom prst="rect">
            <a:avLst/>
          </a:prstGeom>
          <a:noFill/>
        </p:spPr>
        <p:txBody>
          <a:bodyPr wrap="none" rtlCol="0">
            <a:spAutoFit/>
          </a:bodyPr>
          <a:lstStyle/>
          <a:p>
            <a:endParaRPr lang="en-US" sz="2880" dirty="0"/>
          </a:p>
        </p:txBody>
      </p:sp>
      <p:pic>
        <p:nvPicPr>
          <p:cNvPr id="8" name="Picture 7">
            <a:extLst>
              <a:ext uri="{FF2B5EF4-FFF2-40B4-BE49-F238E27FC236}">
                <a16:creationId xmlns:a16="http://schemas.microsoft.com/office/drawing/2014/main" id="{ED771130-A3F1-D24E-A5F9-FD45DA62A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901" y="4706911"/>
            <a:ext cx="443363" cy="265064"/>
          </a:xfrm>
          <a:prstGeom prst="rect">
            <a:avLst/>
          </a:prstGeom>
        </p:spPr>
      </p:pic>
      <p:sp>
        <p:nvSpPr>
          <p:cNvPr id="10" name="TextBox 9">
            <a:extLst>
              <a:ext uri="{FF2B5EF4-FFF2-40B4-BE49-F238E27FC236}">
                <a16:creationId xmlns:a16="http://schemas.microsoft.com/office/drawing/2014/main" id="{EB462D74-2583-7345-AFE7-9092D34EC9CA}"/>
              </a:ext>
            </a:extLst>
          </p:cNvPr>
          <p:cNvSpPr txBox="1"/>
          <p:nvPr userDrawn="1"/>
        </p:nvSpPr>
        <p:spPr>
          <a:xfrm>
            <a:off x="342901"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65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700" b="0" i="0" dirty="0">
                <a:solidFill>
                  <a:schemeClr val="tx1">
                    <a:lumMod val="65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65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63815704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942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336789" y="114937"/>
            <a:ext cx="8205304" cy="62087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336550" y="1064419"/>
            <a:ext cx="8205788" cy="29289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815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D519FF-1BA2-9B41-8FA0-19EC8D679C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044" r="11463"/>
          <a:stretch/>
        </p:blipFill>
        <p:spPr>
          <a:xfrm>
            <a:off x="0" y="0"/>
            <a:ext cx="9144000" cy="5143500"/>
          </a:xfrm>
          <a:prstGeom prst="rect">
            <a:avLst/>
          </a:prstGeom>
        </p:spPr>
      </p:pic>
      <p:sp>
        <p:nvSpPr>
          <p:cNvPr id="2" name="Title 1"/>
          <p:cNvSpPr>
            <a:spLocks noGrp="1"/>
          </p:cNvSpPr>
          <p:nvPr>
            <p:ph type="title" hasCustomPrompt="1"/>
          </p:nvPr>
        </p:nvSpPr>
        <p:spPr>
          <a:xfrm>
            <a:off x="490702" y="1550832"/>
            <a:ext cx="7772400" cy="1021556"/>
          </a:xfrm>
        </p:spPr>
        <p:txBody>
          <a:bodyPr anchor="ctr">
            <a:noAutofit/>
          </a:bodyPr>
          <a:lstStyle>
            <a:lvl1pPr algn="l">
              <a:defRPr sz="4000" b="1" cap="none"/>
            </a:lvl1pPr>
          </a:lstStyle>
          <a:p>
            <a:r>
              <a:rPr lang="en-US" dirty="0"/>
              <a:t>Thank you!</a:t>
            </a:r>
          </a:p>
        </p:txBody>
      </p:sp>
      <p:sp>
        <p:nvSpPr>
          <p:cNvPr id="3" name="Text Placeholder 11"/>
          <p:cNvSpPr>
            <a:spLocks noGrp="1"/>
          </p:cNvSpPr>
          <p:nvPr>
            <p:ph type="body" sz="quarter" idx="10"/>
          </p:nvPr>
        </p:nvSpPr>
        <p:spPr>
          <a:xfrm>
            <a:off x="487900" y="2572388"/>
            <a:ext cx="3683000" cy="433387"/>
          </a:xfrm>
          <a:prstGeom prst="rect">
            <a:avLst/>
          </a:prstGeom>
        </p:spPr>
        <p:txBody>
          <a:bodyPr>
            <a:normAutofit/>
          </a:bodyPr>
          <a:lstStyle>
            <a:lvl1pPr marL="0" indent="0" algn="l">
              <a:buNone/>
              <a:defRPr sz="1600" baseline="0"/>
            </a:lvl1pPr>
          </a:lstStyle>
          <a:p>
            <a:pPr lvl="0"/>
            <a:r>
              <a:rPr lang="en-US"/>
              <a:t>Click to edit Master text styles</a:t>
            </a:r>
          </a:p>
        </p:txBody>
      </p:sp>
      <p:pic>
        <p:nvPicPr>
          <p:cNvPr id="7" name="Picture 6">
            <a:extLst>
              <a:ext uri="{FF2B5EF4-FFF2-40B4-BE49-F238E27FC236}">
                <a16:creationId xmlns:a16="http://schemas.microsoft.com/office/drawing/2014/main" id="{4440B841-0DCE-4646-9E0E-B1E464D98E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1439" y="4706911"/>
            <a:ext cx="443363" cy="265064"/>
          </a:xfrm>
          <a:prstGeom prst="rect">
            <a:avLst/>
          </a:prstGeom>
        </p:spPr>
      </p:pic>
      <p:sp>
        <p:nvSpPr>
          <p:cNvPr id="6" name="TextBox 5">
            <a:extLst>
              <a:ext uri="{FF2B5EF4-FFF2-40B4-BE49-F238E27FC236}">
                <a16:creationId xmlns:a16="http://schemas.microsoft.com/office/drawing/2014/main" id="{4D8B5D6C-FADB-1340-820C-26E840A8AC89}"/>
              </a:ext>
            </a:extLst>
          </p:cNvPr>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008383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7"/>
            <a:ext cx="8205304" cy="545741"/>
          </a:xfrm>
        </p:spPr>
        <p:txBody>
          <a:bodyPr/>
          <a:lstStyle>
            <a:lvl1pPr>
              <a:defRPr>
                <a:solidFill>
                  <a:srgbClr val="4D4D4C"/>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rgbClr val="4D4D4C"/>
                </a:solidFill>
              </a:defRPr>
            </a:lvl1pPr>
            <a:lvl2pPr marL="742931" indent="-285743">
              <a:buFont typeface="Arial"/>
              <a:buChar char="•"/>
              <a:defRPr>
                <a:solidFill>
                  <a:srgbClr val="4D4D4C"/>
                </a:solidFill>
              </a:defRPr>
            </a:lvl2pPr>
            <a:lvl3pPr marL="1142972" indent="-228594">
              <a:buFont typeface="Arial"/>
              <a:buChar char="•"/>
              <a:defRPr>
                <a:solidFill>
                  <a:srgbClr val="4D4D4C"/>
                </a:solidFill>
              </a:defRPr>
            </a:lvl3pPr>
            <a:lvl4pPr>
              <a:defRPr>
                <a:solidFill>
                  <a:srgbClr val="4D4D4C"/>
                </a:solidFill>
              </a:defRPr>
            </a:lvl4pPr>
            <a:lvl5pPr>
              <a:defRPr>
                <a:solidFill>
                  <a:srgbClr val="4D4D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4674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57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202406" y="217134"/>
            <a:ext cx="8739267" cy="674749"/>
          </a:xfrm>
        </p:spPr>
        <p:txBody>
          <a:bodyPr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202251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90" y="114937"/>
            <a:ext cx="8205304" cy="545192"/>
          </a:xfrm>
        </p:spPr>
        <p:txBody>
          <a:bodyPr/>
          <a:lstStyle/>
          <a:p>
            <a:r>
              <a:rPr lang="en-US"/>
              <a:t>Click to edit Master title style</a:t>
            </a:r>
            <a:endParaRPr lang="en-US" dirty="0"/>
          </a:p>
        </p:txBody>
      </p:sp>
    </p:spTree>
    <p:extLst>
      <p:ext uri="{BB962C8B-B14F-4D97-AF65-F5344CB8AC3E}">
        <p14:creationId xmlns:p14="http://schemas.microsoft.com/office/powerpoint/2010/main" val="324366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vert="horz" wrap="square" lIns="219456" tIns="175565" rIns="219456" bIns="175565" rtlCol="0" anchor="t">
            <a:noAutofit/>
          </a:bodyPr>
          <a:lstStyle>
            <a:lvl1pPr>
              <a:defRPr lang="en-US"/>
            </a:lvl1pPr>
          </a:lstStyle>
          <a:p>
            <a:pPr lvl="0"/>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2" y="891884"/>
            <a:ext cx="8740141" cy="1741542"/>
          </a:xfrm>
          <a:prstGeom prst="rect">
            <a:avLst/>
          </a:prstGeom>
        </p:spPr>
        <p:txBody>
          <a:bodyPr vert="horz" wrap="square" lIns="219456" tIns="175565" rIns="219456" bIns="175565" rtlCol="0">
            <a:spAutoFit/>
          </a:bodyPr>
          <a:lstStyle>
            <a:lvl1pPr marL="285728" indent="-285728">
              <a:buFont typeface="Arial" panose="020B0604020202020204" pitchFamily="34" charset="0"/>
              <a:buChar char="•"/>
              <a:defRPr/>
            </a:lvl1pPr>
            <a:lvl2pPr marL="466393" indent="-214296">
              <a:buFont typeface="Arial" panose="020B0604020202020204" pitchFamily="34" charset="0"/>
              <a:buChar char="•"/>
              <a:defRPr/>
            </a:lvl2pPr>
            <a:lvl3pPr marL="634457" indent="-214296">
              <a:buFont typeface="Arial" panose="020B0604020202020204" pitchFamily="34" charset="0"/>
              <a:buChar char="•"/>
              <a:defRPr/>
            </a:lvl3pPr>
            <a:lvl4pPr marL="802522" indent="-214296">
              <a:buFont typeface="Arial" panose="020B0604020202020204" pitchFamily="34" charset="0"/>
              <a:buChar char="•"/>
              <a:defRPr/>
            </a:lvl4pPr>
            <a:lvl5pPr marL="970586" indent="-214296">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17505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901132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73812EE-7BA9-4080-9599-C5CBA8B6BA93}" type="datetimeFigureOut">
              <a:rPr lang="en-IN" smtClean="0"/>
              <a:t>18-09-2023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2369314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73812EE-7BA9-4080-9599-C5CBA8B6BA93}" type="datetimeFigureOut">
              <a:rPr lang="en-IN" smtClean="0"/>
              <a:t>18-09-2023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336945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3812EE-7BA9-4080-9599-C5CBA8B6BA93}" type="datetimeFigureOut">
              <a:rPr lang="en-IN" smtClean="0"/>
              <a:t>18-09-2023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626206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73812EE-7BA9-4080-9599-C5CBA8B6BA93}" type="datetimeFigureOut">
              <a:rPr lang="en-IN" smtClean="0"/>
              <a:t>18-09-2023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1458650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73812EE-7BA9-4080-9599-C5CBA8B6BA93}" type="datetimeFigureOut">
              <a:rPr lang="en-IN" smtClean="0"/>
              <a:t>18-09-2023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1942686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73812EE-7BA9-4080-9599-C5CBA8B6BA93}" type="datetimeFigureOut">
              <a:rPr lang="en-IN" smtClean="0"/>
              <a:t>18-09-2023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15888670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812EE-7BA9-4080-9599-C5CBA8B6BA93}" type="datetimeFigureOut">
              <a:rPr lang="en-IN" smtClean="0"/>
              <a:t>18-09-2023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488955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3812EE-7BA9-4080-9599-C5CBA8B6BA93}" type="datetimeFigureOut">
              <a:rPr lang="en-IN" smtClean="0"/>
              <a:t>18-09-2023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165898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3812EE-7BA9-4080-9599-C5CBA8B6BA93}" type="datetimeFigureOut">
              <a:rPr lang="en-IN" smtClean="0"/>
              <a:t>18-09-2023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969495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73812EE-7BA9-4080-9599-C5CBA8B6BA93}" type="datetimeFigureOut">
              <a:rPr lang="en-IN" smtClean="0"/>
              <a:t>18-09-2023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40975605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73812EE-7BA9-4080-9599-C5CBA8B6BA93}" type="datetimeFigureOut">
              <a:rPr lang="en-IN" smtClean="0"/>
              <a:t>18-09-2023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093337-EBD2-44F8-85E3-66F50F0AA16F}" type="slidenum">
              <a:rPr lang="en-IN" smtClean="0"/>
              <a:t>‹#›</a:t>
            </a:fld>
            <a:endParaRPr lang="en-IN"/>
          </a:p>
        </p:txBody>
      </p:sp>
    </p:spTree>
    <p:extLst>
      <p:ext uri="{BB962C8B-B14F-4D97-AF65-F5344CB8AC3E}">
        <p14:creationId xmlns:p14="http://schemas.microsoft.com/office/powerpoint/2010/main" val="15343810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1"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1"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7"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3"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1"/>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z="1000" smtClean="0"/>
              <a:pPr/>
              <a:t>‹#›</a:t>
            </a:fld>
            <a:endParaRPr lang="en-IN" sz="1000"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9"/>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extLst>
      <p:ext uri="{BB962C8B-B14F-4D97-AF65-F5344CB8AC3E}">
        <p14:creationId xmlns:p14="http://schemas.microsoft.com/office/powerpoint/2010/main" val="1775680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1"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0"/>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1"/>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1"/>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9"/>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2"/>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3"/>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1984540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7"/>
            <a:ext cx="7538400" cy="36932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1" y="1026162"/>
            <a:ext cx="8412163" cy="3658553"/>
          </a:xfrm>
        </p:spPr>
        <p:txBody>
          <a:bodyPr/>
          <a:lstStyle>
            <a:lvl1pPr marL="226766" indent="-226766">
              <a:buFont typeface="Wingdings" panose="05000000000000000000" pitchFamily="2" charset="2"/>
              <a:buChar char="§"/>
              <a:defRPr/>
            </a:lvl1pPr>
            <a:lvl2pPr>
              <a:defRPr sz="1600"/>
            </a:lvl2pPr>
            <a:lvl3pPr marL="791981">
              <a:defRPr sz="1600"/>
            </a:lvl3pPr>
            <a:lvl4pPr marL="1079973">
              <a:defRPr sz="1400"/>
            </a:lvl4pPr>
            <a:lvl5pPr marL="1331967">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13719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9"/>
            <a:ext cx="4103688" cy="3669347"/>
          </a:xfrm>
        </p:spPr>
        <p:txBody>
          <a:bodyPr>
            <a:normAutofit/>
          </a:bodyPr>
          <a:lstStyle>
            <a:lvl1pPr marL="226766" indent="-226766">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4" y="1026479"/>
            <a:ext cx="4084637" cy="3669347"/>
          </a:xfrm>
        </p:spPr>
        <p:txBody>
          <a:bodyPr>
            <a:normAutofit/>
          </a:bodyPr>
          <a:lstStyle>
            <a:lvl1pPr marL="226766" indent="-226766">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7"/>
            <a:ext cx="7578150" cy="36932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431554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12"/>
            <a:ext cx="7538400" cy="369322"/>
          </a:xfrm>
          <a:prstGeom prst="rect">
            <a:avLst/>
          </a:prstGeom>
        </p:spPr>
        <p:txBody>
          <a:bodyPr anchor="b"/>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5"/>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2"/>
            <a:ext cx="4104000" cy="3351213"/>
          </a:xfrm>
        </p:spPr>
        <p:txBody>
          <a:bodyPr tIns="0">
            <a:normAutofit/>
          </a:bodyPr>
          <a:lstStyle>
            <a:lvl1pPr marL="226766" indent="-226766">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15">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5"/>
            <a:ext cx="4086000" cy="215444"/>
          </a:xfrm>
        </p:spPr>
        <p:txBody>
          <a:bodyPr wrap="square" rIns="0" bIns="0" anchor="ct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2"/>
            <a:ext cx="4086000" cy="3351213"/>
          </a:xfrm>
        </p:spPr>
        <p:txBody>
          <a:bodyPr tIns="0"/>
          <a:lstStyle>
            <a:lvl1pPr marL="285743" indent="-285743">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15" indent="-285707">
              <a:defRPr lang="en-US" sz="1200" kern="1200" dirty="0" smtClean="0">
                <a:solidFill>
                  <a:srgbClr val="595959"/>
                </a:solidFill>
                <a:latin typeface="Trebuchet MS" pitchFamily="34" charset="0"/>
                <a:ea typeface="+mn-ea"/>
                <a:cs typeface="+mn-cs"/>
              </a:defRPr>
            </a:lvl2pPr>
            <a:lvl3pPr marL="1142828" indent="-228566">
              <a:defRPr lang="en-US" sz="1400" kern="1200" dirty="0" smtClean="0">
                <a:solidFill>
                  <a:srgbClr val="595959"/>
                </a:solidFill>
                <a:latin typeface="Trebuchet MS" pitchFamily="34" charset="0"/>
                <a:ea typeface="+mn-ea"/>
                <a:cs typeface="+mn-cs"/>
              </a:defRPr>
            </a:lvl3pPr>
            <a:lvl4pPr marL="1599960" indent="-228566">
              <a:defRPr lang="en-US" sz="1200" kern="1200" dirty="0" smtClean="0">
                <a:solidFill>
                  <a:srgbClr val="595959"/>
                </a:solidFill>
                <a:latin typeface="Trebuchet MS" pitchFamily="34" charset="0"/>
                <a:ea typeface="+mn-ea"/>
                <a:cs typeface="+mn-cs"/>
              </a:defRPr>
            </a:lvl4pPr>
            <a:lvl5pPr marL="2057092" indent="-228566">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66" lvl="0" indent="-226766" algn="l" defTabSz="914264"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15" lvl="1" indent="-285707" algn="l" defTabSz="914264" rtl="0" eaLnBrk="1" latinLnBrk="0" hangingPunct="1">
              <a:lnSpc>
                <a:spcPct val="100000"/>
              </a:lnSpc>
              <a:spcBef>
                <a:spcPts val="400"/>
              </a:spcBef>
              <a:buFont typeface="Arial" pitchFamily="34" charset="0"/>
              <a:buChar char="–"/>
            </a:pPr>
            <a:r>
              <a:rPr lang="en-US" dirty="0"/>
              <a:t>Second level</a:t>
            </a:r>
          </a:p>
          <a:p>
            <a:pPr marL="1142828" lvl="2" indent="-228566" algn="l" defTabSz="914264" rtl="0" eaLnBrk="1" latinLnBrk="0" hangingPunct="1">
              <a:lnSpc>
                <a:spcPct val="90000"/>
              </a:lnSpc>
              <a:spcBef>
                <a:spcPts val="600"/>
              </a:spcBef>
              <a:buFont typeface="Arial" pitchFamily="34" charset="0"/>
              <a:buChar char="•"/>
            </a:pPr>
            <a:r>
              <a:rPr lang="en-US" dirty="0"/>
              <a:t>Third level</a:t>
            </a:r>
          </a:p>
          <a:p>
            <a:pPr marL="1599960" lvl="3" indent="-228566" algn="l" defTabSz="914264" rtl="0" eaLnBrk="1" latinLnBrk="0" hangingPunct="1">
              <a:lnSpc>
                <a:spcPct val="90000"/>
              </a:lnSpc>
              <a:spcBef>
                <a:spcPts val="600"/>
              </a:spcBef>
              <a:buFont typeface="Arial" pitchFamily="34" charset="0"/>
              <a:buChar char="–"/>
            </a:pPr>
            <a:r>
              <a:rPr lang="en-US" dirty="0"/>
              <a:t>Fourth level</a:t>
            </a:r>
          </a:p>
          <a:p>
            <a:pPr marL="2057092" lvl="4" indent="-228566" algn="l" defTabSz="914264"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2805163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7"/>
            <a:ext cx="7538400" cy="36932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1" y="1434528"/>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8"/>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1" y="1434528"/>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8"/>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8"/>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1" y="1434528"/>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3"/>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6" y="1027619"/>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3"/>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3"/>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1" y="2002653"/>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3"/>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3"/>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6" y="3003811"/>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1" y="3301793"/>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1" y="3869918"/>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5" y="3261034"/>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sz="1800"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1"/>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extLst>
      <p:ext uri="{BB962C8B-B14F-4D97-AF65-F5344CB8AC3E}">
        <p14:creationId xmlns:p14="http://schemas.microsoft.com/office/powerpoint/2010/main" val="268601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180303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8"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2"/>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8"/>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23712723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717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7"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47"/>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5" y="3741822"/>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5"/>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2" y="354615"/>
            <a:ext cx="1707598" cy="1433321"/>
          </a:xfrm>
          <a:prstGeom prst="rect">
            <a:avLst/>
          </a:prstGeom>
        </p:spPr>
      </p:pic>
    </p:spTree>
    <p:extLst>
      <p:ext uri="{BB962C8B-B14F-4D97-AF65-F5344CB8AC3E}">
        <p14:creationId xmlns:p14="http://schemas.microsoft.com/office/powerpoint/2010/main" val="495385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6"/>
            <a:ext cx="7538400" cy="36932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1274537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EF37-4D23-41C9-9028-986A450A574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 name="Title 1">
            <a:extLst>
              <a:ext uri="{FF2B5EF4-FFF2-40B4-BE49-F238E27FC236}">
                <a16:creationId xmlns:a16="http://schemas.microsoft.com/office/drawing/2014/main" id="{0117C1C2-C06F-42E5-87E4-923613C972A3}"/>
              </a:ext>
            </a:extLst>
          </p:cNvPr>
          <p:cNvSpPr>
            <a:spLocks noGrp="1"/>
          </p:cNvSpPr>
          <p:nvPr>
            <p:ph type="ctrTitle" hasCustomPrompt="1"/>
          </p:nvPr>
        </p:nvSpPr>
        <p:spPr>
          <a:xfrm>
            <a:off x="324000" y="311790"/>
            <a:ext cx="7538400" cy="369322"/>
          </a:xfrm>
          <a:prstGeom prst="rect">
            <a:avLst/>
          </a:prstGeom>
        </p:spPr>
        <p:txBody>
          <a:bodyPr>
            <a:spAutoFit/>
          </a:bodyPr>
          <a:lstStyle>
            <a:lvl1pPr marL="0" marR="0" indent="0" algn="l" defTabSz="91424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41"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6452264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6"/>
            <a:ext cx="7538400" cy="36932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1078366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7"/>
            <a:ext cx="7538400" cy="36932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2" y="1026162"/>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9326468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7"/>
            <a:ext cx="7538400" cy="36932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9"/>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9"/>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4279418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12"/>
            <a:ext cx="7538400" cy="369322"/>
          </a:xfrm>
          <a:prstGeom prst="rect">
            <a:avLst/>
          </a:prstGeom>
        </p:spPr>
        <p:txBody>
          <a:bodyPr anchor="b"/>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5"/>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7" y="1333502"/>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15">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66" lvl="0" indent="-226766" algn="l" defTabSz="914264"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5"/>
            <a:ext cx="4038600" cy="215444"/>
          </a:xfrm>
        </p:spPr>
        <p:txBody>
          <a:bodyPr wrap="square" rIns="0" bIns="0" anchor="ct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2"/>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66" lvl="0" indent="-226766" algn="l" defTabSz="914264" rtl="0" eaLnBrk="1" latinLnBrk="0" hangingPunct="1">
              <a:lnSpc>
                <a:spcPct val="90000"/>
              </a:lnSpc>
              <a:spcBef>
                <a:spcPts val="600"/>
              </a:spcBef>
              <a:buFont typeface="Arial" pitchFamily="34" charset="0"/>
              <a:buChar char="•"/>
            </a:pPr>
            <a:r>
              <a:rPr lang="en-US" dirty="0"/>
              <a:t>Click to edit Master text styles</a:t>
            </a:r>
          </a:p>
          <a:p>
            <a:pPr marL="568715" lvl="1" indent="-285707" algn="l" defTabSz="914264"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414020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7"/>
            <a:ext cx="7538400" cy="36932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417266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3971299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5" name="Picture 14" descr="Rane (Madras) gears up for next phase of growth">
            <a:extLst>
              <a:ext uri="{FF2B5EF4-FFF2-40B4-BE49-F238E27FC236}">
                <a16:creationId xmlns:a16="http://schemas.microsoft.com/office/drawing/2014/main" id="{9178128C-9B01-479D-A52B-B59BA067E4D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43999" cy="5143500"/>
          </a:xfrm>
          <a:prstGeom prst="rect">
            <a:avLst/>
          </a:prstGeom>
          <a:noFill/>
          <a:ln>
            <a:noFill/>
          </a:ln>
        </p:spPr>
      </p:pic>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2"/>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8"/>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20674719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7"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47"/>
            <a:r>
              <a:rPr lang="en-IN" sz="610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5" y="3741822"/>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5"/>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2" y="354615"/>
            <a:ext cx="1707598" cy="1433321"/>
          </a:xfrm>
          <a:prstGeom prst="rect">
            <a:avLst/>
          </a:prstGeom>
        </p:spPr>
      </p:pic>
    </p:spTree>
    <p:extLst>
      <p:ext uri="{BB962C8B-B14F-4D97-AF65-F5344CB8AC3E}">
        <p14:creationId xmlns:p14="http://schemas.microsoft.com/office/powerpoint/2010/main" val="17175072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5"/>
          <p:cNvSpPr>
            <a:spLocks noGrp="1"/>
          </p:cNvSpPr>
          <p:nvPr>
            <p:ph type="dt" sz="half" idx="10"/>
          </p:nvPr>
        </p:nvSpPr>
        <p:spPr/>
        <p:txBody>
          <a:bodyPr/>
          <a:lstStyle/>
          <a:p>
            <a:fld id="{1ADF333C-32D3-4847-920A-F2A1FAAB1DFD}" type="datetime1">
              <a:rPr lang="en-US" smtClean="0"/>
              <a:t>9/18/2023</a:t>
            </a:fld>
            <a:endParaRPr lang="de-DE" dirty="0"/>
          </a:p>
        </p:txBody>
      </p:sp>
      <p:sp>
        <p:nvSpPr>
          <p:cNvPr id="7" name="Foliennummernplatzhalter 6"/>
          <p:cNvSpPr>
            <a:spLocks noGrp="1"/>
          </p:cNvSpPr>
          <p:nvPr>
            <p:ph type="sldNum" sz="quarter" idx="11"/>
          </p:nvPr>
        </p:nvSpPr>
        <p:spPr/>
        <p:txBody>
          <a:bodyPr/>
          <a:lstStyle/>
          <a:p>
            <a:fld id="{221F1D72-F2AC-4B6E-A46C-E63D2CF40C7B}" type="slidenum">
              <a:rPr lang="de-DE" smtClean="0"/>
              <a:pPr/>
              <a:t>‹#›</a:t>
            </a:fld>
            <a:endParaRPr lang="de-DE"/>
          </a:p>
        </p:txBody>
      </p:sp>
      <p:sp>
        <p:nvSpPr>
          <p:cNvPr id="8" name="Titel 1">
            <a:extLst>
              <a:ext uri="{FF2B5EF4-FFF2-40B4-BE49-F238E27FC236}">
                <a16:creationId xmlns:a16="http://schemas.microsoft.com/office/drawing/2014/main" id="{FC5D7DC6-499C-40F2-BC7E-620B338AC9EF}"/>
              </a:ext>
            </a:extLst>
          </p:cNvPr>
          <p:cNvSpPr>
            <a:spLocks noGrp="1"/>
          </p:cNvSpPr>
          <p:nvPr>
            <p:ph type="title" hasCustomPrompt="1"/>
          </p:nvPr>
        </p:nvSpPr>
        <p:spPr>
          <a:xfrm>
            <a:off x="304840" y="479660"/>
            <a:ext cx="8029508" cy="369322"/>
          </a:xfrm>
          <a:prstGeom prst="rect">
            <a:avLst/>
          </a:prstGeom>
        </p:spPr>
        <p:txBody>
          <a:bodyPr/>
          <a:lstStyle>
            <a:lvl1pPr>
              <a:defRPr sz="1800"/>
            </a:lvl1pPr>
          </a:lstStyle>
          <a:p>
            <a:r>
              <a:rPr lang="de-DE" dirty="0"/>
              <a:t>Layout </a:t>
            </a:r>
            <a:r>
              <a:rPr lang="de-DE" dirty="0" err="1"/>
              <a:t>for</a:t>
            </a:r>
            <a:r>
              <a:rPr lang="de-DE" dirty="0"/>
              <a:t> </a:t>
            </a:r>
            <a:r>
              <a:rPr lang="de-DE" dirty="0" err="1"/>
              <a:t>agenda</a:t>
            </a:r>
            <a:endParaRPr lang="de-DE" dirty="0"/>
          </a:p>
        </p:txBody>
      </p:sp>
    </p:spTree>
    <p:extLst>
      <p:ext uri="{BB962C8B-B14F-4D97-AF65-F5344CB8AC3E}">
        <p14:creationId xmlns:p14="http://schemas.microsoft.com/office/powerpoint/2010/main" val="3509725222"/>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8"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2"/>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8"/>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23139063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9773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cSld name="Default - Title Slide -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Body Level One…"/>
          <p:cNvSpPr txBox="1">
            <a:spLocks noGrp="1"/>
          </p:cNvSpPr>
          <p:nvPr>
            <p:ph type="body" sz="quarter" idx="1"/>
          </p:nvPr>
        </p:nvSpPr>
        <p:spPr>
          <a:xfrm>
            <a:off x="356400" y="3098011"/>
            <a:ext cx="4194010" cy="1665110"/>
          </a:xfrm>
          <a:prstGeom prst="rect">
            <a:avLst/>
          </a:prstGeom>
        </p:spPr>
        <p:txBody>
          <a:bodyPr anchor="b"/>
          <a:lstStyle>
            <a:lvl1pPr>
              <a:spcBef>
                <a:spcPts val="0"/>
              </a:spcBef>
              <a:defRPr sz="1350" b="1">
                <a:solidFill>
                  <a:srgbClr val="FFFFFF"/>
                </a:solidFill>
                <a:uFill>
                  <a:solidFill>
                    <a:srgbClr val="FFFFFF"/>
                  </a:solidFill>
                </a:uFill>
              </a:defRPr>
            </a:lvl1pPr>
            <a:lvl2pPr>
              <a:spcBef>
                <a:spcPts val="0"/>
              </a:spcBef>
              <a:defRPr sz="1350" b="1">
                <a:solidFill>
                  <a:srgbClr val="FFFFFF"/>
                </a:solidFill>
                <a:uFill>
                  <a:solidFill>
                    <a:srgbClr val="FFFFFF"/>
                  </a:solidFill>
                </a:uFill>
              </a:defRPr>
            </a:lvl2pPr>
            <a:lvl3pPr marL="0" indent="0">
              <a:spcBef>
                <a:spcPts val="0"/>
              </a:spcBef>
              <a:buSzTx/>
              <a:buNone/>
              <a:defRPr sz="1350" b="1">
                <a:solidFill>
                  <a:srgbClr val="FFFFFF"/>
                </a:solidFill>
                <a:uFill>
                  <a:solidFill>
                    <a:srgbClr val="FFFFFF"/>
                  </a:solidFill>
                </a:uFill>
              </a:defRPr>
            </a:lvl3pPr>
            <a:lvl4pPr marL="0" indent="0">
              <a:spcBef>
                <a:spcPts val="0"/>
              </a:spcBef>
              <a:buSzTx/>
              <a:buNone/>
              <a:defRPr sz="1350" b="1">
                <a:solidFill>
                  <a:srgbClr val="FFFFFF"/>
                </a:solidFill>
                <a:uFill>
                  <a:solidFill>
                    <a:srgbClr val="FFFFFF"/>
                  </a:solidFill>
                </a:uFill>
              </a:defRPr>
            </a:lvl4pPr>
            <a:lvl5pPr marL="0" indent="0">
              <a:spcBef>
                <a:spcPts val="0"/>
              </a:spcBef>
              <a:buSzTx/>
              <a:buNone/>
              <a:defRPr sz="1350" b="1">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grpSp>
        <p:nvGrpSpPr>
          <p:cNvPr id="24" name="Group"/>
          <p:cNvGrpSpPr/>
          <p:nvPr/>
        </p:nvGrpSpPr>
        <p:grpSpPr>
          <a:xfrm>
            <a:off x="352424" y="343319"/>
            <a:ext cx="1498504" cy="280804"/>
            <a:chOff x="-1" y="-1"/>
            <a:chExt cx="1998003" cy="374403"/>
          </a:xfrm>
        </p:grpSpPr>
        <p:sp>
          <p:nvSpPr>
            <p:cNvPr id="14"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5"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6"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7"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8"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19"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0"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1"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2"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23"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25"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4157168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Default - Title Slide - White">
    <p:spTree>
      <p:nvGrpSpPr>
        <p:cNvPr id="1" name=""/>
        <p:cNvGrpSpPr/>
        <p:nvPr/>
      </p:nvGrpSpPr>
      <p:grpSpPr>
        <a:xfrm>
          <a:off x="0" y="0"/>
          <a:ext cx="0" cy="0"/>
          <a:chOff x="0" y="0"/>
          <a:chExt cx="0" cy="0"/>
        </a:xfrm>
      </p:grpSpPr>
      <p:sp>
        <p:nvSpPr>
          <p:cNvPr id="32" name="Body Level One…"/>
          <p:cNvSpPr txBox="1">
            <a:spLocks noGrp="1"/>
          </p:cNvSpPr>
          <p:nvPr>
            <p:ph type="body" sz="quarter" idx="1"/>
          </p:nvPr>
        </p:nvSpPr>
        <p:spPr>
          <a:xfrm>
            <a:off x="356494" y="3098011"/>
            <a:ext cx="4195763" cy="1665110"/>
          </a:xfrm>
          <a:prstGeom prst="rect">
            <a:avLst/>
          </a:prstGeom>
        </p:spPr>
        <p:txBody>
          <a:bodyPr anchor="b"/>
          <a:lstStyle>
            <a:lvl1pPr>
              <a:spcBef>
                <a:spcPts val="0"/>
              </a:spcBef>
              <a:defRPr sz="1350" b="1"/>
            </a:lvl1pPr>
            <a:lvl2pPr>
              <a:spcBef>
                <a:spcPts val="0"/>
              </a:spcBef>
              <a:defRPr sz="1350" b="1"/>
            </a:lvl2pPr>
            <a:lvl3pPr marL="0" indent="0">
              <a:spcBef>
                <a:spcPts val="0"/>
              </a:spcBef>
              <a:buSzTx/>
              <a:buNone/>
              <a:defRPr sz="1350" b="1"/>
            </a:lvl3pPr>
            <a:lvl4pPr marL="0" indent="0">
              <a:spcBef>
                <a:spcPts val="0"/>
              </a:spcBef>
              <a:buSzTx/>
              <a:buNone/>
              <a:defRPr sz="1350" b="1"/>
            </a:lvl4pPr>
            <a:lvl5pPr marL="0" indent="0">
              <a:spcBef>
                <a:spcPts val="0"/>
              </a:spcBef>
              <a:buSzTx/>
              <a:buNone/>
              <a:defRPr sz="1350" b="1"/>
            </a:lvl5pPr>
          </a:lstStyle>
          <a:p>
            <a:r>
              <a:t>Body Level One</a:t>
            </a:r>
          </a:p>
          <a:p>
            <a:pPr lvl="1"/>
            <a:r>
              <a:t>Body Level Two</a:t>
            </a:r>
          </a:p>
          <a:p>
            <a:pPr lvl="2"/>
            <a:r>
              <a:t>Body Level Three</a:t>
            </a:r>
          </a:p>
          <a:p>
            <a:pPr lvl="3"/>
            <a:r>
              <a:t>Body Level Four</a:t>
            </a:r>
          </a:p>
          <a:p>
            <a:pPr lvl="4"/>
            <a:r>
              <a:t>Body Level Five</a:t>
            </a:r>
          </a:p>
        </p:txBody>
      </p:sp>
      <p:grpSp>
        <p:nvGrpSpPr>
          <p:cNvPr id="43" name="Group"/>
          <p:cNvGrpSpPr/>
          <p:nvPr/>
        </p:nvGrpSpPr>
        <p:grpSpPr>
          <a:xfrm>
            <a:off x="356493" y="342898"/>
            <a:ext cx="1498504" cy="280804"/>
            <a:chOff x="-1" y="-1"/>
            <a:chExt cx="1998003" cy="374403"/>
          </a:xfrm>
        </p:grpSpPr>
        <p:sp>
          <p:nvSpPr>
            <p:cNvPr id="33"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4"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5" name="Rectangle"/>
            <p:cNvSpPr/>
            <p:nvPr/>
          </p:nvSpPr>
          <p:spPr>
            <a:xfrm>
              <a:off x="623766" y="-2"/>
              <a:ext cx="91617" cy="368615"/>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6"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7" name="Rectangle"/>
            <p:cNvSpPr/>
            <p:nvPr/>
          </p:nvSpPr>
          <p:spPr>
            <a:xfrm>
              <a:off x="1054553" y="94565"/>
              <a:ext cx="91617" cy="274047"/>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8" name="Rectangle"/>
            <p:cNvSpPr/>
            <p:nvPr/>
          </p:nvSpPr>
          <p:spPr>
            <a:xfrm>
              <a:off x="1054553" y="-2"/>
              <a:ext cx="91617" cy="61758"/>
            </a:xfrm>
            <a:prstGeom prst="rect">
              <a:avLst/>
            </a:pr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39"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40"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41"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42"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000000"/>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4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05483113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Default - Title Slide - Circle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Title Text"/>
          <p:cNvSpPr txBox="1">
            <a:spLocks noGrp="1"/>
          </p:cNvSpPr>
          <p:nvPr>
            <p:ph type="title"/>
          </p:nvPr>
        </p:nvSpPr>
        <p:spPr>
          <a:xfrm>
            <a:off x="3157611" y="1014155"/>
            <a:ext cx="2835002" cy="3102366"/>
          </a:xfrm>
          <a:prstGeom prst="rect">
            <a:avLst/>
          </a:prstGeom>
          <a:ln w="25400">
            <a:solidFill>
              <a:schemeClr val="accent1"/>
            </a:solidFill>
            <a:round/>
          </a:ln>
        </p:spPr>
        <p:txBody>
          <a:bodyPr lIns="107999" tIns="107999" rIns="107999" bIns="107999" anchor="ctr"/>
          <a:lstStyle>
            <a:lvl1pPr algn="ctr">
              <a:lnSpc>
                <a:spcPts val="2850"/>
              </a:lnSpc>
              <a:defRPr sz="2400">
                <a:solidFill>
                  <a:srgbClr val="FFFFFF"/>
                </a:solidFill>
                <a:uFill>
                  <a:solidFill>
                    <a:srgbClr val="FFFFFF"/>
                  </a:solidFill>
                </a:uFill>
              </a:defRPr>
            </a:lvl1pPr>
          </a:lstStyle>
          <a:p>
            <a:r>
              <a:t>Title Text</a:t>
            </a:r>
          </a:p>
        </p:txBody>
      </p:sp>
      <p:sp>
        <p:nvSpPr>
          <p:cNvPr id="52" name="Body Level One…"/>
          <p:cNvSpPr txBox="1">
            <a:spLocks noGrp="1"/>
          </p:cNvSpPr>
          <p:nvPr>
            <p:ph type="body" sz="quarter" idx="1"/>
          </p:nvPr>
        </p:nvSpPr>
        <p:spPr>
          <a:xfrm>
            <a:off x="356400" y="4116519"/>
            <a:ext cx="4194010" cy="646601"/>
          </a:xfrm>
          <a:prstGeom prst="rect">
            <a:avLst/>
          </a:prstGeom>
        </p:spPr>
        <p:txBody>
          <a:bodyPr anchor="b"/>
          <a:lstStyle>
            <a:lvl1pPr>
              <a:spcBef>
                <a:spcPts val="0"/>
              </a:spcBef>
              <a:defRPr sz="1200">
                <a:solidFill>
                  <a:srgbClr val="FFFFFF"/>
                </a:solidFill>
                <a:uFill>
                  <a:solidFill>
                    <a:srgbClr val="FFFFFF"/>
                  </a:solidFill>
                </a:uFill>
              </a:defRPr>
            </a:lvl1pPr>
            <a:lvl2pPr>
              <a:spcBef>
                <a:spcPts val="0"/>
              </a:spcBef>
              <a:defRPr sz="1200">
                <a:solidFill>
                  <a:srgbClr val="FFFFFF"/>
                </a:solidFill>
                <a:uFill>
                  <a:solidFill>
                    <a:srgbClr val="FFFFFF"/>
                  </a:solidFill>
                </a:uFill>
              </a:defRPr>
            </a:lvl2pPr>
            <a:lvl3pPr marL="0" indent="0">
              <a:spcBef>
                <a:spcPts val="0"/>
              </a:spcBef>
              <a:buSzTx/>
              <a:buNone/>
              <a:defRPr sz="1200">
                <a:solidFill>
                  <a:srgbClr val="FFFFFF"/>
                </a:solidFill>
                <a:uFill>
                  <a:solidFill>
                    <a:srgbClr val="FFFFFF"/>
                  </a:solidFill>
                </a:uFill>
              </a:defRPr>
            </a:lvl3pPr>
            <a:lvl4pPr marL="0" indent="0">
              <a:spcBef>
                <a:spcPts val="0"/>
              </a:spcBef>
              <a:buSzTx/>
              <a:buNone/>
              <a:defRPr sz="1200">
                <a:solidFill>
                  <a:srgbClr val="FFFFFF"/>
                </a:solidFill>
                <a:uFill>
                  <a:solidFill>
                    <a:srgbClr val="FFFFFF"/>
                  </a:solidFill>
                </a:uFill>
              </a:defRPr>
            </a:lvl4pPr>
            <a:lvl5pPr marL="0" indent="0">
              <a:spcBef>
                <a:spcPts val="0"/>
              </a:spcBef>
              <a:buSzTx/>
              <a:buNone/>
              <a:defRPr sz="12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grpSp>
        <p:nvGrpSpPr>
          <p:cNvPr id="63" name="Group"/>
          <p:cNvGrpSpPr/>
          <p:nvPr/>
        </p:nvGrpSpPr>
        <p:grpSpPr>
          <a:xfrm>
            <a:off x="352424" y="343319"/>
            <a:ext cx="1498504" cy="280804"/>
            <a:chOff x="-1" y="-1"/>
            <a:chExt cx="1998003" cy="374403"/>
          </a:xfrm>
        </p:grpSpPr>
        <p:sp>
          <p:nvSpPr>
            <p:cNvPr id="53" name="Circle"/>
            <p:cNvSpPr/>
            <p:nvPr/>
          </p:nvSpPr>
          <p:spPr>
            <a:xfrm>
              <a:off x="1890790" y="268256"/>
              <a:ext cx="107213" cy="106147"/>
            </a:xfrm>
            <a:prstGeom prst="ellipse">
              <a:avLst/>
            </a:prstGeom>
            <a:solidFill>
              <a:schemeClr val="accent1"/>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4" name="Shape"/>
            <p:cNvSpPr/>
            <p:nvPr/>
          </p:nvSpPr>
          <p:spPr>
            <a:xfrm>
              <a:off x="-2" y="1929"/>
              <a:ext cx="304089" cy="366683"/>
            </a:xfrm>
            <a:custGeom>
              <a:avLst/>
              <a:gdLst/>
              <a:ahLst/>
              <a:cxnLst>
                <a:cxn ang="0">
                  <a:pos x="wd2" y="hd2"/>
                </a:cxn>
                <a:cxn ang="5400000">
                  <a:pos x="wd2" y="hd2"/>
                </a:cxn>
                <a:cxn ang="10800000">
                  <a:pos x="wd2" y="hd2"/>
                </a:cxn>
                <a:cxn ang="16200000">
                  <a:pos x="wd2" y="hd2"/>
                </a:cxn>
              </a:cxnLst>
              <a:rect l="0" t="0" r="r" b="b"/>
              <a:pathLst>
                <a:path w="21600" h="21600" extrusionOk="0">
                  <a:moveTo>
                    <a:pt x="21600" y="10333"/>
                  </a:moveTo>
                  <a:cubicBezTo>
                    <a:pt x="21600" y="13944"/>
                    <a:pt x="20396" y="16745"/>
                    <a:pt x="18063" y="18674"/>
                  </a:cubicBezTo>
                  <a:cubicBezTo>
                    <a:pt x="15730" y="20604"/>
                    <a:pt x="12418" y="21600"/>
                    <a:pt x="8203" y="21600"/>
                  </a:cubicBezTo>
                  <a:cubicBezTo>
                    <a:pt x="0" y="21600"/>
                    <a:pt x="0" y="21600"/>
                    <a:pt x="0" y="21600"/>
                  </a:cubicBezTo>
                  <a:cubicBezTo>
                    <a:pt x="0" y="0"/>
                    <a:pt x="0" y="0"/>
                    <a:pt x="0" y="0"/>
                  </a:cubicBezTo>
                  <a:cubicBezTo>
                    <a:pt x="8806" y="0"/>
                    <a:pt x="8806" y="0"/>
                    <a:pt x="8806" y="0"/>
                  </a:cubicBezTo>
                  <a:cubicBezTo>
                    <a:pt x="12870" y="0"/>
                    <a:pt x="16031" y="934"/>
                    <a:pt x="18289" y="2677"/>
                  </a:cubicBezTo>
                  <a:cubicBezTo>
                    <a:pt x="20471" y="4482"/>
                    <a:pt x="21600" y="7034"/>
                    <a:pt x="21600" y="10333"/>
                  </a:cubicBezTo>
                  <a:moveTo>
                    <a:pt x="14450" y="10582"/>
                  </a:moveTo>
                  <a:cubicBezTo>
                    <a:pt x="14450" y="8590"/>
                    <a:pt x="13999" y="7096"/>
                    <a:pt x="13095" y="6163"/>
                  </a:cubicBezTo>
                  <a:cubicBezTo>
                    <a:pt x="12117" y="5229"/>
                    <a:pt x="10762" y="4731"/>
                    <a:pt x="8881" y="4731"/>
                  </a:cubicBezTo>
                  <a:cubicBezTo>
                    <a:pt x="6849" y="4731"/>
                    <a:pt x="6849" y="4731"/>
                    <a:pt x="6849" y="4731"/>
                  </a:cubicBezTo>
                  <a:cubicBezTo>
                    <a:pt x="6849" y="16807"/>
                    <a:pt x="6849" y="16807"/>
                    <a:pt x="6849" y="16807"/>
                  </a:cubicBezTo>
                  <a:cubicBezTo>
                    <a:pt x="8354" y="16807"/>
                    <a:pt x="8354" y="16807"/>
                    <a:pt x="8354" y="16807"/>
                  </a:cubicBezTo>
                  <a:cubicBezTo>
                    <a:pt x="10461" y="16807"/>
                    <a:pt x="12042" y="16309"/>
                    <a:pt x="13020" y="15251"/>
                  </a:cubicBezTo>
                  <a:cubicBezTo>
                    <a:pt x="13999" y="14255"/>
                    <a:pt x="14450" y="12699"/>
                    <a:pt x="14450" y="10582"/>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5" name="Rectangle"/>
            <p:cNvSpPr/>
            <p:nvPr/>
          </p:nvSpPr>
          <p:spPr>
            <a:xfrm>
              <a:off x="623766" y="-2"/>
              <a:ext cx="91617" cy="368615"/>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6" name="Shape"/>
            <p:cNvSpPr/>
            <p:nvPr/>
          </p:nvSpPr>
          <p:spPr>
            <a:xfrm>
              <a:off x="752417" y="90705"/>
              <a:ext cx="265103" cy="281767"/>
            </a:xfrm>
            <a:custGeom>
              <a:avLst/>
              <a:gdLst/>
              <a:ahLst/>
              <a:cxnLst>
                <a:cxn ang="0">
                  <a:pos x="wd2" y="hd2"/>
                </a:cxn>
                <a:cxn ang="5400000">
                  <a:pos x="wd2" y="hd2"/>
                </a:cxn>
                <a:cxn ang="10800000">
                  <a:pos x="wd2" y="hd2"/>
                </a:cxn>
                <a:cxn ang="16200000">
                  <a:pos x="wd2" y="hd2"/>
                </a:cxn>
              </a:cxnLst>
              <a:rect l="0" t="0" r="r" b="b"/>
              <a:pathLst>
                <a:path w="21600" h="21600" extrusionOk="0">
                  <a:moveTo>
                    <a:pt x="21600" y="10760"/>
                  </a:moveTo>
                  <a:cubicBezTo>
                    <a:pt x="21600" y="14157"/>
                    <a:pt x="20657" y="16827"/>
                    <a:pt x="18686" y="18769"/>
                  </a:cubicBezTo>
                  <a:cubicBezTo>
                    <a:pt x="16800" y="20710"/>
                    <a:pt x="14143" y="21600"/>
                    <a:pt x="10714" y="21600"/>
                  </a:cubicBezTo>
                  <a:cubicBezTo>
                    <a:pt x="7457" y="21600"/>
                    <a:pt x="4800" y="20629"/>
                    <a:pt x="2914" y="18688"/>
                  </a:cubicBezTo>
                  <a:cubicBezTo>
                    <a:pt x="943" y="16746"/>
                    <a:pt x="0" y="14076"/>
                    <a:pt x="0" y="10760"/>
                  </a:cubicBezTo>
                  <a:cubicBezTo>
                    <a:pt x="0" y="7362"/>
                    <a:pt x="943" y="4692"/>
                    <a:pt x="2829" y="2831"/>
                  </a:cubicBezTo>
                  <a:cubicBezTo>
                    <a:pt x="4714" y="971"/>
                    <a:pt x="7371" y="0"/>
                    <a:pt x="10886" y="0"/>
                  </a:cubicBezTo>
                  <a:cubicBezTo>
                    <a:pt x="12943" y="0"/>
                    <a:pt x="14829" y="404"/>
                    <a:pt x="16457" y="1294"/>
                  </a:cubicBezTo>
                  <a:cubicBezTo>
                    <a:pt x="18086" y="2184"/>
                    <a:pt x="19371" y="3398"/>
                    <a:pt x="20229" y="5097"/>
                  </a:cubicBezTo>
                  <a:cubicBezTo>
                    <a:pt x="21171" y="6715"/>
                    <a:pt x="21600" y="8575"/>
                    <a:pt x="21600" y="10760"/>
                  </a:cubicBezTo>
                  <a:moveTo>
                    <a:pt x="7543" y="10760"/>
                  </a:moveTo>
                  <a:cubicBezTo>
                    <a:pt x="7543" y="12539"/>
                    <a:pt x="7800" y="13915"/>
                    <a:pt x="8314" y="14885"/>
                  </a:cubicBezTo>
                  <a:cubicBezTo>
                    <a:pt x="8829" y="15775"/>
                    <a:pt x="9600" y="16261"/>
                    <a:pt x="10800" y="16261"/>
                  </a:cubicBezTo>
                  <a:cubicBezTo>
                    <a:pt x="12000" y="16261"/>
                    <a:pt x="12771" y="15775"/>
                    <a:pt x="13286" y="14885"/>
                  </a:cubicBezTo>
                  <a:cubicBezTo>
                    <a:pt x="13714" y="13915"/>
                    <a:pt x="13971" y="12539"/>
                    <a:pt x="13971" y="10760"/>
                  </a:cubicBezTo>
                  <a:cubicBezTo>
                    <a:pt x="13971" y="8980"/>
                    <a:pt x="13714" y="7604"/>
                    <a:pt x="13286" y="6715"/>
                  </a:cubicBezTo>
                  <a:cubicBezTo>
                    <a:pt x="12771" y="5825"/>
                    <a:pt x="11914" y="5339"/>
                    <a:pt x="10800" y="5339"/>
                  </a:cubicBezTo>
                  <a:cubicBezTo>
                    <a:pt x="9600" y="5339"/>
                    <a:pt x="8829" y="5825"/>
                    <a:pt x="8314" y="6715"/>
                  </a:cubicBezTo>
                  <a:cubicBezTo>
                    <a:pt x="7800" y="7604"/>
                    <a:pt x="7543" y="8980"/>
                    <a:pt x="7543" y="10760"/>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7" name="Rectangle"/>
            <p:cNvSpPr/>
            <p:nvPr/>
          </p:nvSpPr>
          <p:spPr>
            <a:xfrm>
              <a:off x="1054553" y="94565"/>
              <a:ext cx="91617" cy="274047"/>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8" name="Rectangle"/>
            <p:cNvSpPr/>
            <p:nvPr/>
          </p:nvSpPr>
          <p:spPr>
            <a:xfrm>
              <a:off x="1054553" y="-2"/>
              <a:ext cx="91617" cy="61758"/>
            </a:xfrm>
            <a:prstGeom prst="rect">
              <a:avLst/>
            </a:pr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59" name="Shape"/>
            <p:cNvSpPr/>
            <p:nvPr/>
          </p:nvSpPr>
          <p:spPr>
            <a:xfrm>
              <a:off x="1183205"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7961" y="17205"/>
                    <a:pt x="19604" y="17016"/>
                    <a:pt x="21600" y="16640"/>
                  </a:cubicBezTo>
                  <a:cubicBezTo>
                    <a:pt x="21600" y="20721"/>
                    <a:pt x="21600" y="20721"/>
                    <a:pt x="21600" y="20721"/>
                  </a:cubicBezTo>
                  <a:cubicBezTo>
                    <a:pt x="20191" y="21035"/>
                    <a:pt x="18900" y="21286"/>
                    <a:pt x="17609" y="21412"/>
                  </a:cubicBezTo>
                  <a:cubicBezTo>
                    <a:pt x="16435" y="21537"/>
                    <a:pt x="14909" y="21600"/>
                    <a:pt x="13265" y="21600"/>
                  </a:cubicBezTo>
                  <a:cubicBezTo>
                    <a:pt x="9861" y="21600"/>
                    <a:pt x="7396" y="21160"/>
                    <a:pt x="5870" y="20219"/>
                  </a:cubicBezTo>
                  <a:cubicBezTo>
                    <a:pt x="4343" y="19340"/>
                    <a:pt x="3522" y="17895"/>
                    <a:pt x="3522" y="16012"/>
                  </a:cubicBezTo>
                  <a:cubicBezTo>
                    <a:pt x="3522" y="9293"/>
                    <a:pt x="3522" y="9293"/>
                    <a:pt x="3522" y="9293"/>
                  </a:cubicBezTo>
                  <a:cubicBezTo>
                    <a:pt x="0" y="9293"/>
                    <a:pt x="0" y="9293"/>
                    <a:pt x="0" y="9293"/>
                  </a:cubicBezTo>
                  <a:cubicBezTo>
                    <a:pt x="0" y="5086"/>
                    <a:pt x="0" y="5086"/>
                    <a:pt x="0" y="5086"/>
                  </a:cubicBezTo>
                  <a:cubicBezTo>
                    <a:pt x="3522" y="5086"/>
                    <a:pt x="3522" y="5086"/>
                    <a:pt x="3522" y="5086"/>
                  </a:cubicBezTo>
                  <a:cubicBezTo>
                    <a:pt x="3522" y="1005"/>
                    <a:pt x="3522" y="1005"/>
                    <a:pt x="3522" y="1005"/>
                  </a:cubicBezTo>
                  <a:cubicBezTo>
                    <a:pt x="13852" y="0"/>
                    <a:pt x="13852" y="0"/>
                    <a:pt x="13852" y="0"/>
                  </a:cubicBezTo>
                  <a:cubicBezTo>
                    <a:pt x="13852" y="5086"/>
                    <a:pt x="13852" y="5086"/>
                    <a:pt x="13852" y="5086"/>
                  </a:cubicBezTo>
                  <a:cubicBezTo>
                    <a:pt x="20426" y="5086"/>
                    <a:pt x="20426" y="5086"/>
                    <a:pt x="20426" y="5086"/>
                  </a:cubicBezTo>
                  <a:cubicBezTo>
                    <a:pt x="20426" y="9293"/>
                    <a:pt x="20426" y="9293"/>
                    <a:pt x="20426" y="9293"/>
                  </a:cubicBezTo>
                  <a:cubicBezTo>
                    <a:pt x="13852" y="9293"/>
                    <a:pt x="13852" y="9293"/>
                    <a:pt x="13852" y="9293"/>
                  </a:cubicBezTo>
                  <a:cubicBezTo>
                    <a:pt x="13852" y="15635"/>
                    <a:pt x="13852" y="15635"/>
                    <a:pt x="13852" y="15635"/>
                  </a:cubicBezTo>
                  <a:cubicBezTo>
                    <a:pt x="13852" y="16702"/>
                    <a:pt x="14791"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60" name="Shape"/>
            <p:cNvSpPr/>
            <p:nvPr/>
          </p:nvSpPr>
          <p:spPr>
            <a:xfrm>
              <a:off x="1395676" y="7719"/>
              <a:ext cx="194929" cy="364753"/>
            </a:xfrm>
            <a:custGeom>
              <a:avLst/>
              <a:gdLst/>
              <a:ahLst/>
              <a:cxnLst>
                <a:cxn ang="0">
                  <a:pos x="wd2" y="hd2"/>
                </a:cxn>
                <a:cxn ang="5400000">
                  <a:pos x="wd2" y="hd2"/>
                </a:cxn>
                <a:cxn ang="10800000">
                  <a:pos x="wd2" y="hd2"/>
                </a:cxn>
                <a:cxn ang="16200000">
                  <a:pos x="wd2" y="hd2"/>
                </a:cxn>
              </a:cxnLst>
              <a:rect l="0" t="0" r="r" b="b"/>
              <a:pathLst>
                <a:path w="21600" h="21600" extrusionOk="0">
                  <a:moveTo>
                    <a:pt x="16670" y="17205"/>
                  </a:moveTo>
                  <a:cubicBezTo>
                    <a:pt x="18078" y="17205"/>
                    <a:pt x="19722" y="17016"/>
                    <a:pt x="21600" y="16640"/>
                  </a:cubicBezTo>
                  <a:cubicBezTo>
                    <a:pt x="21600" y="20721"/>
                    <a:pt x="21600" y="20721"/>
                    <a:pt x="21600" y="20721"/>
                  </a:cubicBezTo>
                  <a:cubicBezTo>
                    <a:pt x="20309" y="21035"/>
                    <a:pt x="18900" y="21286"/>
                    <a:pt x="17726" y="21412"/>
                  </a:cubicBezTo>
                  <a:cubicBezTo>
                    <a:pt x="16435" y="21537"/>
                    <a:pt x="15026" y="21600"/>
                    <a:pt x="13383" y="21600"/>
                  </a:cubicBezTo>
                  <a:cubicBezTo>
                    <a:pt x="9861" y="21600"/>
                    <a:pt x="7396" y="21160"/>
                    <a:pt x="5870" y="20219"/>
                  </a:cubicBezTo>
                  <a:cubicBezTo>
                    <a:pt x="4343" y="19340"/>
                    <a:pt x="3639" y="17895"/>
                    <a:pt x="3639" y="16012"/>
                  </a:cubicBezTo>
                  <a:cubicBezTo>
                    <a:pt x="3639" y="9293"/>
                    <a:pt x="3639" y="9293"/>
                    <a:pt x="3639" y="9293"/>
                  </a:cubicBezTo>
                  <a:cubicBezTo>
                    <a:pt x="0" y="9293"/>
                    <a:pt x="0" y="9293"/>
                    <a:pt x="0" y="9293"/>
                  </a:cubicBezTo>
                  <a:cubicBezTo>
                    <a:pt x="0" y="5086"/>
                    <a:pt x="0" y="5086"/>
                    <a:pt x="0" y="5086"/>
                  </a:cubicBezTo>
                  <a:cubicBezTo>
                    <a:pt x="3639" y="5086"/>
                    <a:pt x="3639" y="5086"/>
                    <a:pt x="3639" y="5086"/>
                  </a:cubicBezTo>
                  <a:cubicBezTo>
                    <a:pt x="3639" y="942"/>
                    <a:pt x="3639" y="942"/>
                    <a:pt x="3639" y="942"/>
                  </a:cubicBezTo>
                  <a:cubicBezTo>
                    <a:pt x="13970" y="0"/>
                    <a:pt x="13970" y="0"/>
                    <a:pt x="13970" y="0"/>
                  </a:cubicBezTo>
                  <a:cubicBezTo>
                    <a:pt x="13970" y="5086"/>
                    <a:pt x="13970" y="5086"/>
                    <a:pt x="13970" y="5086"/>
                  </a:cubicBezTo>
                  <a:cubicBezTo>
                    <a:pt x="20426" y="5086"/>
                    <a:pt x="20426" y="5086"/>
                    <a:pt x="20426" y="5086"/>
                  </a:cubicBezTo>
                  <a:cubicBezTo>
                    <a:pt x="20426" y="9293"/>
                    <a:pt x="20426" y="9293"/>
                    <a:pt x="20426" y="9293"/>
                  </a:cubicBezTo>
                  <a:cubicBezTo>
                    <a:pt x="13970" y="9293"/>
                    <a:pt x="13970" y="9293"/>
                    <a:pt x="13970" y="9293"/>
                  </a:cubicBezTo>
                  <a:cubicBezTo>
                    <a:pt x="13970" y="15635"/>
                    <a:pt x="13970" y="15635"/>
                    <a:pt x="13970" y="15635"/>
                  </a:cubicBezTo>
                  <a:cubicBezTo>
                    <a:pt x="13970" y="16702"/>
                    <a:pt x="14909" y="17205"/>
                    <a:pt x="16670" y="17205"/>
                  </a:cubicBezTo>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61" name="Shape"/>
            <p:cNvSpPr/>
            <p:nvPr/>
          </p:nvSpPr>
          <p:spPr>
            <a:xfrm>
              <a:off x="1610096" y="90705"/>
              <a:ext cx="259254" cy="281767"/>
            </a:xfrm>
            <a:custGeom>
              <a:avLst/>
              <a:gdLst/>
              <a:ahLst/>
              <a:cxnLst>
                <a:cxn ang="0">
                  <a:pos x="wd2" y="hd2"/>
                </a:cxn>
                <a:cxn ang="5400000">
                  <a:pos x="wd2" y="hd2"/>
                </a:cxn>
                <a:cxn ang="10800000">
                  <a:pos x="wd2" y="hd2"/>
                </a:cxn>
                <a:cxn ang="16200000">
                  <a:pos x="wd2" y="hd2"/>
                </a:cxn>
              </a:cxnLst>
              <a:rect l="0" t="0" r="r" b="b"/>
              <a:pathLst>
                <a:path w="21600" h="21600" extrusionOk="0">
                  <a:moveTo>
                    <a:pt x="18856" y="2427"/>
                  </a:moveTo>
                  <a:cubicBezTo>
                    <a:pt x="16997" y="809"/>
                    <a:pt x="14430" y="0"/>
                    <a:pt x="11066" y="0"/>
                  </a:cubicBezTo>
                  <a:cubicBezTo>
                    <a:pt x="7525" y="0"/>
                    <a:pt x="4780" y="971"/>
                    <a:pt x="2921" y="2831"/>
                  </a:cubicBezTo>
                  <a:cubicBezTo>
                    <a:pt x="974" y="4692"/>
                    <a:pt x="0" y="7443"/>
                    <a:pt x="0" y="10921"/>
                  </a:cubicBezTo>
                  <a:cubicBezTo>
                    <a:pt x="0" y="14400"/>
                    <a:pt x="1062" y="16989"/>
                    <a:pt x="3098" y="18849"/>
                  </a:cubicBezTo>
                  <a:cubicBezTo>
                    <a:pt x="5223" y="20710"/>
                    <a:pt x="8056" y="21600"/>
                    <a:pt x="11774" y="21600"/>
                  </a:cubicBezTo>
                  <a:cubicBezTo>
                    <a:pt x="13544" y="21600"/>
                    <a:pt x="15138" y="21519"/>
                    <a:pt x="16377" y="21276"/>
                  </a:cubicBezTo>
                  <a:cubicBezTo>
                    <a:pt x="17705" y="21115"/>
                    <a:pt x="18944" y="20710"/>
                    <a:pt x="20095" y="20144"/>
                  </a:cubicBezTo>
                  <a:cubicBezTo>
                    <a:pt x="18944" y="15371"/>
                    <a:pt x="18944" y="15371"/>
                    <a:pt x="18944" y="15371"/>
                  </a:cubicBezTo>
                  <a:cubicBezTo>
                    <a:pt x="18059" y="15694"/>
                    <a:pt x="17262" y="15937"/>
                    <a:pt x="16466" y="16180"/>
                  </a:cubicBezTo>
                  <a:cubicBezTo>
                    <a:pt x="15315" y="16342"/>
                    <a:pt x="14075" y="16503"/>
                    <a:pt x="12748" y="16503"/>
                  </a:cubicBezTo>
                  <a:cubicBezTo>
                    <a:pt x="11243" y="16503"/>
                    <a:pt x="10092" y="16180"/>
                    <a:pt x="9207" y="15533"/>
                  </a:cubicBezTo>
                  <a:cubicBezTo>
                    <a:pt x="8321" y="14804"/>
                    <a:pt x="7879" y="13915"/>
                    <a:pt x="7790" y="12782"/>
                  </a:cubicBezTo>
                  <a:cubicBezTo>
                    <a:pt x="21600" y="12782"/>
                    <a:pt x="21600" y="12782"/>
                    <a:pt x="21600" y="12782"/>
                  </a:cubicBezTo>
                  <a:cubicBezTo>
                    <a:pt x="21600" y="9546"/>
                    <a:pt x="21600" y="9546"/>
                    <a:pt x="21600" y="9546"/>
                  </a:cubicBezTo>
                  <a:cubicBezTo>
                    <a:pt x="21600" y="6472"/>
                    <a:pt x="20715" y="4126"/>
                    <a:pt x="18856" y="2427"/>
                  </a:cubicBezTo>
                  <a:moveTo>
                    <a:pt x="7967" y="8252"/>
                  </a:moveTo>
                  <a:cubicBezTo>
                    <a:pt x="8056" y="7038"/>
                    <a:pt x="8410" y="6229"/>
                    <a:pt x="9030" y="5663"/>
                  </a:cubicBezTo>
                  <a:cubicBezTo>
                    <a:pt x="9649" y="5178"/>
                    <a:pt x="10446" y="4935"/>
                    <a:pt x="11331" y="4935"/>
                  </a:cubicBezTo>
                  <a:cubicBezTo>
                    <a:pt x="12305" y="4935"/>
                    <a:pt x="13102" y="5178"/>
                    <a:pt x="13721" y="5825"/>
                  </a:cubicBezTo>
                  <a:cubicBezTo>
                    <a:pt x="14252" y="6391"/>
                    <a:pt x="14607" y="7200"/>
                    <a:pt x="14607" y="8252"/>
                  </a:cubicBezTo>
                  <a:lnTo>
                    <a:pt x="7967"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sp>
          <p:nvSpPr>
            <p:cNvPr id="62" name="Shape"/>
            <p:cNvSpPr/>
            <p:nvPr/>
          </p:nvSpPr>
          <p:spPr>
            <a:xfrm>
              <a:off x="331375" y="90705"/>
              <a:ext cx="257306" cy="281767"/>
            </a:xfrm>
            <a:custGeom>
              <a:avLst/>
              <a:gdLst/>
              <a:ahLst/>
              <a:cxnLst>
                <a:cxn ang="0">
                  <a:pos x="wd2" y="hd2"/>
                </a:cxn>
                <a:cxn ang="5400000">
                  <a:pos x="wd2" y="hd2"/>
                </a:cxn>
                <a:cxn ang="10800000">
                  <a:pos x="wd2" y="hd2"/>
                </a:cxn>
                <a:cxn ang="16200000">
                  <a:pos x="wd2" y="hd2"/>
                </a:cxn>
              </a:cxnLst>
              <a:rect l="0" t="0" r="r" b="b"/>
              <a:pathLst>
                <a:path w="21600" h="21600" extrusionOk="0">
                  <a:moveTo>
                    <a:pt x="18844" y="2427"/>
                  </a:moveTo>
                  <a:cubicBezTo>
                    <a:pt x="16978" y="809"/>
                    <a:pt x="14400" y="0"/>
                    <a:pt x="11022" y="0"/>
                  </a:cubicBezTo>
                  <a:cubicBezTo>
                    <a:pt x="7467" y="0"/>
                    <a:pt x="4711" y="971"/>
                    <a:pt x="2844" y="2831"/>
                  </a:cubicBezTo>
                  <a:cubicBezTo>
                    <a:pt x="889" y="4692"/>
                    <a:pt x="0" y="7443"/>
                    <a:pt x="0" y="10921"/>
                  </a:cubicBezTo>
                  <a:cubicBezTo>
                    <a:pt x="0" y="14400"/>
                    <a:pt x="978" y="16989"/>
                    <a:pt x="3111" y="18849"/>
                  </a:cubicBezTo>
                  <a:cubicBezTo>
                    <a:pt x="5156" y="20710"/>
                    <a:pt x="8000" y="21600"/>
                    <a:pt x="11733" y="21600"/>
                  </a:cubicBezTo>
                  <a:cubicBezTo>
                    <a:pt x="13600" y="21600"/>
                    <a:pt x="15111" y="21519"/>
                    <a:pt x="16356" y="21276"/>
                  </a:cubicBezTo>
                  <a:cubicBezTo>
                    <a:pt x="17689" y="21115"/>
                    <a:pt x="18933" y="20710"/>
                    <a:pt x="20178" y="20144"/>
                  </a:cubicBezTo>
                  <a:cubicBezTo>
                    <a:pt x="18933" y="15371"/>
                    <a:pt x="18933" y="15371"/>
                    <a:pt x="18933" y="15371"/>
                  </a:cubicBezTo>
                  <a:cubicBezTo>
                    <a:pt x="18044" y="15694"/>
                    <a:pt x="17244" y="15937"/>
                    <a:pt x="16444" y="16180"/>
                  </a:cubicBezTo>
                  <a:cubicBezTo>
                    <a:pt x="15289" y="16342"/>
                    <a:pt x="14044" y="16503"/>
                    <a:pt x="12711" y="16503"/>
                  </a:cubicBezTo>
                  <a:cubicBezTo>
                    <a:pt x="11200" y="16503"/>
                    <a:pt x="10044" y="16180"/>
                    <a:pt x="9156" y="15533"/>
                  </a:cubicBezTo>
                  <a:cubicBezTo>
                    <a:pt x="8267" y="14804"/>
                    <a:pt x="7822" y="13915"/>
                    <a:pt x="7822" y="12782"/>
                  </a:cubicBezTo>
                  <a:cubicBezTo>
                    <a:pt x="21600" y="12782"/>
                    <a:pt x="21600" y="12782"/>
                    <a:pt x="21600" y="12782"/>
                  </a:cubicBezTo>
                  <a:cubicBezTo>
                    <a:pt x="21600" y="9546"/>
                    <a:pt x="21600" y="9546"/>
                    <a:pt x="21600" y="9546"/>
                  </a:cubicBezTo>
                  <a:cubicBezTo>
                    <a:pt x="21600" y="6472"/>
                    <a:pt x="20711" y="4126"/>
                    <a:pt x="18844" y="2427"/>
                  </a:cubicBezTo>
                  <a:moveTo>
                    <a:pt x="7911" y="8252"/>
                  </a:moveTo>
                  <a:cubicBezTo>
                    <a:pt x="8089" y="7038"/>
                    <a:pt x="8444" y="6229"/>
                    <a:pt x="9067" y="5663"/>
                  </a:cubicBezTo>
                  <a:cubicBezTo>
                    <a:pt x="9600" y="5178"/>
                    <a:pt x="10400" y="4935"/>
                    <a:pt x="11289" y="4935"/>
                  </a:cubicBezTo>
                  <a:cubicBezTo>
                    <a:pt x="12267" y="4935"/>
                    <a:pt x="13067" y="5178"/>
                    <a:pt x="13689" y="5825"/>
                  </a:cubicBezTo>
                  <a:cubicBezTo>
                    <a:pt x="14222" y="6391"/>
                    <a:pt x="14578" y="7200"/>
                    <a:pt x="14578" y="8252"/>
                  </a:cubicBezTo>
                  <a:lnTo>
                    <a:pt x="7911" y="8252"/>
                  </a:lnTo>
                  <a:close/>
                </a:path>
              </a:pathLst>
            </a:custGeom>
            <a:solidFill>
              <a:srgbClr val="FFFFFF"/>
            </a:solidFill>
            <a:ln w="12700" cap="flat">
              <a:noFill/>
              <a:miter lim="400000"/>
            </a:ln>
            <a:effectLst/>
          </p:spPr>
          <p:txBody>
            <a:bodyPr wrap="square" lIns="88900" tIns="88900" rIns="88900" bIns="88900" numCol="1" anchor="t">
              <a:noAutofit/>
            </a:bodyPr>
            <a:lstStyle/>
            <a:p>
              <a:pPr>
                <a:defRPr sz="2600">
                  <a:solidFill>
                    <a:srgbClr val="FFFFFF"/>
                  </a:solidFill>
                  <a:uFill>
                    <a:solidFill>
                      <a:srgbClr val="FFFFFF"/>
                    </a:solidFill>
                  </a:uFill>
                  <a:latin typeface="Verdana"/>
                  <a:ea typeface="Verdana"/>
                  <a:cs typeface="Verdana"/>
                  <a:sym typeface="Verdana"/>
                </a:defRPr>
              </a:pPr>
              <a:endParaRPr sz="1950"/>
            </a:p>
          </p:txBody>
        </p:sp>
      </p:grpSp>
      <p:sp>
        <p:nvSpPr>
          <p:cNvPr id="6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158847346"/>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Default - Divider - Deloitte green">
    <p:bg>
      <p:bgPr>
        <a:solidFill>
          <a:schemeClr val="accent1"/>
        </a:solidFill>
        <a:effectLst/>
      </p:bgPr>
    </p:bg>
    <p:spTree>
      <p:nvGrpSpPr>
        <p:cNvPr id="1" name=""/>
        <p:cNvGrpSpPr/>
        <p:nvPr/>
      </p:nvGrpSpPr>
      <p:grpSpPr>
        <a:xfrm>
          <a:off x="0" y="0"/>
          <a:ext cx="0" cy="0"/>
          <a:chOff x="0" y="0"/>
          <a:chExt cx="0" cy="0"/>
        </a:xfrm>
      </p:grpSpPr>
      <p:sp>
        <p:nvSpPr>
          <p:cNvPr id="91" name="Title Text"/>
          <p:cNvSpPr txBox="1">
            <a:spLocks noGrp="1"/>
          </p:cNvSpPr>
          <p:nvPr>
            <p:ph type="title"/>
          </p:nvPr>
        </p:nvSpPr>
        <p:spPr>
          <a:xfrm>
            <a:off x="352425" y="0"/>
            <a:ext cx="7813676" cy="2469463"/>
          </a:xfrm>
          <a:prstGeom prst="rect">
            <a:avLst/>
          </a:prstGeom>
        </p:spPr>
        <p:txBody>
          <a:bodyPr anchor="b"/>
          <a:lstStyle>
            <a:lvl1pPr>
              <a:lnSpc>
                <a:spcPct val="95000"/>
              </a:lnSpc>
              <a:defRPr sz="2850" b="1">
                <a:solidFill>
                  <a:srgbClr val="FFFFFF"/>
                </a:solidFill>
                <a:uFill>
                  <a:solidFill>
                    <a:srgbClr val="FFFFFF"/>
                  </a:solidFill>
                </a:uFill>
              </a:defRPr>
            </a:lvl1pPr>
          </a:lstStyle>
          <a:p>
            <a:r>
              <a:t>Title Text</a:t>
            </a:r>
          </a:p>
        </p:txBody>
      </p:sp>
      <p:sp>
        <p:nvSpPr>
          <p:cNvPr id="92" name="Body Level One…"/>
          <p:cNvSpPr txBox="1">
            <a:spLocks noGrp="1"/>
          </p:cNvSpPr>
          <p:nvPr>
            <p:ph type="body" idx="1"/>
          </p:nvPr>
        </p:nvSpPr>
        <p:spPr>
          <a:xfrm>
            <a:off x="352424" y="2567658"/>
            <a:ext cx="7813678" cy="2460776"/>
          </a:xfrm>
          <a:prstGeom prst="rect">
            <a:avLst/>
          </a:prstGeom>
        </p:spPr>
        <p:txBody>
          <a:bodyPr/>
          <a:lstStyle>
            <a:lvl1pPr>
              <a:lnSpc>
                <a:spcPct val="95000"/>
              </a:lnSpc>
              <a:spcBef>
                <a:spcPts val="0"/>
              </a:spcBef>
              <a:defRPr sz="2850">
                <a:solidFill>
                  <a:srgbClr val="FFFFFF"/>
                </a:solidFill>
                <a:uFill>
                  <a:solidFill>
                    <a:srgbClr val="FFFFFF"/>
                  </a:solidFill>
                </a:uFill>
              </a:defRPr>
            </a:lvl1pPr>
            <a:lvl2pPr>
              <a:lnSpc>
                <a:spcPct val="95000"/>
              </a:lnSpc>
              <a:spcBef>
                <a:spcPts val="0"/>
              </a:spcBef>
              <a:defRPr sz="2850">
                <a:solidFill>
                  <a:srgbClr val="FFFFFF"/>
                </a:solidFill>
                <a:uFill>
                  <a:solidFill>
                    <a:srgbClr val="FFFFFF"/>
                  </a:solidFill>
                </a:uFill>
              </a:defRPr>
            </a:lvl2pPr>
            <a:lvl3pPr marL="0" indent="0">
              <a:lnSpc>
                <a:spcPct val="95000"/>
              </a:lnSpc>
              <a:spcBef>
                <a:spcPts val="0"/>
              </a:spcBef>
              <a:buSzTx/>
              <a:buNone/>
              <a:defRPr sz="2850">
                <a:solidFill>
                  <a:srgbClr val="FFFFFF"/>
                </a:solidFill>
                <a:uFill>
                  <a:solidFill>
                    <a:srgbClr val="FFFFFF"/>
                  </a:solidFill>
                </a:uFill>
              </a:defRPr>
            </a:lvl3pPr>
            <a:lvl4pPr marL="0" indent="0">
              <a:lnSpc>
                <a:spcPct val="95000"/>
              </a:lnSpc>
              <a:spcBef>
                <a:spcPts val="0"/>
              </a:spcBef>
              <a:buSzTx/>
              <a:buNone/>
              <a:defRPr sz="2850">
                <a:solidFill>
                  <a:srgbClr val="FFFFFF"/>
                </a:solidFill>
                <a:uFill>
                  <a:solidFill>
                    <a:srgbClr val="FFFFFF"/>
                  </a:solidFill>
                </a:uFill>
              </a:defRPr>
            </a:lvl4pPr>
            <a:lvl5pPr marL="0" indent="0">
              <a:lnSpc>
                <a:spcPct val="95000"/>
              </a:lnSpc>
              <a:spcBef>
                <a:spcPts val="0"/>
              </a:spcBef>
              <a:buSzTx/>
              <a:buNone/>
              <a:defRPr sz="285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93" name="Presentation title [To edit, click View &gt; Slide Master &gt; Slide Master]"/>
          <p:cNvSpPr txBox="1"/>
          <p:nvPr/>
        </p:nvSpPr>
        <p:spPr>
          <a:xfrm>
            <a:off x="4368800" y="4857751"/>
            <a:ext cx="367242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defRPr sz="600">
                <a:solidFill>
                  <a:srgbClr val="FFFFFF"/>
                </a:solidFill>
                <a:uFill>
                  <a:solidFill>
                    <a:srgbClr val="FFFFFF"/>
                  </a:solidFill>
                </a:uFill>
                <a:latin typeface="Verdana"/>
                <a:ea typeface="Verdana"/>
                <a:cs typeface="Verdana"/>
                <a:sym typeface="Verdana"/>
              </a:defRPr>
            </a:pPr>
            <a:r>
              <a:rPr sz="450"/>
              <a:t>Presentation title</a:t>
            </a:r>
            <a:br>
              <a:rPr sz="450"/>
            </a:br>
            <a:r>
              <a:rPr sz="450"/>
              <a:t>[To edit, click View &gt; Slide Master &gt; Slide Master]</a:t>
            </a:r>
          </a:p>
        </p:txBody>
      </p:sp>
      <p:sp>
        <p:nvSpPr>
          <p:cNvPr id="94" name="Slide Number"/>
          <p:cNvSpPr txBox="1">
            <a:spLocks noGrp="1"/>
          </p:cNvSpPr>
          <p:nvPr>
            <p:ph type="sldNum" sz="quarter" idx="2"/>
          </p:nvPr>
        </p:nvSpPr>
        <p:spPr>
          <a:xfrm>
            <a:off x="8394096" y="4651849"/>
            <a:ext cx="292705" cy="230828"/>
          </a:xfrm>
          <a:prstGeom prst="rect">
            <a:avLst/>
          </a:prstGeom>
        </p:spPr>
        <p:txBody>
          <a:bodyPr lIns="45718" tIns="45718" rIns="45718" bIns="45718" anchor="ctr"/>
          <a:lstStyle>
            <a:lvl1pPr>
              <a:spcBef>
                <a:spcPts val="0"/>
              </a:spcBef>
              <a:defRPr sz="900">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5221575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image" Target="../media/image11.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8" Type="http://schemas.openxmlformats.org/officeDocument/2006/relationships/slideLayout" Target="../slideLayouts/slideLayout34.xml"/><Relationship Id="rId3"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4.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5.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21.xml"/><Relationship Id="rId117" Type="http://schemas.openxmlformats.org/officeDocument/2006/relationships/slideLayout" Target="../slideLayouts/slideLayout212.xml"/><Relationship Id="rId21" Type="http://schemas.openxmlformats.org/officeDocument/2006/relationships/slideLayout" Target="../slideLayouts/slideLayout116.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63" Type="http://schemas.openxmlformats.org/officeDocument/2006/relationships/slideLayout" Target="../slideLayouts/slideLayout158.xml"/><Relationship Id="rId68" Type="http://schemas.openxmlformats.org/officeDocument/2006/relationships/slideLayout" Target="../slideLayouts/slideLayout163.xml"/><Relationship Id="rId84" Type="http://schemas.openxmlformats.org/officeDocument/2006/relationships/slideLayout" Target="../slideLayouts/slideLayout179.xml"/><Relationship Id="rId89" Type="http://schemas.openxmlformats.org/officeDocument/2006/relationships/slideLayout" Target="../slideLayouts/slideLayout184.xml"/><Relationship Id="rId112" Type="http://schemas.openxmlformats.org/officeDocument/2006/relationships/slideLayout" Target="../slideLayouts/slideLayout207.xml"/><Relationship Id="rId16" Type="http://schemas.openxmlformats.org/officeDocument/2006/relationships/slideLayout" Target="../slideLayouts/slideLayout111.xml"/><Relationship Id="rId107" Type="http://schemas.openxmlformats.org/officeDocument/2006/relationships/slideLayout" Target="../slideLayouts/slideLayout202.xml"/><Relationship Id="rId11" Type="http://schemas.openxmlformats.org/officeDocument/2006/relationships/slideLayout" Target="../slideLayouts/slideLayout106.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53" Type="http://schemas.openxmlformats.org/officeDocument/2006/relationships/slideLayout" Target="../slideLayouts/slideLayout148.xml"/><Relationship Id="rId58" Type="http://schemas.openxmlformats.org/officeDocument/2006/relationships/slideLayout" Target="../slideLayouts/slideLayout153.xml"/><Relationship Id="rId74" Type="http://schemas.openxmlformats.org/officeDocument/2006/relationships/slideLayout" Target="../slideLayouts/slideLayout169.xml"/><Relationship Id="rId79" Type="http://schemas.openxmlformats.org/officeDocument/2006/relationships/slideLayout" Target="../slideLayouts/slideLayout174.xml"/><Relationship Id="rId102" Type="http://schemas.openxmlformats.org/officeDocument/2006/relationships/slideLayout" Target="../slideLayouts/slideLayout197.xml"/><Relationship Id="rId123" Type="http://schemas.openxmlformats.org/officeDocument/2006/relationships/slideLayout" Target="../slideLayouts/slideLayout218.xml"/><Relationship Id="rId5" Type="http://schemas.openxmlformats.org/officeDocument/2006/relationships/slideLayout" Target="../slideLayouts/slideLayout100.xml"/><Relationship Id="rId90" Type="http://schemas.openxmlformats.org/officeDocument/2006/relationships/slideLayout" Target="../slideLayouts/slideLayout185.xml"/><Relationship Id="rId95" Type="http://schemas.openxmlformats.org/officeDocument/2006/relationships/slideLayout" Target="../slideLayouts/slideLayout190.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64" Type="http://schemas.openxmlformats.org/officeDocument/2006/relationships/slideLayout" Target="../slideLayouts/slideLayout159.xml"/><Relationship Id="rId69" Type="http://schemas.openxmlformats.org/officeDocument/2006/relationships/slideLayout" Target="../slideLayouts/slideLayout164.xml"/><Relationship Id="rId113" Type="http://schemas.openxmlformats.org/officeDocument/2006/relationships/slideLayout" Target="../slideLayouts/slideLayout208.xml"/><Relationship Id="rId118" Type="http://schemas.openxmlformats.org/officeDocument/2006/relationships/slideLayout" Target="../slideLayouts/slideLayout213.xml"/><Relationship Id="rId80" Type="http://schemas.openxmlformats.org/officeDocument/2006/relationships/slideLayout" Target="../slideLayouts/slideLayout175.xml"/><Relationship Id="rId85" Type="http://schemas.openxmlformats.org/officeDocument/2006/relationships/slideLayout" Target="../slideLayouts/slideLayout180.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59" Type="http://schemas.openxmlformats.org/officeDocument/2006/relationships/slideLayout" Target="../slideLayouts/slideLayout154.xml"/><Relationship Id="rId103" Type="http://schemas.openxmlformats.org/officeDocument/2006/relationships/slideLayout" Target="../slideLayouts/slideLayout198.xml"/><Relationship Id="rId108" Type="http://schemas.openxmlformats.org/officeDocument/2006/relationships/slideLayout" Target="../slideLayouts/slideLayout203.xml"/><Relationship Id="rId124" Type="http://schemas.openxmlformats.org/officeDocument/2006/relationships/slideLayout" Target="../slideLayouts/slideLayout219.xml"/><Relationship Id="rId54" Type="http://schemas.openxmlformats.org/officeDocument/2006/relationships/slideLayout" Target="../slideLayouts/slideLayout149.xml"/><Relationship Id="rId70" Type="http://schemas.openxmlformats.org/officeDocument/2006/relationships/slideLayout" Target="../slideLayouts/slideLayout165.xml"/><Relationship Id="rId75" Type="http://schemas.openxmlformats.org/officeDocument/2006/relationships/slideLayout" Target="../slideLayouts/slideLayout170.xml"/><Relationship Id="rId91" Type="http://schemas.openxmlformats.org/officeDocument/2006/relationships/slideLayout" Target="../slideLayouts/slideLayout186.xml"/><Relationship Id="rId96" Type="http://schemas.openxmlformats.org/officeDocument/2006/relationships/slideLayout" Target="../slideLayouts/slideLayout19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49" Type="http://schemas.openxmlformats.org/officeDocument/2006/relationships/slideLayout" Target="../slideLayouts/slideLayout144.xml"/><Relationship Id="rId114" Type="http://schemas.openxmlformats.org/officeDocument/2006/relationships/slideLayout" Target="../slideLayouts/slideLayout209.xml"/><Relationship Id="rId119" Type="http://schemas.openxmlformats.org/officeDocument/2006/relationships/slideLayout" Target="../slideLayouts/slideLayout214.xml"/><Relationship Id="rId44" Type="http://schemas.openxmlformats.org/officeDocument/2006/relationships/slideLayout" Target="../slideLayouts/slideLayout139.xml"/><Relationship Id="rId60" Type="http://schemas.openxmlformats.org/officeDocument/2006/relationships/slideLayout" Target="../slideLayouts/slideLayout155.xml"/><Relationship Id="rId65" Type="http://schemas.openxmlformats.org/officeDocument/2006/relationships/slideLayout" Target="../slideLayouts/slideLayout160.xml"/><Relationship Id="rId81" Type="http://schemas.openxmlformats.org/officeDocument/2006/relationships/slideLayout" Target="../slideLayouts/slideLayout176.xml"/><Relationship Id="rId86" Type="http://schemas.openxmlformats.org/officeDocument/2006/relationships/slideLayout" Target="../slideLayouts/slideLayout181.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9" Type="http://schemas.openxmlformats.org/officeDocument/2006/relationships/slideLayout" Target="../slideLayouts/slideLayout134.xml"/><Relationship Id="rId109" Type="http://schemas.openxmlformats.org/officeDocument/2006/relationships/slideLayout" Target="../slideLayouts/slideLayout204.xml"/><Relationship Id="rId34" Type="http://schemas.openxmlformats.org/officeDocument/2006/relationships/slideLayout" Target="../slideLayouts/slideLayout129.xml"/><Relationship Id="rId50" Type="http://schemas.openxmlformats.org/officeDocument/2006/relationships/slideLayout" Target="../slideLayouts/slideLayout145.xml"/><Relationship Id="rId55" Type="http://schemas.openxmlformats.org/officeDocument/2006/relationships/slideLayout" Target="../slideLayouts/slideLayout150.xml"/><Relationship Id="rId76" Type="http://schemas.openxmlformats.org/officeDocument/2006/relationships/slideLayout" Target="../slideLayouts/slideLayout171.xml"/><Relationship Id="rId97" Type="http://schemas.openxmlformats.org/officeDocument/2006/relationships/slideLayout" Target="../slideLayouts/slideLayout192.xml"/><Relationship Id="rId104" Type="http://schemas.openxmlformats.org/officeDocument/2006/relationships/slideLayout" Target="../slideLayouts/slideLayout199.xml"/><Relationship Id="rId120" Type="http://schemas.openxmlformats.org/officeDocument/2006/relationships/slideLayout" Target="../slideLayouts/slideLayout215.xml"/><Relationship Id="rId125" Type="http://schemas.openxmlformats.org/officeDocument/2006/relationships/slideLayout" Target="../slideLayouts/slideLayout220.xml"/><Relationship Id="rId7" Type="http://schemas.openxmlformats.org/officeDocument/2006/relationships/slideLayout" Target="../slideLayouts/slideLayout102.xml"/><Relationship Id="rId71" Type="http://schemas.openxmlformats.org/officeDocument/2006/relationships/slideLayout" Target="../slideLayouts/slideLayout166.xml"/><Relationship Id="rId92" Type="http://schemas.openxmlformats.org/officeDocument/2006/relationships/slideLayout" Target="../slideLayouts/slideLayout187.xml"/><Relationship Id="rId2" Type="http://schemas.openxmlformats.org/officeDocument/2006/relationships/slideLayout" Target="../slideLayouts/slideLayout97.xml"/><Relationship Id="rId29" Type="http://schemas.openxmlformats.org/officeDocument/2006/relationships/slideLayout" Target="../slideLayouts/slideLayout124.xml"/><Relationship Id="rId24" Type="http://schemas.openxmlformats.org/officeDocument/2006/relationships/slideLayout" Target="../slideLayouts/slideLayout119.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66" Type="http://schemas.openxmlformats.org/officeDocument/2006/relationships/slideLayout" Target="../slideLayouts/slideLayout161.xml"/><Relationship Id="rId87" Type="http://schemas.openxmlformats.org/officeDocument/2006/relationships/slideLayout" Target="../slideLayouts/slideLayout182.xml"/><Relationship Id="rId110" Type="http://schemas.openxmlformats.org/officeDocument/2006/relationships/slideLayout" Target="../slideLayouts/slideLayout205.xml"/><Relationship Id="rId115" Type="http://schemas.openxmlformats.org/officeDocument/2006/relationships/slideLayout" Target="../slideLayouts/slideLayout210.xml"/><Relationship Id="rId61" Type="http://schemas.openxmlformats.org/officeDocument/2006/relationships/slideLayout" Target="../slideLayouts/slideLayout156.xml"/><Relationship Id="rId82" Type="http://schemas.openxmlformats.org/officeDocument/2006/relationships/slideLayout" Target="../slideLayouts/slideLayout177.xml"/><Relationship Id="rId19" Type="http://schemas.openxmlformats.org/officeDocument/2006/relationships/slideLayout" Target="../slideLayouts/slideLayout114.xml"/><Relationship Id="rId14" Type="http://schemas.openxmlformats.org/officeDocument/2006/relationships/slideLayout" Target="../slideLayouts/slideLayout109.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56" Type="http://schemas.openxmlformats.org/officeDocument/2006/relationships/slideLayout" Target="../slideLayouts/slideLayout151.xml"/><Relationship Id="rId77" Type="http://schemas.openxmlformats.org/officeDocument/2006/relationships/slideLayout" Target="../slideLayouts/slideLayout172.xml"/><Relationship Id="rId100" Type="http://schemas.openxmlformats.org/officeDocument/2006/relationships/slideLayout" Target="../slideLayouts/slideLayout195.xml"/><Relationship Id="rId105" Type="http://schemas.openxmlformats.org/officeDocument/2006/relationships/slideLayout" Target="../slideLayouts/slideLayout200.xml"/><Relationship Id="rId126" Type="http://schemas.openxmlformats.org/officeDocument/2006/relationships/slideLayout" Target="../slideLayouts/slideLayout221.xml"/><Relationship Id="rId8" Type="http://schemas.openxmlformats.org/officeDocument/2006/relationships/slideLayout" Target="../slideLayouts/slideLayout103.xml"/><Relationship Id="rId51" Type="http://schemas.openxmlformats.org/officeDocument/2006/relationships/slideLayout" Target="../slideLayouts/slideLayout146.xml"/><Relationship Id="rId72" Type="http://schemas.openxmlformats.org/officeDocument/2006/relationships/slideLayout" Target="../slideLayouts/slideLayout167.xml"/><Relationship Id="rId93" Type="http://schemas.openxmlformats.org/officeDocument/2006/relationships/slideLayout" Target="../slideLayouts/slideLayout188.xml"/><Relationship Id="rId98" Type="http://schemas.openxmlformats.org/officeDocument/2006/relationships/slideLayout" Target="../slideLayouts/slideLayout193.xml"/><Relationship Id="rId121" Type="http://schemas.openxmlformats.org/officeDocument/2006/relationships/slideLayout" Target="../slideLayouts/slideLayout216.xml"/><Relationship Id="rId3" Type="http://schemas.openxmlformats.org/officeDocument/2006/relationships/slideLayout" Target="../slideLayouts/slideLayout98.xml"/><Relationship Id="rId25" Type="http://schemas.openxmlformats.org/officeDocument/2006/relationships/slideLayout" Target="../slideLayouts/slideLayout120.xml"/><Relationship Id="rId46" Type="http://schemas.openxmlformats.org/officeDocument/2006/relationships/slideLayout" Target="../slideLayouts/slideLayout141.xml"/><Relationship Id="rId67" Type="http://schemas.openxmlformats.org/officeDocument/2006/relationships/slideLayout" Target="../slideLayouts/slideLayout162.xml"/><Relationship Id="rId116" Type="http://schemas.openxmlformats.org/officeDocument/2006/relationships/slideLayout" Target="../slideLayouts/slideLayout211.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62" Type="http://schemas.openxmlformats.org/officeDocument/2006/relationships/slideLayout" Target="../slideLayouts/slideLayout157.xml"/><Relationship Id="rId83" Type="http://schemas.openxmlformats.org/officeDocument/2006/relationships/slideLayout" Target="../slideLayouts/slideLayout178.xml"/><Relationship Id="rId88" Type="http://schemas.openxmlformats.org/officeDocument/2006/relationships/slideLayout" Target="../slideLayouts/slideLayout183.xml"/><Relationship Id="rId111" Type="http://schemas.openxmlformats.org/officeDocument/2006/relationships/slideLayout" Target="../slideLayouts/slideLayout206.xml"/><Relationship Id="rId15" Type="http://schemas.openxmlformats.org/officeDocument/2006/relationships/slideLayout" Target="../slideLayouts/slideLayout110.xml"/><Relationship Id="rId36" Type="http://schemas.openxmlformats.org/officeDocument/2006/relationships/slideLayout" Target="../slideLayouts/slideLayout131.xml"/><Relationship Id="rId57" Type="http://schemas.openxmlformats.org/officeDocument/2006/relationships/slideLayout" Target="../slideLayouts/slideLayout152.xml"/><Relationship Id="rId106" Type="http://schemas.openxmlformats.org/officeDocument/2006/relationships/slideLayout" Target="../slideLayouts/slideLayout201.xml"/><Relationship Id="rId127" Type="http://schemas.openxmlformats.org/officeDocument/2006/relationships/theme" Target="../theme/theme6.xml"/><Relationship Id="rId10" Type="http://schemas.openxmlformats.org/officeDocument/2006/relationships/slideLayout" Target="../slideLayouts/slideLayout105.xml"/><Relationship Id="rId31" Type="http://schemas.openxmlformats.org/officeDocument/2006/relationships/slideLayout" Target="../slideLayouts/slideLayout126.xml"/><Relationship Id="rId52" Type="http://schemas.openxmlformats.org/officeDocument/2006/relationships/slideLayout" Target="../slideLayouts/slideLayout147.xml"/><Relationship Id="rId73" Type="http://schemas.openxmlformats.org/officeDocument/2006/relationships/slideLayout" Target="../slideLayouts/slideLayout168.xml"/><Relationship Id="rId78" Type="http://schemas.openxmlformats.org/officeDocument/2006/relationships/slideLayout" Target="../slideLayouts/slideLayout173.xml"/><Relationship Id="rId94" Type="http://schemas.openxmlformats.org/officeDocument/2006/relationships/slideLayout" Target="../slideLayouts/slideLayout189.xml"/><Relationship Id="rId99" Type="http://schemas.openxmlformats.org/officeDocument/2006/relationships/slideLayout" Target="../slideLayouts/slideLayout194.xml"/><Relationship Id="rId101" Type="http://schemas.openxmlformats.org/officeDocument/2006/relationships/slideLayout" Target="../slideLayouts/slideLayout196.xml"/><Relationship Id="rId122" Type="http://schemas.openxmlformats.org/officeDocument/2006/relationships/slideLayout" Target="../slideLayouts/slideLayout217.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247.xml"/><Relationship Id="rId117" Type="http://schemas.openxmlformats.org/officeDocument/2006/relationships/slideLayout" Target="../slideLayouts/slideLayout338.xml"/><Relationship Id="rId21" Type="http://schemas.openxmlformats.org/officeDocument/2006/relationships/slideLayout" Target="../slideLayouts/slideLayout242.xml"/><Relationship Id="rId42" Type="http://schemas.openxmlformats.org/officeDocument/2006/relationships/slideLayout" Target="../slideLayouts/slideLayout263.xml"/><Relationship Id="rId47" Type="http://schemas.openxmlformats.org/officeDocument/2006/relationships/slideLayout" Target="../slideLayouts/slideLayout268.xml"/><Relationship Id="rId63" Type="http://schemas.openxmlformats.org/officeDocument/2006/relationships/slideLayout" Target="../slideLayouts/slideLayout284.xml"/><Relationship Id="rId68" Type="http://schemas.openxmlformats.org/officeDocument/2006/relationships/slideLayout" Target="../slideLayouts/slideLayout289.xml"/><Relationship Id="rId84" Type="http://schemas.openxmlformats.org/officeDocument/2006/relationships/slideLayout" Target="../slideLayouts/slideLayout305.xml"/><Relationship Id="rId89" Type="http://schemas.openxmlformats.org/officeDocument/2006/relationships/slideLayout" Target="../slideLayouts/slideLayout310.xml"/><Relationship Id="rId112" Type="http://schemas.openxmlformats.org/officeDocument/2006/relationships/slideLayout" Target="../slideLayouts/slideLayout333.xml"/><Relationship Id="rId16" Type="http://schemas.openxmlformats.org/officeDocument/2006/relationships/slideLayout" Target="../slideLayouts/slideLayout237.xml"/><Relationship Id="rId107" Type="http://schemas.openxmlformats.org/officeDocument/2006/relationships/slideLayout" Target="../slideLayouts/slideLayout328.xml"/><Relationship Id="rId11" Type="http://schemas.openxmlformats.org/officeDocument/2006/relationships/slideLayout" Target="../slideLayouts/slideLayout232.xml"/><Relationship Id="rId32" Type="http://schemas.openxmlformats.org/officeDocument/2006/relationships/slideLayout" Target="../slideLayouts/slideLayout253.xml"/><Relationship Id="rId37" Type="http://schemas.openxmlformats.org/officeDocument/2006/relationships/slideLayout" Target="../slideLayouts/slideLayout258.xml"/><Relationship Id="rId53" Type="http://schemas.openxmlformats.org/officeDocument/2006/relationships/slideLayout" Target="../slideLayouts/slideLayout274.xml"/><Relationship Id="rId58" Type="http://schemas.openxmlformats.org/officeDocument/2006/relationships/slideLayout" Target="../slideLayouts/slideLayout279.xml"/><Relationship Id="rId74" Type="http://schemas.openxmlformats.org/officeDocument/2006/relationships/slideLayout" Target="../slideLayouts/slideLayout295.xml"/><Relationship Id="rId79" Type="http://schemas.openxmlformats.org/officeDocument/2006/relationships/slideLayout" Target="../slideLayouts/slideLayout300.xml"/><Relationship Id="rId102" Type="http://schemas.openxmlformats.org/officeDocument/2006/relationships/slideLayout" Target="../slideLayouts/slideLayout323.xml"/><Relationship Id="rId123" Type="http://schemas.openxmlformats.org/officeDocument/2006/relationships/slideLayout" Target="../slideLayouts/slideLayout344.xml"/><Relationship Id="rId5" Type="http://schemas.openxmlformats.org/officeDocument/2006/relationships/slideLayout" Target="../slideLayouts/slideLayout226.xml"/><Relationship Id="rId90" Type="http://schemas.openxmlformats.org/officeDocument/2006/relationships/slideLayout" Target="../slideLayouts/slideLayout311.xml"/><Relationship Id="rId95" Type="http://schemas.openxmlformats.org/officeDocument/2006/relationships/slideLayout" Target="../slideLayouts/slideLayout316.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43" Type="http://schemas.openxmlformats.org/officeDocument/2006/relationships/slideLayout" Target="../slideLayouts/slideLayout264.xml"/><Relationship Id="rId48" Type="http://schemas.openxmlformats.org/officeDocument/2006/relationships/slideLayout" Target="../slideLayouts/slideLayout269.xml"/><Relationship Id="rId64" Type="http://schemas.openxmlformats.org/officeDocument/2006/relationships/slideLayout" Target="../slideLayouts/slideLayout285.xml"/><Relationship Id="rId69" Type="http://schemas.openxmlformats.org/officeDocument/2006/relationships/slideLayout" Target="../slideLayouts/slideLayout290.xml"/><Relationship Id="rId113" Type="http://schemas.openxmlformats.org/officeDocument/2006/relationships/slideLayout" Target="../slideLayouts/slideLayout334.xml"/><Relationship Id="rId118" Type="http://schemas.openxmlformats.org/officeDocument/2006/relationships/slideLayout" Target="../slideLayouts/slideLayout339.xml"/><Relationship Id="rId80" Type="http://schemas.openxmlformats.org/officeDocument/2006/relationships/slideLayout" Target="../slideLayouts/slideLayout301.xml"/><Relationship Id="rId85" Type="http://schemas.openxmlformats.org/officeDocument/2006/relationships/slideLayout" Target="../slideLayouts/slideLayout306.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33" Type="http://schemas.openxmlformats.org/officeDocument/2006/relationships/slideLayout" Target="../slideLayouts/slideLayout254.xml"/><Relationship Id="rId38" Type="http://schemas.openxmlformats.org/officeDocument/2006/relationships/slideLayout" Target="../slideLayouts/slideLayout259.xml"/><Relationship Id="rId59" Type="http://schemas.openxmlformats.org/officeDocument/2006/relationships/slideLayout" Target="../slideLayouts/slideLayout280.xml"/><Relationship Id="rId103" Type="http://schemas.openxmlformats.org/officeDocument/2006/relationships/slideLayout" Target="../slideLayouts/slideLayout324.xml"/><Relationship Id="rId108" Type="http://schemas.openxmlformats.org/officeDocument/2006/relationships/slideLayout" Target="../slideLayouts/slideLayout329.xml"/><Relationship Id="rId124" Type="http://schemas.openxmlformats.org/officeDocument/2006/relationships/slideLayout" Target="../slideLayouts/slideLayout345.xml"/><Relationship Id="rId54" Type="http://schemas.openxmlformats.org/officeDocument/2006/relationships/slideLayout" Target="../slideLayouts/slideLayout275.xml"/><Relationship Id="rId70" Type="http://schemas.openxmlformats.org/officeDocument/2006/relationships/slideLayout" Target="../slideLayouts/slideLayout291.xml"/><Relationship Id="rId75" Type="http://schemas.openxmlformats.org/officeDocument/2006/relationships/slideLayout" Target="../slideLayouts/slideLayout296.xml"/><Relationship Id="rId91" Type="http://schemas.openxmlformats.org/officeDocument/2006/relationships/slideLayout" Target="../slideLayouts/slideLayout312.xml"/><Relationship Id="rId96" Type="http://schemas.openxmlformats.org/officeDocument/2006/relationships/slideLayout" Target="../slideLayouts/slideLayout31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49" Type="http://schemas.openxmlformats.org/officeDocument/2006/relationships/slideLayout" Target="../slideLayouts/slideLayout270.xml"/><Relationship Id="rId114" Type="http://schemas.openxmlformats.org/officeDocument/2006/relationships/slideLayout" Target="../slideLayouts/slideLayout335.xml"/><Relationship Id="rId119" Type="http://schemas.openxmlformats.org/officeDocument/2006/relationships/slideLayout" Target="../slideLayouts/slideLayout340.xml"/><Relationship Id="rId44" Type="http://schemas.openxmlformats.org/officeDocument/2006/relationships/slideLayout" Target="../slideLayouts/slideLayout265.xml"/><Relationship Id="rId60" Type="http://schemas.openxmlformats.org/officeDocument/2006/relationships/slideLayout" Target="../slideLayouts/slideLayout281.xml"/><Relationship Id="rId65" Type="http://schemas.openxmlformats.org/officeDocument/2006/relationships/slideLayout" Target="../slideLayouts/slideLayout286.xml"/><Relationship Id="rId81" Type="http://schemas.openxmlformats.org/officeDocument/2006/relationships/slideLayout" Target="../slideLayouts/slideLayout302.xml"/><Relationship Id="rId86" Type="http://schemas.openxmlformats.org/officeDocument/2006/relationships/slideLayout" Target="../slideLayouts/slideLayout307.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39" Type="http://schemas.openxmlformats.org/officeDocument/2006/relationships/slideLayout" Target="../slideLayouts/slideLayout260.xml"/><Relationship Id="rId109" Type="http://schemas.openxmlformats.org/officeDocument/2006/relationships/slideLayout" Target="../slideLayouts/slideLayout330.xml"/><Relationship Id="rId34" Type="http://schemas.openxmlformats.org/officeDocument/2006/relationships/slideLayout" Target="../slideLayouts/slideLayout255.xml"/><Relationship Id="rId50" Type="http://schemas.openxmlformats.org/officeDocument/2006/relationships/slideLayout" Target="../slideLayouts/slideLayout271.xml"/><Relationship Id="rId55" Type="http://schemas.openxmlformats.org/officeDocument/2006/relationships/slideLayout" Target="../slideLayouts/slideLayout276.xml"/><Relationship Id="rId76" Type="http://schemas.openxmlformats.org/officeDocument/2006/relationships/slideLayout" Target="../slideLayouts/slideLayout297.xml"/><Relationship Id="rId97" Type="http://schemas.openxmlformats.org/officeDocument/2006/relationships/slideLayout" Target="../slideLayouts/slideLayout318.xml"/><Relationship Id="rId104" Type="http://schemas.openxmlformats.org/officeDocument/2006/relationships/slideLayout" Target="../slideLayouts/slideLayout325.xml"/><Relationship Id="rId120" Type="http://schemas.openxmlformats.org/officeDocument/2006/relationships/slideLayout" Target="../slideLayouts/slideLayout341.xml"/><Relationship Id="rId125" Type="http://schemas.openxmlformats.org/officeDocument/2006/relationships/slideLayout" Target="../slideLayouts/slideLayout346.xml"/><Relationship Id="rId7" Type="http://schemas.openxmlformats.org/officeDocument/2006/relationships/slideLayout" Target="../slideLayouts/slideLayout228.xml"/><Relationship Id="rId71" Type="http://schemas.openxmlformats.org/officeDocument/2006/relationships/slideLayout" Target="../slideLayouts/slideLayout292.xml"/><Relationship Id="rId92" Type="http://schemas.openxmlformats.org/officeDocument/2006/relationships/slideLayout" Target="../slideLayouts/slideLayout313.xml"/><Relationship Id="rId2" Type="http://schemas.openxmlformats.org/officeDocument/2006/relationships/slideLayout" Target="../slideLayouts/slideLayout223.xml"/><Relationship Id="rId29" Type="http://schemas.openxmlformats.org/officeDocument/2006/relationships/slideLayout" Target="../slideLayouts/slideLayout250.xml"/><Relationship Id="rId24" Type="http://schemas.openxmlformats.org/officeDocument/2006/relationships/slideLayout" Target="../slideLayouts/slideLayout245.xml"/><Relationship Id="rId40" Type="http://schemas.openxmlformats.org/officeDocument/2006/relationships/slideLayout" Target="../slideLayouts/slideLayout261.xml"/><Relationship Id="rId45" Type="http://schemas.openxmlformats.org/officeDocument/2006/relationships/slideLayout" Target="../slideLayouts/slideLayout266.xml"/><Relationship Id="rId66" Type="http://schemas.openxmlformats.org/officeDocument/2006/relationships/slideLayout" Target="../slideLayouts/slideLayout287.xml"/><Relationship Id="rId87" Type="http://schemas.openxmlformats.org/officeDocument/2006/relationships/slideLayout" Target="../slideLayouts/slideLayout308.xml"/><Relationship Id="rId110" Type="http://schemas.openxmlformats.org/officeDocument/2006/relationships/slideLayout" Target="../slideLayouts/slideLayout331.xml"/><Relationship Id="rId115" Type="http://schemas.openxmlformats.org/officeDocument/2006/relationships/slideLayout" Target="../slideLayouts/slideLayout336.xml"/><Relationship Id="rId61" Type="http://schemas.openxmlformats.org/officeDocument/2006/relationships/slideLayout" Target="../slideLayouts/slideLayout282.xml"/><Relationship Id="rId82" Type="http://schemas.openxmlformats.org/officeDocument/2006/relationships/slideLayout" Target="../slideLayouts/slideLayout303.xml"/><Relationship Id="rId19" Type="http://schemas.openxmlformats.org/officeDocument/2006/relationships/slideLayout" Target="../slideLayouts/slideLayout240.xml"/><Relationship Id="rId14" Type="http://schemas.openxmlformats.org/officeDocument/2006/relationships/slideLayout" Target="../slideLayouts/slideLayout235.xml"/><Relationship Id="rId30" Type="http://schemas.openxmlformats.org/officeDocument/2006/relationships/slideLayout" Target="../slideLayouts/slideLayout251.xml"/><Relationship Id="rId35" Type="http://schemas.openxmlformats.org/officeDocument/2006/relationships/slideLayout" Target="../slideLayouts/slideLayout256.xml"/><Relationship Id="rId56" Type="http://schemas.openxmlformats.org/officeDocument/2006/relationships/slideLayout" Target="../slideLayouts/slideLayout277.xml"/><Relationship Id="rId77" Type="http://schemas.openxmlformats.org/officeDocument/2006/relationships/slideLayout" Target="../slideLayouts/slideLayout298.xml"/><Relationship Id="rId100" Type="http://schemas.openxmlformats.org/officeDocument/2006/relationships/slideLayout" Target="../slideLayouts/slideLayout321.xml"/><Relationship Id="rId105" Type="http://schemas.openxmlformats.org/officeDocument/2006/relationships/slideLayout" Target="../slideLayouts/slideLayout326.xml"/><Relationship Id="rId126" Type="http://schemas.openxmlformats.org/officeDocument/2006/relationships/theme" Target="../theme/theme7.xml"/><Relationship Id="rId8" Type="http://schemas.openxmlformats.org/officeDocument/2006/relationships/slideLayout" Target="../slideLayouts/slideLayout229.xml"/><Relationship Id="rId51" Type="http://schemas.openxmlformats.org/officeDocument/2006/relationships/slideLayout" Target="../slideLayouts/slideLayout272.xml"/><Relationship Id="rId72" Type="http://schemas.openxmlformats.org/officeDocument/2006/relationships/slideLayout" Target="../slideLayouts/slideLayout293.xml"/><Relationship Id="rId93" Type="http://schemas.openxmlformats.org/officeDocument/2006/relationships/slideLayout" Target="../slideLayouts/slideLayout314.xml"/><Relationship Id="rId98" Type="http://schemas.openxmlformats.org/officeDocument/2006/relationships/slideLayout" Target="../slideLayouts/slideLayout319.xml"/><Relationship Id="rId121" Type="http://schemas.openxmlformats.org/officeDocument/2006/relationships/slideLayout" Target="../slideLayouts/slideLayout342.xml"/><Relationship Id="rId3" Type="http://schemas.openxmlformats.org/officeDocument/2006/relationships/slideLayout" Target="../slideLayouts/slideLayout224.xml"/><Relationship Id="rId25" Type="http://schemas.openxmlformats.org/officeDocument/2006/relationships/slideLayout" Target="../slideLayouts/slideLayout246.xml"/><Relationship Id="rId46" Type="http://schemas.openxmlformats.org/officeDocument/2006/relationships/slideLayout" Target="../slideLayouts/slideLayout267.xml"/><Relationship Id="rId67" Type="http://schemas.openxmlformats.org/officeDocument/2006/relationships/slideLayout" Target="../slideLayouts/slideLayout288.xml"/><Relationship Id="rId116" Type="http://schemas.openxmlformats.org/officeDocument/2006/relationships/slideLayout" Target="../slideLayouts/slideLayout337.xml"/><Relationship Id="rId20" Type="http://schemas.openxmlformats.org/officeDocument/2006/relationships/slideLayout" Target="../slideLayouts/slideLayout241.xml"/><Relationship Id="rId41" Type="http://schemas.openxmlformats.org/officeDocument/2006/relationships/slideLayout" Target="../slideLayouts/slideLayout262.xml"/><Relationship Id="rId62" Type="http://schemas.openxmlformats.org/officeDocument/2006/relationships/slideLayout" Target="../slideLayouts/slideLayout283.xml"/><Relationship Id="rId83" Type="http://schemas.openxmlformats.org/officeDocument/2006/relationships/slideLayout" Target="../slideLayouts/slideLayout304.xml"/><Relationship Id="rId88" Type="http://schemas.openxmlformats.org/officeDocument/2006/relationships/slideLayout" Target="../slideLayouts/slideLayout309.xml"/><Relationship Id="rId111" Type="http://schemas.openxmlformats.org/officeDocument/2006/relationships/slideLayout" Target="../slideLayouts/slideLayout332.xml"/><Relationship Id="rId15" Type="http://schemas.openxmlformats.org/officeDocument/2006/relationships/slideLayout" Target="../slideLayouts/slideLayout236.xml"/><Relationship Id="rId36" Type="http://schemas.openxmlformats.org/officeDocument/2006/relationships/slideLayout" Target="../slideLayouts/slideLayout257.xml"/><Relationship Id="rId57" Type="http://schemas.openxmlformats.org/officeDocument/2006/relationships/slideLayout" Target="../slideLayouts/slideLayout278.xml"/><Relationship Id="rId106" Type="http://schemas.openxmlformats.org/officeDocument/2006/relationships/slideLayout" Target="../slideLayouts/slideLayout327.xml"/><Relationship Id="rId10" Type="http://schemas.openxmlformats.org/officeDocument/2006/relationships/slideLayout" Target="../slideLayouts/slideLayout231.xml"/><Relationship Id="rId31" Type="http://schemas.openxmlformats.org/officeDocument/2006/relationships/slideLayout" Target="../slideLayouts/slideLayout252.xml"/><Relationship Id="rId52" Type="http://schemas.openxmlformats.org/officeDocument/2006/relationships/slideLayout" Target="../slideLayouts/slideLayout273.xml"/><Relationship Id="rId73" Type="http://schemas.openxmlformats.org/officeDocument/2006/relationships/slideLayout" Target="../slideLayouts/slideLayout294.xml"/><Relationship Id="rId78" Type="http://schemas.openxmlformats.org/officeDocument/2006/relationships/slideLayout" Target="../slideLayouts/slideLayout299.xml"/><Relationship Id="rId94" Type="http://schemas.openxmlformats.org/officeDocument/2006/relationships/slideLayout" Target="../slideLayouts/slideLayout315.xml"/><Relationship Id="rId99" Type="http://schemas.openxmlformats.org/officeDocument/2006/relationships/slideLayout" Target="../slideLayouts/slideLayout320.xml"/><Relationship Id="rId101" Type="http://schemas.openxmlformats.org/officeDocument/2006/relationships/slideLayout" Target="../slideLayouts/slideLayout322.xml"/><Relationship Id="rId122" Type="http://schemas.openxmlformats.org/officeDocument/2006/relationships/slideLayout" Target="../slideLayouts/slideLayout343.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705" r:id="rId1"/>
    <p:sldLayoutId id="2147483725" r:id="rId2"/>
    <p:sldLayoutId id="2147483761" r:id="rId3"/>
    <p:sldLayoutId id="2147483702" r:id="rId4"/>
    <p:sldLayoutId id="2147483664" r:id="rId5"/>
    <p:sldLayoutId id="2147483666" r:id="rId6"/>
    <p:sldLayoutId id="2147483667" r:id="rId7"/>
    <p:sldLayoutId id="2147483668" r:id="rId8"/>
    <p:sldLayoutId id="2147483669" r:id="rId9"/>
    <p:sldLayoutId id="2147483712" r:id="rId10"/>
    <p:sldLayoutId id="2147483704" r:id="rId11"/>
    <p:sldLayoutId id="2147483762" r:id="rId12"/>
    <p:sldLayoutId id="2147483709" r:id="rId13"/>
    <p:sldLayoutId id="2147483700" r:id="rId14"/>
    <p:sldLayoutId id="2147483715" r:id="rId15"/>
    <p:sldLayoutId id="2147483718" r:id="rId16"/>
    <p:sldLayoutId id="2147483719" r:id="rId17"/>
    <p:sldLayoutId id="2147483720" r:id="rId18"/>
    <p:sldLayoutId id="2147483721" r:id="rId19"/>
    <p:sldLayoutId id="2147483722" r:id="rId20"/>
    <p:sldLayoutId id="2147483724" r:id="rId21"/>
    <p:sldLayoutId id="2147483763" r:id="rId22"/>
    <p:sldLayoutId id="2147483764" r:id="rId23"/>
    <p:sldLayoutId id="2147483774" r:id="rId24"/>
    <p:sldLayoutId id="2147483779" r:id="rId25"/>
    <p:sldLayoutId id="2147483782" r:id="rId26"/>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899" y="114936"/>
            <a:ext cx="8446770" cy="85725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42899" y="1028700"/>
            <a:ext cx="8446770" cy="355392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336790" y="4802438"/>
            <a:ext cx="4447181" cy="107722"/>
          </a:xfrm>
          <a:prstGeom prst="rect">
            <a:avLst/>
          </a:prstGeom>
          <a:noFill/>
        </p:spPr>
        <p:txBody>
          <a:bodyPr wrap="square" lIns="0" tIns="0" rIns="0" bIns="0" rtlCol="0">
            <a:spAutoFit/>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700" b="0" i="0" dirty="0">
                <a:solidFill>
                  <a:schemeClr val="tx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 name="Picture 6"/>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8343451" y="4706911"/>
            <a:ext cx="443363" cy="265064"/>
          </a:xfrm>
          <a:prstGeom prst="rect">
            <a:avLst/>
          </a:prstGeom>
        </p:spPr>
      </p:pic>
    </p:spTree>
    <p:extLst>
      <p:ext uri="{BB962C8B-B14F-4D97-AF65-F5344CB8AC3E}">
        <p14:creationId xmlns:p14="http://schemas.microsoft.com/office/powerpoint/2010/main" val="18361069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80" r:id="rId35"/>
  </p:sldLayoutIdLst>
  <p:txStyles>
    <p:titleStyle>
      <a:lvl1pPr algn="l" defTabSz="457182" rtl="0" eaLnBrk="1" latinLnBrk="0" hangingPunct="1">
        <a:spcBef>
          <a:spcPct val="0"/>
        </a:spcBef>
        <a:buNone/>
        <a:defRPr sz="2375" b="1" i="0" kern="1200">
          <a:solidFill>
            <a:schemeClr val="tx1"/>
          </a:solidFill>
          <a:latin typeface="Amazon Ember Regular" charset="0"/>
          <a:ea typeface="+mj-ea"/>
          <a:cs typeface="Amazon Ember Regular" charset="0"/>
        </a:defRPr>
      </a:lvl1pPr>
    </p:titleStyle>
    <p:bodyStyle>
      <a:lvl1pPr marL="0" indent="0" algn="l" defTabSz="457182" rtl="0" eaLnBrk="1" latinLnBrk="0" hangingPunct="1">
        <a:spcBef>
          <a:spcPct val="20000"/>
        </a:spcBef>
        <a:buFontTx/>
        <a:buNone/>
        <a:defRPr sz="1813" b="0" i="0" kern="1200">
          <a:solidFill>
            <a:schemeClr val="tx1"/>
          </a:solidFill>
          <a:latin typeface="Amazon Ember Regular" charset="0"/>
          <a:ea typeface="+mn-ea"/>
          <a:cs typeface="Amazon Ember Regular" charset="0"/>
        </a:defRPr>
      </a:lvl1pPr>
      <a:lvl2pPr marL="742920" indent="-285739" algn="l" defTabSz="457182" rtl="0" eaLnBrk="1" latinLnBrk="0" hangingPunct="1">
        <a:spcBef>
          <a:spcPct val="20000"/>
        </a:spcBef>
        <a:buFont typeface="Arial"/>
        <a:buChar char="•"/>
        <a:defRPr sz="1813" b="0" i="0" kern="1200">
          <a:solidFill>
            <a:schemeClr val="tx1"/>
          </a:solidFill>
          <a:latin typeface="Amazon Ember Regular" charset="0"/>
          <a:ea typeface="+mn-ea"/>
          <a:cs typeface="Amazon Ember Regular" charset="0"/>
        </a:defRPr>
      </a:lvl2pPr>
      <a:lvl3pPr marL="1142954" indent="-228591" algn="l" defTabSz="457182" rtl="0" eaLnBrk="1" latinLnBrk="0" hangingPunct="1">
        <a:spcBef>
          <a:spcPct val="20000"/>
        </a:spcBef>
        <a:buFont typeface="Arial"/>
        <a:buChar char="•"/>
        <a:defRPr sz="1625" b="0" i="0" kern="1200">
          <a:solidFill>
            <a:schemeClr val="tx1"/>
          </a:solidFill>
          <a:latin typeface="Amazon Ember Regular" charset="0"/>
          <a:ea typeface="+mn-ea"/>
          <a:cs typeface="Amazon Ember Regular" charset="0"/>
        </a:defRPr>
      </a:lvl3pPr>
      <a:lvl4pPr marL="1600136" indent="-228591" algn="l" defTabSz="457182" rtl="0" eaLnBrk="1" latinLnBrk="0" hangingPunct="1">
        <a:spcBef>
          <a:spcPct val="20000"/>
        </a:spcBef>
        <a:buFont typeface="Arial"/>
        <a:buChar char="–"/>
        <a:defRPr sz="1375" b="0" i="0" kern="1200">
          <a:solidFill>
            <a:schemeClr val="tx1"/>
          </a:solidFill>
          <a:latin typeface="Amazon Ember Regular" charset="0"/>
          <a:ea typeface="+mn-ea"/>
          <a:cs typeface="Amazon Ember Regular" charset="0"/>
        </a:defRPr>
      </a:lvl4pPr>
      <a:lvl5pPr marL="2057318" indent="-228591" algn="l" defTabSz="457182" rtl="0" eaLnBrk="1" latinLnBrk="0" hangingPunct="1">
        <a:spcBef>
          <a:spcPct val="20000"/>
        </a:spcBef>
        <a:buFont typeface="Arial"/>
        <a:buChar char="»"/>
        <a:defRPr sz="1187" b="0" i="0" kern="1200">
          <a:solidFill>
            <a:schemeClr val="tx1"/>
          </a:solidFill>
          <a:latin typeface="Amazon Ember Regular" charset="0"/>
          <a:ea typeface="+mn-ea"/>
          <a:cs typeface="Amazon Ember Regular" charset="0"/>
        </a:defRPr>
      </a:lvl5pPr>
      <a:lvl6pPr marL="2514500"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2"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8856">
          <p15:clr>
            <a:srgbClr val="F26B43"/>
          </p15:clr>
        </p15:guide>
        <p15:guide id="3" orient="horz" pos="1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73812EE-7BA9-4080-9599-C5CBA8B6BA93}" type="datetimeFigureOut">
              <a:rPr lang="en-IN" smtClean="0"/>
              <a:t>18-09-2023</a:t>
            </a:fld>
            <a:endParaRPr lang="en-I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093337-EBD2-44F8-85E3-66F50F0AA16F}" type="slidenum">
              <a:rPr lang="en-IN" smtClean="0"/>
              <a:t>‹#›</a:t>
            </a:fld>
            <a:endParaRPr lang="en-IN"/>
          </a:p>
        </p:txBody>
      </p:sp>
    </p:spTree>
    <p:extLst>
      <p:ext uri="{BB962C8B-B14F-4D97-AF65-F5344CB8AC3E}">
        <p14:creationId xmlns:p14="http://schemas.microsoft.com/office/powerpoint/2010/main" val="395442011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1" y="1026162"/>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5"/>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73"/>
            <a:ext cx="7537450" cy="369322"/>
          </a:xfrm>
          <a:prstGeom prst="rect">
            <a:avLst/>
          </a:prstGeom>
        </p:spPr>
        <p:txBody>
          <a:bodyPr vert="horz" wrap="square" lIns="0" tIns="45715" rIns="91428" bIns="45715" rtlCol="0" anchor="ctr">
            <a:spAutoFit/>
          </a:body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45405568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8" r:id="rId12"/>
  </p:sldLayoutIdLst>
  <p:txStyles>
    <p:titleStyle>
      <a:lvl1pPr algn="l" defTabSz="914264"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6"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1"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2" y="1026162"/>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5"/>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73"/>
            <a:ext cx="7537450" cy="369322"/>
          </a:xfrm>
          <a:prstGeom prst="rect">
            <a:avLst/>
          </a:prstGeom>
        </p:spPr>
        <p:txBody>
          <a:bodyPr vert="horz" wrap="square" lIns="0" tIns="45715" rIns="91428" bIns="45715" rtlCol="0" anchor="ctr">
            <a:spAutoFit/>
          </a:body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91147292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7" r:id="rId7"/>
    <p:sldLayoutId id="2147483818" r:id="rId8"/>
    <p:sldLayoutId id="2147483819" r:id="rId9"/>
    <p:sldLayoutId id="2147483820" r:id="rId10"/>
    <p:sldLayoutId id="2147483821" r:id="rId11"/>
  </p:sldLayoutIdLst>
  <p:txStyles>
    <p:titleStyle>
      <a:lvl1pPr algn="l" defTabSz="914264"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6"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1"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600">
                <a:latin typeface="+mj-lt"/>
                <a:ea typeface="+mj-ea"/>
                <a:cs typeface="+mj-cs"/>
                <a:sym typeface="Helvetica"/>
              </a:defRPr>
            </a:lvl1pPr>
          </a:lstStyle>
          <a:p>
            <a:r>
              <a:rPr sz="450"/>
              <a:t>AllOps Simplification</a:t>
            </a:r>
          </a:p>
        </p:txBody>
      </p:sp>
      <p:sp>
        <p:nvSpPr>
          <p:cNvPr id="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Copyrights © 2020 Kaiburr LLC. All rights reserved.</a:t>
            </a:r>
          </a:p>
        </p:txBody>
      </p:sp>
      <p:sp>
        <p:nvSpPr>
          <p:cNvPr id="4" name="Body Level One…"/>
          <p:cNvSpPr txBox="1">
            <a:spLocks noGrp="1"/>
          </p:cNvSpPr>
          <p:nvPr>
            <p:ph type="body" idx="1"/>
          </p:nvPr>
        </p:nvSpPr>
        <p:spPr>
          <a:xfrm>
            <a:off x="352425" y="1248968"/>
            <a:ext cx="8439150" cy="3894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352425" y="301941"/>
            <a:ext cx="8439150" cy="947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6" name="Slide Number"/>
          <p:cNvSpPr txBox="1">
            <a:spLocks noGrp="1"/>
          </p:cNvSpPr>
          <p:nvPr>
            <p:ph type="sldNum" sz="quarter" idx="2"/>
          </p:nvPr>
        </p:nvSpPr>
        <p:spPr>
          <a:xfrm>
            <a:off x="8718665" y="4857750"/>
            <a:ext cx="70532" cy="69250"/>
          </a:xfrm>
          <a:prstGeom prst="rect">
            <a:avLst/>
          </a:prstGeom>
          <a:ln w="12700">
            <a:miter lim="400000"/>
          </a:ln>
        </p:spPr>
        <p:txBody>
          <a:bodyPr wrap="none" lIns="0" tIns="0" rIns="0" bIns="0">
            <a:spAutoFit/>
          </a:bodyPr>
          <a:lstStyle>
            <a:lvl1pPr algn="r">
              <a:spcBef>
                <a:spcPts val="600"/>
              </a:spcBef>
              <a:defRPr sz="450">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2378134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 id="2147483857" r:id="rId35"/>
    <p:sldLayoutId id="2147483858" r:id="rId36"/>
    <p:sldLayoutId id="2147483859" r:id="rId37"/>
    <p:sldLayoutId id="2147483860" r:id="rId38"/>
    <p:sldLayoutId id="2147483861" r:id="rId39"/>
    <p:sldLayoutId id="2147483862" r:id="rId40"/>
    <p:sldLayoutId id="2147483863" r:id="rId41"/>
    <p:sldLayoutId id="2147483864" r:id="rId42"/>
    <p:sldLayoutId id="2147483865" r:id="rId43"/>
    <p:sldLayoutId id="2147483866" r:id="rId44"/>
    <p:sldLayoutId id="2147483867" r:id="rId45"/>
    <p:sldLayoutId id="2147483868" r:id="rId46"/>
    <p:sldLayoutId id="2147483869" r:id="rId47"/>
    <p:sldLayoutId id="2147483870" r:id="rId48"/>
    <p:sldLayoutId id="2147483871" r:id="rId49"/>
    <p:sldLayoutId id="2147483872" r:id="rId50"/>
    <p:sldLayoutId id="2147483873" r:id="rId51"/>
    <p:sldLayoutId id="2147483874" r:id="rId52"/>
    <p:sldLayoutId id="2147483875" r:id="rId53"/>
    <p:sldLayoutId id="2147483876" r:id="rId54"/>
    <p:sldLayoutId id="2147483877" r:id="rId55"/>
    <p:sldLayoutId id="2147483878" r:id="rId56"/>
    <p:sldLayoutId id="2147483879" r:id="rId57"/>
    <p:sldLayoutId id="2147483880" r:id="rId58"/>
    <p:sldLayoutId id="2147483881" r:id="rId59"/>
    <p:sldLayoutId id="2147483882" r:id="rId60"/>
    <p:sldLayoutId id="2147483883" r:id="rId61"/>
    <p:sldLayoutId id="2147483884" r:id="rId62"/>
    <p:sldLayoutId id="2147483885" r:id="rId63"/>
    <p:sldLayoutId id="2147483886" r:id="rId64"/>
    <p:sldLayoutId id="2147483887" r:id="rId65"/>
    <p:sldLayoutId id="2147483888" r:id="rId66"/>
    <p:sldLayoutId id="2147483889" r:id="rId67"/>
    <p:sldLayoutId id="2147483890" r:id="rId68"/>
    <p:sldLayoutId id="2147483891" r:id="rId69"/>
    <p:sldLayoutId id="2147483892" r:id="rId70"/>
    <p:sldLayoutId id="2147483893" r:id="rId71"/>
    <p:sldLayoutId id="2147483894" r:id="rId72"/>
    <p:sldLayoutId id="2147483895" r:id="rId73"/>
    <p:sldLayoutId id="2147483896" r:id="rId74"/>
    <p:sldLayoutId id="2147483897" r:id="rId75"/>
    <p:sldLayoutId id="2147483898" r:id="rId76"/>
    <p:sldLayoutId id="2147483899" r:id="rId77"/>
    <p:sldLayoutId id="2147483900" r:id="rId78"/>
    <p:sldLayoutId id="2147483901" r:id="rId79"/>
    <p:sldLayoutId id="2147483902" r:id="rId80"/>
    <p:sldLayoutId id="2147483903" r:id="rId81"/>
    <p:sldLayoutId id="2147483904" r:id="rId82"/>
    <p:sldLayoutId id="2147483905" r:id="rId83"/>
    <p:sldLayoutId id="2147483906" r:id="rId84"/>
    <p:sldLayoutId id="2147483907" r:id="rId85"/>
    <p:sldLayoutId id="2147483908" r:id="rId86"/>
    <p:sldLayoutId id="2147483909" r:id="rId87"/>
    <p:sldLayoutId id="2147483910" r:id="rId88"/>
    <p:sldLayoutId id="2147483911" r:id="rId89"/>
    <p:sldLayoutId id="2147483912" r:id="rId90"/>
    <p:sldLayoutId id="2147483913" r:id="rId91"/>
    <p:sldLayoutId id="2147483914" r:id="rId92"/>
    <p:sldLayoutId id="2147483915" r:id="rId93"/>
    <p:sldLayoutId id="2147483916" r:id="rId94"/>
    <p:sldLayoutId id="2147483917" r:id="rId95"/>
    <p:sldLayoutId id="2147483918" r:id="rId96"/>
    <p:sldLayoutId id="2147483919" r:id="rId97"/>
    <p:sldLayoutId id="2147483920" r:id="rId98"/>
    <p:sldLayoutId id="2147483921" r:id="rId99"/>
    <p:sldLayoutId id="2147483922" r:id="rId100"/>
    <p:sldLayoutId id="2147483923" r:id="rId101"/>
    <p:sldLayoutId id="2147483924" r:id="rId102"/>
    <p:sldLayoutId id="2147483925" r:id="rId103"/>
    <p:sldLayoutId id="2147483926" r:id="rId104"/>
    <p:sldLayoutId id="2147483927" r:id="rId105"/>
    <p:sldLayoutId id="2147483928" r:id="rId106"/>
    <p:sldLayoutId id="2147483929" r:id="rId107"/>
    <p:sldLayoutId id="2147483930" r:id="rId108"/>
    <p:sldLayoutId id="2147483931" r:id="rId109"/>
    <p:sldLayoutId id="2147483932" r:id="rId110"/>
    <p:sldLayoutId id="2147483933" r:id="rId111"/>
    <p:sldLayoutId id="2147483934" r:id="rId112"/>
    <p:sldLayoutId id="2147483935" r:id="rId113"/>
    <p:sldLayoutId id="2147483936" r:id="rId114"/>
    <p:sldLayoutId id="2147483937" r:id="rId115"/>
    <p:sldLayoutId id="2147483938" r:id="rId116"/>
    <p:sldLayoutId id="2147483939" r:id="rId117"/>
    <p:sldLayoutId id="2147483940" r:id="rId118"/>
    <p:sldLayoutId id="2147483941" r:id="rId119"/>
    <p:sldLayoutId id="2147483942" r:id="rId120"/>
    <p:sldLayoutId id="2147483943" r:id="rId121"/>
    <p:sldLayoutId id="2147483944" r:id="rId122"/>
    <p:sldLayoutId id="2147483945" r:id="rId123"/>
    <p:sldLayoutId id="2147483946" r:id="rId124"/>
    <p:sldLayoutId id="2147483947" r:id="rId125"/>
    <p:sldLayoutId id="2147483948" r:id="rId126"/>
  </p:sldLayoutIdLst>
  <p:transition spd="med"/>
  <p:txStyles>
    <p:titleStyle>
      <a:lvl1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1pPr>
      <a:lvl2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2pPr>
      <a:lvl3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3pPr>
      <a:lvl4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4pPr>
      <a:lvl5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5pPr>
      <a:lvl6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6pPr>
      <a:lvl7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7pPr>
      <a:lvl8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8pPr>
      <a:lvl9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9pPr>
    </p:titleStyle>
    <p:bodyStyle>
      <a:lvl1pPr marL="0" marR="0" indent="0" algn="l" defTabSz="914376" rtl="0" latinLnBrk="0">
        <a:lnSpc>
          <a:spcPct val="100000"/>
        </a:lnSpc>
        <a:spcBef>
          <a:spcPts val="975"/>
        </a:spcBef>
        <a:spcAft>
          <a:spcPts val="0"/>
        </a:spcAft>
        <a:buClrTx/>
        <a:buSzTx/>
        <a:buFontTx/>
        <a:buNone/>
        <a:tabLst/>
        <a:defRPr sz="900" b="0" i="0" u="none" strike="noStrike" cap="none" spc="0" baseline="0">
          <a:solidFill>
            <a:srgbClr val="000000"/>
          </a:solidFill>
          <a:uFill>
            <a:solidFill>
              <a:srgbClr val="000000"/>
            </a:solidFill>
          </a:uFill>
          <a:latin typeface="Verdana"/>
          <a:ea typeface="Verdana"/>
          <a:cs typeface="Verdana"/>
          <a:sym typeface="Verdana"/>
        </a:defRPr>
      </a:lvl1pPr>
      <a:lvl2pPr marL="0" marR="0" indent="0" algn="l" defTabSz="914376" rtl="0" latinLnBrk="0">
        <a:lnSpc>
          <a:spcPct val="100000"/>
        </a:lnSpc>
        <a:spcBef>
          <a:spcPts val="975"/>
        </a:spcBef>
        <a:spcAft>
          <a:spcPts val="0"/>
        </a:spcAft>
        <a:buClrTx/>
        <a:buSzTx/>
        <a:buFontTx/>
        <a:buNone/>
        <a:tabLst/>
        <a:defRPr sz="900" b="0" i="0" u="none" strike="noStrike" cap="none" spc="0" baseline="0">
          <a:solidFill>
            <a:srgbClr val="000000"/>
          </a:solidFill>
          <a:uFill>
            <a:solidFill>
              <a:srgbClr val="000000"/>
            </a:solidFill>
          </a:uFill>
          <a:latin typeface="Verdana"/>
          <a:ea typeface="Verdana"/>
          <a:cs typeface="Verdana"/>
          <a:sym typeface="Verdana"/>
        </a:defRPr>
      </a:lvl2pPr>
      <a:lvl3pPr marL="176396" marR="0" indent="-1763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3pPr>
      <a:lvl4pPr marL="356391" marR="0" indent="-1763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4pPr>
      <a:lvl5pPr marL="532786" marR="0" indent="-176395"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5pPr>
      <a:lvl6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6pPr>
      <a:lvl7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7pPr>
      <a:lvl8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8pPr>
      <a:lvl9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9pPr>
    </p:bodyStyle>
    <p:otherStyle>
      <a:lvl1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1pPr>
      <a:lvl2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2pPr>
      <a:lvl3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3pPr>
      <a:lvl4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4pPr>
      <a:lvl5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5pPr>
      <a:lvl6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6pPr>
      <a:lvl7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7pPr>
      <a:lvl8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8pPr>
      <a:lvl9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llOps Simplification"/>
          <p:cNvSpPr txBox="1"/>
          <p:nvPr/>
        </p:nvSpPr>
        <p:spPr>
          <a:xfrm>
            <a:off x="4752000" y="4857748"/>
            <a:ext cx="3672421"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600">
                <a:latin typeface="+mj-lt"/>
                <a:ea typeface="+mj-ea"/>
                <a:cs typeface="+mj-cs"/>
                <a:sym typeface="Helvetica"/>
              </a:defRPr>
            </a:lvl1pPr>
          </a:lstStyle>
          <a:p>
            <a:r>
              <a:rPr sz="450"/>
              <a:t>AllOps Simplification</a:t>
            </a:r>
          </a:p>
        </p:txBody>
      </p:sp>
      <p:sp>
        <p:nvSpPr>
          <p:cNvPr id="3" name="Copyrights © 2020 Kaiburr LLC. All rights reserved."/>
          <p:cNvSpPr txBox="1"/>
          <p:nvPr/>
        </p:nvSpPr>
        <p:spPr>
          <a:xfrm>
            <a:off x="352426" y="4857750"/>
            <a:ext cx="4016375" cy="69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800"/>
              </a:spcBef>
              <a:defRPr sz="600">
                <a:latin typeface="+mj-lt"/>
                <a:ea typeface="+mj-ea"/>
                <a:cs typeface="+mj-cs"/>
                <a:sym typeface="Helvetica"/>
              </a:defRPr>
            </a:lvl1pPr>
          </a:lstStyle>
          <a:p>
            <a:r>
              <a:rPr sz="450"/>
              <a:t>Copyrights © 2020 Kaiburr LLC. All rights reserved.</a:t>
            </a:r>
          </a:p>
        </p:txBody>
      </p:sp>
      <p:sp>
        <p:nvSpPr>
          <p:cNvPr id="4" name="Body Level One…"/>
          <p:cNvSpPr txBox="1">
            <a:spLocks noGrp="1"/>
          </p:cNvSpPr>
          <p:nvPr>
            <p:ph type="body" idx="1"/>
          </p:nvPr>
        </p:nvSpPr>
        <p:spPr>
          <a:xfrm>
            <a:off x="352425" y="1248968"/>
            <a:ext cx="8439150" cy="3894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352425" y="301941"/>
            <a:ext cx="8439150" cy="947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6" name="Slide Number"/>
          <p:cNvSpPr txBox="1">
            <a:spLocks noGrp="1"/>
          </p:cNvSpPr>
          <p:nvPr>
            <p:ph type="sldNum" sz="quarter" idx="2"/>
          </p:nvPr>
        </p:nvSpPr>
        <p:spPr>
          <a:xfrm>
            <a:off x="8718665" y="4857750"/>
            <a:ext cx="70532" cy="69250"/>
          </a:xfrm>
          <a:prstGeom prst="rect">
            <a:avLst/>
          </a:prstGeom>
          <a:ln w="12700">
            <a:miter lim="400000"/>
          </a:ln>
        </p:spPr>
        <p:txBody>
          <a:bodyPr wrap="none" lIns="0" tIns="0" rIns="0" bIns="0">
            <a:spAutoFit/>
          </a:bodyPr>
          <a:lstStyle>
            <a:lvl1pPr algn="r">
              <a:spcBef>
                <a:spcPts val="600"/>
              </a:spcBef>
              <a:defRPr sz="450">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89460903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 id="2147483986" r:id="rId36"/>
    <p:sldLayoutId id="2147483987" r:id="rId37"/>
    <p:sldLayoutId id="2147483988" r:id="rId38"/>
    <p:sldLayoutId id="2147483989" r:id="rId39"/>
    <p:sldLayoutId id="2147483990" r:id="rId40"/>
    <p:sldLayoutId id="2147483991" r:id="rId41"/>
    <p:sldLayoutId id="2147483992" r:id="rId42"/>
    <p:sldLayoutId id="2147483993" r:id="rId43"/>
    <p:sldLayoutId id="2147483994" r:id="rId44"/>
    <p:sldLayoutId id="2147483995" r:id="rId45"/>
    <p:sldLayoutId id="2147483996" r:id="rId46"/>
    <p:sldLayoutId id="2147483997" r:id="rId47"/>
    <p:sldLayoutId id="2147483998" r:id="rId48"/>
    <p:sldLayoutId id="2147483999" r:id="rId49"/>
    <p:sldLayoutId id="2147484000" r:id="rId50"/>
    <p:sldLayoutId id="2147484001" r:id="rId51"/>
    <p:sldLayoutId id="2147484002" r:id="rId52"/>
    <p:sldLayoutId id="2147484003" r:id="rId53"/>
    <p:sldLayoutId id="2147484004" r:id="rId54"/>
    <p:sldLayoutId id="2147484005" r:id="rId55"/>
    <p:sldLayoutId id="2147484006" r:id="rId56"/>
    <p:sldLayoutId id="2147484007" r:id="rId57"/>
    <p:sldLayoutId id="2147484008" r:id="rId58"/>
    <p:sldLayoutId id="2147484009" r:id="rId59"/>
    <p:sldLayoutId id="2147484010" r:id="rId60"/>
    <p:sldLayoutId id="2147484011" r:id="rId61"/>
    <p:sldLayoutId id="2147484012" r:id="rId62"/>
    <p:sldLayoutId id="2147484013" r:id="rId63"/>
    <p:sldLayoutId id="2147484014" r:id="rId64"/>
    <p:sldLayoutId id="2147484015" r:id="rId65"/>
    <p:sldLayoutId id="2147484016" r:id="rId66"/>
    <p:sldLayoutId id="2147484017" r:id="rId67"/>
    <p:sldLayoutId id="2147484018" r:id="rId68"/>
    <p:sldLayoutId id="2147484019" r:id="rId69"/>
    <p:sldLayoutId id="2147484020" r:id="rId70"/>
    <p:sldLayoutId id="2147484021" r:id="rId71"/>
    <p:sldLayoutId id="2147484022" r:id="rId72"/>
    <p:sldLayoutId id="2147484023" r:id="rId73"/>
    <p:sldLayoutId id="2147484024" r:id="rId74"/>
    <p:sldLayoutId id="2147484025" r:id="rId75"/>
    <p:sldLayoutId id="2147484026" r:id="rId76"/>
    <p:sldLayoutId id="2147484027" r:id="rId77"/>
    <p:sldLayoutId id="2147484028" r:id="rId78"/>
    <p:sldLayoutId id="2147484029" r:id="rId79"/>
    <p:sldLayoutId id="2147484030" r:id="rId80"/>
    <p:sldLayoutId id="2147484031" r:id="rId81"/>
    <p:sldLayoutId id="2147484032" r:id="rId82"/>
    <p:sldLayoutId id="2147484033" r:id="rId83"/>
    <p:sldLayoutId id="2147484034" r:id="rId84"/>
    <p:sldLayoutId id="2147484035" r:id="rId85"/>
    <p:sldLayoutId id="2147484036" r:id="rId86"/>
    <p:sldLayoutId id="2147484037" r:id="rId87"/>
    <p:sldLayoutId id="2147484038" r:id="rId88"/>
    <p:sldLayoutId id="2147484039" r:id="rId89"/>
    <p:sldLayoutId id="2147484040" r:id="rId90"/>
    <p:sldLayoutId id="2147484041" r:id="rId91"/>
    <p:sldLayoutId id="2147484042" r:id="rId92"/>
    <p:sldLayoutId id="2147484043" r:id="rId93"/>
    <p:sldLayoutId id="2147484044" r:id="rId94"/>
    <p:sldLayoutId id="2147484045" r:id="rId95"/>
    <p:sldLayoutId id="2147484046" r:id="rId96"/>
    <p:sldLayoutId id="2147484047" r:id="rId97"/>
    <p:sldLayoutId id="2147484048" r:id="rId98"/>
    <p:sldLayoutId id="2147484049" r:id="rId99"/>
    <p:sldLayoutId id="2147484050" r:id="rId100"/>
    <p:sldLayoutId id="2147484051" r:id="rId101"/>
    <p:sldLayoutId id="2147484052" r:id="rId102"/>
    <p:sldLayoutId id="2147484053" r:id="rId103"/>
    <p:sldLayoutId id="2147484054" r:id="rId104"/>
    <p:sldLayoutId id="2147484055" r:id="rId105"/>
    <p:sldLayoutId id="2147484056" r:id="rId106"/>
    <p:sldLayoutId id="2147484057" r:id="rId107"/>
    <p:sldLayoutId id="2147484058" r:id="rId108"/>
    <p:sldLayoutId id="2147484059" r:id="rId109"/>
    <p:sldLayoutId id="2147484060" r:id="rId110"/>
    <p:sldLayoutId id="2147484061" r:id="rId111"/>
    <p:sldLayoutId id="2147484062" r:id="rId112"/>
    <p:sldLayoutId id="2147484063" r:id="rId113"/>
    <p:sldLayoutId id="2147484064" r:id="rId114"/>
    <p:sldLayoutId id="2147484065" r:id="rId115"/>
    <p:sldLayoutId id="2147484066" r:id="rId116"/>
    <p:sldLayoutId id="2147484067" r:id="rId117"/>
    <p:sldLayoutId id="2147484068" r:id="rId118"/>
    <p:sldLayoutId id="2147484069" r:id="rId119"/>
    <p:sldLayoutId id="2147484070" r:id="rId120"/>
    <p:sldLayoutId id="2147484071" r:id="rId121"/>
    <p:sldLayoutId id="2147484072" r:id="rId122"/>
    <p:sldLayoutId id="2147484073" r:id="rId123"/>
    <p:sldLayoutId id="2147484074" r:id="rId124"/>
    <p:sldLayoutId id="2147484075" r:id="rId125"/>
  </p:sldLayoutIdLst>
  <p:transition spd="med"/>
  <p:txStyles>
    <p:titleStyle>
      <a:lvl1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1pPr>
      <a:lvl2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2pPr>
      <a:lvl3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3pPr>
      <a:lvl4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4pPr>
      <a:lvl5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5pPr>
      <a:lvl6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6pPr>
      <a:lvl7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7pPr>
      <a:lvl8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8pPr>
      <a:lvl9pPr marL="0" marR="0" indent="0" algn="l" defTabSz="914376" rtl="0" latinLnBrk="0">
        <a:lnSpc>
          <a:spcPct val="100000"/>
        </a:lnSpc>
        <a:spcBef>
          <a:spcPts val="0"/>
        </a:spcBef>
        <a:spcAft>
          <a:spcPts val="0"/>
        </a:spcAft>
        <a:buClrTx/>
        <a:buSzTx/>
        <a:buFontTx/>
        <a:buNone/>
        <a:tabLst/>
        <a:defRPr sz="1500" b="0" i="0" u="none" strike="noStrike" cap="none" spc="0" baseline="0">
          <a:solidFill>
            <a:srgbClr val="000000"/>
          </a:solidFill>
          <a:uFill>
            <a:solidFill>
              <a:srgbClr val="000000"/>
            </a:solidFill>
          </a:uFill>
          <a:latin typeface="Verdana"/>
          <a:ea typeface="Verdana"/>
          <a:cs typeface="Verdana"/>
          <a:sym typeface="Verdana"/>
        </a:defRPr>
      </a:lvl9pPr>
    </p:titleStyle>
    <p:bodyStyle>
      <a:lvl1pPr marL="0" marR="0" indent="0" algn="l" defTabSz="914376" rtl="0" latinLnBrk="0">
        <a:lnSpc>
          <a:spcPct val="100000"/>
        </a:lnSpc>
        <a:spcBef>
          <a:spcPts val="975"/>
        </a:spcBef>
        <a:spcAft>
          <a:spcPts val="0"/>
        </a:spcAft>
        <a:buClrTx/>
        <a:buSzTx/>
        <a:buFontTx/>
        <a:buNone/>
        <a:tabLst/>
        <a:defRPr sz="900" b="0" i="0" u="none" strike="noStrike" cap="none" spc="0" baseline="0">
          <a:solidFill>
            <a:srgbClr val="000000"/>
          </a:solidFill>
          <a:uFill>
            <a:solidFill>
              <a:srgbClr val="000000"/>
            </a:solidFill>
          </a:uFill>
          <a:latin typeface="Verdana"/>
          <a:ea typeface="Verdana"/>
          <a:cs typeface="Verdana"/>
          <a:sym typeface="Verdana"/>
        </a:defRPr>
      </a:lvl1pPr>
      <a:lvl2pPr marL="0" marR="0" indent="0" algn="l" defTabSz="914376" rtl="0" latinLnBrk="0">
        <a:lnSpc>
          <a:spcPct val="100000"/>
        </a:lnSpc>
        <a:spcBef>
          <a:spcPts val="975"/>
        </a:spcBef>
        <a:spcAft>
          <a:spcPts val="0"/>
        </a:spcAft>
        <a:buClrTx/>
        <a:buSzTx/>
        <a:buFontTx/>
        <a:buNone/>
        <a:tabLst/>
        <a:defRPr sz="900" b="0" i="0" u="none" strike="noStrike" cap="none" spc="0" baseline="0">
          <a:solidFill>
            <a:srgbClr val="000000"/>
          </a:solidFill>
          <a:uFill>
            <a:solidFill>
              <a:srgbClr val="000000"/>
            </a:solidFill>
          </a:uFill>
          <a:latin typeface="Verdana"/>
          <a:ea typeface="Verdana"/>
          <a:cs typeface="Verdana"/>
          <a:sym typeface="Verdana"/>
        </a:defRPr>
      </a:lvl2pPr>
      <a:lvl3pPr marL="176396" marR="0" indent="-1763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3pPr>
      <a:lvl4pPr marL="356391" marR="0" indent="-1763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4pPr>
      <a:lvl5pPr marL="532786" marR="0" indent="-176395"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5pPr>
      <a:lvl6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6pPr>
      <a:lvl7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7pPr>
      <a:lvl8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8pPr>
      <a:lvl9pPr marL="488687" marR="0" indent="-132296" algn="l" defTabSz="914376" rtl="0" latinLnBrk="0">
        <a:lnSpc>
          <a:spcPct val="100000"/>
        </a:lnSpc>
        <a:spcBef>
          <a:spcPts val="975"/>
        </a:spcBef>
        <a:spcAft>
          <a:spcPts val="0"/>
        </a:spcAft>
        <a:buClrTx/>
        <a:buSzPct val="100000"/>
        <a:buFontTx/>
        <a:buChar char="−"/>
        <a:tabLst/>
        <a:defRPr sz="900" b="0" i="0" u="none" strike="noStrike" cap="none" spc="0" baseline="0">
          <a:solidFill>
            <a:srgbClr val="000000"/>
          </a:solidFill>
          <a:uFill>
            <a:solidFill>
              <a:srgbClr val="000000"/>
            </a:solidFill>
          </a:uFill>
          <a:latin typeface="Verdana"/>
          <a:ea typeface="Verdana"/>
          <a:cs typeface="Verdana"/>
          <a:sym typeface="Verdana"/>
        </a:defRPr>
      </a:lvl9pPr>
    </p:bodyStyle>
    <p:otherStyle>
      <a:lvl1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1pPr>
      <a:lvl2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2pPr>
      <a:lvl3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3pPr>
      <a:lvl4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4pPr>
      <a:lvl5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5pPr>
      <a:lvl6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6pPr>
      <a:lvl7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7pPr>
      <a:lvl8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8pPr>
      <a:lvl9pPr marL="0" marR="0" indent="0" algn="r" defTabSz="914376" rtl="0" latinLnBrk="0">
        <a:lnSpc>
          <a:spcPct val="100000"/>
        </a:lnSpc>
        <a:spcBef>
          <a:spcPts val="600"/>
        </a:spcBef>
        <a:spcAft>
          <a:spcPts val="0"/>
        </a:spcAft>
        <a:buClrTx/>
        <a:buSzTx/>
        <a:buFontTx/>
        <a:buNone/>
        <a:tabLst/>
        <a:defRPr sz="450" b="0" i="0" u="none" strike="noStrike" cap="none" spc="0" baseline="0">
          <a:solidFill>
            <a:schemeClr val="tx1"/>
          </a:solidFill>
          <a:uFill>
            <a:solidFill>
              <a:srgbClr val="000000"/>
            </a:solidFill>
          </a:u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8.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hyperlink" Target="https://sify-my.sharepoint.com/:x:/r/personal/tyagi_ashish_sifycorp_com/Documents/hdfc%20life/option%202%20aws.xlsx?d=wf04adc91eed34271a070bb31dc77f211&amp;csf=1&amp;web=1" TargetMode="External"/><Relationship Id="rId2" Type="http://schemas.openxmlformats.org/officeDocument/2006/relationships/hyperlink" Target="https://sify-my.sharepoint.com/:x:/r/personal/tyagi_ashish_sifycorp_com/Documents/hdfc%20life/option%201%20aws.xlsx?d=w8a96a74f11b24e6ebb307db6c766376e&amp;csf=1&amp;web=1" TargetMode="External"/><Relationship Id="rId1" Type="http://schemas.openxmlformats.org/officeDocument/2006/relationships/slideLayout" Target="../slideLayouts/slideLayout113.xml"/><Relationship Id="rId5" Type="http://schemas.openxmlformats.org/officeDocument/2006/relationships/hyperlink" Target="https://sify-my.sharepoint.com/:x:/r/personal/tyagi_ashish_sifycorp_com/Documents/hdfc%20life/option%202%20sify%20dr.xlsx?d=w63b0ae3ab7254a0db49141c25bb948c7&amp;csf=1&amp;web=1" TargetMode="External"/><Relationship Id="rId4" Type="http://schemas.openxmlformats.org/officeDocument/2006/relationships/hyperlink" Target="https://sify-my.sharepoint.com/:x:/r/personal/tyagi_ashish_sifycorp_com/Documents/hdfc%20life/option%201%20sify%20dr.xlsx?d=web6c93a53c594d529928eb697a6fb255&amp;csf=1&amp;web=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9.xml"/><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sv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33981"/>
            <a:ext cx="9143998" cy="3933803"/>
          </a:xfrm>
          <a:prstGeom prst="rect">
            <a:avLst/>
          </a:prstGeom>
        </p:spPr>
      </p:pic>
      <p:sp>
        <p:nvSpPr>
          <p:cNvPr id="8" name="Rectangle 7"/>
          <p:cNvSpPr/>
          <p:nvPr/>
        </p:nvSpPr>
        <p:spPr>
          <a:xfrm>
            <a:off x="1" y="3347310"/>
            <a:ext cx="6644390" cy="1618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Calibri" panose="020F0502020204030204"/>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41" y="126252"/>
            <a:ext cx="1728290" cy="1113307"/>
          </a:xfrm>
          <a:prstGeom prst="rect">
            <a:avLst/>
          </a:prstGeom>
        </p:spPr>
      </p:pic>
      <p:sp>
        <p:nvSpPr>
          <p:cNvPr id="4" name="Round Same Side Corner Rectangle 3"/>
          <p:cNvSpPr/>
          <p:nvPr/>
        </p:nvSpPr>
        <p:spPr>
          <a:xfrm rot="10800000">
            <a:off x="7329487" y="-1"/>
            <a:ext cx="1478756" cy="867966"/>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Calibri" panose="020F0502020204030204"/>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9487" y="1"/>
            <a:ext cx="1478756" cy="867965"/>
          </a:xfrm>
          <a:prstGeom prst="rect">
            <a:avLst/>
          </a:prstGeom>
        </p:spPr>
      </p:pic>
      <p:cxnSp>
        <p:nvCxnSpPr>
          <p:cNvPr id="10" name="Straight Connector 9"/>
          <p:cNvCxnSpPr/>
          <p:nvPr/>
        </p:nvCxnSpPr>
        <p:spPr>
          <a:xfrm flipV="1">
            <a:off x="1" y="3347309"/>
            <a:ext cx="6644390" cy="2"/>
          </a:xfrm>
          <a:prstGeom prst="line">
            <a:avLst/>
          </a:prstGeom>
          <a:ln w="76200">
            <a:solidFill>
              <a:srgbClr val="BDD70C"/>
            </a:solidFill>
          </a:ln>
        </p:spPr>
        <p:style>
          <a:lnRef idx="3">
            <a:schemeClr val="accent6"/>
          </a:lnRef>
          <a:fillRef idx="0">
            <a:schemeClr val="accent6"/>
          </a:fillRef>
          <a:effectRef idx="2">
            <a:schemeClr val="accent6"/>
          </a:effectRef>
          <a:fontRef idx="minor">
            <a:schemeClr val="tx1"/>
          </a:fontRef>
        </p:style>
      </p:cxnSp>
      <p:sp>
        <p:nvSpPr>
          <p:cNvPr id="14" name="Text Placeholder 4">
            <a:extLst>
              <a:ext uri="{FF2B5EF4-FFF2-40B4-BE49-F238E27FC236}">
                <a16:creationId xmlns:a16="http://schemas.microsoft.com/office/drawing/2014/main" id="{D6EB378D-7532-4115-BE2E-788E557A3ABE}"/>
              </a:ext>
            </a:extLst>
          </p:cNvPr>
          <p:cNvSpPr txBox="1">
            <a:spLocks/>
          </p:cNvSpPr>
          <p:nvPr/>
        </p:nvSpPr>
        <p:spPr>
          <a:xfrm>
            <a:off x="64292" y="3481069"/>
            <a:ext cx="6996075" cy="341072"/>
          </a:xfrm>
          <a:prstGeom prst="rect">
            <a:avLst/>
          </a:prstGeom>
        </p:spPr>
        <p:txBody>
          <a:bodyPr vert="horz" lIns="0" tIns="0" rIns="68571" bIns="34286" rtlCol="0">
            <a:noAutofit/>
          </a:bodyPr>
          <a:lstStyle>
            <a:lvl1pPr marL="0" indent="0" algn="l" defTabSz="1219018" rtl="0" eaLnBrk="1" latinLnBrk="0" hangingPunct="1">
              <a:lnSpc>
                <a:spcPct val="90000"/>
              </a:lnSpc>
              <a:spcBef>
                <a:spcPts val="800"/>
              </a:spcBef>
              <a:buFont typeface="Arial" pitchFamily="34" charset="0"/>
              <a:buNone/>
              <a:defRPr sz="3200" b="1" kern="1200">
                <a:solidFill>
                  <a:srgbClr val="10253F"/>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defTabSz="914264">
              <a:spcBef>
                <a:spcPts val="600"/>
              </a:spcBef>
              <a:defRPr/>
            </a:pPr>
            <a:r>
              <a:rPr lang="en-IN" sz="2400" dirty="0"/>
              <a:t>Migration of SAP DC, NDR &amp; DR</a:t>
            </a:r>
          </a:p>
        </p:txBody>
      </p:sp>
      <p:sp>
        <p:nvSpPr>
          <p:cNvPr id="15" name="Text Placeholder 5">
            <a:extLst>
              <a:ext uri="{FF2B5EF4-FFF2-40B4-BE49-F238E27FC236}">
                <a16:creationId xmlns:a16="http://schemas.microsoft.com/office/drawing/2014/main" id="{B473780B-CE97-41DC-A63D-1D3F2D610060}"/>
              </a:ext>
            </a:extLst>
          </p:cNvPr>
          <p:cNvSpPr txBox="1">
            <a:spLocks/>
          </p:cNvSpPr>
          <p:nvPr/>
        </p:nvSpPr>
        <p:spPr>
          <a:xfrm>
            <a:off x="64293" y="3990864"/>
            <a:ext cx="5112246" cy="341072"/>
          </a:xfrm>
          <a:prstGeom prst="rect">
            <a:avLst/>
          </a:prstGeom>
        </p:spPr>
        <p:txBody>
          <a:bodyPr vert="horz" lIns="0" tIns="0" rIns="68571" bIns="34286" rtlCol="0">
            <a:noAutofit/>
          </a:bodyPr>
          <a:lstStyle>
            <a:lvl1pPr marL="0" indent="0" algn="l" defTabSz="1219018" rtl="0" eaLnBrk="1" latinLnBrk="0" hangingPunct="1">
              <a:lnSpc>
                <a:spcPct val="90000"/>
              </a:lnSpc>
              <a:spcBef>
                <a:spcPts val="800"/>
              </a:spcBef>
              <a:buFont typeface="Arial" pitchFamily="34" charset="0"/>
              <a:buNone/>
              <a:defRPr sz="3200" b="1" kern="1200">
                <a:solidFill>
                  <a:schemeClr val="bg1"/>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defTabSz="914264">
              <a:spcBef>
                <a:spcPts val="600"/>
              </a:spcBef>
              <a:defRPr/>
            </a:pPr>
            <a:r>
              <a:rPr lang="en-US" sz="2100" dirty="0">
                <a:solidFill>
                  <a:srgbClr val="92CDDC">
                    <a:lumMod val="50000"/>
                  </a:srgbClr>
                </a:solidFill>
                <a:latin typeface="Trebuchet MS"/>
              </a:rPr>
              <a:t>HDFC LIFE</a:t>
            </a:r>
          </a:p>
        </p:txBody>
      </p:sp>
      <p:sp>
        <p:nvSpPr>
          <p:cNvPr id="16" name="Text Placeholder 6">
            <a:extLst>
              <a:ext uri="{FF2B5EF4-FFF2-40B4-BE49-F238E27FC236}">
                <a16:creationId xmlns:a16="http://schemas.microsoft.com/office/drawing/2014/main" id="{168C6BC0-21AB-481C-A79F-FB8DE0DB2379}"/>
              </a:ext>
            </a:extLst>
          </p:cNvPr>
          <p:cNvSpPr txBox="1">
            <a:spLocks/>
          </p:cNvSpPr>
          <p:nvPr/>
        </p:nvSpPr>
        <p:spPr>
          <a:xfrm>
            <a:off x="64293" y="4500659"/>
            <a:ext cx="5112246" cy="341072"/>
          </a:xfrm>
          <a:prstGeom prst="rect">
            <a:avLst/>
          </a:prstGeom>
        </p:spPr>
        <p:txBody>
          <a:bodyPr vert="horz" lIns="0" tIns="0" rIns="68571" bIns="34286" rtlCol="0">
            <a:noAutofit/>
          </a:bodyPr>
          <a:lstStyle>
            <a:lvl1pPr marL="0" indent="0" algn="l" defTabSz="1219018" rtl="0" eaLnBrk="1" latinLnBrk="0" hangingPunct="1">
              <a:lnSpc>
                <a:spcPct val="90000"/>
              </a:lnSpc>
              <a:spcBef>
                <a:spcPts val="800"/>
              </a:spcBef>
              <a:buFont typeface="Arial" pitchFamily="34" charset="0"/>
              <a:buNone/>
              <a:defRPr sz="2133" b="1"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defTabSz="914264">
              <a:spcBef>
                <a:spcPts val="600"/>
              </a:spcBef>
              <a:defRPr/>
            </a:pPr>
            <a:r>
              <a:rPr lang="en-IN" sz="1800" dirty="0"/>
              <a:t>April ‘21</a:t>
            </a:r>
          </a:p>
        </p:txBody>
      </p:sp>
    </p:spTree>
    <p:extLst>
      <p:ext uri="{BB962C8B-B14F-4D97-AF65-F5344CB8AC3E}">
        <p14:creationId xmlns:p14="http://schemas.microsoft.com/office/powerpoint/2010/main" val="136778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588362D-5842-4DB9-BF98-6F8A9C8CBA73}"/>
              </a:ext>
            </a:extLst>
          </p:cNvPr>
          <p:cNvSpPr/>
          <p:nvPr/>
        </p:nvSpPr>
        <p:spPr>
          <a:xfrm>
            <a:off x="4775342" y="862717"/>
            <a:ext cx="3274376" cy="3787397"/>
          </a:xfrm>
          <a:prstGeom prst="rect">
            <a:avLst/>
          </a:prstGeom>
          <a:solidFill>
            <a:srgbClr val="C4BD97"/>
          </a:solidFill>
          <a:ln>
            <a:solidFill>
              <a:srgbClr val="6C8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48" name="Rectangle 47">
            <a:extLst>
              <a:ext uri="{FF2B5EF4-FFF2-40B4-BE49-F238E27FC236}">
                <a16:creationId xmlns:a16="http://schemas.microsoft.com/office/drawing/2014/main" id="{5FFC5448-97B6-4C9A-9205-D90B5C7E07A1}"/>
              </a:ext>
            </a:extLst>
          </p:cNvPr>
          <p:cNvSpPr/>
          <p:nvPr/>
        </p:nvSpPr>
        <p:spPr>
          <a:xfrm>
            <a:off x="536513" y="869899"/>
            <a:ext cx="3682209" cy="3787397"/>
          </a:xfrm>
          <a:prstGeom prst="rect">
            <a:avLst/>
          </a:prstGeom>
          <a:solidFill>
            <a:srgbClr val="D3EBF1"/>
          </a:solidFill>
          <a:ln>
            <a:solidFill>
              <a:srgbClr val="6C8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2" name="Title 1">
            <a:extLst>
              <a:ext uri="{FF2B5EF4-FFF2-40B4-BE49-F238E27FC236}">
                <a16:creationId xmlns:a16="http://schemas.microsoft.com/office/drawing/2014/main" id="{9E336A4B-4AAD-4CCB-940E-DCB5555EF660}"/>
              </a:ext>
            </a:extLst>
          </p:cNvPr>
          <p:cNvSpPr txBox="1">
            <a:spLocks/>
          </p:cNvSpPr>
          <p:nvPr/>
        </p:nvSpPr>
        <p:spPr>
          <a:xfrm>
            <a:off x="324000" y="335371"/>
            <a:ext cx="7537450" cy="346241"/>
          </a:xfrm>
          <a:prstGeom prst="rect">
            <a:avLst/>
          </a:prstGeom>
        </p:spPr>
        <p:txBody>
          <a:bodyPr/>
          <a:lstStyle>
            <a:lvl1pPr algn="l" defTabSz="1219018" rtl="0" eaLnBrk="1" latinLnBrk="0" hangingPunct="1">
              <a:spcBef>
                <a:spcPct val="0"/>
              </a:spcBef>
              <a:buNone/>
              <a:defRPr kumimoji="0" lang="en-US" sz="2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defTabSz="914264">
              <a:defRPr/>
            </a:pPr>
            <a:r>
              <a:rPr lang="en-IN" sz="1800" dirty="0"/>
              <a:t>Logical diagram– (option-1)</a:t>
            </a:r>
          </a:p>
        </p:txBody>
      </p:sp>
      <p:sp>
        <p:nvSpPr>
          <p:cNvPr id="18" name="TextBox 17">
            <a:extLst>
              <a:ext uri="{FF2B5EF4-FFF2-40B4-BE49-F238E27FC236}">
                <a16:creationId xmlns:a16="http://schemas.microsoft.com/office/drawing/2014/main" id="{A432C289-2632-41A8-8AA3-F09B1116B19E}"/>
              </a:ext>
            </a:extLst>
          </p:cNvPr>
          <p:cNvSpPr txBox="1"/>
          <p:nvPr/>
        </p:nvSpPr>
        <p:spPr>
          <a:xfrm>
            <a:off x="819217" y="1254919"/>
            <a:ext cx="594353"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Active</a:t>
            </a:r>
          </a:p>
        </p:txBody>
      </p:sp>
      <p:sp>
        <p:nvSpPr>
          <p:cNvPr id="26" name="TextBox 25">
            <a:extLst>
              <a:ext uri="{FF2B5EF4-FFF2-40B4-BE49-F238E27FC236}">
                <a16:creationId xmlns:a16="http://schemas.microsoft.com/office/drawing/2014/main" id="{9B0563E4-58E3-461B-A75E-B550ADA3633E}"/>
              </a:ext>
            </a:extLst>
          </p:cNvPr>
          <p:cNvSpPr txBox="1"/>
          <p:nvPr/>
        </p:nvSpPr>
        <p:spPr>
          <a:xfrm>
            <a:off x="830393" y="3374068"/>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3TB</a:t>
            </a:r>
          </a:p>
        </p:txBody>
      </p:sp>
      <p:pic>
        <p:nvPicPr>
          <p:cNvPr id="44" name="Picture 43">
            <a:extLst>
              <a:ext uri="{FF2B5EF4-FFF2-40B4-BE49-F238E27FC236}">
                <a16:creationId xmlns:a16="http://schemas.microsoft.com/office/drawing/2014/main" id="{2FC065C5-767E-4B0B-8A0E-B8C7E2DE61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633" y="1441830"/>
            <a:ext cx="374184" cy="543953"/>
          </a:xfrm>
          <a:prstGeom prst="rect">
            <a:avLst/>
          </a:prstGeom>
        </p:spPr>
      </p:pic>
      <p:sp>
        <p:nvSpPr>
          <p:cNvPr id="45" name="TextBox 44">
            <a:extLst>
              <a:ext uri="{FF2B5EF4-FFF2-40B4-BE49-F238E27FC236}">
                <a16:creationId xmlns:a16="http://schemas.microsoft.com/office/drawing/2014/main" id="{A5E63AB5-0148-4E13-BE3D-E553F7AF2531}"/>
              </a:ext>
            </a:extLst>
          </p:cNvPr>
          <p:cNvSpPr txBox="1"/>
          <p:nvPr/>
        </p:nvSpPr>
        <p:spPr>
          <a:xfrm>
            <a:off x="1548695" y="1328917"/>
            <a:ext cx="629508" cy="276999"/>
          </a:xfrm>
          <a:prstGeom prst="rect">
            <a:avLst/>
          </a:prstGeom>
          <a:noFill/>
        </p:spPr>
        <p:txBody>
          <a:bodyPr wrap="square" rtlCol="0">
            <a:spAutoFit/>
          </a:bodyPr>
          <a:lstStyle/>
          <a:p>
            <a:pPr algn="ctr" defTabSz="914378">
              <a:defRPr/>
            </a:pPr>
            <a:r>
              <a:rPr lang="en-US" sz="1200" b="1" u="sng" kern="0" dirty="0">
                <a:solidFill>
                  <a:srgbClr val="595959"/>
                </a:solidFill>
                <a:latin typeface="Trebuchet MS"/>
                <a:cs typeface="Arial" panose="020B0604020202020204" pitchFamily="34" charset="0"/>
                <a:sym typeface="Arial"/>
                <a:rtl val="0"/>
              </a:rPr>
              <a:t>ECC</a:t>
            </a:r>
          </a:p>
        </p:txBody>
      </p:sp>
      <p:sp>
        <p:nvSpPr>
          <p:cNvPr id="49" name="Rectangle 48">
            <a:extLst>
              <a:ext uri="{FF2B5EF4-FFF2-40B4-BE49-F238E27FC236}">
                <a16:creationId xmlns:a16="http://schemas.microsoft.com/office/drawing/2014/main" id="{71B8E080-41EE-4C98-A541-E3DDE336455B}"/>
              </a:ext>
            </a:extLst>
          </p:cNvPr>
          <p:cNvSpPr/>
          <p:nvPr/>
        </p:nvSpPr>
        <p:spPr>
          <a:xfrm>
            <a:off x="1966561" y="4702179"/>
            <a:ext cx="885179" cy="242374"/>
          </a:xfrm>
          <a:prstGeom prst="rect">
            <a:avLst/>
          </a:prstGeom>
          <a:solidFill>
            <a:srgbClr val="D3EBF1"/>
          </a:solidFill>
          <a:ln w="28575">
            <a:solidFill>
              <a:srgbClr val="6C839E"/>
            </a:solidFill>
          </a:ln>
        </p:spPr>
        <p:txBody>
          <a:bodyPr wrap="none">
            <a:spAutoFit/>
          </a:bodyPr>
          <a:lstStyle/>
          <a:p>
            <a:pPr defTabSz="914378">
              <a:defRPr/>
            </a:pPr>
            <a:r>
              <a:rPr lang="en-US" sz="975" b="1" kern="0" dirty="0">
                <a:solidFill>
                  <a:srgbClr val="595959"/>
                </a:solidFill>
                <a:latin typeface="Trebuchet MS"/>
                <a:cs typeface="Arial" panose="020B0604020202020204" pitchFamily="34" charset="0"/>
                <a:sym typeface="Arial"/>
                <a:rtl val="0"/>
              </a:rPr>
              <a:t>Primary/ DC</a:t>
            </a:r>
            <a:endParaRPr lang="en-IN" sz="975" b="1" kern="0" dirty="0">
              <a:solidFill>
                <a:srgbClr val="595959"/>
              </a:solidFill>
              <a:latin typeface="Trebuchet MS"/>
              <a:cs typeface="Arial" panose="020B0604020202020204" pitchFamily="34" charset="0"/>
              <a:sym typeface="Arial"/>
              <a:rtl val="0"/>
            </a:endParaRPr>
          </a:p>
        </p:txBody>
      </p:sp>
      <p:sp>
        <p:nvSpPr>
          <p:cNvPr id="50" name="Rectangle 49">
            <a:extLst>
              <a:ext uri="{FF2B5EF4-FFF2-40B4-BE49-F238E27FC236}">
                <a16:creationId xmlns:a16="http://schemas.microsoft.com/office/drawing/2014/main" id="{B2965AF9-A79A-4F88-9560-2C3F766CE8E5}"/>
              </a:ext>
            </a:extLst>
          </p:cNvPr>
          <p:cNvSpPr/>
          <p:nvPr/>
        </p:nvSpPr>
        <p:spPr>
          <a:xfrm>
            <a:off x="6511381" y="4778298"/>
            <a:ext cx="341760" cy="242374"/>
          </a:xfrm>
          <a:prstGeom prst="rect">
            <a:avLst/>
          </a:prstGeom>
          <a:solidFill>
            <a:srgbClr val="C4BD97"/>
          </a:solidFill>
          <a:ln w="28575">
            <a:solidFill>
              <a:srgbClr val="6C839E"/>
            </a:solidFill>
          </a:ln>
        </p:spPr>
        <p:txBody>
          <a:bodyPr wrap="none">
            <a:spAutoFit/>
          </a:bodyPr>
          <a:lstStyle/>
          <a:p>
            <a:pPr defTabSz="914378">
              <a:defRPr/>
            </a:pPr>
            <a:r>
              <a:rPr lang="en-US" sz="975" b="1" kern="0" dirty="0">
                <a:solidFill>
                  <a:srgbClr val="595959"/>
                </a:solidFill>
                <a:latin typeface="Trebuchet MS"/>
                <a:cs typeface="Arial" panose="020B0604020202020204" pitchFamily="34" charset="0"/>
                <a:sym typeface="Arial"/>
                <a:rtl val="0"/>
              </a:rPr>
              <a:t>DR</a:t>
            </a:r>
            <a:endParaRPr lang="en-IN" sz="975" b="1" kern="0" dirty="0">
              <a:solidFill>
                <a:srgbClr val="595959"/>
              </a:solidFill>
              <a:latin typeface="Trebuchet MS"/>
              <a:cs typeface="Arial" panose="020B0604020202020204" pitchFamily="34" charset="0"/>
              <a:sym typeface="Arial"/>
              <a:rtl val="0"/>
            </a:endParaRPr>
          </a:p>
        </p:txBody>
      </p:sp>
      <p:pic>
        <p:nvPicPr>
          <p:cNvPr id="29" name="Picture 28">
            <a:extLst>
              <a:ext uri="{FF2B5EF4-FFF2-40B4-BE49-F238E27FC236}">
                <a16:creationId xmlns:a16="http://schemas.microsoft.com/office/drawing/2014/main" id="{B9541EF9-6A97-4D0D-8A47-C44D0252C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6267" y="1450422"/>
            <a:ext cx="374184" cy="543953"/>
          </a:xfrm>
          <a:prstGeom prst="rect">
            <a:avLst/>
          </a:prstGeom>
        </p:spPr>
      </p:pic>
      <p:pic>
        <p:nvPicPr>
          <p:cNvPr id="30" name="Picture 29">
            <a:extLst>
              <a:ext uri="{FF2B5EF4-FFF2-40B4-BE49-F238E27FC236}">
                <a16:creationId xmlns:a16="http://schemas.microsoft.com/office/drawing/2014/main" id="{62C4D2EA-3E3D-4302-8FCF-07C00D6F8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5095" y="1407037"/>
            <a:ext cx="374184" cy="543953"/>
          </a:xfrm>
          <a:prstGeom prst="rect">
            <a:avLst/>
          </a:prstGeom>
        </p:spPr>
      </p:pic>
      <p:sp>
        <p:nvSpPr>
          <p:cNvPr id="31" name="TextBox 30">
            <a:extLst>
              <a:ext uri="{FF2B5EF4-FFF2-40B4-BE49-F238E27FC236}">
                <a16:creationId xmlns:a16="http://schemas.microsoft.com/office/drawing/2014/main" id="{DAF508D8-5528-4CB5-B22B-206299F94B83}"/>
              </a:ext>
            </a:extLst>
          </p:cNvPr>
          <p:cNvSpPr txBox="1"/>
          <p:nvPr/>
        </p:nvSpPr>
        <p:spPr>
          <a:xfrm>
            <a:off x="3108967" y="1328916"/>
            <a:ext cx="629508"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BW</a:t>
            </a:r>
          </a:p>
        </p:txBody>
      </p:sp>
      <p:pic>
        <p:nvPicPr>
          <p:cNvPr id="1028" name="Picture 4" descr="Server Rack Icon of Flat style - Available in SVG, PNG, EPS, AI &amp; Icon fonts">
            <a:extLst>
              <a:ext uri="{FF2B5EF4-FFF2-40B4-BE49-F238E27FC236}">
                <a16:creationId xmlns:a16="http://schemas.microsoft.com/office/drawing/2014/main" id="{F4C21CD7-BDB2-4BFA-99B2-3EF83144ADC1}"/>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97077" y="2644869"/>
            <a:ext cx="721288" cy="7212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erver Rack Icon of Flat style - Available in SVG, PNG, EPS, AI &amp; Icon fonts">
            <a:extLst>
              <a:ext uri="{FF2B5EF4-FFF2-40B4-BE49-F238E27FC236}">
                <a16:creationId xmlns:a16="http://schemas.microsoft.com/office/drawing/2014/main" id="{BB7A05A8-95C6-4177-9D37-EB0CAA54B639}"/>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178203" y="2650020"/>
            <a:ext cx="721288" cy="7212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Server Rack Icon of Flat style - Available in SVG, PNG, EPS, AI &amp; Icon fonts">
            <a:extLst>
              <a:ext uri="{FF2B5EF4-FFF2-40B4-BE49-F238E27FC236}">
                <a16:creationId xmlns:a16="http://schemas.microsoft.com/office/drawing/2014/main" id="{0FE827DD-B08C-42B2-8CBD-440865F6595D}"/>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3352767" y="2628725"/>
            <a:ext cx="721288" cy="72128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3A1975B-2150-49D2-A5BE-10FC535F3645}"/>
              </a:ext>
            </a:extLst>
          </p:cNvPr>
          <p:cNvSpPr txBox="1"/>
          <p:nvPr/>
        </p:nvSpPr>
        <p:spPr>
          <a:xfrm>
            <a:off x="2316665" y="3399854"/>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3TB</a:t>
            </a:r>
          </a:p>
        </p:txBody>
      </p:sp>
      <p:sp>
        <p:nvSpPr>
          <p:cNvPr id="38" name="TextBox 37">
            <a:extLst>
              <a:ext uri="{FF2B5EF4-FFF2-40B4-BE49-F238E27FC236}">
                <a16:creationId xmlns:a16="http://schemas.microsoft.com/office/drawing/2014/main" id="{95EF9D31-B58B-4CCF-B25E-6B162B1C57FB}"/>
              </a:ext>
            </a:extLst>
          </p:cNvPr>
          <p:cNvSpPr txBox="1"/>
          <p:nvPr/>
        </p:nvSpPr>
        <p:spPr>
          <a:xfrm>
            <a:off x="3509215" y="3363514"/>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1TB</a:t>
            </a:r>
          </a:p>
        </p:txBody>
      </p:sp>
      <p:cxnSp>
        <p:nvCxnSpPr>
          <p:cNvPr id="11" name="Straight Arrow Connector 10">
            <a:extLst>
              <a:ext uri="{FF2B5EF4-FFF2-40B4-BE49-F238E27FC236}">
                <a16:creationId xmlns:a16="http://schemas.microsoft.com/office/drawing/2014/main" id="{FABC2AE3-638F-4CC5-9DF7-2B4A7B5F58DB}"/>
              </a:ext>
            </a:extLst>
          </p:cNvPr>
          <p:cNvCxnSpPr>
            <a:cxnSpLocks/>
            <a:stCxn id="46" idx="1"/>
            <a:endCxn id="46" idx="3"/>
          </p:cNvCxnSpPr>
          <p:nvPr/>
        </p:nvCxnSpPr>
        <p:spPr>
          <a:xfrm>
            <a:off x="1197487" y="2535219"/>
            <a:ext cx="1168766" cy="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C8A648C-1B16-411A-9F91-05D696C8466E}"/>
              </a:ext>
            </a:extLst>
          </p:cNvPr>
          <p:cNvSpPr txBox="1"/>
          <p:nvPr/>
        </p:nvSpPr>
        <p:spPr>
          <a:xfrm>
            <a:off x="1197487" y="2341993"/>
            <a:ext cx="1168766" cy="386452"/>
          </a:xfrm>
          <a:prstGeom prst="rect">
            <a:avLst/>
          </a:prstGeom>
          <a:noFill/>
        </p:spPr>
        <p:txBody>
          <a:bodyPr wrap="square" rtlCol="0">
            <a:spAutoFit/>
          </a:bodyPr>
          <a:lstStyle/>
          <a:p>
            <a:pPr algn="ctr" defTabSz="914378">
              <a:defRPr/>
            </a:pPr>
            <a:r>
              <a:rPr lang="en-US" sz="825" b="1" kern="0" dirty="0">
                <a:solidFill>
                  <a:schemeClr val="tx2">
                    <a:lumMod val="50000"/>
                  </a:schemeClr>
                </a:solidFill>
                <a:latin typeface="Trebuchet MS"/>
                <a:cs typeface="Arial" panose="020B0604020202020204" pitchFamily="34" charset="0"/>
                <a:sym typeface="Arial"/>
                <a:rtl val="0"/>
              </a:rPr>
              <a:t>System Replication</a:t>
            </a:r>
          </a:p>
          <a:p>
            <a:pPr algn="ctr" defTabSz="914378">
              <a:lnSpc>
                <a:spcPct val="150000"/>
              </a:lnSpc>
              <a:defRPr/>
            </a:pPr>
            <a:r>
              <a:rPr lang="en-US" sz="825" b="1" kern="0" dirty="0">
                <a:solidFill>
                  <a:schemeClr val="tx2">
                    <a:lumMod val="50000"/>
                  </a:schemeClr>
                </a:solidFill>
                <a:latin typeface="Trebuchet MS"/>
                <a:cs typeface="Arial" panose="020B0604020202020204" pitchFamily="34" charset="0"/>
                <a:sym typeface="Arial"/>
                <a:rtl val="0"/>
              </a:rPr>
              <a:t>Sync</a:t>
            </a:r>
          </a:p>
        </p:txBody>
      </p:sp>
      <p:sp>
        <p:nvSpPr>
          <p:cNvPr id="12" name="Arrow: Up-Down 11">
            <a:extLst>
              <a:ext uri="{FF2B5EF4-FFF2-40B4-BE49-F238E27FC236}">
                <a16:creationId xmlns:a16="http://schemas.microsoft.com/office/drawing/2014/main" id="{80A70C5F-F452-4F43-A83D-7C47D06E644C}"/>
              </a:ext>
            </a:extLst>
          </p:cNvPr>
          <p:cNvSpPr/>
          <p:nvPr/>
        </p:nvSpPr>
        <p:spPr>
          <a:xfrm>
            <a:off x="909158" y="2042982"/>
            <a:ext cx="286460" cy="488122"/>
          </a:xfrm>
          <a:prstGeom prst="upDownArrow">
            <a:avLst/>
          </a:prstGeom>
          <a:solidFill>
            <a:srgbClr val="D3EBF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3" name="Arrow: Up-Down 52">
            <a:extLst>
              <a:ext uri="{FF2B5EF4-FFF2-40B4-BE49-F238E27FC236}">
                <a16:creationId xmlns:a16="http://schemas.microsoft.com/office/drawing/2014/main" id="{8D5ED6A2-286B-42E4-891E-F679F672EA23}"/>
              </a:ext>
            </a:extLst>
          </p:cNvPr>
          <p:cNvSpPr/>
          <p:nvPr/>
        </p:nvSpPr>
        <p:spPr>
          <a:xfrm>
            <a:off x="2420710" y="2049600"/>
            <a:ext cx="286460" cy="488122"/>
          </a:xfrm>
          <a:prstGeom prst="upDownArrow">
            <a:avLst/>
          </a:prstGeom>
          <a:solidFill>
            <a:srgbClr val="D3EBF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9" name="TextBox 58">
            <a:extLst>
              <a:ext uri="{FF2B5EF4-FFF2-40B4-BE49-F238E27FC236}">
                <a16:creationId xmlns:a16="http://schemas.microsoft.com/office/drawing/2014/main" id="{D5E77DA4-6E65-456A-8D09-6B98E759A85F}"/>
              </a:ext>
            </a:extLst>
          </p:cNvPr>
          <p:cNvSpPr txBox="1"/>
          <p:nvPr/>
        </p:nvSpPr>
        <p:spPr>
          <a:xfrm>
            <a:off x="828304" y="2509780"/>
            <a:ext cx="594353"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Primary</a:t>
            </a:r>
          </a:p>
        </p:txBody>
      </p:sp>
      <p:sp>
        <p:nvSpPr>
          <p:cNvPr id="60" name="TextBox 59">
            <a:extLst>
              <a:ext uri="{FF2B5EF4-FFF2-40B4-BE49-F238E27FC236}">
                <a16:creationId xmlns:a16="http://schemas.microsoft.com/office/drawing/2014/main" id="{F9CA7591-E064-4A8C-A762-015FCD55B3BB}"/>
              </a:ext>
            </a:extLst>
          </p:cNvPr>
          <p:cNvSpPr txBox="1"/>
          <p:nvPr/>
        </p:nvSpPr>
        <p:spPr>
          <a:xfrm>
            <a:off x="2002427" y="2501464"/>
            <a:ext cx="1168766"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Warm Standby</a:t>
            </a:r>
          </a:p>
        </p:txBody>
      </p:sp>
      <p:sp>
        <p:nvSpPr>
          <p:cNvPr id="63" name="Arrow: Up-Down 62">
            <a:extLst>
              <a:ext uri="{FF2B5EF4-FFF2-40B4-BE49-F238E27FC236}">
                <a16:creationId xmlns:a16="http://schemas.microsoft.com/office/drawing/2014/main" id="{07AA10A1-A89D-4AB6-B5D5-60869FFB7D00}"/>
              </a:ext>
            </a:extLst>
          </p:cNvPr>
          <p:cNvSpPr/>
          <p:nvPr/>
        </p:nvSpPr>
        <p:spPr>
          <a:xfrm>
            <a:off x="3523688" y="2040863"/>
            <a:ext cx="286460" cy="488122"/>
          </a:xfrm>
          <a:prstGeom prst="upDownArrow">
            <a:avLst/>
          </a:prstGeom>
          <a:solidFill>
            <a:srgbClr val="D3EBF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64" name="Picture 63">
            <a:extLst>
              <a:ext uri="{FF2B5EF4-FFF2-40B4-BE49-F238E27FC236}">
                <a16:creationId xmlns:a16="http://schemas.microsoft.com/office/drawing/2014/main" id="{F1786CA2-427D-48BE-ABA3-3B308208CD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379" y="1226347"/>
            <a:ext cx="374184" cy="543953"/>
          </a:xfrm>
          <a:prstGeom prst="rect">
            <a:avLst/>
          </a:prstGeom>
        </p:spPr>
      </p:pic>
      <p:pic>
        <p:nvPicPr>
          <p:cNvPr id="65" name="Picture 64">
            <a:extLst>
              <a:ext uri="{FF2B5EF4-FFF2-40B4-BE49-F238E27FC236}">
                <a16:creationId xmlns:a16="http://schemas.microsoft.com/office/drawing/2014/main" id="{4B0E0237-C1FD-4FC5-88B3-E50F438CE2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1603" y="1965092"/>
            <a:ext cx="374184" cy="543953"/>
          </a:xfrm>
          <a:prstGeom prst="rect">
            <a:avLst/>
          </a:prstGeom>
        </p:spPr>
      </p:pic>
      <p:pic>
        <p:nvPicPr>
          <p:cNvPr id="66" name="Picture 65">
            <a:extLst>
              <a:ext uri="{FF2B5EF4-FFF2-40B4-BE49-F238E27FC236}">
                <a16:creationId xmlns:a16="http://schemas.microsoft.com/office/drawing/2014/main" id="{CD18E7E4-E036-4A46-90E2-C70229FD0E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379" y="2685775"/>
            <a:ext cx="374184" cy="543953"/>
          </a:xfrm>
          <a:prstGeom prst="rect">
            <a:avLst/>
          </a:prstGeom>
        </p:spPr>
      </p:pic>
      <p:pic>
        <p:nvPicPr>
          <p:cNvPr id="67" name="Picture 66">
            <a:extLst>
              <a:ext uri="{FF2B5EF4-FFF2-40B4-BE49-F238E27FC236}">
                <a16:creationId xmlns:a16="http://schemas.microsoft.com/office/drawing/2014/main" id="{ECDB7AB7-4E50-4DC1-87D5-320852E65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566" y="3358648"/>
            <a:ext cx="374184" cy="543953"/>
          </a:xfrm>
          <a:prstGeom prst="rect">
            <a:avLst/>
          </a:prstGeom>
        </p:spPr>
      </p:pic>
      <p:pic>
        <p:nvPicPr>
          <p:cNvPr id="68" name="Picture 67">
            <a:extLst>
              <a:ext uri="{FF2B5EF4-FFF2-40B4-BE49-F238E27FC236}">
                <a16:creationId xmlns:a16="http://schemas.microsoft.com/office/drawing/2014/main" id="{627DCAD1-DE6E-47AB-BAFA-13340183A9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379" y="4031521"/>
            <a:ext cx="374184" cy="543953"/>
          </a:xfrm>
          <a:prstGeom prst="rect">
            <a:avLst/>
          </a:prstGeom>
        </p:spPr>
      </p:pic>
      <p:sp>
        <p:nvSpPr>
          <p:cNvPr id="69" name="TextBox 68">
            <a:extLst>
              <a:ext uri="{FF2B5EF4-FFF2-40B4-BE49-F238E27FC236}">
                <a16:creationId xmlns:a16="http://schemas.microsoft.com/office/drawing/2014/main" id="{A369697C-15E9-4AC0-A4C5-F5CE1B775593}"/>
              </a:ext>
            </a:extLst>
          </p:cNvPr>
          <p:cNvSpPr txBox="1"/>
          <p:nvPr/>
        </p:nvSpPr>
        <p:spPr>
          <a:xfrm>
            <a:off x="5523106" y="1308882"/>
            <a:ext cx="905458" cy="542456"/>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ECC Prod</a:t>
            </a:r>
          </a:p>
          <a:p>
            <a:pPr algn="ctr" defTabSz="914378">
              <a:defRPr/>
            </a:pPr>
            <a:r>
              <a:rPr lang="en-US" sz="975" b="1" kern="0" dirty="0">
                <a:solidFill>
                  <a:srgbClr val="595959"/>
                </a:solidFill>
                <a:latin typeface="Trebuchet MS"/>
                <a:cs typeface="Arial" panose="020B0604020202020204" pitchFamily="34" charset="0"/>
                <a:sym typeface="Arial"/>
                <a:rtl val="0"/>
              </a:rPr>
              <a:t>Cold Standby</a:t>
            </a:r>
          </a:p>
        </p:txBody>
      </p:sp>
      <p:sp>
        <p:nvSpPr>
          <p:cNvPr id="70" name="TextBox 69">
            <a:extLst>
              <a:ext uri="{FF2B5EF4-FFF2-40B4-BE49-F238E27FC236}">
                <a16:creationId xmlns:a16="http://schemas.microsoft.com/office/drawing/2014/main" id="{063324DD-DC04-4241-B63D-FED979FF67E7}"/>
              </a:ext>
            </a:extLst>
          </p:cNvPr>
          <p:cNvSpPr txBox="1"/>
          <p:nvPr/>
        </p:nvSpPr>
        <p:spPr>
          <a:xfrm>
            <a:off x="5533751" y="2024486"/>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ECC</a:t>
            </a:r>
          </a:p>
          <a:p>
            <a:pPr algn="ctr" defTabSz="914378">
              <a:defRPr/>
            </a:pPr>
            <a:r>
              <a:rPr lang="en-US" sz="975" b="1" kern="0" dirty="0">
                <a:solidFill>
                  <a:srgbClr val="595959"/>
                </a:solidFill>
                <a:latin typeface="Trebuchet MS"/>
                <a:cs typeface="Arial" panose="020B0604020202020204" pitchFamily="34" charset="0"/>
                <a:sym typeface="Arial"/>
                <a:rtl val="0"/>
              </a:rPr>
              <a:t>Dev</a:t>
            </a:r>
          </a:p>
        </p:txBody>
      </p:sp>
      <p:sp>
        <p:nvSpPr>
          <p:cNvPr id="71" name="TextBox 70">
            <a:extLst>
              <a:ext uri="{FF2B5EF4-FFF2-40B4-BE49-F238E27FC236}">
                <a16:creationId xmlns:a16="http://schemas.microsoft.com/office/drawing/2014/main" id="{1BC25376-37DA-44F0-8339-0A3FEBC0FCC1}"/>
              </a:ext>
            </a:extLst>
          </p:cNvPr>
          <p:cNvSpPr txBox="1"/>
          <p:nvPr/>
        </p:nvSpPr>
        <p:spPr>
          <a:xfrm>
            <a:off x="5526526" y="2723573"/>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ECC</a:t>
            </a:r>
          </a:p>
          <a:p>
            <a:pPr algn="ctr" defTabSz="914378">
              <a:defRPr/>
            </a:pPr>
            <a:r>
              <a:rPr lang="en-US" sz="975" b="1" kern="0" dirty="0">
                <a:solidFill>
                  <a:srgbClr val="595959"/>
                </a:solidFill>
                <a:latin typeface="Trebuchet MS"/>
                <a:cs typeface="Arial" panose="020B0604020202020204" pitchFamily="34" charset="0"/>
                <a:sym typeface="Arial"/>
                <a:rtl val="0"/>
              </a:rPr>
              <a:t>QA</a:t>
            </a:r>
          </a:p>
        </p:txBody>
      </p:sp>
      <p:sp>
        <p:nvSpPr>
          <p:cNvPr id="72" name="TextBox 71">
            <a:extLst>
              <a:ext uri="{FF2B5EF4-FFF2-40B4-BE49-F238E27FC236}">
                <a16:creationId xmlns:a16="http://schemas.microsoft.com/office/drawing/2014/main" id="{4595F319-A2C5-443D-87B3-4CFEECECCE6C}"/>
              </a:ext>
            </a:extLst>
          </p:cNvPr>
          <p:cNvSpPr txBox="1"/>
          <p:nvPr/>
        </p:nvSpPr>
        <p:spPr>
          <a:xfrm>
            <a:off x="5526526" y="3420445"/>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BW</a:t>
            </a:r>
          </a:p>
          <a:p>
            <a:pPr algn="ctr" defTabSz="914378">
              <a:defRPr/>
            </a:pPr>
            <a:r>
              <a:rPr lang="en-US" sz="975" b="1" kern="0" dirty="0">
                <a:solidFill>
                  <a:srgbClr val="595959"/>
                </a:solidFill>
                <a:latin typeface="Trebuchet MS"/>
                <a:cs typeface="Arial" panose="020B0604020202020204" pitchFamily="34" charset="0"/>
                <a:sym typeface="Arial"/>
                <a:rtl val="0"/>
              </a:rPr>
              <a:t>Dev</a:t>
            </a:r>
          </a:p>
        </p:txBody>
      </p:sp>
      <p:sp>
        <p:nvSpPr>
          <p:cNvPr id="73" name="TextBox 72">
            <a:extLst>
              <a:ext uri="{FF2B5EF4-FFF2-40B4-BE49-F238E27FC236}">
                <a16:creationId xmlns:a16="http://schemas.microsoft.com/office/drawing/2014/main" id="{EDFD93E3-7D4A-4CD7-9244-429809FB8332}"/>
              </a:ext>
            </a:extLst>
          </p:cNvPr>
          <p:cNvSpPr txBox="1"/>
          <p:nvPr/>
        </p:nvSpPr>
        <p:spPr>
          <a:xfrm>
            <a:off x="5533751" y="4095623"/>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BW</a:t>
            </a:r>
          </a:p>
          <a:p>
            <a:pPr algn="ctr" defTabSz="914378">
              <a:defRPr/>
            </a:pPr>
            <a:r>
              <a:rPr lang="en-US" sz="975" b="1" kern="0" dirty="0">
                <a:solidFill>
                  <a:srgbClr val="595959"/>
                </a:solidFill>
                <a:latin typeface="Trebuchet MS"/>
                <a:cs typeface="Arial" panose="020B0604020202020204" pitchFamily="34" charset="0"/>
                <a:sym typeface="Arial"/>
                <a:rtl val="0"/>
              </a:rPr>
              <a:t>QA</a:t>
            </a:r>
          </a:p>
        </p:txBody>
      </p:sp>
      <p:sp>
        <p:nvSpPr>
          <p:cNvPr id="74" name="Arrow: Up-Down 73">
            <a:extLst>
              <a:ext uri="{FF2B5EF4-FFF2-40B4-BE49-F238E27FC236}">
                <a16:creationId xmlns:a16="http://schemas.microsoft.com/office/drawing/2014/main" id="{2388502C-8D72-4B6A-A6B6-C60B097FDEF1}"/>
              </a:ext>
            </a:extLst>
          </p:cNvPr>
          <p:cNvSpPr/>
          <p:nvPr/>
        </p:nvSpPr>
        <p:spPr>
          <a:xfrm rot="16200000">
            <a:off x="6450613" y="2426150"/>
            <a:ext cx="286460" cy="488122"/>
          </a:xfrm>
          <a:prstGeom prst="upDownArrow">
            <a:avLst/>
          </a:prstGeom>
          <a:solidFill>
            <a:srgbClr val="C4BD9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75" name="Picture 4" descr="Server Rack Icon of Flat style - Available in SVG, PNG, EPS, AI &amp; Icon fonts">
            <a:extLst>
              <a:ext uri="{FF2B5EF4-FFF2-40B4-BE49-F238E27FC236}">
                <a16:creationId xmlns:a16="http://schemas.microsoft.com/office/drawing/2014/main" id="{D67DD5DF-C0EB-405B-B477-04D2E5B6DB31}"/>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7033879" y="2184426"/>
            <a:ext cx="721288" cy="72128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1ED0C014-B732-4345-B413-049814E8572F}"/>
              </a:ext>
            </a:extLst>
          </p:cNvPr>
          <p:cNvSpPr txBox="1"/>
          <p:nvPr/>
        </p:nvSpPr>
        <p:spPr>
          <a:xfrm>
            <a:off x="7115193" y="2039440"/>
            <a:ext cx="558658"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MCOS</a:t>
            </a:r>
          </a:p>
        </p:txBody>
      </p:sp>
      <p:sp>
        <p:nvSpPr>
          <p:cNvPr id="77" name="TextBox 76">
            <a:extLst>
              <a:ext uri="{FF2B5EF4-FFF2-40B4-BE49-F238E27FC236}">
                <a16:creationId xmlns:a16="http://schemas.microsoft.com/office/drawing/2014/main" id="{54160FFD-F137-4802-9719-8FDF8223FC9E}"/>
              </a:ext>
            </a:extLst>
          </p:cNvPr>
          <p:cNvSpPr txBox="1"/>
          <p:nvPr/>
        </p:nvSpPr>
        <p:spPr>
          <a:xfrm>
            <a:off x="7165592" y="2876565"/>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3TB</a:t>
            </a:r>
          </a:p>
        </p:txBody>
      </p:sp>
      <p:cxnSp>
        <p:nvCxnSpPr>
          <p:cNvPr id="96" name="Connector: Elbow 95">
            <a:extLst>
              <a:ext uri="{FF2B5EF4-FFF2-40B4-BE49-F238E27FC236}">
                <a16:creationId xmlns:a16="http://schemas.microsoft.com/office/drawing/2014/main" id="{5A6584AB-AF92-4953-A22C-AC0F8C0E7594}"/>
              </a:ext>
            </a:extLst>
          </p:cNvPr>
          <p:cNvCxnSpPr>
            <a:cxnSpLocks/>
          </p:cNvCxnSpPr>
          <p:nvPr/>
        </p:nvCxnSpPr>
        <p:spPr>
          <a:xfrm>
            <a:off x="2899491" y="3010663"/>
            <a:ext cx="5414117" cy="1724753"/>
          </a:xfrm>
          <a:prstGeom prst="bentConnector3">
            <a:avLst>
              <a:gd name="adj1" fmla="val 66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932E2044-C97C-40B2-85EC-DE4FC6BBE112}"/>
              </a:ext>
            </a:extLst>
          </p:cNvPr>
          <p:cNvCxnSpPr>
            <a:cxnSpLocks/>
            <a:endCxn id="75" idx="3"/>
          </p:cNvCxnSpPr>
          <p:nvPr/>
        </p:nvCxnSpPr>
        <p:spPr>
          <a:xfrm rot="16200000" flipV="1">
            <a:off x="6932658" y="3367581"/>
            <a:ext cx="2190346" cy="545326"/>
          </a:xfrm>
          <a:prstGeom prst="bentConnector2">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DABD892-B6B4-4633-A496-8EE70892ED17}"/>
              </a:ext>
            </a:extLst>
          </p:cNvPr>
          <p:cNvSpPr txBox="1"/>
          <p:nvPr/>
        </p:nvSpPr>
        <p:spPr>
          <a:xfrm rot="16200000">
            <a:off x="2499272" y="3754750"/>
            <a:ext cx="1489623" cy="514949"/>
          </a:xfrm>
          <a:prstGeom prst="rect">
            <a:avLst/>
          </a:prstGeom>
          <a:noFill/>
          <a:ln w="28575">
            <a:noFill/>
          </a:ln>
        </p:spPr>
        <p:txBody>
          <a:bodyPr wrap="square" rtlCol="0">
            <a:spAutoFit/>
          </a:bodyPr>
          <a:lstStyle/>
          <a:p>
            <a:pPr algn="ctr" defTabSz="914378">
              <a:lnSpc>
                <a:spcPct val="150000"/>
              </a:lnSpc>
              <a:defRPr/>
            </a:pPr>
            <a:r>
              <a:rPr lang="en-US" sz="975" b="1" kern="0" dirty="0">
                <a:solidFill>
                  <a:srgbClr val="002060"/>
                </a:solidFill>
                <a:latin typeface="Trebuchet MS"/>
                <a:cs typeface="Arial" panose="020B0604020202020204" pitchFamily="34" charset="0"/>
                <a:sym typeface="Arial"/>
                <a:rtl val="0"/>
              </a:rPr>
              <a:t>System Replication (Async)</a:t>
            </a:r>
          </a:p>
        </p:txBody>
      </p:sp>
      <p:sp>
        <p:nvSpPr>
          <p:cNvPr id="109" name="TextBox 108">
            <a:extLst>
              <a:ext uri="{FF2B5EF4-FFF2-40B4-BE49-F238E27FC236}">
                <a16:creationId xmlns:a16="http://schemas.microsoft.com/office/drawing/2014/main" id="{50ED34DD-119B-42A7-9AA2-16B04495D19A}"/>
              </a:ext>
            </a:extLst>
          </p:cNvPr>
          <p:cNvSpPr txBox="1"/>
          <p:nvPr/>
        </p:nvSpPr>
        <p:spPr>
          <a:xfrm>
            <a:off x="1414629" y="917420"/>
            <a:ext cx="1804072" cy="276999"/>
          </a:xfrm>
          <a:prstGeom prst="rect">
            <a:avLst/>
          </a:prstGeom>
          <a:noFill/>
          <a:ln>
            <a:solidFill>
              <a:schemeClr val="accent1">
                <a:lumMod val="50000"/>
              </a:schemeClr>
            </a:solidFill>
          </a:ln>
        </p:spPr>
        <p:txBody>
          <a:bodyPr wrap="square" rtlCol="0">
            <a:spAutoFit/>
          </a:bodyPr>
          <a:lstStyle/>
          <a:p>
            <a:pPr algn="ctr"/>
            <a:r>
              <a:rPr lang="en-US" sz="1200" dirty="0">
                <a:solidFill>
                  <a:schemeClr val="tx2">
                    <a:lumMod val="50000"/>
                  </a:schemeClr>
                </a:solidFill>
              </a:rPr>
              <a:t>Production</a:t>
            </a:r>
            <a:endParaRPr lang="en-IN" sz="1200" dirty="0">
              <a:solidFill>
                <a:schemeClr val="tx2">
                  <a:lumMod val="50000"/>
                </a:schemeClr>
              </a:solidFill>
            </a:endParaRPr>
          </a:p>
        </p:txBody>
      </p:sp>
      <p:sp>
        <p:nvSpPr>
          <p:cNvPr id="116" name="TextBox 115">
            <a:extLst>
              <a:ext uri="{FF2B5EF4-FFF2-40B4-BE49-F238E27FC236}">
                <a16:creationId xmlns:a16="http://schemas.microsoft.com/office/drawing/2014/main" id="{589FC3A7-8C8C-40F0-918D-0AA4467FFE4D}"/>
              </a:ext>
            </a:extLst>
          </p:cNvPr>
          <p:cNvSpPr txBox="1"/>
          <p:nvPr/>
        </p:nvSpPr>
        <p:spPr>
          <a:xfrm>
            <a:off x="5749998" y="899213"/>
            <a:ext cx="1804072" cy="276999"/>
          </a:xfrm>
          <a:prstGeom prst="rect">
            <a:avLst/>
          </a:prstGeom>
          <a:noFill/>
          <a:ln>
            <a:solidFill>
              <a:schemeClr val="accent1">
                <a:lumMod val="50000"/>
              </a:schemeClr>
            </a:solidFill>
          </a:ln>
        </p:spPr>
        <p:txBody>
          <a:bodyPr wrap="square" rtlCol="0">
            <a:spAutoFit/>
          </a:bodyPr>
          <a:lstStyle/>
          <a:p>
            <a:pPr algn="ctr"/>
            <a:r>
              <a:rPr lang="en-US" sz="1200" dirty="0">
                <a:solidFill>
                  <a:schemeClr val="tx2">
                    <a:lumMod val="50000"/>
                  </a:schemeClr>
                </a:solidFill>
              </a:rPr>
              <a:t>Production, Dev &amp; QA</a:t>
            </a:r>
            <a:endParaRPr lang="en-IN" sz="1200" dirty="0">
              <a:solidFill>
                <a:schemeClr val="tx2">
                  <a:lumMod val="50000"/>
                </a:schemeClr>
              </a:solidFill>
            </a:endParaRPr>
          </a:p>
        </p:txBody>
      </p:sp>
    </p:spTree>
    <p:extLst>
      <p:ext uri="{BB962C8B-B14F-4D97-AF65-F5344CB8AC3E}">
        <p14:creationId xmlns:p14="http://schemas.microsoft.com/office/powerpoint/2010/main" val="139985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588362D-5842-4DB9-BF98-6F8A9C8CBA73}"/>
              </a:ext>
            </a:extLst>
          </p:cNvPr>
          <p:cNvSpPr/>
          <p:nvPr/>
        </p:nvSpPr>
        <p:spPr>
          <a:xfrm>
            <a:off x="4734966" y="1425442"/>
            <a:ext cx="3193115" cy="2161412"/>
          </a:xfrm>
          <a:prstGeom prst="rect">
            <a:avLst/>
          </a:prstGeom>
          <a:solidFill>
            <a:srgbClr val="C4BD97"/>
          </a:solidFill>
          <a:ln>
            <a:solidFill>
              <a:srgbClr val="6C8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48" name="Rectangle 47">
            <a:extLst>
              <a:ext uri="{FF2B5EF4-FFF2-40B4-BE49-F238E27FC236}">
                <a16:creationId xmlns:a16="http://schemas.microsoft.com/office/drawing/2014/main" id="{5FFC5448-97B6-4C9A-9205-D90B5C7E07A1}"/>
              </a:ext>
            </a:extLst>
          </p:cNvPr>
          <p:cNvSpPr/>
          <p:nvPr/>
        </p:nvSpPr>
        <p:spPr>
          <a:xfrm>
            <a:off x="412364" y="807867"/>
            <a:ext cx="3908393" cy="3787397"/>
          </a:xfrm>
          <a:prstGeom prst="rect">
            <a:avLst/>
          </a:prstGeom>
          <a:solidFill>
            <a:srgbClr val="D3EBF1"/>
          </a:solidFill>
          <a:ln>
            <a:solidFill>
              <a:srgbClr val="6C8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Trebuchet MS"/>
            </a:endParaRPr>
          </a:p>
        </p:txBody>
      </p:sp>
      <p:sp>
        <p:nvSpPr>
          <p:cNvPr id="2" name="Title 1">
            <a:extLst>
              <a:ext uri="{FF2B5EF4-FFF2-40B4-BE49-F238E27FC236}">
                <a16:creationId xmlns:a16="http://schemas.microsoft.com/office/drawing/2014/main" id="{9E336A4B-4AAD-4CCB-940E-DCB5555EF660}"/>
              </a:ext>
            </a:extLst>
          </p:cNvPr>
          <p:cNvSpPr txBox="1">
            <a:spLocks/>
          </p:cNvSpPr>
          <p:nvPr/>
        </p:nvSpPr>
        <p:spPr>
          <a:xfrm>
            <a:off x="324000" y="335371"/>
            <a:ext cx="7537450" cy="346241"/>
          </a:xfrm>
          <a:prstGeom prst="rect">
            <a:avLst/>
          </a:prstGeom>
        </p:spPr>
        <p:txBody>
          <a:bodyPr/>
          <a:lstStyle>
            <a:lvl1pPr algn="l" defTabSz="1219018" rtl="0" eaLnBrk="1" latinLnBrk="0" hangingPunct="1">
              <a:spcBef>
                <a:spcPct val="0"/>
              </a:spcBef>
              <a:buNone/>
              <a:defRPr kumimoji="0" lang="en-US" sz="2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defTabSz="914264">
              <a:defRPr/>
            </a:pPr>
            <a:r>
              <a:rPr lang="en-IN" sz="1800" dirty="0"/>
              <a:t>Logical diagram – (option-2)</a:t>
            </a:r>
          </a:p>
        </p:txBody>
      </p:sp>
      <p:sp>
        <p:nvSpPr>
          <p:cNvPr id="18" name="TextBox 17">
            <a:extLst>
              <a:ext uri="{FF2B5EF4-FFF2-40B4-BE49-F238E27FC236}">
                <a16:creationId xmlns:a16="http://schemas.microsoft.com/office/drawing/2014/main" id="{A432C289-2632-41A8-8AA3-F09B1116B19E}"/>
              </a:ext>
            </a:extLst>
          </p:cNvPr>
          <p:cNvSpPr txBox="1"/>
          <p:nvPr/>
        </p:nvSpPr>
        <p:spPr>
          <a:xfrm>
            <a:off x="703315" y="2186263"/>
            <a:ext cx="594353"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Active</a:t>
            </a:r>
          </a:p>
        </p:txBody>
      </p:sp>
      <p:sp>
        <p:nvSpPr>
          <p:cNvPr id="26" name="TextBox 25">
            <a:extLst>
              <a:ext uri="{FF2B5EF4-FFF2-40B4-BE49-F238E27FC236}">
                <a16:creationId xmlns:a16="http://schemas.microsoft.com/office/drawing/2014/main" id="{9B0563E4-58E3-461B-A75E-B550ADA3633E}"/>
              </a:ext>
            </a:extLst>
          </p:cNvPr>
          <p:cNvSpPr txBox="1"/>
          <p:nvPr/>
        </p:nvSpPr>
        <p:spPr>
          <a:xfrm>
            <a:off x="771562" y="4294858"/>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3TB</a:t>
            </a:r>
          </a:p>
        </p:txBody>
      </p:sp>
      <p:pic>
        <p:nvPicPr>
          <p:cNvPr id="44" name="Picture 43">
            <a:extLst>
              <a:ext uri="{FF2B5EF4-FFF2-40B4-BE49-F238E27FC236}">
                <a16:creationId xmlns:a16="http://schemas.microsoft.com/office/drawing/2014/main" id="{2FC065C5-767E-4B0B-8A0E-B8C7E2DE61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31" y="2373174"/>
            <a:ext cx="374184" cy="543953"/>
          </a:xfrm>
          <a:prstGeom prst="rect">
            <a:avLst/>
          </a:prstGeom>
        </p:spPr>
      </p:pic>
      <p:sp>
        <p:nvSpPr>
          <p:cNvPr id="45" name="TextBox 44">
            <a:extLst>
              <a:ext uri="{FF2B5EF4-FFF2-40B4-BE49-F238E27FC236}">
                <a16:creationId xmlns:a16="http://schemas.microsoft.com/office/drawing/2014/main" id="{A5E63AB5-0148-4E13-BE3D-E553F7AF2531}"/>
              </a:ext>
            </a:extLst>
          </p:cNvPr>
          <p:cNvSpPr txBox="1"/>
          <p:nvPr/>
        </p:nvSpPr>
        <p:spPr>
          <a:xfrm>
            <a:off x="1388084" y="2406622"/>
            <a:ext cx="629508" cy="276999"/>
          </a:xfrm>
          <a:prstGeom prst="rect">
            <a:avLst/>
          </a:prstGeom>
          <a:noFill/>
        </p:spPr>
        <p:txBody>
          <a:bodyPr wrap="square" rtlCol="0">
            <a:spAutoFit/>
          </a:bodyPr>
          <a:lstStyle/>
          <a:p>
            <a:pPr algn="ctr" defTabSz="914378">
              <a:defRPr/>
            </a:pPr>
            <a:r>
              <a:rPr lang="en-US" sz="1200" b="1" u="sng" kern="0" dirty="0">
                <a:solidFill>
                  <a:srgbClr val="595959"/>
                </a:solidFill>
                <a:latin typeface="Trebuchet MS"/>
                <a:cs typeface="Arial" panose="020B0604020202020204" pitchFamily="34" charset="0"/>
                <a:sym typeface="Arial"/>
                <a:rtl val="0"/>
              </a:rPr>
              <a:t>ECC</a:t>
            </a:r>
          </a:p>
        </p:txBody>
      </p:sp>
      <p:sp>
        <p:nvSpPr>
          <p:cNvPr id="49" name="Rectangle 48">
            <a:extLst>
              <a:ext uri="{FF2B5EF4-FFF2-40B4-BE49-F238E27FC236}">
                <a16:creationId xmlns:a16="http://schemas.microsoft.com/office/drawing/2014/main" id="{71B8E080-41EE-4C98-A541-E3DDE336455B}"/>
              </a:ext>
            </a:extLst>
          </p:cNvPr>
          <p:cNvSpPr/>
          <p:nvPr/>
        </p:nvSpPr>
        <p:spPr>
          <a:xfrm>
            <a:off x="1808821" y="4693995"/>
            <a:ext cx="885179" cy="242374"/>
          </a:xfrm>
          <a:prstGeom prst="rect">
            <a:avLst/>
          </a:prstGeom>
          <a:solidFill>
            <a:srgbClr val="D3EBF1"/>
          </a:solidFill>
          <a:ln w="28575">
            <a:solidFill>
              <a:srgbClr val="6C839E"/>
            </a:solidFill>
          </a:ln>
        </p:spPr>
        <p:txBody>
          <a:bodyPr wrap="none">
            <a:spAutoFit/>
          </a:bodyPr>
          <a:lstStyle/>
          <a:p>
            <a:pPr defTabSz="914378">
              <a:defRPr/>
            </a:pPr>
            <a:r>
              <a:rPr lang="en-US" sz="975" b="1" kern="0" dirty="0">
                <a:solidFill>
                  <a:srgbClr val="595959"/>
                </a:solidFill>
                <a:latin typeface="Trebuchet MS"/>
                <a:cs typeface="Arial" panose="020B0604020202020204" pitchFamily="34" charset="0"/>
                <a:sym typeface="Arial"/>
                <a:rtl val="0"/>
              </a:rPr>
              <a:t>Primary/ DC</a:t>
            </a:r>
            <a:endParaRPr lang="en-IN" sz="975" b="1" kern="0" dirty="0">
              <a:solidFill>
                <a:srgbClr val="595959"/>
              </a:solidFill>
              <a:latin typeface="Trebuchet MS"/>
              <a:cs typeface="Arial" panose="020B0604020202020204" pitchFamily="34" charset="0"/>
              <a:sym typeface="Arial"/>
              <a:rtl val="0"/>
            </a:endParaRPr>
          </a:p>
        </p:txBody>
      </p:sp>
      <p:sp>
        <p:nvSpPr>
          <p:cNvPr id="50" name="Rectangle 49">
            <a:extLst>
              <a:ext uri="{FF2B5EF4-FFF2-40B4-BE49-F238E27FC236}">
                <a16:creationId xmlns:a16="http://schemas.microsoft.com/office/drawing/2014/main" id="{B2965AF9-A79A-4F88-9560-2C3F766CE8E5}"/>
              </a:ext>
            </a:extLst>
          </p:cNvPr>
          <p:cNvSpPr/>
          <p:nvPr/>
        </p:nvSpPr>
        <p:spPr>
          <a:xfrm>
            <a:off x="6218214" y="3764869"/>
            <a:ext cx="341760" cy="242374"/>
          </a:xfrm>
          <a:prstGeom prst="rect">
            <a:avLst/>
          </a:prstGeom>
          <a:solidFill>
            <a:srgbClr val="C4BD97"/>
          </a:solidFill>
          <a:ln w="28575">
            <a:solidFill>
              <a:srgbClr val="6C839E"/>
            </a:solidFill>
          </a:ln>
        </p:spPr>
        <p:txBody>
          <a:bodyPr wrap="none">
            <a:spAutoFit/>
          </a:bodyPr>
          <a:lstStyle/>
          <a:p>
            <a:pPr defTabSz="914378">
              <a:defRPr/>
            </a:pPr>
            <a:r>
              <a:rPr lang="en-US" sz="975" b="1" kern="0" dirty="0">
                <a:solidFill>
                  <a:srgbClr val="595959"/>
                </a:solidFill>
                <a:latin typeface="Trebuchet MS"/>
                <a:cs typeface="Arial" panose="020B0604020202020204" pitchFamily="34" charset="0"/>
                <a:sym typeface="Arial"/>
                <a:rtl val="0"/>
              </a:rPr>
              <a:t>DR</a:t>
            </a:r>
            <a:endParaRPr lang="en-IN" sz="975" b="1" kern="0" dirty="0">
              <a:solidFill>
                <a:srgbClr val="595959"/>
              </a:solidFill>
              <a:latin typeface="Trebuchet MS"/>
              <a:cs typeface="Arial" panose="020B0604020202020204" pitchFamily="34" charset="0"/>
              <a:sym typeface="Arial"/>
              <a:rtl val="0"/>
            </a:endParaRPr>
          </a:p>
        </p:txBody>
      </p:sp>
      <p:pic>
        <p:nvPicPr>
          <p:cNvPr id="29" name="Picture 28">
            <a:extLst>
              <a:ext uri="{FF2B5EF4-FFF2-40B4-BE49-F238E27FC236}">
                <a16:creationId xmlns:a16="http://schemas.microsoft.com/office/drawing/2014/main" id="{B9541EF9-6A97-4D0D-8A47-C44D0252C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0365" y="2381766"/>
            <a:ext cx="374184" cy="543953"/>
          </a:xfrm>
          <a:prstGeom prst="rect">
            <a:avLst/>
          </a:prstGeom>
        </p:spPr>
      </p:pic>
      <p:pic>
        <p:nvPicPr>
          <p:cNvPr id="30" name="Picture 29">
            <a:extLst>
              <a:ext uri="{FF2B5EF4-FFF2-40B4-BE49-F238E27FC236}">
                <a16:creationId xmlns:a16="http://schemas.microsoft.com/office/drawing/2014/main" id="{62C4D2EA-3E3D-4302-8FCF-07C00D6F8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0021" y="2365166"/>
            <a:ext cx="374184" cy="543953"/>
          </a:xfrm>
          <a:prstGeom prst="rect">
            <a:avLst/>
          </a:prstGeom>
        </p:spPr>
      </p:pic>
      <p:sp>
        <p:nvSpPr>
          <p:cNvPr id="31" name="TextBox 30">
            <a:extLst>
              <a:ext uri="{FF2B5EF4-FFF2-40B4-BE49-F238E27FC236}">
                <a16:creationId xmlns:a16="http://schemas.microsoft.com/office/drawing/2014/main" id="{DAF508D8-5528-4CB5-B22B-206299F94B83}"/>
              </a:ext>
            </a:extLst>
          </p:cNvPr>
          <p:cNvSpPr txBox="1"/>
          <p:nvPr/>
        </p:nvSpPr>
        <p:spPr>
          <a:xfrm>
            <a:off x="3219101" y="2365165"/>
            <a:ext cx="629508"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BW</a:t>
            </a:r>
          </a:p>
        </p:txBody>
      </p:sp>
      <p:pic>
        <p:nvPicPr>
          <p:cNvPr id="1028" name="Picture 4" descr="Server Rack Icon of Flat style - Available in SVG, PNG, EPS, AI &amp; Icon fonts">
            <a:extLst>
              <a:ext uri="{FF2B5EF4-FFF2-40B4-BE49-F238E27FC236}">
                <a16:creationId xmlns:a16="http://schemas.microsoft.com/office/drawing/2014/main" id="{F4C21CD7-BDB2-4BFA-99B2-3EF83144ADC1}"/>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50631" y="3578190"/>
            <a:ext cx="721288" cy="7212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erver Rack Icon of Flat style - Available in SVG, PNG, EPS, AI &amp; Icon fonts">
            <a:extLst>
              <a:ext uri="{FF2B5EF4-FFF2-40B4-BE49-F238E27FC236}">
                <a16:creationId xmlns:a16="http://schemas.microsoft.com/office/drawing/2014/main" id="{BB7A05A8-95C6-4177-9D37-EB0CAA54B639}"/>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098642" y="3625588"/>
            <a:ext cx="721288" cy="7212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Server Rack Icon of Flat style - Available in SVG, PNG, EPS, AI &amp; Icon fonts">
            <a:extLst>
              <a:ext uri="{FF2B5EF4-FFF2-40B4-BE49-F238E27FC236}">
                <a16:creationId xmlns:a16="http://schemas.microsoft.com/office/drawing/2014/main" id="{0FE827DD-B08C-42B2-8CBD-440865F6595D}"/>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3507692" y="3586854"/>
            <a:ext cx="721288" cy="72128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3A1975B-2150-49D2-A5BE-10FC535F3645}"/>
              </a:ext>
            </a:extLst>
          </p:cNvPr>
          <p:cNvSpPr txBox="1"/>
          <p:nvPr/>
        </p:nvSpPr>
        <p:spPr>
          <a:xfrm>
            <a:off x="2228527" y="4315133"/>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3TB</a:t>
            </a:r>
          </a:p>
        </p:txBody>
      </p:sp>
      <p:sp>
        <p:nvSpPr>
          <p:cNvPr id="38" name="TextBox 37">
            <a:extLst>
              <a:ext uri="{FF2B5EF4-FFF2-40B4-BE49-F238E27FC236}">
                <a16:creationId xmlns:a16="http://schemas.microsoft.com/office/drawing/2014/main" id="{95EF9D31-B58B-4CCF-B25E-6B162B1C57FB}"/>
              </a:ext>
            </a:extLst>
          </p:cNvPr>
          <p:cNvSpPr txBox="1"/>
          <p:nvPr/>
        </p:nvSpPr>
        <p:spPr>
          <a:xfrm>
            <a:off x="3664141" y="4321644"/>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1TB</a:t>
            </a:r>
          </a:p>
        </p:txBody>
      </p:sp>
      <p:cxnSp>
        <p:nvCxnSpPr>
          <p:cNvPr id="11" name="Straight Arrow Connector 10">
            <a:extLst>
              <a:ext uri="{FF2B5EF4-FFF2-40B4-BE49-F238E27FC236}">
                <a16:creationId xmlns:a16="http://schemas.microsoft.com/office/drawing/2014/main" id="{FABC2AE3-638F-4CC5-9DF7-2B4A7B5F58DB}"/>
              </a:ext>
            </a:extLst>
          </p:cNvPr>
          <p:cNvCxnSpPr>
            <a:cxnSpLocks/>
            <a:stCxn id="46" idx="1"/>
            <a:endCxn id="46" idx="3"/>
          </p:cNvCxnSpPr>
          <p:nvPr/>
        </p:nvCxnSpPr>
        <p:spPr>
          <a:xfrm>
            <a:off x="1114192" y="3490636"/>
            <a:ext cx="1168766" cy="0"/>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C8A648C-1B16-411A-9F91-05D696C8466E}"/>
              </a:ext>
            </a:extLst>
          </p:cNvPr>
          <p:cNvSpPr txBox="1"/>
          <p:nvPr/>
        </p:nvSpPr>
        <p:spPr>
          <a:xfrm>
            <a:off x="1114192" y="3297410"/>
            <a:ext cx="1168766" cy="386452"/>
          </a:xfrm>
          <a:prstGeom prst="rect">
            <a:avLst/>
          </a:prstGeom>
          <a:noFill/>
        </p:spPr>
        <p:txBody>
          <a:bodyPr wrap="square" rtlCol="0">
            <a:spAutoFit/>
          </a:bodyPr>
          <a:lstStyle/>
          <a:p>
            <a:pPr algn="ctr" defTabSz="914378">
              <a:defRPr/>
            </a:pPr>
            <a:r>
              <a:rPr lang="en-US" sz="825" b="1" kern="0" dirty="0">
                <a:solidFill>
                  <a:srgbClr val="595959"/>
                </a:solidFill>
                <a:latin typeface="Trebuchet MS"/>
                <a:cs typeface="Arial" panose="020B0604020202020204" pitchFamily="34" charset="0"/>
                <a:sym typeface="Arial"/>
                <a:rtl val="0"/>
              </a:rPr>
              <a:t>System Replication</a:t>
            </a:r>
          </a:p>
          <a:p>
            <a:pPr algn="ctr" defTabSz="914378">
              <a:lnSpc>
                <a:spcPct val="150000"/>
              </a:lnSpc>
              <a:defRPr/>
            </a:pPr>
            <a:r>
              <a:rPr lang="en-US" sz="825" b="1" kern="0" dirty="0">
                <a:solidFill>
                  <a:srgbClr val="595959"/>
                </a:solidFill>
                <a:latin typeface="Trebuchet MS"/>
                <a:cs typeface="Arial" panose="020B0604020202020204" pitchFamily="34" charset="0"/>
                <a:sym typeface="Arial"/>
                <a:rtl val="0"/>
              </a:rPr>
              <a:t>Sync</a:t>
            </a:r>
          </a:p>
        </p:txBody>
      </p:sp>
      <p:sp>
        <p:nvSpPr>
          <p:cNvPr id="12" name="Arrow: Up-Down 11">
            <a:extLst>
              <a:ext uri="{FF2B5EF4-FFF2-40B4-BE49-F238E27FC236}">
                <a16:creationId xmlns:a16="http://schemas.microsoft.com/office/drawing/2014/main" id="{80A70C5F-F452-4F43-A83D-7C47D06E644C}"/>
              </a:ext>
            </a:extLst>
          </p:cNvPr>
          <p:cNvSpPr/>
          <p:nvPr/>
        </p:nvSpPr>
        <p:spPr>
          <a:xfrm>
            <a:off x="793256" y="2974326"/>
            <a:ext cx="286460" cy="488122"/>
          </a:xfrm>
          <a:prstGeom prst="upDownArrow">
            <a:avLst/>
          </a:prstGeom>
          <a:solidFill>
            <a:srgbClr val="D3EBF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53" name="Arrow: Up-Down 52">
            <a:extLst>
              <a:ext uri="{FF2B5EF4-FFF2-40B4-BE49-F238E27FC236}">
                <a16:creationId xmlns:a16="http://schemas.microsoft.com/office/drawing/2014/main" id="{8D5ED6A2-286B-42E4-891E-F679F672EA23}"/>
              </a:ext>
            </a:extLst>
          </p:cNvPr>
          <p:cNvSpPr/>
          <p:nvPr/>
        </p:nvSpPr>
        <p:spPr>
          <a:xfrm>
            <a:off x="2304808" y="2980944"/>
            <a:ext cx="286460" cy="488122"/>
          </a:xfrm>
          <a:prstGeom prst="upDownArrow">
            <a:avLst/>
          </a:prstGeom>
          <a:solidFill>
            <a:srgbClr val="D3EBF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59" name="TextBox 58">
            <a:extLst>
              <a:ext uri="{FF2B5EF4-FFF2-40B4-BE49-F238E27FC236}">
                <a16:creationId xmlns:a16="http://schemas.microsoft.com/office/drawing/2014/main" id="{D5E77DA4-6E65-456A-8D09-6B98E759A85F}"/>
              </a:ext>
            </a:extLst>
          </p:cNvPr>
          <p:cNvSpPr txBox="1"/>
          <p:nvPr/>
        </p:nvSpPr>
        <p:spPr>
          <a:xfrm>
            <a:off x="589337" y="3443952"/>
            <a:ext cx="594353"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Primary</a:t>
            </a:r>
          </a:p>
        </p:txBody>
      </p:sp>
      <p:sp>
        <p:nvSpPr>
          <p:cNvPr id="60" name="TextBox 59">
            <a:extLst>
              <a:ext uri="{FF2B5EF4-FFF2-40B4-BE49-F238E27FC236}">
                <a16:creationId xmlns:a16="http://schemas.microsoft.com/office/drawing/2014/main" id="{F9CA7591-E064-4A8C-A762-015FCD55B3BB}"/>
              </a:ext>
            </a:extLst>
          </p:cNvPr>
          <p:cNvSpPr txBox="1"/>
          <p:nvPr/>
        </p:nvSpPr>
        <p:spPr>
          <a:xfrm>
            <a:off x="1873073" y="3468544"/>
            <a:ext cx="1168766"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Warm Standby</a:t>
            </a:r>
          </a:p>
        </p:txBody>
      </p:sp>
      <p:sp>
        <p:nvSpPr>
          <p:cNvPr id="63" name="Arrow: Up-Down 62">
            <a:extLst>
              <a:ext uri="{FF2B5EF4-FFF2-40B4-BE49-F238E27FC236}">
                <a16:creationId xmlns:a16="http://schemas.microsoft.com/office/drawing/2014/main" id="{07AA10A1-A89D-4AB6-B5D5-60869FFB7D00}"/>
              </a:ext>
            </a:extLst>
          </p:cNvPr>
          <p:cNvSpPr/>
          <p:nvPr/>
        </p:nvSpPr>
        <p:spPr>
          <a:xfrm>
            <a:off x="3678613" y="2998992"/>
            <a:ext cx="286460" cy="488122"/>
          </a:xfrm>
          <a:prstGeom prst="upDownArrow">
            <a:avLst/>
          </a:prstGeom>
          <a:solidFill>
            <a:srgbClr val="D3EBF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pic>
        <p:nvPicPr>
          <p:cNvPr id="64" name="Picture 63">
            <a:extLst>
              <a:ext uri="{FF2B5EF4-FFF2-40B4-BE49-F238E27FC236}">
                <a16:creationId xmlns:a16="http://schemas.microsoft.com/office/drawing/2014/main" id="{F1786CA2-427D-48BE-ABA3-3B308208CD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7831" y="2341459"/>
            <a:ext cx="374184" cy="543953"/>
          </a:xfrm>
          <a:prstGeom prst="rect">
            <a:avLst/>
          </a:prstGeom>
        </p:spPr>
      </p:pic>
      <p:pic>
        <p:nvPicPr>
          <p:cNvPr id="65" name="Picture 64">
            <a:extLst>
              <a:ext uri="{FF2B5EF4-FFF2-40B4-BE49-F238E27FC236}">
                <a16:creationId xmlns:a16="http://schemas.microsoft.com/office/drawing/2014/main" id="{4B0E0237-C1FD-4FC5-88B3-E50F438CE2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325" y="985622"/>
            <a:ext cx="374184" cy="543953"/>
          </a:xfrm>
          <a:prstGeom prst="rect">
            <a:avLst/>
          </a:prstGeom>
        </p:spPr>
      </p:pic>
      <p:pic>
        <p:nvPicPr>
          <p:cNvPr id="66" name="Picture 65">
            <a:extLst>
              <a:ext uri="{FF2B5EF4-FFF2-40B4-BE49-F238E27FC236}">
                <a16:creationId xmlns:a16="http://schemas.microsoft.com/office/drawing/2014/main" id="{CD18E7E4-E036-4A46-90E2-C70229FD0E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770" y="1596009"/>
            <a:ext cx="374184" cy="543953"/>
          </a:xfrm>
          <a:prstGeom prst="rect">
            <a:avLst/>
          </a:prstGeom>
        </p:spPr>
      </p:pic>
      <p:pic>
        <p:nvPicPr>
          <p:cNvPr id="67" name="Picture 66">
            <a:extLst>
              <a:ext uri="{FF2B5EF4-FFF2-40B4-BE49-F238E27FC236}">
                <a16:creationId xmlns:a16="http://schemas.microsoft.com/office/drawing/2014/main" id="{ECDB7AB7-4E50-4DC1-87D5-320852E65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638" y="1023337"/>
            <a:ext cx="374184" cy="543953"/>
          </a:xfrm>
          <a:prstGeom prst="rect">
            <a:avLst/>
          </a:prstGeom>
        </p:spPr>
      </p:pic>
      <p:pic>
        <p:nvPicPr>
          <p:cNvPr id="68" name="Picture 67">
            <a:extLst>
              <a:ext uri="{FF2B5EF4-FFF2-40B4-BE49-F238E27FC236}">
                <a16:creationId xmlns:a16="http://schemas.microsoft.com/office/drawing/2014/main" id="{627DCAD1-DE6E-47AB-BAFA-13340183A9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9566" y="1617502"/>
            <a:ext cx="374184" cy="543953"/>
          </a:xfrm>
          <a:prstGeom prst="rect">
            <a:avLst/>
          </a:prstGeom>
        </p:spPr>
      </p:pic>
      <p:sp>
        <p:nvSpPr>
          <p:cNvPr id="69" name="TextBox 68">
            <a:extLst>
              <a:ext uri="{FF2B5EF4-FFF2-40B4-BE49-F238E27FC236}">
                <a16:creationId xmlns:a16="http://schemas.microsoft.com/office/drawing/2014/main" id="{A369697C-15E9-4AC0-A4C5-F5CE1B775593}"/>
              </a:ext>
            </a:extLst>
          </p:cNvPr>
          <p:cNvSpPr txBox="1"/>
          <p:nvPr/>
        </p:nvSpPr>
        <p:spPr>
          <a:xfrm>
            <a:off x="5282015" y="2440511"/>
            <a:ext cx="905458" cy="542456"/>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ECC Prod</a:t>
            </a:r>
          </a:p>
          <a:p>
            <a:pPr algn="ctr" defTabSz="914378">
              <a:defRPr/>
            </a:pPr>
            <a:r>
              <a:rPr lang="en-US" sz="975" b="1" kern="0" dirty="0">
                <a:solidFill>
                  <a:srgbClr val="595959"/>
                </a:solidFill>
                <a:latin typeface="Trebuchet MS"/>
                <a:cs typeface="Arial" panose="020B0604020202020204" pitchFamily="34" charset="0"/>
                <a:sym typeface="Arial"/>
                <a:rtl val="0"/>
              </a:rPr>
              <a:t>Cold Standby</a:t>
            </a:r>
          </a:p>
        </p:txBody>
      </p:sp>
      <p:sp>
        <p:nvSpPr>
          <p:cNvPr id="70" name="TextBox 69">
            <a:extLst>
              <a:ext uri="{FF2B5EF4-FFF2-40B4-BE49-F238E27FC236}">
                <a16:creationId xmlns:a16="http://schemas.microsoft.com/office/drawing/2014/main" id="{063324DD-DC04-4241-B63D-FED979FF67E7}"/>
              </a:ext>
            </a:extLst>
          </p:cNvPr>
          <p:cNvSpPr txBox="1"/>
          <p:nvPr/>
        </p:nvSpPr>
        <p:spPr>
          <a:xfrm>
            <a:off x="1042659" y="1124011"/>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ECC</a:t>
            </a:r>
          </a:p>
          <a:p>
            <a:pPr algn="ctr" defTabSz="914378">
              <a:defRPr/>
            </a:pPr>
            <a:r>
              <a:rPr lang="en-US" sz="975" b="1" kern="0" dirty="0">
                <a:solidFill>
                  <a:srgbClr val="595959"/>
                </a:solidFill>
                <a:latin typeface="Trebuchet MS"/>
                <a:cs typeface="Arial" panose="020B0604020202020204" pitchFamily="34" charset="0"/>
                <a:sym typeface="Arial"/>
                <a:rtl val="0"/>
              </a:rPr>
              <a:t>Dev</a:t>
            </a:r>
          </a:p>
        </p:txBody>
      </p:sp>
      <p:sp>
        <p:nvSpPr>
          <p:cNvPr id="71" name="TextBox 70">
            <a:extLst>
              <a:ext uri="{FF2B5EF4-FFF2-40B4-BE49-F238E27FC236}">
                <a16:creationId xmlns:a16="http://schemas.microsoft.com/office/drawing/2014/main" id="{1BC25376-37DA-44F0-8339-0A3FEBC0FCC1}"/>
              </a:ext>
            </a:extLst>
          </p:cNvPr>
          <p:cNvSpPr txBox="1"/>
          <p:nvPr/>
        </p:nvSpPr>
        <p:spPr>
          <a:xfrm>
            <a:off x="1025026" y="1757194"/>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ECC</a:t>
            </a:r>
          </a:p>
          <a:p>
            <a:pPr algn="ctr" defTabSz="914378">
              <a:defRPr/>
            </a:pPr>
            <a:r>
              <a:rPr lang="en-US" sz="975" b="1" kern="0" dirty="0">
                <a:solidFill>
                  <a:srgbClr val="595959"/>
                </a:solidFill>
                <a:latin typeface="Trebuchet MS"/>
                <a:cs typeface="Arial" panose="020B0604020202020204" pitchFamily="34" charset="0"/>
                <a:sym typeface="Arial"/>
                <a:rtl val="0"/>
              </a:rPr>
              <a:t>QA</a:t>
            </a:r>
          </a:p>
        </p:txBody>
      </p:sp>
      <p:sp>
        <p:nvSpPr>
          <p:cNvPr id="72" name="TextBox 71">
            <a:extLst>
              <a:ext uri="{FF2B5EF4-FFF2-40B4-BE49-F238E27FC236}">
                <a16:creationId xmlns:a16="http://schemas.microsoft.com/office/drawing/2014/main" id="{4595F319-A2C5-443D-87B3-4CFEECECCE6C}"/>
              </a:ext>
            </a:extLst>
          </p:cNvPr>
          <p:cNvSpPr txBox="1"/>
          <p:nvPr/>
        </p:nvSpPr>
        <p:spPr>
          <a:xfrm>
            <a:off x="3255227" y="1172635"/>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BW</a:t>
            </a:r>
          </a:p>
          <a:p>
            <a:pPr algn="ctr" defTabSz="914378">
              <a:defRPr/>
            </a:pPr>
            <a:r>
              <a:rPr lang="en-US" sz="975" b="1" kern="0" dirty="0">
                <a:solidFill>
                  <a:srgbClr val="595959"/>
                </a:solidFill>
                <a:latin typeface="Trebuchet MS"/>
                <a:cs typeface="Arial" panose="020B0604020202020204" pitchFamily="34" charset="0"/>
                <a:sym typeface="Arial"/>
                <a:rtl val="0"/>
              </a:rPr>
              <a:t>Dev</a:t>
            </a:r>
          </a:p>
        </p:txBody>
      </p:sp>
      <p:sp>
        <p:nvSpPr>
          <p:cNvPr id="73" name="TextBox 72">
            <a:extLst>
              <a:ext uri="{FF2B5EF4-FFF2-40B4-BE49-F238E27FC236}">
                <a16:creationId xmlns:a16="http://schemas.microsoft.com/office/drawing/2014/main" id="{EDFD93E3-7D4A-4CD7-9244-429809FB8332}"/>
              </a:ext>
            </a:extLst>
          </p:cNvPr>
          <p:cNvSpPr txBox="1"/>
          <p:nvPr/>
        </p:nvSpPr>
        <p:spPr>
          <a:xfrm>
            <a:off x="3219757" y="1760167"/>
            <a:ext cx="558657" cy="392415"/>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BW</a:t>
            </a:r>
          </a:p>
          <a:p>
            <a:pPr algn="ctr" defTabSz="914378">
              <a:defRPr/>
            </a:pPr>
            <a:r>
              <a:rPr lang="en-US" sz="975" b="1" kern="0" dirty="0">
                <a:solidFill>
                  <a:srgbClr val="595959"/>
                </a:solidFill>
                <a:latin typeface="Trebuchet MS"/>
                <a:cs typeface="Arial" panose="020B0604020202020204" pitchFamily="34" charset="0"/>
                <a:sym typeface="Arial"/>
                <a:rtl val="0"/>
              </a:rPr>
              <a:t>QA</a:t>
            </a:r>
          </a:p>
        </p:txBody>
      </p:sp>
      <p:sp>
        <p:nvSpPr>
          <p:cNvPr id="74" name="Arrow: Up-Down 73">
            <a:extLst>
              <a:ext uri="{FF2B5EF4-FFF2-40B4-BE49-F238E27FC236}">
                <a16:creationId xmlns:a16="http://schemas.microsoft.com/office/drawing/2014/main" id="{2388502C-8D72-4B6A-A6B6-C60B097FDEF1}"/>
              </a:ext>
            </a:extLst>
          </p:cNvPr>
          <p:cNvSpPr/>
          <p:nvPr/>
        </p:nvSpPr>
        <p:spPr>
          <a:xfrm rot="16200000">
            <a:off x="6393366" y="2395767"/>
            <a:ext cx="286460" cy="488122"/>
          </a:xfrm>
          <a:prstGeom prst="upDownArrow">
            <a:avLst/>
          </a:prstGeom>
          <a:solidFill>
            <a:srgbClr val="C4BD9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pic>
        <p:nvPicPr>
          <p:cNvPr id="75" name="Picture 4" descr="Server Rack Icon of Flat style - Available in SVG, PNG, EPS, AI &amp; Icon fonts">
            <a:extLst>
              <a:ext uri="{FF2B5EF4-FFF2-40B4-BE49-F238E27FC236}">
                <a16:creationId xmlns:a16="http://schemas.microsoft.com/office/drawing/2014/main" id="{D67DD5DF-C0EB-405B-B477-04D2E5B6DB31}"/>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7038229" y="2193273"/>
            <a:ext cx="721288" cy="72128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54160FFD-F137-4802-9719-8FDF8223FC9E}"/>
              </a:ext>
            </a:extLst>
          </p:cNvPr>
          <p:cNvSpPr txBox="1"/>
          <p:nvPr/>
        </p:nvSpPr>
        <p:spPr>
          <a:xfrm>
            <a:off x="7169942" y="2885412"/>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3TB</a:t>
            </a:r>
          </a:p>
        </p:txBody>
      </p:sp>
      <p:cxnSp>
        <p:nvCxnSpPr>
          <p:cNvPr id="96" name="Connector: Elbow 95">
            <a:extLst>
              <a:ext uri="{FF2B5EF4-FFF2-40B4-BE49-F238E27FC236}">
                <a16:creationId xmlns:a16="http://schemas.microsoft.com/office/drawing/2014/main" id="{5A6584AB-AF92-4953-A22C-AC0F8C0E7594}"/>
              </a:ext>
            </a:extLst>
          </p:cNvPr>
          <p:cNvCxnSpPr>
            <a:cxnSpLocks/>
            <a:stCxn id="34" idx="3"/>
          </p:cNvCxnSpPr>
          <p:nvPr/>
        </p:nvCxnSpPr>
        <p:spPr>
          <a:xfrm>
            <a:off x="2819930" y="3986232"/>
            <a:ext cx="5361386" cy="780167"/>
          </a:xfrm>
          <a:prstGeom prst="bentConnector3">
            <a:avLst>
              <a:gd name="adj1" fmla="val 4286"/>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932E2044-C97C-40B2-85EC-DE4FC6BBE112}"/>
              </a:ext>
            </a:extLst>
          </p:cNvPr>
          <p:cNvCxnSpPr>
            <a:cxnSpLocks/>
          </p:cNvCxnSpPr>
          <p:nvPr/>
        </p:nvCxnSpPr>
        <p:spPr>
          <a:xfrm rot="16200000" flipV="1">
            <a:off x="6862580" y="3452558"/>
            <a:ext cx="2217377" cy="420096"/>
          </a:xfrm>
          <a:prstGeom prst="bentConnector3">
            <a:avLst>
              <a:gd name="adj1" fmla="val 100195"/>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DABD892-B6B4-4633-A496-8EE70892ED17}"/>
              </a:ext>
            </a:extLst>
          </p:cNvPr>
          <p:cNvSpPr txBox="1"/>
          <p:nvPr/>
        </p:nvSpPr>
        <p:spPr>
          <a:xfrm>
            <a:off x="4550135" y="4502871"/>
            <a:ext cx="1716213" cy="514949"/>
          </a:xfrm>
          <a:prstGeom prst="rect">
            <a:avLst/>
          </a:prstGeom>
          <a:noFill/>
          <a:ln w="28575">
            <a:noFill/>
          </a:ln>
        </p:spPr>
        <p:txBody>
          <a:bodyPr wrap="square" rtlCol="0">
            <a:spAutoFit/>
          </a:bodyPr>
          <a:lstStyle/>
          <a:p>
            <a:pPr algn="ctr" defTabSz="914378">
              <a:lnSpc>
                <a:spcPct val="150000"/>
              </a:lnSpc>
              <a:defRPr/>
            </a:pPr>
            <a:r>
              <a:rPr lang="en-US" sz="975" b="1" kern="0" dirty="0">
                <a:solidFill>
                  <a:srgbClr val="002060"/>
                </a:solidFill>
                <a:latin typeface="Trebuchet MS"/>
                <a:cs typeface="Arial" panose="020B0604020202020204" pitchFamily="34" charset="0"/>
                <a:sym typeface="Arial"/>
                <a:rtl val="0"/>
              </a:rPr>
              <a:t>System Replication</a:t>
            </a:r>
          </a:p>
          <a:p>
            <a:pPr algn="ctr" defTabSz="914378">
              <a:lnSpc>
                <a:spcPct val="150000"/>
              </a:lnSpc>
              <a:defRPr/>
            </a:pPr>
            <a:r>
              <a:rPr lang="en-US" sz="975" b="1" kern="0" dirty="0">
                <a:solidFill>
                  <a:srgbClr val="002060"/>
                </a:solidFill>
                <a:latin typeface="Trebuchet MS"/>
                <a:cs typeface="Arial" panose="020B0604020202020204" pitchFamily="34" charset="0"/>
                <a:sym typeface="Arial"/>
                <a:rtl val="0"/>
              </a:rPr>
              <a:t>(Async)</a:t>
            </a:r>
          </a:p>
        </p:txBody>
      </p:sp>
      <p:pic>
        <p:nvPicPr>
          <p:cNvPr id="78" name="Picture 4" descr="Server Rack Icon of Flat style - Available in SVG, PNG, EPS, AI &amp; Icon fonts">
            <a:extLst>
              <a:ext uri="{FF2B5EF4-FFF2-40B4-BE49-F238E27FC236}">
                <a16:creationId xmlns:a16="http://schemas.microsoft.com/office/drawing/2014/main" id="{B2B8BE9C-7F05-4722-B3D3-94D98F867CA2}"/>
              </a:ext>
            </a:extLst>
          </p:cNvPr>
          <p:cNvPicPr>
            <a:picLocks noChangeAspect="1" noChangeArrowheads="1"/>
          </p:cNvPicPr>
          <p:nvPr/>
        </p:nvPicPr>
        <p:blipFill>
          <a:blip r:embed="rId4" cstate="screen">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086642" y="1331289"/>
            <a:ext cx="721288" cy="721288"/>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E6E67E8F-6AFB-40AC-9F13-55CC5D1E3BBB}"/>
              </a:ext>
            </a:extLst>
          </p:cNvPr>
          <p:cNvSpPr txBox="1"/>
          <p:nvPr/>
        </p:nvSpPr>
        <p:spPr>
          <a:xfrm>
            <a:off x="2231436" y="2032032"/>
            <a:ext cx="457859" cy="242374"/>
          </a:xfrm>
          <a:prstGeom prst="rect">
            <a:avLst/>
          </a:prstGeom>
          <a:noFill/>
          <a:ln>
            <a:solidFill>
              <a:schemeClr val="tx2">
                <a:lumMod val="50000"/>
              </a:schemeClr>
            </a:solidFill>
          </a:ln>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2TB</a:t>
            </a:r>
          </a:p>
        </p:txBody>
      </p:sp>
      <p:sp>
        <p:nvSpPr>
          <p:cNvPr id="82" name="TextBox 81">
            <a:extLst>
              <a:ext uri="{FF2B5EF4-FFF2-40B4-BE49-F238E27FC236}">
                <a16:creationId xmlns:a16="http://schemas.microsoft.com/office/drawing/2014/main" id="{7A14EEFE-F9FA-437A-A588-1EC916DBD477}"/>
              </a:ext>
            </a:extLst>
          </p:cNvPr>
          <p:cNvSpPr txBox="1"/>
          <p:nvPr/>
        </p:nvSpPr>
        <p:spPr>
          <a:xfrm>
            <a:off x="1409344" y="862836"/>
            <a:ext cx="1803134" cy="276999"/>
          </a:xfrm>
          <a:prstGeom prst="rect">
            <a:avLst/>
          </a:prstGeom>
          <a:noFill/>
          <a:ln>
            <a:solidFill>
              <a:schemeClr val="accent1">
                <a:lumMod val="50000"/>
              </a:schemeClr>
            </a:solidFill>
          </a:ln>
        </p:spPr>
        <p:txBody>
          <a:bodyPr wrap="square" rtlCol="0">
            <a:spAutoFit/>
          </a:bodyPr>
          <a:lstStyle/>
          <a:p>
            <a:pPr algn="ctr"/>
            <a:r>
              <a:rPr lang="en-US" sz="1200" dirty="0">
                <a:solidFill>
                  <a:schemeClr val="tx2">
                    <a:lumMod val="50000"/>
                  </a:schemeClr>
                </a:solidFill>
              </a:rPr>
              <a:t>Production, Dev &amp; QA</a:t>
            </a:r>
            <a:endParaRPr lang="en-IN" sz="1200" dirty="0">
              <a:solidFill>
                <a:schemeClr val="tx2">
                  <a:lumMod val="50000"/>
                </a:schemeClr>
              </a:solidFill>
            </a:endParaRPr>
          </a:p>
        </p:txBody>
      </p:sp>
      <p:sp>
        <p:nvSpPr>
          <p:cNvPr id="83" name="TextBox 82">
            <a:extLst>
              <a:ext uri="{FF2B5EF4-FFF2-40B4-BE49-F238E27FC236}">
                <a16:creationId xmlns:a16="http://schemas.microsoft.com/office/drawing/2014/main" id="{06F01102-0697-45D6-ABEF-A64CA601804B}"/>
              </a:ext>
            </a:extLst>
          </p:cNvPr>
          <p:cNvSpPr txBox="1"/>
          <p:nvPr/>
        </p:nvSpPr>
        <p:spPr>
          <a:xfrm>
            <a:off x="5438507" y="1582124"/>
            <a:ext cx="1804072" cy="276999"/>
          </a:xfrm>
          <a:prstGeom prst="rect">
            <a:avLst/>
          </a:prstGeom>
          <a:noFill/>
          <a:ln>
            <a:solidFill>
              <a:schemeClr val="accent1">
                <a:lumMod val="50000"/>
              </a:schemeClr>
            </a:solidFill>
          </a:ln>
        </p:spPr>
        <p:txBody>
          <a:bodyPr wrap="square" rtlCol="0">
            <a:spAutoFit/>
          </a:bodyPr>
          <a:lstStyle/>
          <a:p>
            <a:pPr algn="ctr"/>
            <a:r>
              <a:rPr lang="en-US" sz="1200" dirty="0">
                <a:solidFill>
                  <a:schemeClr val="tx2">
                    <a:lumMod val="50000"/>
                  </a:schemeClr>
                </a:solidFill>
              </a:rPr>
              <a:t>Production</a:t>
            </a:r>
            <a:endParaRPr lang="en-IN" sz="1200" dirty="0">
              <a:solidFill>
                <a:schemeClr val="tx2">
                  <a:lumMod val="50000"/>
                </a:schemeClr>
              </a:solidFill>
            </a:endParaRPr>
          </a:p>
        </p:txBody>
      </p:sp>
      <p:sp>
        <p:nvSpPr>
          <p:cNvPr id="58" name="Arrow: Up-Down 57">
            <a:extLst>
              <a:ext uri="{FF2B5EF4-FFF2-40B4-BE49-F238E27FC236}">
                <a16:creationId xmlns:a16="http://schemas.microsoft.com/office/drawing/2014/main" id="{91C0E1BE-5B12-4AAC-8435-3F9561283C81}"/>
              </a:ext>
            </a:extLst>
          </p:cNvPr>
          <p:cNvSpPr/>
          <p:nvPr/>
        </p:nvSpPr>
        <p:spPr>
          <a:xfrm rot="16200000">
            <a:off x="2918910" y="1444774"/>
            <a:ext cx="286460" cy="488122"/>
          </a:xfrm>
          <a:prstGeom prst="upDownArrow">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61" name="Arrow: Up-Down 60">
            <a:extLst>
              <a:ext uri="{FF2B5EF4-FFF2-40B4-BE49-F238E27FC236}">
                <a16:creationId xmlns:a16="http://schemas.microsoft.com/office/drawing/2014/main" id="{7E85F7D2-2BD5-4E75-8D15-EE656BF5F859}"/>
              </a:ext>
            </a:extLst>
          </p:cNvPr>
          <p:cNvSpPr/>
          <p:nvPr/>
        </p:nvSpPr>
        <p:spPr>
          <a:xfrm rot="16200000">
            <a:off x="1587199" y="1421152"/>
            <a:ext cx="286460" cy="488122"/>
          </a:xfrm>
          <a:prstGeom prst="upDownArrow">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Trebuchet MS"/>
            </a:endParaRPr>
          </a:p>
        </p:txBody>
      </p:sp>
      <p:sp>
        <p:nvSpPr>
          <p:cNvPr id="84" name="TextBox 83">
            <a:extLst>
              <a:ext uri="{FF2B5EF4-FFF2-40B4-BE49-F238E27FC236}">
                <a16:creationId xmlns:a16="http://schemas.microsoft.com/office/drawing/2014/main" id="{8CC7B551-E755-4DE4-9BAF-96FEFEA48DBA}"/>
              </a:ext>
            </a:extLst>
          </p:cNvPr>
          <p:cNvSpPr txBox="1"/>
          <p:nvPr/>
        </p:nvSpPr>
        <p:spPr>
          <a:xfrm>
            <a:off x="2173999" y="1194538"/>
            <a:ext cx="558658" cy="242374"/>
          </a:xfrm>
          <a:prstGeom prst="rect">
            <a:avLst/>
          </a:prstGeom>
          <a:noFill/>
        </p:spPr>
        <p:txBody>
          <a:bodyPr wrap="square" rtlCol="0">
            <a:spAutoFit/>
          </a:bodyPr>
          <a:lstStyle/>
          <a:p>
            <a:pPr algn="ctr" defTabSz="914378">
              <a:defRPr/>
            </a:pPr>
            <a:r>
              <a:rPr lang="en-US" sz="975" b="1" kern="0" dirty="0">
                <a:solidFill>
                  <a:srgbClr val="595959"/>
                </a:solidFill>
                <a:latin typeface="Trebuchet MS"/>
                <a:cs typeface="Arial" panose="020B0604020202020204" pitchFamily="34" charset="0"/>
                <a:sym typeface="Arial"/>
                <a:rtl val="0"/>
              </a:rPr>
              <a:t>MCOS</a:t>
            </a:r>
          </a:p>
        </p:txBody>
      </p:sp>
    </p:spTree>
    <p:extLst>
      <p:ext uri="{BB962C8B-B14F-4D97-AF65-F5344CB8AC3E}">
        <p14:creationId xmlns:p14="http://schemas.microsoft.com/office/powerpoint/2010/main" val="240258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3B90C0-05BD-41CC-B93C-205BD48EE3D8}"/>
              </a:ext>
            </a:extLst>
          </p:cNvPr>
          <p:cNvGraphicFramePr>
            <a:graphicFrameLocks noGrp="1"/>
          </p:cNvGraphicFramePr>
          <p:nvPr>
            <p:extLst>
              <p:ext uri="{D42A27DB-BD31-4B8C-83A1-F6EECF244321}">
                <p14:modId xmlns:p14="http://schemas.microsoft.com/office/powerpoint/2010/main" val="1517259277"/>
              </p:ext>
            </p:extLst>
          </p:nvPr>
        </p:nvGraphicFramePr>
        <p:xfrm>
          <a:off x="237578" y="658675"/>
          <a:ext cx="7806812" cy="4009079"/>
        </p:xfrm>
        <a:graphic>
          <a:graphicData uri="http://schemas.openxmlformats.org/drawingml/2006/table">
            <a:tbl>
              <a:tblPr>
                <a:tableStyleId>{5C22544A-7EE6-4342-B048-85BDC9FD1C3A}</a:tableStyleId>
              </a:tblPr>
              <a:tblGrid>
                <a:gridCol w="1470409">
                  <a:extLst>
                    <a:ext uri="{9D8B030D-6E8A-4147-A177-3AD203B41FA5}">
                      <a16:colId xmlns:a16="http://schemas.microsoft.com/office/drawing/2014/main" val="2160212224"/>
                    </a:ext>
                  </a:extLst>
                </a:gridCol>
                <a:gridCol w="3243996">
                  <a:extLst>
                    <a:ext uri="{9D8B030D-6E8A-4147-A177-3AD203B41FA5}">
                      <a16:colId xmlns:a16="http://schemas.microsoft.com/office/drawing/2014/main" val="1175503867"/>
                    </a:ext>
                  </a:extLst>
                </a:gridCol>
                <a:gridCol w="3092407">
                  <a:extLst>
                    <a:ext uri="{9D8B030D-6E8A-4147-A177-3AD203B41FA5}">
                      <a16:colId xmlns:a16="http://schemas.microsoft.com/office/drawing/2014/main" val="3789585980"/>
                    </a:ext>
                  </a:extLst>
                </a:gridCol>
              </a:tblGrid>
              <a:tr h="261818">
                <a:tc>
                  <a:txBody>
                    <a:bodyPr/>
                    <a:lstStyle/>
                    <a:p>
                      <a:pPr algn="l" fontAlgn="t"/>
                      <a:r>
                        <a:rPr lang="en-IN" sz="900" b="1" u="none" strike="noStrike" dirty="0">
                          <a:effectLst/>
                          <a:latin typeface="Arial" panose="020B0604020202020204" pitchFamily="34" charset="0"/>
                          <a:cs typeface="Arial" panose="020B0604020202020204" pitchFamily="34" charset="0"/>
                        </a:rPr>
                        <a:t> Components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n-IN" sz="900" b="1" u="none" strike="noStrike" dirty="0">
                          <a:effectLst/>
                          <a:latin typeface="Arial" panose="020B0604020202020204" pitchFamily="34" charset="0"/>
                          <a:cs typeface="Arial" panose="020B0604020202020204" pitchFamily="34" charset="0"/>
                        </a:rPr>
                        <a:t>Option 1 - AWS (DC)</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n-IN" sz="900" b="1" u="none" strike="noStrike" dirty="0">
                          <a:effectLst/>
                          <a:latin typeface="Arial" panose="020B0604020202020204" pitchFamily="34" charset="0"/>
                          <a:cs typeface="Arial" panose="020B0604020202020204" pitchFamily="34" charset="0"/>
                        </a:rPr>
                        <a:t>Option 2 - AWS (DC)</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extLst>
                  <a:ext uri="{0D108BD9-81ED-4DB2-BD59-A6C34878D82A}">
                    <a16:rowId xmlns:a16="http://schemas.microsoft.com/office/drawing/2014/main" val="1237107251"/>
                  </a:ext>
                </a:extLst>
              </a:tr>
              <a:tr h="523236">
                <a:tc>
                  <a:txBody>
                    <a:bodyPr/>
                    <a:lstStyle/>
                    <a:p>
                      <a:pPr algn="l" fontAlgn="t"/>
                      <a:r>
                        <a:rPr lang="en-IN" sz="900" b="1" u="none" strike="noStrike" dirty="0">
                          <a:effectLst/>
                          <a:latin typeface="Arial" panose="020B0604020202020204" pitchFamily="34" charset="0"/>
                          <a:cs typeface="Arial" panose="020B0604020202020204" pitchFamily="34" charset="0"/>
                        </a:rPr>
                        <a:t> HANA Servers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s-ES" sz="900" u="none" strike="noStrike" dirty="0">
                          <a:effectLst/>
                          <a:latin typeface="Arial" panose="020B0604020202020204" pitchFamily="34" charset="0"/>
                          <a:cs typeface="Arial" panose="020B0604020202020204" pitchFamily="34" charset="0"/>
                        </a:rPr>
                        <a:t>1) HANA </a:t>
                      </a:r>
                      <a:r>
                        <a:rPr lang="es-ES" sz="900" u="none" strike="noStrike" dirty="0" err="1">
                          <a:effectLst/>
                          <a:latin typeface="Arial" panose="020B0604020202020204" pitchFamily="34" charset="0"/>
                          <a:cs typeface="Arial" panose="020B0604020202020204" pitchFamily="34" charset="0"/>
                        </a:rPr>
                        <a:t>Instances</a:t>
                      </a:r>
                      <a:r>
                        <a:rPr lang="es-ES" sz="900" u="none" strike="noStrike" dirty="0">
                          <a:effectLst/>
                          <a:latin typeface="Arial" panose="020B0604020202020204" pitchFamily="34" charset="0"/>
                          <a:cs typeface="Arial" panose="020B0604020202020204" pitchFamily="34" charset="0"/>
                        </a:rPr>
                        <a:t> - 3TB (1 + 1 HA)</a:t>
                      </a:r>
                      <a:br>
                        <a:rPr lang="es-ES" sz="900" u="none" strike="noStrike" dirty="0">
                          <a:effectLst/>
                          <a:latin typeface="Arial" panose="020B0604020202020204" pitchFamily="34" charset="0"/>
                          <a:cs typeface="Arial" panose="020B0604020202020204" pitchFamily="34" charset="0"/>
                        </a:rPr>
                      </a:br>
                      <a:r>
                        <a:rPr lang="es-ES" sz="900" u="none" strike="noStrike" dirty="0">
                          <a:effectLst/>
                          <a:latin typeface="Arial" panose="020B0604020202020204" pitchFamily="34" charset="0"/>
                          <a:cs typeface="Arial" panose="020B0604020202020204" pitchFamily="34" charset="0"/>
                        </a:rPr>
                        <a:t>2) HANA </a:t>
                      </a:r>
                      <a:r>
                        <a:rPr lang="es-ES" sz="900" u="none" strike="noStrike" dirty="0" err="1">
                          <a:effectLst/>
                          <a:latin typeface="Arial" panose="020B0604020202020204" pitchFamily="34" charset="0"/>
                          <a:cs typeface="Arial" panose="020B0604020202020204" pitchFamily="34" charset="0"/>
                        </a:rPr>
                        <a:t>Instance</a:t>
                      </a:r>
                      <a:r>
                        <a:rPr lang="es-ES" sz="900" u="none" strike="noStrike" dirty="0">
                          <a:effectLst/>
                          <a:latin typeface="Arial" panose="020B0604020202020204" pitchFamily="34" charset="0"/>
                          <a:cs typeface="Arial" panose="020B0604020202020204" pitchFamily="34" charset="0"/>
                        </a:rPr>
                        <a:t> - 1 TB (1 nos)</a:t>
                      </a:r>
                      <a:endParaRPr lang="es-ES"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es-ES" sz="900" u="none" strike="noStrike" dirty="0">
                          <a:effectLst/>
                          <a:latin typeface="Arial" panose="020B0604020202020204" pitchFamily="34" charset="0"/>
                          <a:cs typeface="Arial" panose="020B0604020202020204" pitchFamily="34" charset="0"/>
                        </a:rPr>
                        <a:t>1) HANA </a:t>
                      </a:r>
                      <a:r>
                        <a:rPr lang="es-ES" sz="900" u="none" strike="noStrike" dirty="0" err="1">
                          <a:effectLst/>
                          <a:latin typeface="Arial" panose="020B0604020202020204" pitchFamily="34" charset="0"/>
                          <a:cs typeface="Arial" panose="020B0604020202020204" pitchFamily="34" charset="0"/>
                        </a:rPr>
                        <a:t>Instances</a:t>
                      </a:r>
                      <a:r>
                        <a:rPr lang="es-ES" sz="900" u="none" strike="noStrike" dirty="0">
                          <a:effectLst/>
                          <a:latin typeface="Arial" panose="020B0604020202020204" pitchFamily="34" charset="0"/>
                          <a:cs typeface="Arial" panose="020B0604020202020204" pitchFamily="34" charset="0"/>
                        </a:rPr>
                        <a:t> - 3TB (1 + 1 HA)</a:t>
                      </a:r>
                      <a:br>
                        <a:rPr lang="es-ES" sz="900" u="none" strike="noStrike" dirty="0">
                          <a:effectLst/>
                          <a:latin typeface="Arial" panose="020B0604020202020204" pitchFamily="34" charset="0"/>
                          <a:cs typeface="Arial" panose="020B0604020202020204" pitchFamily="34" charset="0"/>
                        </a:rPr>
                      </a:br>
                      <a:r>
                        <a:rPr lang="es-ES" sz="900" u="none" strike="noStrike" dirty="0">
                          <a:effectLst/>
                          <a:latin typeface="Arial" panose="020B0604020202020204" pitchFamily="34" charset="0"/>
                          <a:cs typeface="Arial" panose="020B0604020202020204" pitchFamily="34" charset="0"/>
                        </a:rPr>
                        <a:t>2) HANA </a:t>
                      </a:r>
                      <a:r>
                        <a:rPr lang="es-ES" sz="900" u="none" strike="noStrike" dirty="0" err="1">
                          <a:effectLst/>
                          <a:latin typeface="Arial" panose="020B0604020202020204" pitchFamily="34" charset="0"/>
                          <a:cs typeface="Arial" panose="020B0604020202020204" pitchFamily="34" charset="0"/>
                        </a:rPr>
                        <a:t>Instance</a:t>
                      </a:r>
                      <a:r>
                        <a:rPr lang="es-ES" sz="900" u="none" strike="noStrike" dirty="0">
                          <a:effectLst/>
                          <a:latin typeface="Arial" panose="020B0604020202020204" pitchFamily="34" charset="0"/>
                          <a:cs typeface="Arial" panose="020B0604020202020204" pitchFamily="34" charset="0"/>
                        </a:rPr>
                        <a:t> - 1 TB (1 nos)</a:t>
                      </a:r>
                      <a:br>
                        <a:rPr lang="es-ES" sz="900" u="none" strike="noStrike" dirty="0">
                          <a:effectLst/>
                          <a:latin typeface="Arial" panose="020B0604020202020204" pitchFamily="34" charset="0"/>
                          <a:cs typeface="Arial" panose="020B0604020202020204" pitchFamily="34" charset="0"/>
                        </a:rPr>
                      </a:br>
                      <a:r>
                        <a:rPr lang="es-ES" sz="900" u="none" strike="noStrike" dirty="0">
                          <a:effectLst/>
                          <a:latin typeface="Arial" panose="020B0604020202020204" pitchFamily="34" charset="0"/>
                          <a:cs typeface="Arial" panose="020B0604020202020204" pitchFamily="34" charset="0"/>
                        </a:rPr>
                        <a:t>3) SOH DB (QA) - 2 TB</a:t>
                      </a:r>
                      <a:endParaRPr lang="es-ES"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4096371737"/>
                  </a:ext>
                </a:extLst>
              </a:tr>
              <a:tr h="725533">
                <a:tc>
                  <a:txBody>
                    <a:bodyPr/>
                    <a:lstStyle/>
                    <a:p>
                      <a:pPr algn="l" fontAlgn="t"/>
                      <a:r>
                        <a:rPr lang="en-IN" sz="900" b="1" u="none" strike="noStrike" dirty="0">
                          <a:effectLst/>
                          <a:latin typeface="Arial" panose="020B0604020202020204" pitchFamily="34" charset="0"/>
                          <a:cs typeface="Arial" panose="020B0604020202020204" pitchFamily="34" charset="0"/>
                        </a:rPr>
                        <a:t> Non HANA Servers (Prod      + Dev + QA)</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n-US" sz="900" u="none" strike="noStrike">
                          <a:effectLst/>
                          <a:latin typeface="Arial" panose="020B0604020202020204" pitchFamily="34" charset="0"/>
                          <a:cs typeface="Arial" panose="020B0604020202020204" pitchFamily="34" charset="0"/>
                        </a:rPr>
                        <a:t>1) 20 VM Instances with 166 vCPU &amp; 1076 GB RAM</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Dev &amp; QA - considerd as 200 hrs per month</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3) Production - considered as 3 year RI </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en-US" sz="900" u="none" strike="noStrike" dirty="0">
                          <a:effectLst/>
                          <a:latin typeface="Arial" panose="020B0604020202020204" pitchFamily="34" charset="0"/>
                          <a:cs typeface="Arial" panose="020B0604020202020204" pitchFamily="34" charset="0"/>
                        </a:rPr>
                        <a:t>1) 34 VM Instances with 242 vCPU &amp; 1532 GB RAM</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Dev &amp; QA - </a:t>
                      </a:r>
                      <a:r>
                        <a:rPr lang="en-US" sz="900" u="none" strike="noStrike" dirty="0" err="1">
                          <a:effectLst/>
                          <a:latin typeface="Arial" panose="020B0604020202020204" pitchFamily="34" charset="0"/>
                          <a:cs typeface="Arial" panose="020B0604020202020204" pitchFamily="34" charset="0"/>
                        </a:rPr>
                        <a:t>considerd</a:t>
                      </a:r>
                      <a:r>
                        <a:rPr lang="en-US" sz="900" u="none" strike="noStrike" dirty="0">
                          <a:effectLst/>
                          <a:latin typeface="Arial" panose="020B0604020202020204" pitchFamily="34" charset="0"/>
                          <a:cs typeface="Arial" panose="020B0604020202020204" pitchFamily="34" charset="0"/>
                        </a:rPr>
                        <a:t> as 200 </a:t>
                      </a:r>
                      <a:r>
                        <a:rPr lang="en-US" sz="900" u="none" strike="noStrike" dirty="0" err="1">
                          <a:effectLst/>
                          <a:latin typeface="Arial" panose="020B0604020202020204" pitchFamily="34" charset="0"/>
                          <a:cs typeface="Arial" panose="020B0604020202020204" pitchFamily="34" charset="0"/>
                        </a:rPr>
                        <a:t>hrs</a:t>
                      </a:r>
                      <a:r>
                        <a:rPr lang="en-US" sz="900" u="none" strike="noStrike" dirty="0">
                          <a:effectLst/>
                          <a:latin typeface="Arial" panose="020B0604020202020204" pitchFamily="34" charset="0"/>
                          <a:cs typeface="Arial" panose="020B0604020202020204" pitchFamily="34" charset="0"/>
                        </a:rPr>
                        <a:t> per month</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3) Production - considered as 3 year RI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2868531690"/>
                  </a:ext>
                </a:extLst>
              </a:tr>
              <a:tr h="614271">
                <a:tc>
                  <a:txBody>
                    <a:bodyPr/>
                    <a:lstStyle/>
                    <a:p>
                      <a:pPr algn="l" fontAlgn="t"/>
                      <a:r>
                        <a:rPr lang="en-IN" sz="900" b="1" u="none" strike="noStrike" dirty="0">
                          <a:effectLst/>
                          <a:latin typeface="Arial" panose="020B0604020202020204" pitchFamily="34" charset="0"/>
                          <a:cs typeface="Arial" panose="020B0604020202020204" pitchFamily="34" charset="0"/>
                        </a:rPr>
                        <a:t> Storage</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sv-SE" sz="900" u="none" strike="noStrike">
                          <a:effectLst/>
                          <a:latin typeface="Arial" panose="020B0604020202020204" pitchFamily="34" charset="0"/>
                          <a:cs typeface="Arial" panose="020B0604020202020204" pitchFamily="34" charset="0"/>
                        </a:rPr>
                        <a:t>1) HANA Storage - 29272 GB (SSD, 3000 IOPS / TB)  </a:t>
                      </a:r>
                      <a:br>
                        <a:rPr lang="sv-SE" sz="900" u="none" strike="noStrike">
                          <a:effectLst/>
                          <a:latin typeface="Arial" panose="020B0604020202020204" pitchFamily="34" charset="0"/>
                          <a:cs typeface="Arial" panose="020B0604020202020204" pitchFamily="34" charset="0"/>
                        </a:rPr>
                      </a:br>
                      <a:r>
                        <a:rPr lang="sv-SE" sz="900" u="none" strike="noStrike">
                          <a:effectLst/>
                          <a:latin typeface="Arial" panose="020B0604020202020204" pitchFamily="34" charset="0"/>
                          <a:cs typeface="Arial" panose="020B0604020202020204" pitchFamily="34" charset="0"/>
                        </a:rPr>
                        <a:t>2) NON HANA Storage  - 15042 GB (SSD, 1000 IOPS / TB) </a:t>
                      </a:r>
                      <a:endParaRPr lang="sv-SE" sz="900" b="0" i="0" u="none" strike="noStrike">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sv-SE" sz="900" u="none" strike="noStrike">
                          <a:effectLst/>
                          <a:latin typeface="Arial" panose="020B0604020202020204" pitchFamily="34" charset="0"/>
                          <a:cs typeface="Arial" panose="020B0604020202020204" pitchFamily="34" charset="0"/>
                        </a:rPr>
                        <a:t>1) HANA Storage - 62040 GB (SSD, 3000 IOPS / TB)  </a:t>
                      </a:r>
                      <a:br>
                        <a:rPr lang="sv-SE" sz="900" u="none" strike="noStrike">
                          <a:effectLst/>
                          <a:latin typeface="Arial" panose="020B0604020202020204" pitchFamily="34" charset="0"/>
                          <a:cs typeface="Arial" panose="020B0604020202020204" pitchFamily="34" charset="0"/>
                        </a:rPr>
                      </a:br>
                      <a:r>
                        <a:rPr lang="sv-SE" sz="900" u="none" strike="noStrike">
                          <a:effectLst/>
                          <a:latin typeface="Arial" panose="020B0604020202020204" pitchFamily="34" charset="0"/>
                          <a:cs typeface="Arial" panose="020B0604020202020204" pitchFamily="34" charset="0"/>
                        </a:rPr>
                        <a:t>2) NON HANA Storage  - 23010 GB (SSD, 1000 IOPS / TB) </a:t>
                      </a:r>
                      <a:endParaRPr lang="sv-SE" sz="900" b="0" i="0" u="none" strike="noStrike">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1258563283"/>
                  </a:ext>
                </a:extLst>
              </a:tr>
              <a:tr h="348826">
                <a:tc>
                  <a:txBody>
                    <a:bodyPr/>
                    <a:lstStyle/>
                    <a:p>
                      <a:pPr algn="l" fontAlgn="t"/>
                      <a:r>
                        <a:rPr lang="en-IN" sz="900" b="1" u="none" strike="noStrike" dirty="0">
                          <a:effectLst/>
                          <a:latin typeface="Arial" panose="020B0604020202020204" pitchFamily="34" charset="0"/>
                          <a:cs typeface="Arial" panose="020B0604020202020204" pitchFamily="34" charset="0"/>
                        </a:rPr>
                        <a:t> Licenses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n-US" sz="900" u="none" strike="noStrike">
                          <a:effectLst/>
                          <a:latin typeface="Arial" panose="020B0604020202020204" pitchFamily="34" charset="0"/>
                          <a:cs typeface="Arial" panose="020B0604020202020204" pitchFamily="34" charset="0"/>
                        </a:rPr>
                        <a:t>Windows, Linux, Virtualization included in VM instances</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en-US" sz="900" u="none" strike="noStrike">
                          <a:effectLst/>
                          <a:latin typeface="Arial" panose="020B0604020202020204" pitchFamily="34" charset="0"/>
                          <a:cs typeface="Arial" panose="020B0604020202020204" pitchFamily="34" charset="0"/>
                        </a:rPr>
                        <a:t>Windows, Linux, Virtualization included in VM instances</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1952562365"/>
                  </a:ext>
                </a:extLst>
              </a:tr>
              <a:tr h="697650">
                <a:tc>
                  <a:txBody>
                    <a:bodyPr/>
                    <a:lstStyle/>
                    <a:p>
                      <a:pPr algn="l" fontAlgn="t"/>
                      <a:r>
                        <a:rPr lang="en-IN" sz="900" b="1" u="none" strike="noStrike" dirty="0">
                          <a:effectLst/>
                          <a:latin typeface="Arial" panose="020B0604020202020204" pitchFamily="34" charset="0"/>
                          <a:cs typeface="Arial" panose="020B0604020202020204" pitchFamily="34" charset="0"/>
                        </a:rPr>
                        <a:t> Network &amp; Security</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n-US" sz="900" u="none" strike="noStrike" dirty="0">
                          <a:effectLst/>
                          <a:latin typeface="Arial" panose="020B0604020202020204" pitchFamily="34" charset="0"/>
                          <a:cs typeface="Arial" panose="020B0604020202020204" pitchFamily="34" charset="0"/>
                        </a:rPr>
                        <a:t>1) Data Out 2TB per month</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a:t>
                      </a:r>
                      <a:r>
                        <a:rPr lang="en-US" sz="900" u="none" strike="noStrike" dirty="0" err="1">
                          <a:effectLst/>
                          <a:latin typeface="Arial" panose="020B0604020202020204" pitchFamily="34" charset="0"/>
                          <a:cs typeface="Arial" panose="020B0604020202020204" pitchFamily="34" charset="0"/>
                        </a:rPr>
                        <a:t>Cloudwatch</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3) NAT Gateway</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4) AWS </a:t>
                      </a:r>
                      <a:r>
                        <a:rPr lang="en-US" sz="900" u="none" strike="noStrike" dirty="0" err="1">
                          <a:effectLst/>
                          <a:latin typeface="Arial" panose="020B0604020202020204" pitchFamily="34" charset="0"/>
                          <a:cs typeface="Arial" panose="020B0604020202020204" pitchFamily="34" charset="0"/>
                        </a:rPr>
                        <a:t>DirectConnect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en-US" sz="900" u="none" strike="noStrike" dirty="0">
                          <a:effectLst/>
                          <a:latin typeface="Arial" panose="020B0604020202020204" pitchFamily="34" charset="0"/>
                          <a:cs typeface="Arial" panose="020B0604020202020204" pitchFamily="34" charset="0"/>
                        </a:rPr>
                        <a:t>1) Data Out 2TB per month</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a:t>
                      </a:r>
                      <a:r>
                        <a:rPr lang="en-US" sz="900" u="none" strike="noStrike" dirty="0" err="1">
                          <a:effectLst/>
                          <a:latin typeface="Arial" panose="020B0604020202020204" pitchFamily="34" charset="0"/>
                          <a:cs typeface="Arial" panose="020B0604020202020204" pitchFamily="34" charset="0"/>
                        </a:rPr>
                        <a:t>Cloudwatch</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3) NAT Gateway</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4) AWS </a:t>
                      </a:r>
                      <a:r>
                        <a:rPr lang="en-US" sz="900" u="none" strike="noStrike" dirty="0" err="1">
                          <a:effectLst/>
                          <a:latin typeface="Arial" panose="020B0604020202020204" pitchFamily="34" charset="0"/>
                          <a:cs typeface="Arial" panose="020B0604020202020204" pitchFamily="34" charset="0"/>
                        </a:rPr>
                        <a:t>DirectConnect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2583666365"/>
                  </a:ext>
                </a:extLst>
              </a:tr>
              <a:tr h="663333">
                <a:tc>
                  <a:txBody>
                    <a:bodyPr/>
                    <a:lstStyle/>
                    <a:p>
                      <a:pPr algn="l" fontAlgn="t"/>
                      <a:r>
                        <a:rPr lang="en-IN" sz="900" b="1" u="none" strike="noStrike" dirty="0">
                          <a:effectLst/>
                          <a:latin typeface="Arial" panose="020B0604020202020204" pitchFamily="34" charset="0"/>
                          <a:cs typeface="Arial" panose="020B0604020202020204" pitchFamily="34" charset="0"/>
                        </a:rPr>
                        <a:t> Backup</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en-IN" sz="900" u="none" strike="noStrike" dirty="0">
                          <a:effectLst/>
                          <a:latin typeface="Arial" panose="020B0604020202020204" pitchFamily="34" charset="0"/>
                          <a:cs typeface="Arial" panose="020B0604020202020204" pitchFamily="34" charset="0"/>
                        </a:rPr>
                        <a:t>HANA native backup</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1) Snapshot Storage - 14 TB</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2) Object Storage - 20 TB</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3) Archival Storage - 20TB</a:t>
                      </a:r>
                      <a:endParaRPr lang="en-IN"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en-IN" sz="900" u="none" strike="noStrike" dirty="0">
                          <a:effectLst/>
                          <a:latin typeface="Arial" panose="020B0604020202020204" pitchFamily="34" charset="0"/>
                          <a:cs typeface="Arial" panose="020B0604020202020204" pitchFamily="34" charset="0"/>
                        </a:rPr>
                        <a:t>HANA native backup</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1) Snapshot Storage - 14 TB</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2) Object Storage - 20 TB</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3) Archival Storage - 20TB</a:t>
                      </a:r>
                      <a:endParaRPr lang="en-IN"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2697716092"/>
                  </a:ext>
                </a:extLst>
              </a:tr>
              <a:tr h="174412">
                <a:tc>
                  <a:txBody>
                    <a:bodyPr/>
                    <a:lstStyle/>
                    <a:p>
                      <a:pPr algn="l" fontAlgn="t"/>
                      <a:r>
                        <a:rPr lang="en-IN" sz="900" b="1" u="none" strike="noStrike" dirty="0">
                          <a:effectLst/>
                          <a:latin typeface="Arial" panose="020B0604020202020204" pitchFamily="34" charset="0"/>
                          <a:cs typeface="Arial" panose="020B0604020202020204" pitchFamily="34" charset="0"/>
                        </a:rPr>
                        <a:t> Managed Services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solidFill>
                      <a:srgbClr val="92D050"/>
                    </a:solidFill>
                  </a:tcPr>
                </a:tc>
                <a:tc>
                  <a:txBody>
                    <a:bodyPr/>
                    <a:lstStyle/>
                    <a:p>
                      <a:pPr algn="l" fontAlgn="t"/>
                      <a:r>
                        <a:rPr lang="pt-BR" sz="900" u="none" strike="noStrike">
                          <a:effectLst/>
                          <a:latin typeface="Arial" panose="020B0604020202020204" pitchFamily="34" charset="0"/>
                          <a:cs typeface="Arial" panose="020B0604020202020204" pitchFamily="34" charset="0"/>
                        </a:rPr>
                        <a:t>1) 23 VM &amp; O/S Mgmt</a:t>
                      </a:r>
                      <a:endParaRPr lang="pt-BR" sz="900" b="0" i="0" u="none" strike="noStrike">
                        <a:solidFill>
                          <a:srgbClr val="000000"/>
                        </a:solidFill>
                        <a:effectLst/>
                        <a:latin typeface="Arial" panose="020B0604020202020204" pitchFamily="34" charset="0"/>
                        <a:cs typeface="Arial" panose="020B0604020202020204" pitchFamily="34" charset="0"/>
                      </a:endParaRPr>
                    </a:p>
                  </a:txBody>
                  <a:tcPr marL="7788" marR="7788" marT="7788" marB="0" anchor="ctr"/>
                </a:tc>
                <a:tc>
                  <a:txBody>
                    <a:bodyPr/>
                    <a:lstStyle/>
                    <a:p>
                      <a:pPr algn="l" fontAlgn="t"/>
                      <a:r>
                        <a:rPr lang="pt-BR" sz="900" u="none" strike="noStrike" dirty="0">
                          <a:effectLst/>
                          <a:latin typeface="Arial" panose="020B0604020202020204" pitchFamily="34" charset="0"/>
                          <a:cs typeface="Arial" panose="020B0604020202020204" pitchFamily="34" charset="0"/>
                        </a:rPr>
                        <a:t>1) 38 VM &amp; O/S Mgmt</a:t>
                      </a:r>
                      <a:endParaRPr lang="pt-BR" sz="900" b="0" i="0" u="none" strike="noStrike" dirty="0">
                        <a:solidFill>
                          <a:srgbClr val="000000"/>
                        </a:solidFill>
                        <a:effectLst/>
                        <a:latin typeface="Arial" panose="020B0604020202020204" pitchFamily="34" charset="0"/>
                        <a:cs typeface="Arial" panose="020B0604020202020204" pitchFamily="34" charset="0"/>
                      </a:endParaRPr>
                    </a:p>
                  </a:txBody>
                  <a:tcPr marL="7788" marR="7788" marT="7788" marB="0" anchor="ctr"/>
                </a:tc>
                <a:extLst>
                  <a:ext uri="{0D108BD9-81ED-4DB2-BD59-A6C34878D82A}">
                    <a16:rowId xmlns:a16="http://schemas.microsoft.com/office/drawing/2014/main" val="3319466540"/>
                  </a:ext>
                </a:extLst>
              </a:tr>
            </a:tbl>
          </a:graphicData>
        </a:graphic>
      </p:graphicFrame>
      <p:sp>
        <p:nvSpPr>
          <p:cNvPr id="5" name="Title 1">
            <a:extLst>
              <a:ext uri="{FF2B5EF4-FFF2-40B4-BE49-F238E27FC236}">
                <a16:creationId xmlns:a16="http://schemas.microsoft.com/office/drawing/2014/main" id="{FCE650ED-BB64-4063-B3E2-DED00D9B9AC2}"/>
              </a:ext>
            </a:extLst>
          </p:cNvPr>
          <p:cNvSpPr>
            <a:spLocks noGrp="1"/>
          </p:cNvSpPr>
          <p:nvPr>
            <p:ph type="title"/>
          </p:nvPr>
        </p:nvSpPr>
        <p:spPr>
          <a:xfrm>
            <a:off x="237578" y="142114"/>
            <a:ext cx="6640017" cy="346241"/>
          </a:xfrm>
        </p:spPr>
        <p:txBody>
          <a:bodyPr anchor="ctr">
            <a:normAutofit/>
          </a:bodyPr>
          <a:lstStyle/>
          <a:p>
            <a:r>
              <a:rPr lang="en-US" sz="1800" b="1" kern="1200" cap="all" dirty="0">
                <a:solidFill>
                  <a:srgbClr val="595959"/>
                </a:solidFill>
                <a:uFillTx/>
                <a:latin typeface="Trebuchet MS" pitchFamily="34" charset="0"/>
                <a:ea typeface="+mj-ea"/>
                <a:cs typeface="+mj-cs"/>
              </a:rPr>
              <a:t>Solution summary – DC &amp; </a:t>
            </a:r>
            <a:r>
              <a:rPr lang="en-US" sz="1800" b="1" kern="1200" cap="all" dirty="0" err="1">
                <a:solidFill>
                  <a:srgbClr val="595959"/>
                </a:solidFill>
                <a:uFillTx/>
                <a:latin typeface="Trebuchet MS" pitchFamily="34" charset="0"/>
                <a:ea typeface="+mj-ea"/>
                <a:cs typeface="+mj-cs"/>
              </a:rPr>
              <a:t>ndr</a:t>
            </a:r>
            <a:endParaRPr lang="en-IN" sz="1800" b="1" kern="1200" cap="all" dirty="0">
              <a:solidFill>
                <a:srgbClr val="595959"/>
              </a:solidFill>
              <a:uFillTx/>
              <a:latin typeface="Trebuchet MS" pitchFamily="34" charset="0"/>
              <a:ea typeface="+mj-ea"/>
              <a:cs typeface="+mj-cs"/>
            </a:endParaRPr>
          </a:p>
        </p:txBody>
      </p:sp>
    </p:spTree>
    <p:extLst>
      <p:ext uri="{BB962C8B-B14F-4D97-AF65-F5344CB8AC3E}">
        <p14:creationId xmlns:p14="http://schemas.microsoft.com/office/powerpoint/2010/main" val="810915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E650ED-BB64-4063-B3E2-DED00D9B9AC2}"/>
              </a:ext>
            </a:extLst>
          </p:cNvPr>
          <p:cNvSpPr>
            <a:spLocks noGrp="1"/>
          </p:cNvSpPr>
          <p:nvPr>
            <p:ph type="title"/>
          </p:nvPr>
        </p:nvSpPr>
        <p:spPr>
          <a:xfrm>
            <a:off x="237578" y="142114"/>
            <a:ext cx="6640017" cy="346241"/>
          </a:xfrm>
        </p:spPr>
        <p:txBody>
          <a:bodyPr anchor="ctr">
            <a:normAutofit/>
          </a:bodyPr>
          <a:lstStyle/>
          <a:p>
            <a:r>
              <a:rPr lang="en-US" sz="1800" b="1" kern="1200" cap="all" dirty="0">
                <a:solidFill>
                  <a:srgbClr val="595959"/>
                </a:solidFill>
                <a:uFillTx/>
                <a:latin typeface="Trebuchet MS" pitchFamily="34" charset="0"/>
                <a:ea typeface="+mj-ea"/>
                <a:cs typeface="+mj-cs"/>
              </a:rPr>
              <a:t>Solution summary – DR</a:t>
            </a:r>
            <a:endParaRPr lang="en-IN" sz="1800" b="1" kern="1200" cap="all" dirty="0">
              <a:solidFill>
                <a:srgbClr val="595959"/>
              </a:solidFill>
              <a:uFillTx/>
              <a:latin typeface="Trebuchet MS" pitchFamily="34" charset="0"/>
              <a:ea typeface="+mj-ea"/>
              <a:cs typeface="+mj-cs"/>
            </a:endParaRPr>
          </a:p>
        </p:txBody>
      </p:sp>
      <p:graphicFrame>
        <p:nvGraphicFramePr>
          <p:cNvPr id="4" name="Table 3">
            <a:extLst>
              <a:ext uri="{FF2B5EF4-FFF2-40B4-BE49-F238E27FC236}">
                <a16:creationId xmlns:a16="http://schemas.microsoft.com/office/drawing/2014/main" id="{32E2C17E-41B0-41C9-8AD3-9AFFDEB03F70}"/>
              </a:ext>
            </a:extLst>
          </p:cNvPr>
          <p:cNvGraphicFramePr>
            <a:graphicFrameLocks noGrp="1"/>
          </p:cNvGraphicFramePr>
          <p:nvPr>
            <p:extLst>
              <p:ext uri="{D42A27DB-BD31-4B8C-83A1-F6EECF244321}">
                <p14:modId xmlns:p14="http://schemas.microsoft.com/office/powerpoint/2010/main" val="60776713"/>
              </p:ext>
            </p:extLst>
          </p:nvPr>
        </p:nvGraphicFramePr>
        <p:xfrm>
          <a:off x="237578" y="518477"/>
          <a:ext cx="7785545" cy="4482909"/>
        </p:xfrm>
        <a:graphic>
          <a:graphicData uri="http://schemas.openxmlformats.org/drawingml/2006/table">
            <a:tbl>
              <a:tblPr>
                <a:tableStyleId>{5C22544A-7EE6-4342-B048-85BDC9FD1C3A}</a:tableStyleId>
              </a:tblPr>
              <a:tblGrid>
                <a:gridCol w="1138938">
                  <a:extLst>
                    <a:ext uri="{9D8B030D-6E8A-4147-A177-3AD203B41FA5}">
                      <a16:colId xmlns:a16="http://schemas.microsoft.com/office/drawing/2014/main" val="1519390766"/>
                    </a:ext>
                  </a:extLst>
                </a:gridCol>
                <a:gridCol w="3028336">
                  <a:extLst>
                    <a:ext uri="{9D8B030D-6E8A-4147-A177-3AD203B41FA5}">
                      <a16:colId xmlns:a16="http://schemas.microsoft.com/office/drawing/2014/main" val="2805088499"/>
                    </a:ext>
                  </a:extLst>
                </a:gridCol>
                <a:gridCol w="3618271">
                  <a:extLst>
                    <a:ext uri="{9D8B030D-6E8A-4147-A177-3AD203B41FA5}">
                      <a16:colId xmlns:a16="http://schemas.microsoft.com/office/drawing/2014/main" val="1652432686"/>
                    </a:ext>
                  </a:extLst>
                </a:gridCol>
              </a:tblGrid>
              <a:tr h="229994">
                <a:tc>
                  <a:txBody>
                    <a:bodyPr/>
                    <a:lstStyle/>
                    <a:p>
                      <a:pPr algn="l" fontAlgn="t"/>
                      <a:r>
                        <a:rPr lang="en-IN" sz="900" b="1" u="none" strike="noStrike" dirty="0">
                          <a:effectLst/>
                          <a:latin typeface="Arial" panose="020B0604020202020204" pitchFamily="34" charset="0"/>
                          <a:cs typeface="Arial" panose="020B0604020202020204" pitchFamily="34" charset="0"/>
                        </a:rPr>
                        <a:t>Components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b="1" u="none" strike="noStrike" dirty="0">
                          <a:effectLst/>
                          <a:latin typeface="Arial" panose="020B0604020202020204" pitchFamily="34" charset="0"/>
                          <a:cs typeface="Arial" panose="020B0604020202020204" pitchFamily="34" charset="0"/>
                        </a:rPr>
                        <a:t>Option 1 - Sify CI DR for AWS </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b="1" u="none" strike="noStrike" dirty="0">
                          <a:effectLst/>
                          <a:latin typeface="Arial" panose="020B0604020202020204" pitchFamily="34" charset="0"/>
                          <a:cs typeface="Arial" panose="020B0604020202020204" pitchFamily="34" charset="0"/>
                        </a:rPr>
                        <a:t>Option 2 - Sify CI DR for AWS </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extLst>
                  <a:ext uri="{0D108BD9-81ED-4DB2-BD59-A6C34878D82A}">
                    <a16:rowId xmlns:a16="http://schemas.microsoft.com/office/drawing/2014/main" val="2300292897"/>
                  </a:ext>
                </a:extLst>
              </a:tr>
              <a:tr h="375078">
                <a:tc>
                  <a:txBody>
                    <a:bodyPr/>
                    <a:lstStyle/>
                    <a:p>
                      <a:pPr algn="l" fontAlgn="t"/>
                      <a:r>
                        <a:rPr lang="en-IN" sz="900" b="1" u="none" strike="noStrike" dirty="0">
                          <a:effectLst/>
                          <a:latin typeface="Arial" panose="020B0604020202020204" pitchFamily="34" charset="0"/>
                          <a:cs typeface="Arial" panose="020B0604020202020204" pitchFamily="34" charset="0"/>
                        </a:rPr>
                        <a:t>HANA Servers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IN" sz="900" u="none" strike="noStrike" dirty="0">
                          <a:effectLst/>
                          <a:latin typeface="Arial" panose="020B0604020202020204" pitchFamily="34" charset="0"/>
                          <a:cs typeface="Arial" panose="020B0604020202020204" pitchFamily="34" charset="0"/>
                        </a:rPr>
                        <a:t>1) VPE (Dedicated Server) - 3 TB (1 Nos)</a:t>
                      </a:r>
                      <a:endParaRPr lang="en-IN" sz="900" b="0"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IN" sz="900" u="none" strike="noStrike">
                          <a:effectLst/>
                          <a:latin typeface="Arial" panose="020B0604020202020204" pitchFamily="34" charset="0"/>
                          <a:cs typeface="Arial" panose="020B0604020202020204" pitchFamily="34" charset="0"/>
                        </a:rPr>
                        <a:t>1) VPE (Dedicated Server) - 3 TB (1 Nos)</a:t>
                      </a:r>
                      <a:endParaRPr lang="en-IN"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3630618454"/>
                  </a:ext>
                </a:extLst>
              </a:tr>
              <a:tr h="625130">
                <a:tc>
                  <a:txBody>
                    <a:bodyPr/>
                    <a:lstStyle/>
                    <a:p>
                      <a:pPr algn="l" fontAlgn="t"/>
                      <a:r>
                        <a:rPr lang="en-IN" sz="900" b="1" u="none" strike="noStrike" dirty="0">
                          <a:effectLst/>
                          <a:latin typeface="Arial" panose="020B0604020202020204" pitchFamily="34" charset="0"/>
                          <a:cs typeface="Arial" panose="020B0604020202020204" pitchFamily="34" charset="0"/>
                        </a:rPr>
                        <a:t>Non HANA Servers (Prod + Dev + QA)</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u="none" strike="noStrike">
                          <a:effectLst/>
                          <a:latin typeface="Arial" panose="020B0604020202020204" pitchFamily="34" charset="0"/>
                          <a:cs typeface="Arial" panose="020B0604020202020204" pitchFamily="34" charset="0"/>
                        </a:rPr>
                        <a:t>1) VPI - 12 Instances with 82 vCPU &amp; 504 GB RAM (one month)</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VPI - 15 Instances with 80 vCPU &amp; 480 GB RAM (Year)</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US" sz="900" u="none" strike="noStrike">
                          <a:effectLst/>
                          <a:latin typeface="Arial" panose="020B0604020202020204" pitchFamily="34" charset="0"/>
                          <a:cs typeface="Arial" panose="020B0604020202020204" pitchFamily="34" charset="0"/>
                        </a:rPr>
                        <a:t>1) VPI - 12 Instances with 84 vCPU &amp; 504 GB RAM (one month)</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VPI - 1 Instances with 6 vCPU &amp; 36 GB RAM (Year)</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2079031286"/>
                  </a:ext>
                </a:extLst>
              </a:tr>
              <a:tr h="403991">
                <a:tc>
                  <a:txBody>
                    <a:bodyPr/>
                    <a:lstStyle/>
                    <a:p>
                      <a:pPr algn="l" fontAlgn="t"/>
                      <a:r>
                        <a:rPr lang="en-IN" sz="900" b="1" u="none" strike="noStrike" dirty="0">
                          <a:effectLst/>
                          <a:latin typeface="Arial" panose="020B0604020202020204" pitchFamily="34" charset="0"/>
                          <a:cs typeface="Arial" panose="020B0604020202020204" pitchFamily="34" charset="0"/>
                        </a:rPr>
                        <a:t>Storage</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u="none" strike="noStrike">
                          <a:effectLst/>
                          <a:latin typeface="Arial" panose="020B0604020202020204" pitchFamily="34" charset="0"/>
                          <a:cs typeface="Arial" panose="020B0604020202020204" pitchFamily="34" charset="0"/>
                        </a:rPr>
                        <a:t>1) HANA Certified Storage - 24876 GB (3000 IOPS / TB)  </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Standard Storage - 12686 GB (1000 IOPS / TB)  </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US" sz="900" u="none" strike="noStrike">
                          <a:effectLst/>
                          <a:latin typeface="Arial" panose="020B0604020202020204" pitchFamily="34" charset="0"/>
                          <a:cs typeface="Arial" panose="020B0604020202020204" pitchFamily="34" charset="0"/>
                        </a:rPr>
                        <a:t>1) HANA Certified Storage (3000 IOPS / TB) - 12588 GB </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Standard Storage (1000 IOPS / TB) - 6170 GB </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4171246716"/>
                  </a:ext>
                </a:extLst>
              </a:tr>
              <a:tr h="750156">
                <a:tc>
                  <a:txBody>
                    <a:bodyPr/>
                    <a:lstStyle/>
                    <a:p>
                      <a:pPr algn="l" fontAlgn="t"/>
                      <a:r>
                        <a:rPr lang="en-IN" sz="900" b="1" u="none" strike="noStrike" dirty="0">
                          <a:effectLst/>
                          <a:latin typeface="Arial" panose="020B0604020202020204" pitchFamily="34" charset="0"/>
                          <a:cs typeface="Arial" panose="020B0604020202020204" pitchFamily="34" charset="0"/>
                        </a:rPr>
                        <a:t>Licenses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IN" sz="900" u="none" strike="noStrike">
                          <a:effectLst/>
                          <a:latin typeface="Arial" panose="020B0604020202020204" pitchFamily="34" charset="0"/>
                          <a:cs typeface="Arial" panose="020B0604020202020204" pitchFamily="34" charset="0"/>
                        </a:rPr>
                        <a:t>1) HANA Servers - Suse Linux 1 Nos</a:t>
                      </a:r>
                      <a:br>
                        <a:rPr lang="en-IN" sz="900" u="none" strike="noStrike">
                          <a:effectLst/>
                          <a:latin typeface="Arial" panose="020B0604020202020204" pitchFamily="34" charset="0"/>
                          <a:cs typeface="Arial" panose="020B0604020202020204" pitchFamily="34" charset="0"/>
                        </a:rPr>
                      </a:br>
                      <a:r>
                        <a:rPr lang="en-IN" sz="900" u="none" strike="noStrike">
                          <a:effectLst/>
                          <a:latin typeface="Arial" panose="020B0604020202020204" pitchFamily="34" charset="0"/>
                          <a:cs typeface="Arial" panose="020B0604020202020204" pitchFamily="34" charset="0"/>
                        </a:rPr>
                        <a:t>2) HANA Servers - Suse Linux 13 Nos (Monthly)</a:t>
                      </a:r>
                      <a:br>
                        <a:rPr lang="en-IN" sz="900" u="none" strike="noStrike">
                          <a:effectLst/>
                          <a:latin typeface="Arial" panose="020B0604020202020204" pitchFamily="34" charset="0"/>
                          <a:cs typeface="Arial" panose="020B0604020202020204" pitchFamily="34" charset="0"/>
                        </a:rPr>
                      </a:br>
                      <a:r>
                        <a:rPr lang="en-IN" sz="900" u="none" strike="noStrike">
                          <a:effectLst/>
                          <a:latin typeface="Arial" panose="020B0604020202020204" pitchFamily="34" charset="0"/>
                          <a:cs typeface="Arial" panose="020B0604020202020204" pitchFamily="34" charset="0"/>
                        </a:rPr>
                        <a:t>3) NON Servers - Suse Linux 12 Nos</a:t>
                      </a:r>
                      <a:br>
                        <a:rPr lang="en-IN" sz="900" u="none" strike="noStrike">
                          <a:effectLst/>
                          <a:latin typeface="Arial" panose="020B0604020202020204" pitchFamily="34" charset="0"/>
                          <a:cs typeface="Arial" panose="020B0604020202020204" pitchFamily="34" charset="0"/>
                        </a:rPr>
                      </a:br>
                      <a:r>
                        <a:rPr lang="en-IN" sz="900" u="none" strike="noStrike">
                          <a:effectLst/>
                          <a:latin typeface="Arial" panose="020B0604020202020204" pitchFamily="34" charset="0"/>
                          <a:cs typeface="Arial" panose="020B0604020202020204" pitchFamily="34" charset="0"/>
                        </a:rPr>
                        <a:t>4) Windows licence - 6 Nos.</a:t>
                      </a:r>
                      <a:br>
                        <a:rPr lang="en-IN" sz="900" u="none" strike="noStrike">
                          <a:effectLst/>
                          <a:latin typeface="Arial" panose="020B0604020202020204" pitchFamily="34" charset="0"/>
                          <a:cs typeface="Arial" panose="020B0604020202020204" pitchFamily="34" charset="0"/>
                        </a:rPr>
                      </a:br>
                      <a:r>
                        <a:rPr lang="en-IN" sz="900" u="none" strike="noStrike">
                          <a:effectLst/>
                          <a:latin typeface="Arial" panose="020B0604020202020204" pitchFamily="34" charset="0"/>
                          <a:cs typeface="Arial" panose="020B0604020202020204" pitchFamily="34" charset="0"/>
                        </a:rPr>
                        <a:t>5) VMWare lic Virtual instances</a:t>
                      </a:r>
                      <a:endParaRPr lang="en-IN"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IN" sz="900" u="none" strike="noStrike" dirty="0">
                          <a:effectLst/>
                          <a:latin typeface="Arial" panose="020B0604020202020204" pitchFamily="34" charset="0"/>
                          <a:cs typeface="Arial" panose="020B0604020202020204" pitchFamily="34" charset="0"/>
                        </a:rPr>
                        <a:t>1) HANA Servers - </a:t>
                      </a:r>
                      <a:r>
                        <a:rPr lang="en-IN" sz="900" u="none" strike="noStrike" dirty="0" err="1">
                          <a:effectLst/>
                          <a:latin typeface="Arial" panose="020B0604020202020204" pitchFamily="34" charset="0"/>
                          <a:cs typeface="Arial" panose="020B0604020202020204" pitchFamily="34" charset="0"/>
                        </a:rPr>
                        <a:t>Suse</a:t>
                      </a:r>
                      <a:r>
                        <a:rPr lang="en-IN" sz="900" u="none" strike="noStrike" dirty="0">
                          <a:effectLst/>
                          <a:latin typeface="Arial" panose="020B0604020202020204" pitchFamily="34" charset="0"/>
                          <a:cs typeface="Arial" panose="020B0604020202020204" pitchFamily="34" charset="0"/>
                        </a:rPr>
                        <a:t> Linux 1 Nos</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2) NON Servers - </a:t>
                      </a:r>
                      <a:r>
                        <a:rPr lang="en-IN" sz="900" u="none" strike="noStrike" dirty="0" err="1">
                          <a:effectLst/>
                          <a:latin typeface="Arial" panose="020B0604020202020204" pitchFamily="34" charset="0"/>
                          <a:cs typeface="Arial" panose="020B0604020202020204" pitchFamily="34" charset="0"/>
                        </a:rPr>
                        <a:t>Suse</a:t>
                      </a:r>
                      <a:r>
                        <a:rPr lang="en-IN" sz="900" u="none" strike="noStrike" dirty="0">
                          <a:effectLst/>
                          <a:latin typeface="Arial" panose="020B0604020202020204" pitchFamily="34" charset="0"/>
                          <a:cs typeface="Arial" panose="020B0604020202020204" pitchFamily="34" charset="0"/>
                        </a:rPr>
                        <a:t> Linux 13 Nos</a:t>
                      </a:r>
                      <a:br>
                        <a:rPr lang="en-IN" sz="900" u="none" strike="noStrike" dirty="0">
                          <a:effectLst/>
                          <a:latin typeface="Arial" panose="020B0604020202020204" pitchFamily="34" charset="0"/>
                          <a:cs typeface="Arial" panose="020B0604020202020204" pitchFamily="34" charset="0"/>
                        </a:rPr>
                      </a:br>
                      <a:r>
                        <a:rPr lang="en-IN" sz="900" u="none" strike="noStrike" dirty="0">
                          <a:effectLst/>
                          <a:latin typeface="Arial" panose="020B0604020202020204" pitchFamily="34" charset="0"/>
                          <a:cs typeface="Arial" panose="020B0604020202020204" pitchFamily="34" charset="0"/>
                        </a:rPr>
                        <a:t>3) VMWare </a:t>
                      </a:r>
                      <a:r>
                        <a:rPr lang="en-IN" sz="900" u="none" strike="noStrike" dirty="0" err="1">
                          <a:effectLst/>
                          <a:latin typeface="Arial" panose="020B0604020202020204" pitchFamily="34" charset="0"/>
                          <a:cs typeface="Arial" panose="020B0604020202020204" pitchFamily="34" charset="0"/>
                        </a:rPr>
                        <a:t>lic</a:t>
                      </a:r>
                      <a:r>
                        <a:rPr lang="en-IN" sz="900" u="none" strike="noStrike" dirty="0">
                          <a:effectLst/>
                          <a:latin typeface="Arial" panose="020B0604020202020204" pitchFamily="34" charset="0"/>
                          <a:cs typeface="Arial" panose="020B0604020202020204" pitchFamily="34" charset="0"/>
                        </a:rPr>
                        <a:t> Virtual instances</a:t>
                      </a:r>
                      <a:endParaRPr lang="en-IN" sz="900" b="0"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1864233679"/>
                  </a:ext>
                </a:extLst>
              </a:tr>
              <a:tr h="500104">
                <a:tc>
                  <a:txBody>
                    <a:bodyPr/>
                    <a:lstStyle/>
                    <a:p>
                      <a:pPr algn="l" fontAlgn="t"/>
                      <a:r>
                        <a:rPr lang="en-IN" sz="900" b="1" u="none" strike="noStrike" dirty="0">
                          <a:effectLst/>
                          <a:latin typeface="Arial" panose="020B0604020202020204" pitchFamily="34" charset="0"/>
                          <a:cs typeface="Arial" panose="020B0604020202020204" pitchFamily="34" charset="0"/>
                        </a:rPr>
                        <a:t>Network &amp; Security</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u="none" strike="noStrike">
                          <a:effectLst/>
                          <a:latin typeface="Arial" panose="020B0604020202020204" pitchFamily="34" charset="0"/>
                          <a:cs typeface="Arial" panose="020B0604020202020204" pitchFamily="34" charset="0"/>
                        </a:rPr>
                        <a:t>1) Virtual Firewall (2G throughput)</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VPN - 50 Users</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3) AV</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4) Public IP</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US" sz="900" u="none" strike="noStrike">
                          <a:effectLst/>
                          <a:latin typeface="Arial" panose="020B0604020202020204" pitchFamily="34" charset="0"/>
                          <a:cs typeface="Arial" panose="020B0604020202020204" pitchFamily="34" charset="0"/>
                        </a:rPr>
                        <a:t>1) Virtual Firewall (2G throughput)</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VPN - 50 Users</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3) AV</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4) Public IP</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1719001422"/>
                  </a:ext>
                </a:extLst>
              </a:tr>
              <a:tr h="435951">
                <a:tc>
                  <a:txBody>
                    <a:bodyPr/>
                    <a:lstStyle/>
                    <a:p>
                      <a:pPr algn="l" fontAlgn="t"/>
                      <a:r>
                        <a:rPr lang="en-IN" sz="900" b="1" u="none" strike="noStrike" dirty="0">
                          <a:effectLst/>
                          <a:latin typeface="Arial" panose="020B0604020202020204" pitchFamily="34" charset="0"/>
                          <a:cs typeface="Arial" panose="020B0604020202020204" pitchFamily="34" charset="0"/>
                        </a:rPr>
                        <a:t>Backup</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u="none" strike="noStrike">
                          <a:effectLst/>
                          <a:latin typeface="Arial" panose="020B0604020202020204" pitchFamily="34" charset="0"/>
                          <a:cs typeface="Arial" panose="020B0604020202020204" pitchFamily="34" charset="0"/>
                        </a:rPr>
                        <a:t>HANA native backup</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1) Snapshot Storage - 3 TB</a:t>
                      </a:r>
                      <a:br>
                        <a:rPr lang="en-US" sz="900" u="none" strike="noStrike">
                          <a:effectLst/>
                          <a:latin typeface="Arial" panose="020B0604020202020204" pitchFamily="34" charset="0"/>
                          <a:cs typeface="Arial" panose="020B0604020202020204" pitchFamily="34" charset="0"/>
                        </a:rPr>
                      </a:br>
                      <a:r>
                        <a:rPr lang="en-US" sz="900" u="none" strike="noStrike">
                          <a:effectLst/>
                          <a:latin typeface="Arial" panose="020B0604020202020204" pitchFamily="34" charset="0"/>
                          <a:cs typeface="Arial" panose="020B0604020202020204" pitchFamily="34" charset="0"/>
                        </a:rPr>
                        <a:t>2) Object Storage - 5 TB</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IN" sz="900" u="none" strike="noStrike">
                          <a:effectLst/>
                          <a:latin typeface="Arial" panose="020B0604020202020204" pitchFamily="34" charset="0"/>
                          <a:cs typeface="Arial" panose="020B0604020202020204" pitchFamily="34" charset="0"/>
                        </a:rPr>
                        <a:t>Not considered in DR</a:t>
                      </a:r>
                      <a:endParaRPr lang="en-IN"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2959215067"/>
                  </a:ext>
                </a:extLst>
              </a:tr>
              <a:tr h="625130">
                <a:tc>
                  <a:txBody>
                    <a:bodyPr/>
                    <a:lstStyle/>
                    <a:p>
                      <a:pPr algn="l" fontAlgn="t"/>
                      <a:r>
                        <a:rPr lang="en-IN" sz="900" b="1" u="none" strike="noStrike" dirty="0">
                          <a:effectLst/>
                          <a:latin typeface="Arial" panose="020B0604020202020204" pitchFamily="34" charset="0"/>
                          <a:cs typeface="Arial" panose="020B0604020202020204" pitchFamily="34" charset="0"/>
                        </a:rPr>
                        <a:t>Managed Services</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pt-BR" sz="900" u="none" strike="noStrike">
                          <a:effectLst/>
                          <a:latin typeface="Arial" panose="020B0604020202020204" pitchFamily="34" charset="0"/>
                          <a:cs typeface="Arial" panose="020B0604020202020204" pitchFamily="34" charset="0"/>
                        </a:rPr>
                        <a:t>1) Suse O/S Mgmt - 12 nos</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2) Suse O/S Mgmt - 13 nos (Month)</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3) Windows O/S Mgmt - 2 Nos </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4) DRaaS Monitoring &amp; Mgmt</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5) DR Drills - 2 Nos</a:t>
                      </a:r>
                      <a:endParaRPr lang="pt-BR"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pt-BR" sz="900" u="none" strike="noStrike">
                          <a:effectLst/>
                          <a:latin typeface="Arial" panose="020B0604020202020204" pitchFamily="34" charset="0"/>
                          <a:cs typeface="Arial" panose="020B0604020202020204" pitchFamily="34" charset="0"/>
                        </a:rPr>
                        <a:t>1) Suse O/S Mgmt - 1 nos</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2) Suse O/S Mgmt - 13 nos</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3) DRaaS Monitoring &amp; Mgmt</a:t>
                      </a:r>
                      <a:br>
                        <a:rPr lang="pt-BR" sz="900" u="none" strike="noStrike">
                          <a:effectLst/>
                          <a:latin typeface="Arial" panose="020B0604020202020204" pitchFamily="34" charset="0"/>
                          <a:cs typeface="Arial" panose="020B0604020202020204" pitchFamily="34" charset="0"/>
                        </a:rPr>
                      </a:br>
                      <a:r>
                        <a:rPr lang="pt-BR" sz="900" u="none" strike="noStrike">
                          <a:effectLst/>
                          <a:latin typeface="Arial" panose="020B0604020202020204" pitchFamily="34" charset="0"/>
                          <a:cs typeface="Arial" panose="020B0604020202020204" pitchFamily="34" charset="0"/>
                        </a:rPr>
                        <a:t>4) DR Drills - 2 Nos</a:t>
                      </a:r>
                      <a:endParaRPr lang="pt-BR" sz="900" b="0" i="0" u="none" strike="noStrike">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4099123443"/>
                  </a:ext>
                </a:extLst>
              </a:tr>
              <a:tr h="375078">
                <a:tc>
                  <a:txBody>
                    <a:bodyPr/>
                    <a:lstStyle/>
                    <a:p>
                      <a:pPr algn="l" fontAlgn="t"/>
                      <a:r>
                        <a:rPr lang="en-IN" sz="900" b="1" u="none" strike="noStrike" dirty="0">
                          <a:effectLst/>
                          <a:latin typeface="Arial" panose="020B0604020202020204" pitchFamily="34" charset="0"/>
                          <a:cs typeface="Arial" panose="020B0604020202020204" pitchFamily="34" charset="0"/>
                        </a:rPr>
                        <a:t>Telecom</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solidFill>
                      <a:srgbClr val="92D050"/>
                    </a:solidFill>
                  </a:tcPr>
                </a:tc>
                <a:tc>
                  <a:txBody>
                    <a:bodyPr/>
                    <a:lstStyle/>
                    <a:p>
                      <a:pPr algn="l" fontAlgn="t"/>
                      <a:r>
                        <a:rPr lang="en-US" sz="900" u="none" strike="noStrike" dirty="0">
                          <a:effectLst/>
                          <a:latin typeface="Arial" panose="020B0604020202020204" pitchFamily="34" charset="0"/>
                          <a:cs typeface="Arial" panose="020B0604020202020204" pitchFamily="34" charset="0"/>
                        </a:rPr>
                        <a:t>1) IB - 20 Mbps</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Replication Link - 50 Mbps</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AWS Directconnect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tc>
                <a:tc>
                  <a:txBody>
                    <a:bodyPr/>
                    <a:lstStyle/>
                    <a:p>
                      <a:pPr algn="l" fontAlgn="t"/>
                      <a:r>
                        <a:rPr lang="en-US" sz="900" u="none" strike="noStrike" dirty="0">
                          <a:effectLst/>
                          <a:latin typeface="Arial" panose="020B0604020202020204" pitchFamily="34" charset="0"/>
                          <a:cs typeface="Arial" panose="020B0604020202020204" pitchFamily="34" charset="0"/>
                        </a:rPr>
                        <a:t>1) IB - 20 Mbps</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Replication Link - 50 Mbps</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2) AWS Directconnect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5563" marR="5563" marT="5563" marB="0" anchor="ctr"/>
                </a:tc>
                <a:extLst>
                  <a:ext uri="{0D108BD9-81ED-4DB2-BD59-A6C34878D82A}">
                    <a16:rowId xmlns:a16="http://schemas.microsoft.com/office/drawing/2014/main" val="813533298"/>
                  </a:ext>
                </a:extLst>
              </a:tr>
            </a:tbl>
          </a:graphicData>
        </a:graphic>
      </p:graphicFrame>
    </p:spTree>
    <p:extLst>
      <p:ext uri="{BB962C8B-B14F-4D97-AF65-F5344CB8AC3E}">
        <p14:creationId xmlns:p14="http://schemas.microsoft.com/office/powerpoint/2010/main" val="15890702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E650ED-BB64-4063-B3E2-DED00D9B9AC2}"/>
              </a:ext>
            </a:extLst>
          </p:cNvPr>
          <p:cNvSpPr>
            <a:spLocks noGrp="1"/>
          </p:cNvSpPr>
          <p:nvPr>
            <p:ph type="title"/>
          </p:nvPr>
        </p:nvSpPr>
        <p:spPr>
          <a:xfrm>
            <a:off x="237578" y="142114"/>
            <a:ext cx="6640017" cy="346241"/>
          </a:xfrm>
        </p:spPr>
        <p:txBody>
          <a:bodyPr anchor="ctr">
            <a:normAutofit/>
          </a:bodyPr>
          <a:lstStyle/>
          <a:p>
            <a:r>
              <a:rPr lang="en-US" sz="1800" b="1" kern="1200" cap="all" dirty="0">
                <a:solidFill>
                  <a:srgbClr val="595959"/>
                </a:solidFill>
                <a:uFillTx/>
                <a:latin typeface="Trebuchet MS" pitchFamily="34" charset="0"/>
                <a:ea typeface="+mj-ea"/>
                <a:cs typeface="+mj-cs"/>
              </a:rPr>
              <a:t>DC, NDR and far DR </a:t>
            </a:r>
            <a:r>
              <a:rPr lang="en-US" sz="1800" b="1" kern="1200" cap="all" dirty="0" err="1">
                <a:solidFill>
                  <a:srgbClr val="595959"/>
                </a:solidFill>
                <a:uFillTx/>
                <a:latin typeface="Trebuchet MS" pitchFamily="34" charset="0"/>
                <a:ea typeface="+mj-ea"/>
                <a:cs typeface="+mj-cs"/>
              </a:rPr>
              <a:t>boq</a:t>
            </a:r>
            <a:r>
              <a:rPr lang="en-US" sz="1800" b="1" kern="1200" cap="all" dirty="0">
                <a:solidFill>
                  <a:srgbClr val="595959"/>
                </a:solidFill>
                <a:uFillTx/>
                <a:latin typeface="Trebuchet MS" pitchFamily="34" charset="0"/>
                <a:ea typeface="+mj-ea"/>
                <a:cs typeface="+mj-cs"/>
              </a:rPr>
              <a:t> option 1 &amp; 2</a:t>
            </a:r>
            <a:endParaRPr lang="en-IN" sz="1800" b="1" kern="1200" cap="all" dirty="0">
              <a:solidFill>
                <a:srgbClr val="595959"/>
              </a:solidFill>
              <a:uFillTx/>
              <a:latin typeface="Trebuchet MS" pitchFamily="34" charset="0"/>
              <a:ea typeface="+mj-ea"/>
              <a:cs typeface="+mj-cs"/>
            </a:endParaRPr>
          </a:p>
        </p:txBody>
      </p:sp>
      <p:sp>
        <p:nvSpPr>
          <p:cNvPr id="6" name="TextBox 5">
            <a:extLst>
              <a:ext uri="{FF2B5EF4-FFF2-40B4-BE49-F238E27FC236}">
                <a16:creationId xmlns:a16="http://schemas.microsoft.com/office/drawing/2014/main" id="{6378A03A-884A-46F2-9FE3-8405FE600F40}"/>
              </a:ext>
            </a:extLst>
          </p:cNvPr>
          <p:cNvSpPr txBox="1"/>
          <p:nvPr/>
        </p:nvSpPr>
        <p:spPr>
          <a:xfrm>
            <a:off x="237578" y="1039451"/>
            <a:ext cx="866884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
            <a:r>
              <a:rPr lang="en-US" sz="1200" dirty="0">
                <a:solidFill>
                  <a:srgbClr val="000000"/>
                </a:solidFill>
                <a:latin typeface="Arial" panose="020B0604020202020204" pitchFamily="34" charset="0"/>
                <a:cs typeface="Arial" panose="020B0604020202020204" pitchFamily="34" charset="0"/>
              </a:rPr>
              <a:t>O</a:t>
            </a:r>
            <a:r>
              <a:rPr lang="en-IN" sz="1200" dirty="0">
                <a:solidFill>
                  <a:srgbClr val="000000"/>
                </a:solidFill>
                <a:latin typeface="Arial" panose="020B0604020202020204" pitchFamily="34" charset="0"/>
                <a:cs typeface="Arial" panose="020B0604020202020204" pitchFamily="34" charset="0"/>
              </a:rPr>
              <a:t>ption 1 AWS DC BoQ - </a:t>
            </a:r>
            <a:r>
              <a:rPr lang="en-IN" sz="1200" dirty="0">
                <a:solidFill>
                  <a:srgbClr val="000000"/>
                </a:solidFill>
                <a:latin typeface="Arial" panose="020B0604020202020204" pitchFamily="34" charset="0"/>
                <a:cs typeface="Arial" panose="020B0604020202020204" pitchFamily="34" charset="0"/>
                <a:hlinkClick r:id="rId2"/>
              </a:rPr>
              <a:t>https://sify-my.sharepoint.com/:x:/r/personal/tyagi_ashish_sifycorp_com/Documents/hdfc%20life/option%201%20aws.xlsx?d=w8a96a74f11b24e6ebb307db6c766376e&amp;csf=1&amp;web=1</a:t>
            </a:r>
            <a:r>
              <a:rPr lang="en-IN" sz="1200" dirty="0">
                <a:solidFill>
                  <a:srgbClr val="000000"/>
                </a:solidFill>
                <a:latin typeface="Arial" panose="020B0604020202020204" pitchFamily="34" charset="0"/>
                <a:cs typeface="Arial" panose="020B0604020202020204" pitchFamily="34" charset="0"/>
              </a:rPr>
              <a:t> </a:t>
            </a:r>
            <a:endParaRPr lang="en-IN"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842C7F-EF1E-488E-B1C5-7519F9C9AF40}"/>
              </a:ext>
            </a:extLst>
          </p:cNvPr>
          <p:cNvSpPr txBox="1"/>
          <p:nvPr/>
        </p:nvSpPr>
        <p:spPr>
          <a:xfrm>
            <a:off x="237578" y="1921415"/>
            <a:ext cx="866884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
            <a:r>
              <a:rPr lang="en-US" sz="1200" dirty="0">
                <a:solidFill>
                  <a:srgbClr val="000000"/>
                </a:solidFill>
                <a:latin typeface="Arial" panose="020B0604020202020204" pitchFamily="34" charset="0"/>
                <a:cs typeface="Arial" panose="020B0604020202020204" pitchFamily="34" charset="0"/>
              </a:rPr>
              <a:t>O</a:t>
            </a:r>
            <a:r>
              <a:rPr lang="en-IN" sz="1200" dirty="0">
                <a:solidFill>
                  <a:srgbClr val="000000"/>
                </a:solidFill>
                <a:latin typeface="Arial" panose="020B0604020202020204" pitchFamily="34" charset="0"/>
                <a:cs typeface="Arial" panose="020B0604020202020204" pitchFamily="34" charset="0"/>
              </a:rPr>
              <a:t>ption 2 AWS DC BoQ - </a:t>
            </a:r>
            <a:r>
              <a:rPr lang="en-IN" sz="1200" dirty="0">
                <a:solidFill>
                  <a:srgbClr val="000000"/>
                </a:solidFill>
                <a:latin typeface="Arial" panose="020B0604020202020204" pitchFamily="34" charset="0"/>
                <a:cs typeface="Arial" panose="020B0604020202020204" pitchFamily="34" charset="0"/>
                <a:hlinkClick r:id="rId3"/>
              </a:rPr>
              <a:t>https://sify-my.sharepoint.com/:x:/r/personal/tyagi_ashish_sifycorp_com/Documents/hdfc%20life/option%202%20aws.xlsx?d=wf04adc91eed34271a070bb31dc77f211&amp;csf=1&amp;web=1</a:t>
            </a:r>
            <a:r>
              <a:rPr lang="en-IN" sz="1200" dirty="0">
                <a:solidFill>
                  <a:srgbClr val="000000"/>
                </a:solidFill>
                <a:latin typeface="Arial" panose="020B0604020202020204" pitchFamily="34" charset="0"/>
                <a:cs typeface="Arial" panose="020B0604020202020204" pitchFamily="34" charset="0"/>
              </a:rPr>
              <a:t>  </a:t>
            </a:r>
            <a:endParaRPr lang="en-IN"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0FC3924-BC92-467B-A965-599978E0A8C0}"/>
              </a:ext>
            </a:extLst>
          </p:cNvPr>
          <p:cNvSpPr txBox="1"/>
          <p:nvPr/>
        </p:nvSpPr>
        <p:spPr>
          <a:xfrm>
            <a:off x="237578" y="2799840"/>
            <a:ext cx="866884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
            <a:r>
              <a:rPr lang="en-US" sz="1200" dirty="0">
                <a:solidFill>
                  <a:srgbClr val="000000"/>
                </a:solidFill>
                <a:latin typeface="Arial" panose="020B0604020202020204" pitchFamily="34" charset="0"/>
                <a:cs typeface="Arial" panose="020B0604020202020204" pitchFamily="34" charset="0"/>
              </a:rPr>
              <a:t>O</a:t>
            </a:r>
            <a:r>
              <a:rPr lang="en-IN" sz="1200" dirty="0">
                <a:solidFill>
                  <a:srgbClr val="000000"/>
                </a:solidFill>
                <a:latin typeface="Arial" panose="020B0604020202020204" pitchFamily="34" charset="0"/>
                <a:cs typeface="Arial" panose="020B0604020202020204" pitchFamily="34" charset="0"/>
              </a:rPr>
              <a:t>ption 1 Sify DR BoQ - </a:t>
            </a:r>
            <a:r>
              <a:rPr lang="en-IN" sz="1200" dirty="0">
                <a:solidFill>
                  <a:srgbClr val="000000"/>
                </a:solidFill>
                <a:latin typeface="Arial" panose="020B0604020202020204" pitchFamily="34" charset="0"/>
                <a:cs typeface="Arial" panose="020B0604020202020204" pitchFamily="34" charset="0"/>
                <a:hlinkClick r:id="rId4"/>
              </a:rPr>
              <a:t>https://sify-my.sharepoint.com/:x:/r/personal/tyagi_ashish_sifycorp_com/Documents/hdfc%20life/option%201%20sify%20dr.xlsx?d=web6c93a53c594d529928eb697a6fb255&amp;csf=1&amp;web=1</a:t>
            </a:r>
            <a:r>
              <a:rPr lang="en-IN" sz="1200" dirty="0">
                <a:solidFill>
                  <a:srgbClr val="000000"/>
                </a:solidFill>
                <a:latin typeface="Arial" panose="020B0604020202020204" pitchFamily="34" charset="0"/>
                <a:cs typeface="Arial" panose="020B0604020202020204" pitchFamily="34" charset="0"/>
              </a:rPr>
              <a:t> </a:t>
            </a:r>
            <a:endParaRPr lang="en-IN"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9ADE6EF-331F-4E07-B668-0089DC069281}"/>
              </a:ext>
            </a:extLst>
          </p:cNvPr>
          <p:cNvSpPr txBox="1"/>
          <p:nvPr/>
        </p:nvSpPr>
        <p:spPr>
          <a:xfrm>
            <a:off x="237578" y="3678265"/>
            <a:ext cx="866884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
            <a:r>
              <a:rPr lang="en-US" sz="1200" dirty="0">
                <a:solidFill>
                  <a:srgbClr val="000000"/>
                </a:solidFill>
                <a:latin typeface="Arial" panose="020B0604020202020204" pitchFamily="34" charset="0"/>
                <a:cs typeface="Arial" panose="020B0604020202020204" pitchFamily="34" charset="0"/>
              </a:rPr>
              <a:t>O</a:t>
            </a:r>
            <a:r>
              <a:rPr lang="en-IN" sz="1200" dirty="0">
                <a:solidFill>
                  <a:srgbClr val="000000"/>
                </a:solidFill>
                <a:latin typeface="Arial" panose="020B0604020202020204" pitchFamily="34" charset="0"/>
                <a:cs typeface="Arial" panose="020B0604020202020204" pitchFamily="34" charset="0"/>
              </a:rPr>
              <a:t>ption 2 Sify DR BoQ - </a:t>
            </a:r>
            <a:r>
              <a:rPr lang="en-IN" sz="1200" dirty="0">
                <a:solidFill>
                  <a:srgbClr val="000000"/>
                </a:solidFill>
                <a:latin typeface="Arial" panose="020B0604020202020204" pitchFamily="34" charset="0"/>
                <a:cs typeface="Arial" panose="020B0604020202020204" pitchFamily="34" charset="0"/>
                <a:hlinkClick r:id="rId5"/>
              </a:rPr>
              <a:t>https://sify-my.sharepoint.com/:x:/r/personal/tyagi_ashish_sifycorp_com/Documents/hdfc%20life/option%202%20sify%20dr.xlsx?d=w63b0ae3ab7254a0db49141c25bb948c7&amp;csf=1&amp;web=1</a:t>
            </a:r>
            <a:r>
              <a:rPr lang="en-IN" sz="1200" dirty="0">
                <a:solidFill>
                  <a:srgbClr val="000000"/>
                </a:solidFill>
                <a:latin typeface="Arial" panose="020B0604020202020204" pitchFamily="34" charset="0"/>
                <a:cs typeface="Arial" panose="020B0604020202020204" pitchFamily="34" charset="0"/>
              </a:rPr>
              <a:t> </a:t>
            </a:r>
            <a:endParaRPr lang="en-IN" sz="12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0848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p:txBody>
          <a:bodyPr/>
          <a:lstStyle/>
          <a:p>
            <a:r>
              <a:rPr lang="en-IN" dirty="0"/>
              <a:t>Migration Approach</a:t>
            </a:r>
          </a:p>
        </p:txBody>
      </p:sp>
    </p:spTree>
    <p:extLst>
      <p:ext uri="{BB962C8B-B14F-4D97-AF65-F5344CB8AC3E}">
        <p14:creationId xmlns:p14="http://schemas.microsoft.com/office/powerpoint/2010/main" val="323531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1E1A08C-3924-43FC-8DB5-366EB0616C1F}"/>
              </a:ext>
            </a:extLst>
          </p:cNvPr>
          <p:cNvSpPr txBox="1">
            <a:spLocks/>
          </p:cNvSpPr>
          <p:nvPr/>
        </p:nvSpPr>
        <p:spPr>
          <a:xfrm>
            <a:off x="324000" y="257731"/>
            <a:ext cx="7537450" cy="369332"/>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a:lstStyle>
          <a:p>
            <a:r>
              <a:rPr lang="en-IN" dirty="0">
                <a:solidFill>
                  <a:srgbClr val="595959"/>
                </a:solidFill>
              </a:rPr>
              <a:t>MIGRATION APPROACH</a:t>
            </a:r>
          </a:p>
        </p:txBody>
      </p:sp>
      <p:sp>
        <p:nvSpPr>
          <p:cNvPr id="3" name="Content Placeholder 1">
            <a:extLst>
              <a:ext uri="{FF2B5EF4-FFF2-40B4-BE49-F238E27FC236}">
                <a16:creationId xmlns:a16="http://schemas.microsoft.com/office/drawing/2014/main" id="{F7CC7319-BABD-4232-AE0B-5FB98B301117}"/>
              </a:ext>
            </a:extLst>
          </p:cNvPr>
          <p:cNvSpPr txBox="1">
            <a:spLocks/>
          </p:cNvSpPr>
          <p:nvPr/>
        </p:nvSpPr>
        <p:spPr bwMode="auto">
          <a:xfrm>
            <a:off x="324001" y="824051"/>
            <a:ext cx="8452097" cy="3922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pPr lvl="0" algn="just">
              <a:spcAft>
                <a:spcPct val="55000"/>
              </a:spcAft>
              <a:defRPr/>
            </a:pPr>
            <a:r>
              <a:rPr lang="en-IN" sz="1350" b="1" dirty="0">
                <a:solidFill>
                  <a:srgbClr val="595959"/>
                </a:solidFill>
                <a:cs typeface="Arial" pitchFamily="34" charset="0"/>
              </a:rPr>
              <a:t>Key Considerations:</a:t>
            </a:r>
          </a:p>
          <a:p>
            <a:pPr marL="171446" indent="-171446" algn="just">
              <a:spcAft>
                <a:spcPct val="55000"/>
              </a:spcAft>
              <a:buFont typeface="Arial" panose="020B0604020202020204" pitchFamily="34" charset="0"/>
              <a:buChar char="•"/>
              <a:defRPr/>
            </a:pPr>
            <a:r>
              <a:rPr lang="en-IN" sz="1200" dirty="0">
                <a:solidFill>
                  <a:srgbClr val="595959"/>
                </a:solidFill>
                <a:cs typeface="Arial" pitchFamily="34" charset="0"/>
              </a:rPr>
              <a:t>Smooth transition to Cloud landscape</a:t>
            </a:r>
          </a:p>
          <a:p>
            <a:pPr marL="171446" indent="-171446" algn="just">
              <a:spcAft>
                <a:spcPct val="55000"/>
              </a:spcAft>
              <a:buFont typeface="Arial" panose="020B0604020202020204" pitchFamily="34" charset="0"/>
              <a:buChar char="•"/>
              <a:defRPr/>
            </a:pPr>
            <a:r>
              <a:rPr lang="en-IN" sz="1200" dirty="0">
                <a:solidFill>
                  <a:srgbClr val="595959"/>
                </a:solidFill>
                <a:cs typeface="Arial" pitchFamily="34" charset="0"/>
              </a:rPr>
              <a:t>Minimum Business disruption</a:t>
            </a:r>
          </a:p>
          <a:p>
            <a:pPr lvl="0" algn="just">
              <a:spcAft>
                <a:spcPct val="55000"/>
              </a:spcAft>
              <a:defRPr/>
            </a:pPr>
            <a:r>
              <a:rPr lang="en-IN" sz="1350" b="1" dirty="0">
                <a:solidFill>
                  <a:srgbClr val="595959"/>
                </a:solidFill>
                <a:cs typeface="Arial" pitchFamily="34" charset="0"/>
              </a:rPr>
              <a:t>Approach:</a:t>
            </a:r>
          </a:p>
          <a:p>
            <a:pPr marL="171446" indent="-171446" algn="just">
              <a:lnSpc>
                <a:spcPct val="150000"/>
              </a:lnSpc>
              <a:spcAft>
                <a:spcPct val="55000"/>
              </a:spcAft>
              <a:buFont typeface="Arial" panose="020B0604020202020204" pitchFamily="34" charset="0"/>
              <a:buChar char="•"/>
              <a:defRPr/>
            </a:pPr>
            <a:r>
              <a:rPr lang="en-IN" sz="1200" dirty="0">
                <a:solidFill>
                  <a:srgbClr val="595959"/>
                </a:solidFill>
                <a:cs typeface="Arial" pitchFamily="34" charset="0"/>
              </a:rPr>
              <a:t>Sify will Migrate Current systems to Cloud using Replication Method.</a:t>
            </a:r>
          </a:p>
          <a:p>
            <a:pPr marL="171446" indent="-171446" algn="just">
              <a:spcAft>
                <a:spcPct val="55000"/>
              </a:spcAft>
              <a:buFont typeface="Arial" panose="020B0604020202020204" pitchFamily="34" charset="0"/>
              <a:buChar char="•"/>
              <a:defRPr/>
            </a:pPr>
            <a:r>
              <a:rPr lang="en-IN" sz="1200" dirty="0">
                <a:solidFill>
                  <a:srgbClr val="595959"/>
                </a:solidFill>
                <a:cs typeface="Arial" pitchFamily="34" charset="0"/>
              </a:rPr>
              <a:t>Systems will be migrated landscape wise (e.g. All development in one phase, followed by Quality and then Production).</a:t>
            </a:r>
          </a:p>
          <a:p>
            <a:pPr marL="171446" indent="-171446" algn="just">
              <a:lnSpc>
                <a:spcPct val="150000"/>
              </a:lnSpc>
              <a:spcAft>
                <a:spcPct val="55000"/>
              </a:spcAft>
              <a:buFont typeface="Arial" panose="020B0604020202020204" pitchFamily="34" charset="0"/>
              <a:buChar char="•"/>
              <a:defRPr/>
            </a:pPr>
            <a:r>
              <a:rPr lang="en-IN" sz="1200" dirty="0">
                <a:solidFill>
                  <a:srgbClr val="595959"/>
                </a:solidFill>
                <a:cs typeface="Arial" pitchFamily="34" charset="0"/>
              </a:rPr>
              <a:t>During the Migration Sify will required 1 Downtime in each Phase which will be switchover period of around 4 hours.</a:t>
            </a:r>
          </a:p>
          <a:p>
            <a:pPr marL="171446" indent="-171446" algn="just">
              <a:lnSpc>
                <a:spcPct val="150000"/>
              </a:lnSpc>
              <a:spcAft>
                <a:spcPct val="55000"/>
              </a:spcAft>
              <a:buFont typeface="Arial" panose="020B0604020202020204" pitchFamily="34" charset="0"/>
              <a:buChar char="•"/>
              <a:defRPr/>
            </a:pPr>
            <a:r>
              <a:rPr lang="en-IN" sz="1200" dirty="0">
                <a:solidFill>
                  <a:srgbClr val="595959"/>
                </a:solidFill>
                <a:cs typeface="Arial" pitchFamily="34" charset="0"/>
              </a:rPr>
              <a:t>Before any Switchover UT, SIT and UAT will be perform jointly by Sify &amp; HDFC Life teams.</a:t>
            </a:r>
          </a:p>
          <a:p>
            <a:pPr marL="171446" indent="-171446" algn="just">
              <a:lnSpc>
                <a:spcPct val="150000"/>
              </a:lnSpc>
              <a:spcAft>
                <a:spcPct val="55000"/>
              </a:spcAft>
              <a:buFont typeface="Arial" panose="020B0604020202020204" pitchFamily="34" charset="0"/>
              <a:buChar char="•"/>
              <a:defRPr/>
            </a:pPr>
            <a:r>
              <a:rPr lang="en-IN" sz="1200" dirty="0">
                <a:solidFill>
                  <a:srgbClr val="595959"/>
                </a:solidFill>
                <a:cs typeface="Arial" pitchFamily="34" charset="0"/>
              </a:rPr>
              <a:t>NDR will be build within 72 hours once Production environments is moved to AWS.</a:t>
            </a:r>
          </a:p>
          <a:p>
            <a:pPr marL="171446" indent="-171446" algn="just">
              <a:lnSpc>
                <a:spcPct val="150000"/>
              </a:lnSpc>
              <a:spcAft>
                <a:spcPct val="55000"/>
              </a:spcAft>
              <a:buFont typeface="Arial" panose="020B0604020202020204" pitchFamily="34" charset="0"/>
              <a:buChar char="•"/>
              <a:defRPr/>
            </a:pPr>
            <a:r>
              <a:rPr lang="en-IN" sz="1200" dirty="0">
                <a:solidFill>
                  <a:srgbClr val="595959"/>
                </a:solidFill>
                <a:cs typeface="Arial" pitchFamily="34" charset="0"/>
              </a:rPr>
              <a:t>FAR DR will be configure at Bangalore location post DC and NDR is operational from Mumbai.</a:t>
            </a:r>
          </a:p>
        </p:txBody>
      </p:sp>
    </p:spTree>
    <p:extLst>
      <p:ext uri="{BB962C8B-B14F-4D97-AF65-F5344CB8AC3E}">
        <p14:creationId xmlns:p14="http://schemas.microsoft.com/office/powerpoint/2010/main" val="311913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BF8C74-FB82-437F-B96D-062ECBE64C6D}"/>
              </a:ext>
            </a:extLst>
          </p:cNvPr>
          <p:cNvGrpSpPr/>
          <p:nvPr/>
        </p:nvGrpSpPr>
        <p:grpSpPr>
          <a:xfrm>
            <a:off x="581025" y="790576"/>
            <a:ext cx="8420100" cy="3724275"/>
            <a:chOff x="581025" y="790576"/>
            <a:chExt cx="8420100" cy="3724275"/>
          </a:xfrm>
        </p:grpSpPr>
        <p:sp>
          <p:nvSpPr>
            <p:cNvPr id="5" name="Arrow: Notched Right 4">
              <a:extLst>
                <a:ext uri="{FF2B5EF4-FFF2-40B4-BE49-F238E27FC236}">
                  <a16:creationId xmlns:a16="http://schemas.microsoft.com/office/drawing/2014/main" id="{F0C104B5-D1DD-44F6-A2C1-EF9A25313739}"/>
                </a:ext>
              </a:extLst>
            </p:cNvPr>
            <p:cNvSpPr/>
            <p:nvPr/>
          </p:nvSpPr>
          <p:spPr>
            <a:xfrm>
              <a:off x="581025" y="1907858"/>
              <a:ext cx="8420100" cy="1489710"/>
            </a:xfrm>
            <a:prstGeom prst="notchedRightArrow">
              <a:avLst/>
            </a:prstGeom>
          </p:spPr>
          <p:style>
            <a:lnRef idx="0">
              <a:schemeClr val="dk1">
                <a:hueOff val="0"/>
                <a:satOff val="0"/>
                <a:lumOff val="0"/>
                <a:alphaOff val="0"/>
              </a:schemeClr>
            </a:lnRef>
            <a:fillRef idx="1">
              <a:schemeClr val="accent6">
                <a:tint val="55000"/>
                <a:hueOff val="0"/>
                <a:satOff val="0"/>
                <a:lumOff val="0"/>
                <a:alphaOff val="0"/>
              </a:schemeClr>
            </a:fillRef>
            <a:effectRef idx="0">
              <a:schemeClr val="accent6">
                <a:tint val="55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B6B98F81-1D7E-4309-80E2-B95DBF1D8FCC}"/>
                </a:ext>
              </a:extLst>
            </p:cNvPr>
            <p:cNvSpPr/>
            <p:nvPr/>
          </p:nvSpPr>
          <p:spPr>
            <a:xfrm>
              <a:off x="582952" y="790576"/>
              <a:ext cx="1178526" cy="1489710"/>
            </a:xfrm>
            <a:custGeom>
              <a:avLst/>
              <a:gdLst>
                <a:gd name="connsiteX0" fmla="*/ 0 w 1178526"/>
                <a:gd name="connsiteY0" fmla="*/ 0 h 1489710"/>
                <a:gd name="connsiteX1" fmla="*/ 1178526 w 1178526"/>
                <a:gd name="connsiteY1" fmla="*/ 0 h 1489710"/>
                <a:gd name="connsiteX2" fmla="*/ 1178526 w 1178526"/>
                <a:gd name="connsiteY2" fmla="*/ 1489710 h 1489710"/>
                <a:gd name="connsiteX3" fmla="*/ 0 w 1178526"/>
                <a:gd name="connsiteY3" fmla="*/ 1489710 h 1489710"/>
                <a:gd name="connsiteX4" fmla="*/ 0 w 1178526"/>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526" h="1489710">
                  <a:moveTo>
                    <a:pt x="0" y="0"/>
                  </a:moveTo>
                  <a:lnTo>
                    <a:pt x="1178526" y="0"/>
                  </a:lnTo>
                  <a:lnTo>
                    <a:pt x="1178526" y="1489710"/>
                  </a:lnTo>
                  <a:lnTo>
                    <a:pt x="0" y="1489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en-US" sz="1100" b="0" i="0" kern="1200" dirty="0">
                  <a:latin typeface="+mn-lt"/>
                  <a:cs typeface="Arial" panose="020B0604020202020204" pitchFamily="34" charset="0"/>
                </a:rPr>
                <a:t>Setup Development/Test/Production Application architecture in AWS (same DB as Current DB)</a:t>
              </a:r>
              <a:endParaRPr lang="en-US" sz="1100" kern="1200" dirty="0">
                <a:latin typeface="+mn-lt"/>
                <a:cs typeface="Arial" panose="020B0604020202020204" pitchFamily="34" charset="0"/>
              </a:endParaRPr>
            </a:p>
          </p:txBody>
        </p:sp>
        <p:sp>
          <p:nvSpPr>
            <p:cNvPr id="9" name="Oval 8">
              <a:extLst>
                <a:ext uri="{FF2B5EF4-FFF2-40B4-BE49-F238E27FC236}">
                  <a16:creationId xmlns:a16="http://schemas.microsoft.com/office/drawing/2014/main" id="{9BA5D3F0-DD48-445F-B7DA-1AD9CAE317A3}"/>
                </a:ext>
              </a:extLst>
            </p:cNvPr>
            <p:cNvSpPr/>
            <p:nvPr/>
          </p:nvSpPr>
          <p:spPr>
            <a:xfrm>
              <a:off x="1114590" y="2484927"/>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CA8A5407-9EF9-49ED-9E58-E169ACFC5E69}"/>
                </a:ext>
              </a:extLst>
            </p:cNvPr>
            <p:cNvSpPr/>
            <p:nvPr/>
          </p:nvSpPr>
          <p:spPr>
            <a:xfrm>
              <a:off x="1820405" y="3025141"/>
              <a:ext cx="1178526" cy="1489710"/>
            </a:xfrm>
            <a:custGeom>
              <a:avLst/>
              <a:gdLst>
                <a:gd name="connsiteX0" fmla="*/ 0 w 1178526"/>
                <a:gd name="connsiteY0" fmla="*/ 0 h 1489710"/>
                <a:gd name="connsiteX1" fmla="*/ 1178526 w 1178526"/>
                <a:gd name="connsiteY1" fmla="*/ 0 h 1489710"/>
                <a:gd name="connsiteX2" fmla="*/ 1178526 w 1178526"/>
                <a:gd name="connsiteY2" fmla="*/ 1489710 h 1489710"/>
                <a:gd name="connsiteX3" fmla="*/ 0 w 1178526"/>
                <a:gd name="connsiteY3" fmla="*/ 1489710 h 1489710"/>
                <a:gd name="connsiteX4" fmla="*/ 0 w 1178526"/>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526" h="1489710">
                  <a:moveTo>
                    <a:pt x="0" y="0"/>
                  </a:moveTo>
                  <a:lnTo>
                    <a:pt x="1178526" y="0"/>
                  </a:lnTo>
                  <a:lnTo>
                    <a:pt x="1178526" y="1489710"/>
                  </a:lnTo>
                  <a:lnTo>
                    <a:pt x="0" y="1489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en-US" sz="1100" b="0" i="0" kern="1200" dirty="0">
                  <a:latin typeface="+mn-lt"/>
                  <a:cs typeface="Arial" panose="020B0604020202020204" pitchFamily="34" charset="0"/>
                </a:rPr>
                <a:t>Start Replication of landscape from Current DC to AWS</a:t>
              </a:r>
              <a:endParaRPr lang="en-US" sz="1100" kern="1200" dirty="0">
                <a:latin typeface="+mn-lt"/>
                <a:cs typeface="Arial" panose="020B0604020202020204" pitchFamily="34" charset="0"/>
              </a:endParaRPr>
            </a:p>
          </p:txBody>
        </p:sp>
        <p:sp>
          <p:nvSpPr>
            <p:cNvPr id="11" name="Oval 10">
              <a:extLst>
                <a:ext uri="{FF2B5EF4-FFF2-40B4-BE49-F238E27FC236}">
                  <a16:creationId xmlns:a16="http://schemas.microsoft.com/office/drawing/2014/main" id="{1579C0B6-A59C-4D9A-8B91-679196CCEDDB}"/>
                </a:ext>
              </a:extLst>
            </p:cNvPr>
            <p:cNvSpPr/>
            <p:nvPr/>
          </p:nvSpPr>
          <p:spPr>
            <a:xfrm>
              <a:off x="2202021" y="2487877"/>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64327"/>
                <a:satOff val="17965"/>
                <a:lumOff val="11011"/>
                <a:alphaOff val="0"/>
              </a:schemeClr>
            </a:effectRef>
            <a:fontRef idx="minor">
              <a:schemeClr val="lt1"/>
            </a:fontRef>
          </p:style>
        </p:sp>
        <p:sp>
          <p:nvSpPr>
            <p:cNvPr id="12" name="Freeform: Shape 11">
              <a:extLst>
                <a:ext uri="{FF2B5EF4-FFF2-40B4-BE49-F238E27FC236}">
                  <a16:creationId xmlns:a16="http://schemas.microsoft.com/office/drawing/2014/main" id="{9EF75547-02B4-482C-B136-9F4223421F6B}"/>
                </a:ext>
              </a:extLst>
            </p:cNvPr>
            <p:cNvSpPr/>
            <p:nvPr/>
          </p:nvSpPr>
          <p:spPr>
            <a:xfrm>
              <a:off x="2957058" y="806337"/>
              <a:ext cx="1178526" cy="1489710"/>
            </a:xfrm>
            <a:custGeom>
              <a:avLst/>
              <a:gdLst>
                <a:gd name="connsiteX0" fmla="*/ 0 w 1178526"/>
                <a:gd name="connsiteY0" fmla="*/ 0 h 1489710"/>
                <a:gd name="connsiteX1" fmla="*/ 1178526 w 1178526"/>
                <a:gd name="connsiteY1" fmla="*/ 0 h 1489710"/>
                <a:gd name="connsiteX2" fmla="*/ 1178526 w 1178526"/>
                <a:gd name="connsiteY2" fmla="*/ 1489710 h 1489710"/>
                <a:gd name="connsiteX3" fmla="*/ 0 w 1178526"/>
                <a:gd name="connsiteY3" fmla="*/ 1489710 h 1489710"/>
                <a:gd name="connsiteX4" fmla="*/ 0 w 1178526"/>
                <a:gd name="connsiteY4" fmla="*/ 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526" h="1489710">
                  <a:moveTo>
                    <a:pt x="0" y="0"/>
                  </a:moveTo>
                  <a:lnTo>
                    <a:pt x="1178526" y="0"/>
                  </a:lnTo>
                  <a:lnTo>
                    <a:pt x="1178526" y="1489710"/>
                  </a:lnTo>
                  <a:lnTo>
                    <a:pt x="0" y="1489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en-US" sz="1100" b="0" i="0" kern="1200" dirty="0">
                  <a:latin typeface="+mn-lt"/>
                  <a:cs typeface="Arial" panose="020B0604020202020204" pitchFamily="34" charset="0"/>
                </a:rPr>
                <a:t>DC Switchover to AWS and Change access of Test users to AWS for 1</a:t>
              </a:r>
              <a:r>
                <a:rPr lang="en-US" sz="1100" b="0" i="0" kern="1200" baseline="30000" dirty="0">
                  <a:latin typeface="+mn-lt"/>
                  <a:cs typeface="Arial" panose="020B0604020202020204" pitchFamily="34" charset="0"/>
                </a:rPr>
                <a:t>st</a:t>
              </a:r>
              <a:r>
                <a:rPr lang="en-US" sz="1100" b="0" i="0" kern="1200" dirty="0">
                  <a:latin typeface="+mn-lt"/>
                  <a:cs typeface="Arial" panose="020B0604020202020204" pitchFamily="34" charset="0"/>
                </a:rPr>
                <a:t> level testing </a:t>
              </a:r>
              <a:endParaRPr lang="en-US" sz="1100" kern="1200" dirty="0">
                <a:latin typeface="+mn-lt"/>
                <a:cs typeface="Arial" panose="020B0604020202020204" pitchFamily="34" charset="0"/>
              </a:endParaRPr>
            </a:p>
          </p:txBody>
        </p:sp>
        <p:sp>
          <p:nvSpPr>
            <p:cNvPr id="13" name="Oval 12">
              <a:extLst>
                <a:ext uri="{FF2B5EF4-FFF2-40B4-BE49-F238E27FC236}">
                  <a16:creationId xmlns:a16="http://schemas.microsoft.com/office/drawing/2014/main" id="{2279CB81-6C79-4B22-A2D5-4D368F2B415A}"/>
                </a:ext>
              </a:extLst>
            </p:cNvPr>
            <p:cNvSpPr/>
            <p:nvPr/>
          </p:nvSpPr>
          <p:spPr>
            <a:xfrm>
              <a:off x="3310893" y="2502640"/>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128653"/>
                <a:satOff val="35929"/>
                <a:lumOff val="22022"/>
                <a:alphaOff val="0"/>
              </a:schemeClr>
            </a:effectRef>
            <a:fontRef idx="minor">
              <a:schemeClr val="lt1"/>
            </a:fontRef>
          </p:style>
        </p:sp>
        <p:sp>
          <p:nvSpPr>
            <p:cNvPr id="14" name="Freeform: Shape 13">
              <a:extLst>
                <a:ext uri="{FF2B5EF4-FFF2-40B4-BE49-F238E27FC236}">
                  <a16:creationId xmlns:a16="http://schemas.microsoft.com/office/drawing/2014/main" id="{09670B81-D883-4D1F-A980-13FCD03159AC}"/>
                </a:ext>
              </a:extLst>
            </p:cNvPr>
            <p:cNvSpPr/>
            <p:nvPr/>
          </p:nvSpPr>
          <p:spPr>
            <a:xfrm>
              <a:off x="5106407" y="1503498"/>
              <a:ext cx="1208472" cy="1017979"/>
            </a:xfrm>
            <a:custGeom>
              <a:avLst/>
              <a:gdLst>
                <a:gd name="connsiteX0" fmla="*/ 0 w 1208472"/>
                <a:gd name="connsiteY0" fmla="*/ 0 h 1017978"/>
                <a:gd name="connsiteX1" fmla="*/ 1208472 w 1208472"/>
                <a:gd name="connsiteY1" fmla="*/ 0 h 1017978"/>
                <a:gd name="connsiteX2" fmla="*/ 1208472 w 1208472"/>
                <a:gd name="connsiteY2" fmla="*/ 1017978 h 1017978"/>
                <a:gd name="connsiteX3" fmla="*/ 0 w 1208472"/>
                <a:gd name="connsiteY3" fmla="*/ 1017978 h 1017978"/>
                <a:gd name="connsiteX4" fmla="*/ 0 w 1208472"/>
                <a:gd name="connsiteY4" fmla="*/ 0 h 10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472" h="1017978">
                  <a:moveTo>
                    <a:pt x="1208472" y="0"/>
                  </a:moveTo>
                  <a:lnTo>
                    <a:pt x="0" y="0"/>
                  </a:lnTo>
                  <a:lnTo>
                    <a:pt x="0" y="1017978"/>
                  </a:lnTo>
                  <a:lnTo>
                    <a:pt x="1208472" y="1017978"/>
                  </a:lnTo>
                  <a:lnTo>
                    <a:pt x="1208472"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3" rIns="78232" bIns="78232" numCol="1" spcCol="1270" anchor="t" anchorCtr="0">
              <a:noAutofit/>
            </a:bodyPr>
            <a:lstStyle/>
            <a:p>
              <a:pPr marL="0" lvl="0" indent="0" algn="ctr" defTabSz="488950" rtl="0">
                <a:lnSpc>
                  <a:spcPct val="90000"/>
                </a:lnSpc>
                <a:spcBef>
                  <a:spcPct val="0"/>
                </a:spcBef>
                <a:spcAft>
                  <a:spcPct val="35000"/>
                </a:spcAft>
                <a:buNone/>
              </a:pPr>
              <a:r>
                <a:rPr lang="en-US" sz="1100" b="0" i="0" kern="1200" dirty="0">
                  <a:latin typeface="+mn-lt"/>
                  <a:cs typeface="Arial" panose="020B0604020202020204" pitchFamily="34" charset="0"/>
                </a:rPr>
                <a:t>System wise cutover to AWS with logical grouping</a:t>
              </a:r>
              <a:endParaRPr lang="en-US" sz="1100" kern="1200" dirty="0">
                <a:latin typeface="+mn-lt"/>
                <a:cs typeface="Arial" panose="020B0604020202020204" pitchFamily="34" charset="0"/>
              </a:endParaRPr>
            </a:p>
          </p:txBody>
        </p:sp>
        <p:sp>
          <p:nvSpPr>
            <p:cNvPr id="15" name="Oval 14">
              <a:extLst>
                <a:ext uri="{FF2B5EF4-FFF2-40B4-BE49-F238E27FC236}">
                  <a16:creationId xmlns:a16="http://schemas.microsoft.com/office/drawing/2014/main" id="{9EACC491-29DE-49C5-ACDB-81D244F98727}"/>
                </a:ext>
              </a:extLst>
            </p:cNvPr>
            <p:cNvSpPr/>
            <p:nvPr/>
          </p:nvSpPr>
          <p:spPr>
            <a:xfrm>
              <a:off x="5518967" y="2338574"/>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192980"/>
                <a:satOff val="53894"/>
                <a:lumOff val="33033"/>
                <a:alphaOff val="0"/>
              </a:schemeClr>
            </a:effectRef>
            <a:fontRef idx="minor">
              <a:schemeClr val="lt1"/>
            </a:fontRef>
          </p:style>
        </p:sp>
        <p:sp>
          <p:nvSpPr>
            <p:cNvPr id="16" name="Freeform: Shape 15">
              <a:extLst>
                <a:ext uri="{FF2B5EF4-FFF2-40B4-BE49-F238E27FC236}">
                  <a16:creationId xmlns:a16="http://schemas.microsoft.com/office/drawing/2014/main" id="{B64F118A-3E66-4D51-847D-7610F1595B51}"/>
                </a:ext>
              </a:extLst>
            </p:cNvPr>
            <p:cNvSpPr/>
            <p:nvPr/>
          </p:nvSpPr>
          <p:spPr>
            <a:xfrm>
              <a:off x="6203750" y="3301027"/>
              <a:ext cx="1105610" cy="440328"/>
            </a:xfrm>
            <a:custGeom>
              <a:avLst/>
              <a:gdLst>
                <a:gd name="connsiteX0" fmla="*/ 0 w 1105610"/>
                <a:gd name="connsiteY0" fmla="*/ 0 h 440328"/>
                <a:gd name="connsiteX1" fmla="*/ 1105610 w 1105610"/>
                <a:gd name="connsiteY1" fmla="*/ 0 h 440328"/>
                <a:gd name="connsiteX2" fmla="*/ 1105610 w 1105610"/>
                <a:gd name="connsiteY2" fmla="*/ 440328 h 440328"/>
                <a:gd name="connsiteX3" fmla="*/ 0 w 1105610"/>
                <a:gd name="connsiteY3" fmla="*/ 440328 h 440328"/>
                <a:gd name="connsiteX4" fmla="*/ 0 w 1105610"/>
                <a:gd name="connsiteY4" fmla="*/ 0 h 44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610" h="440328">
                  <a:moveTo>
                    <a:pt x="0" y="0"/>
                  </a:moveTo>
                  <a:lnTo>
                    <a:pt x="1105610" y="0"/>
                  </a:lnTo>
                  <a:lnTo>
                    <a:pt x="1105610" y="440328"/>
                  </a:lnTo>
                  <a:lnTo>
                    <a:pt x="0" y="4403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en-US" sz="1100" kern="1200" dirty="0">
                  <a:latin typeface="+mn-lt"/>
                  <a:cs typeface="Arial" panose="020B0604020202020204" pitchFamily="34" charset="0"/>
                </a:rPr>
                <a:t>DC Switchover to AWS with Change of User Access</a:t>
              </a:r>
            </a:p>
          </p:txBody>
        </p:sp>
        <p:sp>
          <p:nvSpPr>
            <p:cNvPr id="17" name="Oval 16">
              <a:extLst>
                <a:ext uri="{FF2B5EF4-FFF2-40B4-BE49-F238E27FC236}">
                  <a16:creationId xmlns:a16="http://schemas.microsoft.com/office/drawing/2014/main" id="{016D4843-1A17-4E49-8219-C0EE4753FD8F}"/>
                </a:ext>
              </a:extLst>
            </p:cNvPr>
            <p:cNvSpPr/>
            <p:nvPr/>
          </p:nvSpPr>
          <p:spPr>
            <a:xfrm>
              <a:off x="6621275" y="2502640"/>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128653"/>
                <a:satOff val="35929"/>
                <a:lumOff val="22022"/>
                <a:alphaOff val="0"/>
              </a:schemeClr>
            </a:effectRef>
            <a:fontRef idx="minor">
              <a:schemeClr val="lt1"/>
            </a:fontRef>
          </p:style>
        </p:sp>
        <p:sp>
          <p:nvSpPr>
            <p:cNvPr id="18" name="Freeform: Shape 17">
              <a:extLst>
                <a:ext uri="{FF2B5EF4-FFF2-40B4-BE49-F238E27FC236}">
                  <a16:creationId xmlns:a16="http://schemas.microsoft.com/office/drawing/2014/main" id="{9ABE17D2-C0E7-4CA3-9589-2AC4701199E5}"/>
                </a:ext>
              </a:extLst>
            </p:cNvPr>
            <p:cNvSpPr/>
            <p:nvPr/>
          </p:nvSpPr>
          <p:spPr>
            <a:xfrm>
              <a:off x="6964695" y="1162899"/>
              <a:ext cx="1357025" cy="733711"/>
            </a:xfrm>
            <a:custGeom>
              <a:avLst/>
              <a:gdLst>
                <a:gd name="connsiteX0" fmla="*/ 0 w 1357025"/>
                <a:gd name="connsiteY0" fmla="*/ 0 h 733711"/>
                <a:gd name="connsiteX1" fmla="*/ 1357025 w 1357025"/>
                <a:gd name="connsiteY1" fmla="*/ 0 h 733711"/>
                <a:gd name="connsiteX2" fmla="*/ 1357025 w 1357025"/>
                <a:gd name="connsiteY2" fmla="*/ 733711 h 733711"/>
                <a:gd name="connsiteX3" fmla="*/ 0 w 1357025"/>
                <a:gd name="connsiteY3" fmla="*/ 733711 h 733711"/>
                <a:gd name="connsiteX4" fmla="*/ 0 w 1357025"/>
                <a:gd name="connsiteY4" fmla="*/ 0 h 73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025" h="733711">
                  <a:moveTo>
                    <a:pt x="0" y="0"/>
                  </a:moveTo>
                  <a:lnTo>
                    <a:pt x="1357025" y="0"/>
                  </a:lnTo>
                  <a:lnTo>
                    <a:pt x="1357025" y="733711"/>
                  </a:lnTo>
                  <a:lnTo>
                    <a:pt x="0" y="7337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en-US" sz="1100" b="0" i="0" kern="1200" dirty="0">
                  <a:latin typeface="+mn-lt"/>
                  <a:cs typeface="Arial" panose="020B0604020202020204" pitchFamily="34" charset="0"/>
                </a:rPr>
                <a:t>Installation of Application at NDR(AWS) &amp; DR and Start Replication from AWS to Sify DR Cloud</a:t>
              </a:r>
              <a:endParaRPr lang="en-US" sz="1100" kern="1200" dirty="0">
                <a:latin typeface="+mn-lt"/>
                <a:cs typeface="Arial" panose="020B0604020202020204" pitchFamily="34" charset="0"/>
              </a:endParaRPr>
            </a:p>
          </p:txBody>
        </p:sp>
        <p:sp>
          <p:nvSpPr>
            <p:cNvPr id="19" name="Oval 18">
              <a:extLst>
                <a:ext uri="{FF2B5EF4-FFF2-40B4-BE49-F238E27FC236}">
                  <a16:creationId xmlns:a16="http://schemas.microsoft.com/office/drawing/2014/main" id="{849D6916-E269-49E0-B223-CA65DE09706A}"/>
                </a:ext>
              </a:extLst>
            </p:cNvPr>
            <p:cNvSpPr/>
            <p:nvPr/>
          </p:nvSpPr>
          <p:spPr>
            <a:xfrm>
              <a:off x="7531886" y="2502640"/>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64327"/>
                <a:satOff val="17965"/>
                <a:lumOff val="11011"/>
                <a:alphaOff val="0"/>
              </a:schemeClr>
            </a:effectRef>
            <a:fontRef idx="minor">
              <a:schemeClr val="lt1"/>
            </a:fontRef>
          </p:style>
        </p:sp>
      </p:grpSp>
      <p:sp>
        <p:nvSpPr>
          <p:cNvPr id="4" name="Oval 3">
            <a:extLst>
              <a:ext uri="{FF2B5EF4-FFF2-40B4-BE49-F238E27FC236}">
                <a16:creationId xmlns:a16="http://schemas.microsoft.com/office/drawing/2014/main" id="{2E1F835C-44AD-472B-BE10-476D7E40C374}"/>
              </a:ext>
            </a:extLst>
          </p:cNvPr>
          <p:cNvSpPr/>
          <p:nvPr/>
        </p:nvSpPr>
        <p:spPr>
          <a:xfrm>
            <a:off x="4418649" y="2502640"/>
            <a:ext cx="372427" cy="372427"/>
          </a:xfrm>
          <a:prstGeom prst="ellipse">
            <a:avLst/>
          </a:prstGeom>
          <a:solidFill>
            <a:srgbClr val="ABC125"/>
          </a:solidFill>
          <a:ln>
            <a:solidFill>
              <a:srgbClr val="ABC125"/>
            </a:solidFill>
          </a:ln>
        </p:spPr>
        <p:style>
          <a:lnRef idx="2">
            <a:scrgbClr r="0" g="0" b="0"/>
          </a:lnRef>
          <a:fillRef idx="1">
            <a:scrgbClr r="0" g="0" b="0"/>
          </a:fillRef>
          <a:effectRef idx="0">
            <a:schemeClr val="accent6">
              <a:shade val="50000"/>
              <a:hueOff val="368424"/>
              <a:satOff val="-16105"/>
              <a:lumOff val="43961"/>
              <a:alphaOff val="0"/>
            </a:schemeClr>
          </a:effectRef>
          <a:fontRef idx="minor">
            <a:schemeClr val="lt1"/>
          </a:fontRef>
        </p:style>
      </p:sp>
      <p:sp>
        <p:nvSpPr>
          <p:cNvPr id="2" name="TextBox 1">
            <a:extLst>
              <a:ext uri="{FF2B5EF4-FFF2-40B4-BE49-F238E27FC236}">
                <a16:creationId xmlns:a16="http://schemas.microsoft.com/office/drawing/2014/main" id="{E3301238-D94A-4565-B6E8-4D154DC7EC4E}"/>
              </a:ext>
            </a:extLst>
          </p:cNvPr>
          <p:cNvSpPr txBox="1"/>
          <p:nvPr/>
        </p:nvSpPr>
        <p:spPr>
          <a:xfrm>
            <a:off x="4135588" y="3301027"/>
            <a:ext cx="1235121" cy="969977"/>
          </a:xfrm>
          <a:prstGeom prst="rect">
            <a:avLst/>
          </a:prstGeom>
          <a:noFill/>
          <a:ln>
            <a:noFill/>
          </a:ln>
          <a:effectLst/>
        </p:spPr>
        <p:txBody>
          <a:bodyPr spcFirstLastPara="0" vert="horz" wrap="square" lIns="71120" tIns="71120" rIns="71120" bIns="71120" numCol="1" spcCol="1270" anchor="b" anchorCtr="0">
            <a:noAutofit/>
          </a:bodyPr>
          <a:lstStyle>
            <a:lvl1pPr>
              <a:defRPr sz="1000">
                <a:latin typeface="Arial" panose="020B0604020202020204" pitchFamily="34" charset="0"/>
                <a:cs typeface="Arial" panose="020B0604020202020204" pitchFamily="34" charset="0"/>
              </a:defRPr>
            </a:lvl1pPr>
          </a:lstStyle>
          <a:p>
            <a:pPr defTabSz="914241"/>
            <a:r>
              <a:rPr lang="en-IN" sz="1100" dirty="0">
                <a:solidFill>
                  <a:prstClr val="black"/>
                </a:solidFill>
                <a:latin typeface="+mn-lt"/>
              </a:rPr>
              <a:t>Testing of New Environment with Test Users and Note down the changes required during cutover</a:t>
            </a:r>
          </a:p>
        </p:txBody>
      </p:sp>
      <p:sp>
        <p:nvSpPr>
          <p:cNvPr id="8" name="Title 4">
            <a:extLst>
              <a:ext uri="{FF2B5EF4-FFF2-40B4-BE49-F238E27FC236}">
                <a16:creationId xmlns:a16="http://schemas.microsoft.com/office/drawing/2014/main" id="{742E6374-2FEF-4D04-A905-67AA83C59347}"/>
              </a:ext>
            </a:extLst>
          </p:cNvPr>
          <p:cNvSpPr txBox="1">
            <a:spLocks/>
          </p:cNvSpPr>
          <p:nvPr/>
        </p:nvSpPr>
        <p:spPr>
          <a:xfrm>
            <a:off x="366863" y="354622"/>
            <a:ext cx="7537450" cy="369332"/>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a:lstStyle>
          <a:p>
            <a:pPr defTabSz="914264"/>
            <a:r>
              <a:rPr lang="en-IN" dirty="0">
                <a:solidFill>
                  <a:srgbClr val="595959"/>
                </a:solidFill>
              </a:rPr>
              <a:t>MIGRATION APPROACH</a:t>
            </a:r>
          </a:p>
        </p:txBody>
      </p:sp>
    </p:spTree>
    <p:extLst>
      <p:ext uri="{BB962C8B-B14F-4D97-AF65-F5344CB8AC3E}">
        <p14:creationId xmlns:p14="http://schemas.microsoft.com/office/powerpoint/2010/main" val="124204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132" y="335808"/>
            <a:ext cx="7612764" cy="369332"/>
          </a:xfrm>
          <a:prstGeom prst="rect">
            <a:avLst/>
          </a:prstGeom>
          <a:noFill/>
          <a:ln>
            <a:noFill/>
          </a:ln>
        </p:spPr>
        <p:txBody>
          <a:bodyPr wrap="square" anchor="ctr">
            <a:spAutoFit/>
          </a:bodyPr>
          <a:lstStyle/>
          <a:p>
            <a:pPr lvl="0"/>
            <a:r>
              <a:rPr lang="en-US" dirty="0">
                <a:solidFill>
                  <a:srgbClr val="595959"/>
                </a:solidFill>
              </a:rPr>
              <a:t>HIGH LEVEL </a:t>
            </a:r>
            <a:r>
              <a:rPr lang="en-US" dirty="0">
                <a:solidFill>
                  <a:srgbClr val="595959"/>
                </a:solidFill>
                <a:latin typeface="+mj-lt"/>
              </a:rPr>
              <a:t>ACTIVITIES</a:t>
            </a:r>
            <a:endParaRPr lang="en-US" dirty="0">
              <a:solidFill>
                <a:srgbClr val="595959"/>
              </a:solidFill>
              <a:latin typeface="+mj-lt"/>
              <a:cs typeface="Arial" panose="020B0604020202020204" pitchFamily="34" charset="0"/>
            </a:endParaRPr>
          </a:p>
        </p:txBody>
      </p:sp>
      <p:grpSp>
        <p:nvGrpSpPr>
          <p:cNvPr id="10" name="Group 9"/>
          <p:cNvGrpSpPr/>
          <p:nvPr/>
        </p:nvGrpSpPr>
        <p:grpSpPr>
          <a:xfrm>
            <a:off x="7107084" y="1583793"/>
            <a:ext cx="1522487" cy="3006050"/>
            <a:chOff x="3244495" y="1011228"/>
            <a:chExt cx="1522487" cy="3006050"/>
          </a:xfrm>
          <a:solidFill>
            <a:schemeClr val="accent1">
              <a:lumMod val="40000"/>
              <a:lumOff val="60000"/>
            </a:schemeClr>
          </a:solidFill>
        </p:grpSpPr>
        <p:sp>
          <p:nvSpPr>
            <p:cNvPr id="16" name="Freeform 15"/>
            <p:cNvSpPr/>
            <p:nvPr/>
          </p:nvSpPr>
          <p:spPr>
            <a:xfrm rot="16200000">
              <a:off x="2502714" y="1753009"/>
              <a:ext cx="3006050" cy="1522487"/>
            </a:xfrm>
            <a:custGeom>
              <a:avLst/>
              <a:gdLst>
                <a:gd name="connsiteX0" fmla="*/ 0 w 2911519"/>
                <a:gd name="connsiteY0" fmla="*/ 106568 h 2131353"/>
                <a:gd name="connsiteX1" fmla="*/ 106568 w 2911519"/>
                <a:gd name="connsiteY1" fmla="*/ 0 h 2131353"/>
                <a:gd name="connsiteX2" fmla="*/ 2804951 w 2911519"/>
                <a:gd name="connsiteY2" fmla="*/ 0 h 2131353"/>
                <a:gd name="connsiteX3" fmla="*/ 2911519 w 2911519"/>
                <a:gd name="connsiteY3" fmla="*/ 106568 h 2131353"/>
                <a:gd name="connsiteX4" fmla="*/ 2911519 w 2911519"/>
                <a:gd name="connsiteY4" fmla="*/ 2024785 h 2131353"/>
                <a:gd name="connsiteX5" fmla="*/ 2804951 w 2911519"/>
                <a:gd name="connsiteY5" fmla="*/ 2131353 h 2131353"/>
                <a:gd name="connsiteX6" fmla="*/ 106568 w 2911519"/>
                <a:gd name="connsiteY6" fmla="*/ 2131353 h 2131353"/>
                <a:gd name="connsiteX7" fmla="*/ 0 w 2911519"/>
                <a:gd name="connsiteY7" fmla="*/ 2024785 h 2131353"/>
                <a:gd name="connsiteX8" fmla="*/ 0 w 2911519"/>
                <a:gd name="connsiteY8" fmla="*/ 106568 h 21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519" h="2131353">
                  <a:moveTo>
                    <a:pt x="2765942" y="0"/>
                  </a:moveTo>
                  <a:cubicBezTo>
                    <a:pt x="2846342" y="0"/>
                    <a:pt x="2911518" y="34928"/>
                    <a:pt x="2911518" y="78013"/>
                  </a:cubicBezTo>
                  <a:lnTo>
                    <a:pt x="2911518" y="2053340"/>
                  </a:lnTo>
                  <a:cubicBezTo>
                    <a:pt x="2911518" y="2096425"/>
                    <a:pt x="2846342" y="2131353"/>
                    <a:pt x="2765942" y="2131353"/>
                  </a:cubicBezTo>
                  <a:lnTo>
                    <a:pt x="145577" y="2131353"/>
                  </a:lnTo>
                  <a:cubicBezTo>
                    <a:pt x="65177" y="2131353"/>
                    <a:pt x="1" y="2096425"/>
                    <a:pt x="1" y="2053340"/>
                  </a:cubicBezTo>
                  <a:lnTo>
                    <a:pt x="1" y="78013"/>
                  </a:lnTo>
                  <a:cubicBezTo>
                    <a:pt x="1" y="34928"/>
                    <a:pt x="65177" y="0"/>
                    <a:pt x="145577" y="0"/>
                  </a:cubicBezTo>
                  <a:lnTo>
                    <a:pt x="2765942" y="0"/>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50000"/>
                <a:hueOff val="245616"/>
                <a:satOff val="-10737"/>
                <a:lumOff val="29307"/>
                <a:alphaOff val="0"/>
              </a:schemeClr>
            </a:fillRef>
            <a:effectRef idx="2">
              <a:schemeClr val="accent6">
                <a:shade val="50000"/>
                <a:hueOff val="245616"/>
                <a:satOff val="-10737"/>
                <a:lumOff val="29307"/>
                <a:alphaOff val="0"/>
              </a:schemeClr>
            </a:effectRef>
            <a:fontRef idx="minor">
              <a:schemeClr val="lt1"/>
            </a:fontRef>
          </p:style>
          <p:txBody>
            <a:bodyPr spcFirstLastPara="0" vert="horz" wrap="square" lIns="383644" tIns="48007" rIns="62230" bIns="2329215" numCol="1" spcCol="1270" anchor="t" anchorCtr="0">
              <a:noAutofit/>
            </a:bodyPr>
            <a:lstStyle/>
            <a:p>
              <a:pPr algn="ctr" defTabSz="622285">
                <a:lnSpc>
                  <a:spcPct val="90000"/>
                </a:lnSpc>
                <a:spcBef>
                  <a:spcPct val="0"/>
                </a:spcBef>
                <a:spcAft>
                  <a:spcPct val="35000"/>
                </a:spcAft>
              </a:pPr>
              <a:endParaRPr lang="en-US" sz="1400">
                <a:solidFill>
                  <a:schemeClr val="tx1"/>
                </a:solidFill>
                <a:cs typeface="Arial" panose="020B0604020202020204" pitchFamily="34" charset="0"/>
              </a:endParaRPr>
            </a:p>
          </p:txBody>
        </p:sp>
        <p:sp>
          <p:nvSpPr>
            <p:cNvPr id="18" name="Freeform 17"/>
            <p:cNvSpPr/>
            <p:nvPr/>
          </p:nvSpPr>
          <p:spPr>
            <a:xfrm>
              <a:off x="3366929" y="1130704"/>
              <a:ext cx="1277619" cy="2767096"/>
            </a:xfrm>
            <a:custGeom>
              <a:avLst/>
              <a:gdLst>
                <a:gd name="connsiteX0" fmla="*/ 0 w 2169082"/>
                <a:gd name="connsiteY0" fmla="*/ 0 h 2131353"/>
                <a:gd name="connsiteX1" fmla="*/ 2169082 w 2169082"/>
                <a:gd name="connsiteY1" fmla="*/ 0 h 2131353"/>
                <a:gd name="connsiteX2" fmla="*/ 2169082 w 2169082"/>
                <a:gd name="connsiteY2" fmla="*/ 2131353 h 2131353"/>
                <a:gd name="connsiteX3" fmla="*/ 0 w 2169082"/>
                <a:gd name="connsiteY3" fmla="*/ 2131353 h 2131353"/>
                <a:gd name="connsiteX4" fmla="*/ 0 w 2169082"/>
                <a:gd name="connsiteY4" fmla="*/ 0 h 21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82" h="2131353">
                  <a:moveTo>
                    <a:pt x="0" y="0"/>
                  </a:moveTo>
                  <a:lnTo>
                    <a:pt x="2169082" y="0"/>
                  </a:lnTo>
                  <a:lnTo>
                    <a:pt x="2169082" y="2131353"/>
                  </a:lnTo>
                  <a:lnTo>
                    <a:pt x="0" y="2131353"/>
                  </a:lnTo>
                  <a:lnTo>
                    <a:pt x="0" y="0"/>
                  </a:lnTo>
                  <a:close/>
                </a:path>
              </a:pathLst>
            </a:custGeom>
            <a:grp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accent6">
                <a:shade val="50000"/>
                <a:hueOff val="245616"/>
                <a:satOff val="-10737"/>
                <a:lumOff val="29307"/>
                <a:alphaOff val="0"/>
              </a:schemeClr>
            </a:effectRef>
            <a:fontRef idx="minor">
              <a:schemeClr val="lt1"/>
            </a:fontRef>
          </p:style>
          <p:txBody>
            <a:bodyPr spcFirstLastPara="0" vert="horz" wrap="square" lIns="0" tIns="34290" rIns="0" bIns="0" numCol="1" spcCol="1270" anchor="ctr" anchorCtr="0">
              <a:noAutofit/>
            </a:bodyPr>
            <a:lstStyle/>
            <a:p>
              <a:pPr defTabSz="444489">
                <a:lnSpc>
                  <a:spcPct val="90000"/>
                </a:lnSpc>
                <a:spcBef>
                  <a:spcPct val="0"/>
                </a:spcBef>
                <a:spcAft>
                  <a:spcPct val="35000"/>
                </a:spcAft>
              </a:pPr>
              <a:endParaRPr lang="en-US" sz="1000" dirty="0">
                <a:solidFill>
                  <a:schemeClr val="tx1"/>
                </a:solidFill>
                <a:cs typeface="Arial" panose="020B0604020202020204" pitchFamily="34" charset="0"/>
              </a:endParaRPr>
            </a:p>
            <a:p>
              <a:pPr algn="ctr" defTabSz="444489">
                <a:lnSpc>
                  <a:spcPct val="90000"/>
                </a:lnSpc>
                <a:spcBef>
                  <a:spcPct val="0"/>
                </a:spcBef>
                <a:spcAft>
                  <a:spcPct val="35000"/>
                </a:spcAft>
              </a:pPr>
              <a:r>
                <a:rPr lang="en-US" sz="1200" dirty="0">
                  <a:solidFill>
                    <a:srgbClr val="595959"/>
                  </a:solidFill>
                  <a:cs typeface="Arial" panose="020B0604020202020204" pitchFamily="34" charset="0"/>
                </a:rPr>
                <a:t>User Acceptance Testing will be performed by  HDFC Life Business Users. </a:t>
              </a:r>
            </a:p>
          </p:txBody>
        </p:sp>
      </p:grpSp>
      <p:sp>
        <p:nvSpPr>
          <p:cNvPr id="20" name="TextBox 19"/>
          <p:cNvSpPr txBox="1"/>
          <p:nvPr/>
        </p:nvSpPr>
        <p:spPr>
          <a:xfrm>
            <a:off x="4355434" y="1169696"/>
            <a:ext cx="433132" cy="276999"/>
          </a:xfrm>
          <a:prstGeom prst="rect">
            <a:avLst/>
          </a:prstGeom>
          <a:solidFill>
            <a:schemeClr val="accent3">
              <a:lumMod val="40000"/>
              <a:lumOff val="60000"/>
            </a:schemeClr>
          </a:solidFill>
        </p:spPr>
        <p:txBody>
          <a:bodyPr wrap="none" rtlCol="0">
            <a:spAutoFit/>
          </a:bodyPr>
          <a:lstStyle/>
          <a:p>
            <a:r>
              <a:rPr lang="en-US" sz="1200" dirty="0">
                <a:solidFill>
                  <a:schemeClr val="bg1">
                    <a:lumMod val="50000"/>
                  </a:schemeClr>
                </a:solidFill>
              </a:rPr>
              <a:t>Sify</a:t>
            </a:r>
          </a:p>
        </p:txBody>
      </p:sp>
      <p:sp>
        <p:nvSpPr>
          <p:cNvPr id="29" name="Freeform 28"/>
          <p:cNvSpPr/>
          <p:nvPr/>
        </p:nvSpPr>
        <p:spPr>
          <a:xfrm rot="16200000">
            <a:off x="3221212" y="817903"/>
            <a:ext cx="3041088" cy="4598860"/>
          </a:xfrm>
          <a:custGeom>
            <a:avLst/>
            <a:gdLst>
              <a:gd name="connsiteX0" fmla="*/ 0 w 2911519"/>
              <a:gd name="connsiteY0" fmla="*/ 106568 h 2131353"/>
              <a:gd name="connsiteX1" fmla="*/ 106568 w 2911519"/>
              <a:gd name="connsiteY1" fmla="*/ 0 h 2131353"/>
              <a:gd name="connsiteX2" fmla="*/ 2804951 w 2911519"/>
              <a:gd name="connsiteY2" fmla="*/ 0 h 2131353"/>
              <a:gd name="connsiteX3" fmla="*/ 2911519 w 2911519"/>
              <a:gd name="connsiteY3" fmla="*/ 106568 h 2131353"/>
              <a:gd name="connsiteX4" fmla="*/ 2911519 w 2911519"/>
              <a:gd name="connsiteY4" fmla="*/ 2024785 h 2131353"/>
              <a:gd name="connsiteX5" fmla="*/ 2804951 w 2911519"/>
              <a:gd name="connsiteY5" fmla="*/ 2131353 h 2131353"/>
              <a:gd name="connsiteX6" fmla="*/ 106568 w 2911519"/>
              <a:gd name="connsiteY6" fmla="*/ 2131353 h 2131353"/>
              <a:gd name="connsiteX7" fmla="*/ 0 w 2911519"/>
              <a:gd name="connsiteY7" fmla="*/ 2024785 h 2131353"/>
              <a:gd name="connsiteX8" fmla="*/ 0 w 2911519"/>
              <a:gd name="connsiteY8" fmla="*/ 106568 h 21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519" h="2131353">
                <a:moveTo>
                  <a:pt x="2765942" y="0"/>
                </a:moveTo>
                <a:cubicBezTo>
                  <a:pt x="2846342" y="0"/>
                  <a:pt x="2911518" y="34928"/>
                  <a:pt x="2911518" y="78013"/>
                </a:cubicBezTo>
                <a:lnTo>
                  <a:pt x="2911518" y="2053340"/>
                </a:lnTo>
                <a:cubicBezTo>
                  <a:pt x="2911518" y="2096425"/>
                  <a:pt x="2846342" y="2131353"/>
                  <a:pt x="2765942" y="2131353"/>
                </a:cubicBezTo>
                <a:lnTo>
                  <a:pt x="145577" y="2131353"/>
                </a:lnTo>
                <a:cubicBezTo>
                  <a:pt x="65177" y="2131353"/>
                  <a:pt x="1" y="2096425"/>
                  <a:pt x="1" y="2053340"/>
                </a:cubicBezTo>
                <a:lnTo>
                  <a:pt x="1" y="78013"/>
                </a:lnTo>
                <a:cubicBezTo>
                  <a:pt x="1" y="34928"/>
                  <a:pt x="65177" y="0"/>
                  <a:pt x="145577" y="0"/>
                </a:cubicBezTo>
                <a:lnTo>
                  <a:pt x="2765942" y="0"/>
                </a:lnTo>
                <a:close/>
              </a:path>
            </a:pathLst>
          </a:custGeo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50000"/>
              <a:hueOff val="245616"/>
              <a:satOff val="-10737"/>
              <a:lumOff val="29307"/>
              <a:alphaOff val="0"/>
            </a:schemeClr>
          </a:fillRef>
          <a:effectRef idx="2">
            <a:schemeClr val="accent6">
              <a:shade val="50000"/>
              <a:hueOff val="245616"/>
              <a:satOff val="-10737"/>
              <a:lumOff val="29307"/>
              <a:alphaOff val="0"/>
            </a:schemeClr>
          </a:effectRef>
          <a:fontRef idx="minor">
            <a:schemeClr val="lt1"/>
          </a:fontRef>
        </p:style>
        <p:txBody>
          <a:bodyPr spcFirstLastPara="0" vert="horz" wrap="square" lIns="383644" tIns="48006" rIns="62230" bIns="2329216" numCol="1" spcCol="1270" anchor="t" anchorCtr="0">
            <a:noAutofit/>
          </a:bodyPr>
          <a:lstStyle/>
          <a:p>
            <a:pPr algn="ctr" defTabSz="622285">
              <a:lnSpc>
                <a:spcPct val="90000"/>
              </a:lnSpc>
              <a:spcBef>
                <a:spcPct val="0"/>
              </a:spcBef>
              <a:spcAft>
                <a:spcPct val="35000"/>
              </a:spcAft>
            </a:pPr>
            <a:r>
              <a:rPr lang="en-US">
                <a:solidFill>
                  <a:schemeClr val="bg1">
                    <a:lumMod val="50000"/>
                  </a:schemeClr>
                </a:solidFill>
                <a:cs typeface="Arial" panose="020B0604020202020204" pitchFamily="34" charset="0"/>
              </a:rPr>
              <a:t> </a:t>
            </a:r>
          </a:p>
        </p:txBody>
      </p:sp>
      <p:sp>
        <p:nvSpPr>
          <p:cNvPr id="31" name="Freeform 30"/>
          <p:cNvSpPr/>
          <p:nvPr/>
        </p:nvSpPr>
        <p:spPr>
          <a:xfrm>
            <a:off x="2603945" y="1881371"/>
            <a:ext cx="4380704" cy="2708472"/>
          </a:xfrm>
          <a:custGeom>
            <a:avLst/>
            <a:gdLst>
              <a:gd name="connsiteX0" fmla="*/ 0 w 2169082"/>
              <a:gd name="connsiteY0" fmla="*/ 0 h 2131353"/>
              <a:gd name="connsiteX1" fmla="*/ 2169082 w 2169082"/>
              <a:gd name="connsiteY1" fmla="*/ 0 h 2131353"/>
              <a:gd name="connsiteX2" fmla="*/ 2169082 w 2169082"/>
              <a:gd name="connsiteY2" fmla="*/ 2131353 h 2131353"/>
              <a:gd name="connsiteX3" fmla="*/ 0 w 2169082"/>
              <a:gd name="connsiteY3" fmla="*/ 2131353 h 2131353"/>
              <a:gd name="connsiteX4" fmla="*/ 0 w 2169082"/>
              <a:gd name="connsiteY4" fmla="*/ 0 h 21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82" h="2131353">
                <a:moveTo>
                  <a:pt x="0" y="0"/>
                </a:moveTo>
                <a:lnTo>
                  <a:pt x="2169082" y="0"/>
                </a:lnTo>
                <a:lnTo>
                  <a:pt x="2169082" y="2131353"/>
                </a:lnTo>
                <a:lnTo>
                  <a:pt x="0" y="2131353"/>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accent6">
              <a:shade val="50000"/>
              <a:hueOff val="245616"/>
              <a:satOff val="-10737"/>
              <a:lumOff val="29307"/>
              <a:alphaOff val="0"/>
            </a:schemeClr>
          </a:effectRef>
          <a:fontRef idx="minor">
            <a:schemeClr val="lt1"/>
          </a:fontRef>
        </p:style>
        <p:txBody>
          <a:bodyPr spcFirstLastPara="0" vert="horz" wrap="square" lIns="0" tIns="34290" rIns="0" bIns="0" numCol="1" spcCol="1270" anchor="t" anchorCtr="0">
            <a:noAutofit/>
          </a:bodyPr>
          <a:lstStyle/>
          <a:p>
            <a:pPr defTabSz="444489">
              <a:lnSpc>
                <a:spcPct val="90000"/>
              </a:lnSpc>
              <a:spcBef>
                <a:spcPts val="600"/>
              </a:spcBef>
              <a:spcAft>
                <a:spcPct val="35000"/>
              </a:spcAft>
            </a:pPr>
            <a:endParaRPr lang="en-US" sz="1050" dirty="0">
              <a:cs typeface="Arial" panose="020B0604020202020204" pitchFamily="34" charset="0"/>
            </a:endParaRP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Provide Backup Plan to HDFC Life to initiate Backups</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Provide Parameters for Replications to HDFC Life team</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Installation of SAP systems at AWS</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Enable Replication parameters at DR site</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Switchover from current DC to AWS</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Installation of SAP in NDR location (AWS)</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Installation of SAP in DR location (Sify DC)</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Enabling Replication  between AWS and DR</a:t>
            </a:r>
            <a:endParaRPr lang="en-US" sz="1000" dirty="0">
              <a:cs typeface="Arial" panose="020B0604020202020204" pitchFamily="34" charset="0"/>
            </a:endParaRPr>
          </a:p>
          <a:p>
            <a:pPr defTabSz="444489">
              <a:lnSpc>
                <a:spcPct val="90000"/>
              </a:lnSpc>
              <a:spcBef>
                <a:spcPts val="600"/>
              </a:spcBef>
              <a:spcAft>
                <a:spcPct val="35000"/>
              </a:spcAft>
            </a:pPr>
            <a:endParaRPr lang="en-US" sz="1000" dirty="0">
              <a:cs typeface="Arial" panose="020B0604020202020204" pitchFamily="34" charset="0"/>
            </a:endParaRPr>
          </a:p>
        </p:txBody>
      </p:sp>
      <p:grpSp>
        <p:nvGrpSpPr>
          <p:cNvPr id="21" name="Group 20">
            <a:extLst>
              <a:ext uri="{FF2B5EF4-FFF2-40B4-BE49-F238E27FC236}">
                <a16:creationId xmlns:a16="http://schemas.microsoft.com/office/drawing/2014/main" id="{68B250B9-0391-48FC-B544-8197B6588416}"/>
              </a:ext>
            </a:extLst>
          </p:cNvPr>
          <p:cNvGrpSpPr/>
          <p:nvPr/>
        </p:nvGrpSpPr>
        <p:grpSpPr>
          <a:xfrm>
            <a:off x="457924" y="1621604"/>
            <a:ext cx="1918503" cy="3016274"/>
            <a:chOff x="3727861" y="976190"/>
            <a:chExt cx="1522487" cy="2131353"/>
          </a:xfrm>
          <a:solidFill>
            <a:schemeClr val="accent1">
              <a:lumMod val="40000"/>
              <a:lumOff val="60000"/>
            </a:schemeClr>
          </a:solidFill>
        </p:grpSpPr>
        <p:sp>
          <p:nvSpPr>
            <p:cNvPr id="28" name="Freeform 15">
              <a:extLst>
                <a:ext uri="{FF2B5EF4-FFF2-40B4-BE49-F238E27FC236}">
                  <a16:creationId xmlns:a16="http://schemas.microsoft.com/office/drawing/2014/main" id="{41B467E1-E718-4895-9F3C-9A92246213B4}"/>
                </a:ext>
              </a:extLst>
            </p:cNvPr>
            <p:cNvSpPr/>
            <p:nvPr/>
          </p:nvSpPr>
          <p:spPr>
            <a:xfrm rot="16200000">
              <a:off x="3423428" y="1280623"/>
              <a:ext cx="2131353" cy="1522487"/>
            </a:xfrm>
            <a:custGeom>
              <a:avLst/>
              <a:gdLst>
                <a:gd name="connsiteX0" fmla="*/ 0 w 2911519"/>
                <a:gd name="connsiteY0" fmla="*/ 106568 h 2131353"/>
                <a:gd name="connsiteX1" fmla="*/ 106568 w 2911519"/>
                <a:gd name="connsiteY1" fmla="*/ 0 h 2131353"/>
                <a:gd name="connsiteX2" fmla="*/ 2804951 w 2911519"/>
                <a:gd name="connsiteY2" fmla="*/ 0 h 2131353"/>
                <a:gd name="connsiteX3" fmla="*/ 2911519 w 2911519"/>
                <a:gd name="connsiteY3" fmla="*/ 106568 h 2131353"/>
                <a:gd name="connsiteX4" fmla="*/ 2911519 w 2911519"/>
                <a:gd name="connsiteY4" fmla="*/ 2024785 h 2131353"/>
                <a:gd name="connsiteX5" fmla="*/ 2804951 w 2911519"/>
                <a:gd name="connsiteY5" fmla="*/ 2131353 h 2131353"/>
                <a:gd name="connsiteX6" fmla="*/ 106568 w 2911519"/>
                <a:gd name="connsiteY6" fmla="*/ 2131353 h 2131353"/>
                <a:gd name="connsiteX7" fmla="*/ 0 w 2911519"/>
                <a:gd name="connsiteY7" fmla="*/ 2024785 h 2131353"/>
                <a:gd name="connsiteX8" fmla="*/ 0 w 2911519"/>
                <a:gd name="connsiteY8" fmla="*/ 106568 h 21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519" h="2131353">
                  <a:moveTo>
                    <a:pt x="2765942" y="0"/>
                  </a:moveTo>
                  <a:cubicBezTo>
                    <a:pt x="2846342" y="0"/>
                    <a:pt x="2911518" y="34928"/>
                    <a:pt x="2911518" y="78013"/>
                  </a:cubicBezTo>
                  <a:lnTo>
                    <a:pt x="2911518" y="2053340"/>
                  </a:lnTo>
                  <a:cubicBezTo>
                    <a:pt x="2911518" y="2096425"/>
                    <a:pt x="2846342" y="2131353"/>
                    <a:pt x="2765942" y="2131353"/>
                  </a:cubicBezTo>
                  <a:lnTo>
                    <a:pt x="145577" y="2131353"/>
                  </a:lnTo>
                  <a:cubicBezTo>
                    <a:pt x="65177" y="2131353"/>
                    <a:pt x="1" y="2096425"/>
                    <a:pt x="1" y="2053340"/>
                  </a:cubicBezTo>
                  <a:lnTo>
                    <a:pt x="1" y="78013"/>
                  </a:lnTo>
                  <a:cubicBezTo>
                    <a:pt x="1" y="34928"/>
                    <a:pt x="65177" y="0"/>
                    <a:pt x="145577" y="0"/>
                  </a:cubicBezTo>
                  <a:lnTo>
                    <a:pt x="2765942" y="0"/>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50000"/>
                <a:hueOff val="245616"/>
                <a:satOff val="-10737"/>
                <a:lumOff val="29307"/>
                <a:alphaOff val="0"/>
              </a:schemeClr>
            </a:fillRef>
            <a:effectRef idx="2">
              <a:schemeClr val="accent6">
                <a:shade val="50000"/>
                <a:hueOff val="245616"/>
                <a:satOff val="-10737"/>
                <a:lumOff val="29307"/>
                <a:alphaOff val="0"/>
              </a:schemeClr>
            </a:effectRef>
            <a:fontRef idx="minor">
              <a:schemeClr val="lt1"/>
            </a:fontRef>
          </p:style>
          <p:txBody>
            <a:bodyPr spcFirstLastPara="0" vert="horz" wrap="square" lIns="383644" tIns="48007" rIns="62230" bIns="2329215" numCol="1" spcCol="1270" anchor="t" anchorCtr="0">
              <a:noAutofit/>
            </a:bodyPr>
            <a:lstStyle/>
            <a:p>
              <a:pPr algn="ctr" defTabSz="622285">
                <a:lnSpc>
                  <a:spcPct val="90000"/>
                </a:lnSpc>
                <a:spcBef>
                  <a:spcPct val="0"/>
                </a:spcBef>
                <a:spcAft>
                  <a:spcPct val="35000"/>
                </a:spcAft>
              </a:pPr>
              <a:endParaRPr lang="en-US" sz="1400">
                <a:solidFill>
                  <a:schemeClr val="tx1"/>
                </a:solidFill>
                <a:cs typeface="Arial" panose="020B0604020202020204" pitchFamily="34" charset="0"/>
              </a:endParaRPr>
            </a:p>
          </p:txBody>
        </p:sp>
        <p:sp>
          <p:nvSpPr>
            <p:cNvPr id="30" name="Freeform 17">
              <a:extLst>
                <a:ext uri="{FF2B5EF4-FFF2-40B4-BE49-F238E27FC236}">
                  <a16:creationId xmlns:a16="http://schemas.microsoft.com/office/drawing/2014/main" id="{A8725A06-DFEF-41F5-BB51-276ACF693186}"/>
                </a:ext>
              </a:extLst>
            </p:cNvPr>
            <p:cNvSpPr/>
            <p:nvPr/>
          </p:nvSpPr>
          <p:spPr>
            <a:xfrm>
              <a:off x="3755513" y="1023241"/>
              <a:ext cx="1449969" cy="2037251"/>
            </a:xfrm>
            <a:custGeom>
              <a:avLst/>
              <a:gdLst>
                <a:gd name="connsiteX0" fmla="*/ 0 w 2169082"/>
                <a:gd name="connsiteY0" fmla="*/ 0 h 2131353"/>
                <a:gd name="connsiteX1" fmla="*/ 2169082 w 2169082"/>
                <a:gd name="connsiteY1" fmla="*/ 0 h 2131353"/>
                <a:gd name="connsiteX2" fmla="*/ 2169082 w 2169082"/>
                <a:gd name="connsiteY2" fmla="*/ 2131353 h 2131353"/>
                <a:gd name="connsiteX3" fmla="*/ 0 w 2169082"/>
                <a:gd name="connsiteY3" fmla="*/ 2131353 h 2131353"/>
                <a:gd name="connsiteX4" fmla="*/ 0 w 2169082"/>
                <a:gd name="connsiteY4" fmla="*/ 0 h 21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82" h="2131353">
                  <a:moveTo>
                    <a:pt x="0" y="0"/>
                  </a:moveTo>
                  <a:lnTo>
                    <a:pt x="2169082" y="0"/>
                  </a:lnTo>
                  <a:lnTo>
                    <a:pt x="2169082" y="2131353"/>
                  </a:lnTo>
                  <a:lnTo>
                    <a:pt x="0" y="2131353"/>
                  </a:lnTo>
                  <a:lnTo>
                    <a:pt x="0" y="0"/>
                  </a:lnTo>
                  <a:close/>
                </a:path>
              </a:pathLst>
            </a:custGeom>
            <a:grp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accent6">
                <a:shade val="50000"/>
                <a:hueOff val="245616"/>
                <a:satOff val="-10737"/>
                <a:lumOff val="29307"/>
                <a:alphaOff val="0"/>
              </a:schemeClr>
            </a:effectRef>
            <a:fontRef idx="minor">
              <a:schemeClr val="lt1"/>
            </a:fontRef>
          </p:style>
          <p:txBody>
            <a:bodyPr spcFirstLastPara="0" vert="horz" wrap="square" lIns="0" tIns="34290" rIns="0" bIns="0" numCol="1" spcCol="1270" anchor="ctr" anchorCtr="0">
              <a:noAutofit/>
            </a:bodyPr>
            <a:lstStyle/>
            <a:p>
              <a:pPr marL="228594" indent="-228594" defTabSz="444489">
                <a:lnSpc>
                  <a:spcPct val="90000"/>
                </a:lnSpc>
                <a:spcBef>
                  <a:spcPct val="0"/>
                </a:spcBef>
                <a:spcAft>
                  <a:spcPct val="35000"/>
                </a:spcAft>
                <a:buFont typeface="+mj-lt"/>
                <a:buAutoNum type="arabicPeriod"/>
              </a:pPr>
              <a:endParaRPr lang="en-US" sz="1200" dirty="0">
                <a:solidFill>
                  <a:srgbClr val="595959"/>
                </a:solidFill>
                <a:cs typeface="Arial" panose="020B0604020202020204" pitchFamily="34" charset="0"/>
              </a:endParaRP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Backup of Current System before starting Replication</a:t>
              </a:r>
            </a:p>
            <a:p>
              <a:pPr marL="228594" indent="-228594" defTabSz="444489">
                <a:lnSpc>
                  <a:spcPct val="90000"/>
                </a:lnSpc>
                <a:spcBef>
                  <a:spcPct val="0"/>
                </a:spcBef>
                <a:spcAft>
                  <a:spcPct val="35000"/>
                </a:spcAft>
                <a:buFont typeface="+mj-lt"/>
                <a:buAutoNum type="arabicPeriod"/>
              </a:pPr>
              <a:r>
                <a:rPr lang="en-US" sz="1200" dirty="0">
                  <a:solidFill>
                    <a:srgbClr val="595959"/>
                  </a:solidFill>
                  <a:cs typeface="Arial" panose="020B0604020202020204" pitchFamily="34" charset="0"/>
                </a:rPr>
                <a:t>Changes in Current Production system for Replication </a:t>
              </a:r>
            </a:p>
            <a:p>
              <a:pPr marL="171446" indent="-171446" algn="ctr" defTabSz="444489">
                <a:lnSpc>
                  <a:spcPct val="90000"/>
                </a:lnSpc>
                <a:spcBef>
                  <a:spcPct val="0"/>
                </a:spcBef>
                <a:spcAft>
                  <a:spcPct val="35000"/>
                </a:spcAft>
                <a:buFont typeface="Arial" panose="020B0604020202020204" pitchFamily="34" charset="0"/>
                <a:buChar char="•"/>
              </a:pPr>
              <a:endParaRPr lang="en-US" sz="1200" dirty="0">
                <a:solidFill>
                  <a:srgbClr val="595959"/>
                </a:solidFill>
                <a:cs typeface="Arial" panose="020B0604020202020204" pitchFamily="34" charset="0"/>
              </a:endParaRPr>
            </a:p>
          </p:txBody>
        </p:sp>
      </p:grpSp>
      <p:sp>
        <p:nvSpPr>
          <p:cNvPr id="32" name="TextBox 31">
            <a:extLst>
              <a:ext uri="{FF2B5EF4-FFF2-40B4-BE49-F238E27FC236}">
                <a16:creationId xmlns:a16="http://schemas.microsoft.com/office/drawing/2014/main" id="{55BE943B-983E-4093-8605-716C6036186D}"/>
              </a:ext>
            </a:extLst>
          </p:cNvPr>
          <p:cNvSpPr txBox="1"/>
          <p:nvPr/>
        </p:nvSpPr>
        <p:spPr>
          <a:xfrm>
            <a:off x="867111" y="1177450"/>
            <a:ext cx="906017" cy="276999"/>
          </a:xfrm>
          <a:prstGeom prst="rect">
            <a:avLst/>
          </a:prstGeom>
          <a:solidFill>
            <a:schemeClr val="accent1">
              <a:lumMod val="40000"/>
              <a:lumOff val="60000"/>
            </a:schemeClr>
          </a:solidFill>
        </p:spPr>
        <p:txBody>
          <a:bodyPr wrap="none" rtlCol="0">
            <a:spAutoFit/>
          </a:bodyPr>
          <a:lstStyle/>
          <a:p>
            <a:r>
              <a:rPr lang="en-US" sz="1200" dirty="0">
                <a:solidFill>
                  <a:srgbClr val="595959"/>
                </a:solidFill>
              </a:rPr>
              <a:t>HDFC Life </a:t>
            </a:r>
          </a:p>
        </p:txBody>
      </p:sp>
      <p:sp>
        <p:nvSpPr>
          <p:cNvPr id="22" name="TextBox 21">
            <a:extLst>
              <a:ext uri="{FF2B5EF4-FFF2-40B4-BE49-F238E27FC236}">
                <a16:creationId xmlns:a16="http://schemas.microsoft.com/office/drawing/2014/main" id="{2A0745DC-18CD-41CB-943B-1F59C154A00E}"/>
              </a:ext>
            </a:extLst>
          </p:cNvPr>
          <p:cNvSpPr txBox="1"/>
          <p:nvPr/>
        </p:nvSpPr>
        <p:spPr>
          <a:xfrm>
            <a:off x="7415318" y="1169696"/>
            <a:ext cx="906017" cy="276999"/>
          </a:xfrm>
          <a:prstGeom prst="rect">
            <a:avLst/>
          </a:prstGeom>
          <a:solidFill>
            <a:schemeClr val="accent1">
              <a:lumMod val="40000"/>
              <a:lumOff val="60000"/>
            </a:schemeClr>
          </a:solidFill>
        </p:spPr>
        <p:txBody>
          <a:bodyPr wrap="none" rtlCol="0">
            <a:spAutoFit/>
          </a:bodyPr>
          <a:lstStyle/>
          <a:p>
            <a:r>
              <a:rPr lang="en-US" sz="1200" dirty="0">
                <a:solidFill>
                  <a:srgbClr val="595959"/>
                </a:solidFill>
              </a:rPr>
              <a:t>HDFC Life </a:t>
            </a:r>
          </a:p>
        </p:txBody>
      </p:sp>
    </p:spTree>
    <p:extLst>
      <p:ext uri="{BB962C8B-B14F-4D97-AF65-F5344CB8AC3E}">
        <p14:creationId xmlns:p14="http://schemas.microsoft.com/office/powerpoint/2010/main" val="235085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71F2DA-3C67-4FB5-8F71-A8D9D619607F}"/>
              </a:ext>
            </a:extLst>
          </p:cNvPr>
          <p:cNvSpPr/>
          <p:nvPr/>
        </p:nvSpPr>
        <p:spPr>
          <a:xfrm>
            <a:off x="4572000" y="0"/>
            <a:ext cx="4572000" cy="514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2335B4F5-8863-4957-9707-8F940E6D28FB}"/>
              </a:ext>
            </a:extLst>
          </p:cNvPr>
          <p:cNvSpPr txBox="1">
            <a:spLocks/>
          </p:cNvSpPr>
          <p:nvPr/>
        </p:nvSpPr>
        <p:spPr>
          <a:xfrm>
            <a:off x="237578" y="142113"/>
            <a:ext cx="3308988" cy="509819"/>
          </a:xfrm>
          <a:prstGeom prst="rect">
            <a:avLst/>
          </a:prstGeom>
        </p:spPr>
        <p:txBody>
          <a:bodyPr vert="horz" wrap="square" lIns="0" tIns="45715" rIns="91428" bIns="45715" rtlCol="0" anchor="ctr">
            <a:no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r>
              <a:rPr lang="en-IN" sz="1650">
                <a:latin typeface="Arial" panose="020B0604020202020204" pitchFamily="34" charset="0"/>
                <a:cs typeface="Arial" panose="020B0604020202020204" pitchFamily="34" charset="0"/>
              </a:rPr>
              <a:t>Prerequisite, Assumption and Out of scope</a:t>
            </a:r>
          </a:p>
        </p:txBody>
      </p:sp>
      <p:sp>
        <p:nvSpPr>
          <p:cNvPr id="7" name="TextBox 6">
            <a:extLst>
              <a:ext uri="{FF2B5EF4-FFF2-40B4-BE49-F238E27FC236}">
                <a16:creationId xmlns:a16="http://schemas.microsoft.com/office/drawing/2014/main" id="{18F8AD73-7C56-4A61-BEEF-0B2CEF393210}"/>
              </a:ext>
            </a:extLst>
          </p:cNvPr>
          <p:cNvSpPr txBox="1"/>
          <p:nvPr/>
        </p:nvSpPr>
        <p:spPr>
          <a:xfrm>
            <a:off x="237578" y="816349"/>
            <a:ext cx="3553917" cy="20774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1050" b="1" dirty="0">
                <a:latin typeface="Arial" panose="020B0604020202020204" pitchFamily="34" charset="0"/>
                <a:cs typeface="Arial" panose="020B0604020202020204" pitchFamily="34" charset="0"/>
              </a:rPr>
              <a:t>Prerequisite</a:t>
            </a:r>
          </a:p>
          <a:p>
            <a:endParaRPr lang="en-IN" sz="105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Remote connectivity of HDFC Life Ltd SAP systems (VPN access or Public IP server to access the server) </a:t>
            </a: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Windows Jump Server to connect the existing  Customer’s on premise SAP Servers </a:t>
            </a: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Client to provide SAP, OS, DB User Credentials to connect the  SAP Server (as per the Perquisite Sheet) </a:t>
            </a: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S-user ID and Password for SAP service marketplace </a:t>
            </a: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Need  Production Server Downtime </a:t>
            </a: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DB team support required to enable replication parameters at DC site </a:t>
            </a:r>
          </a:p>
          <a:p>
            <a:pPr marL="214313" indent="-214313">
              <a:buFont typeface="Wingdings" panose="05000000000000000000" pitchFamily="2" charset="2"/>
              <a:buChar char="§"/>
            </a:pPr>
            <a:r>
              <a:rPr lang="en-IN" sz="900" dirty="0">
                <a:latin typeface="Arial" panose="020B0604020202020204" pitchFamily="34" charset="0"/>
                <a:cs typeface="Arial" panose="020B0604020202020204" pitchFamily="34" charset="0"/>
              </a:rPr>
              <a:t>Dedicated MPLS Link between HDFC Life DC to AWS to Enable DB Replication Setup</a:t>
            </a:r>
          </a:p>
        </p:txBody>
      </p:sp>
      <p:sp>
        <p:nvSpPr>
          <p:cNvPr id="8" name="TextBox 7">
            <a:extLst>
              <a:ext uri="{FF2B5EF4-FFF2-40B4-BE49-F238E27FC236}">
                <a16:creationId xmlns:a16="http://schemas.microsoft.com/office/drawing/2014/main" id="{E5191A01-C171-4194-AE6E-0F9EADC2D17C}"/>
              </a:ext>
            </a:extLst>
          </p:cNvPr>
          <p:cNvSpPr txBox="1"/>
          <p:nvPr/>
        </p:nvSpPr>
        <p:spPr>
          <a:xfrm>
            <a:off x="237578" y="3035176"/>
            <a:ext cx="3553917" cy="1777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1050" b="1" dirty="0">
                <a:latin typeface="Arial" panose="020B0604020202020204" pitchFamily="34" charset="0"/>
                <a:cs typeface="Arial" panose="020B0604020202020204" pitchFamily="34" charset="0"/>
              </a:rPr>
              <a:t>Assumptions</a:t>
            </a:r>
          </a:p>
          <a:p>
            <a:endParaRPr lang="en-IN" sz="900" dirty="0">
              <a:latin typeface="Arial" panose="020B0604020202020204" pitchFamily="34" charset="0"/>
              <a:cs typeface="Arial" panose="020B0604020202020204" pitchFamily="34" charset="0"/>
            </a:endParaRPr>
          </a:p>
          <a:p>
            <a:pPr marL="128588" indent="-128588">
              <a:buFont typeface="Wingdings" panose="05000000000000000000" pitchFamily="2" charset="2"/>
              <a:buChar char="§"/>
            </a:pPr>
            <a:r>
              <a:rPr lang="en-IN" sz="900" dirty="0">
                <a:latin typeface="Arial" panose="020B0604020202020204" pitchFamily="34" charset="0"/>
                <a:cs typeface="Arial" panose="020B0604020202020204" pitchFamily="34" charset="0"/>
              </a:rPr>
              <a:t>Downtime window confirmation will be provided by HDFC Life Ltd during Production cutover </a:t>
            </a:r>
          </a:p>
          <a:p>
            <a:pPr marL="128588" indent="-128588">
              <a:buFont typeface="Wingdings" panose="05000000000000000000" pitchFamily="2" charset="2"/>
              <a:buChar char="§"/>
            </a:pPr>
            <a:r>
              <a:rPr lang="en-IN" sz="900" dirty="0">
                <a:latin typeface="Arial" panose="020B0604020202020204" pitchFamily="34" charset="0"/>
                <a:cs typeface="Arial" panose="020B0604020202020204" pitchFamily="34" charset="0"/>
              </a:rPr>
              <a:t>HDFC Life Ltd will coordinate with third party for creating additional RFC Connectivity to other non SAP source systems (if any) </a:t>
            </a:r>
          </a:p>
          <a:p>
            <a:pPr marL="128588" indent="-128588">
              <a:buFont typeface="Wingdings" panose="05000000000000000000" pitchFamily="2" charset="2"/>
              <a:buChar char="§"/>
            </a:pPr>
            <a:r>
              <a:rPr lang="en-IN" sz="900" dirty="0">
                <a:latin typeface="Arial" panose="020B0604020202020204" pitchFamily="34" charset="0"/>
                <a:cs typeface="Arial" panose="020B0604020202020204" pitchFamily="34" charset="0"/>
              </a:rPr>
              <a:t>System Backup will be scheduled only after migration of SAP Landscape </a:t>
            </a:r>
          </a:p>
          <a:p>
            <a:pPr marL="128588" indent="-128588">
              <a:buFont typeface="Wingdings" panose="05000000000000000000" pitchFamily="2" charset="2"/>
              <a:buChar char="§"/>
            </a:pPr>
            <a:r>
              <a:rPr lang="en-IN" sz="900" dirty="0">
                <a:latin typeface="Arial" panose="020B0604020202020204" pitchFamily="34" charset="0"/>
                <a:cs typeface="Arial" panose="020B0604020202020204" pitchFamily="34" charset="0"/>
              </a:rPr>
              <a:t>Any new changes during the migration will be considered as Change Request </a:t>
            </a:r>
          </a:p>
          <a:p>
            <a:pPr marL="128588" indent="-128588">
              <a:buFont typeface="Wingdings" panose="05000000000000000000" pitchFamily="2" charset="2"/>
              <a:buChar char="§"/>
            </a:pPr>
            <a:r>
              <a:rPr lang="en-IN" sz="900" dirty="0">
                <a:latin typeface="Arial" panose="020B0604020202020204" pitchFamily="34" charset="0"/>
                <a:cs typeface="Arial" panose="020B0604020202020204" pitchFamily="34" charset="0"/>
              </a:rPr>
              <a:t>All required Licenses are in place</a:t>
            </a:r>
          </a:p>
        </p:txBody>
      </p:sp>
      <p:sp>
        <p:nvSpPr>
          <p:cNvPr id="10" name="TextBox 9">
            <a:extLst>
              <a:ext uri="{FF2B5EF4-FFF2-40B4-BE49-F238E27FC236}">
                <a16:creationId xmlns:a16="http://schemas.microsoft.com/office/drawing/2014/main" id="{0CBCB55E-1AE3-4B65-9660-21409B02552F}"/>
              </a:ext>
            </a:extLst>
          </p:cNvPr>
          <p:cNvSpPr txBox="1"/>
          <p:nvPr/>
        </p:nvSpPr>
        <p:spPr>
          <a:xfrm>
            <a:off x="5309232" y="816349"/>
            <a:ext cx="2202613" cy="37394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1050" b="1" dirty="0">
                <a:solidFill>
                  <a:schemeClr val="bg1"/>
                </a:solidFill>
                <a:latin typeface="Arial" panose="020B0604020202020204" pitchFamily="34" charset="0"/>
                <a:cs typeface="Arial" panose="020B0604020202020204" pitchFamily="34" charset="0"/>
              </a:rPr>
              <a:t>Out of Scope</a:t>
            </a:r>
          </a:p>
          <a:p>
            <a:endParaRPr lang="en-IN" sz="1050" dirty="0">
              <a:solidFill>
                <a:schemeClr val="bg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pPr>
            <a:r>
              <a:rPr lang="en-US" sz="900" dirty="0">
                <a:solidFill>
                  <a:schemeClr val="bg1"/>
                </a:solidFill>
                <a:latin typeface="Arial" panose="020B0604020202020204" pitchFamily="34" charset="0"/>
                <a:cs typeface="Arial" panose="020B0604020202020204" pitchFamily="34" charset="0"/>
              </a:rPr>
              <a:t>Any New Development of  Custom ABAP objects or Functional processes in SAP</a:t>
            </a:r>
          </a:p>
          <a:p>
            <a:pPr marL="214313" indent="-214313">
              <a:buFont typeface="Wingdings" panose="05000000000000000000" pitchFamily="2" charset="2"/>
              <a:buChar char="§"/>
            </a:pPr>
            <a:endParaRPr lang="en-US" sz="900" dirty="0">
              <a:solidFill>
                <a:schemeClr val="bg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pPr>
            <a:r>
              <a:rPr lang="en-US" sz="900" dirty="0">
                <a:solidFill>
                  <a:schemeClr val="bg1"/>
                </a:solidFill>
                <a:latin typeface="Arial" panose="020B0604020202020204" pitchFamily="34" charset="0"/>
                <a:cs typeface="Arial" panose="020B0604020202020204" pitchFamily="34" charset="0"/>
              </a:rPr>
              <a:t>Configuration/Upgrade of  Peripheral devices, such as Printers, Faxes, Roll-out of SAPGUI on to workstations</a:t>
            </a:r>
          </a:p>
          <a:p>
            <a:r>
              <a:rPr lang="en-US" sz="900" dirty="0">
                <a:solidFill>
                  <a:schemeClr val="bg1"/>
                </a:solidFill>
                <a:latin typeface="Arial" panose="020B0604020202020204" pitchFamily="34" charset="0"/>
                <a:cs typeface="Arial" panose="020B0604020202020204" pitchFamily="34" charset="0"/>
              </a:rPr>
              <a:t> </a:t>
            </a:r>
          </a:p>
          <a:p>
            <a:pPr marL="214313" indent="-214313">
              <a:buFont typeface="Wingdings" panose="05000000000000000000" pitchFamily="2" charset="2"/>
              <a:buChar char="§"/>
            </a:pPr>
            <a:r>
              <a:rPr lang="en-US" sz="900" dirty="0">
                <a:solidFill>
                  <a:schemeClr val="bg1"/>
                </a:solidFill>
                <a:latin typeface="Arial" panose="020B0604020202020204" pitchFamily="34" charset="0"/>
                <a:cs typeface="Arial" panose="020B0604020202020204" pitchFamily="34" charset="0"/>
              </a:rPr>
              <a:t>Testing  (post-migration) of any nature (regression or functional) is out of scope. HDFC Life Ltd will perform Unit Testing of SAP data post-migration </a:t>
            </a:r>
          </a:p>
          <a:p>
            <a:pPr marL="214313" indent="-214313">
              <a:buFont typeface="Wingdings" panose="05000000000000000000" pitchFamily="2" charset="2"/>
              <a:buChar char="§"/>
            </a:pPr>
            <a:endParaRPr lang="en-US" sz="900" dirty="0">
              <a:solidFill>
                <a:schemeClr val="bg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pPr>
            <a:r>
              <a:rPr lang="en-US" sz="900" dirty="0">
                <a:solidFill>
                  <a:schemeClr val="bg1"/>
                </a:solidFill>
                <a:latin typeface="Arial" panose="020B0604020202020204" pitchFamily="34" charset="0"/>
                <a:cs typeface="Arial" panose="020B0604020202020204" pitchFamily="34" charset="0"/>
              </a:rPr>
              <a:t>Creation/modification of Test Cases, Test Scripts</a:t>
            </a:r>
          </a:p>
          <a:p>
            <a:r>
              <a:rPr lang="en-US" sz="900" dirty="0">
                <a:solidFill>
                  <a:schemeClr val="bg1"/>
                </a:solidFill>
                <a:latin typeface="Arial" panose="020B0604020202020204" pitchFamily="34" charset="0"/>
                <a:cs typeface="Arial" panose="020B0604020202020204" pitchFamily="34" charset="0"/>
              </a:rPr>
              <a:t> </a:t>
            </a:r>
          </a:p>
          <a:p>
            <a:pPr marL="214313" indent="-214313">
              <a:buFont typeface="Wingdings" panose="05000000000000000000" pitchFamily="2" charset="2"/>
              <a:buChar char="§"/>
            </a:pPr>
            <a:r>
              <a:rPr lang="en-US" sz="900" dirty="0">
                <a:solidFill>
                  <a:schemeClr val="bg1"/>
                </a:solidFill>
                <a:latin typeface="Arial" panose="020B0604020202020204" pitchFamily="34" charset="0"/>
                <a:cs typeface="Arial" panose="020B0604020202020204" pitchFamily="34" charset="0"/>
              </a:rPr>
              <a:t>System backups during SAP Migration phase </a:t>
            </a:r>
          </a:p>
          <a:p>
            <a:pPr marL="214313" indent="-214313">
              <a:buFont typeface="Wingdings" panose="05000000000000000000" pitchFamily="2" charset="2"/>
              <a:buChar char="§"/>
            </a:pPr>
            <a:endParaRPr lang="en-US" sz="900" dirty="0">
              <a:solidFill>
                <a:schemeClr val="bg1"/>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
            </a:pPr>
            <a:r>
              <a:rPr lang="en-US" sz="900" dirty="0">
                <a:solidFill>
                  <a:schemeClr val="bg1"/>
                </a:solidFill>
                <a:latin typeface="Arial" panose="020B0604020202020204" pitchFamily="34" charset="0"/>
                <a:cs typeface="Arial" panose="020B0604020202020204" pitchFamily="34" charset="0"/>
              </a:rPr>
              <a:t>Other than SAP systems, any third-party integration will be customer responsibility</a:t>
            </a:r>
            <a:endParaRPr lang="en-IN"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3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F7BD-6CFD-4E18-AB08-B008E2A34E54}"/>
              </a:ext>
            </a:extLst>
          </p:cNvPr>
          <p:cNvSpPr>
            <a:spLocks noGrp="1"/>
          </p:cNvSpPr>
          <p:nvPr>
            <p:ph type="title"/>
          </p:nvPr>
        </p:nvSpPr>
        <p:spPr/>
        <p:txBody>
          <a:bodyPr/>
          <a:lstStyle/>
          <a:p>
            <a:r>
              <a:rPr lang="en-IN" dirty="0">
                <a:solidFill>
                  <a:schemeClr val="tx2">
                    <a:lumMod val="75000"/>
                  </a:schemeClr>
                </a:solidFill>
              </a:rPr>
              <a:t>Executive Summary</a:t>
            </a:r>
          </a:p>
        </p:txBody>
      </p:sp>
      <p:pic>
        <p:nvPicPr>
          <p:cNvPr id="9" name="Picture 2" descr="Image result for renewal icon">
            <a:extLst>
              <a:ext uri="{FF2B5EF4-FFF2-40B4-BE49-F238E27FC236}">
                <a16:creationId xmlns:a16="http://schemas.microsoft.com/office/drawing/2014/main" id="{73727DE1-9706-456B-BE49-671AE2B76D10}"/>
              </a:ext>
            </a:extLst>
          </p:cNvPr>
          <p:cNvPicPr>
            <a:picLocks noChangeAspect="1" noChangeArrowheads="1"/>
          </p:cNvPicPr>
          <p:nvPr/>
        </p:nvPicPr>
        <p:blipFill>
          <a:blip r:embed="rId2" cstate="screen">
            <a:duotone>
              <a:srgbClr val="4F81BD">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409901" y="1179696"/>
            <a:ext cx="640556" cy="640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lated image">
            <a:extLst>
              <a:ext uri="{FF2B5EF4-FFF2-40B4-BE49-F238E27FC236}">
                <a16:creationId xmlns:a16="http://schemas.microsoft.com/office/drawing/2014/main" id="{7351DE94-838F-4E4E-9BE3-EB06663E403F}"/>
              </a:ext>
            </a:extLst>
          </p:cNvPr>
          <p:cNvPicPr>
            <a:picLocks noChangeAspect="1" noChangeArrowheads="1"/>
          </p:cNvPicPr>
          <p:nvPr/>
        </p:nvPicPr>
        <p:blipFill rotWithShape="1">
          <a:blip r:embed="rId3" cstate="screen">
            <a:duotone>
              <a:srgbClr val="4F81BD">
                <a:shade val="45000"/>
                <a:satMod val="135000"/>
              </a:srgbClr>
              <a:prstClr val="white"/>
            </a:duotone>
            <a:extLst>
              <a:ext uri="{28A0092B-C50C-407E-A947-70E740481C1C}">
                <a14:useLocalDpi xmlns:a14="http://schemas.microsoft.com/office/drawing/2010/main"/>
              </a:ext>
            </a:extLst>
          </a:blip>
          <a:srcRect/>
          <a:stretch/>
        </p:blipFill>
        <p:spPr bwMode="auto">
          <a:xfrm>
            <a:off x="7436686" y="1155449"/>
            <a:ext cx="646451" cy="6352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9061F01-FE13-4920-9CCB-0E5C30A92F13}"/>
              </a:ext>
            </a:extLst>
          </p:cNvPr>
          <p:cNvSpPr/>
          <p:nvPr/>
        </p:nvSpPr>
        <p:spPr>
          <a:xfrm>
            <a:off x="3566572" y="1937635"/>
            <a:ext cx="2438071" cy="2309799"/>
          </a:xfrm>
          <a:prstGeom prst="rect">
            <a:avLst/>
          </a:prstGeom>
        </p:spPr>
        <p:txBody>
          <a:bodyPr wrap="square">
            <a:spAutoFit/>
          </a:bodyPr>
          <a:lstStyle/>
          <a:p>
            <a:pPr algn="ctr" defTabSz="685800">
              <a:lnSpc>
                <a:spcPts val="1350"/>
              </a:lnSpc>
              <a:spcAft>
                <a:spcPts val="450"/>
              </a:spcAft>
            </a:pPr>
            <a:r>
              <a:rPr lang="en-IN" sz="1050" b="1" dirty="0">
                <a:solidFill>
                  <a:prstClr val="black">
                    <a:lumMod val="75000"/>
                    <a:lumOff val="25000"/>
                  </a:prstClr>
                </a:solidFill>
                <a:latin typeface="Trebuchet MS"/>
              </a:rPr>
              <a:t>Current State </a:t>
            </a:r>
          </a:p>
          <a:p>
            <a:pPr algn="ctr" defTabSz="685800">
              <a:lnSpc>
                <a:spcPts val="1350"/>
              </a:lnSpc>
              <a:spcAft>
                <a:spcPts val="450"/>
              </a:spcAft>
            </a:pPr>
            <a:r>
              <a:rPr lang="en-IN" sz="1050" dirty="0">
                <a:solidFill>
                  <a:srgbClr val="002060"/>
                </a:solidFill>
                <a:latin typeface="Trebuchet MS"/>
              </a:rPr>
              <a:t>HDFC Life’s </a:t>
            </a:r>
            <a:r>
              <a:rPr lang="en-IN" sz="1050" dirty="0">
                <a:solidFill>
                  <a:srgbClr val="595959"/>
                </a:solidFill>
                <a:latin typeface="Trebuchet MS"/>
              </a:rPr>
              <a:t>current </a:t>
            </a:r>
            <a:r>
              <a:rPr lang="en-IN" sz="1050" dirty="0">
                <a:solidFill>
                  <a:srgbClr val="002060"/>
                </a:solidFill>
                <a:latin typeface="Trebuchet MS"/>
              </a:rPr>
              <a:t>SAP</a:t>
            </a:r>
            <a:r>
              <a:rPr lang="en-IN" sz="1050" dirty="0">
                <a:solidFill>
                  <a:srgbClr val="595959"/>
                </a:solidFill>
                <a:latin typeface="Trebuchet MS"/>
              </a:rPr>
              <a:t> Landscape (</a:t>
            </a:r>
            <a:r>
              <a:rPr lang="en-IN" sz="1050" dirty="0" err="1">
                <a:solidFill>
                  <a:srgbClr val="595959"/>
                </a:solidFill>
                <a:latin typeface="Trebuchet MS"/>
              </a:rPr>
              <a:t>SoH</a:t>
            </a:r>
            <a:r>
              <a:rPr lang="en-IN" sz="1050" dirty="0">
                <a:solidFill>
                  <a:srgbClr val="595959"/>
                </a:solidFill>
                <a:latin typeface="Trebuchet MS"/>
              </a:rPr>
              <a:t>, BW, Solution Manager, EP, Fiori etc. systems) is </a:t>
            </a:r>
            <a:r>
              <a:rPr lang="en-IN" sz="1050" dirty="0" err="1">
                <a:solidFill>
                  <a:srgbClr val="595959"/>
                </a:solidFill>
                <a:latin typeface="Trebuchet MS"/>
              </a:rPr>
              <a:t>colocated</a:t>
            </a:r>
            <a:r>
              <a:rPr lang="en-IN" sz="1050" dirty="0">
                <a:solidFill>
                  <a:srgbClr val="595959"/>
                </a:solidFill>
                <a:latin typeface="Trebuchet MS"/>
              </a:rPr>
              <a:t> with Sify DC, Mumbai. </a:t>
            </a:r>
          </a:p>
          <a:p>
            <a:pPr algn="ctr" defTabSz="685800">
              <a:lnSpc>
                <a:spcPts val="1350"/>
              </a:lnSpc>
              <a:spcAft>
                <a:spcPts val="450"/>
              </a:spcAft>
            </a:pPr>
            <a:endParaRPr lang="en-IN" sz="1050" dirty="0">
              <a:solidFill>
                <a:srgbClr val="595959"/>
              </a:solidFill>
              <a:latin typeface="Trebuchet MS"/>
            </a:endParaRPr>
          </a:p>
          <a:p>
            <a:pPr algn="ctr" defTabSz="685800">
              <a:lnSpc>
                <a:spcPts val="1350"/>
              </a:lnSpc>
              <a:spcAft>
                <a:spcPts val="450"/>
              </a:spcAft>
            </a:pPr>
            <a:r>
              <a:rPr lang="en-IN" sz="1050" dirty="0">
                <a:solidFill>
                  <a:srgbClr val="595959"/>
                </a:solidFill>
                <a:latin typeface="Trebuchet MS"/>
              </a:rPr>
              <a:t>Since, the existing infra is reaching end-of-life, it is considering an SAP partner for hosting their SAP environment on </a:t>
            </a:r>
            <a:r>
              <a:rPr lang="en-IN" sz="1050" dirty="0">
                <a:solidFill>
                  <a:srgbClr val="002060"/>
                </a:solidFill>
                <a:latin typeface="Trebuchet MS"/>
              </a:rPr>
              <a:t>Cloud.</a:t>
            </a:r>
          </a:p>
          <a:p>
            <a:pPr algn="ctr" defTabSz="685800">
              <a:lnSpc>
                <a:spcPts val="1350"/>
              </a:lnSpc>
              <a:spcAft>
                <a:spcPts val="450"/>
              </a:spcAft>
            </a:pPr>
            <a:endParaRPr lang="en-IN" sz="1050" dirty="0">
              <a:solidFill>
                <a:prstClr val="black">
                  <a:lumMod val="75000"/>
                  <a:lumOff val="25000"/>
                </a:prstClr>
              </a:solidFill>
              <a:latin typeface="Trebuchet MS"/>
            </a:endParaRPr>
          </a:p>
        </p:txBody>
      </p:sp>
      <p:sp>
        <p:nvSpPr>
          <p:cNvPr id="12" name="Rectangle 11">
            <a:extLst>
              <a:ext uri="{FF2B5EF4-FFF2-40B4-BE49-F238E27FC236}">
                <a16:creationId xmlns:a16="http://schemas.microsoft.com/office/drawing/2014/main" id="{92FC0D26-351D-4AAD-8C15-BE676A087191}"/>
              </a:ext>
            </a:extLst>
          </p:cNvPr>
          <p:cNvSpPr/>
          <p:nvPr/>
        </p:nvSpPr>
        <p:spPr>
          <a:xfrm>
            <a:off x="6531186" y="1926788"/>
            <a:ext cx="2457451" cy="2354491"/>
          </a:xfrm>
          <a:prstGeom prst="rect">
            <a:avLst/>
          </a:prstGeom>
        </p:spPr>
        <p:txBody>
          <a:bodyPr wrap="square">
            <a:spAutoFit/>
          </a:bodyPr>
          <a:lstStyle/>
          <a:p>
            <a:pPr algn="ctr" defTabSz="914264">
              <a:defRPr/>
            </a:pPr>
            <a:r>
              <a:rPr lang="en-IN" sz="1050" b="1" dirty="0">
                <a:solidFill>
                  <a:prstClr val="black">
                    <a:lumMod val="75000"/>
                    <a:lumOff val="25000"/>
                  </a:prstClr>
                </a:solidFill>
                <a:latin typeface="Trebuchet MS"/>
              </a:rPr>
              <a:t>Proposed State: </a:t>
            </a:r>
          </a:p>
          <a:p>
            <a:pPr algn="ctr" defTabSz="914264">
              <a:defRPr/>
            </a:pPr>
            <a:endParaRPr lang="en-IN" sz="1050" b="1" dirty="0">
              <a:solidFill>
                <a:prstClr val="black">
                  <a:lumMod val="75000"/>
                  <a:lumOff val="25000"/>
                </a:prstClr>
              </a:solidFill>
              <a:latin typeface="Trebuchet MS"/>
            </a:endParaRPr>
          </a:p>
          <a:p>
            <a:pPr algn="ctr" defTabSz="914264">
              <a:defRPr/>
            </a:pPr>
            <a:r>
              <a:rPr lang="en-IN" sz="1050" dirty="0">
                <a:solidFill>
                  <a:srgbClr val="595959"/>
                </a:solidFill>
                <a:latin typeface="Trebuchet MS"/>
              </a:rPr>
              <a:t>Offer comprehensive SAP Infra Managed Services and optional Basis support. </a:t>
            </a:r>
          </a:p>
          <a:p>
            <a:pPr algn="ctr" defTabSz="914264">
              <a:defRPr/>
            </a:pPr>
            <a:endParaRPr lang="en-IN" sz="1050" dirty="0">
              <a:solidFill>
                <a:srgbClr val="595959"/>
              </a:solidFill>
              <a:latin typeface="Trebuchet MS"/>
            </a:endParaRPr>
          </a:p>
          <a:p>
            <a:pPr algn="ctr" defTabSz="914264">
              <a:defRPr/>
            </a:pPr>
            <a:r>
              <a:rPr lang="en-IN" sz="1050" dirty="0">
                <a:solidFill>
                  <a:srgbClr val="595959"/>
                </a:solidFill>
                <a:latin typeface="Trebuchet MS"/>
              </a:rPr>
              <a:t>Migrate HDFC Life’s entire SAP landscape in DC, NDR and far DR to their target environment seamlessly with minimum downtime.</a:t>
            </a:r>
          </a:p>
          <a:p>
            <a:pPr algn="ctr" defTabSz="914264">
              <a:defRPr/>
            </a:pPr>
            <a:endParaRPr lang="en-IN" sz="1050" dirty="0">
              <a:solidFill>
                <a:srgbClr val="595959"/>
              </a:solidFill>
              <a:latin typeface="Trebuchet MS"/>
            </a:endParaRPr>
          </a:p>
          <a:p>
            <a:pPr algn="ctr" defTabSz="914264">
              <a:defRPr/>
            </a:pPr>
            <a:r>
              <a:rPr lang="en-IN" sz="1050" dirty="0">
                <a:solidFill>
                  <a:srgbClr val="002060"/>
                </a:solidFill>
                <a:latin typeface="Trebuchet MS"/>
              </a:rPr>
              <a:t>One stop </a:t>
            </a:r>
            <a:r>
              <a:rPr lang="en-IN" sz="1050" dirty="0">
                <a:solidFill>
                  <a:srgbClr val="595959"/>
                </a:solidFill>
                <a:latin typeface="Trebuchet MS"/>
              </a:rPr>
              <a:t>solution to </a:t>
            </a:r>
            <a:r>
              <a:rPr lang="en-IN" sz="1050" dirty="0">
                <a:solidFill>
                  <a:srgbClr val="002060"/>
                </a:solidFill>
                <a:latin typeface="Trebuchet MS"/>
              </a:rPr>
              <a:t>HDFC Life </a:t>
            </a:r>
            <a:r>
              <a:rPr lang="en-IN" sz="1050" dirty="0">
                <a:solidFill>
                  <a:srgbClr val="595959"/>
                </a:solidFill>
                <a:latin typeface="Trebuchet MS"/>
              </a:rPr>
              <a:t>encompassing SAP infra migration, connectivity and managed services.</a:t>
            </a:r>
          </a:p>
        </p:txBody>
      </p:sp>
      <p:sp>
        <p:nvSpPr>
          <p:cNvPr id="13" name="Rectangle 12">
            <a:extLst>
              <a:ext uri="{FF2B5EF4-FFF2-40B4-BE49-F238E27FC236}">
                <a16:creationId xmlns:a16="http://schemas.microsoft.com/office/drawing/2014/main" id="{0B84D43F-A15E-4E12-A098-6E1C65206ACF}"/>
              </a:ext>
            </a:extLst>
          </p:cNvPr>
          <p:cNvSpPr/>
          <p:nvPr/>
        </p:nvSpPr>
        <p:spPr>
          <a:xfrm>
            <a:off x="324001" y="2106360"/>
            <a:ext cx="2599082" cy="2358531"/>
          </a:xfrm>
          <a:prstGeom prst="rect">
            <a:avLst/>
          </a:prstGeom>
        </p:spPr>
        <p:txBody>
          <a:bodyPr wrap="square">
            <a:spAutoFit/>
          </a:bodyPr>
          <a:lstStyle/>
          <a:p>
            <a:pPr algn="ctr" defTabSz="914264">
              <a:defRPr/>
            </a:pPr>
            <a:r>
              <a:rPr lang="en-IN" sz="1050" dirty="0">
                <a:solidFill>
                  <a:srgbClr val="002060"/>
                </a:solidFill>
                <a:latin typeface="Trebuchet MS"/>
              </a:rPr>
              <a:t>HDFC Life </a:t>
            </a:r>
            <a:r>
              <a:rPr lang="en-IN" sz="1050" dirty="0">
                <a:solidFill>
                  <a:srgbClr val="595959"/>
                </a:solidFill>
                <a:latin typeface="Trebuchet MS"/>
              </a:rPr>
              <a:t>is  India's leading life insurance companies, offering a range of individual and group insurance solutions that meet various life stage needs of customers. </a:t>
            </a:r>
          </a:p>
          <a:p>
            <a:pPr marL="214313" indent="-214313" algn="ctr" defTabSz="914264">
              <a:buFont typeface="Arial" panose="020B0604020202020204" pitchFamily="34" charset="0"/>
              <a:buChar char="•"/>
              <a:defRPr/>
            </a:pPr>
            <a:endParaRPr lang="en-IN" sz="1050" dirty="0">
              <a:solidFill>
                <a:srgbClr val="595959"/>
              </a:solidFill>
              <a:latin typeface="Trebuchet MS"/>
            </a:endParaRPr>
          </a:p>
          <a:p>
            <a:pPr algn="ctr" defTabSz="914264">
              <a:defRPr/>
            </a:pPr>
            <a:r>
              <a:rPr lang="en-IN" sz="1050" dirty="0">
                <a:solidFill>
                  <a:srgbClr val="595959"/>
                </a:solidFill>
                <a:latin typeface="Trebuchet MS"/>
              </a:rPr>
              <a:t>The company currently has </a:t>
            </a:r>
            <a:r>
              <a:rPr lang="en-IN" sz="1050" dirty="0">
                <a:solidFill>
                  <a:srgbClr val="002060"/>
                </a:solidFill>
                <a:latin typeface="Trebuchet MS"/>
              </a:rPr>
              <a:t>37</a:t>
            </a:r>
            <a:r>
              <a:rPr lang="en-IN" sz="1050" dirty="0">
                <a:solidFill>
                  <a:srgbClr val="595959"/>
                </a:solidFill>
                <a:latin typeface="Trebuchet MS"/>
              </a:rPr>
              <a:t> retail, </a:t>
            </a:r>
            <a:r>
              <a:rPr lang="en-IN" sz="1050" dirty="0">
                <a:solidFill>
                  <a:srgbClr val="002060"/>
                </a:solidFill>
                <a:latin typeface="Trebuchet MS"/>
              </a:rPr>
              <a:t>8</a:t>
            </a:r>
            <a:r>
              <a:rPr lang="en-IN" sz="1050" dirty="0">
                <a:solidFill>
                  <a:srgbClr val="595959"/>
                </a:solidFill>
                <a:latin typeface="Trebuchet MS"/>
              </a:rPr>
              <a:t> group products in its portfolio and has one of the widest reach with </a:t>
            </a:r>
            <a:r>
              <a:rPr lang="en-IN" sz="1050" dirty="0">
                <a:solidFill>
                  <a:srgbClr val="002060"/>
                </a:solidFill>
                <a:latin typeface="Trebuchet MS"/>
              </a:rPr>
              <a:t>500+</a:t>
            </a:r>
            <a:r>
              <a:rPr lang="en-IN" sz="1050" dirty="0">
                <a:solidFill>
                  <a:srgbClr val="595959"/>
                </a:solidFill>
                <a:latin typeface="Trebuchet MS"/>
              </a:rPr>
              <a:t> branches in India, touching customers in over </a:t>
            </a:r>
            <a:r>
              <a:rPr lang="en-IN" sz="1050" dirty="0">
                <a:solidFill>
                  <a:srgbClr val="002060"/>
                </a:solidFill>
                <a:latin typeface="Trebuchet MS"/>
              </a:rPr>
              <a:t>900</a:t>
            </a:r>
            <a:r>
              <a:rPr lang="en-IN" sz="1050" dirty="0">
                <a:solidFill>
                  <a:srgbClr val="595959"/>
                </a:solidFill>
                <a:latin typeface="Trebuchet MS"/>
              </a:rPr>
              <a:t> cities and towns.</a:t>
            </a:r>
          </a:p>
          <a:p>
            <a:pPr marL="214313" indent="-214313" algn="ctr" defTabSz="914264">
              <a:buFont typeface="Arial" panose="020B0604020202020204" pitchFamily="34" charset="0"/>
              <a:buChar char="•"/>
              <a:defRPr/>
            </a:pPr>
            <a:endParaRPr lang="en-IN" sz="1050" dirty="0">
              <a:solidFill>
                <a:srgbClr val="595959"/>
              </a:solidFill>
              <a:latin typeface="Trebuchet MS"/>
            </a:endParaRPr>
          </a:p>
          <a:p>
            <a:pPr marL="214313" indent="-214313" algn="ctr" defTabSz="914264">
              <a:buFont typeface="Arial" panose="020B0604020202020204" pitchFamily="34" charset="0"/>
              <a:buChar char="•"/>
              <a:defRPr/>
            </a:pPr>
            <a:endParaRPr lang="en-IN" sz="1050" dirty="0">
              <a:solidFill>
                <a:srgbClr val="595959"/>
              </a:solidFill>
              <a:latin typeface="Trebuchet MS"/>
            </a:endParaRPr>
          </a:p>
          <a:p>
            <a:pPr algn="ctr" defTabSz="685800">
              <a:lnSpc>
                <a:spcPts val="1350"/>
              </a:lnSpc>
              <a:spcAft>
                <a:spcPts val="450"/>
              </a:spcAft>
            </a:pPr>
            <a:endParaRPr lang="en-IN" sz="1050" dirty="0">
              <a:solidFill>
                <a:prstClr val="black">
                  <a:lumMod val="75000"/>
                  <a:lumOff val="25000"/>
                </a:prstClr>
              </a:solidFill>
              <a:latin typeface="Trebuchet MS"/>
            </a:endParaRPr>
          </a:p>
        </p:txBody>
      </p:sp>
      <p:pic>
        <p:nvPicPr>
          <p:cNvPr id="14" name="Picture 13">
            <a:extLst>
              <a:ext uri="{FF2B5EF4-FFF2-40B4-BE49-F238E27FC236}">
                <a16:creationId xmlns:a16="http://schemas.microsoft.com/office/drawing/2014/main" id="{D8B63C70-88DD-47B3-98C8-3284A5B108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371" y="1277829"/>
            <a:ext cx="929603" cy="598820"/>
          </a:xfrm>
          <a:prstGeom prst="rect">
            <a:avLst/>
          </a:prstGeom>
        </p:spPr>
      </p:pic>
      <p:cxnSp>
        <p:nvCxnSpPr>
          <p:cNvPr id="17" name="Straight Connector 16">
            <a:extLst>
              <a:ext uri="{FF2B5EF4-FFF2-40B4-BE49-F238E27FC236}">
                <a16:creationId xmlns:a16="http://schemas.microsoft.com/office/drawing/2014/main" id="{50DC59BC-CC79-44F4-8699-1FA3343F0293}"/>
              </a:ext>
            </a:extLst>
          </p:cNvPr>
          <p:cNvCxnSpPr>
            <a:cxnSpLocks/>
          </p:cNvCxnSpPr>
          <p:nvPr/>
        </p:nvCxnSpPr>
        <p:spPr>
          <a:xfrm>
            <a:off x="3204148" y="1155450"/>
            <a:ext cx="0" cy="3281501"/>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57641D7-AEB4-47FE-BD7C-0531C912A675}"/>
              </a:ext>
            </a:extLst>
          </p:cNvPr>
          <p:cNvCxnSpPr>
            <a:cxnSpLocks/>
          </p:cNvCxnSpPr>
          <p:nvPr/>
        </p:nvCxnSpPr>
        <p:spPr>
          <a:xfrm>
            <a:off x="6331470" y="1179696"/>
            <a:ext cx="0" cy="325725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46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28625D-85C7-4E7F-939C-33DA8699B8FD}"/>
              </a:ext>
            </a:extLst>
          </p:cNvPr>
          <p:cNvPicPr>
            <a:picLocks noChangeAspect="1"/>
          </p:cNvPicPr>
          <p:nvPr/>
        </p:nvPicPr>
        <p:blipFill>
          <a:blip r:embed="rId2"/>
          <a:stretch>
            <a:fillRect/>
          </a:stretch>
        </p:blipFill>
        <p:spPr>
          <a:xfrm>
            <a:off x="0" y="10350"/>
            <a:ext cx="9144000" cy="5133151"/>
          </a:xfrm>
          <a:prstGeom prst="rect">
            <a:avLst/>
          </a:prstGeom>
          <a:ln>
            <a:noFill/>
          </a:ln>
        </p:spPr>
      </p:pic>
      <p:sp>
        <p:nvSpPr>
          <p:cNvPr id="5" name="Rectangle 4">
            <a:extLst>
              <a:ext uri="{FF2B5EF4-FFF2-40B4-BE49-F238E27FC236}">
                <a16:creationId xmlns:a16="http://schemas.microsoft.com/office/drawing/2014/main" id="{43E44529-4BB0-467A-8533-08F4E1D6AEE9}"/>
              </a:ext>
            </a:extLst>
          </p:cNvPr>
          <p:cNvSpPr/>
          <p:nvPr/>
        </p:nvSpPr>
        <p:spPr>
          <a:xfrm>
            <a:off x="0" y="1"/>
            <a:ext cx="9144000" cy="5143499"/>
          </a:xfrm>
          <a:prstGeom prst="rect">
            <a:avLst/>
          </a:prstGeom>
          <a:solidFill>
            <a:schemeClr val="bg1">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dirty="0">
              <a:solidFill>
                <a:prstClr val="white"/>
              </a:solidFill>
              <a:latin typeface="Avenir Roman"/>
            </a:endParaRPr>
          </a:p>
        </p:txBody>
      </p:sp>
      <p:sp>
        <p:nvSpPr>
          <p:cNvPr id="6" name="TextBox 5">
            <a:extLst>
              <a:ext uri="{FF2B5EF4-FFF2-40B4-BE49-F238E27FC236}">
                <a16:creationId xmlns:a16="http://schemas.microsoft.com/office/drawing/2014/main" id="{D0097811-A50B-4341-9850-61376320CF44}"/>
              </a:ext>
            </a:extLst>
          </p:cNvPr>
          <p:cNvSpPr txBox="1"/>
          <p:nvPr/>
        </p:nvSpPr>
        <p:spPr>
          <a:xfrm>
            <a:off x="552976" y="1819513"/>
            <a:ext cx="4461234" cy="1846659"/>
          </a:xfrm>
          <a:prstGeom prst="rect">
            <a:avLst/>
          </a:prstGeom>
          <a:noFill/>
        </p:spPr>
        <p:txBody>
          <a:bodyPr wrap="square" rtlCol="0">
            <a:spAutoFit/>
          </a:bodyPr>
          <a:lstStyle/>
          <a:p>
            <a:pPr defTabSz="685800">
              <a:defRPr/>
            </a:pPr>
            <a:r>
              <a:rPr lang="en-US" sz="2700" b="1" dirty="0">
                <a:solidFill>
                  <a:prstClr val="black"/>
                </a:solidFill>
                <a:latin typeface="Trebuchet MS" panose="020B0603020202020204" pitchFamily="34" charset="0"/>
                <a:cs typeface="Arial" panose="020B0604020202020204" pitchFamily="34" charset="0"/>
              </a:rPr>
              <a:t>DATA INTEGRITY</a:t>
            </a:r>
          </a:p>
          <a:p>
            <a:pPr defTabSz="685800">
              <a:defRPr/>
            </a:pPr>
            <a:endParaRPr lang="en-US" sz="1350" b="1" dirty="0">
              <a:solidFill>
                <a:prstClr val="black"/>
              </a:solidFill>
              <a:latin typeface="Trebuchet MS" panose="020B0603020202020204" pitchFamily="34" charset="0"/>
              <a:cs typeface="Arial" panose="020B0604020202020204" pitchFamily="34" charset="0"/>
            </a:endParaRPr>
          </a:p>
          <a:p>
            <a:pPr defTabSz="685800">
              <a:defRPr/>
            </a:pPr>
            <a:endParaRPr lang="en-US" sz="1350" dirty="0">
              <a:solidFill>
                <a:prstClr val="black"/>
              </a:solidFill>
              <a:latin typeface="Trebuchet MS" panose="020B0603020202020204" pitchFamily="34" charset="0"/>
              <a:cs typeface="Arial" panose="020B0604020202020204" pitchFamily="34" charset="0"/>
            </a:endParaRPr>
          </a:p>
          <a:p>
            <a:pPr marL="214313" indent="-214313" defTabSz="685800">
              <a:buFont typeface="Wingdings" panose="05000000000000000000" pitchFamily="2" charset="2"/>
              <a:buChar char="§"/>
              <a:defRPr/>
            </a:pPr>
            <a:r>
              <a:rPr lang="en-US" sz="1200" dirty="0">
                <a:solidFill>
                  <a:prstClr val="black"/>
                </a:solidFill>
                <a:latin typeface="Trebuchet MS" panose="020B0603020202020204" pitchFamily="34" charset="0"/>
                <a:cs typeface="Arial" panose="020B0604020202020204" pitchFamily="34" charset="0"/>
              </a:rPr>
              <a:t>Data Integrity using Monitoring Tools</a:t>
            </a:r>
          </a:p>
          <a:p>
            <a:pPr marL="214313" indent="-214313" defTabSz="685800">
              <a:buFont typeface="Wingdings" panose="05000000000000000000" pitchFamily="2" charset="2"/>
              <a:buChar char="§"/>
              <a:defRPr/>
            </a:pPr>
            <a:r>
              <a:rPr lang="en-IN" sz="1200" dirty="0">
                <a:solidFill>
                  <a:prstClr val="black"/>
                </a:solidFill>
                <a:latin typeface="Trebuchet MS" panose="020B0603020202020204" pitchFamily="34" charset="0"/>
                <a:cs typeface="Arial" panose="020B0604020202020204" pitchFamily="34" charset="0"/>
              </a:rPr>
              <a:t>Data Integrity using Verification Method</a:t>
            </a:r>
          </a:p>
          <a:p>
            <a:pPr marL="214313" indent="-214313" defTabSz="685800">
              <a:buFont typeface="Wingdings" panose="05000000000000000000" pitchFamily="2" charset="2"/>
              <a:buChar char="§"/>
              <a:defRPr/>
            </a:pPr>
            <a:r>
              <a:rPr lang="en-IN" sz="1200" dirty="0">
                <a:solidFill>
                  <a:prstClr val="black"/>
                </a:solidFill>
                <a:latin typeface="Trebuchet MS" panose="020B0603020202020204" pitchFamily="34" charset="0"/>
                <a:cs typeface="Arial" panose="020B0604020202020204" pitchFamily="34" charset="0"/>
              </a:rPr>
              <a:t>Data Integrity check via SQL Query</a:t>
            </a:r>
          </a:p>
          <a:p>
            <a:pPr marL="214313" indent="-214313" defTabSz="685800">
              <a:buFont typeface="Wingdings" panose="05000000000000000000" pitchFamily="2" charset="2"/>
              <a:buChar char="§"/>
              <a:defRPr/>
            </a:pPr>
            <a:r>
              <a:rPr lang="en-IN" sz="1200" dirty="0">
                <a:solidFill>
                  <a:prstClr val="black"/>
                </a:solidFill>
                <a:latin typeface="Trebuchet MS" panose="020B0603020202020204" pitchFamily="34" charset="0"/>
                <a:cs typeface="Arial" panose="020B0604020202020204" pitchFamily="34" charset="0"/>
              </a:rPr>
              <a:t>Data Integrity check with Manual Reports</a:t>
            </a:r>
          </a:p>
          <a:p>
            <a:pPr marL="214313" indent="-214313" defTabSz="685800">
              <a:buFont typeface="Wingdings" panose="05000000000000000000" pitchFamily="2" charset="2"/>
              <a:buChar char="§"/>
              <a:defRPr/>
            </a:pPr>
            <a:r>
              <a:rPr lang="en-US" sz="1200" dirty="0">
                <a:solidFill>
                  <a:prstClr val="black"/>
                </a:solidFill>
                <a:latin typeface="Trebuchet MS" panose="020B0603020202020204" pitchFamily="34" charset="0"/>
                <a:cs typeface="Arial" panose="020B0604020202020204" pitchFamily="34" charset="0"/>
              </a:rPr>
              <a:t>Security for data transfer from primary to secondary site</a:t>
            </a:r>
            <a:endParaRPr lang="en-IN" sz="1200" dirty="0">
              <a:solidFill>
                <a:prstClr val="black"/>
              </a:solidFill>
              <a:latin typeface="Trebuchet MS" panose="020B0603020202020204" pitchFamily="34" charset="0"/>
              <a:cs typeface="Arial" panose="020B0604020202020204" pitchFamily="34" charset="0"/>
            </a:endParaRPr>
          </a:p>
        </p:txBody>
      </p:sp>
      <p:pic>
        <p:nvPicPr>
          <p:cNvPr id="1026" name="Picture 2" descr="Sify - Wikipedia">
            <a:extLst>
              <a:ext uri="{FF2B5EF4-FFF2-40B4-BE49-F238E27FC236}">
                <a16:creationId xmlns:a16="http://schemas.microsoft.com/office/drawing/2014/main" id="{19225580-0B3D-4846-A27A-03B04814E3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08098" y="4380614"/>
            <a:ext cx="1425272" cy="75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8753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11061"/>
            <a:ext cx="7537450" cy="369322"/>
          </a:xfrm>
        </p:spPr>
        <p:txBody>
          <a:bodyPr/>
          <a:lstStyle/>
          <a:p>
            <a:r>
              <a:rPr lang="en-IN" dirty="0"/>
              <a:t>Data integrity using monitoring tools</a:t>
            </a:r>
          </a:p>
        </p:txBody>
      </p:sp>
      <p:sp>
        <p:nvSpPr>
          <p:cNvPr id="3" name="TextBox 2">
            <a:extLst>
              <a:ext uri="{FF2B5EF4-FFF2-40B4-BE49-F238E27FC236}">
                <a16:creationId xmlns:a16="http://schemas.microsoft.com/office/drawing/2014/main" id="{AFC95279-B56B-401F-91D9-A1AB2A250F82}"/>
              </a:ext>
            </a:extLst>
          </p:cNvPr>
          <p:cNvSpPr txBox="1"/>
          <p:nvPr/>
        </p:nvSpPr>
        <p:spPr>
          <a:xfrm>
            <a:off x="245302" y="838185"/>
            <a:ext cx="8445246" cy="3508653"/>
          </a:xfrm>
          <a:prstGeom prst="rect">
            <a:avLst/>
          </a:prstGeom>
          <a:noFill/>
        </p:spPr>
        <p:txBody>
          <a:bodyPr wrap="square" rtlCol="0">
            <a:spAutoFit/>
          </a:bodyPr>
          <a:lstStyle/>
          <a:p>
            <a:pPr defTabSz="914264">
              <a:spcBef>
                <a:spcPts val="450"/>
              </a:spcBef>
              <a:spcAft>
                <a:spcPts val="450"/>
              </a:spcAft>
              <a:defRPr/>
            </a:pPr>
            <a:r>
              <a:rPr lang="en-US" sz="1500" b="1" dirty="0">
                <a:solidFill>
                  <a:srgbClr val="595959"/>
                </a:solidFill>
                <a:latin typeface="Trebuchet MS"/>
              </a:rPr>
              <a:t>Checking the alerts for Data Integrity</a:t>
            </a:r>
          </a:p>
          <a:p>
            <a:pPr marL="67866" defTabSz="914264">
              <a:spcBef>
                <a:spcPts val="450"/>
              </a:spcBef>
              <a:spcAft>
                <a:spcPts val="450"/>
              </a:spcAft>
              <a:defRPr/>
            </a:pPr>
            <a:r>
              <a:rPr lang="en-US" sz="1200" dirty="0">
                <a:solidFill>
                  <a:srgbClr val="595959"/>
                </a:solidFill>
                <a:latin typeface="Trebuchet MS"/>
              </a:rPr>
              <a:t>With SPS09 system replication specific alerts were introduced (they are no longer hidden behind “Internal Events”):</a:t>
            </a:r>
          </a:p>
          <a:p>
            <a:pPr marL="270272" indent="-135731" defTabSz="914264">
              <a:spcBef>
                <a:spcPts val="450"/>
              </a:spcBef>
              <a:spcAft>
                <a:spcPts val="450"/>
              </a:spcAft>
              <a:buFont typeface="Wingdings" panose="05000000000000000000" pitchFamily="2" charset="2"/>
              <a:buChar char="§"/>
              <a:defRPr/>
            </a:pPr>
            <a:r>
              <a:rPr lang="en-US" sz="1200" dirty="0">
                <a:solidFill>
                  <a:srgbClr val="595959"/>
                </a:solidFill>
                <a:latin typeface="Trebuchet MS"/>
              </a:rPr>
              <a:t>System Replication Connection Closed</a:t>
            </a:r>
          </a:p>
          <a:p>
            <a:pPr marL="270272" indent="-135731" defTabSz="914264">
              <a:spcBef>
                <a:spcPts val="450"/>
              </a:spcBef>
              <a:spcAft>
                <a:spcPts val="450"/>
              </a:spcAft>
              <a:buFont typeface="Wingdings" panose="05000000000000000000" pitchFamily="2" charset="2"/>
              <a:buChar char="§"/>
              <a:defRPr/>
            </a:pPr>
            <a:r>
              <a:rPr lang="en-US" sz="1200" dirty="0">
                <a:solidFill>
                  <a:srgbClr val="595959"/>
                </a:solidFill>
                <a:latin typeface="Trebuchet MS"/>
              </a:rPr>
              <a:t>System Replication Configuration Parameter Mismatch</a:t>
            </a:r>
          </a:p>
          <a:p>
            <a:pPr marL="67866" defTabSz="914264">
              <a:defRPr/>
            </a:pPr>
            <a:endParaRPr lang="en-US" sz="1200" dirty="0">
              <a:solidFill>
                <a:srgbClr val="595959"/>
              </a:solidFill>
              <a:latin typeface="Trebuchet MS"/>
            </a:endParaRPr>
          </a:p>
          <a:p>
            <a:pPr marL="67866" defTabSz="914264">
              <a:spcBef>
                <a:spcPts val="450"/>
              </a:spcBef>
              <a:spcAft>
                <a:spcPts val="450"/>
              </a:spcAft>
              <a:defRPr/>
            </a:pPr>
            <a:r>
              <a:rPr lang="en-US" sz="1200" dirty="0">
                <a:solidFill>
                  <a:srgbClr val="595959"/>
                </a:solidFill>
                <a:latin typeface="Trebuchet MS"/>
              </a:rPr>
              <a:t>As of SPS12 a new system replication specific alert was introduced for systems running in operation mode “</a:t>
            </a:r>
            <a:r>
              <a:rPr lang="en-US" sz="1200" dirty="0" err="1">
                <a:solidFill>
                  <a:srgbClr val="595959"/>
                </a:solidFill>
                <a:latin typeface="Trebuchet MS"/>
              </a:rPr>
              <a:t>logreplay</a:t>
            </a:r>
            <a:r>
              <a:rPr lang="en-US" sz="1200" dirty="0">
                <a:solidFill>
                  <a:srgbClr val="595959"/>
                </a:solidFill>
                <a:latin typeface="Trebuchet MS"/>
              </a:rPr>
              <a:t>”:</a:t>
            </a:r>
          </a:p>
          <a:p>
            <a:pPr marL="270272" indent="-135731" defTabSz="914264">
              <a:spcBef>
                <a:spcPts val="450"/>
              </a:spcBef>
              <a:spcAft>
                <a:spcPts val="450"/>
              </a:spcAft>
              <a:buFont typeface="Wingdings" panose="05000000000000000000" pitchFamily="2" charset="2"/>
              <a:buChar char="§"/>
              <a:defRPr/>
            </a:pPr>
            <a:r>
              <a:rPr lang="en-US" sz="1200" dirty="0">
                <a:solidFill>
                  <a:srgbClr val="595959"/>
                </a:solidFill>
                <a:latin typeface="Trebuchet MS"/>
              </a:rPr>
              <a:t>System Replication Log replay Backlog</a:t>
            </a:r>
          </a:p>
          <a:p>
            <a:pPr marL="67866" defTabSz="914264">
              <a:spcBef>
                <a:spcPts val="450"/>
              </a:spcBef>
              <a:spcAft>
                <a:spcPts val="450"/>
              </a:spcAft>
              <a:defRPr/>
            </a:pPr>
            <a:r>
              <a:rPr lang="en-US" sz="1200" dirty="0">
                <a:solidFill>
                  <a:srgbClr val="595959"/>
                </a:solidFill>
                <a:latin typeface="Trebuchet MS"/>
              </a:rPr>
              <a:t>The alert is thrown when log replay is delayed on the secondary site causing a longer takeover time. The alert has a different priority based on the size of the redo log that was not yet replayed:–</a:t>
            </a:r>
          </a:p>
          <a:p>
            <a:pPr marL="416719" indent="-214313" defTabSz="914264">
              <a:spcBef>
                <a:spcPts val="450"/>
              </a:spcBef>
              <a:spcAft>
                <a:spcPts val="450"/>
              </a:spcAft>
              <a:buFont typeface="Arial" panose="020B0604020202020204" pitchFamily="34" charset="0"/>
              <a:buChar char="•"/>
              <a:defRPr/>
            </a:pPr>
            <a:r>
              <a:rPr lang="en-US" sz="1200" dirty="0">
                <a:solidFill>
                  <a:srgbClr val="595959"/>
                </a:solidFill>
                <a:latin typeface="Trebuchet MS"/>
              </a:rPr>
              <a:t>LOW for 10 GB</a:t>
            </a:r>
          </a:p>
          <a:p>
            <a:pPr marL="416719" indent="-214313" defTabSz="914264">
              <a:spcBef>
                <a:spcPts val="450"/>
              </a:spcBef>
              <a:spcAft>
                <a:spcPts val="450"/>
              </a:spcAft>
              <a:buFont typeface="Arial" panose="020B0604020202020204" pitchFamily="34" charset="0"/>
              <a:buChar char="•"/>
              <a:defRPr/>
            </a:pPr>
            <a:r>
              <a:rPr lang="en-US" sz="1200" dirty="0">
                <a:solidFill>
                  <a:srgbClr val="595959"/>
                </a:solidFill>
                <a:latin typeface="Trebuchet MS"/>
              </a:rPr>
              <a:t>MEDIUM for 50 GB</a:t>
            </a:r>
          </a:p>
          <a:p>
            <a:pPr marL="416719" indent="-214313" defTabSz="914264">
              <a:spcBef>
                <a:spcPts val="450"/>
              </a:spcBef>
              <a:spcAft>
                <a:spcPts val="450"/>
              </a:spcAft>
              <a:buFont typeface="Arial" panose="020B0604020202020204" pitchFamily="34" charset="0"/>
              <a:buChar char="•"/>
              <a:defRPr/>
            </a:pPr>
            <a:r>
              <a:rPr lang="en-US" sz="1200" dirty="0">
                <a:solidFill>
                  <a:srgbClr val="595959"/>
                </a:solidFill>
                <a:latin typeface="Trebuchet MS"/>
              </a:rPr>
              <a:t>HIGH for 500 GB</a:t>
            </a:r>
            <a:endParaRPr lang="en-IN" sz="1200" dirty="0">
              <a:solidFill>
                <a:srgbClr val="595959"/>
              </a:solidFill>
              <a:latin typeface="Trebuchet MS"/>
            </a:endParaRPr>
          </a:p>
        </p:txBody>
      </p:sp>
    </p:spTree>
    <p:extLst>
      <p:ext uri="{BB962C8B-B14F-4D97-AF65-F5344CB8AC3E}">
        <p14:creationId xmlns:p14="http://schemas.microsoft.com/office/powerpoint/2010/main" val="111992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95279-B56B-401F-91D9-A1AB2A250F82}"/>
              </a:ext>
            </a:extLst>
          </p:cNvPr>
          <p:cNvSpPr txBox="1"/>
          <p:nvPr/>
        </p:nvSpPr>
        <p:spPr>
          <a:xfrm>
            <a:off x="323850" y="1026479"/>
            <a:ext cx="4512731" cy="3090543"/>
          </a:xfrm>
          <a:prstGeom prst="rect">
            <a:avLst/>
          </a:prstGeom>
        </p:spPr>
        <p:txBody>
          <a:bodyPr vert="horz" lIns="0" tIns="0" rIns="68571" bIns="34286" rtlCol="0">
            <a:normAutofit/>
          </a:bodyPr>
          <a:lstStyle/>
          <a:p>
            <a:pPr defTabSz="914264">
              <a:lnSpc>
                <a:spcPct val="90000"/>
              </a:lnSpc>
              <a:spcBef>
                <a:spcPts val="600"/>
              </a:spcBef>
              <a:spcAft>
                <a:spcPts val="450"/>
              </a:spcAft>
              <a:defRPr/>
            </a:pPr>
            <a:r>
              <a:rPr lang="en-US" sz="1500" b="1" dirty="0">
                <a:solidFill>
                  <a:srgbClr val="595959"/>
                </a:solidFill>
                <a:latin typeface="Trebuchet MS" pitchFamily="34" charset="0"/>
              </a:rPr>
              <a:t>Using SAP HANA Cockpit</a:t>
            </a:r>
          </a:p>
          <a:p>
            <a:pPr marL="282179" indent="-214313" defTabSz="914264">
              <a:lnSpc>
                <a:spcPct val="90000"/>
              </a:lnSpc>
              <a:spcBef>
                <a:spcPts val="600"/>
              </a:spcBef>
              <a:spcAft>
                <a:spcPts val="450"/>
              </a:spcAft>
              <a:buFont typeface="Wingdings" panose="05000000000000000000" pitchFamily="2" charset="2"/>
              <a:buChar char="§"/>
              <a:defRPr/>
            </a:pPr>
            <a:r>
              <a:rPr lang="en-US" sz="1200" dirty="0">
                <a:solidFill>
                  <a:srgbClr val="595959"/>
                </a:solidFill>
                <a:latin typeface="Trebuchet MS" pitchFamily="34" charset="0"/>
              </a:rPr>
              <a:t>Since SPS11 the SAPHANA cockpit offers a system replication monitoring application.</a:t>
            </a:r>
          </a:p>
          <a:p>
            <a:pPr marL="282179" indent="-214313" defTabSz="914264">
              <a:lnSpc>
                <a:spcPct val="90000"/>
              </a:lnSpc>
              <a:spcBef>
                <a:spcPts val="600"/>
              </a:spcBef>
              <a:spcAft>
                <a:spcPts val="450"/>
              </a:spcAft>
              <a:buFont typeface="Wingdings" panose="05000000000000000000" pitchFamily="2" charset="2"/>
              <a:buChar char="§"/>
              <a:defRPr/>
            </a:pPr>
            <a:r>
              <a:rPr lang="en-US" sz="1200" dirty="0">
                <a:solidFill>
                  <a:srgbClr val="595959"/>
                </a:solidFill>
                <a:latin typeface="Trebuchet MS" pitchFamily="34" charset="0"/>
              </a:rPr>
              <a:t>You can access it from a browser by using this address: </a:t>
            </a:r>
            <a:r>
              <a:rPr lang="en-US" sz="1200" dirty="0">
                <a:solidFill>
                  <a:srgbClr val="1F497D">
                    <a:lumMod val="60000"/>
                    <a:lumOff val="40000"/>
                  </a:srgbClr>
                </a:solidFill>
                <a:latin typeface="Trebuchet MS" pitchFamily="34" charset="0"/>
              </a:rPr>
              <a:t>&lt;hostname&gt;:80&lt;instance Number&gt;/sap/hana/admin/cockpit</a:t>
            </a:r>
          </a:p>
          <a:p>
            <a:pPr marL="67866" defTabSz="914264">
              <a:lnSpc>
                <a:spcPct val="90000"/>
              </a:lnSpc>
              <a:spcBef>
                <a:spcPts val="600"/>
              </a:spcBef>
              <a:spcAft>
                <a:spcPts val="450"/>
              </a:spcAft>
              <a:defRPr/>
            </a:pPr>
            <a:r>
              <a:rPr lang="en-US" sz="1200" dirty="0">
                <a:solidFill>
                  <a:srgbClr val="595959"/>
                </a:solidFill>
                <a:latin typeface="Trebuchet MS" pitchFamily="34" charset="0"/>
              </a:rPr>
              <a:t>The System Replication tile displays the following states at a glance:</a:t>
            </a:r>
          </a:p>
          <a:p>
            <a:pPr marL="282179" indent="-214313" defTabSz="914264">
              <a:lnSpc>
                <a:spcPct val="90000"/>
              </a:lnSpc>
              <a:spcBef>
                <a:spcPts val="600"/>
              </a:spcBef>
              <a:spcAft>
                <a:spcPts val="450"/>
              </a:spcAft>
              <a:buFont typeface="Wingdings" panose="05000000000000000000" pitchFamily="2" charset="2"/>
              <a:buChar char="§"/>
              <a:defRPr/>
            </a:pPr>
            <a:r>
              <a:rPr lang="en-US" sz="1200" dirty="0">
                <a:solidFill>
                  <a:srgbClr val="595959"/>
                </a:solidFill>
                <a:latin typeface="Trebuchet MS" pitchFamily="34" charset="0"/>
              </a:rPr>
              <a:t>Not configured(meaning system replication is not configured)</a:t>
            </a:r>
          </a:p>
          <a:p>
            <a:pPr marL="282179" indent="-214313" defTabSz="914264">
              <a:lnSpc>
                <a:spcPct val="90000"/>
              </a:lnSpc>
              <a:spcBef>
                <a:spcPts val="600"/>
              </a:spcBef>
              <a:spcAft>
                <a:spcPts val="450"/>
              </a:spcAft>
              <a:buFont typeface="Wingdings" panose="05000000000000000000" pitchFamily="2" charset="2"/>
              <a:buChar char="§"/>
              <a:defRPr/>
            </a:pPr>
            <a:r>
              <a:rPr lang="en-US" sz="1200" dirty="0">
                <a:solidFill>
                  <a:srgbClr val="595959"/>
                </a:solidFill>
                <a:latin typeface="Trebuchet MS" pitchFamily="34" charset="0"/>
              </a:rPr>
              <a:t>All services are active and in sync (green square)</a:t>
            </a:r>
          </a:p>
          <a:p>
            <a:pPr marL="282179" indent="-214313" defTabSz="914264">
              <a:lnSpc>
                <a:spcPct val="90000"/>
              </a:lnSpc>
              <a:spcBef>
                <a:spcPts val="600"/>
              </a:spcBef>
              <a:spcAft>
                <a:spcPts val="450"/>
              </a:spcAft>
              <a:buFont typeface="Wingdings" panose="05000000000000000000" pitchFamily="2" charset="2"/>
              <a:buChar char="§"/>
              <a:defRPr/>
            </a:pPr>
            <a:r>
              <a:rPr lang="en-US" sz="1200" dirty="0">
                <a:solidFill>
                  <a:srgbClr val="595959"/>
                </a:solidFill>
                <a:latin typeface="Trebuchet MS" pitchFamily="34" charset="0"/>
              </a:rPr>
              <a:t>All services are active but not yet in sync (yellow triangle)</a:t>
            </a:r>
          </a:p>
          <a:p>
            <a:pPr marL="282179" indent="-214313" defTabSz="914264">
              <a:lnSpc>
                <a:spcPct val="90000"/>
              </a:lnSpc>
              <a:spcBef>
                <a:spcPts val="600"/>
              </a:spcBef>
              <a:spcAft>
                <a:spcPts val="450"/>
              </a:spcAft>
              <a:buFont typeface="Wingdings" panose="05000000000000000000" pitchFamily="2" charset="2"/>
              <a:buChar char="§"/>
              <a:defRPr/>
            </a:pPr>
            <a:r>
              <a:rPr lang="en-US" sz="1200" dirty="0">
                <a:solidFill>
                  <a:srgbClr val="595959"/>
                </a:solidFill>
                <a:latin typeface="Trebuchet MS" pitchFamily="34" charset="0"/>
              </a:rPr>
              <a:t>Errors in Replication (red circle)</a:t>
            </a:r>
          </a:p>
        </p:txBody>
      </p:sp>
      <p:pic>
        <p:nvPicPr>
          <p:cNvPr id="5" name="Picture 4" descr="Calendar&#10;&#10;Description automatically generated">
            <a:extLst>
              <a:ext uri="{FF2B5EF4-FFF2-40B4-BE49-F238E27FC236}">
                <a16:creationId xmlns:a16="http://schemas.microsoft.com/office/drawing/2014/main" id="{0DC69B00-58EC-4826-8931-A0144D19DC0D}"/>
              </a:ext>
            </a:extLst>
          </p:cNvPr>
          <p:cNvPicPr>
            <a:picLocks noChangeAspect="1"/>
          </p:cNvPicPr>
          <p:nvPr/>
        </p:nvPicPr>
        <p:blipFill>
          <a:blip r:embed="rId2"/>
          <a:stretch>
            <a:fillRect/>
          </a:stretch>
        </p:blipFill>
        <p:spPr>
          <a:xfrm>
            <a:off x="4814096" y="1026478"/>
            <a:ext cx="4171785" cy="3504299"/>
          </a:xfrm>
          <a:prstGeom prst="rect">
            <a:avLst/>
          </a:prstGeom>
          <a:noFill/>
        </p:spPr>
      </p:pic>
      <p:sp>
        <p:nvSpPr>
          <p:cNvPr id="2" name="Title 1"/>
          <p:cNvSpPr>
            <a:spLocks noGrp="1"/>
          </p:cNvSpPr>
          <p:nvPr>
            <p:ph type="title"/>
          </p:nvPr>
        </p:nvSpPr>
        <p:spPr>
          <a:xfrm>
            <a:off x="323849" y="345019"/>
            <a:ext cx="7578150" cy="346241"/>
          </a:xfrm>
        </p:spPr>
        <p:txBody>
          <a:bodyPr vert="horz" wrap="square" lIns="0" tIns="34286" rIns="68571" bIns="34286" rtlCol="0" anchor="ctr">
            <a:normAutofit/>
          </a:bodyPr>
          <a:lstStyle/>
          <a:p>
            <a:r>
              <a:rPr lang="en-US" dirty="0"/>
              <a:t>Data integrity using verification method</a:t>
            </a:r>
          </a:p>
        </p:txBody>
      </p:sp>
    </p:spTree>
    <p:extLst>
      <p:ext uri="{BB962C8B-B14F-4D97-AF65-F5344CB8AC3E}">
        <p14:creationId xmlns:p14="http://schemas.microsoft.com/office/powerpoint/2010/main" val="164494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00C89C-C952-457B-AE8A-CBB97C41A7E3}"/>
              </a:ext>
            </a:extLst>
          </p:cNvPr>
          <p:cNvSpPr>
            <a:spLocks noGrp="1"/>
          </p:cNvSpPr>
          <p:nvPr>
            <p:ph type="title"/>
          </p:nvPr>
        </p:nvSpPr>
        <p:spPr>
          <a:xfrm>
            <a:off x="324000" y="344721"/>
            <a:ext cx="7538400" cy="369322"/>
          </a:xfrm>
        </p:spPr>
        <p:txBody>
          <a:bodyPr/>
          <a:lstStyle/>
          <a:p>
            <a:r>
              <a:rPr lang="en-US" dirty="0"/>
              <a:t>Data integrity using verification method</a:t>
            </a:r>
          </a:p>
        </p:txBody>
      </p:sp>
      <p:pic>
        <p:nvPicPr>
          <p:cNvPr id="4" name="Picture 3" descr="Graphical user interface, application, website&#10;&#10;Description automatically generated">
            <a:extLst>
              <a:ext uri="{FF2B5EF4-FFF2-40B4-BE49-F238E27FC236}">
                <a16:creationId xmlns:a16="http://schemas.microsoft.com/office/drawing/2014/main" id="{09AB7FD0-A580-45E3-9CE0-C63043C77A2E}"/>
              </a:ext>
            </a:extLst>
          </p:cNvPr>
          <p:cNvPicPr>
            <a:picLocks noChangeAspect="1"/>
          </p:cNvPicPr>
          <p:nvPr/>
        </p:nvPicPr>
        <p:blipFill>
          <a:blip r:embed="rId2"/>
          <a:stretch>
            <a:fillRect/>
          </a:stretch>
        </p:blipFill>
        <p:spPr>
          <a:xfrm>
            <a:off x="1070993" y="1127348"/>
            <a:ext cx="7002015" cy="3658553"/>
          </a:xfrm>
          <a:prstGeom prst="rect">
            <a:avLst/>
          </a:prstGeom>
          <a:noFill/>
        </p:spPr>
      </p:pic>
      <p:sp>
        <p:nvSpPr>
          <p:cNvPr id="6" name="Title 1">
            <a:extLst>
              <a:ext uri="{FF2B5EF4-FFF2-40B4-BE49-F238E27FC236}">
                <a16:creationId xmlns:a16="http://schemas.microsoft.com/office/drawing/2014/main" id="{96D2DC72-1680-4A4C-AF82-B6ECCB769D51}"/>
              </a:ext>
            </a:extLst>
          </p:cNvPr>
          <p:cNvSpPr txBox="1">
            <a:spLocks/>
          </p:cNvSpPr>
          <p:nvPr/>
        </p:nvSpPr>
        <p:spPr>
          <a:xfrm>
            <a:off x="324000" y="827274"/>
            <a:ext cx="7538400" cy="300074"/>
          </a:xfrm>
          <a:prstGeom prst="rect">
            <a:avLst/>
          </a:prstGeom>
        </p:spPr>
        <p:txBody>
          <a:bodyPr vert="horz" wrap="square" lIns="0" tIns="34286" rIns="68571" bIns="34286" rtlCol="0" anchor="ctr">
            <a:spAutoFit/>
          </a:bodyPr>
          <a:lstStyle>
            <a:lvl1pPr algn="l" defTabSz="1219018" rtl="0" eaLnBrk="1" latinLnBrk="0" hangingPunct="1">
              <a:spcBef>
                <a:spcPct val="0"/>
              </a:spcBef>
              <a:buNone/>
              <a:defRPr kumimoji="0" lang="en-US" sz="24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pPr defTabSz="914264"/>
            <a:r>
              <a:rPr lang="en-US" sz="1500" cap="none" dirty="0"/>
              <a:t>Using SAP HANA Cockpit </a:t>
            </a:r>
          </a:p>
        </p:txBody>
      </p:sp>
    </p:spTree>
    <p:extLst>
      <p:ext uri="{BB962C8B-B14F-4D97-AF65-F5344CB8AC3E}">
        <p14:creationId xmlns:p14="http://schemas.microsoft.com/office/powerpoint/2010/main" val="417464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75" y="313247"/>
            <a:ext cx="7537450" cy="369322"/>
          </a:xfrm>
        </p:spPr>
        <p:txBody>
          <a:bodyPr/>
          <a:lstStyle/>
          <a:p>
            <a:r>
              <a:rPr lang="en-IN" dirty="0"/>
              <a:t>Data integrity check via sql query</a:t>
            </a:r>
          </a:p>
        </p:txBody>
      </p:sp>
      <p:sp>
        <p:nvSpPr>
          <p:cNvPr id="3" name="TextBox 2">
            <a:extLst>
              <a:ext uri="{FF2B5EF4-FFF2-40B4-BE49-F238E27FC236}">
                <a16:creationId xmlns:a16="http://schemas.microsoft.com/office/drawing/2014/main" id="{AFC95279-B56B-401F-91D9-A1AB2A250F82}"/>
              </a:ext>
            </a:extLst>
          </p:cNvPr>
          <p:cNvSpPr txBox="1"/>
          <p:nvPr/>
        </p:nvSpPr>
        <p:spPr>
          <a:xfrm>
            <a:off x="323525" y="797399"/>
            <a:ext cx="8445246" cy="636072"/>
          </a:xfrm>
          <a:prstGeom prst="rect">
            <a:avLst/>
          </a:prstGeom>
          <a:noFill/>
        </p:spPr>
        <p:txBody>
          <a:bodyPr wrap="square" rtlCol="0">
            <a:spAutoFit/>
          </a:bodyPr>
          <a:lstStyle/>
          <a:p>
            <a:pPr marL="214313" indent="-214313" defTabSz="914264">
              <a:spcBef>
                <a:spcPts val="450"/>
              </a:spcBef>
              <a:spcAft>
                <a:spcPts val="450"/>
              </a:spcAft>
              <a:buFont typeface="Wingdings" panose="05000000000000000000" pitchFamily="2" charset="2"/>
              <a:buChar char="§"/>
              <a:defRPr/>
            </a:pPr>
            <a:r>
              <a:rPr lang="en-US" sz="1350" dirty="0">
                <a:solidFill>
                  <a:srgbClr val="595959"/>
                </a:solidFill>
                <a:latin typeface="Trebuchet MS"/>
              </a:rPr>
              <a:t>Directly get system replication specific information from the system view </a:t>
            </a:r>
            <a:r>
              <a:rPr lang="en-US" sz="1350" dirty="0">
                <a:solidFill>
                  <a:srgbClr val="1F497D">
                    <a:lumMod val="60000"/>
                    <a:lumOff val="40000"/>
                  </a:srgbClr>
                </a:solidFill>
                <a:latin typeface="Trebuchet MS"/>
              </a:rPr>
              <a:t>M_SERVICE_REPLICATION</a:t>
            </a:r>
            <a:endParaRPr lang="en-US" sz="1350" dirty="0">
              <a:solidFill>
                <a:srgbClr val="595959"/>
              </a:solidFill>
              <a:latin typeface="Trebuchet MS"/>
            </a:endParaRPr>
          </a:p>
          <a:p>
            <a:pPr marL="214313" indent="-214313" defTabSz="914264">
              <a:spcBef>
                <a:spcPts val="450"/>
              </a:spcBef>
              <a:spcAft>
                <a:spcPts val="450"/>
              </a:spcAft>
              <a:buFont typeface="Wingdings" panose="05000000000000000000" pitchFamily="2" charset="2"/>
              <a:buChar char="§"/>
              <a:defRPr/>
            </a:pPr>
            <a:r>
              <a:rPr lang="en-US" sz="1350" dirty="0">
                <a:solidFill>
                  <a:srgbClr val="595959"/>
                </a:solidFill>
                <a:latin typeface="Trebuchet MS"/>
              </a:rPr>
              <a:t>On the primary execute: </a:t>
            </a:r>
            <a:r>
              <a:rPr lang="en-US" sz="1350" dirty="0">
                <a:solidFill>
                  <a:srgbClr val="1F497D">
                    <a:lumMod val="60000"/>
                    <a:lumOff val="40000"/>
                  </a:srgbClr>
                </a:solidFill>
                <a:latin typeface="Trebuchet MS"/>
              </a:rPr>
              <a:t>select* from"SYS"."M_SERVICE_REPLICATION“</a:t>
            </a:r>
            <a:endParaRPr lang="en-US" sz="1350" dirty="0">
              <a:solidFill>
                <a:srgbClr val="595959"/>
              </a:solidFill>
              <a:latin typeface="Trebuchet MS"/>
            </a:endParaRPr>
          </a:p>
        </p:txBody>
      </p:sp>
      <p:pic>
        <p:nvPicPr>
          <p:cNvPr id="5" name="Picture 4">
            <a:extLst>
              <a:ext uri="{FF2B5EF4-FFF2-40B4-BE49-F238E27FC236}">
                <a16:creationId xmlns:a16="http://schemas.microsoft.com/office/drawing/2014/main" id="{A00E1C75-83AA-42E5-A6B7-B3088013269F}"/>
              </a:ext>
            </a:extLst>
          </p:cNvPr>
          <p:cNvPicPr>
            <a:picLocks noChangeAspect="1"/>
          </p:cNvPicPr>
          <p:nvPr/>
        </p:nvPicPr>
        <p:blipFill>
          <a:blip r:embed="rId2"/>
          <a:stretch>
            <a:fillRect/>
          </a:stretch>
        </p:blipFill>
        <p:spPr>
          <a:xfrm>
            <a:off x="1118916" y="1516322"/>
            <a:ext cx="6906168" cy="1705014"/>
          </a:xfrm>
          <a:prstGeom prst="rect">
            <a:avLst/>
          </a:prstGeom>
        </p:spPr>
      </p:pic>
      <p:sp>
        <p:nvSpPr>
          <p:cNvPr id="8" name="Title 1">
            <a:extLst>
              <a:ext uri="{FF2B5EF4-FFF2-40B4-BE49-F238E27FC236}">
                <a16:creationId xmlns:a16="http://schemas.microsoft.com/office/drawing/2014/main" id="{AC474ADC-DBEF-4EF6-8B41-36F5F2B6CE12}"/>
              </a:ext>
            </a:extLst>
          </p:cNvPr>
          <p:cNvSpPr txBox="1">
            <a:spLocks/>
          </p:cNvSpPr>
          <p:nvPr/>
        </p:nvSpPr>
        <p:spPr>
          <a:xfrm>
            <a:off x="323525" y="3349894"/>
            <a:ext cx="7538400" cy="300074"/>
          </a:xfrm>
          <a:prstGeom prst="rect">
            <a:avLst/>
          </a:prstGeom>
        </p:spPr>
        <p:txBody>
          <a:bodyPr vert="horz" wrap="square" lIns="0" tIns="34286" rIns="68571" bIns="34286" rtlCol="0" anchor="ctr">
            <a:spAutoFit/>
          </a:bodyPr>
          <a:lstStyle>
            <a:lvl1pPr algn="l" defTabSz="1219018" rtl="0" eaLnBrk="1" latinLnBrk="0" hangingPunct="1">
              <a:spcBef>
                <a:spcPct val="0"/>
              </a:spcBef>
              <a:buNone/>
              <a:defRPr kumimoji="0" lang="en-US" sz="24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pPr defTabSz="914264"/>
            <a:r>
              <a:rPr lang="en-US" sz="1500" cap="none" dirty="0"/>
              <a:t>DATA INTEGRITY CHECK WITH MANUAL REPORTS</a:t>
            </a:r>
          </a:p>
        </p:txBody>
      </p:sp>
      <p:sp>
        <p:nvSpPr>
          <p:cNvPr id="9" name="TextBox 8">
            <a:extLst>
              <a:ext uri="{FF2B5EF4-FFF2-40B4-BE49-F238E27FC236}">
                <a16:creationId xmlns:a16="http://schemas.microsoft.com/office/drawing/2014/main" id="{0E3BC563-0BAF-4048-A180-D62FD5B10981}"/>
              </a:ext>
            </a:extLst>
          </p:cNvPr>
          <p:cNvSpPr txBox="1"/>
          <p:nvPr/>
        </p:nvSpPr>
        <p:spPr>
          <a:xfrm>
            <a:off x="323524" y="3768726"/>
            <a:ext cx="8445722" cy="1092607"/>
          </a:xfrm>
          <a:prstGeom prst="rect">
            <a:avLst/>
          </a:prstGeom>
          <a:noFill/>
        </p:spPr>
        <p:txBody>
          <a:bodyPr wrap="square" rtlCol="0">
            <a:spAutoFit/>
          </a:bodyPr>
          <a:lstStyle/>
          <a:p>
            <a:pPr marL="214313" indent="-214313" defTabSz="914264">
              <a:spcBef>
                <a:spcPts val="450"/>
              </a:spcBef>
              <a:spcAft>
                <a:spcPts val="450"/>
              </a:spcAft>
              <a:buFont typeface="Wingdings" panose="05000000000000000000" pitchFamily="2" charset="2"/>
              <a:buChar char="§"/>
              <a:defRPr/>
            </a:pPr>
            <a:r>
              <a:rPr lang="en-US" sz="1000" dirty="0">
                <a:solidFill>
                  <a:srgbClr val="595959"/>
                </a:solidFill>
                <a:latin typeface="Trebuchet MS"/>
              </a:rPr>
              <a:t>During the cutover, Sify to run reports on Source environment and the same reports to run on Target environment using same Parameters.</a:t>
            </a:r>
          </a:p>
          <a:p>
            <a:pPr marL="214313" indent="-214313" defTabSz="914264">
              <a:spcBef>
                <a:spcPts val="450"/>
              </a:spcBef>
              <a:spcAft>
                <a:spcPts val="450"/>
              </a:spcAft>
              <a:buFont typeface="Wingdings" panose="05000000000000000000" pitchFamily="2" charset="2"/>
              <a:buChar char="§"/>
              <a:defRPr/>
            </a:pPr>
            <a:r>
              <a:rPr lang="en-IN" sz="1000" dirty="0">
                <a:solidFill>
                  <a:srgbClr val="595959"/>
                </a:solidFill>
                <a:latin typeface="Trebuchet MS"/>
              </a:rPr>
              <a:t>These reports are mainly from Finance (FI) Module.</a:t>
            </a:r>
          </a:p>
          <a:p>
            <a:pPr marL="214313" indent="-214313" defTabSz="914264">
              <a:spcBef>
                <a:spcPts val="450"/>
              </a:spcBef>
              <a:spcAft>
                <a:spcPts val="450"/>
              </a:spcAft>
              <a:buFont typeface="Wingdings" panose="05000000000000000000" pitchFamily="2" charset="2"/>
              <a:buChar char="§"/>
              <a:defRPr/>
            </a:pPr>
            <a:r>
              <a:rPr lang="en-IN" sz="1000" dirty="0">
                <a:solidFill>
                  <a:srgbClr val="595959"/>
                </a:solidFill>
                <a:latin typeface="Trebuchet MS"/>
              </a:rPr>
              <a:t>Based on the reports output, Data Integrity between Source and Target environment to be certified by Sify</a:t>
            </a:r>
          </a:p>
          <a:p>
            <a:pPr marL="214313" indent="-214313" defTabSz="914264">
              <a:spcBef>
                <a:spcPts val="450"/>
              </a:spcBef>
              <a:spcAft>
                <a:spcPts val="450"/>
              </a:spcAft>
              <a:buFont typeface="Wingdings" panose="05000000000000000000" pitchFamily="2" charset="2"/>
              <a:buChar char="§"/>
              <a:defRPr/>
            </a:pPr>
            <a:r>
              <a:rPr lang="en-IN" sz="1000" dirty="0">
                <a:solidFill>
                  <a:srgbClr val="595959"/>
                </a:solidFill>
                <a:latin typeface="Trebuchet MS"/>
              </a:rPr>
              <a:t>Sify to provide the above reports for any external audits for the migration</a:t>
            </a:r>
          </a:p>
        </p:txBody>
      </p:sp>
    </p:spTree>
    <p:extLst>
      <p:ext uri="{BB962C8B-B14F-4D97-AF65-F5344CB8AC3E}">
        <p14:creationId xmlns:p14="http://schemas.microsoft.com/office/powerpoint/2010/main" val="63492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EE2275D-1442-4C4D-BC3C-467AF5B0F23B}"/>
              </a:ext>
            </a:extLst>
          </p:cNvPr>
          <p:cNvPicPr>
            <a:picLocks noChangeAspect="1"/>
          </p:cNvPicPr>
          <p:nvPr/>
        </p:nvPicPr>
        <p:blipFill>
          <a:blip r:embed="rId3"/>
          <a:stretch>
            <a:fillRect/>
          </a:stretch>
        </p:blipFill>
        <p:spPr>
          <a:xfrm>
            <a:off x="346335" y="695612"/>
            <a:ext cx="4992814" cy="4069142"/>
          </a:xfrm>
          <a:prstGeom prst="rect">
            <a:avLst/>
          </a:prstGeom>
          <a:noFill/>
        </p:spPr>
      </p:pic>
      <p:sp>
        <p:nvSpPr>
          <p:cNvPr id="3" name="TextBox 2">
            <a:extLst>
              <a:ext uri="{FF2B5EF4-FFF2-40B4-BE49-F238E27FC236}">
                <a16:creationId xmlns:a16="http://schemas.microsoft.com/office/drawing/2014/main" id="{AFC95279-B56B-401F-91D9-A1AB2A250F82}"/>
              </a:ext>
            </a:extLst>
          </p:cNvPr>
          <p:cNvSpPr txBox="1"/>
          <p:nvPr/>
        </p:nvSpPr>
        <p:spPr>
          <a:xfrm>
            <a:off x="5371313" y="1822511"/>
            <a:ext cx="3577815" cy="1776040"/>
          </a:xfrm>
          <a:prstGeom prst="rect">
            <a:avLst/>
          </a:prstGeom>
        </p:spPr>
        <p:txBody>
          <a:bodyPr vert="horz" lIns="0" tIns="0" rIns="68571" bIns="34286" rtlCol="0" anchor="ctr">
            <a:normAutofit/>
          </a:bodyPr>
          <a:lstStyle/>
          <a:p>
            <a:pPr marL="214313" indent="-214313" defTabSz="914264">
              <a:lnSpc>
                <a:spcPct val="90000"/>
              </a:lnSpc>
              <a:spcBef>
                <a:spcPts val="600"/>
              </a:spcBef>
              <a:spcAft>
                <a:spcPts val="450"/>
              </a:spcAft>
              <a:buFont typeface="Wingdings" panose="05000000000000000000" pitchFamily="2" charset="2"/>
              <a:buChar char="§"/>
              <a:defRPr/>
            </a:pPr>
            <a:r>
              <a:rPr lang="en-US" sz="1350" dirty="0">
                <a:solidFill>
                  <a:srgbClr val="595959"/>
                </a:solidFill>
                <a:latin typeface="Trebuchet MS" pitchFamily="34" charset="0"/>
              </a:rPr>
              <a:t>By default, the primary and secondary systems establish communication using the internal host names.</a:t>
            </a:r>
          </a:p>
          <a:p>
            <a:pPr marL="214313" indent="-214313" defTabSz="914264">
              <a:lnSpc>
                <a:spcPct val="90000"/>
              </a:lnSpc>
              <a:spcBef>
                <a:spcPts val="600"/>
              </a:spcBef>
              <a:spcAft>
                <a:spcPts val="450"/>
              </a:spcAft>
              <a:buFont typeface="Wingdings" panose="05000000000000000000" pitchFamily="2" charset="2"/>
              <a:buChar char="§"/>
              <a:defRPr/>
            </a:pPr>
            <a:r>
              <a:rPr lang="en-US" sz="1350" dirty="0">
                <a:solidFill>
                  <a:srgbClr val="595959"/>
                </a:solidFill>
                <a:latin typeface="Trebuchet MS" pitchFamily="34" charset="0"/>
              </a:rPr>
              <a:t>Connection will be SSL based VPN connectivity.</a:t>
            </a:r>
          </a:p>
          <a:p>
            <a:pPr marL="214313" indent="-214313" defTabSz="914264">
              <a:lnSpc>
                <a:spcPct val="90000"/>
              </a:lnSpc>
              <a:spcBef>
                <a:spcPts val="600"/>
              </a:spcBef>
              <a:spcAft>
                <a:spcPts val="450"/>
              </a:spcAft>
              <a:buFont typeface="Wingdings" panose="05000000000000000000" pitchFamily="2" charset="2"/>
              <a:buChar char="§"/>
              <a:defRPr/>
            </a:pPr>
            <a:r>
              <a:rPr lang="en-US" sz="1350" dirty="0">
                <a:solidFill>
                  <a:srgbClr val="595959"/>
                </a:solidFill>
                <a:latin typeface="Trebuchet MS" pitchFamily="34" charset="0"/>
              </a:rPr>
              <a:t>There is no chance of Data leakage during the Replication.</a:t>
            </a:r>
          </a:p>
        </p:txBody>
      </p:sp>
      <p:sp>
        <p:nvSpPr>
          <p:cNvPr id="2" name="Title 1"/>
          <p:cNvSpPr>
            <a:spLocks noGrp="1"/>
          </p:cNvSpPr>
          <p:nvPr>
            <p:ph type="title"/>
          </p:nvPr>
        </p:nvSpPr>
        <p:spPr>
          <a:xfrm>
            <a:off x="287382" y="205625"/>
            <a:ext cx="7578150" cy="346241"/>
          </a:xfrm>
        </p:spPr>
        <p:txBody>
          <a:bodyPr vert="horz" wrap="square" lIns="0" tIns="34286" rIns="68571" bIns="34286" rtlCol="0" anchor="ctr">
            <a:normAutofit/>
          </a:bodyPr>
          <a:lstStyle/>
          <a:p>
            <a:r>
              <a:rPr lang="en-US" dirty="0"/>
              <a:t>Secure data transfer from primary to secondary site</a:t>
            </a:r>
          </a:p>
        </p:txBody>
      </p:sp>
      <p:sp>
        <p:nvSpPr>
          <p:cNvPr id="6" name="Title 1">
            <a:extLst>
              <a:ext uri="{FF2B5EF4-FFF2-40B4-BE49-F238E27FC236}">
                <a16:creationId xmlns:a16="http://schemas.microsoft.com/office/drawing/2014/main" id="{945729E9-34E0-4D4B-B48D-3397DB5BCD65}"/>
              </a:ext>
            </a:extLst>
          </p:cNvPr>
          <p:cNvSpPr txBox="1">
            <a:spLocks/>
          </p:cNvSpPr>
          <p:nvPr/>
        </p:nvSpPr>
        <p:spPr>
          <a:xfrm>
            <a:off x="234059" y="4753212"/>
            <a:ext cx="5331040" cy="369324"/>
          </a:xfrm>
          <a:prstGeom prst="rect">
            <a:avLst/>
          </a:prstGeom>
        </p:spPr>
        <p:txBody>
          <a:bodyPr vert="horz" wrap="square" lIns="0" tIns="34286" rIns="68571" bIns="34286" rtlCol="0" anchor="ctr">
            <a:spAutoFit/>
          </a:bodyPr>
          <a:lstStyle>
            <a:lvl1pPr algn="l" defTabSz="1219018" rtl="0" eaLnBrk="1" latinLnBrk="0" hangingPunct="1">
              <a:spcBef>
                <a:spcPct val="0"/>
              </a:spcBef>
              <a:buNone/>
              <a:defRPr kumimoji="0" lang="en-US" sz="24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pPr algn="ctr" defTabSz="914264"/>
            <a:r>
              <a:rPr lang="en-US" sz="975" cap="none" dirty="0"/>
              <a:t>Multi-node SAP HANA System Replication over separate network with separate internal network</a:t>
            </a:r>
          </a:p>
        </p:txBody>
      </p:sp>
    </p:spTree>
    <p:extLst>
      <p:ext uri="{BB962C8B-B14F-4D97-AF65-F5344CB8AC3E}">
        <p14:creationId xmlns:p14="http://schemas.microsoft.com/office/powerpoint/2010/main" val="3596371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RISK mitigation plan</a:t>
            </a:r>
          </a:p>
        </p:txBody>
      </p:sp>
      <p:graphicFrame>
        <p:nvGraphicFramePr>
          <p:cNvPr id="4" name="Table 3"/>
          <p:cNvGraphicFramePr>
            <a:graphicFrameLocks noGrp="1"/>
          </p:cNvGraphicFramePr>
          <p:nvPr>
            <p:extLst>
              <p:ext uri="{D42A27DB-BD31-4B8C-83A1-F6EECF244321}">
                <p14:modId xmlns:p14="http://schemas.microsoft.com/office/powerpoint/2010/main" val="3399972537"/>
              </p:ext>
            </p:extLst>
          </p:nvPr>
        </p:nvGraphicFramePr>
        <p:xfrm>
          <a:off x="489335" y="924472"/>
          <a:ext cx="7611679" cy="2815284"/>
        </p:xfrm>
        <a:graphic>
          <a:graphicData uri="http://schemas.openxmlformats.org/drawingml/2006/table">
            <a:tbl>
              <a:tblPr/>
              <a:tblGrid>
                <a:gridCol w="3022882">
                  <a:extLst>
                    <a:ext uri="{9D8B030D-6E8A-4147-A177-3AD203B41FA5}">
                      <a16:colId xmlns:a16="http://schemas.microsoft.com/office/drawing/2014/main" val="20000"/>
                    </a:ext>
                  </a:extLst>
                </a:gridCol>
                <a:gridCol w="596749">
                  <a:extLst>
                    <a:ext uri="{9D8B030D-6E8A-4147-A177-3AD203B41FA5}">
                      <a16:colId xmlns:a16="http://schemas.microsoft.com/office/drawing/2014/main" val="20001"/>
                    </a:ext>
                  </a:extLst>
                </a:gridCol>
                <a:gridCol w="3992048">
                  <a:extLst>
                    <a:ext uri="{9D8B030D-6E8A-4147-A177-3AD203B41FA5}">
                      <a16:colId xmlns:a16="http://schemas.microsoft.com/office/drawing/2014/main" val="20002"/>
                    </a:ext>
                  </a:extLst>
                </a:gridCol>
              </a:tblGrid>
              <a:tr h="389564">
                <a:tc>
                  <a:txBody>
                    <a:bodyPr/>
                    <a:lstStyle/>
                    <a:p>
                      <a:pPr marL="0" marR="0" algn="l">
                        <a:lnSpc>
                          <a:spcPct val="115000"/>
                        </a:lnSpc>
                        <a:spcBef>
                          <a:spcPts val="0"/>
                        </a:spcBef>
                        <a:spcAft>
                          <a:spcPts val="0"/>
                        </a:spcAft>
                      </a:pPr>
                      <a:r>
                        <a:rPr lang="en-US" sz="900" b="1" dirty="0">
                          <a:effectLst/>
                          <a:latin typeface="+mn-lt"/>
                          <a:ea typeface="MS Mincho"/>
                          <a:cs typeface="Arial" panose="020B0604020202020204" pitchFamily="34" charset="0"/>
                        </a:rPr>
                        <a:t>Risk</a:t>
                      </a:r>
                      <a:endParaRPr lang="en-US" sz="900" dirty="0">
                        <a:effectLst/>
                        <a:latin typeface="+mn-lt"/>
                        <a:ea typeface="MS Mincho"/>
                        <a:cs typeface="Arial" panose="020B0604020202020204" pitchFamily="34" charset="0"/>
                      </a:endParaRP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l">
                        <a:lnSpc>
                          <a:spcPct val="115000"/>
                        </a:lnSpc>
                        <a:spcBef>
                          <a:spcPts val="0"/>
                        </a:spcBef>
                        <a:spcAft>
                          <a:spcPts val="0"/>
                        </a:spcAft>
                      </a:pPr>
                      <a:r>
                        <a:rPr lang="en-US" sz="900" b="1" dirty="0">
                          <a:effectLst/>
                          <a:latin typeface="+mn-lt"/>
                          <a:ea typeface="MS Mincho"/>
                          <a:cs typeface="Arial" panose="020B0604020202020204" pitchFamily="34" charset="0"/>
                        </a:rPr>
                        <a:t>Impact</a:t>
                      </a:r>
                      <a:endParaRPr lang="en-US" sz="900" dirty="0">
                        <a:effectLst/>
                        <a:latin typeface="+mn-lt"/>
                        <a:ea typeface="MS Mincho"/>
                        <a:cs typeface="Arial" panose="020B0604020202020204" pitchFamily="34" charset="0"/>
                      </a:endParaRP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45720" marR="0" algn="l">
                        <a:lnSpc>
                          <a:spcPct val="115000"/>
                        </a:lnSpc>
                        <a:spcBef>
                          <a:spcPts val="0"/>
                        </a:spcBef>
                        <a:spcAft>
                          <a:spcPts val="0"/>
                        </a:spcAft>
                      </a:pPr>
                      <a:r>
                        <a:rPr lang="en-US" sz="900" b="1" dirty="0">
                          <a:effectLst/>
                          <a:latin typeface="+mn-lt"/>
                          <a:ea typeface="MS Mincho"/>
                          <a:cs typeface="Arial" panose="020B0604020202020204" pitchFamily="34" charset="0"/>
                        </a:rPr>
                        <a:t>Risk Mitigation</a:t>
                      </a:r>
                      <a:endParaRPr lang="en-US" sz="900" dirty="0">
                        <a:effectLst/>
                        <a:latin typeface="+mn-lt"/>
                        <a:ea typeface="MS Mincho"/>
                        <a:cs typeface="Arial" panose="020B0604020202020204" pitchFamily="34" charset="0"/>
                      </a:endParaRP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42790">
                <a:tc>
                  <a:txBody>
                    <a:bodyPr/>
                    <a:lstStyle/>
                    <a:p>
                      <a:pPr marL="0" marR="0">
                        <a:lnSpc>
                          <a:spcPct val="115000"/>
                        </a:lnSpc>
                        <a:spcBef>
                          <a:spcPts val="0"/>
                        </a:spcBef>
                        <a:spcAft>
                          <a:spcPts val="0"/>
                        </a:spcAft>
                      </a:pPr>
                      <a:r>
                        <a:rPr lang="en-US" sz="900" dirty="0">
                          <a:effectLst/>
                          <a:latin typeface="+mn-lt"/>
                          <a:ea typeface="MS Mincho"/>
                          <a:cs typeface="Arial" panose="020B0604020202020204" pitchFamily="34" charset="0"/>
                        </a:rPr>
                        <a:t>Breakage of Link between two Data centers</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High</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15000"/>
                        </a:lnSpc>
                        <a:spcBef>
                          <a:spcPts val="0"/>
                        </a:spcBef>
                        <a:spcAft>
                          <a:spcPts val="0"/>
                        </a:spcAft>
                      </a:pPr>
                      <a:r>
                        <a:rPr lang="en-US" sz="900" dirty="0">
                          <a:effectLst/>
                          <a:latin typeface="+mn-lt"/>
                          <a:ea typeface="MS Mincho"/>
                          <a:cs typeface="Arial" panose="020B0604020202020204" pitchFamily="34" charset="0"/>
                        </a:rPr>
                        <a:t>During Data Replication period, continues monitoring of Log shipping has to be planned. In case of Link Failure for longer duration additional Link has to be plan</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6623">
                <a:tc>
                  <a:txBody>
                    <a:bodyPr/>
                    <a:lstStyle/>
                    <a:p>
                      <a:pPr marL="0" marR="0">
                        <a:lnSpc>
                          <a:spcPct val="115000"/>
                        </a:lnSpc>
                        <a:spcBef>
                          <a:spcPts val="0"/>
                        </a:spcBef>
                        <a:spcAft>
                          <a:spcPts val="0"/>
                        </a:spcAft>
                      </a:pPr>
                      <a:r>
                        <a:rPr lang="en-US" sz="900" dirty="0">
                          <a:effectLst/>
                          <a:latin typeface="+mn-lt"/>
                          <a:ea typeface="MS Mincho"/>
                          <a:cs typeface="Arial" panose="020B0604020202020204" pitchFamily="34" charset="0"/>
                        </a:rPr>
                        <a:t>Downtime Over-run</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High</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15000"/>
                        </a:lnSpc>
                        <a:spcBef>
                          <a:spcPts val="0"/>
                        </a:spcBef>
                        <a:spcAft>
                          <a:spcPts val="0"/>
                        </a:spcAft>
                      </a:pPr>
                      <a:r>
                        <a:rPr lang="en-US" sz="900" dirty="0">
                          <a:effectLst/>
                          <a:latin typeface="+mn-lt"/>
                          <a:ea typeface="MS Mincho"/>
                          <a:cs typeface="Arial" panose="020B0604020202020204" pitchFamily="34" charset="0"/>
                        </a:rPr>
                        <a:t>Trial Run is been plan for rehearsal.</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9947">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Testing Time Exceeded</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Medium</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15000"/>
                        </a:lnSpc>
                        <a:spcBef>
                          <a:spcPts val="0"/>
                        </a:spcBef>
                        <a:spcAft>
                          <a:spcPts val="0"/>
                        </a:spcAft>
                      </a:pPr>
                      <a:r>
                        <a:rPr lang="en-US" sz="900" dirty="0">
                          <a:effectLst/>
                          <a:latin typeface="+mn-lt"/>
                          <a:ea typeface="MS Mincho"/>
                          <a:cs typeface="Arial" panose="020B0604020202020204" pitchFamily="34" charset="0"/>
                        </a:rPr>
                        <a:t>Project Plan has to clearly mention timeline for UT, SIT and UAT</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3180">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Change in Source System</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High</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15000"/>
                        </a:lnSpc>
                        <a:spcBef>
                          <a:spcPts val="0"/>
                        </a:spcBef>
                        <a:spcAft>
                          <a:spcPts val="0"/>
                        </a:spcAft>
                      </a:pPr>
                      <a:r>
                        <a:rPr lang="en-US" sz="900" dirty="0">
                          <a:effectLst/>
                          <a:latin typeface="+mn-lt"/>
                          <a:ea typeface="MS Mincho"/>
                          <a:cs typeface="Arial" panose="020B0604020202020204" pitchFamily="34" charset="0"/>
                        </a:rPr>
                        <a:t>Full Offline Backup is required before any critical change in source system.</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3180">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HANA Version Change/Update during Implementation/Migration</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mn-lt"/>
                          <a:ea typeface="MS Mincho"/>
                          <a:cs typeface="Arial" panose="020B0604020202020204" pitchFamily="34" charset="0"/>
                        </a:rPr>
                        <a:t>Medium</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15000"/>
                        </a:lnSpc>
                        <a:spcBef>
                          <a:spcPts val="0"/>
                        </a:spcBef>
                        <a:spcAft>
                          <a:spcPts val="0"/>
                        </a:spcAft>
                      </a:pPr>
                      <a:r>
                        <a:rPr lang="en-US" sz="900" dirty="0">
                          <a:effectLst/>
                          <a:latin typeface="+mn-lt"/>
                          <a:ea typeface="MS Mincho"/>
                          <a:cs typeface="Arial" panose="020B0604020202020204" pitchFamily="34" charset="0"/>
                        </a:rPr>
                        <a:t>HANA Patching and Upgrade has to be planned at the end of the migration/Implementation</a:t>
                      </a:r>
                    </a:p>
                  </a:txBody>
                  <a:tcPr marL="41430" marR="414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2994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a:xfrm>
            <a:off x="366031" y="2132410"/>
            <a:ext cx="5699013" cy="835117"/>
          </a:xfrm>
        </p:spPr>
        <p:txBody>
          <a:bodyPr>
            <a:noAutofit/>
          </a:bodyPr>
          <a:lstStyle/>
          <a:p>
            <a:r>
              <a:rPr lang="en-US" sz="2100" dirty="0"/>
              <a:t>Commercials</a:t>
            </a:r>
          </a:p>
        </p:txBody>
      </p:sp>
    </p:spTree>
    <p:extLst>
      <p:ext uri="{BB962C8B-B14F-4D97-AF65-F5344CB8AC3E}">
        <p14:creationId xmlns:p14="http://schemas.microsoft.com/office/powerpoint/2010/main" val="113489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21E0D9-17C3-408B-B6D6-5E41B9FAF78B}"/>
              </a:ext>
            </a:extLst>
          </p:cNvPr>
          <p:cNvSpPr>
            <a:spLocks noGrp="1"/>
          </p:cNvSpPr>
          <p:nvPr>
            <p:ph type="title"/>
          </p:nvPr>
        </p:nvSpPr>
        <p:spPr>
          <a:xfrm>
            <a:off x="237578" y="142114"/>
            <a:ext cx="6013000" cy="346241"/>
          </a:xfrm>
        </p:spPr>
        <p:txBody>
          <a:bodyPr anchor="ctr">
            <a:normAutofit/>
          </a:bodyPr>
          <a:lstStyle/>
          <a:p>
            <a:r>
              <a:rPr lang="en-IN" sz="1800" b="1" kern="1200" cap="all" dirty="0">
                <a:solidFill>
                  <a:srgbClr val="595959"/>
                </a:solidFill>
                <a:uFillTx/>
                <a:latin typeface="Trebuchet MS" pitchFamily="34" charset="0"/>
                <a:ea typeface="+mj-ea"/>
                <a:cs typeface="+mj-cs"/>
              </a:rPr>
              <a:t>AWS – Option 1</a:t>
            </a:r>
          </a:p>
        </p:txBody>
      </p:sp>
      <p:sp>
        <p:nvSpPr>
          <p:cNvPr id="7" name="TextBox 6">
            <a:extLst>
              <a:ext uri="{FF2B5EF4-FFF2-40B4-BE49-F238E27FC236}">
                <a16:creationId xmlns:a16="http://schemas.microsoft.com/office/drawing/2014/main" id="{6C6DDA6C-9348-41B1-BC1A-C35F876F4703}"/>
              </a:ext>
            </a:extLst>
          </p:cNvPr>
          <p:cNvSpPr txBox="1"/>
          <p:nvPr/>
        </p:nvSpPr>
        <p:spPr>
          <a:xfrm>
            <a:off x="6186087" y="1863374"/>
            <a:ext cx="2720336" cy="1492716"/>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a:defRPr/>
            </a:pPr>
            <a:r>
              <a:rPr lang="en-IN" sz="1300" dirty="0">
                <a:solidFill>
                  <a:prstClr val="white"/>
                </a:solidFill>
                <a:latin typeface="Arial" panose="020B0604020202020204" pitchFamily="34" charset="0"/>
                <a:cs typeface="Arial" panose="020B0604020202020204" pitchFamily="34" charset="0"/>
              </a:rPr>
              <a:t>5 Year AWS DC + Sify SAP Grid DR TCO </a:t>
            </a:r>
            <a:r>
              <a:rPr lang="en-IN" sz="1300" b="1" dirty="0">
                <a:solidFill>
                  <a:prstClr val="white"/>
                </a:solidFill>
                <a:latin typeface="Arial" panose="020B0604020202020204" pitchFamily="34" charset="0"/>
                <a:cs typeface="Arial" panose="020B0604020202020204" pitchFamily="34" charset="0"/>
              </a:rPr>
              <a:t>=</a:t>
            </a:r>
            <a:r>
              <a:rPr lang="en-IN" sz="1300" dirty="0">
                <a:solidFill>
                  <a:prstClr val="white"/>
                </a:solidFill>
                <a:latin typeface="Arial" panose="020B0604020202020204" pitchFamily="34" charset="0"/>
                <a:cs typeface="Arial" panose="020B0604020202020204" pitchFamily="34" charset="0"/>
              </a:rPr>
              <a:t> </a:t>
            </a:r>
            <a:r>
              <a:rPr lang="en-IN" sz="1300" b="1" dirty="0">
                <a:solidFill>
                  <a:srgbClr val="FFC000"/>
                </a:solidFill>
                <a:latin typeface="Arial" panose="020B0604020202020204" pitchFamily="34" charset="0"/>
                <a:cs typeface="Arial" panose="020B0604020202020204" pitchFamily="34" charset="0"/>
              </a:rPr>
              <a:t>22,02,16,314/-</a:t>
            </a:r>
          </a:p>
          <a:p>
            <a:pPr defTabSz="685800">
              <a:defRPr/>
            </a:pPr>
            <a:endParaRPr lang="en-IN" sz="1300" dirty="0">
              <a:solidFill>
                <a:prstClr val="white"/>
              </a:solidFill>
              <a:latin typeface="Arial" panose="020B0604020202020204" pitchFamily="34" charset="0"/>
              <a:cs typeface="Arial" panose="020B0604020202020204" pitchFamily="34" charset="0"/>
            </a:endParaRPr>
          </a:p>
          <a:p>
            <a:pPr defTabSz="685800">
              <a:defRPr/>
            </a:pPr>
            <a:r>
              <a:rPr lang="en-US" sz="1300" dirty="0">
                <a:solidFill>
                  <a:prstClr val="white"/>
                </a:solidFill>
                <a:latin typeface="Arial" panose="020B0604020202020204" pitchFamily="34" charset="0"/>
                <a:cs typeface="Arial" panose="020B0604020202020204" pitchFamily="34" charset="0"/>
              </a:rPr>
              <a:t>Note: The TCO of 5 </a:t>
            </a:r>
            <a:r>
              <a:rPr lang="en-US" sz="1300" dirty="0" err="1">
                <a:solidFill>
                  <a:prstClr val="white"/>
                </a:solidFill>
                <a:latin typeface="Arial" panose="020B0604020202020204" pitchFamily="34" charset="0"/>
                <a:cs typeface="Arial" panose="020B0604020202020204" pitchFamily="34" charset="0"/>
              </a:rPr>
              <a:t>yrs</a:t>
            </a:r>
            <a:r>
              <a:rPr lang="en-US" sz="1300" dirty="0">
                <a:solidFill>
                  <a:prstClr val="white"/>
                </a:solidFill>
                <a:latin typeface="Arial" panose="020B0604020202020204" pitchFamily="34" charset="0"/>
                <a:cs typeface="Arial" panose="020B0604020202020204" pitchFamily="34" charset="0"/>
              </a:rPr>
              <a:t> is shown for comparison, but it is assumed that AWS contract will be for 6 years (3 + 3 </a:t>
            </a:r>
            <a:r>
              <a:rPr lang="en-US" sz="1300" dirty="0" err="1">
                <a:solidFill>
                  <a:prstClr val="white"/>
                </a:solidFill>
                <a:latin typeface="Arial" panose="020B0604020202020204" pitchFamily="34" charset="0"/>
                <a:cs typeface="Arial" panose="020B0604020202020204" pitchFamily="34" charset="0"/>
              </a:rPr>
              <a:t>yr</a:t>
            </a:r>
            <a:r>
              <a:rPr lang="en-US" sz="1300" dirty="0">
                <a:solidFill>
                  <a:prstClr val="white"/>
                </a:solidFill>
                <a:latin typeface="Arial" panose="020B0604020202020204" pitchFamily="34" charset="0"/>
                <a:cs typeface="Arial" panose="020B0604020202020204" pitchFamily="34" charset="0"/>
              </a:rPr>
              <a:t>)</a:t>
            </a:r>
            <a:endParaRPr lang="en-IN" sz="1300" dirty="0">
              <a:solidFill>
                <a:prstClr val="white"/>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8378D6ED-AEBF-4762-8959-B39AB4096E1C}"/>
              </a:ext>
            </a:extLst>
          </p:cNvPr>
          <p:cNvGraphicFramePr>
            <a:graphicFrameLocks noGrp="1"/>
          </p:cNvGraphicFramePr>
          <p:nvPr>
            <p:extLst>
              <p:ext uri="{D42A27DB-BD31-4B8C-83A1-F6EECF244321}">
                <p14:modId xmlns:p14="http://schemas.microsoft.com/office/powerpoint/2010/main" val="4022990385"/>
              </p:ext>
            </p:extLst>
          </p:nvPr>
        </p:nvGraphicFramePr>
        <p:xfrm>
          <a:off x="237577" y="488355"/>
          <a:ext cx="4547711" cy="1746602"/>
        </p:xfrm>
        <a:graphic>
          <a:graphicData uri="http://schemas.openxmlformats.org/drawingml/2006/table">
            <a:tbl>
              <a:tblPr firstRow="1" firstCol="1" bandRow="1">
                <a:tableStyleId>{5C22544A-7EE6-4342-B048-85BDC9FD1C3A}</a:tableStyleId>
              </a:tblPr>
              <a:tblGrid>
                <a:gridCol w="2245995">
                  <a:extLst>
                    <a:ext uri="{9D8B030D-6E8A-4147-A177-3AD203B41FA5}">
                      <a16:colId xmlns:a16="http://schemas.microsoft.com/office/drawing/2014/main" val="1140126068"/>
                    </a:ext>
                  </a:extLst>
                </a:gridCol>
                <a:gridCol w="619601">
                  <a:extLst>
                    <a:ext uri="{9D8B030D-6E8A-4147-A177-3AD203B41FA5}">
                      <a16:colId xmlns:a16="http://schemas.microsoft.com/office/drawing/2014/main" val="2496675314"/>
                    </a:ext>
                  </a:extLst>
                </a:gridCol>
                <a:gridCol w="804148">
                  <a:extLst>
                    <a:ext uri="{9D8B030D-6E8A-4147-A177-3AD203B41FA5}">
                      <a16:colId xmlns:a16="http://schemas.microsoft.com/office/drawing/2014/main" val="2339319147"/>
                    </a:ext>
                  </a:extLst>
                </a:gridCol>
                <a:gridCol w="877967">
                  <a:extLst>
                    <a:ext uri="{9D8B030D-6E8A-4147-A177-3AD203B41FA5}">
                      <a16:colId xmlns:a16="http://schemas.microsoft.com/office/drawing/2014/main" val="1401525843"/>
                    </a:ext>
                  </a:extLst>
                </a:gridCol>
              </a:tblGrid>
              <a:tr h="158782">
                <a:tc gridSpan="4">
                  <a:txBody>
                    <a:bodyPr/>
                    <a:lstStyle/>
                    <a:p>
                      <a:pPr algn="l">
                        <a:lnSpc>
                          <a:spcPct val="107000"/>
                        </a:lnSpc>
                        <a:spcAft>
                          <a:spcPts val="800"/>
                        </a:spcAft>
                      </a:pPr>
                      <a:r>
                        <a:rPr lang="en-IN" sz="1050" u="sng" dirty="0">
                          <a:effectLst/>
                          <a:latin typeface="Arial" panose="020B0604020202020204" pitchFamily="34" charset="0"/>
                          <a:cs typeface="Arial" panose="020B0604020202020204" pitchFamily="34" charset="0"/>
                        </a:rPr>
                        <a:t>DC - AWS</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42004187"/>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Cost Components</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OTC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5 Year 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extLst>
                  <a:ext uri="{0D108BD9-81ED-4DB2-BD59-A6C34878D82A}">
                    <a16:rowId xmlns:a16="http://schemas.microsoft.com/office/drawing/2014/main" val="3788251652"/>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Compute</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17,205,236</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86,026,178</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37655278"/>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Storage</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3,088,561</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15,442,805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18487803"/>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PAAS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618456348"/>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Network &amp; Security</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12,658,934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63,294,672</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64300675"/>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Backup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1,198,733</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5,993,664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17976377"/>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Telecom</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3569751"/>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AWS Cloud Managed Services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938,400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4,692,000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643430909"/>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One time AWS Cloud Infra Set-up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651,250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01445816"/>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Sub Total DC</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651,250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35,089,864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175,449,320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285441891"/>
                  </a:ext>
                </a:extLst>
              </a:tr>
            </a:tbl>
          </a:graphicData>
        </a:graphic>
      </p:graphicFrame>
      <p:graphicFrame>
        <p:nvGraphicFramePr>
          <p:cNvPr id="9" name="Table 8">
            <a:extLst>
              <a:ext uri="{FF2B5EF4-FFF2-40B4-BE49-F238E27FC236}">
                <a16:creationId xmlns:a16="http://schemas.microsoft.com/office/drawing/2014/main" id="{BFFE1A63-790D-45DB-9EBE-A4BCC64B3420}"/>
              </a:ext>
            </a:extLst>
          </p:cNvPr>
          <p:cNvGraphicFramePr>
            <a:graphicFrameLocks noGrp="1"/>
          </p:cNvGraphicFramePr>
          <p:nvPr>
            <p:extLst>
              <p:ext uri="{D42A27DB-BD31-4B8C-83A1-F6EECF244321}">
                <p14:modId xmlns:p14="http://schemas.microsoft.com/office/powerpoint/2010/main" val="3214084721"/>
              </p:ext>
            </p:extLst>
          </p:nvPr>
        </p:nvGraphicFramePr>
        <p:xfrm>
          <a:off x="237577" y="2373686"/>
          <a:ext cx="5464975" cy="2167072"/>
        </p:xfrm>
        <a:graphic>
          <a:graphicData uri="http://schemas.openxmlformats.org/drawingml/2006/table">
            <a:tbl>
              <a:tblPr firstRow="1" firstCol="1" bandRow="1">
                <a:tableStyleId>{5C22544A-7EE6-4342-B048-85BDC9FD1C3A}</a:tableStyleId>
              </a:tblPr>
              <a:tblGrid>
                <a:gridCol w="3448052">
                  <a:extLst>
                    <a:ext uri="{9D8B030D-6E8A-4147-A177-3AD203B41FA5}">
                      <a16:colId xmlns:a16="http://schemas.microsoft.com/office/drawing/2014/main" val="3838337447"/>
                    </a:ext>
                  </a:extLst>
                </a:gridCol>
                <a:gridCol w="558404">
                  <a:extLst>
                    <a:ext uri="{9D8B030D-6E8A-4147-A177-3AD203B41FA5}">
                      <a16:colId xmlns:a16="http://schemas.microsoft.com/office/drawing/2014/main" val="2055456972"/>
                    </a:ext>
                  </a:extLst>
                </a:gridCol>
                <a:gridCol w="669133">
                  <a:extLst>
                    <a:ext uri="{9D8B030D-6E8A-4147-A177-3AD203B41FA5}">
                      <a16:colId xmlns:a16="http://schemas.microsoft.com/office/drawing/2014/main" val="2120960936"/>
                    </a:ext>
                  </a:extLst>
                </a:gridCol>
                <a:gridCol w="789386">
                  <a:extLst>
                    <a:ext uri="{9D8B030D-6E8A-4147-A177-3AD203B41FA5}">
                      <a16:colId xmlns:a16="http://schemas.microsoft.com/office/drawing/2014/main" val="2626547382"/>
                    </a:ext>
                  </a:extLst>
                </a:gridCol>
              </a:tblGrid>
              <a:tr h="158782">
                <a:tc gridSpan="4">
                  <a:txBody>
                    <a:bodyPr/>
                    <a:lstStyle/>
                    <a:p>
                      <a:pPr algn="l">
                        <a:lnSpc>
                          <a:spcPct val="107000"/>
                        </a:lnSpc>
                        <a:spcAft>
                          <a:spcPts val="800"/>
                        </a:spcAft>
                      </a:pPr>
                      <a:r>
                        <a:rPr lang="en-IN" sz="1050" u="sng" dirty="0">
                          <a:effectLst/>
                          <a:latin typeface="Arial" panose="020B0604020202020204" pitchFamily="34" charset="0"/>
                          <a:cs typeface="Arial" panose="020B0604020202020204" pitchFamily="34" charset="0"/>
                        </a:rPr>
                        <a:t>DR - Sify CI</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688983400"/>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Cost Components</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OTC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5 Year 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solidFill>
                      <a:srgbClr val="0070C0"/>
                    </a:solidFill>
                  </a:tcPr>
                </a:tc>
                <a:extLst>
                  <a:ext uri="{0D108BD9-81ED-4DB2-BD59-A6C34878D82A}">
                    <a16:rowId xmlns:a16="http://schemas.microsoft.com/office/drawing/2014/main" val="1143552442"/>
                  </a:ext>
                </a:extLst>
              </a:tr>
              <a:tr h="203586">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Compute</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23,750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2,786,222</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13,931,110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4154242126"/>
                  </a:ext>
                </a:extLst>
              </a:tr>
              <a:tr h="225335">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Storage</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2,226,507</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11,132,535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656097207"/>
                  </a:ext>
                </a:extLst>
              </a:tr>
              <a:tr h="163625">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PAAS</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5,000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483,400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2,417,000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3282241596"/>
                  </a:ext>
                </a:extLst>
              </a:tr>
              <a:tr h="254726">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Network &amp; Security</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255,000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186,079</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930,397</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1538622883"/>
                  </a:ext>
                </a:extLst>
              </a:tr>
              <a:tr h="23513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Backup</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497,531</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2,487,653</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3724774350"/>
                  </a:ext>
                </a:extLst>
              </a:tr>
              <a:tr h="247147">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Telecom - (IB, Replication BW &amp; AWS Direct connect)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45,000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1,065,000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5,325,000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1915859201"/>
                  </a:ext>
                </a:extLst>
              </a:tr>
              <a:tr h="196651">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DR Cloud Managed Services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255,000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1,444,660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7,223,300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2628835960"/>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One time DR Cloud Set-up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85,000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3778979601"/>
                  </a:ext>
                </a:extLst>
              </a:tr>
              <a:tr h="164524">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Sub Total DR</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668,750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8,689,399</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43,446,995</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20837" marR="20837" marT="0" marB="0" anchor="ctr"/>
                </a:tc>
                <a:extLst>
                  <a:ext uri="{0D108BD9-81ED-4DB2-BD59-A6C34878D82A}">
                    <a16:rowId xmlns:a16="http://schemas.microsoft.com/office/drawing/2014/main" val="3064495432"/>
                  </a:ext>
                </a:extLst>
              </a:tr>
            </a:tbl>
          </a:graphicData>
        </a:graphic>
      </p:graphicFrame>
      <p:sp>
        <p:nvSpPr>
          <p:cNvPr id="10" name="TextBox 9">
            <a:extLst>
              <a:ext uri="{FF2B5EF4-FFF2-40B4-BE49-F238E27FC236}">
                <a16:creationId xmlns:a16="http://schemas.microsoft.com/office/drawing/2014/main" id="{E5FE5AD7-3419-400E-B76F-FE1A2F6B356B}"/>
              </a:ext>
            </a:extLst>
          </p:cNvPr>
          <p:cNvSpPr txBox="1"/>
          <p:nvPr/>
        </p:nvSpPr>
        <p:spPr>
          <a:xfrm>
            <a:off x="237577" y="4549422"/>
            <a:ext cx="8132699"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14313" indent="-214313" defTabSz="914264">
              <a:spcBef>
                <a:spcPts val="450"/>
              </a:spcBef>
              <a:spcAft>
                <a:spcPts val="450"/>
              </a:spcAft>
              <a:buFont typeface="Wingdings" panose="05000000000000000000" pitchFamily="2" charset="2"/>
              <a:buChar char="§"/>
              <a:defRPr/>
            </a:pPr>
            <a:r>
              <a:rPr lang="en-US" sz="900" dirty="0">
                <a:solidFill>
                  <a:srgbClr val="595959"/>
                </a:solidFill>
                <a:latin typeface="Trebuchet MS"/>
              </a:rPr>
              <a:t>Billing will be on monthly basis as per actual consumption of the resources.</a:t>
            </a:r>
            <a:endParaRPr lang="en-IN" sz="900" dirty="0">
              <a:solidFill>
                <a:srgbClr val="595959"/>
              </a:solidFill>
              <a:latin typeface="Trebuchet MS"/>
            </a:endParaRPr>
          </a:p>
        </p:txBody>
      </p:sp>
    </p:spTree>
    <p:extLst>
      <p:ext uri="{BB962C8B-B14F-4D97-AF65-F5344CB8AC3E}">
        <p14:creationId xmlns:p14="http://schemas.microsoft.com/office/powerpoint/2010/main" val="52236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6C0ADEF-73C8-4039-9E90-B72188C27EBE}"/>
              </a:ext>
            </a:extLst>
          </p:cNvPr>
          <p:cNvSpPr>
            <a:spLocks noGrp="1"/>
          </p:cNvSpPr>
          <p:nvPr>
            <p:ph type="title"/>
          </p:nvPr>
        </p:nvSpPr>
        <p:spPr>
          <a:xfrm>
            <a:off x="237578" y="142114"/>
            <a:ext cx="6013000" cy="346241"/>
          </a:xfrm>
        </p:spPr>
        <p:txBody>
          <a:bodyPr anchor="ctr">
            <a:normAutofit/>
          </a:bodyPr>
          <a:lstStyle/>
          <a:p>
            <a:r>
              <a:rPr lang="en-IN" sz="1800" b="1" kern="1200" cap="all" dirty="0">
                <a:solidFill>
                  <a:srgbClr val="595959"/>
                </a:solidFill>
                <a:uFillTx/>
                <a:latin typeface="Trebuchet MS" pitchFamily="34" charset="0"/>
                <a:ea typeface="+mj-ea"/>
                <a:cs typeface="+mj-cs"/>
              </a:rPr>
              <a:t>AWS – Option 2</a:t>
            </a:r>
          </a:p>
        </p:txBody>
      </p:sp>
      <p:sp>
        <p:nvSpPr>
          <p:cNvPr id="11" name="TextBox 10">
            <a:extLst>
              <a:ext uri="{FF2B5EF4-FFF2-40B4-BE49-F238E27FC236}">
                <a16:creationId xmlns:a16="http://schemas.microsoft.com/office/drawing/2014/main" id="{8F2D1465-1BC8-44E4-97ED-DE59EAA7EEC8}"/>
              </a:ext>
            </a:extLst>
          </p:cNvPr>
          <p:cNvSpPr txBox="1"/>
          <p:nvPr/>
        </p:nvSpPr>
        <p:spPr>
          <a:xfrm>
            <a:off x="6186087" y="1863374"/>
            <a:ext cx="2720336" cy="1492716"/>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a:defRPr/>
            </a:pPr>
            <a:r>
              <a:rPr lang="en-IN" sz="1300" dirty="0">
                <a:solidFill>
                  <a:prstClr val="white"/>
                </a:solidFill>
                <a:latin typeface="Arial" panose="020B0604020202020204" pitchFamily="34" charset="0"/>
                <a:cs typeface="Arial" panose="020B0604020202020204" pitchFamily="34" charset="0"/>
              </a:rPr>
              <a:t>5 Year AWS DC + Sify SAP Grid DR TCO </a:t>
            </a:r>
            <a:r>
              <a:rPr lang="en-IN" sz="1300" b="1" dirty="0">
                <a:solidFill>
                  <a:prstClr val="white"/>
                </a:solidFill>
                <a:latin typeface="Arial" panose="020B0604020202020204" pitchFamily="34" charset="0"/>
                <a:cs typeface="Arial" panose="020B0604020202020204" pitchFamily="34" charset="0"/>
              </a:rPr>
              <a:t>=</a:t>
            </a:r>
            <a:r>
              <a:rPr lang="en-IN" sz="1300" dirty="0">
                <a:solidFill>
                  <a:prstClr val="white"/>
                </a:solidFill>
                <a:latin typeface="Arial" panose="020B0604020202020204" pitchFamily="34" charset="0"/>
                <a:cs typeface="Arial" panose="020B0604020202020204" pitchFamily="34" charset="0"/>
              </a:rPr>
              <a:t> </a:t>
            </a:r>
            <a:r>
              <a:rPr lang="en-IN" sz="1300" b="1" dirty="0">
                <a:solidFill>
                  <a:srgbClr val="FFC000"/>
                </a:solidFill>
                <a:latin typeface="Arial" panose="020B0604020202020204" pitchFamily="34" charset="0"/>
                <a:cs typeface="Arial" panose="020B0604020202020204" pitchFamily="34" charset="0"/>
              </a:rPr>
              <a:t>23,96,61,604/-</a:t>
            </a:r>
          </a:p>
          <a:p>
            <a:pPr defTabSz="685800">
              <a:defRPr/>
            </a:pPr>
            <a:endParaRPr lang="en-IN" sz="1300" dirty="0">
              <a:solidFill>
                <a:prstClr val="white"/>
              </a:solidFill>
              <a:latin typeface="Arial" panose="020B0604020202020204" pitchFamily="34" charset="0"/>
              <a:cs typeface="Arial" panose="020B0604020202020204" pitchFamily="34" charset="0"/>
            </a:endParaRPr>
          </a:p>
          <a:p>
            <a:pPr defTabSz="685800">
              <a:defRPr/>
            </a:pPr>
            <a:r>
              <a:rPr lang="en-US" sz="1300" dirty="0">
                <a:solidFill>
                  <a:prstClr val="white"/>
                </a:solidFill>
                <a:latin typeface="Arial" panose="020B0604020202020204" pitchFamily="34" charset="0"/>
                <a:cs typeface="Arial" panose="020B0604020202020204" pitchFamily="34" charset="0"/>
              </a:rPr>
              <a:t>Note: The TCO of 5 </a:t>
            </a:r>
            <a:r>
              <a:rPr lang="en-US" sz="1300" dirty="0" err="1">
                <a:solidFill>
                  <a:prstClr val="white"/>
                </a:solidFill>
                <a:latin typeface="Arial" panose="020B0604020202020204" pitchFamily="34" charset="0"/>
                <a:cs typeface="Arial" panose="020B0604020202020204" pitchFamily="34" charset="0"/>
              </a:rPr>
              <a:t>yrs</a:t>
            </a:r>
            <a:r>
              <a:rPr lang="en-US" sz="1300" dirty="0">
                <a:solidFill>
                  <a:prstClr val="white"/>
                </a:solidFill>
                <a:latin typeface="Arial" panose="020B0604020202020204" pitchFamily="34" charset="0"/>
                <a:cs typeface="Arial" panose="020B0604020202020204" pitchFamily="34" charset="0"/>
              </a:rPr>
              <a:t> is shown for comparison, but it is assumed that AWS contract will be for 6 years (3 + 3 </a:t>
            </a:r>
            <a:r>
              <a:rPr lang="en-US" sz="1300" dirty="0" err="1">
                <a:solidFill>
                  <a:prstClr val="white"/>
                </a:solidFill>
                <a:latin typeface="Arial" panose="020B0604020202020204" pitchFamily="34" charset="0"/>
                <a:cs typeface="Arial" panose="020B0604020202020204" pitchFamily="34" charset="0"/>
              </a:rPr>
              <a:t>yr</a:t>
            </a:r>
            <a:r>
              <a:rPr lang="en-US" sz="1300" dirty="0">
                <a:solidFill>
                  <a:prstClr val="white"/>
                </a:solidFill>
                <a:latin typeface="Arial" panose="020B0604020202020204" pitchFamily="34" charset="0"/>
                <a:cs typeface="Arial" panose="020B0604020202020204" pitchFamily="34" charset="0"/>
              </a:rPr>
              <a:t>)</a:t>
            </a:r>
            <a:endParaRPr lang="en-IN" sz="1300" dirty="0">
              <a:solidFill>
                <a:prstClr val="white"/>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F0D169F1-0F97-4895-A96B-8B115D93A739}"/>
              </a:ext>
            </a:extLst>
          </p:cNvPr>
          <p:cNvGraphicFramePr>
            <a:graphicFrameLocks noGrp="1"/>
          </p:cNvGraphicFramePr>
          <p:nvPr>
            <p:extLst>
              <p:ext uri="{D42A27DB-BD31-4B8C-83A1-F6EECF244321}">
                <p14:modId xmlns:p14="http://schemas.microsoft.com/office/powerpoint/2010/main" val="1337168637"/>
              </p:ext>
            </p:extLst>
          </p:nvPr>
        </p:nvGraphicFramePr>
        <p:xfrm>
          <a:off x="237577" y="523807"/>
          <a:ext cx="4754643" cy="1746602"/>
        </p:xfrm>
        <a:graphic>
          <a:graphicData uri="http://schemas.openxmlformats.org/drawingml/2006/table">
            <a:tbl>
              <a:tblPr firstRow="1" firstCol="1" bandRow="1">
                <a:tableStyleId>{5C22544A-7EE6-4342-B048-85BDC9FD1C3A}</a:tableStyleId>
              </a:tblPr>
              <a:tblGrid>
                <a:gridCol w="2245995">
                  <a:extLst>
                    <a:ext uri="{9D8B030D-6E8A-4147-A177-3AD203B41FA5}">
                      <a16:colId xmlns:a16="http://schemas.microsoft.com/office/drawing/2014/main" val="1915316649"/>
                    </a:ext>
                  </a:extLst>
                </a:gridCol>
                <a:gridCol w="619601">
                  <a:extLst>
                    <a:ext uri="{9D8B030D-6E8A-4147-A177-3AD203B41FA5}">
                      <a16:colId xmlns:a16="http://schemas.microsoft.com/office/drawing/2014/main" val="4159564149"/>
                    </a:ext>
                  </a:extLst>
                </a:gridCol>
                <a:gridCol w="804149">
                  <a:extLst>
                    <a:ext uri="{9D8B030D-6E8A-4147-A177-3AD203B41FA5}">
                      <a16:colId xmlns:a16="http://schemas.microsoft.com/office/drawing/2014/main" val="3457280827"/>
                    </a:ext>
                  </a:extLst>
                </a:gridCol>
                <a:gridCol w="1084898">
                  <a:extLst>
                    <a:ext uri="{9D8B030D-6E8A-4147-A177-3AD203B41FA5}">
                      <a16:colId xmlns:a16="http://schemas.microsoft.com/office/drawing/2014/main" val="2149972618"/>
                    </a:ext>
                  </a:extLst>
                </a:gridCol>
              </a:tblGrid>
              <a:tr h="158782">
                <a:tc gridSpan="4">
                  <a:txBody>
                    <a:bodyPr/>
                    <a:lstStyle/>
                    <a:p>
                      <a:pPr algn="l">
                        <a:lnSpc>
                          <a:spcPct val="107000"/>
                        </a:lnSpc>
                        <a:spcAft>
                          <a:spcPts val="800"/>
                        </a:spcAft>
                      </a:pPr>
                      <a:r>
                        <a:rPr lang="en-IN" sz="1050" u="sng" dirty="0">
                          <a:effectLst/>
                          <a:latin typeface="Arial" panose="020B0604020202020204" pitchFamily="34" charset="0"/>
                          <a:cs typeface="Arial" panose="020B0604020202020204" pitchFamily="34" charset="0"/>
                        </a:rPr>
                        <a:t>DC - AWS</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55125754"/>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Cost Components</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OTC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5 Year 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extLst>
                  <a:ext uri="{0D108BD9-81ED-4DB2-BD59-A6C34878D82A}">
                    <a16:rowId xmlns:a16="http://schemas.microsoft.com/office/drawing/2014/main" val="3070612821"/>
                  </a:ext>
                </a:extLst>
              </a:tr>
              <a:tr h="158782">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Compute</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23,204,399</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116,021,995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633305793"/>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Storage</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4,460,501</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22,302,504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77876194"/>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PAAS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343605417"/>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Network &amp; Security</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12,658,934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63,294,672</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49714729"/>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Backup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1,198,733</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5,993,664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543441590"/>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Telecom</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559937548"/>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AWS Cloud Managed Services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1,550,400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7,752,000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39806020"/>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One time AWS Cloud Infra Set-up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651,250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704017965"/>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Sub Total DC</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651,250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43,072,967</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215,364,836</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258202439"/>
                  </a:ext>
                </a:extLst>
              </a:tr>
            </a:tbl>
          </a:graphicData>
        </a:graphic>
      </p:graphicFrame>
      <p:graphicFrame>
        <p:nvGraphicFramePr>
          <p:cNvPr id="13" name="Table 12">
            <a:extLst>
              <a:ext uri="{FF2B5EF4-FFF2-40B4-BE49-F238E27FC236}">
                <a16:creationId xmlns:a16="http://schemas.microsoft.com/office/drawing/2014/main" id="{52B23DA5-370C-4925-86DC-7F95F564D70A}"/>
              </a:ext>
            </a:extLst>
          </p:cNvPr>
          <p:cNvGraphicFramePr>
            <a:graphicFrameLocks noGrp="1"/>
          </p:cNvGraphicFramePr>
          <p:nvPr>
            <p:extLst>
              <p:ext uri="{D42A27DB-BD31-4B8C-83A1-F6EECF244321}">
                <p14:modId xmlns:p14="http://schemas.microsoft.com/office/powerpoint/2010/main" val="398648809"/>
              </p:ext>
            </p:extLst>
          </p:nvPr>
        </p:nvGraphicFramePr>
        <p:xfrm>
          <a:off x="237577" y="2482789"/>
          <a:ext cx="5746672" cy="1746602"/>
        </p:xfrm>
        <a:graphic>
          <a:graphicData uri="http://schemas.openxmlformats.org/drawingml/2006/table">
            <a:tbl>
              <a:tblPr firstRow="1" firstCol="1" bandRow="1">
                <a:tableStyleId>{5C22544A-7EE6-4342-B048-85BDC9FD1C3A}</a:tableStyleId>
              </a:tblPr>
              <a:tblGrid>
                <a:gridCol w="3546158">
                  <a:extLst>
                    <a:ext uri="{9D8B030D-6E8A-4147-A177-3AD203B41FA5}">
                      <a16:colId xmlns:a16="http://schemas.microsoft.com/office/drawing/2014/main" val="1726006776"/>
                    </a:ext>
                  </a:extLst>
                </a:gridCol>
                <a:gridCol w="619601">
                  <a:extLst>
                    <a:ext uri="{9D8B030D-6E8A-4147-A177-3AD203B41FA5}">
                      <a16:colId xmlns:a16="http://schemas.microsoft.com/office/drawing/2014/main" val="645187862"/>
                    </a:ext>
                  </a:extLst>
                </a:gridCol>
                <a:gridCol w="730330">
                  <a:extLst>
                    <a:ext uri="{9D8B030D-6E8A-4147-A177-3AD203B41FA5}">
                      <a16:colId xmlns:a16="http://schemas.microsoft.com/office/drawing/2014/main" val="125228868"/>
                    </a:ext>
                  </a:extLst>
                </a:gridCol>
                <a:gridCol w="850583">
                  <a:extLst>
                    <a:ext uri="{9D8B030D-6E8A-4147-A177-3AD203B41FA5}">
                      <a16:colId xmlns:a16="http://schemas.microsoft.com/office/drawing/2014/main" val="234197699"/>
                    </a:ext>
                  </a:extLst>
                </a:gridCol>
              </a:tblGrid>
              <a:tr h="158782">
                <a:tc gridSpan="4">
                  <a:txBody>
                    <a:bodyPr/>
                    <a:lstStyle/>
                    <a:p>
                      <a:pPr algn="l">
                        <a:lnSpc>
                          <a:spcPct val="107000"/>
                        </a:lnSpc>
                        <a:spcAft>
                          <a:spcPts val="800"/>
                        </a:spcAft>
                      </a:pPr>
                      <a:r>
                        <a:rPr lang="en-IN" sz="1050" u="sng">
                          <a:effectLst/>
                          <a:latin typeface="Arial" panose="020B0604020202020204" pitchFamily="34" charset="0"/>
                          <a:cs typeface="Arial" panose="020B0604020202020204" pitchFamily="34" charset="0"/>
                        </a:rPr>
                        <a:t>DR - Sify CI</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55107537"/>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Cost Components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OTC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tc>
                  <a:txBody>
                    <a:bodyPr/>
                    <a:lstStyle/>
                    <a:p>
                      <a:pPr algn="l">
                        <a:lnSpc>
                          <a:spcPct val="107000"/>
                        </a:lnSpc>
                        <a:spcAft>
                          <a:spcPts val="800"/>
                        </a:spcAft>
                      </a:pPr>
                      <a:r>
                        <a:rPr lang="en-IN" sz="1050" dirty="0">
                          <a:solidFill>
                            <a:schemeClr val="bg1"/>
                          </a:solidFill>
                          <a:effectLst/>
                          <a:latin typeface="Arial" panose="020B0604020202020204" pitchFamily="34" charset="0"/>
                          <a:cs typeface="Arial" panose="020B0604020202020204" pitchFamily="34" charset="0"/>
                        </a:rPr>
                        <a:t>5 Year ARC</a:t>
                      </a:r>
                      <a:endParaRPr lang="en-IN"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rgbClr val="0070C0"/>
                    </a:solidFill>
                  </a:tcPr>
                </a:tc>
                <a:extLst>
                  <a:ext uri="{0D108BD9-81ED-4DB2-BD59-A6C34878D82A}">
                    <a16:rowId xmlns:a16="http://schemas.microsoft.com/office/drawing/2014/main" val="192992095"/>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Compute</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23,750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1,379,975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6,899,876</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150031402"/>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Storage</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1,120,317</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5,601,585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03679646"/>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PAAS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207,400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1,037,000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715567813"/>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Network &amp; Security</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136,000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169,776</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848,882</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509751865"/>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Backup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471510594"/>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Telecom - (IB, Replication BW  &amp; AWS Direct connect)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1,065,000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5,325,000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071370048"/>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DR Cloud Managed Services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255,000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676,685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3,383,425</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191210745"/>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One time DR Cloud Set-up</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85,000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852573786"/>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Sub Total DR</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549,750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4,619,154</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23,095,768</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4496281"/>
                  </a:ext>
                </a:extLst>
              </a:tr>
            </a:tbl>
          </a:graphicData>
        </a:graphic>
      </p:graphicFrame>
      <p:sp>
        <p:nvSpPr>
          <p:cNvPr id="6" name="TextBox 5">
            <a:extLst>
              <a:ext uri="{FF2B5EF4-FFF2-40B4-BE49-F238E27FC236}">
                <a16:creationId xmlns:a16="http://schemas.microsoft.com/office/drawing/2014/main" id="{5C1A9F0C-BCAC-4C5D-8BF9-375B18A64096}"/>
              </a:ext>
            </a:extLst>
          </p:cNvPr>
          <p:cNvSpPr txBox="1"/>
          <p:nvPr/>
        </p:nvSpPr>
        <p:spPr>
          <a:xfrm>
            <a:off x="237577" y="4549422"/>
            <a:ext cx="8132699"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14313" indent="-214313" defTabSz="914264">
              <a:spcBef>
                <a:spcPts val="450"/>
              </a:spcBef>
              <a:spcAft>
                <a:spcPts val="450"/>
              </a:spcAft>
              <a:buFont typeface="Wingdings" panose="05000000000000000000" pitchFamily="2" charset="2"/>
              <a:buChar char="§"/>
              <a:defRPr/>
            </a:pPr>
            <a:r>
              <a:rPr lang="en-US" sz="900" dirty="0">
                <a:solidFill>
                  <a:srgbClr val="595959"/>
                </a:solidFill>
                <a:latin typeface="Trebuchet MS"/>
              </a:rPr>
              <a:t>Billing will be on monthly basis as per actual consumption of the resources.</a:t>
            </a:r>
            <a:endParaRPr lang="en-IN" sz="900" dirty="0">
              <a:solidFill>
                <a:srgbClr val="595959"/>
              </a:solidFill>
              <a:latin typeface="Trebuchet MS"/>
            </a:endParaRPr>
          </a:p>
        </p:txBody>
      </p:sp>
    </p:spTree>
    <p:extLst>
      <p:ext uri="{BB962C8B-B14F-4D97-AF65-F5344CB8AC3E}">
        <p14:creationId xmlns:p14="http://schemas.microsoft.com/office/powerpoint/2010/main" val="79839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46F69-3E2A-4656-A320-7E99E5259E1D}"/>
              </a:ext>
            </a:extLst>
          </p:cNvPr>
          <p:cNvSpPr>
            <a:spLocks noGrp="1"/>
          </p:cNvSpPr>
          <p:nvPr>
            <p:ph type="title"/>
          </p:nvPr>
        </p:nvSpPr>
        <p:spPr/>
        <p:txBody>
          <a:bodyPr/>
          <a:lstStyle/>
          <a:p>
            <a:r>
              <a:rPr lang="en-US" dirty="0"/>
              <a:t>Project SCOPE</a:t>
            </a:r>
            <a:endParaRPr lang="en-IN" dirty="0"/>
          </a:p>
        </p:txBody>
      </p:sp>
      <p:sp>
        <p:nvSpPr>
          <p:cNvPr id="3" name="Freeform: Shape 2">
            <a:extLst>
              <a:ext uri="{FF2B5EF4-FFF2-40B4-BE49-F238E27FC236}">
                <a16:creationId xmlns:a16="http://schemas.microsoft.com/office/drawing/2014/main" id="{047B6522-C716-4F56-9444-9103AF0922E6}"/>
              </a:ext>
            </a:extLst>
          </p:cNvPr>
          <p:cNvSpPr/>
          <p:nvPr/>
        </p:nvSpPr>
        <p:spPr>
          <a:xfrm>
            <a:off x="379830" y="709451"/>
            <a:ext cx="4031697" cy="1926568"/>
          </a:xfrm>
          <a:custGeom>
            <a:avLst/>
            <a:gdLst>
              <a:gd name="connsiteX0" fmla="*/ 0 w 4031697"/>
              <a:gd name="connsiteY0" fmla="*/ 321101 h 1926568"/>
              <a:gd name="connsiteX1" fmla="*/ 321101 w 4031697"/>
              <a:gd name="connsiteY1" fmla="*/ 0 h 1926568"/>
              <a:gd name="connsiteX2" fmla="*/ 3710596 w 4031697"/>
              <a:gd name="connsiteY2" fmla="*/ 0 h 1926568"/>
              <a:gd name="connsiteX3" fmla="*/ 4031697 w 4031697"/>
              <a:gd name="connsiteY3" fmla="*/ 321101 h 1926568"/>
              <a:gd name="connsiteX4" fmla="*/ 4031697 w 4031697"/>
              <a:gd name="connsiteY4" fmla="*/ 1605467 h 1926568"/>
              <a:gd name="connsiteX5" fmla="*/ 3710596 w 4031697"/>
              <a:gd name="connsiteY5" fmla="*/ 1926568 h 1926568"/>
              <a:gd name="connsiteX6" fmla="*/ 321101 w 4031697"/>
              <a:gd name="connsiteY6" fmla="*/ 1926568 h 1926568"/>
              <a:gd name="connsiteX7" fmla="*/ 0 w 4031697"/>
              <a:gd name="connsiteY7" fmla="*/ 1605467 h 1926568"/>
              <a:gd name="connsiteX8" fmla="*/ 0 w 4031697"/>
              <a:gd name="connsiteY8" fmla="*/ 321101 h 19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697" h="1926568">
                <a:moveTo>
                  <a:pt x="0" y="321101"/>
                </a:moveTo>
                <a:cubicBezTo>
                  <a:pt x="0" y="143762"/>
                  <a:pt x="143762" y="0"/>
                  <a:pt x="321101" y="0"/>
                </a:cubicBezTo>
                <a:lnTo>
                  <a:pt x="3710596" y="0"/>
                </a:lnTo>
                <a:cubicBezTo>
                  <a:pt x="3887935" y="0"/>
                  <a:pt x="4031697" y="143762"/>
                  <a:pt x="4031697" y="321101"/>
                </a:cubicBezTo>
                <a:lnTo>
                  <a:pt x="4031697" y="1605467"/>
                </a:lnTo>
                <a:cubicBezTo>
                  <a:pt x="4031697" y="1782806"/>
                  <a:pt x="3887935" y="1926568"/>
                  <a:pt x="3710596" y="1926568"/>
                </a:cubicBezTo>
                <a:lnTo>
                  <a:pt x="321101" y="1926568"/>
                </a:lnTo>
                <a:cubicBezTo>
                  <a:pt x="143762" y="1926568"/>
                  <a:pt x="0" y="1782806"/>
                  <a:pt x="0" y="1605467"/>
                </a:cubicBezTo>
                <a:lnTo>
                  <a:pt x="0" y="321101"/>
                </a:lnTo>
                <a:close/>
              </a:path>
            </a:pathLst>
          </a:custGeom>
          <a:solidFill>
            <a:schemeClr val="accent2">
              <a:lumMod val="20000"/>
              <a:lumOff val="80000"/>
            </a:schemeClr>
          </a:solidFill>
          <a:ln w="1270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1197" tIns="151197" rIns="151197" bIns="151197" numCol="1" spcCol="1270" anchor="ctr" anchorCtr="0">
            <a:noAutofit/>
          </a:bodyPr>
          <a:lstStyle/>
          <a:p>
            <a:pPr marL="0" lvl="0" indent="0" algn="ctr" defTabSz="666750">
              <a:lnSpc>
                <a:spcPts val="1800"/>
              </a:lnSpc>
              <a:spcBef>
                <a:spcPct val="0"/>
              </a:spcBef>
              <a:spcAft>
                <a:spcPts val="0"/>
              </a:spcAft>
              <a:buNone/>
            </a:pPr>
            <a:r>
              <a:rPr lang="en-US" sz="1500" kern="1200" dirty="0">
                <a:solidFill>
                  <a:schemeClr val="tx1"/>
                </a:solidFill>
              </a:rPr>
              <a:t>DC, NDR on AWS</a:t>
            </a:r>
          </a:p>
          <a:p>
            <a:pPr marL="0" lvl="0" indent="0" algn="ctr" defTabSz="666750">
              <a:lnSpc>
                <a:spcPts val="1800"/>
              </a:lnSpc>
              <a:spcBef>
                <a:spcPct val="0"/>
              </a:spcBef>
              <a:spcAft>
                <a:spcPts val="0"/>
              </a:spcAft>
              <a:buNone/>
            </a:pPr>
            <a:endParaRPr lang="en-US" sz="1500" kern="1200" dirty="0">
              <a:solidFill>
                <a:schemeClr val="tx1"/>
              </a:solidFill>
            </a:endParaRPr>
          </a:p>
          <a:p>
            <a:pPr marL="0" lvl="0" indent="0" algn="ctr" defTabSz="666750">
              <a:lnSpc>
                <a:spcPts val="1800"/>
              </a:lnSpc>
              <a:spcBef>
                <a:spcPct val="0"/>
              </a:spcBef>
              <a:spcAft>
                <a:spcPts val="0"/>
              </a:spcAft>
              <a:buNone/>
            </a:pPr>
            <a:r>
              <a:rPr lang="en-US" sz="1300" kern="1200" dirty="0">
                <a:solidFill>
                  <a:schemeClr val="tx1"/>
                </a:solidFill>
              </a:rPr>
              <a:t>Set up the DC infrastructure in AWS AZ1 for entire SAP landscape consisting of </a:t>
            </a:r>
            <a:r>
              <a:rPr lang="en-US" sz="1300" kern="1200" dirty="0" err="1">
                <a:solidFill>
                  <a:schemeClr val="tx1"/>
                </a:solidFill>
              </a:rPr>
              <a:t>SoH</a:t>
            </a:r>
            <a:r>
              <a:rPr lang="en-US" sz="1300" kern="1200" dirty="0">
                <a:solidFill>
                  <a:schemeClr val="tx1"/>
                </a:solidFill>
              </a:rPr>
              <a:t>, BW on HANA, EP, Fiori, Web Dispatcher, Content Server, Open Text,</a:t>
            </a:r>
            <a:r>
              <a:rPr lang="en-IN" sz="1300" kern="1200" dirty="0">
                <a:solidFill>
                  <a:schemeClr val="tx1"/>
                </a:solidFill>
              </a:rPr>
              <a:t> NLSIQ, Solution Manager &amp; </a:t>
            </a:r>
            <a:r>
              <a:rPr lang="en-US" sz="1300" kern="1200" dirty="0">
                <a:solidFill>
                  <a:schemeClr val="tx1"/>
                </a:solidFill>
              </a:rPr>
              <a:t>SAP Router and</a:t>
            </a:r>
          </a:p>
          <a:p>
            <a:pPr marL="0" lvl="0" indent="0" algn="ctr" defTabSz="666750">
              <a:lnSpc>
                <a:spcPts val="1800"/>
              </a:lnSpc>
              <a:spcBef>
                <a:spcPct val="0"/>
              </a:spcBef>
              <a:spcAft>
                <a:spcPts val="0"/>
              </a:spcAft>
              <a:buNone/>
            </a:pPr>
            <a:r>
              <a:rPr lang="en-IN" sz="1300" kern="1200" dirty="0">
                <a:solidFill>
                  <a:schemeClr val="tx1"/>
                </a:solidFill>
              </a:rPr>
              <a:t>Near DR for </a:t>
            </a:r>
            <a:r>
              <a:rPr lang="en-IN" sz="1300" kern="1200" dirty="0" err="1">
                <a:solidFill>
                  <a:schemeClr val="tx1"/>
                </a:solidFill>
              </a:rPr>
              <a:t>SoH</a:t>
            </a:r>
            <a:r>
              <a:rPr lang="en-IN" sz="1300" kern="1200" dirty="0">
                <a:solidFill>
                  <a:schemeClr val="tx1"/>
                </a:solidFill>
              </a:rPr>
              <a:t> in AZ2 of AWS</a:t>
            </a:r>
          </a:p>
        </p:txBody>
      </p:sp>
      <p:sp>
        <p:nvSpPr>
          <p:cNvPr id="5" name="Freeform: Shape 4">
            <a:extLst>
              <a:ext uri="{FF2B5EF4-FFF2-40B4-BE49-F238E27FC236}">
                <a16:creationId xmlns:a16="http://schemas.microsoft.com/office/drawing/2014/main" id="{5D021752-9B8D-4FCA-B8AF-F49E3F0B2554}"/>
              </a:ext>
            </a:extLst>
          </p:cNvPr>
          <p:cNvSpPr/>
          <p:nvPr/>
        </p:nvSpPr>
        <p:spPr>
          <a:xfrm>
            <a:off x="4732622" y="709451"/>
            <a:ext cx="4031697" cy="1926568"/>
          </a:xfrm>
          <a:custGeom>
            <a:avLst/>
            <a:gdLst>
              <a:gd name="connsiteX0" fmla="*/ 0 w 4031697"/>
              <a:gd name="connsiteY0" fmla="*/ 321101 h 1926568"/>
              <a:gd name="connsiteX1" fmla="*/ 321101 w 4031697"/>
              <a:gd name="connsiteY1" fmla="*/ 0 h 1926568"/>
              <a:gd name="connsiteX2" fmla="*/ 3710596 w 4031697"/>
              <a:gd name="connsiteY2" fmla="*/ 0 h 1926568"/>
              <a:gd name="connsiteX3" fmla="*/ 4031697 w 4031697"/>
              <a:gd name="connsiteY3" fmla="*/ 321101 h 1926568"/>
              <a:gd name="connsiteX4" fmla="*/ 4031697 w 4031697"/>
              <a:gd name="connsiteY4" fmla="*/ 1605467 h 1926568"/>
              <a:gd name="connsiteX5" fmla="*/ 3710596 w 4031697"/>
              <a:gd name="connsiteY5" fmla="*/ 1926568 h 1926568"/>
              <a:gd name="connsiteX6" fmla="*/ 321101 w 4031697"/>
              <a:gd name="connsiteY6" fmla="*/ 1926568 h 1926568"/>
              <a:gd name="connsiteX7" fmla="*/ 0 w 4031697"/>
              <a:gd name="connsiteY7" fmla="*/ 1605467 h 1926568"/>
              <a:gd name="connsiteX8" fmla="*/ 0 w 4031697"/>
              <a:gd name="connsiteY8" fmla="*/ 321101 h 19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697" h="1926568">
                <a:moveTo>
                  <a:pt x="0" y="321101"/>
                </a:moveTo>
                <a:cubicBezTo>
                  <a:pt x="0" y="143762"/>
                  <a:pt x="143762" y="0"/>
                  <a:pt x="321101" y="0"/>
                </a:cubicBezTo>
                <a:lnTo>
                  <a:pt x="3710596" y="0"/>
                </a:lnTo>
                <a:cubicBezTo>
                  <a:pt x="3887935" y="0"/>
                  <a:pt x="4031697" y="143762"/>
                  <a:pt x="4031697" y="321101"/>
                </a:cubicBezTo>
                <a:lnTo>
                  <a:pt x="4031697" y="1605467"/>
                </a:lnTo>
                <a:cubicBezTo>
                  <a:pt x="4031697" y="1782806"/>
                  <a:pt x="3887935" y="1926568"/>
                  <a:pt x="3710596" y="1926568"/>
                </a:cubicBezTo>
                <a:lnTo>
                  <a:pt x="321101" y="1926568"/>
                </a:lnTo>
                <a:cubicBezTo>
                  <a:pt x="143762" y="1926568"/>
                  <a:pt x="0" y="1782806"/>
                  <a:pt x="0" y="1605467"/>
                </a:cubicBezTo>
                <a:lnTo>
                  <a:pt x="0" y="321101"/>
                </a:lnTo>
                <a:close/>
              </a:path>
            </a:pathLst>
          </a:custGeom>
          <a:solidFill>
            <a:schemeClr val="accent3">
              <a:lumMod val="20000"/>
              <a:lumOff val="80000"/>
            </a:schemeClr>
          </a:solidFill>
          <a:ln w="1270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1197" tIns="151197" rIns="151197" bIns="151197" numCol="1" spcCol="1270" anchor="ctr" anchorCtr="0">
            <a:noAutofit/>
          </a:bodyPr>
          <a:lstStyle/>
          <a:p>
            <a:pPr marL="0" lvl="0" indent="0" algn="ctr" defTabSz="666750">
              <a:lnSpc>
                <a:spcPts val="1800"/>
              </a:lnSpc>
              <a:spcBef>
                <a:spcPct val="0"/>
              </a:spcBef>
              <a:spcAft>
                <a:spcPts val="0"/>
              </a:spcAft>
              <a:buNone/>
            </a:pPr>
            <a:r>
              <a:rPr lang="en-US" sz="1500" kern="1200" dirty="0">
                <a:solidFill>
                  <a:schemeClr val="tx1"/>
                </a:solidFill>
              </a:rPr>
              <a:t>DR on </a:t>
            </a:r>
            <a:r>
              <a:rPr lang="en-US" sz="1500" kern="1200" dirty="0" err="1">
                <a:solidFill>
                  <a:schemeClr val="tx1"/>
                </a:solidFill>
              </a:rPr>
              <a:t>Sify’s</a:t>
            </a:r>
            <a:r>
              <a:rPr lang="en-US" sz="1500" kern="1200" dirty="0">
                <a:solidFill>
                  <a:schemeClr val="tx1"/>
                </a:solidFill>
              </a:rPr>
              <a:t> SAP Cloud</a:t>
            </a:r>
          </a:p>
          <a:p>
            <a:pPr marL="0" lvl="0" indent="0" algn="ctr" defTabSz="666750">
              <a:lnSpc>
                <a:spcPts val="1800"/>
              </a:lnSpc>
              <a:spcBef>
                <a:spcPct val="0"/>
              </a:spcBef>
              <a:spcAft>
                <a:spcPts val="0"/>
              </a:spcAft>
              <a:buNone/>
            </a:pPr>
            <a:endParaRPr lang="en-US" sz="1300" kern="1200" dirty="0">
              <a:solidFill>
                <a:schemeClr val="tx1"/>
              </a:solidFill>
            </a:endParaRPr>
          </a:p>
          <a:p>
            <a:pPr marL="0" lvl="0" indent="0" algn="ctr" defTabSz="666750">
              <a:lnSpc>
                <a:spcPts val="1800"/>
              </a:lnSpc>
              <a:spcBef>
                <a:spcPct val="0"/>
              </a:spcBef>
              <a:spcAft>
                <a:spcPts val="0"/>
              </a:spcAft>
              <a:buNone/>
            </a:pPr>
            <a:r>
              <a:rPr lang="en-US" sz="1300" kern="1200" dirty="0">
                <a:solidFill>
                  <a:schemeClr val="tx1"/>
                </a:solidFill>
              </a:rPr>
              <a:t>Set up the DR on cloud </a:t>
            </a:r>
            <a:r>
              <a:rPr lang="it-IT" sz="1300" kern="1200" dirty="0">
                <a:solidFill>
                  <a:schemeClr val="tx1"/>
                </a:solidFill>
              </a:rPr>
              <a:t>in a different seismic zone </a:t>
            </a:r>
            <a:endParaRPr lang="en-IN" sz="1300" kern="1200" dirty="0">
              <a:solidFill>
                <a:schemeClr val="tx1"/>
              </a:solidFill>
            </a:endParaRPr>
          </a:p>
          <a:p>
            <a:pPr marL="0" lvl="0" indent="0" algn="ctr" defTabSz="666750">
              <a:lnSpc>
                <a:spcPts val="1800"/>
              </a:lnSpc>
              <a:spcBef>
                <a:spcPct val="0"/>
              </a:spcBef>
              <a:spcAft>
                <a:spcPts val="0"/>
              </a:spcAft>
              <a:buNone/>
            </a:pPr>
            <a:r>
              <a:rPr lang="en-IN" sz="1300" kern="1200" dirty="0">
                <a:solidFill>
                  <a:schemeClr val="tx1"/>
                </a:solidFill>
              </a:rPr>
              <a:t>on </a:t>
            </a:r>
            <a:r>
              <a:rPr lang="en-IN" sz="1300" kern="1200" dirty="0" err="1">
                <a:solidFill>
                  <a:schemeClr val="tx1"/>
                </a:solidFill>
              </a:rPr>
              <a:t>Sify’s</a:t>
            </a:r>
            <a:r>
              <a:rPr lang="en-IN" sz="1300" kern="1200" dirty="0">
                <a:solidFill>
                  <a:schemeClr val="tx1"/>
                </a:solidFill>
              </a:rPr>
              <a:t> SAP certified grid, Bangalore, for </a:t>
            </a:r>
          </a:p>
          <a:p>
            <a:pPr marL="0" lvl="0" indent="0" algn="ctr" defTabSz="666750">
              <a:lnSpc>
                <a:spcPts val="1800"/>
              </a:lnSpc>
              <a:spcBef>
                <a:spcPct val="0"/>
              </a:spcBef>
              <a:spcAft>
                <a:spcPts val="0"/>
              </a:spcAft>
              <a:buNone/>
            </a:pPr>
            <a:r>
              <a:rPr lang="en-IN" sz="1300" kern="1200" dirty="0" err="1">
                <a:solidFill>
                  <a:schemeClr val="tx1"/>
                </a:solidFill>
              </a:rPr>
              <a:t>SoH</a:t>
            </a:r>
            <a:r>
              <a:rPr lang="en-IN" sz="1300" kern="1200" dirty="0">
                <a:solidFill>
                  <a:schemeClr val="tx1"/>
                </a:solidFill>
              </a:rPr>
              <a:t>, BW on HANA and EP </a:t>
            </a:r>
          </a:p>
          <a:p>
            <a:pPr marL="0" lvl="0" indent="0" algn="ctr" defTabSz="666750">
              <a:lnSpc>
                <a:spcPts val="1800"/>
              </a:lnSpc>
              <a:spcBef>
                <a:spcPct val="0"/>
              </a:spcBef>
              <a:spcAft>
                <a:spcPts val="0"/>
              </a:spcAft>
              <a:buNone/>
            </a:pPr>
            <a:endParaRPr lang="en-IN" sz="1400" kern="1200" dirty="0">
              <a:solidFill>
                <a:schemeClr val="tx1"/>
              </a:solidFill>
            </a:endParaRPr>
          </a:p>
        </p:txBody>
      </p:sp>
      <p:sp>
        <p:nvSpPr>
          <p:cNvPr id="6" name="Freeform: Shape 5">
            <a:extLst>
              <a:ext uri="{FF2B5EF4-FFF2-40B4-BE49-F238E27FC236}">
                <a16:creationId xmlns:a16="http://schemas.microsoft.com/office/drawing/2014/main" id="{2CE35341-44C7-45DA-8FED-24708426ADB2}"/>
              </a:ext>
            </a:extLst>
          </p:cNvPr>
          <p:cNvSpPr/>
          <p:nvPr/>
        </p:nvSpPr>
        <p:spPr>
          <a:xfrm>
            <a:off x="379830" y="2957114"/>
            <a:ext cx="4031697" cy="1926568"/>
          </a:xfrm>
          <a:custGeom>
            <a:avLst/>
            <a:gdLst>
              <a:gd name="connsiteX0" fmla="*/ 0 w 4031697"/>
              <a:gd name="connsiteY0" fmla="*/ 321101 h 1926568"/>
              <a:gd name="connsiteX1" fmla="*/ 321101 w 4031697"/>
              <a:gd name="connsiteY1" fmla="*/ 0 h 1926568"/>
              <a:gd name="connsiteX2" fmla="*/ 3710596 w 4031697"/>
              <a:gd name="connsiteY2" fmla="*/ 0 h 1926568"/>
              <a:gd name="connsiteX3" fmla="*/ 4031697 w 4031697"/>
              <a:gd name="connsiteY3" fmla="*/ 321101 h 1926568"/>
              <a:gd name="connsiteX4" fmla="*/ 4031697 w 4031697"/>
              <a:gd name="connsiteY4" fmla="*/ 1605467 h 1926568"/>
              <a:gd name="connsiteX5" fmla="*/ 3710596 w 4031697"/>
              <a:gd name="connsiteY5" fmla="*/ 1926568 h 1926568"/>
              <a:gd name="connsiteX6" fmla="*/ 321101 w 4031697"/>
              <a:gd name="connsiteY6" fmla="*/ 1926568 h 1926568"/>
              <a:gd name="connsiteX7" fmla="*/ 0 w 4031697"/>
              <a:gd name="connsiteY7" fmla="*/ 1605467 h 1926568"/>
              <a:gd name="connsiteX8" fmla="*/ 0 w 4031697"/>
              <a:gd name="connsiteY8" fmla="*/ 321101 h 19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697" h="1926568">
                <a:moveTo>
                  <a:pt x="0" y="321101"/>
                </a:moveTo>
                <a:cubicBezTo>
                  <a:pt x="0" y="143762"/>
                  <a:pt x="143762" y="0"/>
                  <a:pt x="321101" y="0"/>
                </a:cubicBezTo>
                <a:lnTo>
                  <a:pt x="3710596" y="0"/>
                </a:lnTo>
                <a:cubicBezTo>
                  <a:pt x="3887935" y="0"/>
                  <a:pt x="4031697" y="143762"/>
                  <a:pt x="4031697" y="321101"/>
                </a:cubicBezTo>
                <a:lnTo>
                  <a:pt x="4031697" y="1605467"/>
                </a:lnTo>
                <a:cubicBezTo>
                  <a:pt x="4031697" y="1782806"/>
                  <a:pt x="3887935" y="1926568"/>
                  <a:pt x="3710596" y="1926568"/>
                </a:cubicBezTo>
                <a:lnTo>
                  <a:pt x="321101" y="1926568"/>
                </a:lnTo>
                <a:cubicBezTo>
                  <a:pt x="143762" y="1926568"/>
                  <a:pt x="0" y="1782806"/>
                  <a:pt x="0" y="1605467"/>
                </a:cubicBezTo>
                <a:lnTo>
                  <a:pt x="0" y="321101"/>
                </a:lnTo>
                <a:close/>
              </a:path>
            </a:pathLst>
          </a:custGeom>
          <a:solidFill>
            <a:schemeClr val="accent4">
              <a:lumMod val="20000"/>
              <a:lumOff val="80000"/>
            </a:schemeClr>
          </a:solidFill>
          <a:ln w="1270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1197" tIns="151197" rIns="151197" bIns="151197" numCol="1" spcCol="1270" anchor="ctr" anchorCtr="0">
            <a:noAutofit/>
          </a:bodyPr>
          <a:lstStyle/>
          <a:p>
            <a:pPr marL="0" lvl="0" indent="0" algn="ctr" defTabSz="666750">
              <a:lnSpc>
                <a:spcPts val="1800"/>
              </a:lnSpc>
              <a:spcBef>
                <a:spcPct val="0"/>
              </a:spcBef>
              <a:spcAft>
                <a:spcPts val="0"/>
              </a:spcAft>
              <a:buNone/>
            </a:pPr>
            <a:r>
              <a:rPr lang="en-US" sz="1500" kern="1200" dirty="0">
                <a:solidFill>
                  <a:schemeClr val="tx1"/>
                </a:solidFill>
              </a:rPr>
              <a:t>Migration</a:t>
            </a:r>
          </a:p>
          <a:p>
            <a:pPr marL="0" lvl="0" indent="0" algn="ctr" defTabSz="666750">
              <a:lnSpc>
                <a:spcPts val="1800"/>
              </a:lnSpc>
              <a:spcBef>
                <a:spcPct val="0"/>
              </a:spcBef>
              <a:spcAft>
                <a:spcPts val="0"/>
              </a:spcAft>
              <a:buNone/>
            </a:pPr>
            <a:endParaRPr lang="en-US" sz="1300" kern="1200" dirty="0">
              <a:solidFill>
                <a:schemeClr val="tx1"/>
              </a:solidFill>
            </a:endParaRPr>
          </a:p>
          <a:p>
            <a:pPr marL="0" lvl="0" indent="0" algn="ctr" defTabSz="666750">
              <a:lnSpc>
                <a:spcPts val="1800"/>
              </a:lnSpc>
              <a:spcBef>
                <a:spcPct val="0"/>
              </a:spcBef>
              <a:spcAft>
                <a:spcPts val="0"/>
              </a:spcAft>
              <a:buNone/>
            </a:pPr>
            <a:r>
              <a:rPr lang="en-US" sz="1300" kern="1200" dirty="0">
                <a:solidFill>
                  <a:schemeClr val="tx1"/>
                </a:solidFill>
              </a:rPr>
              <a:t>Seamless migration of current SAP systems to AWS cloud AZ1 and setup of Near DR for </a:t>
            </a:r>
            <a:r>
              <a:rPr lang="en-US" sz="1300" kern="1200" dirty="0" err="1">
                <a:solidFill>
                  <a:schemeClr val="tx1"/>
                </a:solidFill>
              </a:rPr>
              <a:t>SoH</a:t>
            </a:r>
            <a:r>
              <a:rPr lang="en-US" sz="1300" kern="1200" dirty="0">
                <a:solidFill>
                  <a:schemeClr val="tx1"/>
                </a:solidFill>
              </a:rPr>
              <a:t> in AWS cloud AZ2</a:t>
            </a:r>
            <a:endParaRPr lang="en-IN" sz="1300" kern="1200" dirty="0">
              <a:solidFill>
                <a:schemeClr val="tx1"/>
              </a:solidFill>
            </a:endParaRPr>
          </a:p>
          <a:p>
            <a:pPr marL="0" lvl="0" indent="0" algn="ctr" defTabSz="666750">
              <a:lnSpc>
                <a:spcPts val="1800"/>
              </a:lnSpc>
              <a:spcBef>
                <a:spcPct val="0"/>
              </a:spcBef>
              <a:spcAft>
                <a:spcPts val="0"/>
              </a:spcAft>
              <a:buNone/>
            </a:pPr>
            <a:endParaRPr lang="en-IN" sz="1300" kern="1200" dirty="0">
              <a:solidFill>
                <a:schemeClr val="tx1"/>
              </a:solidFill>
            </a:endParaRPr>
          </a:p>
        </p:txBody>
      </p:sp>
      <p:sp>
        <p:nvSpPr>
          <p:cNvPr id="7" name="Freeform: Shape 6">
            <a:extLst>
              <a:ext uri="{FF2B5EF4-FFF2-40B4-BE49-F238E27FC236}">
                <a16:creationId xmlns:a16="http://schemas.microsoft.com/office/drawing/2014/main" id="{69597899-CF92-4EB4-9423-04609CC886F6}"/>
              </a:ext>
            </a:extLst>
          </p:cNvPr>
          <p:cNvSpPr/>
          <p:nvPr/>
        </p:nvSpPr>
        <p:spPr>
          <a:xfrm>
            <a:off x="4732622" y="2957114"/>
            <a:ext cx="4031697" cy="1926568"/>
          </a:xfrm>
          <a:custGeom>
            <a:avLst/>
            <a:gdLst>
              <a:gd name="connsiteX0" fmla="*/ 0 w 4031697"/>
              <a:gd name="connsiteY0" fmla="*/ 321101 h 1926568"/>
              <a:gd name="connsiteX1" fmla="*/ 321101 w 4031697"/>
              <a:gd name="connsiteY1" fmla="*/ 0 h 1926568"/>
              <a:gd name="connsiteX2" fmla="*/ 3710596 w 4031697"/>
              <a:gd name="connsiteY2" fmla="*/ 0 h 1926568"/>
              <a:gd name="connsiteX3" fmla="*/ 4031697 w 4031697"/>
              <a:gd name="connsiteY3" fmla="*/ 321101 h 1926568"/>
              <a:gd name="connsiteX4" fmla="*/ 4031697 w 4031697"/>
              <a:gd name="connsiteY4" fmla="*/ 1605467 h 1926568"/>
              <a:gd name="connsiteX5" fmla="*/ 3710596 w 4031697"/>
              <a:gd name="connsiteY5" fmla="*/ 1926568 h 1926568"/>
              <a:gd name="connsiteX6" fmla="*/ 321101 w 4031697"/>
              <a:gd name="connsiteY6" fmla="*/ 1926568 h 1926568"/>
              <a:gd name="connsiteX7" fmla="*/ 0 w 4031697"/>
              <a:gd name="connsiteY7" fmla="*/ 1605467 h 1926568"/>
              <a:gd name="connsiteX8" fmla="*/ 0 w 4031697"/>
              <a:gd name="connsiteY8" fmla="*/ 321101 h 19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697" h="1926568">
                <a:moveTo>
                  <a:pt x="0" y="321101"/>
                </a:moveTo>
                <a:cubicBezTo>
                  <a:pt x="0" y="143762"/>
                  <a:pt x="143762" y="0"/>
                  <a:pt x="321101" y="0"/>
                </a:cubicBezTo>
                <a:lnTo>
                  <a:pt x="3710596" y="0"/>
                </a:lnTo>
                <a:cubicBezTo>
                  <a:pt x="3887935" y="0"/>
                  <a:pt x="4031697" y="143762"/>
                  <a:pt x="4031697" y="321101"/>
                </a:cubicBezTo>
                <a:lnTo>
                  <a:pt x="4031697" y="1605467"/>
                </a:lnTo>
                <a:cubicBezTo>
                  <a:pt x="4031697" y="1782806"/>
                  <a:pt x="3887935" y="1926568"/>
                  <a:pt x="3710596" y="1926568"/>
                </a:cubicBezTo>
                <a:lnTo>
                  <a:pt x="321101" y="1926568"/>
                </a:lnTo>
                <a:cubicBezTo>
                  <a:pt x="143762" y="1926568"/>
                  <a:pt x="0" y="1782806"/>
                  <a:pt x="0" y="1605467"/>
                </a:cubicBezTo>
                <a:lnTo>
                  <a:pt x="0" y="321101"/>
                </a:lnTo>
                <a:close/>
              </a:path>
            </a:pathLst>
          </a:custGeom>
          <a:solidFill>
            <a:schemeClr val="accent5">
              <a:lumMod val="20000"/>
              <a:lumOff val="80000"/>
            </a:schemeClr>
          </a:solidFill>
          <a:ln w="1270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1197" tIns="151197" rIns="151197" bIns="151197" numCol="1" spcCol="1270" anchor="ctr" anchorCtr="0">
            <a:noAutofit/>
          </a:bodyPr>
          <a:lstStyle/>
          <a:p>
            <a:pPr marL="0" lvl="0" indent="0" algn="ctr" defTabSz="666750">
              <a:lnSpc>
                <a:spcPts val="1800"/>
              </a:lnSpc>
              <a:spcBef>
                <a:spcPct val="0"/>
              </a:spcBef>
              <a:spcAft>
                <a:spcPts val="0"/>
              </a:spcAft>
              <a:buNone/>
            </a:pPr>
            <a:r>
              <a:rPr lang="en-US" sz="1500" kern="1200" dirty="0">
                <a:solidFill>
                  <a:schemeClr val="tx1"/>
                </a:solidFill>
              </a:rPr>
              <a:t>Managed Services &amp; Basis Support</a:t>
            </a:r>
          </a:p>
          <a:p>
            <a:pPr marL="0" lvl="0" indent="0" algn="ctr" defTabSz="666750">
              <a:lnSpc>
                <a:spcPts val="1800"/>
              </a:lnSpc>
              <a:spcBef>
                <a:spcPct val="0"/>
              </a:spcBef>
              <a:spcAft>
                <a:spcPts val="0"/>
              </a:spcAft>
              <a:buNone/>
            </a:pPr>
            <a:endParaRPr lang="en-US" sz="1300" kern="1200" dirty="0">
              <a:solidFill>
                <a:schemeClr val="tx1"/>
              </a:solidFill>
            </a:endParaRPr>
          </a:p>
          <a:p>
            <a:pPr marL="0" lvl="0" indent="0" algn="ctr" defTabSz="666750">
              <a:lnSpc>
                <a:spcPts val="1800"/>
              </a:lnSpc>
              <a:spcBef>
                <a:spcPct val="0"/>
              </a:spcBef>
              <a:spcAft>
                <a:spcPts val="0"/>
              </a:spcAft>
              <a:buNone/>
            </a:pPr>
            <a:r>
              <a:rPr lang="en-US" sz="1300" kern="1200" dirty="0">
                <a:solidFill>
                  <a:schemeClr val="tx1"/>
                </a:solidFill>
              </a:rPr>
              <a:t>Managing the entire DC-NDR-DR infrastructure and replication link, perform DR drills and optionally provide Basis Support for the entire SAP landscape</a:t>
            </a:r>
            <a:endParaRPr lang="en-IN" sz="1300" kern="1200" dirty="0">
              <a:solidFill>
                <a:schemeClr val="tx1"/>
              </a:solidFill>
            </a:endParaRPr>
          </a:p>
        </p:txBody>
      </p:sp>
    </p:spTree>
    <p:extLst>
      <p:ext uri="{BB962C8B-B14F-4D97-AF65-F5344CB8AC3E}">
        <p14:creationId xmlns:p14="http://schemas.microsoft.com/office/powerpoint/2010/main" val="46081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AF604D-1E8E-4CA4-BA83-4EDA49AF26A6}"/>
              </a:ext>
            </a:extLst>
          </p:cNvPr>
          <p:cNvSpPr>
            <a:spLocks noGrp="1"/>
          </p:cNvSpPr>
          <p:nvPr>
            <p:ph type="title"/>
          </p:nvPr>
        </p:nvSpPr>
        <p:spPr>
          <a:xfrm>
            <a:off x="237578" y="142114"/>
            <a:ext cx="6640017" cy="346241"/>
          </a:xfrm>
        </p:spPr>
        <p:txBody>
          <a:bodyPr anchor="ctr">
            <a:normAutofit/>
          </a:bodyPr>
          <a:lstStyle/>
          <a:p>
            <a:r>
              <a:rPr lang="en-US" sz="1800" b="1" kern="1200" cap="all" dirty="0">
                <a:solidFill>
                  <a:srgbClr val="595959"/>
                </a:solidFill>
                <a:uFillTx/>
                <a:latin typeface="Trebuchet MS" pitchFamily="34" charset="0"/>
                <a:ea typeface="+mj-ea"/>
                <a:cs typeface="+mj-cs"/>
              </a:rPr>
              <a:t>SAP Services Summary</a:t>
            </a:r>
            <a:endParaRPr lang="en-IN" sz="1800" b="1" kern="1200" cap="all" dirty="0">
              <a:solidFill>
                <a:srgbClr val="595959"/>
              </a:solidFill>
              <a:uFillTx/>
              <a:latin typeface="Trebuchet MS" pitchFamily="34" charset="0"/>
              <a:ea typeface="+mj-ea"/>
              <a:cs typeface="+mj-cs"/>
            </a:endParaRPr>
          </a:p>
        </p:txBody>
      </p:sp>
      <p:graphicFrame>
        <p:nvGraphicFramePr>
          <p:cNvPr id="9" name="Table 8">
            <a:extLst>
              <a:ext uri="{FF2B5EF4-FFF2-40B4-BE49-F238E27FC236}">
                <a16:creationId xmlns:a16="http://schemas.microsoft.com/office/drawing/2014/main" id="{95F4EFF1-882D-4EF3-B102-E67561C55401}"/>
              </a:ext>
            </a:extLst>
          </p:cNvPr>
          <p:cNvGraphicFramePr>
            <a:graphicFrameLocks noGrp="1"/>
          </p:cNvGraphicFramePr>
          <p:nvPr>
            <p:extLst>
              <p:ext uri="{D42A27DB-BD31-4B8C-83A1-F6EECF244321}">
                <p14:modId xmlns:p14="http://schemas.microsoft.com/office/powerpoint/2010/main" val="4238507922"/>
              </p:ext>
            </p:extLst>
          </p:nvPr>
        </p:nvGraphicFramePr>
        <p:xfrm>
          <a:off x="237578" y="826958"/>
          <a:ext cx="5828852" cy="1270256"/>
        </p:xfrm>
        <a:graphic>
          <a:graphicData uri="http://schemas.openxmlformats.org/drawingml/2006/table">
            <a:tbl>
              <a:tblPr firstRow="1" firstCol="1" bandRow="1">
                <a:tableStyleId>{5C22544A-7EE6-4342-B048-85BDC9FD1C3A}</a:tableStyleId>
              </a:tblPr>
              <a:tblGrid>
                <a:gridCol w="3403537">
                  <a:extLst>
                    <a:ext uri="{9D8B030D-6E8A-4147-A177-3AD203B41FA5}">
                      <a16:colId xmlns:a16="http://schemas.microsoft.com/office/drawing/2014/main" val="2846412073"/>
                    </a:ext>
                  </a:extLst>
                </a:gridCol>
                <a:gridCol w="947935">
                  <a:extLst>
                    <a:ext uri="{9D8B030D-6E8A-4147-A177-3AD203B41FA5}">
                      <a16:colId xmlns:a16="http://schemas.microsoft.com/office/drawing/2014/main" val="2859991571"/>
                    </a:ext>
                  </a:extLst>
                </a:gridCol>
                <a:gridCol w="1477380">
                  <a:extLst>
                    <a:ext uri="{9D8B030D-6E8A-4147-A177-3AD203B41FA5}">
                      <a16:colId xmlns:a16="http://schemas.microsoft.com/office/drawing/2014/main" val="1000945490"/>
                    </a:ext>
                  </a:extLst>
                </a:gridCol>
              </a:tblGrid>
              <a:tr h="158782">
                <a:tc>
                  <a:txBody>
                    <a:bodyPr/>
                    <a:lstStyle/>
                    <a:p>
                      <a:pPr algn="l">
                        <a:lnSpc>
                          <a:spcPct val="107000"/>
                        </a:lnSpc>
                        <a:spcAft>
                          <a:spcPts val="800"/>
                        </a:spcAft>
                      </a:pPr>
                      <a:r>
                        <a:rPr lang="en-IN" sz="1050" u="sng">
                          <a:effectLst/>
                          <a:latin typeface="Arial" panose="020B0604020202020204" pitchFamily="34" charset="0"/>
                          <a:cs typeface="Arial" panose="020B0604020202020204" pitchFamily="34" charset="0"/>
                        </a:rPr>
                        <a:t>SAP Services for all Options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OTC</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ARC</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96407199"/>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One Time SAP Installation &amp; Migration</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4,562,500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063123086"/>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Basis Support - 24 x7</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2,200,000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759593500"/>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Sub Total SAP Services</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4,562,500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2,200,000</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637856938"/>
                  </a:ext>
                </a:extLst>
              </a:tr>
              <a:tr h="158782">
                <a:tc>
                  <a:txBody>
                    <a:bodyPr/>
                    <a:lstStyle/>
                    <a:p>
                      <a:pPr algn="l">
                        <a:lnSpc>
                          <a:spcPct val="107000"/>
                        </a:lnSpc>
                      </a:pPr>
                      <a:endParaRPr lang="en-IN" sz="1050">
                        <a:effectLst/>
                        <a:latin typeface="Arial" panose="020B0604020202020204" pitchFamily="34" charset="0"/>
                        <a:cs typeface="Arial" panose="020B0604020202020204" pitchFamily="34" charset="0"/>
                      </a:endParaRPr>
                    </a:p>
                  </a:txBody>
                  <a:tcPr marL="51435" marR="51435" marT="0" marB="0" anchor="ctr"/>
                </a:tc>
                <a:tc>
                  <a:txBody>
                    <a:bodyPr/>
                    <a:lstStyle/>
                    <a:p>
                      <a:pPr algn="l">
                        <a:lnSpc>
                          <a:spcPct val="107000"/>
                        </a:lnSpc>
                      </a:pPr>
                      <a:endParaRPr lang="en-IN" sz="1050">
                        <a:effectLst/>
                        <a:latin typeface="Arial" panose="020B0604020202020204" pitchFamily="34" charset="0"/>
                        <a:cs typeface="Arial" panose="020B0604020202020204" pitchFamily="34" charset="0"/>
                      </a:endParaRPr>
                    </a:p>
                  </a:txBody>
                  <a:tcPr marL="51435" marR="51435" marT="0" marB="0" anchor="ctr"/>
                </a:tc>
                <a:tc>
                  <a:txBody>
                    <a:bodyPr/>
                    <a:lstStyle/>
                    <a:p>
                      <a:pPr algn="l">
                        <a:lnSpc>
                          <a:spcPct val="107000"/>
                        </a:lnSpc>
                      </a:pPr>
                      <a:endParaRPr lang="en-IN" sz="105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76787887"/>
                  </a:ext>
                </a:extLst>
              </a:tr>
              <a:tr h="158782">
                <a:tc>
                  <a:txBody>
                    <a:bodyPr/>
                    <a:lstStyle/>
                    <a:p>
                      <a:pPr algn="l">
                        <a:lnSpc>
                          <a:spcPct val="107000"/>
                        </a:lnSpc>
                      </a:pPr>
                      <a:endParaRPr lang="en-IN" sz="1050">
                        <a:effectLst/>
                        <a:latin typeface="Arial" panose="020B0604020202020204" pitchFamily="34" charset="0"/>
                        <a:cs typeface="Arial" panose="020B0604020202020204" pitchFamily="34" charset="0"/>
                      </a:endParaRPr>
                    </a:p>
                  </a:txBody>
                  <a:tcPr marL="51435" marR="51435" marT="0" marB="0" anchor="ctr"/>
                </a:tc>
                <a:tc>
                  <a:txBody>
                    <a:bodyPr/>
                    <a:lstStyle/>
                    <a:p>
                      <a:pPr algn="l">
                        <a:lnSpc>
                          <a:spcPct val="107000"/>
                        </a:lnSpc>
                      </a:pPr>
                      <a:endParaRPr lang="en-IN" sz="1050">
                        <a:effectLst/>
                        <a:latin typeface="Arial" panose="020B0604020202020204" pitchFamily="34" charset="0"/>
                        <a:cs typeface="Arial" panose="020B0604020202020204" pitchFamily="34" charset="0"/>
                      </a:endParaRPr>
                    </a:p>
                  </a:txBody>
                  <a:tcPr marL="51435" marR="51435" marT="0" marB="0" anchor="ctr"/>
                </a:tc>
                <a:tc>
                  <a:txBody>
                    <a:bodyPr/>
                    <a:lstStyle/>
                    <a:p>
                      <a:pPr algn="l">
                        <a:lnSpc>
                          <a:spcPct val="107000"/>
                        </a:lnSpc>
                      </a:pPr>
                      <a:endParaRPr lang="en-IN" sz="1050" dirty="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23392774"/>
                  </a:ext>
                </a:extLst>
              </a:tr>
              <a:tr h="158782">
                <a:tc>
                  <a:txBody>
                    <a:bodyPr/>
                    <a:lstStyle/>
                    <a:p>
                      <a:pPr algn="l">
                        <a:lnSpc>
                          <a:spcPct val="107000"/>
                        </a:lnSpc>
                        <a:spcAft>
                          <a:spcPts val="800"/>
                        </a:spcAft>
                      </a:pPr>
                      <a:r>
                        <a:rPr lang="en-IN" sz="1050" u="none" dirty="0">
                          <a:effectLst/>
                          <a:latin typeface="Arial" panose="020B0604020202020204" pitchFamily="34" charset="0"/>
                          <a:cs typeface="Arial" panose="020B0604020202020204" pitchFamily="34" charset="0"/>
                        </a:rPr>
                        <a:t>Additional SAP Services other Options</a:t>
                      </a:r>
                      <a:endParaRPr lang="en-IN" sz="1050" u="none"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007469449"/>
                  </a:ext>
                </a:extLst>
              </a:tr>
              <a:tr h="158782">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Basis Support 8x6</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a:effectLst/>
                          <a:latin typeface="Arial" panose="020B0604020202020204" pitchFamily="34" charset="0"/>
                          <a:cs typeface="Arial" panose="020B0604020202020204" pitchFamily="34" charset="0"/>
                        </a:rPr>
                        <a:t>-</a:t>
                      </a:r>
                      <a:endParaRPr lang="en-IN"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a:lnSpc>
                          <a:spcPct val="107000"/>
                        </a:lnSpc>
                        <a:spcAft>
                          <a:spcPts val="800"/>
                        </a:spcAft>
                      </a:pPr>
                      <a:r>
                        <a:rPr lang="en-IN" sz="1050" dirty="0">
                          <a:effectLst/>
                          <a:latin typeface="Arial" panose="020B0604020202020204" pitchFamily="34" charset="0"/>
                          <a:cs typeface="Arial" panose="020B0604020202020204" pitchFamily="34" charset="0"/>
                        </a:rPr>
                        <a:t>1,400,000</a:t>
                      </a:r>
                      <a:endParaRPr lang="en-IN"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14229157"/>
                  </a:ext>
                </a:extLst>
              </a:tr>
            </a:tbl>
          </a:graphicData>
        </a:graphic>
      </p:graphicFrame>
    </p:spTree>
    <p:extLst>
      <p:ext uri="{BB962C8B-B14F-4D97-AF65-F5344CB8AC3E}">
        <p14:creationId xmlns:p14="http://schemas.microsoft.com/office/powerpoint/2010/main" val="343038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37F0C8F-DBD5-439B-B15B-D8FFC8E26C17}"/>
              </a:ext>
            </a:extLst>
          </p:cNvPr>
          <p:cNvGraphicFramePr>
            <a:graphicFrameLocks noGrp="1"/>
          </p:cNvGraphicFramePr>
          <p:nvPr>
            <p:extLst>
              <p:ext uri="{D42A27DB-BD31-4B8C-83A1-F6EECF244321}">
                <p14:modId xmlns:p14="http://schemas.microsoft.com/office/powerpoint/2010/main" val="1722068397"/>
              </p:ext>
            </p:extLst>
          </p:nvPr>
        </p:nvGraphicFramePr>
        <p:xfrm>
          <a:off x="323700" y="798898"/>
          <a:ext cx="8333117" cy="3843133"/>
        </p:xfrm>
        <a:graphic>
          <a:graphicData uri="http://schemas.openxmlformats.org/drawingml/2006/table">
            <a:tbl>
              <a:tblPr firstRow="1" bandRow="1">
                <a:tableStyleId>{69CF1AB2-1976-4502-BF36-3FF5EA218861}</a:tableStyleId>
              </a:tblPr>
              <a:tblGrid>
                <a:gridCol w="2367742">
                  <a:extLst>
                    <a:ext uri="{9D8B030D-6E8A-4147-A177-3AD203B41FA5}">
                      <a16:colId xmlns:a16="http://schemas.microsoft.com/office/drawing/2014/main" val="177734104"/>
                    </a:ext>
                  </a:extLst>
                </a:gridCol>
                <a:gridCol w="5965375">
                  <a:extLst>
                    <a:ext uri="{9D8B030D-6E8A-4147-A177-3AD203B41FA5}">
                      <a16:colId xmlns:a16="http://schemas.microsoft.com/office/drawing/2014/main" val="1969797413"/>
                    </a:ext>
                  </a:extLst>
                </a:gridCol>
              </a:tblGrid>
              <a:tr h="693472">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b="1" i="0" u="none" strike="noStrike" dirty="0">
                          <a:solidFill>
                            <a:schemeClr val="tx1"/>
                          </a:solidFill>
                          <a:effectLst/>
                          <a:latin typeface="+mn-lt"/>
                        </a:rPr>
                        <a:t>ZERO DEFECT SAP MIGRATION CAPABILITY</a:t>
                      </a:r>
                    </a:p>
                  </a:txBody>
                  <a:tcPr marL="72000" marR="72000" marT="0" marB="0" anchor="ctr"/>
                </a:tc>
                <a:tc>
                  <a:txBody>
                    <a:bodyPr/>
                    <a:lstStyle/>
                    <a:p>
                      <a:pPr marL="182563" indent="-182563" algn="l" fontAlgn="t">
                        <a:buFont typeface="Arial" panose="020B0604020202020204" pitchFamily="34" charset="0"/>
                        <a:buChar char="•"/>
                      </a:pPr>
                      <a:r>
                        <a:rPr lang="en-US" sz="1000" b="0" u="none" strike="noStrike" dirty="0">
                          <a:solidFill>
                            <a:schemeClr val="tx1"/>
                          </a:solidFill>
                          <a:effectLst/>
                        </a:rPr>
                        <a:t>Experienced team of SAP Certified Consultants with rich migration experience across platforms</a:t>
                      </a:r>
                    </a:p>
                    <a:p>
                      <a:pPr marL="182563" indent="-182563" algn="l" fontAlgn="t">
                        <a:buFont typeface="Arial" panose="020B0604020202020204" pitchFamily="34" charset="0"/>
                        <a:buChar char="•"/>
                      </a:pPr>
                      <a:r>
                        <a:rPr lang="en-US" sz="1000" b="0" u="none" strike="noStrike" dirty="0">
                          <a:solidFill>
                            <a:schemeClr val="tx1"/>
                          </a:solidFill>
                          <a:effectLst/>
                        </a:rPr>
                        <a:t>Successfully migrated 50+ SAP systems many with re-platforming / upgrades / conversions</a:t>
                      </a:r>
                    </a:p>
                    <a:p>
                      <a:pPr marL="182563" indent="-182563" algn="l" fontAlgn="t">
                        <a:buFont typeface="Arial" panose="020B0604020202020204" pitchFamily="34" charset="0"/>
                        <a:buChar char="•"/>
                      </a:pPr>
                      <a:r>
                        <a:rPr lang="en-US" sz="1000" b="0" u="none" strike="noStrike" dirty="0">
                          <a:solidFill>
                            <a:schemeClr val="tx1"/>
                          </a:solidFill>
                          <a:effectLst/>
                        </a:rPr>
                        <a:t>Multiple instances of SAP on AWS deployed by Sify including multi-cloud solutions</a:t>
                      </a:r>
                    </a:p>
                    <a:p>
                      <a:pPr marL="182563" indent="-182563" algn="l" fontAlgn="t">
                        <a:buFont typeface="Arial" panose="020B0604020202020204" pitchFamily="34" charset="0"/>
                        <a:buChar char="•"/>
                      </a:pPr>
                      <a:r>
                        <a:rPr lang="en-US" sz="1000" b="0" u="none" strike="noStrike" dirty="0">
                          <a:solidFill>
                            <a:schemeClr val="tx1"/>
                          </a:solidFill>
                          <a:effectLst/>
                        </a:rPr>
                        <a:t>Complex on-prem to cloud migration including carve-outs using specialized tools</a:t>
                      </a:r>
                    </a:p>
                  </a:txBody>
                  <a:tcPr marL="72000" marR="72000" marT="0" marB="0" anchor="ctr"/>
                </a:tc>
                <a:extLst>
                  <a:ext uri="{0D108BD9-81ED-4DB2-BD59-A6C34878D82A}">
                    <a16:rowId xmlns:a16="http://schemas.microsoft.com/office/drawing/2014/main" val="3486903649"/>
                  </a:ext>
                </a:extLst>
              </a:tr>
              <a:tr h="569344">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US" sz="1000" b="1" u="none" strike="noStrike" dirty="0">
                          <a:solidFill>
                            <a:schemeClr val="tx1"/>
                          </a:solidFill>
                          <a:effectLst/>
                        </a:rPr>
                        <a:t>SAP HOSTING &amp; SAP APPLICATION MANAGEMENT EXPERIENCE</a:t>
                      </a:r>
                      <a:endParaRPr lang="en-IN" sz="1000" b="1" i="0" u="none" strike="noStrike" dirty="0">
                        <a:solidFill>
                          <a:schemeClr val="tx1"/>
                        </a:solidFill>
                        <a:effectLst/>
                        <a:latin typeface="+mn-lt"/>
                      </a:endParaRPr>
                    </a:p>
                  </a:txBody>
                  <a:tcPr marL="72000" marR="72000" marT="0" marB="0" anchor="ctr"/>
                </a:tc>
                <a:tc>
                  <a:txBody>
                    <a:bodyPr/>
                    <a:lstStyle/>
                    <a:p>
                      <a:pPr marL="171450" indent="-171450" algn="l" fontAlgn="t">
                        <a:buFont typeface="Arial" panose="020B0604020202020204" pitchFamily="34" charset="0"/>
                        <a:buChar char="•"/>
                      </a:pPr>
                      <a:r>
                        <a:rPr lang="en-US" sz="1000" b="0" u="none" strike="noStrike" dirty="0">
                          <a:solidFill>
                            <a:schemeClr val="tx1"/>
                          </a:solidFill>
                          <a:effectLst/>
                        </a:rPr>
                        <a:t>SAP Hosting experience for 50+ customers</a:t>
                      </a:r>
                    </a:p>
                    <a:p>
                      <a:pPr marL="171450" indent="-171450" algn="l" fontAlgn="t">
                        <a:buFont typeface="Arial" panose="020B0604020202020204" pitchFamily="34" charset="0"/>
                        <a:buChar char="•"/>
                      </a:pPr>
                      <a:r>
                        <a:rPr lang="en-US" sz="1000" b="0" u="none" strike="noStrike" dirty="0">
                          <a:solidFill>
                            <a:schemeClr val="tx1"/>
                          </a:solidFill>
                          <a:effectLst/>
                        </a:rPr>
                        <a:t>SAP Certified for more than 6 years</a:t>
                      </a:r>
                    </a:p>
                    <a:p>
                      <a:pPr marL="171450" indent="-171450" algn="l" fontAlgn="t">
                        <a:buFont typeface="Arial" panose="020B0604020202020204" pitchFamily="34" charset="0"/>
                        <a:buChar char="•"/>
                      </a:pPr>
                      <a:r>
                        <a:rPr lang="en-US" sz="1000" b="0" u="none" strike="noStrike" dirty="0">
                          <a:solidFill>
                            <a:schemeClr val="tx1"/>
                          </a:solidFill>
                          <a:effectLst/>
                        </a:rPr>
                        <a:t>Comprehensive Application Management Services </a:t>
                      </a:r>
                    </a:p>
                  </a:txBody>
                  <a:tcPr marL="72000" marR="72000" marT="0" marB="0" anchor="ctr"/>
                </a:tc>
                <a:extLst>
                  <a:ext uri="{0D108BD9-81ED-4DB2-BD59-A6C34878D82A}">
                    <a16:rowId xmlns:a16="http://schemas.microsoft.com/office/drawing/2014/main" val="183566279"/>
                  </a:ext>
                </a:extLst>
              </a:tr>
              <a:tr h="741871">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b="1" u="none" strike="noStrike" dirty="0">
                          <a:solidFill>
                            <a:schemeClr val="tx1"/>
                          </a:solidFill>
                          <a:effectLst/>
                        </a:rPr>
                        <a:t>CLOUD MANAGED SERVICES EXPERIENCE</a:t>
                      </a:r>
                      <a:endParaRPr lang="en-IN" sz="1000" b="1" i="0" u="none" strike="noStrike" dirty="0">
                        <a:solidFill>
                          <a:schemeClr val="tx1"/>
                        </a:solidFill>
                        <a:effectLst/>
                        <a:latin typeface="+mn-lt"/>
                      </a:endParaRPr>
                    </a:p>
                  </a:txBody>
                  <a:tcPr marL="72000" marR="72000" marT="0" marB="0" anchor="ctr"/>
                </a:tc>
                <a:tc>
                  <a:txBody>
                    <a:bodyPr/>
                    <a:lstStyle/>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15+ years Experience in Managed Services</a:t>
                      </a:r>
                    </a:p>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Multi Cloud Management platform &amp; services</a:t>
                      </a:r>
                    </a:p>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Supporting 300+ customers on Sify Cloud, AWS &amp; Azure</a:t>
                      </a:r>
                    </a:p>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Established governance framework - executed several large DC/Cloud transformation projects</a:t>
                      </a:r>
                    </a:p>
                  </a:txBody>
                  <a:tcPr marL="72000" marR="72000" marT="0" marB="0" anchor="ctr"/>
                </a:tc>
                <a:extLst>
                  <a:ext uri="{0D108BD9-81ED-4DB2-BD59-A6C34878D82A}">
                    <a16:rowId xmlns:a16="http://schemas.microsoft.com/office/drawing/2014/main" val="42347248"/>
                  </a:ext>
                </a:extLst>
              </a:tr>
              <a:tr h="577970">
                <a:tc>
                  <a:txBody>
                    <a:bodyPr/>
                    <a:lstStyle/>
                    <a:p>
                      <a:pPr marL="0" marR="0" lvl="0" indent="0" algn="l" defTabSz="914286" rtl="0" eaLnBrk="1" fontAlgn="t" latinLnBrk="0" hangingPunct="1">
                        <a:lnSpc>
                          <a:spcPct val="100000"/>
                        </a:lnSpc>
                        <a:spcBef>
                          <a:spcPts val="0"/>
                        </a:spcBef>
                        <a:spcAft>
                          <a:spcPts val="0"/>
                        </a:spcAft>
                        <a:buClrTx/>
                        <a:buSzTx/>
                        <a:buFontTx/>
                        <a:buNone/>
                        <a:tabLst/>
                        <a:defRPr/>
                      </a:pPr>
                      <a:r>
                        <a:rPr lang="en-IN" sz="1000" b="1" u="none" strike="noStrike" dirty="0">
                          <a:solidFill>
                            <a:schemeClr val="tx1"/>
                          </a:solidFill>
                          <a:effectLst/>
                        </a:rPr>
                        <a:t>DR &amp; BCP EXPERIENCE</a:t>
                      </a:r>
                    </a:p>
                  </a:txBody>
                  <a:tcPr marL="72000" marR="72000" marT="0" marB="0" anchor="ctr"/>
                </a:tc>
                <a:tc>
                  <a:txBody>
                    <a:bodyPr/>
                    <a:lstStyle/>
                    <a:p>
                      <a:pPr marL="182563" indent="-182563" algn="l" fontAlgn="t">
                        <a:buFont typeface="Arial" panose="020B0604020202020204" pitchFamily="34" charset="0"/>
                        <a:buChar char="•"/>
                      </a:pPr>
                      <a:r>
                        <a:rPr lang="en-US" sz="1000" u="none" strike="noStrike" dirty="0">
                          <a:solidFill>
                            <a:schemeClr val="tx1"/>
                          </a:solidFill>
                          <a:effectLst/>
                        </a:rPr>
                        <a:t>Processes comply to Industry standards prevalent for RPO and RTO</a:t>
                      </a:r>
                    </a:p>
                    <a:p>
                      <a:pPr marL="182563" indent="-182563" algn="l" fontAlgn="t">
                        <a:buFont typeface="Arial" panose="020B0604020202020204" pitchFamily="34" charset="0"/>
                        <a:buChar char="•"/>
                      </a:pPr>
                      <a:r>
                        <a:rPr lang="en-US" sz="1000" b="0" i="0" u="none" strike="noStrike" dirty="0">
                          <a:solidFill>
                            <a:schemeClr val="tx1"/>
                          </a:solidFill>
                          <a:effectLst/>
                          <a:latin typeface="+mn-lt"/>
                        </a:rPr>
                        <a:t>Service provider experience of offering Backup-As-A-Service, Disaster Recovery-As-A-Service on Sify </a:t>
                      </a:r>
                      <a:r>
                        <a:rPr lang="en-US" sz="1000" b="0" i="0" u="none" strike="noStrike" dirty="0" err="1">
                          <a:solidFill>
                            <a:schemeClr val="tx1"/>
                          </a:solidFill>
                          <a:effectLst/>
                          <a:latin typeface="+mn-lt"/>
                        </a:rPr>
                        <a:t>Cloudinfinit</a:t>
                      </a:r>
                      <a:r>
                        <a:rPr lang="en-US" sz="1000" b="0" i="0" u="none" strike="noStrike" dirty="0">
                          <a:solidFill>
                            <a:schemeClr val="tx1"/>
                          </a:solidFill>
                          <a:effectLst/>
                          <a:latin typeface="+mn-lt"/>
                        </a:rPr>
                        <a:t>, AWS, Azure Cloud</a:t>
                      </a:r>
                    </a:p>
                  </a:txBody>
                  <a:tcPr marL="72000" marR="72000" marT="0" marB="0" anchor="ctr"/>
                </a:tc>
                <a:extLst>
                  <a:ext uri="{0D108BD9-81ED-4DB2-BD59-A6C34878D82A}">
                    <a16:rowId xmlns:a16="http://schemas.microsoft.com/office/drawing/2014/main" val="1630288238"/>
                  </a:ext>
                </a:extLst>
              </a:tr>
              <a:tr h="612476">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b="1" u="none" strike="noStrike" dirty="0">
                          <a:solidFill>
                            <a:schemeClr val="tx1"/>
                          </a:solidFill>
                          <a:effectLst/>
                        </a:rPr>
                        <a:t>CLOUD &amp; SECURITY SERVICES EXPERIENCE</a:t>
                      </a:r>
                    </a:p>
                  </a:txBody>
                  <a:tcPr marL="72000" marR="72000" marT="0" marB="0" anchor="ctr"/>
                </a:tc>
                <a:tc>
                  <a:txBody>
                    <a:bodyPr/>
                    <a:lstStyle/>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12+ years of comprehensive experience offering core security services to clients</a:t>
                      </a:r>
                    </a:p>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In-house 24x 7 Security operations center</a:t>
                      </a:r>
                    </a:p>
                    <a:p>
                      <a:pPr marL="182563" indent="-182563" algn="l" defTabSz="914286" rtl="0" eaLnBrk="1" fontAlgn="t" latinLnBrk="0" hangingPunct="1">
                        <a:buClr>
                          <a:schemeClr val="tx1"/>
                        </a:buClr>
                        <a:buFont typeface="Arial" panose="020B0604020202020204" pitchFamily="34" charset="0"/>
                        <a:buChar char="•"/>
                      </a:pPr>
                      <a:r>
                        <a:rPr lang="en-US" sz="1000" u="none" strike="noStrike" kern="1200" dirty="0">
                          <a:solidFill>
                            <a:schemeClr val="tx1"/>
                          </a:solidFill>
                          <a:effectLst/>
                        </a:rPr>
                        <a:t>Multi skilled– Multivendor engineering services team, covering 50+ OEM solutions &amp; Platforms</a:t>
                      </a:r>
                    </a:p>
                  </a:txBody>
                  <a:tcPr marL="72000" marR="72000" marT="0" marB="0" anchor="ctr"/>
                </a:tc>
                <a:extLst>
                  <a:ext uri="{0D108BD9-81ED-4DB2-BD59-A6C34878D82A}">
                    <a16:rowId xmlns:a16="http://schemas.microsoft.com/office/drawing/2014/main" val="3877250428"/>
                  </a:ext>
                </a:extLst>
              </a:tr>
              <a:tr h="648000">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P</a:t>
                      </a:r>
                      <a:r>
                        <a:rPr lang="en-IN" sz="1000" b="1" i="0" u="none" strike="noStrike" dirty="0">
                          <a:solidFill>
                            <a:schemeClr val="tx1"/>
                          </a:solidFill>
                          <a:effectLst/>
                          <a:latin typeface="+mn-lt"/>
                        </a:rPr>
                        <a:t>ARTNERSHIPS &amp; INVESTMENTS</a:t>
                      </a:r>
                    </a:p>
                  </a:txBody>
                  <a:tcPr marL="72000" marR="72000" marT="0" marB="0" anchor="ctr"/>
                </a:tc>
                <a:tc>
                  <a:txBody>
                    <a:bodyPr/>
                    <a:lstStyle/>
                    <a:p>
                      <a:pPr marL="182563" indent="-182563" algn="l" fontAlgn="t">
                        <a:buFont typeface="Arial" panose="020B0604020202020204" pitchFamily="34" charset="0"/>
                        <a:buChar char="•"/>
                      </a:pPr>
                      <a:r>
                        <a:rPr lang="en-US" sz="1000" u="none" strike="noStrike" dirty="0">
                          <a:solidFill>
                            <a:schemeClr val="tx1"/>
                          </a:solidFill>
                          <a:effectLst/>
                        </a:rPr>
                        <a:t>Advanced Tier Consulting Partner and Direct Connect Partner for AWS</a:t>
                      </a:r>
                    </a:p>
                    <a:p>
                      <a:pPr marL="182563" indent="-182563" algn="l" fontAlgn="t">
                        <a:buFont typeface="Arial" panose="020B0604020202020204" pitchFamily="34" charset="0"/>
                        <a:buChar char="•"/>
                      </a:pPr>
                      <a:r>
                        <a:rPr lang="en-US" sz="1000" u="none" strike="noStrike" dirty="0">
                          <a:solidFill>
                            <a:schemeClr val="tx1"/>
                          </a:solidFill>
                          <a:effectLst/>
                        </a:rPr>
                        <a:t>Deep experience of SAP deployment on AWS </a:t>
                      </a:r>
                    </a:p>
                    <a:p>
                      <a:pPr marL="182563" indent="-182563" algn="l" fontAlgn="t">
                        <a:buFont typeface="Arial" panose="020B0604020202020204" pitchFamily="34" charset="0"/>
                        <a:buChar char="•"/>
                      </a:pPr>
                      <a:r>
                        <a:rPr lang="en-US" sz="1000" u="none" strike="noStrike" dirty="0">
                          <a:solidFill>
                            <a:schemeClr val="tx1"/>
                          </a:solidFill>
                          <a:effectLst/>
                        </a:rPr>
                        <a:t>Offering certified SAP Private Cloud platform for 6+ years</a:t>
                      </a:r>
                      <a:endParaRPr lang="en-US" sz="1000" b="0" i="0" u="none" strike="noStrike" dirty="0">
                        <a:solidFill>
                          <a:schemeClr val="tx1"/>
                        </a:solidFill>
                        <a:effectLst/>
                        <a:latin typeface="+mn-lt"/>
                      </a:endParaRPr>
                    </a:p>
                  </a:txBody>
                  <a:tcPr marL="72000" marR="72000" marT="0" marB="0" anchor="ctr"/>
                </a:tc>
                <a:extLst>
                  <a:ext uri="{0D108BD9-81ED-4DB2-BD59-A6C34878D82A}">
                    <a16:rowId xmlns:a16="http://schemas.microsoft.com/office/drawing/2014/main" val="4025158145"/>
                  </a:ext>
                </a:extLst>
              </a:tr>
            </a:tbl>
          </a:graphicData>
        </a:graphic>
      </p:graphicFrame>
      <p:sp>
        <p:nvSpPr>
          <p:cNvPr id="2" name="Title 1">
            <a:extLst>
              <a:ext uri="{FF2B5EF4-FFF2-40B4-BE49-F238E27FC236}">
                <a16:creationId xmlns:a16="http://schemas.microsoft.com/office/drawing/2014/main" id="{8B09EEA7-B172-4453-853C-2027660419B7}"/>
              </a:ext>
            </a:extLst>
          </p:cNvPr>
          <p:cNvSpPr>
            <a:spLocks noGrp="1"/>
          </p:cNvSpPr>
          <p:nvPr>
            <p:ph type="title"/>
          </p:nvPr>
        </p:nvSpPr>
        <p:spPr/>
        <p:txBody>
          <a:bodyPr/>
          <a:lstStyle/>
          <a:p>
            <a:r>
              <a:rPr lang="en-US" dirty="0"/>
              <a:t>SIFY EXPERIENCE: RELEVANCE TO HDFC LIFE</a:t>
            </a:r>
            <a:endParaRPr lang="en-IN" dirty="0"/>
          </a:p>
        </p:txBody>
      </p:sp>
      <p:sp>
        <p:nvSpPr>
          <p:cNvPr id="3" name="TextBox 2">
            <a:extLst>
              <a:ext uri="{FF2B5EF4-FFF2-40B4-BE49-F238E27FC236}">
                <a16:creationId xmlns:a16="http://schemas.microsoft.com/office/drawing/2014/main" id="{80D1B288-7402-47B2-A2A5-8836DC012A5A}"/>
              </a:ext>
            </a:extLst>
          </p:cNvPr>
          <p:cNvSpPr txBox="1"/>
          <p:nvPr/>
        </p:nvSpPr>
        <p:spPr>
          <a:xfrm>
            <a:off x="323700" y="4754964"/>
            <a:ext cx="8333117" cy="261610"/>
          </a:xfrm>
          <a:prstGeom prst="rect">
            <a:avLst/>
          </a:prstGeom>
          <a:solidFill>
            <a:schemeClr val="tx2"/>
          </a:solidFill>
        </p:spPr>
        <p:txBody>
          <a:bodyPr wrap="square" rtlCol="0">
            <a:spAutoFit/>
          </a:bodyPr>
          <a:lstStyle/>
          <a:p>
            <a:r>
              <a:rPr lang="en-US" sz="1100" dirty="0">
                <a:solidFill>
                  <a:schemeClr val="bg1"/>
                </a:solidFill>
              </a:rPr>
              <a:t>OFFERING SINGLE POINT OF OWNERSHIP ACROSS CLOUD PLATFORMS, MIGRATION, MANAGED SERVICES &amp; BASIS ADMINISTRATION</a:t>
            </a:r>
          </a:p>
        </p:txBody>
      </p:sp>
    </p:spTree>
    <p:extLst>
      <p:ext uri="{BB962C8B-B14F-4D97-AF65-F5344CB8AC3E}">
        <p14:creationId xmlns:p14="http://schemas.microsoft.com/office/powerpoint/2010/main" val="92204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B1ED3A7D-AF6B-436D-8DA8-CF6A4F1DA8DC}"/>
              </a:ext>
            </a:extLst>
          </p:cNvPr>
          <p:cNvSpPr/>
          <p:nvPr/>
        </p:nvSpPr>
        <p:spPr>
          <a:xfrm>
            <a:off x="304800" y="1264606"/>
            <a:ext cx="2560986" cy="1070007"/>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chemeClr val="tx1"/>
                </a:solidFill>
                <a:effectLst/>
                <a:uLnTx/>
                <a:uFillTx/>
                <a:latin typeface="Trebuchet MS"/>
                <a:ea typeface="+mn-ea"/>
                <a:cs typeface="+mn-cs"/>
              </a:rPr>
              <a:t>AWS Partner Network member enrolled and recognised as</a:t>
            </a:r>
          </a:p>
          <a:p>
            <a:pPr marL="92075" marR="0" lvl="0" indent="-92075" algn="l" defTabSz="914286" rtl="0" eaLnBrk="1" fontAlgn="auto" latinLnBrk="0" hangingPunct="1">
              <a:lnSpc>
                <a:spcPct val="100000"/>
              </a:lnSpc>
              <a:spcBef>
                <a:spcPts val="0"/>
              </a:spcBef>
              <a:spcAft>
                <a:spcPts val="0"/>
              </a:spcAft>
              <a:buClrTx/>
              <a:buSzTx/>
              <a:buFontTx/>
              <a:buAutoNum type="arabicPeriod"/>
              <a:tabLst/>
              <a:defRPr/>
            </a:pPr>
            <a:r>
              <a:rPr kumimoji="0" lang="en-IN" sz="900" b="0" i="0" u="none" strike="noStrike" kern="1200" cap="none" spc="0" normalizeH="0" baseline="0" noProof="0" dirty="0">
                <a:ln>
                  <a:noFill/>
                </a:ln>
                <a:solidFill>
                  <a:schemeClr val="tx1"/>
                </a:solidFill>
                <a:effectLst/>
                <a:uLnTx/>
                <a:uFillTx/>
                <a:latin typeface="Trebuchet MS"/>
                <a:ea typeface="+mn-ea"/>
                <a:cs typeface="+mn-cs"/>
              </a:rPr>
              <a:t>Advanced Tier Consulting Partner</a:t>
            </a:r>
          </a:p>
          <a:p>
            <a:pPr marL="92075" marR="0" lvl="0" indent="-92075" algn="l" defTabSz="914286" rtl="0" eaLnBrk="1" fontAlgn="auto" latinLnBrk="0" hangingPunct="1">
              <a:lnSpc>
                <a:spcPct val="100000"/>
              </a:lnSpc>
              <a:spcBef>
                <a:spcPts val="0"/>
              </a:spcBef>
              <a:spcAft>
                <a:spcPts val="0"/>
              </a:spcAft>
              <a:buClrTx/>
              <a:buSzTx/>
              <a:buFontTx/>
              <a:buAutoNum type="arabicPeriod"/>
              <a:tabLst/>
              <a:defRPr/>
            </a:pPr>
            <a:r>
              <a:rPr kumimoji="0" lang="en-IN" sz="900" b="0" i="0" u="none" strike="noStrike" kern="1200" cap="none" spc="0" normalizeH="0" baseline="0" noProof="0" dirty="0">
                <a:ln>
                  <a:noFill/>
                </a:ln>
                <a:solidFill>
                  <a:schemeClr val="tx1"/>
                </a:solidFill>
                <a:effectLst/>
                <a:uLnTx/>
                <a:uFillTx/>
                <a:latin typeface="Trebuchet MS"/>
                <a:ea typeface="+mn-ea"/>
                <a:cs typeface="+mn-cs"/>
              </a:rPr>
              <a:t>Channel Reseller</a:t>
            </a:r>
          </a:p>
          <a:p>
            <a:pPr marL="92075" marR="0" lvl="0" indent="-92075" algn="l" defTabSz="914286" rtl="0" eaLnBrk="1" fontAlgn="auto" latinLnBrk="0" hangingPunct="1">
              <a:lnSpc>
                <a:spcPct val="100000"/>
              </a:lnSpc>
              <a:spcBef>
                <a:spcPts val="0"/>
              </a:spcBef>
              <a:spcAft>
                <a:spcPts val="0"/>
              </a:spcAft>
              <a:buClrTx/>
              <a:buSzTx/>
              <a:buFontTx/>
              <a:buAutoNum type="arabicPeriod"/>
              <a:tabLst/>
              <a:defRPr/>
            </a:pPr>
            <a:r>
              <a:rPr kumimoji="0" lang="en-IN" sz="900" b="0" i="0" u="none" strike="noStrike" kern="1200" cap="none" spc="0" normalizeH="0" baseline="0" noProof="0" dirty="0">
                <a:ln>
                  <a:noFill/>
                </a:ln>
                <a:solidFill>
                  <a:schemeClr val="tx1"/>
                </a:solidFill>
                <a:effectLst/>
                <a:uLnTx/>
                <a:uFillTx/>
                <a:latin typeface="Trebuchet MS"/>
                <a:ea typeface="+mn-ea"/>
                <a:cs typeface="+mn-cs"/>
              </a:rPr>
              <a:t>Direct Connect Partner</a:t>
            </a:r>
          </a:p>
        </p:txBody>
      </p:sp>
      <p:sp>
        <p:nvSpPr>
          <p:cNvPr id="11" name="Oval 10">
            <a:extLst>
              <a:ext uri="{FF2B5EF4-FFF2-40B4-BE49-F238E27FC236}">
                <a16:creationId xmlns:a16="http://schemas.microsoft.com/office/drawing/2014/main" id="{B22A20DE-97B6-46BA-AA83-56344134BF04}"/>
              </a:ext>
            </a:extLst>
          </p:cNvPr>
          <p:cNvSpPr/>
          <p:nvPr/>
        </p:nvSpPr>
        <p:spPr>
          <a:xfrm>
            <a:off x="1314004" y="951837"/>
            <a:ext cx="542578" cy="541548"/>
          </a:xfrm>
          <a:prstGeom prst="ellipse">
            <a:avLst/>
          </a:prstGeom>
          <a:solidFill>
            <a:schemeClr val="accent1">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Top Corners Rounded 4">
            <a:extLst>
              <a:ext uri="{FF2B5EF4-FFF2-40B4-BE49-F238E27FC236}">
                <a16:creationId xmlns:a16="http://schemas.microsoft.com/office/drawing/2014/main" id="{EBDF9C24-78EE-48DD-987D-4A1E8089B69F}"/>
              </a:ext>
            </a:extLst>
          </p:cNvPr>
          <p:cNvSpPr/>
          <p:nvPr/>
        </p:nvSpPr>
        <p:spPr>
          <a:xfrm>
            <a:off x="310110" y="2708656"/>
            <a:ext cx="2560986" cy="871243"/>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Trebuchet MS"/>
                <a:ea typeface="+mn-ea"/>
                <a:cs typeface="+mn-cs"/>
              </a:rPr>
              <a:t>Only Partner in India who can offer Cloud adjacent datacenter to AWS cloud by virtue of AWS cloud being hosted in Sify’s </a:t>
            </a:r>
            <a:r>
              <a:rPr kumimoji="0" lang="en-US" sz="900" b="0" i="0" u="none" strike="noStrike" kern="1200" cap="none" spc="0" normalizeH="0" baseline="0" noProof="0" dirty="0" err="1">
                <a:ln>
                  <a:noFill/>
                </a:ln>
                <a:solidFill>
                  <a:schemeClr val="tx1"/>
                </a:solidFill>
                <a:effectLst/>
                <a:uLnTx/>
                <a:uFillTx/>
                <a:latin typeface="Trebuchet MS"/>
                <a:ea typeface="+mn-ea"/>
                <a:cs typeface="+mn-cs"/>
              </a:rPr>
              <a:t>Rabale</a:t>
            </a:r>
            <a:r>
              <a:rPr kumimoji="0" lang="en-US" sz="900" b="0" i="0" u="none" strike="noStrike" kern="1200" cap="none" spc="0" normalizeH="0" baseline="0" noProof="0" dirty="0">
                <a:ln>
                  <a:noFill/>
                </a:ln>
                <a:solidFill>
                  <a:schemeClr val="tx1"/>
                </a:solidFill>
                <a:effectLst/>
                <a:uLnTx/>
                <a:uFillTx/>
                <a:latin typeface="Trebuchet MS"/>
                <a:ea typeface="+mn-ea"/>
                <a:cs typeface="+mn-cs"/>
              </a:rPr>
              <a:t>. </a:t>
            </a:r>
          </a:p>
        </p:txBody>
      </p:sp>
      <p:sp>
        <p:nvSpPr>
          <p:cNvPr id="13" name="Oval 12">
            <a:extLst>
              <a:ext uri="{FF2B5EF4-FFF2-40B4-BE49-F238E27FC236}">
                <a16:creationId xmlns:a16="http://schemas.microsoft.com/office/drawing/2014/main" id="{E8BE54BA-D998-4DAD-A696-4434E1110631}"/>
              </a:ext>
            </a:extLst>
          </p:cNvPr>
          <p:cNvSpPr/>
          <p:nvPr/>
        </p:nvSpPr>
        <p:spPr>
          <a:xfrm>
            <a:off x="1353790" y="2487178"/>
            <a:ext cx="493253" cy="441819"/>
          </a:xfrm>
          <a:prstGeom prst="ellipse">
            <a:avLst/>
          </a:prstGeom>
          <a:solidFill>
            <a:schemeClr val="accent4">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55" name="Group 54">
            <a:extLst>
              <a:ext uri="{FF2B5EF4-FFF2-40B4-BE49-F238E27FC236}">
                <a16:creationId xmlns:a16="http://schemas.microsoft.com/office/drawing/2014/main" id="{AC73F2CB-AD95-4A7C-B9FB-0E723863F56E}"/>
              </a:ext>
            </a:extLst>
          </p:cNvPr>
          <p:cNvGrpSpPr/>
          <p:nvPr/>
        </p:nvGrpSpPr>
        <p:grpSpPr>
          <a:xfrm>
            <a:off x="331923" y="3638550"/>
            <a:ext cx="2560986" cy="1143106"/>
            <a:chOff x="304800" y="3790844"/>
            <a:chExt cx="2560986" cy="1143106"/>
          </a:xfrm>
        </p:grpSpPr>
        <p:sp>
          <p:nvSpPr>
            <p:cNvPr id="6" name="Rectangle: Top Corners Rounded 5">
              <a:extLst>
                <a:ext uri="{FF2B5EF4-FFF2-40B4-BE49-F238E27FC236}">
                  <a16:creationId xmlns:a16="http://schemas.microsoft.com/office/drawing/2014/main" id="{77583911-D292-4152-994F-C026C9BE6832}"/>
                </a:ext>
              </a:extLst>
            </p:cNvPr>
            <p:cNvSpPr/>
            <p:nvPr/>
          </p:nvSpPr>
          <p:spPr>
            <a:xfrm>
              <a:off x="304800" y="4072429"/>
              <a:ext cx="2560986" cy="861521"/>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altLang="en-US" sz="900" b="0" i="0" u="none" strike="noStrike" kern="1200" cap="none" spc="0" normalizeH="0" baseline="0" noProof="0" dirty="0">
                  <a:ln>
                    <a:noFill/>
                  </a:ln>
                  <a:solidFill>
                    <a:schemeClr val="tx1"/>
                  </a:solidFill>
                  <a:effectLst/>
                  <a:uLnTx/>
                  <a:uFillTx/>
                  <a:latin typeface="Trebuchet MS"/>
                  <a:ea typeface="+mn-ea"/>
                  <a:cs typeface="+mn-cs"/>
                </a:rPr>
                <a:t>One stop shop for Assess, Architect, Migrate, Manage &amp; Secure plus other AWS Professional Services (Back-up, Disaster Recovery, Digital Services)</a:t>
              </a:r>
            </a:p>
          </p:txBody>
        </p:sp>
        <p:sp>
          <p:nvSpPr>
            <p:cNvPr id="15" name="Oval 14">
              <a:extLst>
                <a:ext uri="{FF2B5EF4-FFF2-40B4-BE49-F238E27FC236}">
                  <a16:creationId xmlns:a16="http://schemas.microsoft.com/office/drawing/2014/main" id="{55CE90D5-ADE3-48A0-BBD5-811CBC4E5DB1}"/>
                </a:ext>
              </a:extLst>
            </p:cNvPr>
            <p:cNvSpPr/>
            <p:nvPr/>
          </p:nvSpPr>
          <p:spPr>
            <a:xfrm>
              <a:off x="1294831" y="3790844"/>
              <a:ext cx="542578" cy="541548"/>
            </a:xfrm>
            <a:prstGeom prst="ellipse">
              <a:avLst/>
            </a:prstGeom>
            <a:solidFill>
              <a:schemeClr val="accent6">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chemeClr val="tx1"/>
                </a:solidFill>
                <a:effectLst/>
                <a:uLnTx/>
                <a:uFillTx/>
                <a:latin typeface="Trebuchet MS"/>
                <a:ea typeface="+mn-ea"/>
                <a:cs typeface="+mn-cs"/>
              </a:endParaRPr>
            </a:p>
          </p:txBody>
        </p:sp>
        <p:sp>
          <p:nvSpPr>
            <p:cNvPr id="24" name="Freeform 14">
              <a:extLst>
                <a:ext uri="{FF2B5EF4-FFF2-40B4-BE49-F238E27FC236}">
                  <a16:creationId xmlns:a16="http://schemas.microsoft.com/office/drawing/2014/main" id="{F91CB449-B239-4500-9F05-1656AB06EE2F}"/>
                </a:ext>
              </a:extLst>
            </p:cNvPr>
            <p:cNvSpPr>
              <a:spLocks noEditPoints="1"/>
            </p:cNvSpPr>
            <p:nvPr/>
          </p:nvSpPr>
          <p:spPr bwMode="auto">
            <a:xfrm>
              <a:off x="1420132" y="3892445"/>
              <a:ext cx="306322" cy="307761"/>
            </a:xfrm>
            <a:custGeom>
              <a:avLst/>
              <a:gdLst>
                <a:gd name="T0" fmla="*/ 1449 w 1564"/>
                <a:gd name="T1" fmla="*/ 1195 h 1576"/>
                <a:gd name="T2" fmla="*/ 1426 w 1564"/>
                <a:gd name="T3" fmla="*/ 1195 h 1576"/>
                <a:gd name="T4" fmla="*/ 1426 w 1564"/>
                <a:gd name="T5" fmla="*/ 1045 h 1576"/>
                <a:gd name="T6" fmla="*/ 1309 w 1564"/>
                <a:gd name="T7" fmla="*/ 928 h 1576"/>
                <a:gd name="T8" fmla="*/ 835 w 1564"/>
                <a:gd name="T9" fmla="*/ 928 h 1576"/>
                <a:gd name="T10" fmla="*/ 835 w 1564"/>
                <a:gd name="T11" fmla="*/ 741 h 1576"/>
                <a:gd name="T12" fmla="*/ 1060 w 1564"/>
                <a:gd name="T13" fmla="*/ 741 h 1576"/>
                <a:gd name="T14" fmla="*/ 1301 w 1564"/>
                <a:gd name="T15" fmla="*/ 500 h 1576"/>
                <a:gd name="T16" fmla="*/ 1060 w 1564"/>
                <a:gd name="T17" fmla="*/ 258 h 1576"/>
                <a:gd name="T18" fmla="*/ 1054 w 1564"/>
                <a:gd name="T19" fmla="*/ 259 h 1576"/>
                <a:gd name="T20" fmla="*/ 742 w 1564"/>
                <a:gd name="T21" fmla="*/ 0 h 1576"/>
                <a:gd name="T22" fmla="*/ 424 w 1564"/>
                <a:gd name="T23" fmla="*/ 318 h 1576"/>
                <a:gd name="T24" fmla="*/ 434 w 1564"/>
                <a:gd name="T25" fmla="*/ 395 h 1576"/>
                <a:gd name="T26" fmla="*/ 424 w 1564"/>
                <a:gd name="T27" fmla="*/ 394 h 1576"/>
                <a:gd name="T28" fmla="*/ 251 w 1564"/>
                <a:gd name="T29" fmla="*/ 568 h 1576"/>
                <a:gd name="T30" fmla="*/ 410 w 1564"/>
                <a:gd name="T31" fmla="*/ 741 h 1576"/>
                <a:gd name="T32" fmla="*/ 730 w 1564"/>
                <a:gd name="T33" fmla="*/ 741 h 1576"/>
                <a:gd name="T34" fmla="*/ 730 w 1564"/>
                <a:gd name="T35" fmla="*/ 928 h 1576"/>
                <a:gd name="T36" fmla="*/ 255 w 1564"/>
                <a:gd name="T37" fmla="*/ 928 h 1576"/>
                <a:gd name="T38" fmla="*/ 138 w 1564"/>
                <a:gd name="T39" fmla="*/ 1045 h 1576"/>
                <a:gd name="T40" fmla="*/ 138 w 1564"/>
                <a:gd name="T41" fmla="*/ 1195 h 1576"/>
                <a:gd name="T42" fmla="*/ 115 w 1564"/>
                <a:gd name="T43" fmla="*/ 1195 h 1576"/>
                <a:gd name="T44" fmla="*/ 0 w 1564"/>
                <a:gd name="T45" fmla="*/ 1311 h 1576"/>
                <a:gd name="T46" fmla="*/ 0 w 1564"/>
                <a:gd name="T47" fmla="*/ 1461 h 1576"/>
                <a:gd name="T48" fmla="*/ 115 w 1564"/>
                <a:gd name="T49" fmla="*/ 1576 h 1576"/>
                <a:gd name="T50" fmla="*/ 266 w 1564"/>
                <a:gd name="T51" fmla="*/ 1576 h 1576"/>
                <a:gd name="T52" fmla="*/ 381 w 1564"/>
                <a:gd name="T53" fmla="*/ 1461 h 1576"/>
                <a:gd name="T54" fmla="*/ 381 w 1564"/>
                <a:gd name="T55" fmla="*/ 1311 h 1576"/>
                <a:gd name="T56" fmla="*/ 266 w 1564"/>
                <a:gd name="T57" fmla="*/ 1195 h 1576"/>
                <a:gd name="T58" fmla="*/ 243 w 1564"/>
                <a:gd name="T59" fmla="*/ 1195 h 1576"/>
                <a:gd name="T60" fmla="*/ 243 w 1564"/>
                <a:gd name="T61" fmla="*/ 1045 h 1576"/>
                <a:gd name="T62" fmla="*/ 255 w 1564"/>
                <a:gd name="T63" fmla="*/ 1033 h 1576"/>
                <a:gd name="T64" fmla="*/ 730 w 1564"/>
                <a:gd name="T65" fmla="*/ 1033 h 1576"/>
                <a:gd name="T66" fmla="*/ 730 w 1564"/>
                <a:gd name="T67" fmla="*/ 1195 h 1576"/>
                <a:gd name="T68" fmla="*/ 707 w 1564"/>
                <a:gd name="T69" fmla="*/ 1195 h 1576"/>
                <a:gd name="T70" fmla="*/ 592 w 1564"/>
                <a:gd name="T71" fmla="*/ 1311 h 1576"/>
                <a:gd name="T72" fmla="*/ 592 w 1564"/>
                <a:gd name="T73" fmla="*/ 1461 h 1576"/>
                <a:gd name="T74" fmla="*/ 707 w 1564"/>
                <a:gd name="T75" fmla="*/ 1576 h 1576"/>
                <a:gd name="T76" fmla="*/ 857 w 1564"/>
                <a:gd name="T77" fmla="*/ 1576 h 1576"/>
                <a:gd name="T78" fmla="*/ 973 w 1564"/>
                <a:gd name="T79" fmla="*/ 1461 h 1576"/>
                <a:gd name="T80" fmla="*/ 973 w 1564"/>
                <a:gd name="T81" fmla="*/ 1311 h 1576"/>
                <a:gd name="T82" fmla="*/ 857 w 1564"/>
                <a:gd name="T83" fmla="*/ 1195 h 1576"/>
                <a:gd name="T84" fmla="*/ 835 w 1564"/>
                <a:gd name="T85" fmla="*/ 1195 h 1576"/>
                <a:gd name="T86" fmla="*/ 835 w 1564"/>
                <a:gd name="T87" fmla="*/ 1033 h 1576"/>
                <a:gd name="T88" fmla="*/ 1309 w 1564"/>
                <a:gd name="T89" fmla="*/ 1033 h 1576"/>
                <a:gd name="T90" fmla="*/ 1321 w 1564"/>
                <a:gd name="T91" fmla="*/ 1045 h 1576"/>
                <a:gd name="T92" fmla="*/ 1321 w 1564"/>
                <a:gd name="T93" fmla="*/ 1195 h 1576"/>
                <a:gd name="T94" fmla="*/ 1298 w 1564"/>
                <a:gd name="T95" fmla="*/ 1195 h 1576"/>
                <a:gd name="T96" fmla="*/ 1183 w 1564"/>
                <a:gd name="T97" fmla="*/ 1311 h 1576"/>
                <a:gd name="T98" fmla="*/ 1183 w 1564"/>
                <a:gd name="T99" fmla="*/ 1461 h 1576"/>
                <a:gd name="T100" fmla="*/ 1298 w 1564"/>
                <a:gd name="T101" fmla="*/ 1576 h 1576"/>
                <a:gd name="T102" fmla="*/ 1449 w 1564"/>
                <a:gd name="T103" fmla="*/ 1576 h 1576"/>
                <a:gd name="T104" fmla="*/ 1564 w 1564"/>
                <a:gd name="T105" fmla="*/ 1461 h 1576"/>
                <a:gd name="T106" fmla="*/ 1564 w 1564"/>
                <a:gd name="T107" fmla="*/ 1311 h 1576"/>
                <a:gd name="T108" fmla="*/ 1449 w 1564"/>
                <a:gd name="T109" fmla="*/ 1195 h 1576"/>
                <a:gd name="T110" fmla="*/ 1449 w 1564"/>
                <a:gd name="T111" fmla="*/ 1195 h 1576"/>
                <a:gd name="T112" fmla="*/ 1449 w 1564"/>
                <a:gd name="T113" fmla="*/ 1195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4" h="1576">
                  <a:moveTo>
                    <a:pt x="1449" y="1195"/>
                  </a:moveTo>
                  <a:cubicBezTo>
                    <a:pt x="1426" y="1195"/>
                    <a:pt x="1426" y="1195"/>
                    <a:pt x="1426" y="1195"/>
                  </a:cubicBezTo>
                  <a:cubicBezTo>
                    <a:pt x="1426" y="1045"/>
                    <a:pt x="1426" y="1045"/>
                    <a:pt x="1426" y="1045"/>
                  </a:cubicBezTo>
                  <a:cubicBezTo>
                    <a:pt x="1426" y="980"/>
                    <a:pt x="1374" y="928"/>
                    <a:pt x="1309" y="928"/>
                  </a:cubicBezTo>
                  <a:cubicBezTo>
                    <a:pt x="835" y="928"/>
                    <a:pt x="835" y="928"/>
                    <a:pt x="835" y="928"/>
                  </a:cubicBezTo>
                  <a:cubicBezTo>
                    <a:pt x="835" y="741"/>
                    <a:pt x="835" y="741"/>
                    <a:pt x="835" y="741"/>
                  </a:cubicBezTo>
                  <a:cubicBezTo>
                    <a:pt x="1060" y="741"/>
                    <a:pt x="1060" y="741"/>
                    <a:pt x="1060" y="741"/>
                  </a:cubicBezTo>
                  <a:cubicBezTo>
                    <a:pt x="1193" y="741"/>
                    <a:pt x="1301" y="633"/>
                    <a:pt x="1301" y="500"/>
                  </a:cubicBezTo>
                  <a:cubicBezTo>
                    <a:pt x="1301" y="367"/>
                    <a:pt x="1193" y="258"/>
                    <a:pt x="1060" y="258"/>
                  </a:cubicBezTo>
                  <a:cubicBezTo>
                    <a:pt x="1058" y="258"/>
                    <a:pt x="1056" y="259"/>
                    <a:pt x="1054" y="259"/>
                  </a:cubicBezTo>
                  <a:cubicBezTo>
                    <a:pt x="1026" y="111"/>
                    <a:pt x="897" y="0"/>
                    <a:pt x="742" y="0"/>
                  </a:cubicBezTo>
                  <a:cubicBezTo>
                    <a:pt x="566" y="0"/>
                    <a:pt x="424" y="142"/>
                    <a:pt x="424" y="318"/>
                  </a:cubicBezTo>
                  <a:cubicBezTo>
                    <a:pt x="424" y="345"/>
                    <a:pt x="428" y="371"/>
                    <a:pt x="434" y="395"/>
                  </a:cubicBezTo>
                  <a:cubicBezTo>
                    <a:pt x="431" y="395"/>
                    <a:pt x="427" y="394"/>
                    <a:pt x="424" y="394"/>
                  </a:cubicBezTo>
                  <a:cubicBezTo>
                    <a:pt x="328" y="394"/>
                    <a:pt x="251" y="472"/>
                    <a:pt x="251" y="568"/>
                  </a:cubicBezTo>
                  <a:cubicBezTo>
                    <a:pt x="251" y="660"/>
                    <a:pt x="320" y="735"/>
                    <a:pt x="410" y="741"/>
                  </a:cubicBezTo>
                  <a:cubicBezTo>
                    <a:pt x="730" y="741"/>
                    <a:pt x="730" y="741"/>
                    <a:pt x="730" y="741"/>
                  </a:cubicBezTo>
                  <a:cubicBezTo>
                    <a:pt x="730" y="928"/>
                    <a:pt x="730" y="928"/>
                    <a:pt x="730" y="928"/>
                  </a:cubicBezTo>
                  <a:cubicBezTo>
                    <a:pt x="255" y="928"/>
                    <a:pt x="255" y="928"/>
                    <a:pt x="255" y="928"/>
                  </a:cubicBezTo>
                  <a:cubicBezTo>
                    <a:pt x="190" y="928"/>
                    <a:pt x="138" y="980"/>
                    <a:pt x="138" y="1045"/>
                  </a:cubicBezTo>
                  <a:cubicBezTo>
                    <a:pt x="138" y="1195"/>
                    <a:pt x="138" y="1195"/>
                    <a:pt x="138" y="1195"/>
                  </a:cubicBezTo>
                  <a:cubicBezTo>
                    <a:pt x="115" y="1195"/>
                    <a:pt x="115" y="1195"/>
                    <a:pt x="115" y="1195"/>
                  </a:cubicBezTo>
                  <a:cubicBezTo>
                    <a:pt x="52" y="1195"/>
                    <a:pt x="0" y="1247"/>
                    <a:pt x="0" y="1311"/>
                  </a:cubicBezTo>
                  <a:cubicBezTo>
                    <a:pt x="0" y="1461"/>
                    <a:pt x="0" y="1461"/>
                    <a:pt x="0" y="1461"/>
                  </a:cubicBezTo>
                  <a:cubicBezTo>
                    <a:pt x="0" y="1525"/>
                    <a:pt x="52" y="1576"/>
                    <a:pt x="115" y="1576"/>
                  </a:cubicBezTo>
                  <a:cubicBezTo>
                    <a:pt x="266" y="1576"/>
                    <a:pt x="266" y="1576"/>
                    <a:pt x="266" y="1576"/>
                  </a:cubicBezTo>
                  <a:cubicBezTo>
                    <a:pt x="329" y="1576"/>
                    <a:pt x="381" y="1525"/>
                    <a:pt x="381" y="1461"/>
                  </a:cubicBezTo>
                  <a:cubicBezTo>
                    <a:pt x="381" y="1311"/>
                    <a:pt x="381" y="1311"/>
                    <a:pt x="381" y="1311"/>
                  </a:cubicBezTo>
                  <a:cubicBezTo>
                    <a:pt x="381" y="1247"/>
                    <a:pt x="329" y="1195"/>
                    <a:pt x="266" y="1195"/>
                  </a:cubicBezTo>
                  <a:cubicBezTo>
                    <a:pt x="243" y="1195"/>
                    <a:pt x="243" y="1195"/>
                    <a:pt x="243" y="1195"/>
                  </a:cubicBezTo>
                  <a:cubicBezTo>
                    <a:pt x="243" y="1045"/>
                    <a:pt x="243" y="1045"/>
                    <a:pt x="243" y="1045"/>
                  </a:cubicBezTo>
                  <a:cubicBezTo>
                    <a:pt x="243" y="1038"/>
                    <a:pt x="248" y="1033"/>
                    <a:pt x="255" y="1033"/>
                  </a:cubicBezTo>
                  <a:cubicBezTo>
                    <a:pt x="730" y="1033"/>
                    <a:pt x="730" y="1033"/>
                    <a:pt x="730" y="1033"/>
                  </a:cubicBezTo>
                  <a:cubicBezTo>
                    <a:pt x="730" y="1195"/>
                    <a:pt x="730" y="1195"/>
                    <a:pt x="730" y="1195"/>
                  </a:cubicBezTo>
                  <a:cubicBezTo>
                    <a:pt x="707" y="1195"/>
                    <a:pt x="707" y="1195"/>
                    <a:pt x="707" y="1195"/>
                  </a:cubicBezTo>
                  <a:cubicBezTo>
                    <a:pt x="643" y="1195"/>
                    <a:pt x="592" y="1247"/>
                    <a:pt x="592" y="1311"/>
                  </a:cubicBezTo>
                  <a:cubicBezTo>
                    <a:pt x="592" y="1461"/>
                    <a:pt x="592" y="1461"/>
                    <a:pt x="592" y="1461"/>
                  </a:cubicBezTo>
                  <a:cubicBezTo>
                    <a:pt x="592" y="1525"/>
                    <a:pt x="643" y="1576"/>
                    <a:pt x="707" y="1576"/>
                  </a:cubicBezTo>
                  <a:cubicBezTo>
                    <a:pt x="857" y="1576"/>
                    <a:pt x="857" y="1576"/>
                    <a:pt x="857" y="1576"/>
                  </a:cubicBezTo>
                  <a:cubicBezTo>
                    <a:pt x="921" y="1576"/>
                    <a:pt x="973" y="1525"/>
                    <a:pt x="973" y="1461"/>
                  </a:cubicBezTo>
                  <a:cubicBezTo>
                    <a:pt x="973" y="1311"/>
                    <a:pt x="973" y="1311"/>
                    <a:pt x="973" y="1311"/>
                  </a:cubicBezTo>
                  <a:cubicBezTo>
                    <a:pt x="973" y="1247"/>
                    <a:pt x="921" y="1195"/>
                    <a:pt x="857" y="1195"/>
                  </a:cubicBezTo>
                  <a:cubicBezTo>
                    <a:pt x="835" y="1195"/>
                    <a:pt x="835" y="1195"/>
                    <a:pt x="835" y="1195"/>
                  </a:cubicBezTo>
                  <a:cubicBezTo>
                    <a:pt x="835" y="1033"/>
                    <a:pt x="835" y="1033"/>
                    <a:pt x="835" y="1033"/>
                  </a:cubicBezTo>
                  <a:cubicBezTo>
                    <a:pt x="1309" y="1033"/>
                    <a:pt x="1309" y="1033"/>
                    <a:pt x="1309" y="1033"/>
                  </a:cubicBezTo>
                  <a:cubicBezTo>
                    <a:pt x="1316" y="1033"/>
                    <a:pt x="1321" y="1038"/>
                    <a:pt x="1321" y="1045"/>
                  </a:cubicBezTo>
                  <a:cubicBezTo>
                    <a:pt x="1321" y="1195"/>
                    <a:pt x="1321" y="1195"/>
                    <a:pt x="1321" y="1195"/>
                  </a:cubicBezTo>
                  <a:cubicBezTo>
                    <a:pt x="1298" y="1195"/>
                    <a:pt x="1298" y="1195"/>
                    <a:pt x="1298" y="1195"/>
                  </a:cubicBezTo>
                  <a:cubicBezTo>
                    <a:pt x="1235" y="1195"/>
                    <a:pt x="1183" y="1247"/>
                    <a:pt x="1183" y="1311"/>
                  </a:cubicBezTo>
                  <a:cubicBezTo>
                    <a:pt x="1183" y="1461"/>
                    <a:pt x="1183" y="1461"/>
                    <a:pt x="1183" y="1461"/>
                  </a:cubicBezTo>
                  <a:cubicBezTo>
                    <a:pt x="1183" y="1525"/>
                    <a:pt x="1235" y="1576"/>
                    <a:pt x="1298" y="1576"/>
                  </a:cubicBezTo>
                  <a:cubicBezTo>
                    <a:pt x="1449" y="1576"/>
                    <a:pt x="1449" y="1576"/>
                    <a:pt x="1449" y="1576"/>
                  </a:cubicBezTo>
                  <a:cubicBezTo>
                    <a:pt x="1513" y="1576"/>
                    <a:pt x="1564" y="1525"/>
                    <a:pt x="1564" y="1461"/>
                  </a:cubicBezTo>
                  <a:cubicBezTo>
                    <a:pt x="1564" y="1311"/>
                    <a:pt x="1564" y="1311"/>
                    <a:pt x="1564" y="1311"/>
                  </a:cubicBezTo>
                  <a:cubicBezTo>
                    <a:pt x="1564" y="1247"/>
                    <a:pt x="1513" y="1195"/>
                    <a:pt x="1449" y="1195"/>
                  </a:cubicBezTo>
                  <a:close/>
                  <a:moveTo>
                    <a:pt x="1449" y="1195"/>
                  </a:moveTo>
                  <a:cubicBezTo>
                    <a:pt x="1449" y="1195"/>
                    <a:pt x="1449" y="1195"/>
                    <a:pt x="1449" y="1195"/>
                  </a:cubicBezTo>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grpSp>
      <p:grpSp>
        <p:nvGrpSpPr>
          <p:cNvPr id="25" name="Group 24">
            <a:extLst>
              <a:ext uri="{FF2B5EF4-FFF2-40B4-BE49-F238E27FC236}">
                <a16:creationId xmlns:a16="http://schemas.microsoft.com/office/drawing/2014/main" id="{77302D22-B6CE-4F97-B8B8-44B66EADBA25}"/>
              </a:ext>
            </a:extLst>
          </p:cNvPr>
          <p:cNvGrpSpPr/>
          <p:nvPr/>
        </p:nvGrpSpPr>
        <p:grpSpPr>
          <a:xfrm>
            <a:off x="1491374" y="2571168"/>
            <a:ext cx="261226" cy="273840"/>
            <a:chOff x="-1366979" y="2166938"/>
            <a:chExt cx="1151079" cy="1096963"/>
          </a:xfrm>
          <a:solidFill>
            <a:schemeClr val="accent4">
              <a:lumMod val="75000"/>
            </a:schemeClr>
          </a:solidFill>
        </p:grpSpPr>
        <p:sp>
          <p:nvSpPr>
            <p:cNvPr id="26" name="Freeform 18">
              <a:extLst>
                <a:ext uri="{FF2B5EF4-FFF2-40B4-BE49-F238E27FC236}">
                  <a16:creationId xmlns:a16="http://schemas.microsoft.com/office/drawing/2014/main" id="{D70994E3-F46F-4838-83FA-6AEAB409FC87}"/>
                </a:ext>
              </a:extLst>
            </p:cNvPr>
            <p:cNvSpPr>
              <a:spLocks/>
            </p:cNvSpPr>
            <p:nvPr/>
          </p:nvSpPr>
          <p:spPr bwMode="auto">
            <a:xfrm>
              <a:off x="-1314450" y="3105151"/>
              <a:ext cx="1098550" cy="158750"/>
            </a:xfrm>
            <a:custGeom>
              <a:avLst/>
              <a:gdLst>
                <a:gd name="T0" fmla="*/ 1907 w 2054"/>
                <a:gd name="T1" fmla="*/ 8 h 300"/>
                <a:gd name="T2" fmla="*/ 1770 w 2054"/>
                <a:gd name="T3" fmla="*/ 115 h 300"/>
                <a:gd name="T4" fmla="*/ 1766 w 2054"/>
                <a:gd name="T5" fmla="*/ 114 h 300"/>
                <a:gd name="T6" fmla="*/ 1165 w 2054"/>
                <a:gd name="T7" fmla="*/ 114 h 300"/>
                <a:gd name="T8" fmla="*/ 1161 w 2054"/>
                <a:gd name="T9" fmla="*/ 115 h 300"/>
                <a:gd name="T10" fmla="*/ 1024 w 2054"/>
                <a:gd name="T11" fmla="*/ 8 h 300"/>
                <a:gd name="T12" fmla="*/ 887 w 2054"/>
                <a:gd name="T13" fmla="*/ 115 h 300"/>
                <a:gd name="T14" fmla="*/ 883 w 2054"/>
                <a:gd name="T15" fmla="*/ 114 h 300"/>
                <a:gd name="T16" fmla="*/ 282 w 2054"/>
                <a:gd name="T17" fmla="*/ 114 h 300"/>
                <a:gd name="T18" fmla="*/ 278 w 2054"/>
                <a:gd name="T19" fmla="*/ 115 h 300"/>
                <a:gd name="T20" fmla="*/ 123 w 2054"/>
                <a:gd name="T21" fmla="*/ 9 h 300"/>
                <a:gd name="T22" fmla="*/ 0 w 2054"/>
                <a:gd name="T23" fmla="*/ 149 h 300"/>
                <a:gd name="T24" fmla="*/ 123 w 2054"/>
                <a:gd name="T25" fmla="*/ 289 h 300"/>
                <a:gd name="T26" fmla="*/ 278 w 2054"/>
                <a:gd name="T27" fmla="*/ 183 h 300"/>
                <a:gd name="T28" fmla="*/ 282 w 2054"/>
                <a:gd name="T29" fmla="*/ 184 h 300"/>
                <a:gd name="T30" fmla="*/ 883 w 2054"/>
                <a:gd name="T31" fmla="*/ 184 h 300"/>
                <a:gd name="T32" fmla="*/ 887 w 2054"/>
                <a:gd name="T33" fmla="*/ 183 h 300"/>
                <a:gd name="T34" fmla="*/ 1024 w 2054"/>
                <a:gd name="T35" fmla="*/ 290 h 300"/>
                <a:gd name="T36" fmla="*/ 1161 w 2054"/>
                <a:gd name="T37" fmla="*/ 183 h 300"/>
                <a:gd name="T38" fmla="*/ 1165 w 2054"/>
                <a:gd name="T39" fmla="*/ 184 h 300"/>
                <a:gd name="T40" fmla="*/ 1766 w 2054"/>
                <a:gd name="T41" fmla="*/ 184 h 300"/>
                <a:gd name="T42" fmla="*/ 1770 w 2054"/>
                <a:gd name="T43" fmla="*/ 183 h 300"/>
                <a:gd name="T44" fmla="*/ 1930 w 2054"/>
                <a:gd name="T45" fmla="*/ 288 h 300"/>
                <a:gd name="T46" fmla="*/ 2048 w 2054"/>
                <a:gd name="T47" fmla="*/ 137 h 300"/>
                <a:gd name="T48" fmla="*/ 1907 w 2054"/>
                <a:gd name="T49" fmla="*/ 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4" h="300">
                  <a:moveTo>
                    <a:pt x="1907" y="8"/>
                  </a:moveTo>
                  <a:cubicBezTo>
                    <a:pt x="1842" y="8"/>
                    <a:pt x="1786" y="52"/>
                    <a:pt x="1770" y="115"/>
                  </a:cubicBezTo>
                  <a:cubicBezTo>
                    <a:pt x="1769" y="114"/>
                    <a:pt x="1767" y="114"/>
                    <a:pt x="1766" y="114"/>
                  </a:cubicBezTo>
                  <a:cubicBezTo>
                    <a:pt x="1165" y="114"/>
                    <a:pt x="1165" y="114"/>
                    <a:pt x="1165" y="114"/>
                  </a:cubicBezTo>
                  <a:cubicBezTo>
                    <a:pt x="1164" y="114"/>
                    <a:pt x="1162" y="114"/>
                    <a:pt x="1161" y="115"/>
                  </a:cubicBezTo>
                  <a:cubicBezTo>
                    <a:pt x="1145" y="52"/>
                    <a:pt x="1089" y="8"/>
                    <a:pt x="1024" y="8"/>
                  </a:cubicBezTo>
                  <a:cubicBezTo>
                    <a:pt x="959" y="8"/>
                    <a:pt x="903" y="52"/>
                    <a:pt x="887" y="115"/>
                  </a:cubicBezTo>
                  <a:cubicBezTo>
                    <a:pt x="886" y="114"/>
                    <a:pt x="884" y="114"/>
                    <a:pt x="883" y="114"/>
                  </a:cubicBezTo>
                  <a:cubicBezTo>
                    <a:pt x="282" y="114"/>
                    <a:pt x="282" y="114"/>
                    <a:pt x="282" y="114"/>
                  </a:cubicBezTo>
                  <a:cubicBezTo>
                    <a:pt x="281" y="114"/>
                    <a:pt x="279" y="114"/>
                    <a:pt x="278" y="115"/>
                  </a:cubicBezTo>
                  <a:cubicBezTo>
                    <a:pt x="260" y="46"/>
                    <a:pt x="194" y="0"/>
                    <a:pt x="123" y="9"/>
                  </a:cubicBezTo>
                  <a:cubicBezTo>
                    <a:pt x="53" y="18"/>
                    <a:pt x="0" y="78"/>
                    <a:pt x="0" y="149"/>
                  </a:cubicBezTo>
                  <a:cubicBezTo>
                    <a:pt x="0" y="220"/>
                    <a:pt x="53" y="281"/>
                    <a:pt x="123" y="289"/>
                  </a:cubicBezTo>
                  <a:cubicBezTo>
                    <a:pt x="194" y="298"/>
                    <a:pt x="260" y="253"/>
                    <a:pt x="278" y="183"/>
                  </a:cubicBezTo>
                  <a:cubicBezTo>
                    <a:pt x="279" y="184"/>
                    <a:pt x="281" y="184"/>
                    <a:pt x="282" y="184"/>
                  </a:cubicBezTo>
                  <a:cubicBezTo>
                    <a:pt x="883" y="184"/>
                    <a:pt x="883" y="184"/>
                    <a:pt x="883" y="184"/>
                  </a:cubicBezTo>
                  <a:cubicBezTo>
                    <a:pt x="884" y="184"/>
                    <a:pt x="886" y="184"/>
                    <a:pt x="887" y="183"/>
                  </a:cubicBezTo>
                  <a:cubicBezTo>
                    <a:pt x="903" y="246"/>
                    <a:pt x="959" y="290"/>
                    <a:pt x="1024" y="290"/>
                  </a:cubicBezTo>
                  <a:cubicBezTo>
                    <a:pt x="1089" y="290"/>
                    <a:pt x="1145" y="246"/>
                    <a:pt x="1161" y="183"/>
                  </a:cubicBezTo>
                  <a:cubicBezTo>
                    <a:pt x="1162" y="184"/>
                    <a:pt x="1164" y="184"/>
                    <a:pt x="1165" y="184"/>
                  </a:cubicBezTo>
                  <a:cubicBezTo>
                    <a:pt x="1766" y="184"/>
                    <a:pt x="1766" y="184"/>
                    <a:pt x="1766" y="184"/>
                  </a:cubicBezTo>
                  <a:cubicBezTo>
                    <a:pt x="1767" y="184"/>
                    <a:pt x="1769" y="184"/>
                    <a:pt x="1770" y="183"/>
                  </a:cubicBezTo>
                  <a:cubicBezTo>
                    <a:pt x="1788" y="255"/>
                    <a:pt x="1858" y="300"/>
                    <a:pt x="1930" y="288"/>
                  </a:cubicBezTo>
                  <a:cubicBezTo>
                    <a:pt x="2003" y="276"/>
                    <a:pt x="2054" y="210"/>
                    <a:pt x="2048" y="137"/>
                  </a:cubicBezTo>
                  <a:cubicBezTo>
                    <a:pt x="2041" y="64"/>
                    <a:pt x="1980" y="8"/>
                    <a:pt x="190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27" name="Freeform 19">
              <a:extLst>
                <a:ext uri="{FF2B5EF4-FFF2-40B4-BE49-F238E27FC236}">
                  <a16:creationId xmlns:a16="http://schemas.microsoft.com/office/drawing/2014/main" id="{4D8E0BF5-B3A9-4D1C-BD0D-C2BA1A6A8BFA}"/>
                </a:ext>
              </a:extLst>
            </p:cNvPr>
            <p:cNvSpPr>
              <a:spLocks/>
            </p:cNvSpPr>
            <p:nvPr/>
          </p:nvSpPr>
          <p:spPr bwMode="auto">
            <a:xfrm>
              <a:off x="-1366979" y="2166938"/>
              <a:ext cx="1084264" cy="914400"/>
            </a:xfrm>
            <a:custGeom>
              <a:avLst/>
              <a:gdLst>
                <a:gd name="T0" fmla="*/ 351 w 2028"/>
                <a:gd name="T1" fmla="*/ 1237 h 1715"/>
                <a:gd name="T2" fmla="*/ 943 w 2028"/>
                <a:gd name="T3" fmla="*/ 1237 h 1715"/>
                <a:gd name="T4" fmla="*/ 943 w 2028"/>
                <a:gd name="T5" fmla="*/ 1715 h 1715"/>
                <a:gd name="T6" fmla="*/ 1085 w 2028"/>
                <a:gd name="T7" fmla="*/ 1715 h 1715"/>
                <a:gd name="T8" fmla="*/ 1085 w 2028"/>
                <a:gd name="T9" fmla="*/ 1237 h 1715"/>
                <a:gd name="T10" fmla="*/ 1677 w 2028"/>
                <a:gd name="T11" fmla="*/ 1237 h 1715"/>
                <a:gd name="T12" fmla="*/ 1907 w 2028"/>
                <a:gd name="T13" fmla="*/ 1141 h 1715"/>
                <a:gd name="T14" fmla="*/ 1978 w 2028"/>
                <a:gd name="T15" fmla="*/ 785 h 1715"/>
                <a:gd name="T16" fmla="*/ 1677 w 2028"/>
                <a:gd name="T17" fmla="*/ 581 h 1715"/>
                <a:gd name="T18" fmla="*/ 1652 w 2028"/>
                <a:gd name="T19" fmla="*/ 571 h 1715"/>
                <a:gd name="T20" fmla="*/ 1641 w 2028"/>
                <a:gd name="T21" fmla="*/ 546 h 1715"/>
                <a:gd name="T22" fmla="*/ 1315 w 2028"/>
                <a:gd name="T23" fmla="*/ 218 h 1715"/>
                <a:gd name="T24" fmla="*/ 1229 w 2028"/>
                <a:gd name="T25" fmla="*/ 230 h 1715"/>
                <a:gd name="T26" fmla="*/ 989 w 2028"/>
                <a:gd name="T27" fmla="*/ 546 h 1715"/>
                <a:gd name="T28" fmla="*/ 954 w 2028"/>
                <a:gd name="T29" fmla="*/ 581 h 1715"/>
                <a:gd name="T30" fmla="*/ 918 w 2028"/>
                <a:gd name="T31" fmla="*/ 546 h 1715"/>
                <a:gd name="T32" fmla="*/ 1160 w 2028"/>
                <a:gd name="T33" fmla="*/ 180 h 1715"/>
                <a:gd name="T34" fmla="*/ 669 w 2028"/>
                <a:gd name="T35" fmla="*/ 68 h 1715"/>
                <a:gd name="T36" fmla="*/ 387 w 2028"/>
                <a:gd name="T37" fmla="*/ 486 h 1715"/>
                <a:gd name="T38" fmla="*/ 390 w 2028"/>
                <a:gd name="T39" fmla="*/ 542 h 1715"/>
                <a:gd name="T40" fmla="*/ 390 w 2028"/>
                <a:gd name="T41" fmla="*/ 544 h 1715"/>
                <a:gd name="T42" fmla="*/ 390 w 2028"/>
                <a:gd name="T43" fmla="*/ 546 h 1715"/>
                <a:gd name="T44" fmla="*/ 389 w 2028"/>
                <a:gd name="T45" fmla="*/ 551 h 1715"/>
                <a:gd name="T46" fmla="*/ 388 w 2028"/>
                <a:gd name="T47" fmla="*/ 558 h 1715"/>
                <a:gd name="T48" fmla="*/ 385 w 2028"/>
                <a:gd name="T49" fmla="*/ 564 h 1715"/>
                <a:gd name="T50" fmla="*/ 376 w 2028"/>
                <a:gd name="T51" fmla="*/ 574 h 1715"/>
                <a:gd name="T52" fmla="*/ 371 w 2028"/>
                <a:gd name="T53" fmla="*/ 577 h 1715"/>
                <a:gd name="T54" fmla="*/ 364 w 2028"/>
                <a:gd name="T55" fmla="*/ 580 h 1715"/>
                <a:gd name="T56" fmla="*/ 359 w 2028"/>
                <a:gd name="T57" fmla="*/ 581 h 1715"/>
                <a:gd name="T58" fmla="*/ 355 w 2028"/>
                <a:gd name="T59" fmla="*/ 581 h 1715"/>
                <a:gd name="T60" fmla="*/ 351 w 2028"/>
                <a:gd name="T61" fmla="*/ 581 h 1715"/>
                <a:gd name="T62" fmla="*/ 121 w 2028"/>
                <a:gd name="T63" fmla="*/ 677 h 1715"/>
                <a:gd name="T64" fmla="*/ 50 w 2028"/>
                <a:gd name="T65" fmla="*/ 1034 h 1715"/>
                <a:gd name="T66" fmla="*/ 351 w 2028"/>
                <a:gd name="T67" fmla="*/ 1237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28" h="1715">
                  <a:moveTo>
                    <a:pt x="351" y="1237"/>
                  </a:moveTo>
                  <a:cubicBezTo>
                    <a:pt x="943" y="1237"/>
                    <a:pt x="943" y="1237"/>
                    <a:pt x="943" y="1237"/>
                  </a:cubicBezTo>
                  <a:cubicBezTo>
                    <a:pt x="943" y="1715"/>
                    <a:pt x="943" y="1715"/>
                    <a:pt x="943" y="1715"/>
                  </a:cubicBezTo>
                  <a:cubicBezTo>
                    <a:pt x="987" y="1690"/>
                    <a:pt x="1041" y="1690"/>
                    <a:pt x="1085" y="1715"/>
                  </a:cubicBezTo>
                  <a:cubicBezTo>
                    <a:pt x="1085" y="1237"/>
                    <a:pt x="1085" y="1237"/>
                    <a:pt x="1085" y="1237"/>
                  </a:cubicBezTo>
                  <a:cubicBezTo>
                    <a:pt x="1677" y="1237"/>
                    <a:pt x="1677" y="1237"/>
                    <a:pt x="1677" y="1237"/>
                  </a:cubicBezTo>
                  <a:cubicBezTo>
                    <a:pt x="1763" y="1238"/>
                    <a:pt x="1846" y="1203"/>
                    <a:pt x="1907" y="1141"/>
                  </a:cubicBezTo>
                  <a:cubicBezTo>
                    <a:pt x="2000" y="1048"/>
                    <a:pt x="2028" y="907"/>
                    <a:pt x="1978" y="785"/>
                  </a:cubicBezTo>
                  <a:cubicBezTo>
                    <a:pt x="1928" y="662"/>
                    <a:pt x="1809" y="582"/>
                    <a:pt x="1677" y="581"/>
                  </a:cubicBezTo>
                  <a:cubicBezTo>
                    <a:pt x="1667" y="581"/>
                    <a:pt x="1658" y="578"/>
                    <a:pt x="1652" y="571"/>
                  </a:cubicBezTo>
                  <a:cubicBezTo>
                    <a:pt x="1645" y="564"/>
                    <a:pt x="1641" y="556"/>
                    <a:pt x="1641" y="546"/>
                  </a:cubicBezTo>
                  <a:cubicBezTo>
                    <a:pt x="1642" y="366"/>
                    <a:pt x="1496" y="219"/>
                    <a:pt x="1315" y="218"/>
                  </a:cubicBezTo>
                  <a:cubicBezTo>
                    <a:pt x="1286" y="218"/>
                    <a:pt x="1257" y="222"/>
                    <a:pt x="1229" y="230"/>
                  </a:cubicBezTo>
                  <a:cubicBezTo>
                    <a:pt x="1087" y="269"/>
                    <a:pt x="989" y="399"/>
                    <a:pt x="989" y="546"/>
                  </a:cubicBezTo>
                  <a:cubicBezTo>
                    <a:pt x="989" y="566"/>
                    <a:pt x="973" y="581"/>
                    <a:pt x="954" y="581"/>
                  </a:cubicBezTo>
                  <a:cubicBezTo>
                    <a:pt x="934" y="581"/>
                    <a:pt x="918" y="566"/>
                    <a:pt x="918" y="546"/>
                  </a:cubicBezTo>
                  <a:cubicBezTo>
                    <a:pt x="919" y="387"/>
                    <a:pt x="1013" y="243"/>
                    <a:pt x="1160" y="180"/>
                  </a:cubicBezTo>
                  <a:cubicBezTo>
                    <a:pt x="1035" y="45"/>
                    <a:pt x="840" y="0"/>
                    <a:pt x="669" y="68"/>
                  </a:cubicBezTo>
                  <a:cubicBezTo>
                    <a:pt x="497" y="136"/>
                    <a:pt x="385" y="301"/>
                    <a:pt x="387" y="486"/>
                  </a:cubicBezTo>
                  <a:cubicBezTo>
                    <a:pt x="387" y="504"/>
                    <a:pt x="388" y="523"/>
                    <a:pt x="390" y="542"/>
                  </a:cubicBezTo>
                  <a:cubicBezTo>
                    <a:pt x="390" y="543"/>
                    <a:pt x="390" y="543"/>
                    <a:pt x="390" y="544"/>
                  </a:cubicBezTo>
                  <a:cubicBezTo>
                    <a:pt x="390" y="545"/>
                    <a:pt x="390" y="545"/>
                    <a:pt x="390" y="546"/>
                  </a:cubicBezTo>
                  <a:cubicBezTo>
                    <a:pt x="390" y="548"/>
                    <a:pt x="390" y="549"/>
                    <a:pt x="389" y="551"/>
                  </a:cubicBezTo>
                  <a:cubicBezTo>
                    <a:pt x="389" y="553"/>
                    <a:pt x="389" y="556"/>
                    <a:pt x="388" y="558"/>
                  </a:cubicBezTo>
                  <a:cubicBezTo>
                    <a:pt x="387" y="560"/>
                    <a:pt x="386" y="562"/>
                    <a:pt x="385" y="564"/>
                  </a:cubicBezTo>
                  <a:cubicBezTo>
                    <a:pt x="383" y="568"/>
                    <a:pt x="380" y="571"/>
                    <a:pt x="376" y="574"/>
                  </a:cubicBezTo>
                  <a:cubicBezTo>
                    <a:pt x="374" y="575"/>
                    <a:pt x="373" y="576"/>
                    <a:pt x="371" y="577"/>
                  </a:cubicBezTo>
                  <a:cubicBezTo>
                    <a:pt x="368" y="578"/>
                    <a:pt x="366" y="579"/>
                    <a:pt x="364" y="580"/>
                  </a:cubicBezTo>
                  <a:cubicBezTo>
                    <a:pt x="362" y="580"/>
                    <a:pt x="361" y="581"/>
                    <a:pt x="359" y="581"/>
                  </a:cubicBezTo>
                  <a:cubicBezTo>
                    <a:pt x="358" y="581"/>
                    <a:pt x="356" y="581"/>
                    <a:pt x="355" y="581"/>
                  </a:cubicBezTo>
                  <a:cubicBezTo>
                    <a:pt x="351" y="581"/>
                    <a:pt x="351" y="581"/>
                    <a:pt x="351" y="581"/>
                  </a:cubicBezTo>
                  <a:cubicBezTo>
                    <a:pt x="265" y="581"/>
                    <a:pt x="182" y="616"/>
                    <a:pt x="121" y="677"/>
                  </a:cubicBezTo>
                  <a:cubicBezTo>
                    <a:pt x="28" y="771"/>
                    <a:pt x="0" y="912"/>
                    <a:pt x="50" y="1034"/>
                  </a:cubicBezTo>
                  <a:cubicBezTo>
                    <a:pt x="100" y="1156"/>
                    <a:pt x="219" y="1236"/>
                    <a:pt x="351" y="1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grpSp>
      <p:grpSp>
        <p:nvGrpSpPr>
          <p:cNvPr id="28" name="Group 27">
            <a:extLst>
              <a:ext uri="{FF2B5EF4-FFF2-40B4-BE49-F238E27FC236}">
                <a16:creationId xmlns:a16="http://schemas.microsoft.com/office/drawing/2014/main" id="{42363FB4-DA5A-49FD-9BF7-565F381846A8}"/>
              </a:ext>
            </a:extLst>
          </p:cNvPr>
          <p:cNvGrpSpPr/>
          <p:nvPr/>
        </p:nvGrpSpPr>
        <p:grpSpPr>
          <a:xfrm>
            <a:off x="1403901" y="1127067"/>
            <a:ext cx="371273" cy="231621"/>
            <a:chOff x="-6753225" y="4094163"/>
            <a:chExt cx="1384300" cy="863601"/>
          </a:xfrm>
          <a:solidFill>
            <a:schemeClr val="tx2"/>
          </a:solidFill>
        </p:grpSpPr>
        <p:sp>
          <p:nvSpPr>
            <p:cNvPr id="29" name="Freeform 23">
              <a:extLst>
                <a:ext uri="{FF2B5EF4-FFF2-40B4-BE49-F238E27FC236}">
                  <a16:creationId xmlns:a16="http://schemas.microsoft.com/office/drawing/2014/main" id="{70F5E3BD-8F1F-45EB-B1CE-E5AD03937371}"/>
                </a:ext>
              </a:extLst>
            </p:cNvPr>
            <p:cNvSpPr>
              <a:spLocks/>
            </p:cNvSpPr>
            <p:nvPr/>
          </p:nvSpPr>
          <p:spPr bwMode="auto">
            <a:xfrm>
              <a:off x="-6554788" y="4124326"/>
              <a:ext cx="912813" cy="833438"/>
            </a:xfrm>
            <a:custGeom>
              <a:avLst/>
              <a:gdLst>
                <a:gd name="T0" fmla="*/ 731 w 1352"/>
                <a:gd name="T1" fmla="*/ 1236 h 1236"/>
                <a:gd name="T2" fmla="*/ 580 w 1352"/>
                <a:gd name="T3" fmla="*/ 1186 h 1236"/>
                <a:gd name="T4" fmla="*/ 192 w 1352"/>
                <a:gd name="T5" fmla="*/ 885 h 1236"/>
                <a:gd name="T6" fmla="*/ 88 w 1352"/>
                <a:gd name="T7" fmla="*/ 782 h 1236"/>
                <a:gd name="T8" fmla="*/ 21 w 1352"/>
                <a:gd name="T9" fmla="*/ 714 h 1236"/>
                <a:gd name="T10" fmla="*/ 16 w 1352"/>
                <a:gd name="T11" fmla="*/ 654 h 1236"/>
                <a:gd name="T12" fmla="*/ 76 w 1352"/>
                <a:gd name="T13" fmla="*/ 649 h 1236"/>
                <a:gd name="T14" fmla="*/ 149 w 1352"/>
                <a:gd name="T15" fmla="*/ 723 h 1236"/>
                <a:gd name="T16" fmla="*/ 246 w 1352"/>
                <a:gd name="T17" fmla="*/ 819 h 1236"/>
                <a:gd name="T18" fmla="*/ 626 w 1352"/>
                <a:gd name="T19" fmla="*/ 1115 h 1236"/>
                <a:gd name="T20" fmla="*/ 731 w 1352"/>
                <a:gd name="T21" fmla="*/ 1151 h 1236"/>
                <a:gd name="T22" fmla="*/ 776 w 1352"/>
                <a:gd name="T23" fmla="*/ 1136 h 1236"/>
                <a:gd name="T24" fmla="*/ 806 w 1352"/>
                <a:gd name="T25" fmla="*/ 1109 h 1236"/>
                <a:gd name="T26" fmla="*/ 845 w 1352"/>
                <a:gd name="T27" fmla="*/ 1119 h 1236"/>
                <a:gd name="T28" fmla="*/ 894 w 1352"/>
                <a:gd name="T29" fmla="*/ 1127 h 1236"/>
                <a:gd name="T30" fmla="*/ 945 w 1352"/>
                <a:gd name="T31" fmla="*/ 1061 h 1236"/>
                <a:gd name="T32" fmla="*/ 972 w 1352"/>
                <a:gd name="T33" fmla="*/ 1025 h 1236"/>
                <a:gd name="T34" fmla="*/ 1016 w 1352"/>
                <a:gd name="T35" fmla="*/ 1034 h 1236"/>
                <a:gd name="T36" fmla="*/ 1083 w 1352"/>
                <a:gd name="T37" fmla="*/ 1033 h 1236"/>
                <a:gd name="T38" fmla="*/ 1115 w 1352"/>
                <a:gd name="T39" fmla="*/ 985 h 1236"/>
                <a:gd name="T40" fmla="*/ 1136 w 1352"/>
                <a:gd name="T41" fmla="*/ 943 h 1236"/>
                <a:gd name="T42" fmla="*/ 1182 w 1352"/>
                <a:gd name="T43" fmla="*/ 945 h 1236"/>
                <a:gd name="T44" fmla="*/ 1234 w 1352"/>
                <a:gd name="T45" fmla="*/ 935 h 1236"/>
                <a:gd name="T46" fmla="*/ 1247 w 1352"/>
                <a:gd name="T47" fmla="*/ 871 h 1236"/>
                <a:gd name="T48" fmla="*/ 947 w 1352"/>
                <a:gd name="T49" fmla="*/ 587 h 1236"/>
                <a:gd name="T50" fmla="*/ 763 w 1352"/>
                <a:gd name="T51" fmla="*/ 432 h 1236"/>
                <a:gd name="T52" fmla="*/ 734 w 1352"/>
                <a:gd name="T53" fmla="*/ 445 h 1236"/>
                <a:gd name="T54" fmla="*/ 669 w 1352"/>
                <a:gd name="T55" fmla="*/ 465 h 1236"/>
                <a:gd name="T56" fmla="*/ 419 w 1352"/>
                <a:gd name="T57" fmla="*/ 551 h 1236"/>
                <a:gd name="T58" fmla="*/ 346 w 1352"/>
                <a:gd name="T59" fmla="*/ 474 h 1236"/>
                <a:gd name="T60" fmla="*/ 463 w 1352"/>
                <a:gd name="T61" fmla="*/ 211 h 1236"/>
                <a:gd name="T62" fmla="*/ 919 w 1352"/>
                <a:gd name="T63" fmla="*/ 88 h 1236"/>
                <a:gd name="T64" fmla="*/ 1257 w 1352"/>
                <a:gd name="T65" fmla="*/ 222 h 1236"/>
                <a:gd name="T66" fmla="*/ 1283 w 1352"/>
                <a:gd name="T67" fmla="*/ 277 h 1236"/>
                <a:gd name="T68" fmla="*/ 1229 w 1352"/>
                <a:gd name="T69" fmla="*/ 303 h 1236"/>
                <a:gd name="T70" fmla="*/ 884 w 1352"/>
                <a:gd name="T71" fmla="*/ 166 h 1236"/>
                <a:gd name="T72" fmla="*/ 523 w 1352"/>
                <a:gd name="T73" fmla="*/ 272 h 1236"/>
                <a:gd name="T74" fmla="*/ 429 w 1352"/>
                <a:gd name="T75" fmla="*/ 455 h 1236"/>
                <a:gd name="T76" fmla="*/ 446 w 1352"/>
                <a:gd name="T77" fmla="*/ 470 h 1236"/>
                <a:gd name="T78" fmla="*/ 610 w 1352"/>
                <a:gd name="T79" fmla="*/ 402 h 1236"/>
                <a:gd name="T80" fmla="*/ 641 w 1352"/>
                <a:gd name="T81" fmla="*/ 383 h 1236"/>
                <a:gd name="T82" fmla="*/ 699 w 1352"/>
                <a:gd name="T83" fmla="*/ 367 h 1236"/>
                <a:gd name="T84" fmla="*/ 759 w 1352"/>
                <a:gd name="T85" fmla="*/ 343 h 1236"/>
                <a:gd name="T86" fmla="*/ 804 w 1352"/>
                <a:gd name="T87" fmla="*/ 353 h 1236"/>
                <a:gd name="T88" fmla="*/ 1001 w 1352"/>
                <a:gd name="T89" fmla="*/ 521 h 1236"/>
                <a:gd name="T90" fmla="*/ 1324 w 1352"/>
                <a:gd name="T91" fmla="*/ 834 h 1236"/>
                <a:gd name="T92" fmla="*/ 1290 w 1352"/>
                <a:gd name="T93" fmla="*/ 1000 h 1236"/>
                <a:gd name="T94" fmla="*/ 1192 w 1352"/>
                <a:gd name="T95" fmla="*/ 1035 h 1236"/>
                <a:gd name="T96" fmla="*/ 1121 w 1352"/>
                <a:gd name="T97" fmla="*/ 1109 h 1236"/>
                <a:gd name="T98" fmla="*/ 1014 w 1352"/>
                <a:gd name="T99" fmla="*/ 1124 h 1236"/>
                <a:gd name="T100" fmla="*/ 925 w 1352"/>
                <a:gd name="T101" fmla="*/ 1206 h 1236"/>
                <a:gd name="T102" fmla="*/ 828 w 1352"/>
                <a:gd name="T103" fmla="*/ 1207 h 1236"/>
                <a:gd name="T104" fmla="*/ 731 w 1352"/>
                <a:gd name="T10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2" h="1236">
                  <a:moveTo>
                    <a:pt x="731" y="1236"/>
                  </a:moveTo>
                  <a:cubicBezTo>
                    <a:pt x="679" y="1236"/>
                    <a:pt x="611" y="1207"/>
                    <a:pt x="580" y="1186"/>
                  </a:cubicBezTo>
                  <a:cubicBezTo>
                    <a:pt x="541" y="1161"/>
                    <a:pt x="350" y="1018"/>
                    <a:pt x="192" y="885"/>
                  </a:cubicBezTo>
                  <a:cubicBezTo>
                    <a:pt x="165" y="862"/>
                    <a:pt x="126" y="821"/>
                    <a:pt x="88" y="782"/>
                  </a:cubicBezTo>
                  <a:cubicBezTo>
                    <a:pt x="60" y="752"/>
                    <a:pt x="34" y="725"/>
                    <a:pt x="21" y="714"/>
                  </a:cubicBezTo>
                  <a:cubicBezTo>
                    <a:pt x="3" y="699"/>
                    <a:pt x="0" y="672"/>
                    <a:pt x="16" y="654"/>
                  </a:cubicBezTo>
                  <a:cubicBezTo>
                    <a:pt x="31" y="636"/>
                    <a:pt x="58" y="633"/>
                    <a:pt x="76" y="649"/>
                  </a:cubicBezTo>
                  <a:cubicBezTo>
                    <a:pt x="90" y="661"/>
                    <a:pt x="119" y="690"/>
                    <a:pt x="149" y="723"/>
                  </a:cubicBezTo>
                  <a:cubicBezTo>
                    <a:pt x="184" y="759"/>
                    <a:pt x="224" y="800"/>
                    <a:pt x="246" y="819"/>
                  </a:cubicBezTo>
                  <a:cubicBezTo>
                    <a:pt x="409" y="955"/>
                    <a:pt x="597" y="1095"/>
                    <a:pt x="626" y="1115"/>
                  </a:cubicBezTo>
                  <a:cubicBezTo>
                    <a:pt x="651" y="1131"/>
                    <a:pt x="703" y="1151"/>
                    <a:pt x="731" y="1151"/>
                  </a:cubicBezTo>
                  <a:cubicBezTo>
                    <a:pt x="771" y="1151"/>
                    <a:pt x="775" y="1140"/>
                    <a:pt x="776" y="1136"/>
                  </a:cubicBezTo>
                  <a:cubicBezTo>
                    <a:pt x="781" y="1123"/>
                    <a:pt x="792" y="1113"/>
                    <a:pt x="806" y="1109"/>
                  </a:cubicBezTo>
                  <a:cubicBezTo>
                    <a:pt x="820" y="1106"/>
                    <a:pt x="835" y="1110"/>
                    <a:pt x="845" y="1119"/>
                  </a:cubicBezTo>
                  <a:cubicBezTo>
                    <a:pt x="862" y="1135"/>
                    <a:pt x="881" y="1132"/>
                    <a:pt x="894" y="1127"/>
                  </a:cubicBezTo>
                  <a:cubicBezTo>
                    <a:pt x="921" y="1116"/>
                    <a:pt x="942" y="1089"/>
                    <a:pt x="945" y="1061"/>
                  </a:cubicBezTo>
                  <a:cubicBezTo>
                    <a:pt x="946" y="1045"/>
                    <a:pt x="957" y="1031"/>
                    <a:pt x="972" y="1025"/>
                  </a:cubicBezTo>
                  <a:cubicBezTo>
                    <a:pt x="987" y="1020"/>
                    <a:pt x="1004" y="1023"/>
                    <a:pt x="1016" y="1034"/>
                  </a:cubicBezTo>
                  <a:cubicBezTo>
                    <a:pt x="1027" y="1044"/>
                    <a:pt x="1055" y="1046"/>
                    <a:pt x="1083" y="1033"/>
                  </a:cubicBezTo>
                  <a:cubicBezTo>
                    <a:pt x="1093" y="1027"/>
                    <a:pt x="1118" y="1012"/>
                    <a:pt x="1115" y="985"/>
                  </a:cubicBezTo>
                  <a:cubicBezTo>
                    <a:pt x="1113" y="968"/>
                    <a:pt x="1121" y="952"/>
                    <a:pt x="1136" y="943"/>
                  </a:cubicBezTo>
                  <a:cubicBezTo>
                    <a:pt x="1150" y="935"/>
                    <a:pt x="1168" y="935"/>
                    <a:pt x="1182" y="945"/>
                  </a:cubicBezTo>
                  <a:cubicBezTo>
                    <a:pt x="1194" y="954"/>
                    <a:pt x="1218" y="949"/>
                    <a:pt x="1234" y="935"/>
                  </a:cubicBezTo>
                  <a:cubicBezTo>
                    <a:pt x="1246" y="925"/>
                    <a:pt x="1263" y="903"/>
                    <a:pt x="1247" y="871"/>
                  </a:cubicBezTo>
                  <a:cubicBezTo>
                    <a:pt x="1215" y="804"/>
                    <a:pt x="1073" y="689"/>
                    <a:pt x="947" y="587"/>
                  </a:cubicBezTo>
                  <a:cubicBezTo>
                    <a:pt x="878" y="531"/>
                    <a:pt x="812" y="478"/>
                    <a:pt x="763" y="432"/>
                  </a:cubicBezTo>
                  <a:cubicBezTo>
                    <a:pt x="751" y="437"/>
                    <a:pt x="742" y="441"/>
                    <a:pt x="734" y="445"/>
                  </a:cubicBezTo>
                  <a:cubicBezTo>
                    <a:pt x="711" y="455"/>
                    <a:pt x="697" y="461"/>
                    <a:pt x="669" y="465"/>
                  </a:cubicBezTo>
                  <a:cubicBezTo>
                    <a:pt x="604" y="553"/>
                    <a:pt x="516" y="583"/>
                    <a:pt x="419" y="551"/>
                  </a:cubicBezTo>
                  <a:cubicBezTo>
                    <a:pt x="380" y="538"/>
                    <a:pt x="354" y="511"/>
                    <a:pt x="346" y="474"/>
                  </a:cubicBezTo>
                  <a:cubicBezTo>
                    <a:pt x="325" y="388"/>
                    <a:pt x="404" y="270"/>
                    <a:pt x="463" y="211"/>
                  </a:cubicBezTo>
                  <a:cubicBezTo>
                    <a:pt x="616" y="58"/>
                    <a:pt x="723" y="0"/>
                    <a:pt x="919" y="88"/>
                  </a:cubicBezTo>
                  <a:cubicBezTo>
                    <a:pt x="1087" y="163"/>
                    <a:pt x="1255" y="222"/>
                    <a:pt x="1257" y="222"/>
                  </a:cubicBezTo>
                  <a:cubicBezTo>
                    <a:pt x="1279" y="230"/>
                    <a:pt x="1291" y="254"/>
                    <a:pt x="1283" y="277"/>
                  </a:cubicBezTo>
                  <a:cubicBezTo>
                    <a:pt x="1276" y="299"/>
                    <a:pt x="1251" y="311"/>
                    <a:pt x="1229" y="303"/>
                  </a:cubicBezTo>
                  <a:cubicBezTo>
                    <a:pt x="1227" y="302"/>
                    <a:pt x="1056" y="242"/>
                    <a:pt x="884" y="166"/>
                  </a:cubicBezTo>
                  <a:cubicBezTo>
                    <a:pt x="733" y="98"/>
                    <a:pt x="662" y="133"/>
                    <a:pt x="523" y="272"/>
                  </a:cubicBezTo>
                  <a:cubicBezTo>
                    <a:pt x="465" y="330"/>
                    <a:pt x="420" y="417"/>
                    <a:pt x="429" y="455"/>
                  </a:cubicBezTo>
                  <a:cubicBezTo>
                    <a:pt x="430" y="460"/>
                    <a:pt x="432" y="466"/>
                    <a:pt x="446" y="470"/>
                  </a:cubicBezTo>
                  <a:cubicBezTo>
                    <a:pt x="487" y="484"/>
                    <a:pt x="550" y="492"/>
                    <a:pt x="610" y="402"/>
                  </a:cubicBezTo>
                  <a:cubicBezTo>
                    <a:pt x="617" y="391"/>
                    <a:pt x="629" y="384"/>
                    <a:pt x="641" y="383"/>
                  </a:cubicBezTo>
                  <a:cubicBezTo>
                    <a:pt x="670" y="380"/>
                    <a:pt x="677" y="377"/>
                    <a:pt x="699" y="367"/>
                  </a:cubicBezTo>
                  <a:cubicBezTo>
                    <a:pt x="713" y="361"/>
                    <a:pt x="730" y="353"/>
                    <a:pt x="759" y="343"/>
                  </a:cubicBezTo>
                  <a:cubicBezTo>
                    <a:pt x="775" y="337"/>
                    <a:pt x="792" y="341"/>
                    <a:pt x="804" y="353"/>
                  </a:cubicBezTo>
                  <a:cubicBezTo>
                    <a:pt x="850" y="399"/>
                    <a:pt x="924" y="459"/>
                    <a:pt x="1001" y="521"/>
                  </a:cubicBezTo>
                  <a:cubicBezTo>
                    <a:pt x="1140" y="634"/>
                    <a:pt x="1284" y="750"/>
                    <a:pt x="1324" y="834"/>
                  </a:cubicBezTo>
                  <a:cubicBezTo>
                    <a:pt x="1352" y="892"/>
                    <a:pt x="1339" y="958"/>
                    <a:pt x="1290" y="1000"/>
                  </a:cubicBezTo>
                  <a:cubicBezTo>
                    <a:pt x="1261" y="1024"/>
                    <a:pt x="1226" y="1036"/>
                    <a:pt x="1192" y="1035"/>
                  </a:cubicBezTo>
                  <a:cubicBezTo>
                    <a:pt x="1180" y="1065"/>
                    <a:pt x="1155" y="1092"/>
                    <a:pt x="1121" y="1109"/>
                  </a:cubicBezTo>
                  <a:cubicBezTo>
                    <a:pt x="1086" y="1127"/>
                    <a:pt x="1047" y="1132"/>
                    <a:pt x="1014" y="1124"/>
                  </a:cubicBezTo>
                  <a:cubicBezTo>
                    <a:pt x="996" y="1161"/>
                    <a:pt x="964" y="1191"/>
                    <a:pt x="925" y="1206"/>
                  </a:cubicBezTo>
                  <a:cubicBezTo>
                    <a:pt x="892" y="1219"/>
                    <a:pt x="858" y="1219"/>
                    <a:pt x="828" y="1207"/>
                  </a:cubicBezTo>
                  <a:cubicBezTo>
                    <a:pt x="805" y="1226"/>
                    <a:pt x="773" y="1236"/>
                    <a:pt x="731" y="1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0" name="Freeform 24">
              <a:extLst>
                <a:ext uri="{FF2B5EF4-FFF2-40B4-BE49-F238E27FC236}">
                  <a16:creationId xmlns:a16="http://schemas.microsoft.com/office/drawing/2014/main" id="{1763A767-9A22-4A51-AF5A-96F0E85915ED}"/>
                </a:ext>
              </a:extLst>
            </p:cNvPr>
            <p:cNvSpPr>
              <a:spLocks/>
            </p:cNvSpPr>
            <p:nvPr/>
          </p:nvSpPr>
          <p:spPr bwMode="auto">
            <a:xfrm>
              <a:off x="-6464300" y="4210051"/>
              <a:ext cx="315913" cy="57150"/>
            </a:xfrm>
            <a:custGeom>
              <a:avLst/>
              <a:gdLst>
                <a:gd name="T0" fmla="*/ 426 w 469"/>
                <a:gd name="T1" fmla="*/ 85 h 85"/>
                <a:gd name="T2" fmla="*/ 42 w 469"/>
                <a:gd name="T3" fmla="*/ 85 h 85"/>
                <a:gd name="T4" fmla="*/ 0 w 469"/>
                <a:gd name="T5" fmla="*/ 42 h 85"/>
                <a:gd name="T6" fmla="*/ 42 w 469"/>
                <a:gd name="T7" fmla="*/ 0 h 85"/>
                <a:gd name="T8" fmla="*/ 426 w 469"/>
                <a:gd name="T9" fmla="*/ 0 h 85"/>
                <a:gd name="T10" fmla="*/ 469 w 469"/>
                <a:gd name="T11" fmla="*/ 42 h 85"/>
                <a:gd name="T12" fmla="*/ 426 w 469"/>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469" h="85">
                  <a:moveTo>
                    <a:pt x="426" y="85"/>
                  </a:moveTo>
                  <a:cubicBezTo>
                    <a:pt x="42" y="85"/>
                    <a:pt x="42" y="85"/>
                    <a:pt x="42" y="85"/>
                  </a:cubicBezTo>
                  <a:cubicBezTo>
                    <a:pt x="19" y="85"/>
                    <a:pt x="0" y="66"/>
                    <a:pt x="0" y="42"/>
                  </a:cubicBezTo>
                  <a:cubicBezTo>
                    <a:pt x="0" y="19"/>
                    <a:pt x="19" y="0"/>
                    <a:pt x="42" y="0"/>
                  </a:cubicBezTo>
                  <a:cubicBezTo>
                    <a:pt x="426" y="0"/>
                    <a:pt x="426" y="0"/>
                    <a:pt x="426" y="0"/>
                  </a:cubicBezTo>
                  <a:cubicBezTo>
                    <a:pt x="450" y="0"/>
                    <a:pt x="469" y="19"/>
                    <a:pt x="469" y="42"/>
                  </a:cubicBezTo>
                  <a:cubicBezTo>
                    <a:pt x="469" y="66"/>
                    <a:pt x="450" y="85"/>
                    <a:pt x="42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1" name="Freeform 25">
              <a:extLst>
                <a:ext uri="{FF2B5EF4-FFF2-40B4-BE49-F238E27FC236}">
                  <a16:creationId xmlns:a16="http://schemas.microsoft.com/office/drawing/2014/main" id="{0A2EB9ED-CE16-4174-A4F5-FC6533BF4AE4}"/>
                </a:ext>
              </a:extLst>
            </p:cNvPr>
            <p:cNvSpPr>
              <a:spLocks/>
            </p:cNvSpPr>
            <p:nvPr/>
          </p:nvSpPr>
          <p:spPr bwMode="auto">
            <a:xfrm>
              <a:off x="-5718175" y="4608513"/>
              <a:ext cx="150813" cy="117475"/>
            </a:xfrm>
            <a:custGeom>
              <a:avLst/>
              <a:gdLst>
                <a:gd name="T0" fmla="*/ 49 w 222"/>
                <a:gd name="T1" fmla="*/ 175 h 175"/>
                <a:gd name="T2" fmla="*/ 13 w 222"/>
                <a:gd name="T3" fmla="*/ 156 h 175"/>
                <a:gd name="T4" fmla="*/ 25 w 222"/>
                <a:gd name="T5" fmla="*/ 97 h 175"/>
                <a:gd name="T6" fmla="*/ 150 w 222"/>
                <a:gd name="T7" fmla="*/ 13 h 175"/>
                <a:gd name="T8" fmla="*/ 209 w 222"/>
                <a:gd name="T9" fmla="*/ 25 h 175"/>
                <a:gd name="T10" fmla="*/ 197 w 222"/>
                <a:gd name="T11" fmla="*/ 84 h 175"/>
                <a:gd name="T12" fmla="*/ 73 w 222"/>
                <a:gd name="T13" fmla="*/ 168 h 175"/>
                <a:gd name="T14" fmla="*/ 49 w 222"/>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75">
                  <a:moveTo>
                    <a:pt x="49" y="175"/>
                  </a:moveTo>
                  <a:cubicBezTo>
                    <a:pt x="35" y="175"/>
                    <a:pt x="22" y="168"/>
                    <a:pt x="13" y="156"/>
                  </a:cubicBezTo>
                  <a:cubicBezTo>
                    <a:pt x="0" y="137"/>
                    <a:pt x="6" y="110"/>
                    <a:pt x="25" y="97"/>
                  </a:cubicBezTo>
                  <a:cubicBezTo>
                    <a:pt x="150" y="13"/>
                    <a:pt x="150" y="13"/>
                    <a:pt x="150" y="13"/>
                  </a:cubicBezTo>
                  <a:cubicBezTo>
                    <a:pt x="169" y="0"/>
                    <a:pt x="196" y="5"/>
                    <a:pt x="209" y="25"/>
                  </a:cubicBezTo>
                  <a:cubicBezTo>
                    <a:pt x="222" y="44"/>
                    <a:pt x="217" y="71"/>
                    <a:pt x="197" y="84"/>
                  </a:cubicBezTo>
                  <a:cubicBezTo>
                    <a:pt x="73" y="168"/>
                    <a:pt x="73" y="168"/>
                    <a:pt x="73" y="168"/>
                  </a:cubicBezTo>
                  <a:cubicBezTo>
                    <a:pt x="65" y="173"/>
                    <a:pt x="57" y="175"/>
                    <a:pt x="4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2" name="Freeform 26">
              <a:extLst>
                <a:ext uri="{FF2B5EF4-FFF2-40B4-BE49-F238E27FC236}">
                  <a16:creationId xmlns:a16="http://schemas.microsoft.com/office/drawing/2014/main" id="{691B52F4-1785-42A8-A5D9-7AC747DECA77}"/>
                </a:ext>
              </a:extLst>
            </p:cNvPr>
            <p:cNvSpPr>
              <a:spLocks/>
            </p:cNvSpPr>
            <p:nvPr/>
          </p:nvSpPr>
          <p:spPr bwMode="auto">
            <a:xfrm>
              <a:off x="-5976938" y="4581526"/>
              <a:ext cx="236538" cy="233363"/>
            </a:xfrm>
            <a:custGeom>
              <a:avLst/>
              <a:gdLst>
                <a:gd name="T0" fmla="*/ 303 w 351"/>
                <a:gd name="T1" fmla="*/ 346 h 346"/>
                <a:gd name="T2" fmla="*/ 276 w 351"/>
                <a:gd name="T3" fmla="*/ 337 h 346"/>
                <a:gd name="T4" fmla="*/ 16 w 351"/>
                <a:gd name="T5" fmla="*/ 77 h 346"/>
                <a:gd name="T6" fmla="*/ 17 w 351"/>
                <a:gd name="T7" fmla="*/ 16 h 346"/>
                <a:gd name="T8" fmla="*/ 78 w 351"/>
                <a:gd name="T9" fmla="*/ 17 h 346"/>
                <a:gd name="T10" fmla="*/ 329 w 351"/>
                <a:gd name="T11" fmla="*/ 269 h 346"/>
                <a:gd name="T12" fmla="*/ 336 w 351"/>
                <a:gd name="T13" fmla="*/ 329 h 346"/>
                <a:gd name="T14" fmla="*/ 303 w 351"/>
                <a:gd name="T15" fmla="*/ 346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346">
                  <a:moveTo>
                    <a:pt x="303" y="346"/>
                  </a:moveTo>
                  <a:cubicBezTo>
                    <a:pt x="293" y="346"/>
                    <a:pt x="284" y="343"/>
                    <a:pt x="276" y="337"/>
                  </a:cubicBezTo>
                  <a:cubicBezTo>
                    <a:pt x="231" y="301"/>
                    <a:pt x="38" y="99"/>
                    <a:pt x="16" y="77"/>
                  </a:cubicBezTo>
                  <a:cubicBezTo>
                    <a:pt x="0" y="60"/>
                    <a:pt x="0" y="32"/>
                    <a:pt x="17" y="16"/>
                  </a:cubicBezTo>
                  <a:cubicBezTo>
                    <a:pt x="34" y="0"/>
                    <a:pt x="61" y="0"/>
                    <a:pt x="78" y="17"/>
                  </a:cubicBezTo>
                  <a:cubicBezTo>
                    <a:pt x="162" y="106"/>
                    <a:pt x="299" y="245"/>
                    <a:pt x="329" y="269"/>
                  </a:cubicBezTo>
                  <a:cubicBezTo>
                    <a:pt x="348" y="284"/>
                    <a:pt x="351" y="311"/>
                    <a:pt x="336" y="329"/>
                  </a:cubicBezTo>
                  <a:cubicBezTo>
                    <a:pt x="328" y="340"/>
                    <a:pt x="315" y="346"/>
                    <a:pt x="303"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3" name="Freeform 27">
              <a:extLst>
                <a:ext uri="{FF2B5EF4-FFF2-40B4-BE49-F238E27FC236}">
                  <a16:creationId xmlns:a16="http://schemas.microsoft.com/office/drawing/2014/main" id="{759AD003-1006-41D7-A0D7-D93B76BDA7EA}"/>
                </a:ext>
              </a:extLst>
            </p:cNvPr>
            <p:cNvSpPr>
              <a:spLocks/>
            </p:cNvSpPr>
            <p:nvPr/>
          </p:nvSpPr>
          <p:spPr bwMode="auto">
            <a:xfrm>
              <a:off x="-6064250" y="4667251"/>
              <a:ext cx="207963" cy="204788"/>
            </a:xfrm>
            <a:custGeom>
              <a:avLst/>
              <a:gdLst>
                <a:gd name="T0" fmla="*/ 261 w 309"/>
                <a:gd name="T1" fmla="*/ 303 h 303"/>
                <a:gd name="T2" fmla="*/ 234 w 309"/>
                <a:gd name="T3" fmla="*/ 294 h 303"/>
                <a:gd name="T4" fmla="*/ 16 w 309"/>
                <a:gd name="T5" fmla="*/ 76 h 303"/>
                <a:gd name="T6" fmla="*/ 19 w 309"/>
                <a:gd name="T7" fmla="*/ 16 h 303"/>
                <a:gd name="T8" fmla="*/ 79 w 309"/>
                <a:gd name="T9" fmla="*/ 18 h 303"/>
                <a:gd name="T10" fmla="*/ 288 w 309"/>
                <a:gd name="T11" fmla="*/ 227 h 303"/>
                <a:gd name="T12" fmla="*/ 294 w 309"/>
                <a:gd name="T13" fmla="*/ 287 h 303"/>
                <a:gd name="T14" fmla="*/ 261 w 309"/>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303">
                  <a:moveTo>
                    <a:pt x="261" y="303"/>
                  </a:moveTo>
                  <a:cubicBezTo>
                    <a:pt x="252" y="303"/>
                    <a:pt x="242" y="300"/>
                    <a:pt x="234" y="294"/>
                  </a:cubicBezTo>
                  <a:cubicBezTo>
                    <a:pt x="171" y="243"/>
                    <a:pt x="18" y="78"/>
                    <a:pt x="16" y="76"/>
                  </a:cubicBezTo>
                  <a:cubicBezTo>
                    <a:pt x="0" y="59"/>
                    <a:pt x="2" y="32"/>
                    <a:pt x="19" y="16"/>
                  </a:cubicBezTo>
                  <a:cubicBezTo>
                    <a:pt x="36" y="0"/>
                    <a:pt x="63" y="1"/>
                    <a:pt x="79" y="18"/>
                  </a:cubicBezTo>
                  <a:cubicBezTo>
                    <a:pt x="108" y="50"/>
                    <a:pt x="237" y="186"/>
                    <a:pt x="288" y="227"/>
                  </a:cubicBezTo>
                  <a:cubicBezTo>
                    <a:pt x="306" y="242"/>
                    <a:pt x="309" y="269"/>
                    <a:pt x="294" y="287"/>
                  </a:cubicBezTo>
                  <a:cubicBezTo>
                    <a:pt x="286" y="297"/>
                    <a:pt x="273" y="303"/>
                    <a:pt x="261"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4" name="Freeform 28">
              <a:extLst>
                <a:ext uri="{FF2B5EF4-FFF2-40B4-BE49-F238E27FC236}">
                  <a16:creationId xmlns:a16="http://schemas.microsoft.com/office/drawing/2014/main" id="{0EA46E13-D5A6-49CF-8BD2-9D2822E215B1}"/>
                </a:ext>
              </a:extLst>
            </p:cNvPr>
            <p:cNvSpPr>
              <a:spLocks/>
            </p:cNvSpPr>
            <p:nvPr/>
          </p:nvSpPr>
          <p:spPr bwMode="auto">
            <a:xfrm>
              <a:off x="-6180138" y="4724401"/>
              <a:ext cx="207963" cy="204788"/>
            </a:xfrm>
            <a:custGeom>
              <a:avLst/>
              <a:gdLst>
                <a:gd name="T0" fmla="*/ 260 w 308"/>
                <a:gd name="T1" fmla="*/ 303 h 303"/>
                <a:gd name="T2" fmla="*/ 233 w 308"/>
                <a:gd name="T3" fmla="*/ 293 h 303"/>
                <a:gd name="T4" fmla="*/ 16 w 308"/>
                <a:gd name="T5" fmla="*/ 76 h 303"/>
                <a:gd name="T6" fmla="*/ 18 w 308"/>
                <a:gd name="T7" fmla="*/ 16 h 303"/>
                <a:gd name="T8" fmla="*/ 78 w 308"/>
                <a:gd name="T9" fmla="*/ 18 h 303"/>
                <a:gd name="T10" fmla="*/ 288 w 308"/>
                <a:gd name="T11" fmla="*/ 228 h 303"/>
                <a:gd name="T12" fmla="*/ 293 w 308"/>
                <a:gd name="T13" fmla="*/ 288 h 303"/>
                <a:gd name="T14" fmla="*/ 260 w 308"/>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3">
                  <a:moveTo>
                    <a:pt x="260" y="303"/>
                  </a:moveTo>
                  <a:cubicBezTo>
                    <a:pt x="251" y="303"/>
                    <a:pt x="241" y="300"/>
                    <a:pt x="233" y="293"/>
                  </a:cubicBezTo>
                  <a:cubicBezTo>
                    <a:pt x="170" y="240"/>
                    <a:pt x="51" y="114"/>
                    <a:pt x="16" y="76"/>
                  </a:cubicBezTo>
                  <a:cubicBezTo>
                    <a:pt x="0" y="59"/>
                    <a:pt x="1" y="32"/>
                    <a:pt x="18" y="16"/>
                  </a:cubicBezTo>
                  <a:cubicBezTo>
                    <a:pt x="35" y="0"/>
                    <a:pt x="62" y="1"/>
                    <a:pt x="78" y="18"/>
                  </a:cubicBezTo>
                  <a:cubicBezTo>
                    <a:pt x="103" y="44"/>
                    <a:pt x="227" y="177"/>
                    <a:pt x="288" y="228"/>
                  </a:cubicBezTo>
                  <a:cubicBezTo>
                    <a:pt x="306" y="243"/>
                    <a:pt x="308" y="270"/>
                    <a:pt x="293" y="288"/>
                  </a:cubicBezTo>
                  <a:cubicBezTo>
                    <a:pt x="285" y="298"/>
                    <a:pt x="272" y="303"/>
                    <a:pt x="260"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5" name="Freeform 29">
              <a:extLst>
                <a:ext uri="{FF2B5EF4-FFF2-40B4-BE49-F238E27FC236}">
                  <a16:creationId xmlns:a16="http://schemas.microsoft.com/office/drawing/2014/main" id="{560A54B6-2808-474A-8C9B-5EB7A70DBE05}"/>
                </a:ext>
              </a:extLst>
            </p:cNvPr>
            <p:cNvSpPr>
              <a:spLocks noEditPoints="1"/>
            </p:cNvSpPr>
            <p:nvPr/>
          </p:nvSpPr>
          <p:spPr bwMode="auto">
            <a:xfrm>
              <a:off x="-6753225" y="4094163"/>
              <a:ext cx="346075" cy="576263"/>
            </a:xfrm>
            <a:custGeom>
              <a:avLst/>
              <a:gdLst>
                <a:gd name="T0" fmla="*/ 299 w 513"/>
                <a:gd name="T1" fmla="*/ 854 h 854"/>
                <a:gd name="T2" fmla="*/ 43 w 513"/>
                <a:gd name="T3" fmla="*/ 854 h 854"/>
                <a:gd name="T4" fmla="*/ 0 w 513"/>
                <a:gd name="T5" fmla="*/ 812 h 854"/>
                <a:gd name="T6" fmla="*/ 0 w 513"/>
                <a:gd name="T7" fmla="*/ 44 h 854"/>
                <a:gd name="T8" fmla="*/ 13 w 513"/>
                <a:gd name="T9" fmla="*/ 13 h 854"/>
                <a:gd name="T10" fmla="*/ 45 w 513"/>
                <a:gd name="T11" fmla="*/ 1 h 854"/>
                <a:gd name="T12" fmla="*/ 499 w 513"/>
                <a:gd name="T13" fmla="*/ 98 h 854"/>
                <a:gd name="T14" fmla="*/ 512 w 513"/>
                <a:gd name="T15" fmla="*/ 133 h 854"/>
                <a:gd name="T16" fmla="*/ 339 w 513"/>
                <a:gd name="T17" fmla="*/ 825 h 854"/>
                <a:gd name="T18" fmla="*/ 299 w 513"/>
                <a:gd name="T19" fmla="*/ 854 h 854"/>
                <a:gd name="T20" fmla="*/ 85 w 513"/>
                <a:gd name="T21" fmla="*/ 769 h 854"/>
                <a:gd name="T22" fmla="*/ 268 w 513"/>
                <a:gd name="T23" fmla="*/ 769 h 854"/>
                <a:gd name="T24" fmla="*/ 424 w 513"/>
                <a:gd name="T25" fmla="*/ 150 h 854"/>
                <a:gd name="T26" fmla="*/ 85 w 513"/>
                <a:gd name="T27" fmla="*/ 89 h 854"/>
                <a:gd name="T28" fmla="*/ 85 w 513"/>
                <a:gd name="T29" fmla="*/ 76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854">
                  <a:moveTo>
                    <a:pt x="299" y="854"/>
                  </a:moveTo>
                  <a:cubicBezTo>
                    <a:pt x="43" y="854"/>
                    <a:pt x="43" y="854"/>
                    <a:pt x="43" y="854"/>
                  </a:cubicBezTo>
                  <a:cubicBezTo>
                    <a:pt x="19" y="854"/>
                    <a:pt x="0" y="835"/>
                    <a:pt x="0" y="812"/>
                  </a:cubicBezTo>
                  <a:cubicBezTo>
                    <a:pt x="0" y="44"/>
                    <a:pt x="0" y="44"/>
                    <a:pt x="0" y="44"/>
                  </a:cubicBezTo>
                  <a:cubicBezTo>
                    <a:pt x="0" y="32"/>
                    <a:pt x="5" y="21"/>
                    <a:pt x="13" y="13"/>
                  </a:cubicBezTo>
                  <a:cubicBezTo>
                    <a:pt x="22" y="4"/>
                    <a:pt x="33" y="0"/>
                    <a:pt x="45" y="1"/>
                  </a:cubicBezTo>
                  <a:cubicBezTo>
                    <a:pt x="133" y="6"/>
                    <a:pt x="426" y="29"/>
                    <a:pt x="499" y="98"/>
                  </a:cubicBezTo>
                  <a:cubicBezTo>
                    <a:pt x="508" y="107"/>
                    <a:pt x="513" y="120"/>
                    <a:pt x="512" y="133"/>
                  </a:cubicBezTo>
                  <a:cubicBezTo>
                    <a:pt x="492" y="355"/>
                    <a:pt x="345" y="806"/>
                    <a:pt x="339" y="825"/>
                  </a:cubicBezTo>
                  <a:cubicBezTo>
                    <a:pt x="333" y="842"/>
                    <a:pt x="317" y="854"/>
                    <a:pt x="299" y="854"/>
                  </a:cubicBezTo>
                  <a:close/>
                  <a:moveTo>
                    <a:pt x="85" y="769"/>
                  </a:moveTo>
                  <a:cubicBezTo>
                    <a:pt x="268" y="769"/>
                    <a:pt x="268" y="769"/>
                    <a:pt x="268" y="769"/>
                  </a:cubicBezTo>
                  <a:cubicBezTo>
                    <a:pt x="299" y="669"/>
                    <a:pt x="402" y="337"/>
                    <a:pt x="424" y="150"/>
                  </a:cubicBezTo>
                  <a:cubicBezTo>
                    <a:pt x="370" y="124"/>
                    <a:pt x="222" y="100"/>
                    <a:pt x="85" y="89"/>
                  </a:cubicBezTo>
                  <a:lnTo>
                    <a:pt x="85" y="7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 name="Freeform 30">
              <a:extLst>
                <a:ext uri="{FF2B5EF4-FFF2-40B4-BE49-F238E27FC236}">
                  <a16:creationId xmlns:a16="http://schemas.microsoft.com/office/drawing/2014/main" id="{07C5E48A-6194-44D4-BA82-8A07E800E146}"/>
                </a:ext>
              </a:extLst>
            </p:cNvPr>
            <p:cNvSpPr>
              <a:spLocks noEditPoints="1"/>
            </p:cNvSpPr>
            <p:nvPr/>
          </p:nvSpPr>
          <p:spPr bwMode="auto">
            <a:xfrm>
              <a:off x="-5773738" y="4152901"/>
              <a:ext cx="404813" cy="574675"/>
            </a:xfrm>
            <a:custGeom>
              <a:avLst/>
              <a:gdLst>
                <a:gd name="T0" fmla="*/ 555 w 598"/>
                <a:gd name="T1" fmla="*/ 854 h 854"/>
                <a:gd name="T2" fmla="*/ 299 w 598"/>
                <a:gd name="T3" fmla="*/ 854 h 854"/>
                <a:gd name="T4" fmla="*/ 258 w 598"/>
                <a:gd name="T5" fmla="*/ 822 h 854"/>
                <a:gd name="T6" fmla="*/ 9 w 598"/>
                <a:gd name="T7" fmla="*/ 151 h 854"/>
                <a:gd name="T8" fmla="*/ 4 w 598"/>
                <a:gd name="T9" fmla="*/ 116 h 854"/>
                <a:gd name="T10" fmla="*/ 27 w 598"/>
                <a:gd name="T11" fmla="*/ 90 h 854"/>
                <a:gd name="T12" fmla="*/ 555 w 598"/>
                <a:gd name="T13" fmla="*/ 0 h 854"/>
                <a:gd name="T14" fmla="*/ 598 w 598"/>
                <a:gd name="T15" fmla="*/ 43 h 854"/>
                <a:gd name="T16" fmla="*/ 598 w 598"/>
                <a:gd name="T17" fmla="*/ 811 h 854"/>
                <a:gd name="T18" fmla="*/ 555 w 598"/>
                <a:gd name="T19" fmla="*/ 854 h 854"/>
                <a:gd name="T20" fmla="*/ 331 w 598"/>
                <a:gd name="T21" fmla="*/ 768 h 854"/>
                <a:gd name="T22" fmla="*/ 513 w 598"/>
                <a:gd name="T23" fmla="*/ 768 h 854"/>
                <a:gd name="T24" fmla="*/ 513 w 598"/>
                <a:gd name="T25" fmla="*/ 86 h 854"/>
                <a:gd name="T26" fmla="*/ 105 w 598"/>
                <a:gd name="T27" fmla="*/ 151 h 854"/>
                <a:gd name="T28" fmla="*/ 331 w 598"/>
                <a:gd name="T29" fmla="*/ 76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8" h="854">
                  <a:moveTo>
                    <a:pt x="555" y="854"/>
                  </a:moveTo>
                  <a:cubicBezTo>
                    <a:pt x="299" y="854"/>
                    <a:pt x="299" y="854"/>
                    <a:pt x="299" y="854"/>
                  </a:cubicBezTo>
                  <a:cubicBezTo>
                    <a:pt x="280" y="854"/>
                    <a:pt x="263" y="841"/>
                    <a:pt x="258" y="822"/>
                  </a:cubicBezTo>
                  <a:cubicBezTo>
                    <a:pt x="226" y="707"/>
                    <a:pt x="61" y="236"/>
                    <a:pt x="9" y="151"/>
                  </a:cubicBezTo>
                  <a:cubicBezTo>
                    <a:pt x="2" y="140"/>
                    <a:pt x="0" y="128"/>
                    <a:pt x="4" y="116"/>
                  </a:cubicBezTo>
                  <a:cubicBezTo>
                    <a:pt x="7" y="105"/>
                    <a:pt x="16" y="95"/>
                    <a:pt x="27" y="90"/>
                  </a:cubicBezTo>
                  <a:cubicBezTo>
                    <a:pt x="34" y="86"/>
                    <a:pt x="220" y="0"/>
                    <a:pt x="555" y="0"/>
                  </a:cubicBezTo>
                  <a:cubicBezTo>
                    <a:pt x="579" y="0"/>
                    <a:pt x="598" y="19"/>
                    <a:pt x="598" y="43"/>
                  </a:cubicBezTo>
                  <a:cubicBezTo>
                    <a:pt x="598" y="811"/>
                    <a:pt x="598" y="811"/>
                    <a:pt x="598" y="811"/>
                  </a:cubicBezTo>
                  <a:cubicBezTo>
                    <a:pt x="598" y="835"/>
                    <a:pt x="579" y="854"/>
                    <a:pt x="555" y="854"/>
                  </a:cubicBezTo>
                  <a:close/>
                  <a:moveTo>
                    <a:pt x="331" y="768"/>
                  </a:moveTo>
                  <a:cubicBezTo>
                    <a:pt x="513" y="768"/>
                    <a:pt x="513" y="768"/>
                    <a:pt x="513" y="768"/>
                  </a:cubicBezTo>
                  <a:cubicBezTo>
                    <a:pt x="513" y="86"/>
                    <a:pt x="513" y="86"/>
                    <a:pt x="513" y="86"/>
                  </a:cubicBezTo>
                  <a:cubicBezTo>
                    <a:pt x="310" y="91"/>
                    <a:pt x="170" y="129"/>
                    <a:pt x="105" y="151"/>
                  </a:cubicBezTo>
                  <a:cubicBezTo>
                    <a:pt x="171" y="293"/>
                    <a:pt x="291" y="637"/>
                    <a:pt x="33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grpSp>
      <p:sp>
        <p:nvSpPr>
          <p:cNvPr id="10" name="Rectangle: Top Corners Rounded 9">
            <a:extLst>
              <a:ext uri="{FF2B5EF4-FFF2-40B4-BE49-F238E27FC236}">
                <a16:creationId xmlns:a16="http://schemas.microsoft.com/office/drawing/2014/main" id="{D8CEFEA3-7008-4B00-883C-2F159188097A}"/>
              </a:ext>
            </a:extLst>
          </p:cNvPr>
          <p:cNvSpPr/>
          <p:nvPr/>
        </p:nvSpPr>
        <p:spPr>
          <a:xfrm>
            <a:off x="6219196" y="1294711"/>
            <a:ext cx="2620004" cy="3484570"/>
          </a:xfrm>
          <a:prstGeom prst="round2SameRect">
            <a:avLst>
              <a:gd name="adj1" fmla="val 8245"/>
              <a:gd name="adj2" fmla="val 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b">
            <a:noAutofit/>
          </a:bodyPr>
          <a:lstStyle/>
          <a:p>
            <a:pPr marL="0" marR="0" lvl="0" indent="0" algn="l" defTabSz="914286"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Trebuchet MS"/>
                <a:ea typeface="+mn-ea"/>
                <a:cs typeface="+mn-cs"/>
              </a:rPr>
              <a:t>AWS + Sify Advantage </a:t>
            </a:r>
          </a:p>
          <a:p>
            <a:pPr marL="288000" marR="0" lvl="0" indent="-171450" algn="l" defTabSz="914286"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Trebuchet MS"/>
                <a:ea typeface="+mn-ea"/>
                <a:cs typeface="+mn-cs"/>
              </a:rPr>
              <a:t>End to end AWS Integrated service coverage - Access-Architect-Migrate-Manage-and Secure</a:t>
            </a:r>
          </a:p>
          <a:p>
            <a:pPr marL="288000" marR="0" lvl="0" indent="-171450" algn="l" defTabSz="914286"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Trebuchet MS"/>
                <a:ea typeface="+mn-ea"/>
                <a:cs typeface="+mn-cs"/>
              </a:rPr>
              <a:t>Best in breed Hybrid-Cloud Configuration through our AWS Cloud Adjacent Data-Center connected at a 10G+ Speed at less than 100 Microseconds</a:t>
            </a:r>
          </a:p>
          <a:p>
            <a:pPr marL="288000" marR="0" lvl="0" indent="-171450" algn="l" defTabSz="91428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chemeClr val="tx1"/>
              </a:solidFill>
              <a:effectLst/>
              <a:uLnTx/>
              <a:uFillTx/>
              <a:latin typeface="Trebuchet MS"/>
              <a:ea typeface="+mn-ea"/>
              <a:cs typeface="+mn-cs"/>
            </a:endParaRPr>
          </a:p>
          <a:p>
            <a:pPr marL="288000" marR="0" lvl="0" indent="-171450" algn="l" defTabSz="914286"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Trebuchet MS"/>
                <a:ea typeface="+mn-ea"/>
                <a:cs typeface="+mn-cs"/>
              </a:rPr>
              <a:t>Sify provides unified, integrated, single pane of glass of management across their private IT and AWS IT</a:t>
            </a:r>
            <a:endParaRPr kumimoji="0" lang="en-IN" sz="1100" b="0" i="0" u="none" strike="noStrike" kern="1200" cap="none" spc="0" normalizeH="0" baseline="0" noProof="0" dirty="0">
              <a:ln>
                <a:noFill/>
              </a:ln>
              <a:solidFill>
                <a:schemeClr val="tx1"/>
              </a:solidFill>
              <a:effectLst/>
              <a:uLnTx/>
              <a:uFillTx/>
              <a:latin typeface="Trebuchet MS"/>
              <a:ea typeface="+mn-ea"/>
              <a:cs typeface="+mn-cs"/>
            </a:endParaRPr>
          </a:p>
          <a:p>
            <a:pPr marL="288000" marR="0" lvl="0" indent="-171450" algn="l"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endParaRPr kumimoji="0" lang="en-US" sz="900" b="0" i="0" u="none" strike="noStrike" kern="1200" cap="none" spc="0" normalizeH="0" baseline="0" noProof="0" dirty="0">
              <a:ln>
                <a:noFill/>
              </a:ln>
              <a:solidFill>
                <a:schemeClr val="tx1"/>
              </a:solidFill>
              <a:effectLst/>
              <a:uLnTx/>
              <a:uFillTx/>
              <a:latin typeface="Trebuchet MS"/>
              <a:ea typeface="+mn-ea"/>
              <a:cs typeface="+mn-cs"/>
            </a:endParaRPr>
          </a:p>
        </p:txBody>
      </p:sp>
      <p:grpSp>
        <p:nvGrpSpPr>
          <p:cNvPr id="51" name="Group 50">
            <a:extLst>
              <a:ext uri="{FF2B5EF4-FFF2-40B4-BE49-F238E27FC236}">
                <a16:creationId xmlns:a16="http://schemas.microsoft.com/office/drawing/2014/main" id="{87F0D4A2-8FCE-4D1F-9549-996082E1FE72}"/>
              </a:ext>
            </a:extLst>
          </p:cNvPr>
          <p:cNvGrpSpPr/>
          <p:nvPr/>
        </p:nvGrpSpPr>
        <p:grpSpPr>
          <a:xfrm>
            <a:off x="3262574" y="3608971"/>
            <a:ext cx="2560986" cy="1170310"/>
            <a:chOff x="3261998" y="985923"/>
            <a:chExt cx="2560986" cy="1170310"/>
          </a:xfrm>
        </p:grpSpPr>
        <p:sp>
          <p:nvSpPr>
            <p:cNvPr id="7" name="Rectangle: Top Corners Rounded 6">
              <a:extLst>
                <a:ext uri="{FF2B5EF4-FFF2-40B4-BE49-F238E27FC236}">
                  <a16:creationId xmlns:a16="http://schemas.microsoft.com/office/drawing/2014/main" id="{7AB0EBA4-5C11-4FBF-9E22-96C29854E599}"/>
                </a:ext>
              </a:extLst>
            </p:cNvPr>
            <p:cNvSpPr/>
            <p:nvPr/>
          </p:nvSpPr>
          <p:spPr>
            <a:xfrm>
              <a:off x="3261998" y="1294712"/>
              <a:ext cx="2560986" cy="86152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7000"/>
                </a:lnSpc>
                <a:spcBef>
                  <a:spcPts val="0"/>
                </a:spcBef>
                <a:spcAft>
                  <a:spcPts val="800"/>
                </a:spcAft>
                <a:buClrTx/>
                <a:buSzTx/>
                <a:buFontTx/>
                <a:buNone/>
                <a:tabLst/>
                <a:defRPr/>
              </a:pPr>
              <a:br>
                <a:rPr kumimoji="0" lang="en-US" sz="900" b="0" i="0" u="none" strike="noStrike" kern="1200" cap="none" spc="0" normalizeH="0" baseline="0" noProof="0" dirty="0">
                  <a:ln>
                    <a:noFill/>
                  </a:ln>
                  <a:solidFill>
                    <a:schemeClr val="tx1"/>
                  </a:solidFill>
                  <a:effectLst/>
                  <a:uLnTx/>
                  <a:uFillTx/>
                  <a:latin typeface="Trebuchet MS"/>
                  <a:ea typeface="+mn-ea"/>
                  <a:cs typeface="+mn-cs"/>
                </a:rPr>
              </a:br>
              <a:r>
                <a:rPr kumimoji="0" lang="en-US" sz="900" b="0" i="0" u="none" strike="noStrike" kern="1200" cap="none" spc="0" normalizeH="0" baseline="0" noProof="0" dirty="0">
                  <a:ln>
                    <a:noFill/>
                  </a:ln>
                  <a:solidFill>
                    <a:schemeClr val="tx1"/>
                  </a:solidFill>
                  <a:effectLst/>
                  <a:uLnTx/>
                  <a:uFillTx/>
                  <a:latin typeface="Trebuchet MS"/>
                  <a:ea typeface="+mn-ea"/>
                  <a:cs typeface="+mn-cs"/>
                </a:rPr>
                <a:t>By virtue of being enrolled in Advanced Tier Consulting Track, Sify is a key partner of AWS providing the Advanced Managed services for AWS cloud integrated offerings</a:t>
              </a:r>
            </a:p>
          </p:txBody>
        </p:sp>
        <p:sp>
          <p:nvSpPr>
            <p:cNvPr id="12" name="Oval 11">
              <a:extLst>
                <a:ext uri="{FF2B5EF4-FFF2-40B4-BE49-F238E27FC236}">
                  <a16:creationId xmlns:a16="http://schemas.microsoft.com/office/drawing/2014/main" id="{429AF9BB-5EC7-41CC-AFA8-C8ED49BB35AA}"/>
                </a:ext>
              </a:extLst>
            </p:cNvPr>
            <p:cNvSpPr/>
            <p:nvPr/>
          </p:nvSpPr>
          <p:spPr>
            <a:xfrm>
              <a:off x="4271202" y="985923"/>
              <a:ext cx="542578" cy="541548"/>
            </a:xfrm>
            <a:prstGeom prst="ellipse">
              <a:avLst/>
            </a:prstGeom>
            <a:solidFill>
              <a:schemeClr val="accent2">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solidFill>
                <a:effectLst/>
                <a:uLnTx/>
                <a:uFillTx/>
                <a:latin typeface="Trebuchet MS"/>
                <a:ea typeface="+mn-ea"/>
                <a:cs typeface="+mn-cs"/>
              </a:endParaRPr>
            </a:p>
          </p:txBody>
        </p:sp>
        <p:grpSp>
          <p:nvGrpSpPr>
            <p:cNvPr id="18" name="Group 17">
              <a:extLst>
                <a:ext uri="{FF2B5EF4-FFF2-40B4-BE49-F238E27FC236}">
                  <a16:creationId xmlns:a16="http://schemas.microsoft.com/office/drawing/2014/main" id="{9DBDE7FB-486E-49F4-B370-26A67A161281}"/>
                </a:ext>
              </a:extLst>
            </p:cNvPr>
            <p:cNvGrpSpPr/>
            <p:nvPr/>
          </p:nvGrpSpPr>
          <p:grpSpPr>
            <a:xfrm>
              <a:off x="4388310" y="1089263"/>
              <a:ext cx="335493" cy="334869"/>
              <a:chOff x="1668463" y="-1581089"/>
              <a:chExt cx="854076" cy="852488"/>
            </a:xfrm>
            <a:solidFill>
              <a:schemeClr val="accent2">
                <a:lumMod val="75000"/>
              </a:schemeClr>
            </a:solidFill>
          </p:grpSpPr>
          <p:sp>
            <p:nvSpPr>
              <p:cNvPr id="19" name="Oval 5">
                <a:extLst>
                  <a:ext uri="{FF2B5EF4-FFF2-40B4-BE49-F238E27FC236}">
                    <a16:creationId xmlns:a16="http://schemas.microsoft.com/office/drawing/2014/main" id="{EF1DE325-E1A5-46C9-93C3-723C6D81EA89}"/>
                  </a:ext>
                </a:extLst>
              </p:cNvPr>
              <p:cNvSpPr>
                <a:spLocks noChangeArrowheads="1"/>
              </p:cNvSpPr>
              <p:nvPr/>
            </p:nvSpPr>
            <p:spPr bwMode="auto">
              <a:xfrm>
                <a:off x="1743076" y="-1006475"/>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0" name="Freeform 6">
                <a:extLst>
                  <a:ext uri="{FF2B5EF4-FFF2-40B4-BE49-F238E27FC236}">
                    <a16:creationId xmlns:a16="http://schemas.microsoft.com/office/drawing/2014/main" id="{118593D2-8C0C-42E3-833C-407F59DB160D}"/>
                  </a:ext>
                </a:extLst>
              </p:cNvPr>
              <p:cNvSpPr>
                <a:spLocks/>
              </p:cNvSpPr>
              <p:nvPr/>
            </p:nvSpPr>
            <p:spPr bwMode="auto">
              <a:xfrm>
                <a:off x="1668463" y="-952440"/>
                <a:ext cx="300038" cy="223839"/>
              </a:xfrm>
              <a:custGeom>
                <a:avLst/>
                <a:gdLst>
                  <a:gd name="T0" fmla="*/ 480 w 720"/>
                  <a:gd name="T1" fmla="*/ 0 h 540"/>
                  <a:gd name="T2" fmla="*/ 360 w 720"/>
                  <a:gd name="T3" fmla="*/ 0 h 540"/>
                  <a:gd name="T4" fmla="*/ 240 w 720"/>
                  <a:gd name="T5" fmla="*/ 0 h 540"/>
                  <a:gd name="T6" fmla="*/ 0 w 720"/>
                  <a:gd name="T7" fmla="*/ 240 h 540"/>
                  <a:gd name="T8" fmla="*/ 0 w 720"/>
                  <a:gd name="T9" fmla="*/ 480 h 540"/>
                  <a:gd name="T10" fmla="*/ 60 w 720"/>
                  <a:gd name="T11" fmla="*/ 540 h 540"/>
                  <a:gd name="T12" fmla="*/ 660 w 720"/>
                  <a:gd name="T13" fmla="*/ 540 h 540"/>
                  <a:gd name="T14" fmla="*/ 720 w 720"/>
                  <a:gd name="T15" fmla="*/ 480 h 540"/>
                  <a:gd name="T16" fmla="*/ 720 w 720"/>
                  <a:gd name="T17" fmla="*/ 240 h 540"/>
                  <a:gd name="T18" fmla="*/ 480 w 720"/>
                  <a:gd name="T1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540">
                    <a:moveTo>
                      <a:pt x="480" y="0"/>
                    </a:moveTo>
                    <a:cubicBezTo>
                      <a:pt x="360" y="0"/>
                      <a:pt x="360" y="0"/>
                      <a:pt x="360" y="0"/>
                    </a:cubicBezTo>
                    <a:cubicBezTo>
                      <a:pt x="240" y="0"/>
                      <a:pt x="240" y="0"/>
                      <a:pt x="240" y="0"/>
                    </a:cubicBezTo>
                    <a:cubicBezTo>
                      <a:pt x="108" y="0"/>
                      <a:pt x="0" y="108"/>
                      <a:pt x="0" y="240"/>
                    </a:cubicBezTo>
                    <a:cubicBezTo>
                      <a:pt x="0" y="480"/>
                      <a:pt x="0" y="480"/>
                      <a:pt x="0" y="480"/>
                    </a:cubicBezTo>
                    <a:cubicBezTo>
                      <a:pt x="0" y="513"/>
                      <a:pt x="27" y="540"/>
                      <a:pt x="60" y="540"/>
                    </a:cubicBezTo>
                    <a:cubicBezTo>
                      <a:pt x="660" y="540"/>
                      <a:pt x="660" y="540"/>
                      <a:pt x="660" y="540"/>
                    </a:cubicBezTo>
                    <a:cubicBezTo>
                      <a:pt x="693" y="540"/>
                      <a:pt x="720" y="513"/>
                      <a:pt x="720" y="480"/>
                    </a:cubicBezTo>
                    <a:cubicBezTo>
                      <a:pt x="720" y="240"/>
                      <a:pt x="720" y="240"/>
                      <a:pt x="720" y="240"/>
                    </a:cubicBezTo>
                    <a:cubicBezTo>
                      <a:pt x="720" y="108"/>
                      <a:pt x="612" y="0"/>
                      <a:pt x="4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1" name="Oval 7">
                <a:extLst>
                  <a:ext uri="{FF2B5EF4-FFF2-40B4-BE49-F238E27FC236}">
                    <a16:creationId xmlns:a16="http://schemas.microsoft.com/office/drawing/2014/main" id="{605C18A6-D6CA-4D9E-85F3-2A3C9CD1E681}"/>
                  </a:ext>
                </a:extLst>
              </p:cNvPr>
              <p:cNvSpPr>
                <a:spLocks noChangeArrowheads="1"/>
              </p:cNvSpPr>
              <p:nvPr/>
            </p:nvSpPr>
            <p:spPr bwMode="auto">
              <a:xfrm>
                <a:off x="2297113" y="-1006475"/>
                <a:ext cx="149225"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2" name="Freeform 8">
                <a:extLst>
                  <a:ext uri="{FF2B5EF4-FFF2-40B4-BE49-F238E27FC236}">
                    <a16:creationId xmlns:a16="http://schemas.microsoft.com/office/drawing/2014/main" id="{3A1E2A90-CD7B-44EA-836F-BD09090794B8}"/>
                  </a:ext>
                </a:extLst>
              </p:cNvPr>
              <p:cNvSpPr>
                <a:spLocks/>
              </p:cNvSpPr>
              <p:nvPr/>
            </p:nvSpPr>
            <p:spPr bwMode="auto">
              <a:xfrm>
                <a:off x="2222501" y="-952440"/>
                <a:ext cx="300038" cy="223839"/>
              </a:xfrm>
              <a:custGeom>
                <a:avLst/>
                <a:gdLst>
                  <a:gd name="T0" fmla="*/ 480 w 720"/>
                  <a:gd name="T1" fmla="*/ 0 h 540"/>
                  <a:gd name="T2" fmla="*/ 360 w 720"/>
                  <a:gd name="T3" fmla="*/ 0 h 540"/>
                  <a:gd name="T4" fmla="*/ 240 w 720"/>
                  <a:gd name="T5" fmla="*/ 0 h 540"/>
                  <a:gd name="T6" fmla="*/ 0 w 720"/>
                  <a:gd name="T7" fmla="*/ 240 h 540"/>
                  <a:gd name="T8" fmla="*/ 0 w 720"/>
                  <a:gd name="T9" fmla="*/ 480 h 540"/>
                  <a:gd name="T10" fmla="*/ 60 w 720"/>
                  <a:gd name="T11" fmla="*/ 540 h 540"/>
                  <a:gd name="T12" fmla="*/ 660 w 720"/>
                  <a:gd name="T13" fmla="*/ 540 h 540"/>
                  <a:gd name="T14" fmla="*/ 720 w 720"/>
                  <a:gd name="T15" fmla="*/ 480 h 540"/>
                  <a:gd name="T16" fmla="*/ 720 w 720"/>
                  <a:gd name="T17" fmla="*/ 240 h 540"/>
                  <a:gd name="T18" fmla="*/ 480 w 720"/>
                  <a:gd name="T1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540">
                    <a:moveTo>
                      <a:pt x="480" y="0"/>
                    </a:moveTo>
                    <a:cubicBezTo>
                      <a:pt x="360" y="0"/>
                      <a:pt x="360" y="0"/>
                      <a:pt x="360" y="0"/>
                    </a:cubicBezTo>
                    <a:cubicBezTo>
                      <a:pt x="240" y="0"/>
                      <a:pt x="240" y="0"/>
                      <a:pt x="240" y="0"/>
                    </a:cubicBezTo>
                    <a:cubicBezTo>
                      <a:pt x="108" y="0"/>
                      <a:pt x="0" y="108"/>
                      <a:pt x="0" y="240"/>
                    </a:cubicBezTo>
                    <a:cubicBezTo>
                      <a:pt x="0" y="480"/>
                      <a:pt x="0" y="480"/>
                      <a:pt x="0" y="480"/>
                    </a:cubicBezTo>
                    <a:cubicBezTo>
                      <a:pt x="0" y="513"/>
                      <a:pt x="27" y="540"/>
                      <a:pt x="60" y="540"/>
                    </a:cubicBezTo>
                    <a:cubicBezTo>
                      <a:pt x="660" y="540"/>
                      <a:pt x="660" y="540"/>
                      <a:pt x="660" y="540"/>
                    </a:cubicBezTo>
                    <a:cubicBezTo>
                      <a:pt x="693" y="540"/>
                      <a:pt x="720" y="513"/>
                      <a:pt x="720" y="480"/>
                    </a:cubicBezTo>
                    <a:cubicBezTo>
                      <a:pt x="720" y="240"/>
                      <a:pt x="720" y="240"/>
                      <a:pt x="720" y="240"/>
                    </a:cubicBezTo>
                    <a:cubicBezTo>
                      <a:pt x="720" y="108"/>
                      <a:pt x="612" y="0"/>
                      <a:pt x="4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23" name="Freeform 9">
                <a:extLst>
                  <a:ext uri="{FF2B5EF4-FFF2-40B4-BE49-F238E27FC236}">
                    <a16:creationId xmlns:a16="http://schemas.microsoft.com/office/drawing/2014/main" id="{F6A4C3C1-1082-4F38-81CC-CC0490CF808C}"/>
                  </a:ext>
                </a:extLst>
              </p:cNvPr>
              <p:cNvSpPr>
                <a:spLocks noEditPoints="1"/>
              </p:cNvSpPr>
              <p:nvPr/>
            </p:nvSpPr>
            <p:spPr bwMode="auto">
              <a:xfrm>
                <a:off x="1770063" y="-1581089"/>
                <a:ext cx="450850" cy="507999"/>
              </a:xfrm>
              <a:custGeom>
                <a:avLst/>
                <a:gdLst>
                  <a:gd name="T0" fmla="*/ 342 w 1080"/>
                  <a:gd name="T1" fmla="*/ 1182 h 1220"/>
                  <a:gd name="T2" fmla="*/ 565 w 1080"/>
                  <a:gd name="T3" fmla="*/ 960 h 1220"/>
                  <a:gd name="T4" fmla="*/ 780 w 1080"/>
                  <a:gd name="T5" fmla="*/ 960 h 1220"/>
                  <a:gd name="T6" fmla="*/ 1080 w 1080"/>
                  <a:gd name="T7" fmla="*/ 660 h 1220"/>
                  <a:gd name="T8" fmla="*/ 1080 w 1080"/>
                  <a:gd name="T9" fmla="*/ 300 h 1220"/>
                  <a:gd name="T10" fmla="*/ 780 w 1080"/>
                  <a:gd name="T11" fmla="*/ 0 h 1220"/>
                  <a:gd name="T12" fmla="*/ 300 w 1080"/>
                  <a:gd name="T13" fmla="*/ 0 h 1220"/>
                  <a:gd name="T14" fmla="*/ 0 w 1080"/>
                  <a:gd name="T15" fmla="*/ 300 h 1220"/>
                  <a:gd name="T16" fmla="*/ 0 w 1080"/>
                  <a:gd name="T17" fmla="*/ 660 h 1220"/>
                  <a:gd name="T18" fmla="*/ 240 w 1080"/>
                  <a:gd name="T19" fmla="*/ 954 h 1220"/>
                  <a:gd name="T20" fmla="*/ 240 w 1080"/>
                  <a:gd name="T21" fmla="*/ 1140 h 1220"/>
                  <a:gd name="T22" fmla="*/ 342 w 1080"/>
                  <a:gd name="T23" fmla="*/ 1182 h 1220"/>
                  <a:gd name="T24" fmla="*/ 762 w 1080"/>
                  <a:gd name="T25" fmla="*/ 342 h 1220"/>
                  <a:gd name="T26" fmla="*/ 522 w 1080"/>
                  <a:gd name="T27" fmla="*/ 582 h 1220"/>
                  <a:gd name="T28" fmla="*/ 438 w 1080"/>
                  <a:gd name="T29" fmla="*/ 582 h 1220"/>
                  <a:gd name="T30" fmla="*/ 318 w 1080"/>
                  <a:gd name="T31" fmla="*/ 462 h 1220"/>
                  <a:gd name="T32" fmla="*/ 318 w 1080"/>
                  <a:gd name="T33" fmla="*/ 378 h 1220"/>
                  <a:gd name="T34" fmla="*/ 402 w 1080"/>
                  <a:gd name="T35" fmla="*/ 378 h 1220"/>
                  <a:gd name="T36" fmla="*/ 480 w 1080"/>
                  <a:gd name="T37" fmla="*/ 455 h 1220"/>
                  <a:gd name="T38" fmla="*/ 678 w 1080"/>
                  <a:gd name="T39" fmla="*/ 258 h 1220"/>
                  <a:gd name="T40" fmla="*/ 762 w 1080"/>
                  <a:gd name="T41" fmla="*/ 258 h 1220"/>
                  <a:gd name="T42" fmla="*/ 762 w 1080"/>
                  <a:gd name="T43" fmla="*/ 342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0" h="1220">
                    <a:moveTo>
                      <a:pt x="342" y="1182"/>
                    </a:moveTo>
                    <a:cubicBezTo>
                      <a:pt x="565" y="960"/>
                      <a:pt x="565" y="960"/>
                      <a:pt x="565" y="960"/>
                    </a:cubicBezTo>
                    <a:cubicBezTo>
                      <a:pt x="780" y="960"/>
                      <a:pt x="780" y="960"/>
                      <a:pt x="780" y="960"/>
                    </a:cubicBezTo>
                    <a:cubicBezTo>
                      <a:pt x="946" y="960"/>
                      <a:pt x="1080" y="826"/>
                      <a:pt x="1080" y="660"/>
                    </a:cubicBezTo>
                    <a:cubicBezTo>
                      <a:pt x="1080" y="300"/>
                      <a:pt x="1080" y="300"/>
                      <a:pt x="1080" y="300"/>
                    </a:cubicBezTo>
                    <a:cubicBezTo>
                      <a:pt x="1080" y="134"/>
                      <a:pt x="946" y="0"/>
                      <a:pt x="780" y="0"/>
                    </a:cubicBezTo>
                    <a:cubicBezTo>
                      <a:pt x="300" y="0"/>
                      <a:pt x="300" y="0"/>
                      <a:pt x="300" y="0"/>
                    </a:cubicBezTo>
                    <a:cubicBezTo>
                      <a:pt x="134" y="0"/>
                      <a:pt x="0" y="134"/>
                      <a:pt x="0" y="300"/>
                    </a:cubicBezTo>
                    <a:cubicBezTo>
                      <a:pt x="0" y="660"/>
                      <a:pt x="0" y="660"/>
                      <a:pt x="0" y="660"/>
                    </a:cubicBezTo>
                    <a:cubicBezTo>
                      <a:pt x="0" y="805"/>
                      <a:pt x="103" y="926"/>
                      <a:pt x="240" y="954"/>
                    </a:cubicBezTo>
                    <a:cubicBezTo>
                      <a:pt x="240" y="1140"/>
                      <a:pt x="240" y="1140"/>
                      <a:pt x="240" y="1140"/>
                    </a:cubicBezTo>
                    <a:cubicBezTo>
                      <a:pt x="240" y="1193"/>
                      <a:pt x="305" y="1220"/>
                      <a:pt x="342" y="1182"/>
                    </a:cubicBezTo>
                    <a:close/>
                    <a:moveTo>
                      <a:pt x="762" y="342"/>
                    </a:moveTo>
                    <a:cubicBezTo>
                      <a:pt x="522" y="582"/>
                      <a:pt x="522" y="582"/>
                      <a:pt x="522" y="582"/>
                    </a:cubicBezTo>
                    <a:cubicBezTo>
                      <a:pt x="499" y="606"/>
                      <a:pt x="461" y="606"/>
                      <a:pt x="438" y="582"/>
                    </a:cubicBezTo>
                    <a:cubicBezTo>
                      <a:pt x="318" y="462"/>
                      <a:pt x="318" y="462"/>
                      <a:pt x="318" y="462"/>
                    </a:cubicBezTo>
                    <a:cubicBezTo>
                      <a:pt x="294" y="439"/>
                      <a:pt x="294" y="401"/>
                      <a:pt x="318" y="378"/>
                    </a:cubicBezTo>
                    <a:cubicBezTo>
                      <a:pt x="341" y="354"/>
                      <a:pt x="379" y="354"/>
                      <a:pt x="402" y="378"/>
                    </a:cubicBezTo>
                    <a:cubicBezTo>
                      <a:pt x="480" y="455"/>
                      <a:pt x="480" y="455"/>
                      <a:pt x="480" y="455"/>
                    </a:cubicBezTo>
                    <a:cubicBezTo>
                      <a:pt x="678" y="258"/>
                      <a:pt x="678" y="258"/>
                      <a:pt x="678" y="258"/>
                    </a:cubicBezTo>
                    <a:cubicBezTo>
                      <a:pt x="701" y="234"/>
                      <a:pt x="739" y="234"/>
                      <a:pt x="762" y="258"/>
                    </a:cubicBezTo>
                    <a:cubicBezTo>
                      <a:pt x="786" y="281"/>
                      <a:pt x="786" y="319"/>
                      <a:pt x="762"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grpSp>
      </p:grpSp>
      <p:grpSp>
        <p:nvGrpSpPr>
          <p:cNvPr id="53" name="Group 52">
            <a:extLst>
              <a:ext uri="{FF2B5EF4-FFF2-40B4-BE49-F238E27FC236}">
                <a16:creationId xmlns:a16="http://schemas.microsoft.com/office/drawing/2014/main" id="{30FFB784-1FE5-4529-9B15-812F299B886F}"/>
              </a:ext>
            </a:extLst>
          </p:cNvPr>
          <p:cNvGrpSpPr/>
          <p:nvPr/>
        </p:nvGrpSpPr>
        <p:grpSpPr>
          <a:xfrm>
            <a:off x="3262574" y="2331870"/>
            <a:ext cx="2560986" cy="1168093"/>
            <a:chOff x="3369412" y="1018966"/>
            <a:chExt cx="2560986" cy="1168093"/>
          </a:xfrm>
        </p:grpSpPr>
        <p:grpSp>
          <p:nvGrpSpPr>
            <p:cNvPr id="52" name="Group 51">
              <a:extLst>
                <a:ext uri="{FF2B5EF4-FFF2-40B4-BE49-F238E27FC236}">
                  <a16:creationId xmlns:a16="http://schemas.microsoft.com/office/drawing/2014/main" id="{80F2BA9F-C2E6-4EB8-894B-ACDD189812A6}"/>
                </a:ext>
              </a:extLst>
            </p:cNvPr>
            <p:cNvGrpSpPr/>
            <p:nvPr/>
          </p:nvGrpSpPr>
          <p:grpSpPr>
            <a:xfrm>
              <a:off x="3369412" y="1018966"/>
              <a:ext cx="2560986" cy="1168093"/>
              <a:chOff x="3270303" y="2287622"/>
              <a:chExt cx="2560986" cy="1168093"/>
            </a:xfrm>
          </p:grpSpPr>
          <p:sp>
            <p:nvSpPr>
              <p:cNvPr id="8" name="Rectangle: Top Corners Rounded 7">
                <a:extLst>
                  <a:ext uri="{FF2B5EF4-FFF2-40B4-BE49-F238E27FC236}">
                    <a16:creationId xmlns:a16="http://schemas.microsoft.com/office/drawing/2014/main" id="{40A7A303-FA2E-40D3-AC52-D42D136719B5}"/>
                  </a:ext>
                </a:extLst>
              </p:cNvPr>
              <p:cNvSpPr/>
              <p:nvPr/>
            </p:nvSpPr>
            <p:spPr>
              <a:xfrm>
                <a:off x="3270303" y="2594194"/>
                <a:ext cx="2560986" cy="861521"/>
              </a:xfrm>
              <a:prstGeom prst="round2Same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Trebuchet MS"/>
                    <a:ea typeface="+mn-ea"/>
                    <a:cs typeface="+mn-cs"/>
                  </a:rPr>
                  <a:t>In-house Certified skilled resources on AWS Integrated Offerings covering the entire gamut of Platform/Infra, Direct-Connect, Cloud Front, SAP and Digital Services</a:t>
                </a:r>
              </a:p>
            </p:txBody>
          </p:sp>
          <p:sp>
            <p:nvSpPr>
              <p:cNvPr id="14" name="Oval 13">
                <a:extLst>
                  <a:ext uri="{FF2B5EF4-FFF2-40B4-BE49-F238E27FC236}">
                    <a16:creationId xmlns:a16="http://schemas.microsoft.com/office/drawing/2014/main" id="{E266E799-9AE1-4E35-8323-BC3C0842DE4C}"/>
                  </a:ext>
                </a:extLst>
              </p:cNvPr>
              <p:cNvSpPr/>
              <p:nvPr/>
            </p:nvSpPr>
            <p:spPr>
              <a:xfrm>
                <a:off x="4304170" y="2287622"/>
                <a:ext cx="493253" cy="492316"/>
              </a:xfrm>
              <a:prstGeom prst="ellipse">
                <a:avLst/>
              </a:prstGeom>
              <a:solidFill>
                <a:schemeClr val="accent5">
                  <a:lumMod val="60000"/>
                  <a:lumOff val="4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solidFill>
                  <a:effectLst/>
                  <a:uLnTx/>
                  <a:uFillTx/>
                  <a:latin typeface="Trebuchet MS"/>
                  <a:ea typeface="+mn-ea"/>
                  <a:cs typeface="+mn-cs"/>
                </a:endParaRPr>
              </a:p>
            </p:txBody>
          </p:sp>
        </p:grpSp>
        <p:grpSp>
          <p:nvGrpSpPr>
            <p:cNvPr id="44" name="Group 43">
              <a:extLst>
                <a:ext uri="{FF2B5EF4-FFF2-40B4-BE49-F238E27FC236}">
                  <a16:creationId xmlns:a16="http://schemas.microsoft.com/office/drawing/2014/main" id="{00125F3A-0E80-4FD2-A544-BA1DCF85E3FB}"/>
                </a:ext>
              </a:extLst>
            </p:cNvPr>
            <p:cNvGrpSpPr/>
            <p:nvPr/>
          </p:nvGrpSpPr>
          <p:grpSpPr>
            <a:xfrm>
              <a:off x="4459369" y="1048796"/>
              <a:ext cx="370848" cy="394103"/>
              <a:chOff x="9390062" y="1698625"/>
              <a:chExt cx="1924051" cy="2044700"/>
            </a:xfrm>
            <a:solidFill>
              <a:schemeClr val="accent5">
                <a:lumMod val="75000"/>
              </a:schemeClr>
            </a:solidFill>
          </p:grpSpPr>
          <p:sp>
            <p:nvSpPr>
              <p:cNvPr id="45" name="Freeform 43">
                <a:extLst>
                  <a:ext uri="{FF2B5EF4-FFF2-40B4-BE49-F238E27FC236}">
                    <a16:creationId xmlns:a16="http://schemas.microsoft.com/office/drawing/2014/main" id="{9B6C5872-3B5A-4369-9B58-40380066E634}"/>
                  </a:ext>
                </a:extLst>
              </p:cNvPr>
              <p:cNvSpPr>
                <a:spLocks noEditPoints="1"/>
              </p:cNvSpPr>
              <p:nvPr/>
            </p:nvSpPr>
            <p:spPr bwMode="auto">
              <a:xfrm>
                <a:off x="9390062" y="2617788"/>
                <a:ext cx="790575" cy="781050"/>
              </a:xfrm>
              <a:custGeom>
                <a:avLst/>
                <a:gdLst>
                  <a:gd name="T0" fmla="*/ 333 w 367"/>
                  <a:gd name="T1" fmla="*/ 165 h 363"/>
                  <a:gd name="T2" fmla="*/ 355 w 367"/>
                  <a:gd name="T3" fmla="*/ 152 h 363"/>
                  <a:gd name="T4" fmla="*/ 361 w 367"/>
                  <a:gd name="T5" fmla="*/ 127 h 363"/>
                  <a:gd name="T6" fmla="*/ 320 w 367"/>
                  <a:gd name="T7" fmla="*/ 55 h 363"/>
                  <a:gd name="T8" fmla="*/ 304 w 367"/>
                  <a:gd name="T9" fmla="*/ 45 h 363"/>
                  <a:gd name="T10" fmla="*/ 294 w 367"/>
                  <a:gd name="T11" fmla="*/ 48 h 363"/>
                  <a:gd name="T12" fmla="*/ 272 w 367"/>
                  <a:gd name="T13" fmla="*/ 60 h 363"/>
                  <a:gd name="T14" fmla="*/ 263 w 367"/>
                  <a:gd name="T15" fmla="*/ 63 h 363"/>
                  <a:gd name="T16" fmla="*/ 244 w 367"/>
                  <a:gd name="T17" fmla="*/ 44 h 363"/>
                  <a:gd name="T18" fmla="*/ 244 w 367"/>
                  <a:gd name="T19" fmla="*/ 19 h 363"/>
                  <a:gd name="T20" fmla="*/ 225 w 367"/>
                  <a:gd name="T21" fmla="*/ 0 h 363"/>
                  <a:gd name="T22" fmla="*/ 142 w 367"/>
                  <a:gd name="T23" fmla="*/ 0 h 363"/>
                  <a:gd name="T24" fmla="*/ 123 w 367"/>
                  <a:gd name="T25" fmla="*/ 19 h 363"/>
                  <a:gd name="T26" fmla="*/ 123 w 367"/>
                  <a:gd name="T27" fmla="*/ 44 h 363"/>
                  <a:gd name="T28" fmla="*/ 104 w 367"/>
                  <a:gd name="T29" fmla="*/ 63 h 363"/>
                  <a:gd name="T30" fmla="*/ 95 w 367"/>
                  <a:gd name="T31" fmla="*/ 60 h 363"/>
                  <a:gd name="T32" fmla="*/ 73 w 367"/>
                  <a:gd name="T33" fmla="*/ 48 h 363"/>
                  <a:gd name="T34" fmla="*/ 64 w 367"/>
                  <a:gd name="T35" fmla="*/ 45 h 363"/>
                  <a:gd name="T36" fmla="*/ 47 w 367"/>
                  <a:gd name="T37" fmla="*/ 55 h 363"/>
                  <a:gd name="T38" fmla="*/ 6 w 367"/>
                  <a:gd name="T39" fmla="*/ 127 h 363"/>
                  <a:gd name="T40" fmla="*/ 12 w 367"/>
                  <a:gd name="T41" fmla="*/ 152 h 363"/>
                  <a:gd name="T42" fmla="*/ 34 w 367"/>
                  <a:gd name="T43" fmla="*/ 165 h 363"/>
                  <a:gd name="T44" fmla="*/ 34 w 367"/>
                  <a:gd name="T45" fmla="*/ 198 h 363"/>
                  <a:gd name="T46" fmla="*/ 12 w 367"/>
                  <a:gd name="T47" fmla="*/ 210 h 363"/>
                  <a:gd name="T48" fmla="*/ 6 w 367"/>
                  <a:gd name="T49" fmla="*/ 236 h 363"/>
                  <a:gd name="T50" fmla="*/ 47 w 367"/>
                  <a:gd name="T51" fmla="*/ 308 h 363"/>
                  <a:gd name="T52" fmla="*/ 64 w 367"/>
                  <a:gd name="T53" fmla="*/ 318 h 363"/>
                  <a:gd name="T54" fmla="*/ 73 w 367"/>
                  <a:gd name="T55" fmla="*/ 315 h 363"/>
                  <a:gd name="T56" fmla="*/ 95 w 367"/>
                  <a:gd name="T57" fmla="*/ 302 h 363"/>
                  <a:gd name="T58" fmla="*/ 104 w 367"/>
                  <a:gd name="T59" fmla="*/ 300 h 363"/>
                  <a:gd name="T60" fmla="*/ 123 w 367"/>
                  <a:gd name="T61" fmla="*/ 319 h 363"/>
                  <a:gd name="T62" fmla="*/ 123 w 367"/>
                  <a:gd name="T63" fmla="*/ 344 h 363"/>
                  <a:gd name="T64" fmla="*/ 142 w 367"/>
                  <a:gd name="T65" fmla="*/ 363 h 363"/>
                  <a:gd name="T66" fmla="*/ 225 w 367"/>
                  <a:gd name="T67" fmla="*/ 363 h 363"/>
                  <a:gd name="T68" fmla="*/ 244 w 367"/>
                  <a:gd name="T69" fmla="*/ 344 h 363"/>
                  <a:gd name="T70" fmla="*/ 244 w 367"/>
                  <a:gd name="T71" fmla="*/ 319 h 363"/>
                  <a:gd name="T72" fmla="*/ 263 w 367"/>
                  <a:gd name="T73" fmla="*/ 300 h 363"/>
                  <a:gd name="T74" fmla="*/ 272 w 367"/>
                  <a:gd name="T75" fmla="*/ 302 h 363"/>
                  <a:gd name="T76" fmla="*/ 294 w 367"/>
                  <a:gd name="T77" fmla="*/ 315 h 363"/>
                  <a:gd name="T78" fmla="*/ 304 w 367"/>
                  <a:gd name="T79" fmla="*/ 318 h 363"/>
                  <a:gd name="T80" fmla="*/ 320 w 367"/>
                  <a:gd name="T81" fmla="*/ 308 h 363"/>
                  <a:gd name="T82" fmla="*/ 361 w 367"/>
                  <a:gd name="T83" fmla="*/ 236 h 363"/>
                  <a:gd name="T84" fmla="*/ 355 w 367"/>
                  <a:gd name="T85" fmla="*/ 210 h 363"/>
                  <a:gd name="T86" fmla="*/ 333 w 367"/>
                  <a:gd name="T87" fmla="*/ 198 h 363"/>
                  <a:gd name="T88" fmla="*/ 333 w 367"/>
                  <a:gd name="T89" fmla="*/ 165 h 363"/>
                  <a:gd name="T90" fmla="*/ 184 w 367"/>
                  <a:gd name="T91" fmla="*/ 237 h 363"/>
                  <a:gd name="T92" fmla="*/ 128 w 367"/>
                  <a:gd name="T93" fmla="*/ 181 h 363"/>
                  <a:gd name="T94" fmla="*/ 184 w 367"/>
                  <a:gd name="T95" fmla="*/ 126 h 363"/>
                  <a:gd name="T96" fmla="*/ 239 w 367"/>
                  <a:gd name="T97" fmla="*/ 181 h 363"/>
                  <a:gd name="T98" fmla="*/ 184 w 367"/>
                  <a:gd name="T99" fmla="*/ 237 h 363"/>
                  <a:gd name="T100" fmla="*/ 184 w 367"/>
                  <a:gd name="T101" fmla="*/ 237 h 363"/>
                  <a:gd name="T102" fmla="*/ 184 w 367"/>
                  <a:gd name="T103" fmla="*/ 23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 h="363">
                    <a:moveTo>
                      <a:pt x="333" y="165"/>
                    </a:moveTo>
                    <a:cubicBezTo>
                      <a:pt x="355" y="152"/>
                      <a:pt x="355" y="152"/>
                      <a:pt x="355" y="152"/>
                    </a:cubicBezTo>
                    <a:cubicBezTo>
                      <a:pt x="364" y="147"/>
                      <a:pt x="367" y="136"/>
                      <a:pt x="361" y="127"/>
                    </a:cubicBezTo>
                    <a:cubicBezTo>
                      <a:pt x="320" y="55"/>
                      <a:pt x="320" y="55"/>
                      <a:pt x="320" y="55"/>
                    </a:cubicBezTo>
                    <a:cubicBezTo>
                      <a:pt x="316" y="49"/>
                      <a:pt x="310" y="45"/>
                      <a:pt x="304" y="45"/>
                    </a:cubicBezTo>
                    <a:cubicBezTo>
                      <a:pt x="300" y="45"/>
                      <a:pt x="297" y="46"/>
                      <a:pt x="294" y="48"/>
                    </a:cubicBezTo>
                    <a:cubicBezTo>
                      <a:pt x="272" y="60"/>
                      <a:pt x="272" y="60"/>
                      <a:pt x="272" y="60"/>
                    </a:cubicBezTo>
                    <a:cubicBezTo>
                      <a:pt x="269" y="62"/>
                      <a:pt x="266" y="63"/>
                      <a:pt x="263" y="63"/>
                    </a:cubicBezTo>
                    <a:cubicBezTo>
                      <a:pt x="253" y="63"/>
                      <a:pt x="244" y="55"/>
                      <a:pt x="244" y="44"/>
                    </a:cubicBezTo>
                    <a:cubicBezTo>
                      <a:pt x="244" y="19"/>
                      <a:pt x="244" y="19"/>
                      <a:pt x="244" y="19"/>
                    </a:cubicBezTo>
                    <a:cubicBezTo>
                      <a:pt x="244" y="8"/>
                      <a:pt x="236" y="0"/>
                      <a:pt x="225" y="0"/>
                    </a:cubicBezTo>
                    <a:cubicBezTo>
                      <a:pt x="142" y="0"/>
                      <a:pt x="142" y="0"/>
                      <a:pt x="142" y="0"/>
                    </a:cubicBezTo>
                    <a:cubicBezTo>
                      <a:pt x="131" y="0"/>
                      <a:pt x="123" y="8"/>
                      <a:pt x="123" y="19"/>
                    </a:cubicBezTo>
                    <a:cubicBezTo>
                      <a:pt x="123" y="44"/>
                      <a:pt x="123" y="44"/>
                      <a:pt x="123" y="44"/>
                    </a:cubicBezTo>
                    <a:cubicBezTo>
                      <a:pt x="123" y="55"/>
                      <a:pt x="114" y="63"/>
                      <a:pt x="104" y="63"/>
                    </a:cubicBezTo>
                    <a:cubicBezTo>
                      <a:pt x="101" y="63"/>
                      <a:pt x="98" y="62"/>
                      <a:pt x="95" y="60"/>
                    </a:cubicBezTo>
                    <a:cubicBezTo>
                      <a:pt x="73" y="48"/>
                      <a:pt x="73" y="48"/>
                      <a:pt x="73" y="48"/>
                    </a:cubicBezTo>
                    <a:cubicBezTo>
                      <a:pt x="70" y="46"/>
                      <a:pt x="67" y="45"/>
                      <a:pt x="64" y="45"/>
                    </a:cubicBezTo>
                    <a:cubicBezTo>
                      <a:pt x="57" y="45"/>
                      <a:pt x="51" y="49"/>
                      <a:pt x="47" y="55"/>
                    </a:cubicBezTo>
                    <a:cubicBezTo>
                      <a:pt x="6" y="127"/>
                      <a:pt x="6" y="127"/>
                      <a:pt x="6" y="127"/>
                    </a:cubicBezTo>
                    <a:cubicBezTo>
                      <a:pt x="0" y="136"/>
                      <a:pt x="3" y="147"/>
                      <a:pt x="12" y="152"/>
                    </a:cubicBezTo>
                    <a:cubicBezTo>
                      <a:pt x="34" y="165"/>
                      <a:pt x="34" y="165"/>
                      <a:pt x="34" y="165"/>
                    </a:cubicBezTo>
                    <a:cubicBezTo>
                      <a:pt x="47" y="172"/>
                      <a:pt x="47" y="190"/>
                      <a:pt x="34" y="198"/>
                    </a:cubicBezTo>
                    <a:cubicBezTo>
                      <a:pt x="12" y="210"/>
                      <a:pt x="12" y="210"/>
                      <a:pt x="12" y="210"/>
                    </a:cubicBezTo>
                    <a:cubicBezTo>
                      <a:pt x="3" y="216"/>
                      <a:pt x="0" y="227"/>
                      <a:pt x="6" y="236"/>
                    </a:cubicBezTo>
                    <a:cubicBezTo>
                      <a:pt x="47" y="308"/>
                      <a:pt x="47" y="308"/>
                      <a:pt x="47" y="308"/>
                    </a:cubicBezTo>
                    <a:cubicBezTo>
                      <a:pt x="51" y="314"/>
                      <a:pt x="57" y="318"/>
                      <a:pt x="64" y="318"/>
                    </a:cubicBezTo>
                    <a:cubicBezTo>
                      <a:pt x="67" y="318"/>
                      <a:pt x="70" y="317"/>
                      <a:pt x="73" y="315"/>
                    </a:cubicBezTo>
                    <a:cubicBezTo>
                      <a:pt x="95" y="302"/>
                      <a:pt x="95" y="302"/>
                      <a:pt x="95" y="302"/>
                    </a:cubicBezTo>
                    <a:cubicBezTo>
                      <a:pt x="98" y="301"/>
                      <a:pt x="101" y="300"/>
                      <a:pt x="104" y="300"/>
                    </a:cubicBezTo>
                    <a:cubicBezTo>
                      <a:pt x="114" y="300"/>
                      <a:pt x="123" y="308"/>
                      <a:pt x="123" y="319"/>
                    </a:cubicBezTo>
                    <a:cubicBezTo>
                      <a:pt x="123" y="344"/>
                      <a:pt x="123" y="344"/>
                      <a:pt x="123" y="344"/>
                    </a:cubicBezTo>
                    <a:cubicBezTo>
                      <a:pt x="123" y="354"/>
                      <a:pt x="131" y="363"/>
                      <a:pt x="142" y="363"/>
                    </a:cubicBezTo>
                    <a:cubicBezTo>
                      <a:pt x="225" y="363"/>
                      <a:pt x="225" y="363"/>
                      <a:pt x="225" y="363"/>
                    </a:cubicBezTo>
                    <a:cubicBezTo>
                      <a:pt x="236" y="363"/>
                      <a:pt x="244" y="354"/>
                      <a:pt x="244" y="344"/>
                    </a:cubicBezTo>
                    <a:cubicBezTo>
                      <a:pt x="244" y="319"/>
                      <a:pt x="244" y="319"/>
                      <a:pt x="244" y="319"/>
                    </a:cubicBezTo>
                    <a:cubicBezTo>
                      <a:pt x="244" y="308"/>
                      <a:pt x="253" y="300"/>
                      <a:pt x="263" y="300"/>
                    </a:cubicBezTo>
                    <a:cubicBezTo>
                      <a:pt x="266" y="300"/>
                      <a:pt x="269" y="301"/>
                      <a:pt x="272" y="302"/>
                    </a:cubicBezTo>
                    <a:cubicBezTo>
                      <a:pt x="294" y="315"/>
                      <a:pt x="294" y="315"/>
                      <a:pt x="294" y="315"/>
                    </a:cubicBezTo>
                    <a:cubicBezTo>
                      <a:pt x="297" y="317"/>
                      <a:pt x="300" y="318"/>
                      <a:pt x="304" y="318"/>
                    </a:cubicBezTo>
                    <a:cubicBezTo>
                      <a:pt x="310" y="318"/>
                      <a:pt x="316" y="314"/>
                      <a:pt x="320" y="308"/>
                    </a:cubicBezTo>
                    <a:cubicBezTo>
                      <a:pt x="361" y="236"/>
                      <a:pt x="361" y="236"/>
                      <a:pt x="361" y="236"/>
                    </a:cubicBezTo>
                    <a:cubicBezTo>
                      <a:pt x="367" y="227"/>
                      <a:pt x="364" y="216"/>
                      <a:pt x="355" y="210"/>
                    </a:cubicBezTo>
                    <a:cubicBezTo>
                      <a:pt x="333" y="198"/>
                      <a:pt x="333" y="198"/>
                      <a:pt x="333" y="198"/>
                    </a:cubicBezTo>
                    <a:cubicBezTo>
                      <a:pt x="320" y="190"/>
                      <a:pt x="320" y="172"/>
                      <a:pt x="333" y="165"/>
                    </a:cubicBezTo>
                    <a:close/>
                    <a:moveTo>
                      <a:pt x="184" y="237"/>
                    </a:moveTo>
                    <a:cubicBezTo>
                      <a:pt x="153" y="237"/>
                      <a:pt x="128" y="212"/>
                      <a:pt x="128" y="181"/>
                    </a:cubicBezTo>
                    <a:cubicBezTo>
                      <a:pt x="128" y="151"/>
                      <a:pt x="153" y="126"/>
                      <a:pt x="184" y="126"/>
                    </a:cubicBezTo>
                    <a:cubicBezTo>
                      <a:pt x="214" y="126"/>
                      <a:pt x="239" y="151"/>
                      <a:pt x="239" y="181"/>
                    </a:cubicBezTo>
                    <a:cubicBezTo>
                      <a:pt x="239" y="212"/>
                      <a:pt x="214" y="237"/>
                      <a:pt x="184" y="237"/>
                    </a:cubicBezTo>
                    <a:close/>
                    <a:moveTo>
                      <a:pt x="184" y="237"/>
                    </a:moveTo>
                    <a:cubicBezTo>
                      <a:pt x="184" y="237"/>
                      <a:pt x="184" y="237"/>
                      <a:pt x="184" y="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6" name="Freeform 44">
                <a:extLst>
                  <a:ext uri="{FF2B5EF4-FFF2-40B4-BE49-F238E27FC236}">
                    <a16:creationId xmlns:a16="http://schemas.microsoft.com/office/drawing/2014/main" id="{445A64A3-D54B-4EF4-94A6-CA8BEA1EA70C}"/>
                  </a:ext>
                </a:extLst>
              </p:cNvPr>
              <p:cNvSpPr>
                <a:spLocks noEditPoints="1"/>
              </p:cNvSpPr>
              <p:nvPr/>
            </p:nvSpPr>
            <p:spPr bwMode="auto">
              <a:xfrm>
                <a:off x="9404350" y="1841500"/>
                <a:ext cx="881063" cy="862012"/>
              </a:xfrm>
              <a:custGeom>
                <a:avLst/>
                <a:gdLst>
                  <a:gd name="T0" fmla="*/ 311 w 408"/>
                  <a:gd name="T1" fmla="*/ 10 h 401"/>
                  <a:gd name="T2" fmla="*/ 275 w 408"/>
                  <a:gd name="T3" fmla="*/ 10 h 401"/>
                  <a:gd name="T4" fmla="*/ 275 w 408"/>
                  <a:gd name="T5" fmla="*/ 46 h 401"/>
                  <a:gd name="T6" fmla="*/ 321 w 408"/>
                  <a:gd name="T7" fmla="*/ 92 h 401"/>
                  <a:gd name="T8" fmla="*/ 0 w 408"/>
                  <a:gd name="T9" fmla="*/ 401 h 401"/>
                  <a:gd name="T10" fmla="*/ 3 w 408"/>
                  <a:gd name="T11" fmla="*/ 394 h 401"/>
                  <a:gd name="T12" fmla="*/ 57 w 408"/>
                  <a:gd name="T13" fmla="*/ 364 h 401"/>
                  <a:gd name="T14" fmla="*/ 58 w 408"/>
                  <a:gd name="T15" fmla="*/ 364 h 401"/>
                  <a:gd name="T16" fmla="*/ 320 w 408"/>
                  <a:gd name="T17" fmla="*/ 144 h 401"/>
                  <a:gd name="T18" fmla="*/ 275 w 408"/>
                  <a:gd name="T19" fmla="*/ 189 h 401"/>
                  <a:gd name="T20" fmla="*/ 275 w 408"/>
                  <a:gd name="T21" fmla="*/ 225 h 401"/>
                  <a:gd name="T22" fmla="*/ 293 w 408"/>
                  <a:gd name="T23" fmla="*/ 233 h 401"/>
                  <a:gd name="T24" fmla="*/ 311 w 408"/>
                  <a:gd name="T25" fmla="*/ 225 h 401"/>
                  <a:gd name="T26" fmla="*/ 401 w 408"/>
                  <a:gd name="T27" fmla="*/ 136 h 401"/>
                  <a:gd name="T28" fmla="*/ 408 w 408"/>
                  <a:gd name="T29" fmla="*/ 118 h 401"/>
                  <a:gd name="T30" fmla="*/ 401 w 408"/>
                  <a:gd name="T31" fmla="*/ 99 h 401"/>
                  <a:gd name="T32" fmla="*/ 311 w 408"/>
                  <a:gd name="T33" fmla="*/ 10 h 401"/>
                  <a:gd name="T34" fmla="*/ 311 w 408"/>
                  <a:gd name="T35" fmla="*/ 10 h 401"/>
                  <a:gd name="T36" fmla="*/ 311 w 408"/>
                  <a:gd name="T37" fmla="*/ 1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8" h="401">
                    <a:moveTo>
                      <a:pt x="311" y="10"/>
                    </a:moveTo>
                    <a:cubicBezTo>
                      <a:pt x="301" y="0"/>
                      <a:pt x="285" y="0"/>
                      <a:pt x="275" y="10"/>
                    </a:cubicBezTo>
                    <a:cubicBezTo>
                      <a:pt x="265" y="20"/>
                      <a:pt x="265" y="36"/>
                      <a:pt x="275" y="46"/>
                    </a:cubicBezTo>
                    <a:cubicBezTo>
                      <a:pt x="321" y="92"/>
                      <a:pt x="321" y="92"/>
                      <a:pt x="321" y="92"/>
                    </a:cubicBezTo>
                    <a:cubicBezTo>
                      <a:pt x="151" y="101"/>
                      <a:pt x="14" y="233"/>
                      <a:pt x="0" y="401"/>
                    </a:cubicBezTo>
                    <a:cubicBezTo>
                      <a:pt x="3" y="394"/>
                      <a:pt x="3" y="394"/>
                      <a:pt x="3" y="394"/>
                    </a:cubicBezTo>
                    <a:cubicBezTo>
                      <a:pt x="14" y="376"/>
                      <a:pt x="35" y="364"/>
                      <a:pt x="57" y="364"/>
                    </a:cubicBezTo>
                    <a:cubicBezTo>
                      <a:pt x="57" y="364"/>
                      <a:pt x="57" y="364"/>
                      <a:pt x="58" y="364"/>
                    </a:cubicBezTo>
                    <a:cubicBezTo>
                      <a:pt x="87" y="243"/>
                      <a:pt x="192" y="152"/>
                      <a:pt x="320" y="144"/>
                    </a:cubicBezTo>
                    <a:cubicBezTo>
                      <a:pt x="275" y="189"/>
                      <a:pt x="275" y="189"/>
                      <a:pt x="275" y="189"/>
                    </a:cubicBezTo>
                    <a:cubicBezTo>
                      <a:pt x="265" y="199"/>
                      <a:pt x="265" y="215"/>
                      <a:pt x="275" y="225"/>
                    </a:cubicBezTo>
                    <a:cubicBezTo>
                      <a:pt x="280" y="230"/>
                      <a:pt x="286" y="233"/>
                      <a:pt x="293" y="233"/>
                    </a:cubicBezTo>
                    <a:cubicBezTo>
                      <a:pt x="300" y="233"/>
                      <a:pt x="306" y="230"/>
                      <a:pt x="311" y="225"/>
                    </a:cubicBezTo>
                    <a:cubicBezTo>
                      <a:pt x="401" y="136"/>
                      <a:pt x="401" y="136"/>
                      <a:pt x="401" y="136"/>
                    </a:cubicBezTo>
                    <a:cubicBezTo>
                      <a:pt x="406" y="131"/>
                      <a:pt x="408" y="124"/>
                      <a:pt x="408" y="118"/>
                    </a:cubicBezTo>
                    <a:cubicBezTo>
                      <a:pt x="408" y="111"/>
                      <a:pt x="406" y="104"/>
                      <a:pt x="401" y="99"/>
                    </a:cubicBezTo>
                    <a:lnTo>
                      <a:pt x="311" y="10"/>
                    </a:lnTo>
                    <a:close/>
                    <a:moveTo>
                      <a:pt x="311" y="10"/>
                    </a:moveTo>
                    <a:cubicBezTo>
                      <a:pt x="311" y="10"/>
                      <a:pt x="311" y="10"/>
                      <a:pt x="311"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7" name="Freeform 45">
                <a:extLst>
                  <a:ext uri="{FF2B5EF4-FFF2-40B4-BE49-F238E27FC236}">
                    <a16:creationId xmlns:a16="http://schemas.microsoft.com/office/drawing/2014/main" id="{6984FDC6-09EC-4FDC-AE24-45B02C6C629F}"/>
                  </a:ext>
                </a:extLst>
              </p:cNvPr>
              <p:cNvSpPr>
                <a:spLocks noEditPoints="1"/>
              </p:cNvSpPr>
              <p:nvPr/>
            </p:nvSpPr>
            <p:spPr bwMode="auto">
              <a:xfrm>
                <a:off x="10553700" y="1698625"/>
                <a:ext cx="449263" cy="447675"/>
              </a:xfrm>
              <a:custGeom>
                <a:avLst/>
                <a:gdLst>
                  <a:gd name="T0" fmla="*/ 104 w 208"/>
                  <a:gd name="T1" fmla="*/ 208 h 208"/>
                  <a:gd name="T2" fmla="*/ 208 w 208"/>
                  <a:gd name="T3" fmla="*/ 104 h 208"/>
                  <a:gd name="T4" fmla="*/ 104 w 208"/>
                  <a:gd name="T5" fmla="*/ 0 h 208"/>
                  <a:gd name="T6" fmla="*/ 0 w 208"/>
                  <a:gd name="T7" fmla="*/ 104 h 208"/>
                  <a:gd name="T8" fmla="*/ 104 w 208"/>
                  <a:gd name="T9" fmla="*/ 208 h 208"/>
                  <a:gd name="T10" fmla="*/ 104 w 208"/>
                  <a:gd name="T11" fmla="*/ 208 h 208"/>
                  <a:gd name="T12" fmla="*/ 104 w 208"/>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08" h="208">
                    <a:moveTo>
                      <a:pt x="104" y="208"/>
                    </a:moveTo>
                    <a:cubicBezTo>
                      <a:pt x="161" y="208"/>
                      <a:pt x="208" y="161"/>
                      <a:pt x="208" y="104"/>
                    </a:cubicBezTo>
                    <a:cubicBezTo>
                      <a:pt x="208" y="47"/>
                      <a:pt x="161" y="0"/>
                      <a:pt x="104" y="0"/>
                    </a:cubicBezTo>
                    <a:cubicBezTo>
                      <a:pt x="47" y="0"/>
                      <a:pt x="0" y="47"/>
                      <a:pt x="0" y="104"/>
                    </a:cubicBezTo>
                    <a:cubicBezTo>
                      <a:pt x="0" y="161"/>
                      <a:pt x="47" y="208"/>
                      <a:pt x="104" y="208"/>
                    </a:cubicBezTo>
                    <a:close/>
                    <a:moveTo>
                      <a:pt x="104" y="208"/>
                    </a:moveTo>
                    <a:cubicBezTo>
                      <a:pt x="104" y="208"/>
                      <a:pt x="104" y="208"/>
                      <a:pt x="104" y="2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48" name="Freeform 46">
                <a:extLst>
                  <a:ext uri="{FF2B5EF4-FFF2-40B4-BE49-F238E27FC236}">
                    <a16:creationId xmlns:a16="http://schemas.microsoft.com/office/drawing/2014/main" id="{3C00A894-7917-4999-843D-9390C02CE51F}"/>
                  </a:ext>
                </a:extLst>
              </p:cNvPr>
              <p:cNvSpPr>
                <a:spLocks noEditPoints="1"/>
              </p:cNvSpPr>
              <p:nvPr/>
            </p:nvSpPr>
            <p:spPr bwMode="auto">
              <a:xfrm>
                <a:off x="10342563" y="2230438"/>
                <a:ext cx="871538" cy="600075"/>
              </a:xfrm>
              <a:custGeom>
                <a:avLst/>
                <a:gdLst>
                  <a:gd name="T0" fmla="*/ 404 w 404"/>
                  <a:gd name="T1" fmla="*/ 240 h 279"/>
                  <a:gd name="T2" fmla="*/ 404 w 404"/>
                  <a:gd name="T3" fmla="*/ 98 h 279"/>
                  <a:gd name="T4" fmla="*/ 341 w 404"/>
                  <a:gd name="T5" fmla="*/ 11 h 279"/>
                  <a:gd name="T6" fmla="*/ 341 w 404"/>
                  <a:gd name="T7" fmla="*/ 11 h 279"/>
                  <a:gd name="T8" fmla="*/ 286 w 404"/>
                  <a:gd name="T9" fmla="*/ 2 h 279"/>
                  <a:gd name="T10" fmla="*/ 275 w 404"/>
                  <a:gd name="T11" fmla="*/ 7 h 279"/>
                  <a:gd name="T12" fmla="*/ 212 w 404"/>
                  <a:gd name="T13" fmla="*/ 178 h 279"/>
                  <a:gd name="T14" fmla="*/ 191 w 404"/>
                  <a:gd name="T15" fmla="*/ 178 h 279"/>
                  <a:gd name="T16" fmla="*/ 129 w 404"/>
                  <a:gd name="T17" fmla="*/ 7 h 279"/>
                  <a:gd name="T18" fmla="*/ 120 w 404"/>
                  <a:gd name="T19" fmla="*/ 1 h 279"/>
                  <a:gd name="T20" fmla="*/ 63 w 404"/>
                  <a:gd name="T21" fmla="*/ 11 h 279"/>
                  <a:gd name="T22" fmla="*/ 0 w 404"/>
                  <a:gd name="T23" fmla="*/ 98 h 279"/>
                  <a:gd name="T24" fmla="*/ 0 w 404"/>
                  <a:gd name="T25" fmla="*/ 240 h 279"/>
                  <a:gd name="T26" fmla="*/ 38 w 404"/>
                  <a:gd name="T27" fmla="*/ 279 h 279"/>
                  <a:gd name="T28" fmla="*/ 365 w 404"/>
                  <a:gd name="T29" fmla="*/ 279 h 279"/>
                  <a:gd name="T30" fmla="*/ 404 w 404"/>
                  <a:gd name="T31" fmla="*/ 240 h 279"/>
                  <a:gd name="T32" fmla="*/ 404 w 404"/>
                  <a:gd name="T33" fmla="*/ 240 h 279"/>
                  <a:gd name="T34" fmla="*/ 404 w 404"/>
                  <a:gd name="T35" fmla="*/ 2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279">
                    <a:moveTo>
                      <a:pt x="404" y="240"/>
                    </a:moveTo>
                    <a:cubicBezTo>
                      <a:pt x="404" y="98"/>
                      <a:pt x="404" y="98"/>
                      <a:pt x="404" y="98"/>
                    </a:cubicBezTo>
                    <a:cubicBezTo>
                      <a:pt x="404" y="58"/>
                      <a:pt x="379" y="23"/>
                      <a:pt x="341" y="11"/>
                    </a:cubicBezTo>
                    <a:cubicBezTo>
                      <a:pt x="341" y="11"/>
                      <a:pt x="341" y="11"/>
                      <a:pt x="341" y="11"/>
                    </a:cubicBezTo>
                    <a:cubicBezTo>
                      <a:pt x="286" y="2"/>
                      <a:pt x="286" y="2"/>
                      <a:pt x="286" y="2"/>
                    </a:cubicBezTo>
                    <a:cubicBezTo>
                      <a:pt x="281" y="0"/>
                      <a:pt x="276" y="3"/>
                      <a:pt x="275" y="7"/>
                    </a:cubicBezTo>
                    <a:cubicBezTo>
                      <a:pt x="212" y="178"/>
                      <a:pt x="212" y="178"/>
                      <a:pt x="212" y="178"/>
                    </a:cubicBezTo>
                    <a:cubicBezTo>
                      <a:pt x="209" y="188"/>
                      <a:pt x="195" y="188"/>
                      <a:pt x="191" y="178"/>
                    </a:cubicBezTo>
                    <a:cubicBezTo>
                      <a:pt x="129" y="7"/>
                      <a:pt x="129" y="7"/>
                      <a:pt x="129" y="7"/>
                    </a:cubicBezTo>
                    <a:cubicBezTo>
                      <a:pt x="128" y="4"/>
                      <a:pt x="124" y="1"/>
                      <a:pt x="120" y="1"/>
                    </a:cubicBezTo>
                    <a:cubicBezTo>
                      <a:pt x="119" y="1"/>
                      <a:pt x="63" y="11"/>
                      <a:pt x="63" y="11"/>
                    </a:cubicBezTo>
                    <a:cubicBezTo>
                      <a:pt x="25" y="23"/>
                      <a:pt x="0" y="58"/>
                      <a:pt x="0" y="98"/>
                    </a:cubicBezTo>
                    <a:cubicBezTo>
                      <a:pt x="0" y="240"/>
                      <a:pt x="0" y="240"/>
                      <a:pt x="0" y="240"/>
                    </a:cubicBezTo>
                    <a:cubicBezTo>
                      <a:pt x="0" y="262"/>
                      <a:pt x="17" y="279"/>
                      <a:pt x="38" y="279"/>
                    </a:cubicBezTo>
                    <a:cubicBezTo>
                      <a:pt x="365" y="279"/>
                      <a:pt x="365" y="279"/>
                      <a:pt x="365" y="279"/>
                    </a:cubicBezTo>
                    <a:cubicBezTo>
                      <a:pt x="387" y="279"/>
                      <a:pt x="404" y="262"/>
                      <a:pt x="404" y="240"/>
                    </a:cubicBezTo>
                    <a:close/>
                    <a:moveTo>
                      <a:pt x="404" y="240"/>
                    </a:moveTo>
                    <a:cubicBezTo>
                      <a:pt x="404" y="240"/>
                      <a:pt x="404" y="240"/>
                      <a:pt x="404" y="2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effectLst/>
                  <a:uLnTx/>
                  <a:uFillTx/>
                  <a:latin typeface="Trebuchet MS"/>
                  <a:ea typeface="+mn-ea"/>
                  <a:cs typeface="+mn-cs"/>
                </a:endParaRPr>
              </a:p>
            </p:txBody>
          </p:sp>
          <p:sp>
            <p:nvSpPr>
              <p:cNvPr id="49" name="Freeform 47">
                <a:extLst>
                  <a:ext uri="{FF2B5EF4-FFF2-40B4-BE49-F238E27FC236}">
                    <a16:creationId xmlns:a16="http://schemas.microsoft.com/office/drawing/2014/main" id="{618F274E-F81E-42AC-ABCD-C8AB189FCB4F}"/>
                  </a:ext>
                </a:extLst>
              </p:cNvPr>
              <p:cNvSpPr>
                <a:spLocks noEditPoints="1"/>
              </p:cNvSpPr>
              <p:nvPr/>
            </p:nvSpPr>
            <p:spPr bwMode="auto">
              <a:xfrm>
                <a:off x="10423525" y="2820988"/>
                <a:ext cx="890588" cy="922337"/>
              </a:xfrm>
              <a:custGeom>
                <a:avLst/>
                <a:gdLst>
                  <a:gd name="T0" fmla="*/ 413 w 413"/>
                  <a:gd name="T1" fmla="*/ 0 h 429"/>
                  <a:gd name="T2" fmla="*/ 357 w 413"/>
                  <a:gd name="T3" fmla="*/ 50 h 429"/>
                  <a:gd name="T4" fmla="*/ 91 w 413"/>
                  <a:gd name="T5" fmla="*/ 288 h 429"/>
                  <a:gd name="T6" fmla="*/ 136 w 413"/>
                  <a:gd name="T7" fmla="*/ 243 h 429"/>
                  <a:gd name="T8" fmla="*/ 136 w 413"/>
                  <a:gd name="T9" fmla="*/ 206 h 429"/>
                  <a:gd name="T10" fmla="*/ 100 w 413"/>
                  <a:gd name="T11" fmla="*/ 206 h 429"/>
                  <a:gd name="T12" fmla="*/ 10 w 413"/>
                  <a:gd name="T13" fmla="*/ 296 h 429"/>
                  <a:gd name="T14" fmla="*/ 10 w 413"/>
                  <a:gd name="T15" fmla="*/ 332 h 429"/>
                  <a:gd name="T16" fmla="*/ 100 w 413"/>
                  <a:gd name="T17" fmla="*/ 422 h 429"/>
                  <a:gd name="T18" fmla="*/ 118 w 413"/>
                  <a:gd name="T19" fmla="*/ 429 h 429"/>
                  <a:gd name="T20" fmla="*/ 136 w 413"/>
                  <a:gd name="T21" fmla="*/ 422 h 429"/>
                  <a:gd name="T22" fmla="*/ 136 w 413"/>
                  <a:gd name="T23" fmla="*/ 385 h 429"/>
                  <a:gd name="T24" fmla="*/ 90 w 413"/>
                  <a:gd name="T25" fmla="*/ 339 h 429"/>
                  <a:gd name="T26" fmla="*/ 413 w 413"/>
                  <a:gd name="T27" fmla="*/ 0 h 429"/>
                  <a:gd name="T28" fmla="*/ 413 w 413"/>
                  <a:gd name="T29" fmla="*/ 0 h 429"/>
                  <a:gd name="T30" fmla="*/ 413 w 413"/>
                  <a:gd name="T31"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3" h="429">
                    <a:moveTo>
                      <a:pt x="413" y="0"/>
                    </a:moveTo>
                    <a:cubicBezTo>
                      <a:pt x="411" y="30"/>
                      <a:pt x="386" y="48"/>
                      <a:pt x="357" y="50"/>
                    </a:cubicBezTo>
                    <a:cubicBezTo>
                      <a:pt x="334" y="179"/>
                      <a:pt x="225" y="279"/>
                      <a:pt x="91" y="288"/>
                    </a:cubicBezTo>
                    <a:cubicBezTo>
                      <a:pt x="136" y="243"/>
                      <a:pt x="136" y="243"/>
                      <a:pt x="136" y="243"/>
                    </a:cubicBezTo>
                    <a:cubicBezTo>
                      <a:pt x="146" y="233"/>
                      <a:pt x="146" y="216"/>
                      <a:pt x="136" y="206"/>
                    </a:cubicBezTo>
                    <a:cubicBezTo>
                      <a:pt x="126" y="196"/>
                      <a:pt x="110" y="196"/>
                      <a:pt x="100" y="206"/>
                    </a:cubicBezTo>
                    <a:cubicBezTo>
                      <a:pt x="10" y="296"/>
                      <a:pt x="10" y="296"/>
                      <a:pt x="10" y="296"/>
                    </a:cubicBezTo>
                    <a:cubicBezTo>
                      <a:pt x="0" y="306"/>
                      <a:pt x="0" y="322"/>
                      <a:pt x="10" y="332"/>
                    </a:cubicBezTo>
                    <a:cubicBezTo>
                      <a:pt x="100" y="422"/>
                      <a:pt x="100" y="422"/>
                      <a:pt x="100" y="422"/>
                    </a:cubicBezTo>
                    <a:cubicBezTo>
                      <a:pt x="105" y="427"/>
                      <a:pt x="112" y="429"/>
                      <a:pt x="118" y="429"/>
                    </a:cubicBezTo>
                    <a:cubicBezTo>
                      <a:pt x="125" y="429"/>
                      <a:pt x="131" y="427"/>
                      <a:pt x="136" y="422"/>
                    </a:cubicBezTo>
                    <a:cubicBezTo>
                      <a:pt x="146" y="412"/>
                      <a:pt x="146" y="395"/>
                      <a:pt x="136" y="385"/>
                    </a:cubicBezTo>
                    <a:cubicBezTo>
                      <a:pt x="90" y="339"/>
                      <a:pt x="90" y="339"/>
                      <a:pt x="90" y="339"/>
                    </a:cubicBezTo>
                    <a:cubicBezTo>
                      <a:pt x="270" y="330"/>
                      <a:pt x="413" y="182"/>
                      <a:pt x="413" y="0"/>
                    </a:cubicBezTo>
                    <a:close/>
                    <a:moveTo>
                      <a:pt x="413" y="0"/>
                    </a:moveTo>
                    <a:cubicBezTo>
                      <a:pt x="413" y="0"/>
                      <a:pt x="413" y="0"/>
                      <a:pt x="4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sp>
            <p:nvSpPr>
              <p:cNvPr id="50" name="Freeform 48">
                <a:extLst>
                  <a:ext uri="{FF2B5EF4-FFF2-40B4-BE49-F238E27FC236}">
                    <a16:creationId xmlns:a16="http://schemas.microsoft.com/office/drawing/2014/main" id="{39168CBA-C407-4627-A46A-2E9A91299DE4}"/>
                  </a:ext>
                </a:extLst>
              </p:cNvPr>
              <p:cNvSpPr>
                <a:spLocks noEditPoints="1"/>
              </p:cNvSpPr>
              <p:nvPr/>
            </p:nvSpPr>
            <p:spPr bwMode="auto">
              <a:xfrm>
                <a:off x="10720388" y="2222500"/>
                <a:ext cx="117475" cy="285750"/>
              </a:xfrm>
              <a:custGeom>
                <a:avLst/>
                <a:gdLst>
                  <a:gd name="T0" fmla="*/ 49 w 54"/>
                  <a:gd name="T1" fmla="*/ 4 h 133"/>
                  <a:gd name="T2" fmla="*/ 40 w 54"/>
                  <a:gd name="T3" fmla="*/ 0 h 133"/>
                  <a:gd name="T4" fmla="*/ 14 w 54"/>
                  <a:gd name="T5" fmla="*/ 0 h 133"/>
                  <a:gd name="T6" fmla="*/ 4 w 54"/>
                  <a:gd name="T7" fmla="*/ 4 h 133"/>
                  <a:gd name="T8" fmla="*/ 3 w 54"/>
                  <a:gd name="T9" fmla="*/ 18 h 133"/>
                  <a:gd name="T10" fmla="*/ 17 w 54"/>
                  <a:gd name="T11" fmla="*/ 39 h 133"/>
                  <a:gd name="T12" fmla="*/ 10 w 54"/>
                  <a:gd name="T13" fmla="*/ 95 h 133"/>
                  <a:gd name="T14" fmla="*/ 23 w 54"/>
                  <a:gd name="T15" fmla="*/ 130 h 133"/>
                  <a:gd name="T16" fmla="*/ 30 w 54"/>
                  <a:gd name="T17" fmla="*/ 130 h 133"/>
                  <a:gd name="T18" fmla="*/ 43 w 54"/>
                  <a:gd name="T19" fmla="*/ 95 h 133"/>
                  <a:gd name="T20" fmla="*/ 37 w 54"/>
                  <a:gd name="T21" fmla="*/ 39 h 133"/>
                  <a:gd name="T22" fmla="*/ 51 w 54"/>
                  <a:gd name="T23" fmla="*/ 18 h 133"/>
                  <a:gd name="T24" fmla="*/ 49 w 54"/>
                  <a:gd name="T25" fmla="*/ 4 h 133"/>
                  <a:gd name="T26" fmla="*/ 49 w 54"/>
                  <a:gd name="T27" fmla="*/ 4 h 133"/>
                  <a:gd name="T28" fmla="*/ 49 w 54"/>
                  <a:gd name="T29"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33">
                    <a:moveTo>
                      <a:pt x="49" y="4"/>
                    </a:moveTo>
                    <a:cubicBezTo>
                      <a:pt x="47" y="1"/>
                      <a:pt x="43" y="0"/>
                      <a:pt x="40" y="0"/>
                    </a:cubicBezTo>
                    <a:cubicBezTo>
                      <a:pt x="14" y="0"/>
                      <a:pt x="14" y="0"/>
                      <a:pt x="14" y="0"/>
                    </a:cubicBezTo>
                    <a:cubicBezTo>
                      <a:pt x="10" y="0"/>
                      <a:pt x="7" y="1"/>
                      <a:pt x="4" y="4"/>
                    </a:cubicBezTo>
                    <a:cubicBezTo>
                      <a:pt x="0" y="8"/>
                      <a:pt x="0" y="14"/>
                      <a:pt x="3" y="18"/>
                    </a:cubicBezTo>
                    <a:cubicBezTo>
                      <a:pt x="17" y="39"/>
                      <a:pt x="17" y="39"/>
                      <a:pt x="17" y="39"/>
                    </a:cubicBezTo>
                    <a:cubicBezTo>
                      <a:pt x="10" y="95"/>
                      <a:pt x="10" y="95"/>
                      <a:pt x="10" y="95"/>
                    </a:cubicBezTo>
                    <a:cubicBezTo>
                      <a:pt x="23" y="130"/>
                      <a:pt x="23" y="130"/>
                      <a:pt x="23" y="130"/>
                    </a:cubicBezTo>
                    <a:cubicBezTo>
                      <a:pt x="24" y="133"/>
                      <a:pt x="29" y="133"/>
                      <a:pt x="30" y="130"/>
                    </a:cubicBezTo>
                    <a:cubicBezTo>
                      <a:pt x="43" y="95"/>
                      <a:pt x="43" y="95"/>
                      <a:pt x="43" y="95"/>
                    </a:cubicBezTo>
                    <a:cubicBezTo>
                      <a:pt x="37" y="39"/>
                      <a:pt x="37" y="39"/>
                      <a:pt x="37" y="39"/>
                    </a:cubicBezTo>
                    <a:cubicBezTo>
                      <a:pt x="51" y="18"/>
                      <a:pt x="51" y="18"/>
                      <a:pt x="51" y="18"/>
                    </a:cubicBezTo>
                    <a:cubicBezTo>
                      <a:pt x="54" y="14"/>
                      <a:pt x="53" y="8"/>
                      <a:pt x="49" y="4"/>
                    </a:cubicBezTo>
                    <a:close/>
                    <a:moveTo>
                      <a:pt x="49" y="4"/>
                    </a:moveTo>
                    <a:cubicBezTo>
                      <a:pt x="49" y="4"/>
                      <a:pt x="49" y="4"/>
                      <a:pt x="4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effectLst/>
                  <a:uLnTx/>
                  <a:uFillTx/>
                  <a:latin typeface="Trebuchet MS"/>
                  <a:ea typeface="+mn-ea"/>
                  <a:cs typeface="+mn-cs"/>
                </a:endParaRPr>
              </a:p>
            </p:txBody>
          </p:sp>
        </p:grpSp>
      </p:grpSp>
      <p:grpSp>
        <p:nvGrpSpPr>
          <p:cNvPr id="54" name="Group 53">
            <a:extLst>
              <a:ext uri="{FF2B5EF4-FFF2-40B4-BE49-F238E27FC236}">
                <a16:creationId xmlns:a16="http://schemas.microsoft.com/office/drawing/2014/main" id="{B7DAFA75-122E-488C-B64A-742B5A41331E}"/>
              </a:ext>
            </a:extLst>
          </p:cNvPr>
          <p:cNvGrpSpPr/>
          <p:nvPr/>
        </p:nvGrpSpPr>
        <p:grpSpPr>
          <a:xfrm>
            <a:off x="3271231" y="992981"/>
            <a:ext cx="2560986" cy="1272628"/>
            <a:chOff x="3301836" y="1002347"/>
            <a:chExt cx="2560986" cy="1272628"/>
          </a:xfrm>
        </p:grpSpPr>
        <p:sp>
          <p:nvSpPr>
            <p:cNvPr id="9" name="Rectangle: Top Corners Rounded 8">
              <a:extLst>
                <a:ext uri="{FF2B5EF4-FFF2-40B4-BE49-F238E27FC236}">
                  <a16:creationId xmlns:a16="http://schemas.microsoft.com/office/drawing/2014/main" id="{B41252D1-C960-4832-B29A-BB3892454ADC}"/>
                </a:ext>
              </a:extLst>
            </p:cNvPr>
            <p:cNvSpPr/>
            <p:nvPr/>
          </p:nvSpPr>
          <p:spPr>
            <a:xfrm>
              <a:off x="3301836" y="1322374"/>
              <a:ext cx="2560986" cy="952601"/>
            </a:xfrm>
            <a:prstGeom prst="round2Same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Trebuchet MS"/>
                <a:ea typeface="+mn-ea"/>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Trebuchet MS"/>
                  <a:ea typeface="+mn-ea"/>
                  <a:cs typeface="+mn-cs"/>
                </a:rPr>
                <a:t>One of the key AWS Direct Connect Provider in PAN India, Sify has a unique advantage of having the Direct-Connect as well as its own Metro-Cross Connect that provides connectivity at 10G+ speed</a:t>
              </a: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Trebuchet MS"/>
                <a:ea typeface="+mn-ea"/>
                <a:cs typeface="+mn-cs"/>
              </a:endParaRPr>
            </a:p>
          </p:txBody>
        </p:sp>
        <p:sp>
          <p:nvSpPr>
            <p:cNvPr id="16" name="Oval 15">
              <a:extLst>
                <a:ext uri="{FF2B5EF4-FFF2-40B4-BE49-F238E27FC236}">
                  <a16:creationId xmlns:a16="http://schemas.microsoft.com/office/drawing/2014/main" id="{7649BAA8-BAFF-4803-A510-B86C14D5DC69}"/>
                </a:ext>
              </a:extLst>
            </p:cNvPr>
            <p:cNvSpPr/>
            <p:nvPr/>
          </p:nvSpPr>
          <p:spPr>
            <a:xfrm>
              <a:off x="4280129" y="1002347"/>
              <a:ext cx="542578" cy="511969"/>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chemeClr val="tx1"/>
                </a:solidFill>
                <a:effectLst/>
                <a:uLnTx/>
                <a:uFillTx/>
                <a:latin typeface="Trebuchet MS"/>
                <a:ea typeface="+mn-ea"/>
                <a:cs typeface="+mn-cs"/>
              </a:endParaRPr>
            </a:p>
          </p:txBody>
        </p:sp>
        <p:pic>
          <p:nvPicPr>
            <p:cNvPr id="61" name="Picture 60">
              <a:extLst>
                <a:ext uri="{FF2B5EF4-FFF2-40B4-BE49-F238E27FC236}">
                  <a16:creationId xmlns:a16="http://schemas.microsoft.com/office/drawing/2014/main" id="{D7EF064D-2801-4562-B11C-BF8C398043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2131" y="1127582"/>
              <a:ext cx="398574" cy="238416"/>
            </a:xfrm>
            <a:prstGeom prst="rect">
              <a:avLst/>
            </a:prstGeom>
          </p:spPr>
        </p:pic>
      </p:grpSp>
      <p:sp>
        <p:nvSpPr>
          <p:cNvPr id="2" name="Title 1">
            <a:extLst>
              <a:ext uri="{FF2B5EF4-FFF2-40B4-BE49-F238E27FC236}">
                <a16:creationId xmlns:a16="http://schemas.microsoft.com/office/drawing/2014/main" id="{EBA82AAC-3F43-419B-AB2B-FB55A94D565F}"/>
              </a:ext>
            </a:extLst>
          </p:cNvPr>
          <p:cNvSpPr>
            <a:spLocks noGrp="1"/>
          </p:cNvSpPr>
          <p:nvPr>
            <p:ph type="title"/>
          </p:nvPr>
        </p:nvSpPr>
        <p:spPr/>
        <p:txBody>
          <a:bodyPr/>
          <a:lstStyle/>
          <a:p>
            <a:r>
              <a:rPr lang="en-US" dirty="0"/>
              <a:t>Sify-AWS Strategic Partnership</a:t>
            </a:r>
          </a:p>
        </p:txBody>
      </p:sp>
      <p:sp>
        <p:nvSpPr>
          <p:cNvPr id="17" name="Oval 16">
            <a:extLst>
              <a:ext uri="{FF2B5EF4-FFF2-40B4-BE49-F238E27FC236}">
                <a16:creationId xmlns:a16="http://schemas.microsoft.com/office/drawing/2014/main" id="{0A3C57D9-DF50-4C76-BF70-F12BB8A4C261}"/>
              </a:ext>
            </a:extLst>
          </p:cNvPr>
          <p:cNvSpPr/>
          <p:nvPr/>
        </p:nvSpPr>
        <p:spPr>
          <a:xfrm>
            <a:off x="7190381" y="1023938"/>
            <a:ext cx="542578" cy="541548"/>
          </a:xfrm>
          <a:prstGeom prst="ellipse">
            <a:avLst/>
          </a:prstGeom>
          <a:solidFill>
            <a:schemeClr val="bg2">
              <a:lumMod val="9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37" name="Group 36">
            <a:extLst>
              <a:ext uri="{FF2B5EF4-FFF2-40B4-BE49-F238E27FC236}">
                <a16:creationId xmlns:a16="http://schemas.microsoft.com/office/drawing/2014/main" id="{C0A5605C-F931-4714-9B87-1C261E2164AB}"/>
              </a:ext>
            </a:extLst>
          </p:cNvPr>
          <p:cNvGrpSpPr/>
          <p:nvPr/>
        </p:nvGrpSpPr>
        <p:grpSpPr>
          <a:xfrm>
            <a:off x="7297401" y="1126106"/>
            <a:ext cx="328538" cy="337213"/>
            <a:chOff x="10971213" y="-1990726"/>
            <a:chExt cx="5470524" cy="5614988"/>
          </a:xfrm>
          <a:solidFill>
            <a:schemeClr val="bg2">
              <a:lumMod val="50000"/>
            </a:schemeClr>
          </a:solidFill>
        </p:grpSpPr>
        <p:sp>
          <p:nvSpPr>
            <p:cNvPr id="38" name="Freeform 34">
              <a:extLst>
                <a:ext uri="{FF2B5EF4-FFF2-40B4-BE49-F238E27FC236}">
                  <a16:creationId xmlns:a16="http://schemas.microsoft.com/office/drawing/2014/main" id="{301F0553-C774-4681-BBF4-0FD95DDB5B6A}"/>
                </a:ext>
              </a:extLst>
            </p:cNvPr>
            <p:cNvSpPr>
              <a:spLocks noEditPoints="1"/>
            </p:cNvSpPr>
            <p:nvPr/>
          </p:nvSpPr>
          <p:spPr bwMode="auto">
            <a:xfrm>
              <a:off x="12147550" y="-268288"/>
              <a:ext cx="3117850" cy="871538"/>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9" name="Freeform 35">
              <a:extLst>
                <a:ext uri="{FF2B5EF4-FFF2-40B4-BE49-F238E27FC236}">
                  <a16:creationId xmlns:a16="http://schemas.microsoft.com/office/drawing/2014/main" id="{FEA89B20-9E7B-4183-9405-608EC7F8FA99}"/>
                </a:ext>
              </a:extLst>
            </p:cNvPr>
            <p:cNvSpPr>
              <a:spLocks noEditPoints="1"/>
            </p:cNvSpPr>
            <p:nvPr/>
          </p:nvSpPr>
          <p:spPr bwMode="auto">
            <a:xfrm>
              <a:off x="12147550" y="692150"/>
              <a:ext cx="3117850" cy="869950"/>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0" name="Freeform 36">
              <a:extLst>
                <a:ext uri="{FF2B5EF4-FFF2-40B4-BE49-F238E27FC236}">
                  <a16:creationId xmlns:a16="http://schemas.microsoft.com/office/drawing/2014/main" id="{5C12B421-B309-4721-BB8F-5F8EB1487E09}"/>
                </a:ext>
              </a:extLst>
            </p:cNvPr>
            <p:cNvSpPr>
              <a:spLocks noEditPoints="1"/>
            </p:cNvSpPr>
            <p:nvPr/>
          </p:nvSpPr>
          <p:spPr bwMode="auto">
            <a:xfrm>
              <a:off x="12147550" y="1651000"/>
              <a:ext cx="3117850" cy="8540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1" name="Freeform 37">
              <a:extLst>
                <a:ext uri="{FF2B5EF4-FFF2-40B4-BE49-F238E27FC236}">
                  <a16:creationId xmlns:a16="http://schemas.microsoft.com/office/drawing/2014/main" id="{AC19FC62-9127-4424-97BC-EA7BA2E89185}"/>
                </a:ext>
              </a:extLst>
            </p:cNvPr>
            <p:cNvSpPr>
              <a:spLocks noEditPoints="1"/>
            </p:cNvSpPr>
            <p:nvPr/>
          </p:nvSpPr>
          <p:spPr bwMode="auto">
            <a:xfrm>
              <a:off x="12182475" y="2611437"/>
              <a:ext cx="3046412" cy="1012825"/>
            </a:xfrm>
            <a:custGeom>
              <a:avLst/>
              <a:gdLst>
                <a:gd name="T0" fmla="*/ 1269 w 1919"/>
                <a:gd name="T1" fmla="*/ 268 h 638"/>
                <a:gd name="T2" fmla="*/ 1078 w 1919"/>
                <a:gd name="T3" fmla="*/ 268 h 638"/>
                <a:gd name="T4" fmla="*/ 1078 w 1919"/>
                <a:gd name="T5" fmla="*/ 0 h 638"/>
                <a:gd name="T6" fmla="*/ 842 w 1919"/>
                <a:gd name="T7" fmla="*/ 0 h 638"/>
                <a:gd name="T8" fmla="*/ 842 w 1919"/>
                <a:gd name="T9" fmla="*/ 268 h 638"/>
                <a:gd name="T10" fmla="*/ 662 w 1919"/>
                <a:gd name="T11" fmla="*/ 268 h 638"/>
                <a:gd name="T12" fmla="*/ 662 w 1919"/>
                <a:gd name="T13" fmla="*/ 336 h 638"/>
                <a:gd name="T14" fmla="*/ 0 w 1919"/>
                <a:gd name="T15" fmla="*/ 336 h 638"/>
                <a:gd name="T16" fmla="*/ 0 w 1919"/>
                <a:gd name="T17" fmla="*/ 571 h 638"/>
                <a:gd name="T18" fmla="*/ 662 w 1919"/>
                <a:gd name="T19" fmla="*/ 571 h 638"/>
                <a:gd name="T20" fmla="*/ 662 w 1919"/>
                <a:gd name="T21" fmla="*/ 638 h 638"/>
                <a:gd name="T22" fmla="*/ 1269 w 1919"/>
                <a:gd name="T23" fmla="*/ 638 h 638"/>
                <a:gd name="T24" fmla="*/ 1269 w 1919"/>
                <a:gd name="T25" fmla="*/ 571 h 638"/>
                <a:gd name="T26" fmla="*/ 1919 w 1919"/>
                <a:gd name="T27" fmla="*/ 571 h 638"/>
                <a:gd name="T28" fmla="*/ 1919 w 1919"/>
                <a:gd name="T29" fmla="*/ 336 h 638"/>
                <a:gd name="T30" fmla="*/ 1269 w 1919"/>
                <a:gd name="T31" fmla="*/ 336 h 638"/>
                <a:gd name="T32" fmla="*/ 1269 w 1919"/>
                <a:gd name="T33" fmla="*/ 268 h 638"/>
                <a:gd name="T34" fmla="*/ 1269 w 1919"/>
                <a:gd name="T35" fmla="*/ 268 h 638"/>
                <a:gd name="T36" fmla="*/ 1269 w 1919"/>
                <a:gd name="T37" fmla="*/ 2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9" h="638">
                  <a:moveTo>
                    <a:pt x="1269" y="268"/>
                  </a:moveTo>
                  <a:lnTo>
                    <a:pt x="1078" y="268"/>
                  </a:lnTo>
                  <a:lnTo>
                    <a:pt x="1078" y="0"/>
                  </a:lnTo>
                  <a:lnTo>
                    <a:pt x="842" y="0"/>
                  </a:lnTo>
                  <a:lnTo>
                    <a:pt x="842" y="268"/>
                  </a:lnTo>
                  <a:lnTo>
                    <a:pt x="662" y="268"/>
                  </a:lnTo>
                  <a:lnTo>
                    <a:pt x="662" y="336"/>
                  </a:lnTo>
                  <a:lnTo>
                    <a:pt x="0" y="336"/>
                  </a:lnTo>
                  <a:lnTo>
                    <a:pt x="0" y="571"/>
                  </a:lnTo>
                  <a:lnTo>
                    <a:pt x="662" y="571"/>
                  </a:lnTo>
                  <a:lnTo>
                    <a:pt x="662" y="638"/>
                  </a:lnTo>
                  <a:lnTo>
                    <a:pt x="1269" y="638"/>
                  </a:lnTo>
                  <a:lnTo>
                    <a:pt x="1269" y="571"/>
                  </a:lnTo>
                  <a:lnTo>
                    <a:pt x="1919" y="571"/>
                  </a:lnTo>
                  <a:lnTo>
                    <a:pt x="1919" y="336"/>
                  </a:lnTo>
                  <a:lnTo>
                    <a:pt x="1269" y="336"/>
                  </a:lnTo>
                  <a:lnTo>
                    <a:pt x="1269" y="268"/>
                  </a:lnTo>
                  <a:close/>
                  <a:moveTo>
                    <a:pt x="1269" y="268"/>
                  </a:moveTo>
                  <a:lnTo>
                    <a:pt x="1269"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2" name="Freeform 38">
              <a:extLst>
                <a:ext uri="{FF2B5EF4-FFF2-40B4-BE49-F238E27FC236}">
                  <a16:creationId xmlns:a16="http://schemas.microsoft.com/office/drawing/2014/main" id="{FF970DB3-BAA2-4827-90B5-7876C43362C7}"/>
                </a:ext>
              </a:extLst>
            </p:cNvPr>
            <p:cNvSpPr>
              <a:spLocks noEditPoints="1"/>
            </p:cNvSpPr>
            <p:nvPr/>
          </p:nvSpPr>
          <p:spPr bwMode="auto">
            <a:xfrm>
              <a:off x="12182475" y="2611437"/>
              <a:ext cx="3046412" cy="1012825"/>
            </a:xfrm>
            <a:custGeom>
              <a:avLst/>
              <a:gdLst>
                <a:gd name="T0" fmla="*/ 1269 w 1919"/>
                <a:gd name="T1" fmla="*/ 268 h 638"/>
                <a:gd name="T2" fmla="*/ 1078 w 1919"/>
                <a:gd name="T3" fmla="*/ 268 h 638"/>
                <a:gd name="T4" fmla="*/ 1078 w 1919"/>
                <a:gd name="T5" fmla="*/ 0 h 638"/>
                <a:gd name="T6" fmla="*/ 842 w 1919"/>
                <a:gd name="T7" fmla="*/ 0 h 638"/>
                <a:gd name="T8" fmla="*/ 842 w 1919"/>
                <a:gd name="T9" fmla="*/ 268 h 638"/>
                <a:gd name="T10" fmla="*/ 662 w 1919"/>
                <a:gd name="T11" fmla="*/ 268 h 638"/>
                <a:gd name="T12" fmla="*/ 662 w 1919"/>
                <a:gd name="T13" fmla="*/ 336 h 638"/>
                <a:gd name="T14" fmla="*/ 0 w 1919"/>
                <a:gd name="T15" fmla="*/ 336 h 638"/>
                <a:gd name="T16" fmla="*/ 0 w 1919"/>
                <a:gd name="T17" fmla="*/ 571 h 638"/>
                <a:gd name="T18" fmla="*/ 662 w 1919"/>
                <a:gd name="T19" fmla="*/ 571 h 638"/>
                <a:gd name="T20" fmla="*/ 662 w 1919"/>
                <a:gd name="T21" fmla="*/ 638 h 638"/>
                <a:gd name="T22" fmla="*/ 1269 w 1919"/>
                <a:gd name="T23" fmla="*/ 638 h 638"/>
                <a:gd name="T24" fmla="*/ 1269 w 1919"/>
                <a:gd name="T25" fmla="*/ 571 h 638"/>
                <a:gd name="T26" fmla="*/ 1919 w 1919"/>
                <a:gd name="T27" fmla="*/ 571 h 638"/>
                <a:gd name="T28" fmla="*/ 1919 w 1919"/>
                <a:gd name="T29" fmla="*/ 336 h 638"/>
                <a:gd name="T30" fmla="*/ 1269 w 1919"/>
                <a:gd name="T31" fmla="*/ 336 h 638"/>
                <a:gd name="T32" fmla="*/ 1269 w 1919"/>
                <a:gd name="T33" fmla="*/ 268 h 638"/>
                <a:gd name="T34" fmla="*/ 1269 w 1919"/>
                <a:gd name="T35" fmla="*/ 268 h 638"/>
                <a:gd name="T36" fmla="*/ 1269 w 1919"/>
                <a:gd name="T37" fmla="*/ 26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9" h="638">
                  <a:moveTo>
                    <a:pt x="1269" y="268"/>
                  </a:moveTo>
                  <a:lnTo>
                    <a:pt x="1078" y="268"/>
                  </a:lnTo>
                  <a:lnTo>
                    <a:pt x="1078" y="0"/>
                  </a:lnTo>
                  <a:lnTo>
                    <a:pt x="842" y="0"/>
                  </a:lnTo>
                  <a:lnTo>
                    <a:pt x="842" y="268"/>
                  </a:lnTo>
                  <a:lnTo>
                    <a:pt x="662" y="268"/>
                  </a:lnTo>
                  <a:lnTo>
                    <a:pt x="662" y="336"/>
                  </a:lnTo>
                  <a:lnTo>
                    <a:pt x="0" y="336"/>
                  </a:lnTo>
                  <a:lnTo>
                    <a:pt x="0" y="571"/>
                  </a:lnTo>
                  <a:lnTo>
                    <a:pt x="662" y="571"/>
                  </a:lnTo>
                  <a:lnTo>
                    <a:pt x="662" y="638"/>
                  </a:lnTo>
                  <a:lnTo>
                    <a:pt x="1269" y="638"/>
                  </a:lnTo>
                  <a:lnTo>
                    <a:pt x="1269" y="571"/>
                  </a:lnTo>
                  <a:lnTo>
                    <a:pt x="1919" y="571"/>
                  </a:lnTo>
                  <a:lnTo>
                    <a:pt x="1919" y="336"/>
                  </a:lnTo>
                  <a:lnTo>
                    <a:pt x="1269" y="336"/>
                  </a:lnTo>
                  <a:lnTo>
                    <a:pt x="1269" y="268"/>
                  </a:lnTo>
                  <a:moveTo>
                    <a:pt x="1269" y="268"/>
                  </a:moveTo>
                  <a:lnTo>
                    <a:pt x="1269" y="2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3" name="Freeform 39">
              <a:extLst>
                <a:ext uri="{FF2B5EF4-FFF2-40B4-BE49-F238E27FC236}">
                  <a16:creationId xmlns:a16="http://schemas.microsoft.com/office/drawing/2014/main" id="{DCE4F8A2-51E4-4446-BDBC-5F5FB5A3E240}"/>
                </a:ext>
              </a:extLst>
            </p:cNvPr>
            <p:cNvSpPr>
              <a:spLocks noEditPoints="1"/>
            </p:cNvSpPr>
            <p:nvPr/>
          </p:nvSpPr>
          <p:spPr bwMode="auto">
            <a:xfrm>
              <a:off x="10971213" y="-1990726"/>
              <a:ext cx="5470524" cy="3197225"/>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Trebuchet MS"/>
                <a:ea typeface="+mn-ea"/>
                <a:cs typeface="+mn-cs"/>
              </a:endParaRPr>
            </a:p>
          </p:txBody>
        </p:sp>
      </p:grpSp>
    </p:spTree>
    <p:extLst>
      <p:ext uri="{BB962C8B-B14F-4D97-AF65-F5344CB8AC3E}">
        <p14:creationId xmlns:p14="http://schemas.microsoft.com/office/powerpoint/2010/main" val="25987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a:xfrm>
            <a:off x="377626" y="332734"/>
            <a:ext cx="7537450" cy="369332"/>
          </a:xfrm>
        </p:spPr>
        <p:txBody>
          <a:bodyPr/>
          <a:lstStyle/>
          <a:p>
            <a:pPr lvl="0"/>
            <a:r>
              <a:rPr lang="en-IN" dirty="0"/>
              <a:t>PARTIAL LIST of </a:t>
            </a:r>
            <a:r>
              <a:rPr lang="en-IN" dirty="0" err="1"/>
              <a:t>Sify’s</a:t>
            </a:r>
            <a:r>
              <a:rPr lang="en-IN" dirty="0"/>
              <a:t> SAP PROJECTS on AWS</a:t>
            </a:r>
          </a:p>
        </p:txBody>
      </p:sp>
      <p:graphicFrame>
        <p:nvGraphicFramePr>
          <p:cNvPr id="2" name="Table 2">
            <a:extLst>
              <a:ext uri="{FF2B5EF4-FFF2-40B4-BE49-F238E27FC236}">
                <a16:creationId xmlns:a16="http://schemas.microsoft.com/office/drawing/2014/main" id="{B424035A-56C7-4356-8814-6B1A41B96EFF}"/>
              </a:ext>
            </a:extLst>
          </p:cNvPr>
          <p:cNvGraphicFramePr>
            <a:graphicFrameLocks noGrp="1"/>
          </p:cNvGraphicFramePr>
          <p:nvPr/>
        </p:nvGraphicFramePr>
        <p:xfrm>
          <a:off x="496825" y="880809"/>
          <a:ext cx="7418251" cy="2755082"/>
        </p:xfrm>
        <a:graphic>
          <a:graphicData uri="http://schemas.openxmlformats.org/drawingml/2006/table">
            <a:tbl>
              <a:tblPr firstRow="1" bandRow="1">
                <a:tableStyleId>{5C22544A-7EE6-4342-B048-85BDC9FD1C3A}</a:tableStyleId>
              </a:tblPr>
              <a:tblGrid>
                <a:gridCol w="1074726">
                  <a:extLst>
                    <a:ext uri="{9D8B030D-6E8A-4147-A177-3AD203B41FA5}">
                      <a16:colId xmlns:a16="http://schemas.microsoft.com/office/drawing/2014/main" val="294426356"/>
                    </a:ext>
                  </a:extLst>
                </a:gridCol>
                <a:gridCol w="1044774">
                  <a:extLst>
                    <a:ext uri="{9D8B030D-6E8A-4147-A177-3AD203B41FA5}">
                      <a16:colId xmlns:a16="http://schemas.microsoft.com/office/drawing/2014/main" val="2514833718"/>
                    </a:ext>
                  </a:extLst>
                </a:gridCol>
                <a:gridCol w="930270">
                  <a:extLst>
                    <a:ext uri="{9D8B030D-6E8A-4147-A177-3AD203B41FA5}">
                      <a16:colId xmlns:a16="http://schemas.microsoft.com/office/drawing/2014/main" val="870155688"/>
                    </a:ext>
                  </a:extLst>
                </a:gridCol>
                <a:gridCol w="982570">
                  <a:extLst>
                    <a:ext uri="{9D8B030D-6E8A-4147-A177-3AD203B41FA5}">
                      <a16:colId xmlns:a16="http://schemas.microsoft.com/office/drawing/2014/main" val="3225670253"/>
                    </a:ext>
                  </a:extLst>
                </a:gridCol>
                <a:gridCol w="980833">
                  <a:extLst>
                    <a:ext uri="{9D8B030D-6E8A-4147-A177-3AD203B41FA5}">
                      <a16:colId xmlns:a16="http://schemas.microsoft.com/office/drawing/2014/main" val="3916068158"/>
                    </a:ext>
                  </a:extLst>
                </a:gridCol>
                <a:gridCol w="1017793">
                  <a:extLst>
                    <a:ext uri="{9D8B030D-6E8A-4147-A177-3AD203B41FA5}">
                      <a16:colId xmlns:a16="http://schemas.microsoft.com/office/drawing/2014/main" val="2461313033"/>
                    </a:ext>
                  </a:extLst>
                </a:gridCol>
                <a:gridCol w="1387285">
                  <a:extLst>
                    <a:ext uri="{9D8B030D-6E8A-4147-A177-3AD203B41FA5}">
                      <a16:colId xmlns:a16="http://schemas.microsoft.com/office/drawing/2014/main" val="970712107"/>
                    </a:ext>
                  </a:extLst>
                </a:gridCol>
              </a:tblGrid>
              <a:tr h="352844">
                <a:tc rowSpan="2">
                  <a:txBody>
                    <a:bodyPr/>
                    <a:lstStyle/>
                    <a:p>
                      <a:pPr algn="ctr"/>
                      <a:r>
                        <a:rPr lang="en-US" sz="1100" dirty="0"/>
                        <a:t>Company</a:t>
                      </a:r>
                      <a:endParaRPr lang="en-IN" sz="1100" dirty="0"/>
                    </a:p>
                  </a:txBody>
                  <a:tcPr marL="72000" marR="72000" marT="0" marB="0" anchor="ctr"/>
                </a:tc>
                <a:tc rowSpan="2">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US" sz="1100" dirty="0"/>
                        <a:t>SAP Systems</a:t>
                      </a:r>
                      <a:endParaRPr lang="en-IN" sz="1100" dirty="0"/>
                    </a:p>
                  </a:txBody>
                  <a:tcPr marL="72000" marR="72000" marT="0" marB="0" anchor="ctr"/>
                </a:tc>
                <a:tc gridSpan="5">
                  <a:txBody>
                    <a:bodyPr/>
                    <a:lstStyle/>
                    <a:p>
                      <a:pPr algn="ctr"/>
                      <a:r>
                        <a:rPr lang="en-US" sz="1300" dirty="0" err="1"/>
                        <a:t>Sify’s</a:t>
                      </a:r>
                      <a:r>
                        <a:rPr lang="en-US" sz="1300" dirty="0"/>
                        <a:t> Services</a:t>
                      </a:r>
                      <a:endParaRPr lang="en-IN" sz="1300" dirty="0">
                        <a:solidFill>
                          <a:schemeClr val="bg1"/>
                        </a:solidFill>
                      </a:endParaRPr>
                    </a:p>
                  </a:txBody>
                  <a:tcPr marL="72000" marR="72000" marT="0" marB="0" anchor="ctr"/>
                </a:tc>
                <a:tc hMerge="1">
                  <a:txBody>
                    <a:bodyPr/>
                    <a:lstStyle/>
                    <a:p>
                      <a:pPr algn="ctr"/>
                      <a:endParaRPr lang="en-IN" sz="1100" dirty="0"/>
                    </a:p>
                  </a:txBody>
                  <a:tcPr>
                    <a:solidFill>
                      <a:schemeClr val="tx2">
                        <a:lumMod val="60000"/>
                        <a:lumOff val="40000"/>
                      </a:schemeClr>
                    </a:solidFill>
                  </a:tcPr>
                </a:tc>
                <a:tc hMerge="1">
                  <a:txBody>
                    <a:bodyPr/>
                    <a:lstStyle/>
                    <a:p>
                      <a:pPr algn="ctr"/>
                      <a:endParaRPr lang="en-IN" sz="1100" dirty="0"/>
                    </a:p>
                  </a:txBody>
                  <a:tcPr>
                    <a:solidFill>
                      <a:schemeClr val="tx2">
                        <a:lumMod val="60000"/>
                        <a:lumOff val="40000"/>
                      </a:schemeClr>
                    </a:solidFill>
                  </a:tcPr>
                </a:tc>
                <a:tc hMerge="1">
                  <a:txBody>
                    <a:bodyPr/>
                    <a:lstStyle/>
                    <a:p>
                      <a:pPr algn="ctr"/>
                      <a:endParaRPr lang="en-IN" sz="1100" dirty="0"/>
                    </a:p>
                  </a:txBody>
                  <a:tcPr>
                    <a:solidFill>
                      <a:schemeClr val="tx2">
                        <a:lumMod val="60000"/>
                        <a:lumOff val="40000"/>
                      </a:schemeClr>
                    </a:solidFill>
                  </a:tcPr>
                </a:tc>
                <a:tc hMerge="1">
                  <a:txBody>
                    <a:bodyPr/>
                    <a:lstStyle/>
                    <a:p>
                      <a:pPr algn="ctr"/>
                      <a:endParaRPr lang="en-IN" sz="1100" dirty="0"/>
                    </a:p>
                  </a:txBody>
                  <a:tcPr>
                    <a:solidFill>
                      <a:schemeClr val="tx2">
                        <a:lumMod val="60000"/>
                        <a:lumOff val="40000"/>
                      </a:schemeClr>
                    </a:solidFill>
                  </a:tcPr>
                </a:tc>
                <a:extLst>
                  <a:ext uri="{0D108BD9-81ED-4DB2-BD59-A6C34878D82A}">
                    <a16:rowId xmlns:a16="http://schemas.microsoft.com/office/drawing/2014/main" val="2062282870"/>
                  </a:ext>
                </a:extLst>
              </a:tr>
              <a:tr h="565517">
                <a:tc vMerge="1">
                  <a:txBody>
                    <a:bodyPr/>
                    <a:lstStyle/>
                    <a:p>
                      <a:pPr algn="ctr"/>
                      <a:endParaRPr lang="en-IN" sz="1100" dirty="0"/>
                    </a:p>
                  </a:txBody>
                  <a:tcPr>
                    <a:solidFill>
                      <a:schemeClr val="tx2">
                        <a:lumMod val="75000"/>
                      </a:schemeClr>
                    </a:solidFill>
                  </a:tcPr>
                </a:tc>
                <a:tc vMerge="1">
                  <a:txBody>
                    <a:bodyPr/>
                    <a:lstStyle/>
                    <a:p>
                      <a:pPr algn="ctr"/>
                      <a:endParaRPr lang="en-IN" sz="1100" dirty="0"/>
                    </a:p>
                  </a:txBody>
                  <a:tcPr>
                    <a:solidFill>
                      <a:schemeClr val="tx2">
                        <a:lumMod val="75000"/>
                      </a:schemeClr>
                    </a:solidFill>
                  </a:tcPr>
                </a:tc>
                <a:tc>
                  <a:txBody>
                    <a:bodyPr/>
                    <a:lstStyle/>
                    <a:p>
                      <a:pPr algn="ctr"/>
                      <a:r>
                        <a:rPr lang="en-US" sz="1100" dirty="0">
                          <a:solidFill>
                            <a:schemeClr val="bg1"/>
                          </a:solidFill>
                        </a:rPr>
                        <a:t>DC Hosting &amp; Managed Services</a:t>
                      </a:r>
                      <a:endParaRPr lang="en-IN" sz="1100" dirty="0">
                        <a:solidFill>
                          <a:schemeClr val="bg1"/>
                        </a:solidFill>
                      </a:endParaRPr>
                    </a:p>
                  </a:txBody>
                  <a:tcPr marL="72000" marR="72000" marT="0" marB="0" anchor="ctr">
                    <a:solidFill>
                      <a:schemeClr val="accent1"/>
                    </a:solidFill>
                  </a:tcPr>
                </a:tc>
                <a:tc>
                  <a:txBody>
                    <a:bodyPr/>
                    <a:lstStyle/>
                    <a:p>
                      <a:pPr algn="ctr"/>
                      <a:r>
                        <a:rPr lang="en-US" sz="1100" dirty="0">
                          <a:solidFill>
                            <a:schemeClr val="bg1"/>
                          </a:solidFill>
                        </a:rPr>
                        <a:t>DR  Setup</a:t>
                      </a:r>
                      <a:endParaRPr lang="en-IN" sz="1100" dirty="0">
                        <a:solidFill>
                          <a:schemeClr val="bg1"/>
                        </a:solidFill>
                      </a:endParaRPr>
                    </a:p>
                  </a:txBody>
                  <a:tcPr marL="72000" marR="72000" marT="0" marB="0" anchor="ctr">
                    <a:solidFill>
                      <a:schemeClr val="accent1"/>
                    </a:solidFill>
                  </a:tcPr>
                </a:tc>
                <a:tc>
                  <a:txBody>
                    <a:bodyPr/>
                    <a:lstStyle/>
                    <a:p>
                      <a:pPr algn="ctr"/>
                      <a:r>
                        <a:rPr lang="en-US" sz="1100" dirty="0">
                          <a:solidFill>
                            <a:schemeClr val="bg1"/>
                          </a:solidFill>
                        </a:rPr>
                        <a:t>SAP Migration</a:t>
                      </a:r>
                      <a:endParaRPr lang="en-IN" sz="1100" dirty="0">
                        <a:solidFill>
                          <a:schemeClr val="bg1"/>
                        </a:solidFill>
                      </a:endParaRPr>
                    </a:p>
                  </a:txBody>
                  <a:tcPr marL="72000" marR="72000" marT="0" marB="0" anchor="ctr">
                    <a:solidFill>
                      <a:schemeClr val="accent1"/>
                    </a:solidFill>
                  </a:tcPr>
                </a:tc>
                <a:tc>
                  <a:txBody>
                    <a:bodyPr/>
                    <a:lstStyle/>
                    <a:p>
                      <a:pPr algn="ctr"/>
                      <a:r>
                        <a:rPr lang="en-US" sz="1100" dirty="0">
                          <a:solidFill>
                            <a:schemeClr val="bg1"/>
                          </a:solidFill>
                        </a:rPr>
                        <a:t>Technical Upgrades</a:t>
                      </a:r>
                      <a:endParaRPr lang="en-IN" sz="1100" dirty="0">
                        <a:solidFill>
                          <a:schemeClr val="bg1"/>
                        </a:solidFill>
                      </a:endParaRPr>
                    </a:p>
                  </a:txBody>
                  <a:tcPr marL="72000" marR="72000" marT="0" marB="0" anchor="ctr">
                    <a:solidFill>
                      <a:schemeClr val="accent1"/>
                    </a:solidFill>
                  </a:tcPr>
                </a:tc>
                <a:tc>
                  <a:txBody>
                    <a:bodyPr/>
                    <a:lstStyle/>
                    <a:p>
                      <a:pPr algn="ctr"/>
                      <a:r>
                        <a:rPr lang="en-US" sz="1100" dirty="0">
                          <a:solidFill>
                            <a:schemeClr val="bg1"/>
                          </a:solidFill>
                        </a:rPr>
                        <a:t>Basis Administration</a:t>
                      </a:r>
                      <a:endParaRPr lang="en-IN" sz="1100" dirty="0">
                        <a:solidFill>
                          <a:schemeClr val="bg1"/>
                        </a:solidFill>
                      </a:endParaRPr>
                    </a:p>
                  </a:txBody>
                  <a:tcPr marL="72000" marR="72000" marT="0" marB="0" anchor="ctr">
                    <a:solidFill>
                      <a:schemeClr val="accent1"/>
                    </a:solidFill>
                  </a:tcPr>
                </a:tc>
                <a:extLst>
                  <a:ext uri="{0D108BD9-81ED-4DB2-BD59-A6C34878D82A}">
                    <a16:rowId xmlns:a16="http://schemas.microsoft.com/office/drawing/2014/main" val="3125345381"/>
                  </a:ext>
                </a:extLst>
              </a:tr>
              <a:tr h="377011">
                <a:tc>
                  <a:txBody>
                    <a:bodyPr/>
                    <a:lstStyle/>
                    <a:p>
                      <a:r>
                        <a:rPr lang="en-US" sz="1000" b="1" dirty="0"/>
                        <a:t>Tata Steel Long Products</a:t>
                      </a:r>
                      <a:endParaRPr lang="en-IN" sz="1000" b="1" dirty="0"/>
                    </a:p>
                  </a:txBody>
                  <a:tcPr marL="72000" marR="72000" marT="0" marB="0" anchor="ctr"/>
                </a:tc>
                <a:tc>
                  <a:txBody>
                    <a:bodyPr/>
                    <a:lstStyle/>
                    <a:p>
                      <a:pPr marL="0" algn="ctr" defTabSz="914286" rtl="0" eaLnBrk="1" latinLnBrk="0" hangingPunct="1"/>
                      <a:r>
                        <a:rPr lang="en-US" sz="1000" kern="1200" dirty="0" err="1"/>
                        <a:t>SoH</a:t>
                      </a:r>
                      <a:r>
                        <a:rPr lang="en-US" sz="1000" kern="1200" dirty="0"/>
                        <a:t>, APO, DMS, EP</a:t>
                      </a:r>
                      <a:endParaRPr lang="en-IN" sz="1000" kern="1200" dirty="0">
                        <a:solidFill>
                          <a:schemeClr val="dk1"/>
                        </a:solidFill>
                        <a:latin typeface="+mn-lt"/>
                        <a:ea typeface="+mn-ea"/>
                        <a:cs typeface="+mn-cs"/>
                      </a:endParaRPr>
                    </a:p>
                  </a:txBody>
                  <a:tcPr marL="72000" marR="72000" marT="0" marB="0" anchor="ctr"/>
                </a:tc>
                <a:tc>
                  <a:txBody>
                    <a:bodyPr/>
                    <a:lstStyle/>
                    <a:p>
                      <a:pPr algn="ctr"/>
                      <a:r>
                        <a:rPr lang="en-US" sz="1000" dirty="0"/>
                        <a:t>AWS</a:t>
                      </a:r>
                      <a:endParaRPr lang="en-IN" sz="1000" dirty="0"/>
                    </a:p>
                  </a:txBody>
                  <a:tcPr marL="72000" marR="72000" marT="0" marB="0" anchor="ctr"/>
                </a:tc>
                <a:tc>
                  <a:txBody>
                    <a:bodyPr/>
                    <a:lstStyle/>
                    <a:p>
                      <a:endParaRPr lang="en-IN" sz="1000"/>
                    </a:p>
                  </a:txBody>
                  <a:tcPr marL="72000" marR="72000" marT="0" marB="0" anchor="ctr"/>
                </a:tc>
                <a:tc>
                  <a:txBody>
                    <a:bodyPr/>
                    <a:lstStyle/>
                    <a:p>
                      <a:r>
                        <a:rPr lang="en-US" sz="1000" dirty="0"/>
                        <a:t>Carve-out</a:t>
                      </a:r>
                      <a:endParaRPr lang="en-IN" sz="1000" dirty="0"/>
                    </a:p>
                  </a:txBody>
                  <a:tcPr marL="72000" marR="72000" marT="0" marB="0" anchor="ctr"/>
                </a:tc>
                <a:tc>
                  <a:txBody>
                    <a:bodyPr/>
                    <a:lstStyle/>
                    <a:p>
                      <a:endParaRPr lang="en-IN" sz="1000"/>
                    </a:p>
                  </a:txBody>
                  <a:tcPr marL="72000" marR="72000" marT="0" marB="0" anchor="ctr"/>
                </a:tc>
                <a:tc>
                  <a:txBody>
                    <a:bodyPr/>
                    <a:lstStyle/>
                    <a:p>
                      <a:r>
                        <a:rPr lang="en-US" sz="1000" dirty="0"/>
                        <a:t>L1 to L3 (for 1 year Post Go-Live)</a:t>
                      </a:r>
                      <a:endParaRPr lang="en-IN" sz="1000" dirty="0"/>
                    </a:p>
                  </a:txBody>
                  <a:tcPr marL="72000" marR="72000" marT="0" marB="0" anchor="ctr"/>
                </a:tc>
                <a:extLst>
                  <a:ext uri="{0D108BD9-81ED-4DB2-BD59-A6C34878D82A}">
                    <a16:rowId xmlns:a16="http://schemas.microsoft.com/office/drawing/2014/main" val="364109653"/>
                  </a:ext>
                </a:extLst>
              </a:tr>
              <a:tr h="377011">
                <a:tc>
                  <a:txBody>
                    <a:bodyPr/>
                    <a:lstStyle/>
                    <a:p>
                      <a:r>
                        <a:rPr lang="en-US" sz="1000" b="1" dirty="0"/>
                        <a:t>Tata Steel Mining</a:t>
                      </a:r>
                      <a:endParaRPr lang="en-IN" sz="1000" b="1" dirty="0"/>
                    </a:p>
                  </a:txBody>
                  <a:tcPr marL="72000" marR="72000" marT="0" marB="0" anchor="ctr"/>
                </a:tc>
                <a:tc>
                  <a:txBody>
                    <a:bodyPr/>
                    <a:lstStyle/>
                    <a:p>
                      <a:pPr marL="0" algn="ctr" defTabSz="914286" rtl="0" eaLnBrk="1" latinLnBrk="0" hangingPunct="1"/>
                      <a:r>
                        <a:rPr lang="en-US" sz="1000" kern="1200" dirty="0"/>
                        <a:t>S/4 HANA</a:t>
                      </a:r>
                      <a:endParaRPr lang="en-IN" sz="1000" kern="1200" dirty="0">
                        <a:solidFill>
                          <a:schemeClr val="dk1"/>
                        </a:solidFill>
                        <a:latin typeface="+mn-lt"/>
                        <a:ea typeface="+mn-ea"/>
                        <a:cs typeface="+mn-cs"/>
                      </a:endParaRPr>
                    </a:p>
                  </a:txBody>
                  <a:tcPr marL="72000" marR="72000" marT="0" marB="0" anchor="ctr"/>
                </a:tc>
                <a:tc>
                  <a:txBody>
                    <a:bodyPr/>
                    <a:lstStyle/>
                    <a:p>
                      <a:pPr algn="ctr"/>
                      <a:r>
                        <a:rPr lang="en-US" sz="1000" dirty="0"/>
                        <a:t>AWS</a:t>
                      </a:r>
                      <a:endParaRPr lang="en-IN" sz="1000" dirty="0"/>
                    </a:p>
                  </a:txBody>
                  <a:tcPr marL="72000" marR="72000" marT="0" marB="0" anchor="ctr"/>
                </a:tc>
                <a:tc>
                  <a:txBody>
                    <a:bodyPr/>
                    <a:lstStyle/>
                    <a:p>
                      <a:r>
                        <a:rPr lang="en-US" sz="1000" dirty="0"/>
                        <a:t>Sify SAP grid</a:t>
                      </a:r>
                      <a:endParaRPr lang="en-IN" sz="1000" dirty="0"/>
                    </a:p>
                  </a:txBody>
                  <a:tcPr marL="72000" marR="72000" marT="0" marB="0" anchor="ctr"/>
                </a:tc>
                <a:tc>
                  <a:txBody>
                    <a:bodyPr/>
                    <a:lstStyle/>
                    <a:p>
                      <a:endParaRPr lang="en-IN" sz="1000" dirty="0"/>
                    </a:p>
                  </a:txBody>
                  <a:tcPr marL="72000" marR="72000" marT="0" marB="0" anchor="ctr"/>
                </a:tc>
                <a:tc>
                  <a:txBody>
                    <a:bodyPr/>
                    <a:lstStyle/>
                    <a:p>
                      <a:endParaRPr lang="en-IN" sz="1000"/>
                    </a:p>
                  </a:txBody>
                  <a:tcPr marL="72000" marR="72000" marT="0" marB="0" anchor="ctr"/>
                </a:tc>
                <a:tc>
                  <a:txBody>
                    <a:bodyPr/>
                    <a:lstStyle/>
                    <a:p>
                      <a:r>
                        <a:rPr lang="en-US" sz="1000" dirty="0"/>
                        <a:t>Project Phase &amp; Post Go-Live L1 to L3</a:t>
                      </a:r>
                      <a:endParaRPr lang="en-IN" sz="1000" dirty="0"/>
                    </a:p>
                  </a:txBody>
                  <a:tcPr marL="72000" marR="72000" marT="0" marB="0" anchor="ctr"/>
                </a:tc>
                <a:extLst>
                  <a:ext uri="{0D108BD9-81ED-4DB2-BD59-A6C34878D82A}">
                    <a16:rowId xmlns:a16="http://schemas.microsoft.com/office/drawing/2014/main" val="913457846"/>
                  </a:ext>
                </a:extLst>
              </a:tr>
              <a:tr h="352844">
                <a:tc>
                  <a:txBody>
                    <a:bodyPr/>
                    <a:lstStyle/>
                    <a:p>
                      <a:r>
                        <a:rPr lang="en-US" sz="1000" b="1" dirty="0"/>
                        <a:t>JUSCO</a:t>
                      </a:r>
                      <a:endParaRPr lang="en-IN" sz="1000" b="1" dirty="0"/>
                    </a:p>
                  </a:txBody>
                  <a:tcPr marL="72000" marR="72000" marT="0" marB="0" anchor="ctr"/>
                </a:tc>
                <a:tc>
                  <a:txBody>
                    <a:bodyPr/>
                    <a:lstStyle/>
                    <a:p>
                      <a:pPr marL="0" algn="ctr" defTabSz="914286" rtl="0" eaLnBrk="1" latinLnBrk="0" hangingPunct="1"/>
                      <a:r>
                        <a:rPr lang="en-US" sz="1000" kern="1200" dirty="0"/>
                        <a:t>ECC – IS Utilities</a:t>
                      </a:r>
                      <a:endParaRPr lang="en-IN" sz="1000" kern="1200" dirty="0">
                        <a:solidFill>
                          <a:schemeClr val="dk1"/>
                        </a:solidFill>
                        <a:latin typeface="+mn-lt"/>
                        <a:ea typeface="+mn-ea"/>
                        <a:cs typeface="+mn-cs"/>
                      </a:endParaRPr>
                    </a:p>
                  </a:txBody>
                  <a:tcPr marL="72000" marR="72000" marT="0" marB="0" anchor="ctr"/>
                </a:tc>
                <a:tc>
                  <a:txBody>
                    <a:bodyPr/>
                    <a:lstStyle/>
                    <a:p>
                      <a:pPr algn="ctr"/>
                      <a:r>
                        <a:rPr lang="en-US" sz="1000" dirty="0"/>
                        <a:t>AWS</a:t>
                      </a:r>
                      <a:endParaRPr lang="en-IN" sz="1000" dirty="0"/>
                    </a:p>
                  </a:txBody>
                  <a:tcPr marL="72000" marR="72000" marT="0" marB="0" anchor="ctr"/>
                </a:tc>
                <a:tc>
                  <a:txBody>
                    <a:bodyPr/>
                    <a:lstStyle/>
                    <a:p>
                      <a:r>
                        <a:rPr lang="en-US" sz="1000" dirty="0"/>
                        <a:t>AWS</a:t>
                      </a:r>
                      <a:endParaRPr lang="en-IN" sz="1000" dirty="0"/>
                    </a:p>
                  </a:txBody>
                  <a:tcPr marL="72000" marR="72000" marT="0" marB="0" anchor="ctr"/>
                </a:tc>
                <a:tc>
                  <a:txBody>
                    <a:bodyPr/>
                    <a:lstStyle/>
                    <a:p>
                      <a:endParaRPr lang="en-IN" sz="1000"/>
                    </a:p>
                  </a:txBody>
                  <a:tcPr marL="72000" marR="72000" marT="0" marB="0" anchor="ctr"/>
                </a:tc>
                <a:tc>
                  <a:txBody>
                    <a:bodyPr/>
                    <a:lstStyle/>
                    <a:p>
                      <a:endParaRPr lang="en-IN" sz="1000" dirty="0"/>
                    </a:p>
                  </a:txBody>
                  <a:tcPr marL="72000" marR="72000" marT="0" marB="0" anchor="ctr"/>
                </a:tc>
                <a:tc>
                  <a:txBody>
                    <a:bodyPr/>
                    <a:lstStyle/>
                    <a:p>
                      <a:endParaRPr lang="en-IN" sz="1000"/>
                    </a:p>
                  </a:txBody>
                  <a:tcPr marL="72000" marR="72000" marT="0" marB="0" anchor="ctr"/>
                </a:tc>
                <a:extLst>
                  <a:ext uri="{0D108BD9-81ED-4DB2-BD59-A6C34878D82A}">
                    <a16:rowId xmlns:a16="http://schemas.microsoft.com/office/drawing/2014/main" val="1291111749"/>
                  </a:ext>
                </a:extLst>
              </a:tr>
              <a:tr h="377011">
                <a:tc>
                  <a:txBody>
                    <a:bodyPr/>
                    <a:lstStyle/>
                    <a:p>
                      <a:r>
                        <a:rPr lang="en-US" sz="1000" b="1" dirty="0"/>
                        <a:t>ISWP</a:t>
                      </a:r>
                      <a:endParaRPr lang="en-IN" sz="1000" b="1" dirty="0"/>
                    </a:p>
                  </a:txBody>
                  <a:tcPr marL="72000" marR="72000" marT="0" marB="0" anchor="ctr"/>
                </a:tc>
                <a:tc>
                  <a:txBody>
                    <a:bodyPr/>
                    <a:lstStyle/>
                    <a:p>
                      <a:pPr marL="0" algn="ctr" defTabSz="914286" rtl="0" eaLnBrk="1" latinLnBrk="0" hangingPunct="1"/>
                      <a:r>
                        <a:rPr lang="en-US" sz="1000" kern="1200" dirty="0"/>
                        <a:t>ECC</a:t>
                      </a:r>
                      <a:endParaRPr lang="en-IN" sz="1000" kern="1200" dirty="0">
                        <a:solidFill>
                          <a:schemeClr val="dk1"/>
                        </a:solidFill>
                        <a:latin typeface="+mn-lt"/>
                        <a:ea typeface="+mn-ea"/>
                        <a:cs typeface="+mn-cs"/>
                      </a:endParaRPr>
                    </a:p>
                  </a:txBody>
                  <a:tcPr marL="72000" marR="72000" marT="0" marB="0" anchor="ctr"/>
                </a:tc>
                <a:tc>
                  <a:txBody>
                    <a:bodyPr/>
                    <a:lstStyle/>
                    <a:p>
                      <a:pPr algn="ctr"/>
                      <a:r>
                        <a:rPr lang="en-US" sz="1000" dirty="0"/>
                        <a:t>AWS</a:t>
                      </a:r>
                      <a:endParaRPr lang="en-IN" sz="1000" dirty="0"/>
                    </a:p>
                  </a:txBody>
                  <a:tcPr marL="72000" marR="72000" marT="0" marB="0" anchor="ctr"/>
                </a:tc>
                <a:tc>
                  <a:txBody>
                    <a:bodyPr/>
                    <a:lstStyle/>
                    <a:p>
                      <a:endParaRPr lang="en-IN" sz="1000" dirty="0"/>
                    </a:p>
                  </a:txBody>
                  <a:tcPr marL="72000" marR="72000" marT="0" marB="0" anchor="ctr"/>
                </a:tc>
                <a:tc>
                  <a:txBody>
                    <a:bodyPr/>
                    <a:lstStyle/>
                    <a:p>
                      <a:r>
                        <a:rPr lang="en-US" sz="1000" dirty="0"/>
                        <a:t>ECC</a:t>
                      </a:r>
                      <a:endParaRPr lang="en-IN" sz="1000" dirty="0"/>
                    </a:p>
                  </a:txBody>
                  <a:tcPr marL="72000" marR="72000" marT="0" marB="0" anchor="ctr"/>
                </a:tc>
                <a:tc>
                  <a:txBody>
                    <a:bodyPr/>
                    <a:lstStyle/>
                    <a:p>
                      <a:r>
                        <a:rPr lang="en-US" sz="1000" dirty="0"/>
                        <a:t>EHP 0 -&gt; EHP 8</a:t>
                      </a:r>
                      <a:endParaRPr lang="en-IN" sz="1000" dirty="0"/>
                    </a:p>
                  </a:txBody>
                  <a:tcPr marL="72000" marR="72000" marT="0" marB="0" anchor="ctr"/>
                </a:tc>
                <a:tc>
                  <a:txBody>
                    <a:bodyPr/>
                    <a:lstStyle/>
                    <a:p>
                      <a:r>
                        <a:rPr lang="en-US" sz="1000" dirty="0"/>
                        <a:t>L1 to L3</a:t>
                      </a:r>
                      <a:endParaRPr lang="en-IN" sz="1000" dirty="0"/>
                    </a:p>
                  </a:txBody>
                  <a:tcPr marL="72000" marR="72000" marT="0" marB="0" anchor="ctr"/>
                </a:tc>
                <a:extLst>
                  <a:ext uri="{0D108BD9-81ED-4DB2-BD59-A6C34878D82A}">
                    <a16:rowId xmlns:a16="http://schemas.microsoft.com/office/drawing/2014/main" val="364959364"/>
                  </a:ext>
                </a:extLst>
              </a:tr>
              <a:tr h="352844">
                <a:tc>
                  <a:txBody>
                    <a:bodyPr/>
                    <a:lstStyle/>
                    <a:p>
                      <a:r>
                        <a:rPr lang="en-US" sz="1000" b="1" dirty="0"/>
                        <a:t>Lux Industries</a:t>
                      </a:r>
                      <a:endParaRPr lang="en-IN" sz="1000" b="1" dirty="0"/>
                    </a:p>
                  </a:txBody>
                  <a:tcPr marL="72000" marR="72000" marT="0" marB="0" anchor="ctr"/>
                </a:tc>
                <a:tc>
                  <a:txBody>
                    <a:bodyPr/>
                    <a:lstStyle/>
                    <a:p>
                      <a:pPr marL="0" algn="ctr" defTabSz="914286" rtl="0" eaLnBrk="1" latinLnBrk="0" hangingPunct="1"/>
                      <a:r>
                        <a:rPr lang="en-US" sz="1000" kern="1200" dirty="0"/>
                        <a:t>S/4 HANA</a:t>
                      </a:r>
                      <a:endParaRPr lang="en-IN" sz="1000" kern="1200" dirty="0">
                        <a:solidFill>
                          <a:schemeClr val="dk1"/>
                        </a:solidFill>
                        <a:latin typeface="+mn-lt"/>
                        <a:ea typeface="+mn-ea"/>
                        <a:cs typeface="+mn-cs"/>
                      </a:endParaRPr>
                    </a:p>
                  </a:txBody>
                  <a:tcPr marL="72000" marR="72000" marT="0" marB="0" anchor="ctr"/>
                </a:tc>
                <a:tc>
                  <a:txBody>
                    <a:bodyPr/>
                    <a:lstStyle/>
                    <a:p>
                      <a:pPr algn="ctr"/>
                      <a:r>
                        <a:rPr lang="en-US" sz="1000" dirty="0"/>
                        <a:t>Sify SAP grid</a:t>
                      </a:r>
                      <a:endParaRPr lang="en-IN" sz="1000" dirty="0"/>
                    </a:p>
                  </a:txBody>
                  <a:tcPr marL="72000" marR="72000" marT="0" marB="0" anchor="ctr"/>
                </a:tc>
                <a:tc>
                  <a:txBody>
                    <a:bodyPr/>
                    <a:lstStyle/>
                    <a:p>
                      <a:r>
                        <a:rPr lang="en-US" sz="1000" dirty="0"/>
                        <a:t>AWS</a:t>
                      </a:r>
                      <a:endParaRPr lang="en-IN" sz="1000" dirty="0"/>
                    </a:p>
                  </a:txBody>
                  <a:tcPr marL="72000" marR="72000" marT="0" marB="0" anchor="ctr"/>
                </a:tc>
                <a:tc>
                  <a:txBody>
                    <a:bodyPr/>
                    <a:lstStyle/>
                    <a:p>
                      <a:endParaRPr lang="en-IN" sz="1000" dirty="0"/>
                    </a:p>
                  </a:txBody>
                  <a:tcPr marL="72000" marR="72000" marT="0" marB="0" anchor="ctr"/>
                </a:tc>
                <a:tc>
                  <a:txBody>
                    <a:bodyPr/>
                    <a:lstStyle/>
                    <a:p>
                      <a:endParaRPr lang="en-IN" sz="1000"/>
                    </a:p>
                  </a:txBody>
                  <a:tcPr marL="72000" marR="72000" marT="0" marB="0" anchor="ctr"/>
                </a:tc>
                <a:tc>
                  <a:txBody>
                    <a:bodyPr/>
                    <a:lstStyle/>
                    <a:p>
                      <a:r>
                        <a:rPr lang="en-US" sz="1000" dirty="0"/>
                        <a:t>L1 to L3</a:t>
                      </a:r>
                      <a:endParaRPr lang="en-IN" sz="1000" dirty="0"/>
                    </a:p>
                  </a:txBody>
                  <a:tcPr marL="72000" marR="72000" marT="0" marB="0" anchor="ctr"/>
                </a:tc>
                <a:extLst>
                  <a:ext uri="{0D108BD9-81ED-4DB2-BD59-A6C34878D82A}">
                    <a16:rowId xmlns:a16="http://schemas.microsoft.com/office/drawing/2014/main" val="3975717768"/>
                  </a:ext>
                </a:extLst>
              </a:tr>
            </a:tbl>
          </a:graphicData>
        </a:graphic>
      </p:graphicFrame>
      <p:pic>
        <p:nvPicPr>
          <p:cNvPr id="4" name="Picture 3" descr="A picture containing food&#10;&#10;Description automatically generated">
            <a:extLst>
              <a:ext uri="{FF2B5EF4-FFF2-40B4-BE49-F238E27FC236}">
                <a16:creationId xmlns:a16="http://schemas.microsoft.com/office/drawing/2014/main" id="{25EB2D05-6284-4AAA-91F3-F14CCC315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1440" y="4036323"/>
            <a:ext cx="626723" cy="626723"/>
          </a:xfrm>
          <a:prstGeom prst="rect">
            <a:avLst/>
          </a:prstGeom>
        </p:spPr>
      </p:pic>
      <p:pic>
        <p:nvPicPr>
          <p:cNvPr id="6" name="Picture 5" descr="A picture containing wheel, drawing&#10;&#10;Description automatically generated">
            <a:extLst>
              <a:ext uri="{FF2B5EF4-FFF2-40B4-BE49-F238E27FC236}">
                <a16:creationId xmlns:a16="http://schemas.microsoft.com/office/drawing/2014/main" id="{0A81C9EA-0EF8-45C7-B8D8-4426A007C8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5358" y="4036322"/>
            <a:ext cx="971944" cy="53132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E2E2A21D-B385-4C44-8F31-527F84B1C9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5824" y="4065814"/>
            <a:ext cx="695225" cy="59723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99EE16C-03FE-4CF3-B477-7F3F178A046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4733" y="3960122"/>
            <a:ext cx="1056487" cy="702924"/>
          </a:xfrm>
          <a:prstGeom prst="rect">
            <a:avLst/>
          </a:prstGeom>
        </p:spPr>
      </p:pic>
      <p:pic>
        <p:nvPicPr>
          <p:cNvPr id="9" name="Picture 2">
            <a:extLst>
              <a:ext uri="{FF2B5EF4-FFF2-40B4-BE49-F238E27FC236}">
                <a16:creationId xmlns:a16="http://schemas.microsoft.com/office/drawing/2014/main" id="{95F51EC7-DE53-46E4-AACC-1E1F48B8DF4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699819" y="4175138"/>
            <a:ext cx="1215257" cy="3785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8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6EAD-1CFB-466E-98A2-91CE7FB51134}"/>
              </a:ext>
            </a:extLst>
          </p:cNvPr>
          <p:cNvSpPr/>
          <p:nvPr/>
        </p:nvSpPr>
        <p:spPr>
          <a:xfrm>
            <a:off x="275661" y="701920"/>
            <a:ext cx="1896040" cy="4394396"/>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IN" sz="1350" dirty="0">
              <a:solidFill>
                <a:prstClr val="white"/>
              </a:solidFill>
              <a:latin typeface="Trebuchet MS"/>
              <a:sym typeface="Arial"/>
            </a:endParaRPr>
          </a:p>
        </p:txBody>
      </p:sp>
      <p:sp>
        <p:nvSpPr>
          <p:cNvPr id="6" name="Rectangle 5">
            <a:extLst>
              <a:ext uri="{FF2B5EF4-FFF2-40B4-BE49-F238E27FC236}">
                <a16:creationId xmlns:a16="http://schemas.microsoft.com/office/drawing/2014/main" id="{B5572FD8-2339-43C4-9598-764DAED349B8}"/>
              </a:ext>
            </a:extLst>
          </p:cNvPr>
          <p:cNvSpPr/>
          <p:nvPr/>
        </p:nvSpPr>
        <p:spPr>
          <a:xfrm>
            <a:off x="4255723" y="3883688"/>
            <a:ext cx="4615661" cy="592470"/>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7" name="Rectangle 6">
            <a:extLst>
              <a:ext uri="{FF2B5EF4-FFF2-40B4-BE49-F238E27FC236}">
                <a16:creationId xmlns:a16="http://schemas.microsoft.com/office/drawing/2014/main" id="{BAF91C9E-E8CD-4939-B280-923B69BA044B}"/>
              </a:ext>
            </a:extLst>
          </p:cNvPr>
          <p:cNvSpPr/>
          <p:nvPr/>
        </p:nvSpPr>
        <p:spPr>
          <a:xfrm>
            <a:off x="4255723" y="3270280"/>
            <a:ext cx="4615661" cy="559307"/>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8" name="Rectangle 7">
            <a:extLst>
              <a:ext uri="{FF2B5EF4-FFF2-40B4-BE49-F238E27FC236}">
                <a16:creationId xmlns:a16="http://schemas.microsoft.com/office/drawing/2014/main" id="{350912D1-8CB6-4034-9D6B-667C6E58AC8F}"/>
              </a:ext>
            </a:extLst>
          </p:cNvPr>
          <p:cNvSpPr/>
          <p:nvPr/>
        </p:nvSpPr>
        <p:spPr>
          <a:xfrm>
            <a:off x="4255723" y="2597252"/>
            <a:ext cx="4615661" cy="592470"/>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9" name="Rectangle 8">
            <a:extLst>
              <a:ext uri="{FF2B5EF4-FFF2-40B4-BE49-F238E27FC236}">
                <a16:creationId xmlns:a16="http://schemas.microsoft.com/office/drawing/2014/main" id="{7C2C99E9-B5CA-4B00-B6EF-6BBB000570A3}"/>
              </a:ext>
            </a:extLst>
          </p:cNvPr>
          <p:cNvSpPr/>
          <p:nvPr/>
        </p:nvSpPr>
        <p:spPr>
          <a:xfrm>
            <a:off x="4255723" y="1981248"/>
            <a:ext cx="4615661" cy="592470"/>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10" name="Rectangle 9">
            <a:extLst>
              <a:ext uri="{FF2B5EF4-FFF2-40B4-BE49-F238E27FC236}">
                <a16:creationId xmlns:a16="http://schemas.microsoft.com/office/drawing/2014/main" id="{92E5AACA-0740-4EDB-9632-1E23E2B262A9}"/>
              </a:ext>
            </a:extLst>
          </p:cNvPr>
          <p:cNvSpPr/>
          <p:nvPr/>
        </p:nvSpPr>
        <p:spPr>
          <a:xfrm>
            <a:off x="4255723" y="1340109"/>
            <a:ext cx="4615661" cy="592470"/>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13" name="Rectangle 12">
            <a:extLst>
              <a:ext uri="{FF2B5EF4-FFF2-40B4-BE49-F238E27FC236}">
                <a16:creationId xmlns:a16="http://schemas.microsoft.com/office/drawing/2014/main" id="{3942D45A-E5E3-4521-9CD2-10EC1082EB42}"/>
              </a:ext>
            </a:extLst>
          </p:cNvPr>
          <p:cNvSpPr/>
          <p:nvPr/>
        </p:nvSpPr>
        <p:spPr>
          <a:xfrm>
            <a:off x="4255723" y="701919"/>
            <a:ext cx="4615661" cy="592470"/>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F6B82E2A-6511-45E7-9E36-A4AD8D4DF7C8}"/>
              </a:ext>
            </a:extLst>
          </p:cNvPr>
          <p:cNvSpPr/>
          <p:nvPr/>
        </p:nvSpPr>
        <p:spPr>
          <a:xfrm>
            <a:off x="2232614" y="2617723"/>
            <a:ext cx="2023109" cy="576482"/>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15" name="Rectangle 14">
            <a:extLst>
              <a:ext uri="{FF2B5EF4-FFF2-40B4-BE49-F238E27FC236}">
                <a16:creationId xmlns:a16="http://schemas.microsoft.com/office/drawing/2014/main" id="{29B60681-2179-46AD-8A79-0E4BE78B4D27}"/>
              </a:ext>
            </a:extLst>
          </p:cNvPr>
          <p:cNvSpPr/>
          <p:nvPr/>
        </p:nvSpPr>
        <p:spPr>
          <a:xfrm>
            <a:off x="2232614" y="3244479"/>
            <a:ext cx="2023109" cy="592470"/>
          </a:xfrm>
          <a:prstGeom prst="rect">
            <a:avLst/>
          </a:prstGeom>
          <a:solidFill>
            <a:schemeClr val="bg1">
              <a:lumMod val="85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16" name="Rectangle 15">
            <a:extLst>
              <a:ext uri="{FF2B5EF4-FFF2-40B4-BE49-F238E27FC236}">
                <a16:creationId xmlns:a16="http://schemas.microsoft.com/office/drawing/2014/main" id="{B84551B7-7FB7-49AC-BEBE-864C8CABE6FE}"/>
              </a:ext>
            </a:extLst>
          </p:cNvPr>
          <p:cNvSpPr/>
          <p:nvPr/>
        </p:nvSpPr>
        <p:spPr>
          <a:xfrm>
            <a:off x="2232614" y="3884502"/>
            <a:ext cx="2023109" cy="592470"/>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17" name="Rectangle 16">
            <a:extLst>
              <a:ext uri="{FF2B5EF4-FFF2-40B4-BE49-F238E27FC236}">
                <a16:creationId xmlns:a16="http://schemas.microsoft.com/office/drawing/2014/main" id="{0C86BEE5-D17A-4866-8C09-A671EF950A1B}"/>
              </a:ext>
            </a:extLst>
          </p:cNvPr>
          <p:cNvSpPr/>
          <p:nvPr/>
        </p:nvSpPr>
        <p:spPr>
          <a:xfrm>
            <a:off x="2232614" y="1990769"/>
            <a:ext cx="2023109" cy="592470"/>
          </a:xfrm>
          <a:prstGeom prst="rect">
            <a:avLst/>
          </a:prstGeom>
          <a:solidFill>
            <a:schemeClr val="bg1">
              <a:lumMod val="85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18" name="Rectangle 17">
            <a:extLst>
              <a:ext uri="{FF2B5EF4-FFF2-40B4-BE49-F238E27FC236}">
                <a16:creationId xmlns:a16="http://schemas.microsoft.com/office/drawing/2014/main" id="{A7767D71-538C-425B-81B6-561570CAFAB6}"/>
              </a:ext>
            </a:extLst>
          </p:cNvPr>
          <p:cNvSpPr/>
          <p:nvPr/>
        </p:nvSpPr>
        <p:spPr>
          <a:xfrm>
            <a:off x="2232614" y="1343058"/>
            <a:ext cx="2023109" cy="592470"/>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19" name="Rectangle 18">
            <a:extLst>
              <a:ext uri="{FF2B5EF4-FFF2-40B4-BE49-F238E27FC236}">
                <a16:creationId xmlns:a16="http://schemas.microsoft.com/office/drawing/2014/main" id="{3BE2EFC6-AA77-459F-AEFE-1B70AB15D2D7}"/>
              </a:ext>
            </a:extLst>
          </p:cNvPr>
          <p:cNvSpPr/>
          <p:nvPr/>
        </p:nvSpPr>
        <p:spPr>
          <a:xfrm>
            <a:off x="2232615" y="701919"/>
            <a:ext cx="2023108" cy="592470"/>
          </a:xfrm>
          <a:prstGeom prst="rect">
            <a:avLst/>
          </a:prstGeom>
          <a:solidFill>
            <a:schemeClr val="bg1">
              <a:lumMod val="85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20" name="TextBox 19">
            <a:extLst>
              <a:ext uri="{FF2B5EF4-FFF2-40B4-BE49-F238E27FC236}">
                <a16:creationId xmlns:a16="http://schemas.microsoft.com/office/drawing/2014/main" id="{388FD678-8F40-41F4-A6B0-CEB3F9645989}"/>
              </a:ext>
            </a:extLst>
          </p:cNvPr>
          <p:cNvSpPr txBox="1"/>
          <p:nvPr/>
        </p:nvSpPr>
        <p:spPr>
          <a:xfrm>
            <a:off x="306535" y="3142813"/>
            <a:ext cx="1792523" cy="461665"/>
          </a:xfrm>
          <a:prstGeom prst="rect">
            <a:avLst/>
          </a:prstGeom>
          <a:noFill/>
        </p:spPr>
        <p:txBody>
          <a:bodyPr wrap="square" rtlCol="0">
            <a:spAutoFit/>
          </a:bodyPr>
          <a:lstStyle/>
          <a:p>
            <a:pPr algn="ctr" defTabSz="914378">
              <a:defRPr/>
            </a:pPr>
            <a:r>
              <a:rPr lang="en-IN" sz="1200" b="1" kern="0" dirty="0">
                <a:solidFill>
                  <a:srgbClr val="000000"/>
                </a:solidFill>
                <a:latin typeface="Trebuchet MS" pitchFamily="34" charset="0"/>
                <a:cs typeface="Arial"/>
                <a:sym typeface="Arial"/>
              </a:rPr>
              <a:t>DC &amp; Cloud</a:t>
            </a:r>
          </a:p>
          <a:p>
            <a:pPr algn="ctr" defTabSz="914378">
              <a:defRPr/>
            </a:pPr>
            <a:r>
              <a:rPr lang="en-IN" sz="1200" b="1" kern="0" dirty="0">
                <a:solidFill>
                  <a:srgbClr val="000000"/>
                </a:solidFill>
                <a:latin typeface="Trebuchet MS" pitchFamily="34" charset="0"/>
                <a:cs typeface="Arial"/>
                <a:sym typeface="Arial"/>
              </a:rPr>
              <a:t>Transformation</a:t>
            </a:r>
          </a:p>
        </p:txBody>
      </p:sp>
      <p:sp>
        <p:nvSpPr>
          <p:cNvPr id="21" name="TextBox 20">
            <a:extLst>
              <a:ext uri="{FF2B5EF4-FFF2-40B4-BE49-F238E27FC236}">
                <a16:creationId xmlns:a16="http://schemas.microsoft.com/office/drawing/2014/main" id="{175FF599-ABDA-48F4-AB1C-7681C5CFB168}"/>
              </a:ext>
            </a:extLst>
          </p:cNvPr>
          <p:cNvSpPr txBox="1"/>
          <p:nvPr/>
        </p:nvSpPr>
        <p:spPr>
          <a:xfrm>
            <a:off x="2280837" y="881777"/>
            <a:ext cx="1926660" cy="248338"/>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Max Bupa Health Insurance</a:t>
            </a:r>
            <a:endParaRPr lang="en-IN" sz="1050" b="1" kern="0" dirty="0">
              <a:solidFill>
                <a:prstClr val="black"/>
              </a:solidFill>
              <a:latin typeface="Trebuchet MS" pitchFamily="34" charset="0"/>
              <a:ea typeface="Times New Roman" panose="02020603050405020304" pitchFamily="18" charset="0"/>
              <a:cs typeface="Arial"/>
              <a:sym typeface="Arial"/>
            </a:endParaRPr>
          </a:p>
        </p:txBody>
      </p:sp>
      <p:sp>
        <p:nvSpPr>
          <p:cNvPr id="22" name="TextBox 21">
            <a:extLst>
              <a:ext uri="{FF2B5EF4-FFF2-40B4-BE49-F238E27FC236}">
                <a16:creationId xmlns:a16="http://schemas.microsoft.com/office/drawing/2014/main" id="{39B167BD-E66A-4031-AD1C-1F451105E8D7}"/>
              </a:ext>
            </a:extLst>
          </p:cNvPr>
          <p:cNvSpPr txBox="1"/>
          <p:nvPr/>
        </p:nvSpPr>
        <p:spPr>
          <a:xfrm>
            <a:off x="4255724" y="739694"/>
            <a:ext cx="4493375" cy="410562"/>
          </a:xfrm>
          <a:prstGeom prst="rect">
            <a:avLst/>
          </a:prstGeom>
          <a:noFill/>
        </p:spPr>
        <p:txBody>
          <a:bodyPr wrap="square" rtlCol="0">
            <a:spAutoFit/>
          </a:bodyPr>
          <a:lstStyle/>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Transformation of DC &amp; DR along with Infrastructure refresh</a:t>
            </a:r>
          </a:p>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Migration to Sify Data Center, </a:t>
            </a:r>
            <a:r>
              <a:rPr lang="en-US" sz="900" kern="0" dirty="0" err="1">
                <a:solidFill>
                  <a:prstClr val="black"/>
                </a:solidFill>
                <a:latin typeface="Trebuchet MS" pitchFamily="34" charset="0"/>
                <a:cs typeface="Arial" panose="020B0604020202020204" pitchFamily="34" charset="0"/>
                <a:sym typeface="Arial"/>
              </a:rPr>
              <a:t>DRaaS</a:t>
            </a:r>
            <a:r>
              <a:rPr lang="en-US" sz="900" kern="0" dirty="0">
                <a:solidFill>
                  <a:prstClr val="black"/>
                </a:solidFill>
                <a:latin typeface="Trebuchet MS" pitchFamily="34" charset="0"/>
                <a:cs typeface="Arial" panose="020B0604020202020204" pitchFamily="34" charset="0"/>
                <a:sym typeface="Arial"/>
              </a:rPr>
              <a:t> and Managed Services.</a:t>
            </a:r>
          </a:p>
        </p:txBody>
      </p:sp>
      <p:sp>
        <p:nvSpPr>
          <p:cNvPr id="23" name="TextBox 22">
            <a:extLst>
              <a:ext uri="{FF2B5EF4-FFF2-40B4-BE49-F238E27FC236}">
                <a16:creationId xmlns:a16="http://schemas.microsoft.com/office/drawing/2014/main" id="{97F112DA-792F-4841-BEE6-899A1486609A}"/>
              </a:ext>
            </a:extLst>
          </p:cNvPr>
          <p:cNvSpPr txBox="1"/>
          <p:nvPr/>
        </p:nvSpPr>
        <p:spPr>
          <a:xfrm>
            <a:off x="2280837" y="4064360"/>
            <a:ext cx="1926660" cy="248338"/>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DHFL General Insurance</a:t>
            </a:r>
          </a:p>
        </p:txBody>
      </p:sp>
      <p:sp>
        <p:nvSpPr>
          <p:cNvPr id="24" name="TextBox 23">
            <a:extLst>
              <a:ext uri="{FF2B5EF4-FFF2-40B4-BE49-F238E27FC236}">
                <a16:creationId xmlns:a16="http://schemas.microsoft.com/office/drawing/2014/main" id="{4B74A000-D621-4D30-8330-61AB2221A4CD}"/>
              </a:ext>
            </a:extLst>
          </p:cNvPr>
          <p:cNvSpPr txBox="1"/>
          <p:nvPr/>
        </p:nvSpPr>
        <p:spPr>
          <a:xfrm>
            <a:off x="4255724" y="3940588"/>
            <a:ext cx="4493375" cy="410562"/>
          </a:xfrm>
          <a:prstGeom prst="rect">
            <a:avLst/>
          </a:prstGeom>
          <a:noFill/>
        </p:spPr>
        <p:txBody>
          <a:bodyPr wrap="square" rtlCol="0">
            <a:spAutoFit/>
          </a:bodyPr>
          <a:lstStyle/>
          <a:p>
            <a:pPr defTabSz="914378">
              <a:lnSpc>
                <a:spcPts val="1300"/>
              </a:lnSpc>
              <a:defRPr/>
            </a:pPr>
            <a:r>
              <a:rPr lang="en-IN" sz="900" kern="0" dirty="0">
                <a:solidFill>
                  <a:prstClr val="black"/>
                </a:solidFill>
                <a:latin typeface="Trebuchet MS" pitchFamily="34" charset="0"/>
                <a:cs typeface="Arial" panose="020B0604020202020204" pitchFamily="34" charset="0"/>
                <a:sym typeface="Arial"/>
              </a:rPr>
              <a:t>Strategic Green Field Data Centre / Disaster Recovery Build, Hosting + Managed Services for 5 years.</a:t>
            </a:r>
            <a:endParaRPr lang="en-IN" sz="900" kern="0" dirty="0">
              <a:solidFill>
                <a:prstClr val="black"/>
              </a:solidFill>
              <a:latin typeface="Trebuchet MS" pitchFamily="34" charset="0"/>
              <a:ea typeface="Times New Roman" panose="02020603050405020304" pitchFamily="18" charset="0"/>
              <a:cs typeface="Arial" panose="020B0604020202020204" pitchFamily="34" charset="0"/>
              <a:sym typeface="Arial"/>
            </a:endParaRPr>
          </a:p>
        </p:txBody>
      </p:sp>
      <p:pic>
        <p:nvPicPr>
          <p:cNvPr id="25" name="Picture 5" descr="C:\Users\Deepak\Desktop\icons\transformation.png">
            <a:extLst>
              <a:ext uri="{FF2B5EF4-FFF2-40B4-BE49-F238E27FC236}">
                <a16:creationId xmlns:a16="http://schemas.microsoft.com/office/drawing/2014/main" id="{8A63307F-6CFE-48B6-9E8A-5EF06514B3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6657" y="1902323"/>
            <a:ext cx="1252276" cy="124049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D60ACF-0553-4A1F-8393-549B9512CF46}"/>
              </a:ext>
            </a:extLst>
          </p:cNvPr>
          <p:cNvSpPr txBox="1"/>
          <p:nvPr/>
        </p:nvSpPr>
        <p:spPr>
          <a:xfrm>
            <a:off x="4255724" y="1430238"/>
            <a:ext cx="4493375" cy="410562"/>
          </a:xfrm>
          <a:prstGeom prst="rect">
            <a:avLst/>
          </a:prstGeom>
          <a:noFill/>
        </p:spPr>
        <p:txBody>
          <a:bodyPr wrap="square" rtlCol="0">
            <a:spAutoFit/>
          </a:bodyPr>
          <a:lstStyle/>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Transform and private build cloud – Hyper converged infra for DC &amp; DR.</a:t>
            </a:r>
            <a:br>
              <a:rPr lang="en-US" sz="900" kern="0" dirty="0">
                <a:solidFill>
                  <a:prstClr val="black"/>
                </a:solidFill>
                <a:latin typeface="Trebuchet MS" pitchFamily="34" charset="0"/>
                <a:cs typeface="Arial" panose="020B0604020202020204" pitchFamily="34" charset="0"/>
                <a:sym typeface="Arial"/>
              </a:rPr>
            </a:br>
            <a:r>
              <a:rPr lang="en-US" sz="900" kern="0" dirty="0">
                <a:solidFill>
                  <a:prstClr val="black"/>
                </a:solidFill>
                <a:latin typeface="Trebuchet MS" pitchFamily="34" charset="0"/>
                <a:cs typeface="Arial" panose="020B0604020202020204" pitchFamily="34" charset="0"/>
                <a:sym typeface="Arial"/>
              </a:rPr>
              <a:t>Migrate workloads to Private Cloud &amp; Managed Services. </a:t>
            </a:r>
          </a:p>
        </p:txBody>
      </p:sp>
      <p:sp>
        <p:nvSpPr>
          <p:cNvPr id="27" name="TextBox 26">
            <a:extLst>
              <a:ext uri="{FF2B5EF4-FFF2-40B4-BE49-F238E27FC236}">
                <a16:creationId xmlns:a16="http://schemas.microsoft.com/office/drawing/2014/main" id="{7CB24861-BBAF-40DF-994F-9EDF7635477A}"/>
              </a:ext>
            </a:extLst>
          </p:cNvPr>
          <p:cNvSpPr txBox="1"/>
          <p:nvPr/>
        </p:nvSpPr>
        <p:spPr>
          <a:xfrm>
            <a:off x="2280837" y="1522916"/>
            <a:ext cx="1926660" cy="248338"/>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General Insurance Corp.</a:t>
            </a:r>
          </a:p>
        </p:txBody>
      </p:sp>
      <p:sp>
        <p:nvSpPr>
          <p:cNvPr id="28" name="TextBox 27">
            <a:extLst>
              <a:ext uri="{FF2B5EF4-FFF2-40B4-BE49-F238E27FC236}">
                <a16:creationId xmlns:a16="http://schemas.microsoft.com/office/drawing/2014/main" id="{2027A8B9-FD8E-489C-BEA9-D2309397619C}"/>
              </a:ext>
            </a:extLst>
          </p:cNvPr>
          <p:cNvSpPr txBox="1"/>
          <p:nvPr/>
        </p:nvSpPr>
        <p:spPr>
          <a:xfrm>
            <a:off x="2282041" y="2088873"/>
            <a:ext cx="1926660" cy="415050"/>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Insurance Information Bureau</a:t>
            </a:r>
          </a:p>
        </p:txBody>
      </p:sp>
      <p:sp>
        <p:nvSpPr>
          <p:cNvPr id="29" name="TextBox 28">
            <a:extLst>
              <a:ext uri="{FF2B5EF4-FFF2-40B4-BE49-F238E27FC236}">
                <a16:creationId xmlns:a16="http://schemas.microsoft.com/office/drawing/2014/main" id="{0F8F787F-F215-4509-B348-F191CC201467}"/>
              </a:ext>
            </a:extLst>
          </p:cNvPr>
          <p:cNvSpPr txBox="1"/>
          <p:nvPr/>
        </p:nvSpPr>
        <p:spPr>
          <a:xfrm>
            <a:off x="4255724" y="2084473"/>
            <a:ext cx="4493375" cy="243849"/>
          </a:xfrm>
          <a:prstGeom prst="rect">
            <a:avLst/>
          </a:prstGeom>
          <a:noFill/>
        </p:spPr>
        <p:txBody>
          <a:bodyPr wrap="square" rtlCol="0">
            <a:spAutoFit/>
          </a:bodyPr>
          <a:lstStyle/>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Transform and build private cloud on Sify CI &amp; Managed Services. </a:t>
            </a:r>
          </a:p>
        </p:txBody>
      </p:sp>
      <p:sp>
        <p:nvSpPr>
          <p:cNvPr id="30" name="TextBox 29">
            <a:extLst>
              <a:ext uri="{FF2B5EF4-FFF2-40B4-BE49-F238E27FC236}">
                <a16:creationId xmlns:a16="http://schemas.microsoft.com/office/drawing/2014/main" id="{BD4FF378-AF6A-4004-B508-BCF8B891B814}"/>
              </a:ext>
            </a:extLst>
          </p:cNvPr>
          <p:cNvSpPr txBox="1"/>
          <p:nvPr/>
        </p:nvSpPr>
        <p:spPr>
          <a:xfrm>
            <a:off x="2280837" y="2789587"/>
            <a:ext cx="1926660" cy="415050"/>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DHFL Pramerica Life Insurance</a:t>
            </a:r>
          </a:p>
        </p:txBody>
      </p:sp>
      <p:sp>
        <p:nvSpPr>
          <p:cNvPr id="31" name="TextBox 30">
            <a:extLst>
              <a:ext uri="{FF2B5EF4-FFF2-40B4-BE49-F238E27FC236}">
                <a16:creationId xmlns:a16="http://schemas.microsoft.com/office/drawing/2014/main" id="{581D54D4-5DD8-4B97-BD44-FA5445D1ACFB}"/>
              </a:ext>
            </a:extLst>
          </p:cNvPr>
          <p:cNvSpPr txBox="1"/>
          <p:nvPr/>
        </p:nvSpPr>
        <p:spPr>
          <a:xfrm>
            <a:off x="2280837" y="3424337"/>
            <a:ext cx="1926660" cy="248338"/>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Oriental Insurance Corp.</a:t>
            </a:r>
          </a:p>
        </p:txBody>
      </p:sp>
      <p:sp>
        <p:nvSpPr>
          <p:cNvPr id="32" name="TextBox 31">
            <a:extLst>
              <a:ext uri="{FF2B5EF4-FFF2-40B4-BE49-F238E27FC236}">
                <a16:creationId xmlns:a16="http://schemas.microsoft.com/office/drawing/2014/main" id="{38E9DB11-A0D2-4856-88EB-9EDC2DA46825}"/>
              </a:ext>
            </a:extLst>
          </p:cNvPr>
          <p:cNvSpPr txBox="1"/>
          <p:nvPr/>
        </p:nvSpPr>
        <p:spPr>
          <a:xfrm>
            <a:off x="4255724" y="3348118"/>
            <a:ext cx="4493375" cy="410562"/>
          </a:xfrm>
          <a:prstGeom prst="rect">
            <a:avLst/>
          </a:prstGeom>
          <a:noFill/>
        </p:spPr>
        <p:txBody>
          <a:bodyPr wrap="square" rtlCol="0">
            <a:spAutoFit/>
          </a:bodyPr>
          <a:lstStyle/>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Consolidation and Refresh of infra for hosting the core insurance application &amp; Managed Services. </a:t>
            </a:r>
          </a:p>
        </p:txBody>
      </p:sp>
      <p:sp>
        <p:nvSpPr>
          <p:cNvPr id="33" name="TextBox 32">
            <a:extLst>
              <a:ext uri="{FF2B5EF4-FFF2-40B4-BE49-F238E27FC236}">
                <a16:creationId xmlns:a16="http://schemas.microsoft.com/office/drawing/2014/main" id="{BABB5913-4E8D-45D4-952D-554F66CA85DB}"/>
              </a:ext>
            </a:extLst>
          </p:cNvPr>
          <p:cNvSpPr txBox="1"/>
          <p:nvPr/>
        </p:nvSpPr>
        <p:spPr>
          <a:xfrm>
            <a:off x="4255724" y="2648078"/>
            <a:ext cx="4493375" cy="410562"/>
          </a:xfrm>
          <a:prstGeom prst="rect">
            <a:avLst/>
          </a:prstGeom>
          <a:noFill/>
        </p:spPr>
        <p:txBody>
          <a:bodyPr wrap="square" rtlCol="0">
            <a:spAutoFit/>
          </a:bodyPr>
          <a:lstStyle/>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Transformation of DC &amp; DR, Migration of DC to AWS and DR on hosted model,</a:t>
            </a:r>
          </a:p>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Colocation and Managed Services for 5 years</a:t>
            </a:r>
          </a:p>
        </p:txBody>
      </p:sp>
      <p:sp>
        <p:nvSpPr>
          <p:cNvPr id="34" name="Rectangle 33">
            <a:extLst>
              <a:ext uri="{FF2B5EF4-FFF2-40B4-BE49-F238E27FC236}">
                <a16:creationId xmlns:a16="http://schemas.microsoft.com/office/drawing/2014/main" id="{A34B1949-04B0-4E85-A116-6DEA3DDAF4E3}"/>
              </a:ext>
            </a:extLst>
          </p:cNvPr>
          <p:cNvSpPr/>
          <p:nvPr/>
        </p:nvSpPr>
        <p:spPr>
          <a:xfrm>
            <a:off x="326627" y="242658"/>
            <a:ext cx="7318332" cy="369332"/>
          </a:xfrm>
          <a:prstGeom prst="rect">
            <a:avLst/>
          </a:prstGeom>
        </p:spPr>
        <p:txBody>
          <a:bodyPr wrap="square">
            <a:spAutoFit/>
          </a:bodyPr>
          <a:lstStyle/>
          <a:p>
            <a:pPr defTabSz="685800">
              <a:defRPr/>
            </a:pPr>
            <a:r>
              <a:rPr lang="en-IN" b="1" cap="all" dirty="0">
                <a:solidFill>
                  <a:srgbClr val="595959"/>
                </a:solidFill>
                <a:latin typeface="Trebuchet MS" pitchFamily="34" charset="0"/>
              </a:rPr>
              <a:t>SIFY’s DC &amp; Cloud Transformation Leadership in Insurance</a:t>
            </a:r>
          </a:p>
        </p:txBody>
      </p:sp>
      <p:sp>
        <p:nvSpPr>
          <p:cNvPr id="35" name="Rectangle 34">
            <a:extLst>
              <a:ext uri="{FF2B5EF4-FFF2-40B4-BE49-F238E27FC236}">
                <a16:creationId xmlns:a16="http://schemas.microsoft.com/office/drawing/2014/main" id="{F5FDEAC3-E054-482F-99DD-CB8766FB2B05}"/>
              </a:ext>
            </a:extLst>
          </p:cNvPr>
          <p:cNvSpPr/>
          <p:nvPr/>
        </p:nvSpPr>
        <p:spPr>
          <a:xfrm>
            <a:off x="4256926" y="4503845"/>
            <a:ext cx="4615661" cy="592470"/>
          </a:xfrm>
          <a:prstGeom prst="rect">
            <a:avLst/>
          </a:prstGeom>
          <a:solidFill>
            <a:sysClr val="window" lastClr="FFFFFF">
              <a:lumMod val="95000"/>
              <a:alpha val="80000"/>
            </a:sys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cs typeface="Arial" panose="020B0604020202020204" pitchFamily="34" charset="0"/>
              <a:sym typeface="Arial"/>
            </a:endParaRPr>
          </a:p>
        </p:txBody>
      </p:sp>
      <p:sp>
        <p:nvSpPr>
          <p:cNvPr id="36" name="Rectangle 35">
            <a:extLst>
              <a:ext uri="{FF2B5EF4-FFF2-40B4-BE49-F238E27FC236}">
                <a16:creationId xmlns:a16="http://schemas.microsoft.com/office/drawing/2014/main" id="{1902D82C-1D06-49BA-B32C-21E0EF468EC6}"/>
              </a:ext>
            </a:extLst>
          </p:cNvPr>
          <p:cNvSpPr/>
          <p:nvPr/>
        </p:nvSpPr>
        <p:spPr>
          <a:xfrm>
            <a:off x="2233817" y="4504660"/>
            <a:ext cx="2023109" cy="592470"/>
          </a:xfrm>
          <a:prstGeom prst="rect">
            <a:avLst/>
          </a:prstGeom>
          <a:solidFill>
            <a:schemeClr val="bg1">
              <a:lumMod val="85000"/>
            </a:schemeClr>
          </a:solidFill>
          <a:ln w="12700" cap="flat" cmpd="sng" algn="ctr">
            <a:noFill/>
            <a:prstDash val="solid"/>
            <a:miter lim="800000"/>
          </a:ln>
          <a:effectLst/>
        </p:spPr>
        <p:txBody>
          <a:bodyPr rtlCol="0" anchor="ctr"/>
          <a:lstStyle/>
          <a:p>
            <a:pPr algn="ctr" defTabSz="914378">
              <a:defRPr/>
            </a:pPr>
            <a:endParaRPr lang="en-IN" sz="1400" kern="0" dirty="0">
              <a:solidFill>
                <a:prstClr val="black"/>
              </a:solidFill>
              <a:latin typeface="Trebuchet MS" pitchFamily="34" charset="0"/>
              <a:sym typeface="Arial"/>
            </a:endParaRPr>
          </a:p>
        </p:txBody>
      </p:sp>
      <p:sp>
        <p:nvSpPr>
          <p:cNvPr id="37" name="TextBox 36">
            <a:extLst>
              <a:ext uri="{FF2B5EF4-FFF2-40B4-BE49-F238E27FC236}">
                <a16:creationId xmlns:a16="http://schemas.microsoft.com/office/drawing/2014/main" id="{B82D3039-CAEA-46DA-A6BB-C4F871C2DB84}"/>
              </a:ext>
            </a:extLst>
          </p:cNvPr>
          <p:cNvSpPr txBox="1"/>
          <p:nvPr/>
        </p:nvSpPr>
        <p:spPr>
          <a:xfrm>
            <a:off x="2282040" y="4684518"/>
            <a:ext cx="1926660" cy="248338"/>
          </a:xfrm>
          <a:prstGeom prst="rect">
            <a:avLst/>
          </a:prstGeom>
          <a:noFill/>
        </p:spPr>
        <p:txBody>
          <a:bodyPr wrap="square" rtlCol="0">
            <a:spAutoFit/>
          </a:bodyPr>
          <a:lstStyle/>
          <a:p>
            <a:pPr algn="ctr" defTabSz="914378">
              <a:lnSpc>
                <a:spcPts val="1300"/>
              </a:lnSpc>
              <a:defRPr/>
            </a:pPr>
            <a:r>
              <a:rPr lang="en-IN" sz="1050" b="1" kern="0" dirty="0">
                <a:solidFill>
                  <a:prstClr val="black"/>
                </a:solidFill>
                <a:latin typeface="Trebuchet MS" pitchFamily="34" charset="0"/>
                <a:cs typeface="Arial"/>
                <a:sym typeface="Arial"/>
              </a:rPr>
              <a:t>Max Life Insurance</a:t>
            </a:r>
          </a:p>
        </p:txBody>
      </p:sp>
      <p:sp>
        <p:nvSpPr>
          <p:cNvPr id="38" name="TextBox 37">
            <a:extLst>
              <a:ext uri="{FF2B5EF4-FFF2-40B4-BE49-F238E27FC236}">
                <a16:creationId xmlns:a16="http://schemas.microsoft.com/office/drawing/2014/main" id="{AB254FB3-10D4-499B-8823-0A9696CF4040}"/>
              </a:ext>
            </a:extLst>
          </p:cNvPr>
          <p:cNvSpPr txBox="1"/>
          <p:nvPr/>
        </p:nvSpPr>
        <p:spPr>
          <a:xfrm>
            <a:off x="4256927" y="4663106"/>
            <a:ext cx="4493375" cy="243849"/>
          </a:xfrm>
          <a:prstGeom prst="rect">
            <a:avLst/>
          </a:prstGeom>
          <a:noFill/>
        </p:spPr>
        <p:txBody>
          <a:bodyPr wrap="square" rtlCol="0">
            <a:spAutoFit/>
          </a:bodyPr>
          <a:lstStyle/>
          <a:p>
            <a:pPr defTabSz="914378">
              <a:lnSpc>
                <a:spcPts val="1300"/>
              </a:lnSpc>
              <a:defRPr/>
            </a:pPr>
            <a:r>
              <a:rPr lang="en-US" sz="900" kern="0" dirty="0">
                <a:solidFill>
                  <a:prstClr val="black"/>
                </a:solidFill>
                <a:latin typeface="Trebuchet MS" pitchFamily="34" charset="0"/>
                <a:cs typeface="Arial" panose="020B0604020202020204" pitchFamily="34" charset="0"/>
                <a:sym typeface="Arial"/>
              </a:rPr>
              <a:t>Hybrid Infrastructure – Private Cloud and Public Cloud – Sify CloudInfinit and AWS</a:t>
            </a:r>
          </a:p>
        </p:txBody>
      </p:sp>
    </p:spTree>
    <p:extLst>
      <p:ext uri="{BB962C8B-B14F-4D97-AF65-F5344CB8AC3E}">
        <p14:creationId xmlns:p14="http://schemas.microsoft.com/office/powerpoint/2010/main" val="235695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DAA739-17F0-4F1D-815E-EE52142AC4B2}"/>
              </a:ext>
            </a:extLst>
          </p:cNvPr>
          <p:cNvSpPr>
            <a:spLocks noGrp="1"/>
          </p:cNvSpPr>
          <p:nvPr>
            <p:ph type="body" sz="quarter" idx="11"/>
          </p:nvPr>
        </p:nvSpPr>
        <p:spPr>
          <a:xfrm>
            <a:off x="234176" y="2304112"/>
            <a:ext cx="5202044" cy="524111"/>
          </a:xfrm>
        </p:spPr>
        <p:txBody>
          <a:bodyPr>
            <a:normAutofit/>
          </a:bodyPr>
          <a:lstStyle/>
          <a:p>
            <a:r>
              <a:rPr lang="en-US" sz="2100" dirty="0"/>
              <a:t>Proposed DC, NDR, DR solution</a:t>
            </a:r>
          </a:p>
        </p:txBody>
      </p:sp>
    </p:spTree>
    <p:extLst>
      <p:ext uri="{BB962C8B-B14F-4D97-AF65-F5344CB8AC3E}">
        <p14:creationId xmlns:p14="http://schemas.microsoft.com/office/powerpoint/2010/main" val="321895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781FD3-1E8B-4BA2-AD4B-999EF79B1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2847" y="942243"/>
            <a:ext cx="2482811" cy="3342422"/>
          </a:xfrm>
          <a:prstGeom prst="rect">
            <a:avLst/>
          </a:prstGeom>
        </p:spPr>
      </p:pic>
      <p:sp>
        <p:nvSpPr>
          <p:cNvPr id="34" name="Rectangle 33">
            <a:extLst>
              <a:ext uri="{FF2B5EF4-FFF2-40B4-BE49-F238E27FC236}">
                <a16:creationId xmlns:a16="http://schemas.microsoft.com/office/drawing/2014/main" id="{71CEF0AF-7EB2-45A6-A4DE-020B61B100DF}"/>
              </a:ext>
            </a:extLst>
          </p:cNvPr>
          <p:cNvSpPr/>
          <p:nvPr/>
        </p:nvSpPr>
        <p:spPr>
          <a:xfrm>
            <a:off x="2450174" y="1268368"/>
            <a:ext cx="1069380" cy="757754"/>
          </a:xfrm>
          <a:prstGeom prst="rect">
            <a:avLst/>
          </a:prstGeom>
          <a:solidFill>
            <a:srgbClr val="007CBC">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253746"/>
          <a:lstStyle/>
          <a:p>
            <a:pPr defTabSz="685800">
              <a:defRPr/>
            </a:pPr>
            <a:r>
              <a:rPr lang="en-US" sz="900" dirty="0">
                <a:solidFill>
                  <a:srgbClr val="5B9CD5"/>
                </a:solidFill>
                <a:latin typeface="Arial" panose="020B0604020202020204" pitchFamily="34" charset="0"/>
                <a:cs typeface="Arial" panose="020B0604020202020204" pitchFamily="34" charset="0"/>
              </a:rPr>
              <a:t>Private subnet</a:t>
            </a:r>
          </a:p>
        </p:txBody>
      </p:sp>
      <p:pic>
        <p:nvPicPr>
          <p:cNvPr id="35" name="Graphic 35">
            <a:extLst>
              <a:ext uri="{FF2B5EF4-FFF2-40B4-BE49-F238E27FC236}">
                <a16:creationId xmlns:a16="http://schemas.microsoft.com/office/drawing/2014/main" id="{7D214993-DF73-43A8-917C-1D034CD716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0174" y="1267176"/>
            <a:ext cx="205978"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C68C5EA7-D721-432D-9DA9-1377932F2E17}"/>
              </a:ext>
            </a:extLst>
          </p:cNvPr>
          <p:cNvSpPr/>
          <p:nvPr/>
        </p:nvSpPr>
        <p:spPr>
          <a:xfrm>
            <a:off x="629669" y="1269559"/>
            <a:ext cx="1186815" cy="757754"/>
          </a:xfrm>
          <a:prstGeom prst="rect">
            <a:avLst/>
          </a:prstGeom>
          <a:solidFill>
            <a:srgbClr val="007CBC">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253746"/>
          <a:lstStyle/>
          <a:p>
            <a:pPr defTabSz="685800">
              <a:defRPr/>
            </a:pPr>
            <a:r>
              <a:rPr lang="en-US" sz="900" dirty="0">
                <a:solidFill>
                  <a:srgbClr val="5B9CD5"/>
                </a:solidFill>
                <a:latin typeface="Arial" panose="020B0604020202020204" pitchFamily="34" charset="0"/>
                <a:cs typeface="Arial" panose="020B0604020202020204" pitchFamily="34" charset="0"/>
              </a:rPr>
              <a:t>Private subnet</a:t>
            </a:r>
          </a:p>
        </p:txBody>
      </p:sp>
      <p:pic>
        <p:nvPicPr>
          <p:cNvPr id="20" name="Graphic 35">
            <a:extLst>
              <a:ext uri="{FF2B5EF4-FFF2-40B4-BE49-F238E27FC236}">
                <a16:creationId xmlns:a16="http://schemas.microsoft.com/office/drawing/2014/main" id="{B728E4F2-ABC2-431F-B056-8DF262AF93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9669" y="1268368"/>
            <a:ext cx="205978"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54495DA-6152-483F-BE70-9CA2249928D5}"/>
              </a:ext>
            </a:extLst>
          </p:cNvPr>
          <p:cNvSpPr/>
          <p:nvPr/>
        </p:nvSpPr>
        <p:spPr>
          <a:xfrm>
            <a:off x="6145168" y="649894"/>
            <a:ext cx="2601434" cy="4238324"/>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EC93B0D1-97E6-46E8-BFB4-8AF169E9F776}"/>
              </a:ext>
            </a:extLst>
          </p:cNvPr>
          <p:cNvSpPr/>
          <p:nvPr/>
        </p:nvSpPr>
        <p:spPr>
          <a:xfrm>
            <a:off x="541192" y="1174962"/>
            <a:ext cx="1359455" cy="281654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pic>
        <p:nvPicPr>
          <p:cNvPr id="7" name="Graphic 94">
            <a:extLst>
              <a:ext uri="{FF2B5EF4-FFF2-40B4-BE49-F238E27FC236}">
                <a16:creationId xmlns:a16="http://schemas.microsoft.com/office/drawing/2014/main" id="{DEB5453D-ECD6-4CDC-AF41-1E92DA21236B}"/>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834151" y="1524996"/>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94">
            <a:extLst>
              <a:ext uri="{FF2B5EF4-FFF2-40B4-BE49-F238E27FC236}">
                <a16:creationId xmlns:a16="http://schemas.microsoft.com/office/drawing/2014/main" id="{919F3828-87DE-4F0E-8511-79B20872B057}"/>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1271756" y="1524996"/>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9">
            <a:extLst>
              <a:ext uri="{FF2B5EF4-FFF2-40B4-BE49-F238E27FC236}">
                <a16:creationId xmlns:a16="http://schemas.microsoft.com/office/drawing/2014/main" id="{E381F296-CFCC-449B-B5E4-ED3B1CA026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393" y="482890"/>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96D43960-4259-4334-B169-6FF32EA51DDE}"/>
              </a:ext>
            </a:extLst>
          </p:cNvPr>
          <p:cNvSpPr/>
          <p:nvPr/>
        </p:nvSpPr>
        <p:spPr>
          <a:xfrm>
            <a:off x="107768" y="480060"/>
            <a:ext cx="3980058" cy="45059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42900" tIns="68580"/>
          <a:lstStyle/>
          <a:p>
            <a:pPr defTabSz="685800">
              <a:defRPr/>
            </a:pPr>
            <a:r>
              <a:rPr lang="en-US" sz="900" dirty="0">
                <a:ln w="0"/>
                <a:solidFill>
                  <a:sysClr val="windowText" lastClr="000000"/>
                </a:solidFill>
                <a:latin typeface="Arial" panose="020B0604020202020204" pitchFamily="34" charset="0"/>
                <a:cs typeface="Arial" panose="020B0604020202020204" pitchFamily="34" charset="0"/>
              </a:rPr>
              <a:t>AWS Cloud (Mumbai) – DC &amp; NDR</a:t>
            </a:r>
          </a:p>
        </p:txBody>
      </p:sp>
      <p:sp>
        <p:nvSpPr>
          <p:cNvPr id="14" name="TextBox 13">
            <a:extLst>
              <a:ext uri="{FF2B5EF4-FFF2-40B4-BE49-F238E27FC236}">
                <a16:creationId xmlns:a16="http://schemas.microsoft.com/office/drawing/2014/main" id="{6FF9C281-C30E-4858-AFA6-882B78D534E6}"/>
              </a:ext>
            </a:extLst>
          </p:cNvPr>
          <p:cNvSpPr txBox="1"/>
          <p:nvPr/>
        </p:nvSpPr>
        <p:spPr>
          <a:xfrm>
            <a:off x="735194" y="4044973"/>
            <a:ext cx="1120820" cy="230832"/>
          </a:xfrm>
          <a:prstGeom prst="rect">
            <a:avLst/>
          </a:prstGeom>
          <a:noFill/>
        </p:spPr>
        <p:txBody>
          <a:bodyPr wrap="none" rtlCol="0">
            <a:spAutoFit/>
          </a:bodyPr>
          <a:lstStyle/>
          <a:p>
            <a:pPr defTabSz="685800"/>
            <a:r>
              <a:rPr lang="en-US" sz="900" dirty="0">
                <a:solidFill>
                  <a:prstClr val="black"/>
                </a:solidFill>
                <a:latin typeface="Arial" panose="020B0604020202020204" pitchFamily="34" charset="0"/>
                <a:cs typeface="Arial" panose="020B0604020202020204" pitchFamily="34" charset="0"/>
              </a:rPr>
              <a:t>Availability Zone 1</a:t>
            </a:r>
            <a:endParaRPr lang="en-IN" sz="900" dirty="0">
              <a:solidFill>
                <a:prstClr val="black"/>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EA62B2E-4009-4782-A7B3-DF42BD59BB27}"/>
              </a:ext>
            </a:extLst>
          </p:cNvPr>
          <p:cNvSpPr/>
          <p:nvPr/>
        </p:nvSpPr>
        <p:spPr>
          <a:xfrm>
            <a:off x="2367644" y="1174961"/>
            <a:ext cx="1234440" cy="281654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pic>
        <p:nvPicPr>
          <p:cNvPr id="16" name="Graphic 94">
            <a:extLst>
              <a:ext uri="{FF2B5EF4-FFF2-40B4-BE49-F238E27FC236}">
                <a16:creationId xmlns:a16="http://schemas.microsoft.com/office/drawing/2014/main" id="{D4DFD1BF-0896-4EE5-83D4-6EE5DC7294FE}"/>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2813414" y="1522334"/>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1D454AA9-0E2F-4C6C-A8D8-F7D45BDB38AF}"/>
              </a:ext>
            </a:extLst>
          </p:cNvPr>
          <p:cNvSpPr/>
          <p:nvPr/>
        </p:nvSpPr>
        <p:spPr>
          <a:xfrm>
            <a:off x="629669" y="2121911"/>
            <a:ext cx="1186815" cy="983087"/>
          </a:xfrm>
          <a:prstGeom prst="rect">
            <a:avLst/>
          </a:prstGeom>
          <a:solidFill>
            <a:srgbClr val="007CBC">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253746"/>
          <a:lstStyle/>
          <a:p>
            <a:pPr defTabSz="685800">
              <a:defRPr/>
            </a:pPr>
            <a:r>
              <a:rPr lang="en-US" sz="900" dirty="0">
                <a:solidFill>
                  <a:srgbClr val="5B9CD5"/>
                </a:solidFill>
                <a:latin typeface="Arial" panose="020B0604020202020204" pitchFamily="34" charset="0"/>
                <a:cs typeface="Arial" panose="020B0604020202020204" pitchFamily="34" charset="0"/>
              </a:rPr>
              <a:t>Private subnet</a:t>
            </a:r>
          </a:p>
        </p:txBody>
      </p:sp>
      <p:pic>
        <p:nvPicPr>
          <p:cNvPr id="22" name="Graphic 35">
            <a:extLst>
              <a:ext uri="{FF2B5EF4-FFF2-40B4-BE49-F238E27FC236}">
                <a16:creationId xmlns:a16="http://schemas.microsoft.com/office/drawing/2014/main" id="{32280B51-A4C7-4204-B6E2-D4646A837D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9669" y="2120719"/>
            <a:ext cx="205978"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56">
            <a:extLst>
              <a:ext uri="{FF2B5EF4-FFF2-40B4-BE49-F238E27FC236}">
                <a16:creationId xmlns:a16="http://schemas.microsoft.com/office/drawing/2014/main" id="{64B8AB43-4E05-4C2C-AB0B-BB998564BD33}"/>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1038633" y="233617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56">
            <a:extLst>
              <a:ext uri="{FF2B5EF4-FFF2-40B4-BE49-F238E27FC236}">
                <a16:creationId xmlns:a16="http://schemas.microsoft.com/office/drawing/2014/main" id="{912FD8B9-60AF-4FBD-8935-E564372FFC7A}"/>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662701" y="233617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56">
            <a:extLst>
              <a:ext uri="{FF2B5EF4-FFF2-40B4-BE49-F238E27FC236}">
                <a16:creationId xmlns:a16="http://schemas.microsoft.com/office/drawing/2014/main" id="{43BE2984-2263-439E-B9E7-A3EB888D211D}"/>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1402814" y="234009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phic 56">
            <a:extLst>
              <a:ext uri="{FF2B5EF4-FFF2-40B4-BE49-F238E27FC236}">
                <a16:creationId xmlns:a16="http://schemas.microsoft.com/office/drawing/2014/main" id="{E9B7B8B4-1122-4A05-A4A1-394392A5B01F}"/>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1037042" y="2713969"/>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aphic 56">
            <a:extLst>
              <a:ext uri="{FF2B5EF4-FFF2-40B4-BE49-F238E27FC236}">
                <a16:creationId xmlns:a16="http://schemas.microsoft.com/office/drawing/2014/main" id="{D4FD2A94-B552-4470-87F8-52E35D8F18D7}"/>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661110" y="2713969"/>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56">
            <a:extLst>
              <a:ext uri="{FF2B5EF4-FFF2-40B4-BE49-F238E27FC236}">
                <a16:creationId xmlns:a16="http://schemas.microsoft.com/office/drawing/2014/main" id="{A72271FB-41AB-47FD-B084-EEC1D4BD5724}"/>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1401223" y="271788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D1D42375-A929-48F7-9353-44327D0DCC4A}"/>
              </a:ext>
            </a:extLst>
          </p:cNvPr>
          <p:cNvSpPr/>
          <p:nvPr/>
        </p:nvSpPr>
        <p:spPr>
          <a:xfrm>
            <a:off x="629669" y="3301375"/>
            <a:ext cx="1186815" cy="609016"/>
          </a:xfrm>
          <a:prstGeom prst="rect">
            <a:avLst/>
          </a:prstGeom>
          <a:solidFill>
            <a:srgbClr val="1D8900">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253746"/>
          <a:lstStyle/>
          <a:p>
            <a:pPr defTabSz="685800">
              <a:defRPr/>
            </a:pPr>
            <a:r>
              <a:rPr lang="en-US" sz="900" dirty="0">
                <a:solidFill>
                  <a:srgbClr val="1E8900"/>
                </a:solidFill>
                <a:latin typeface="Arial" panose="020B0604020202020204" pitchFamily="34" charset="0"/>
                <a:cs typeface="Arial" panose="020B0604020202020204" pitchFamily="34" charset="0"/>
              </a:rPr>
              <a:t>Public subnet</a:t>
            </a:r>
          </a:p>
        </p:txBody>
      </p:sp>
      <p:pic>
        <p:nvPicPr>
          <p:cNvPr id="30" name="Graphic 34">
            <a:extLst>
              <a:ext uri="{FF2B5EF4-FFF2-40B4-BE49-F238E27FC236}">
                <a16:creationId xmlns:a16="http://schemas.microsoft.com/office/drawing/2014/main" id="{925F6E48-2A71-446C-AFA2-0C9EA282980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9668" y="3300184"/>
            <a:ext cx="184640"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c 35">
            <a:extLst>
              <a:ext uri="{FF2B5EF4-FFF2-40B4-BE49-F238E27FC236}">
                <a16:creationId xmlns:a16="http://schemas.microsoft.com/office/drawing/2014/main" id="{73B080ED-7640-4EB1-9B35-65D36074388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39411" y="3518294"/>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7">
            <a:extLst>
              <a:ext uri="{FF2B5EF4-FFF2-40B4-BE49-F238E27FC236}">
                <a16:creationId xmlns:a16="http://schemas.microsoft.com/office/drawing/2014/main" id="{488E7F45-83CD-43D6-B4D9-C9181B34299A}"/>
              </a:ext>
            </a:extLst>
          </p:cNvPr>
          <p:cNvSpPr txBox="1">
            <a:spLocks noChangeArrowheads="1"/>
          </p:cNvSpPr>
          <p:nvPr/>
        </p:nvSpPr>
        <p:spPr bwMode="auto">
          <a:xfrm>
            <a:off x="694229" y="3546694"/>
            <a:ext cx="6195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825" dirty="0">
                <a:solidFill>
                  <a:prstClr val="black"/>
                </a:solidFill>
                <a:latin typeface="Arial" panose="020B0604020202020204" pitchFamily="34" charset="0"/>
                <a:ea typeface="Amazon Ember" panose="020B0603020204020204" pitchFamily="34" charset="0"/>
                <a:cs typeface="Arial" panose="020B0604020202020204" pitchFamily="34" charset="0"/>
              </a:rPr>
              <a:t>NAT Gateway</a:t>
            </a:r>
          </a:p>
        </p:txBody>
      </p:sp>
      <p:sp>
        <p:nvSpPr>
          <p:cNvPr id="33" name="TextBox 32">
            <a:extLst>
              <a:ext uri="{FF2B5EF4-FFF2-40B4-BE49-F238E27FC236}">
                <a16:creationId xmlns:a16="http://schemas.microsoft.com/office/drawing/2014/main" id="{4BA32BD2-2E7C-4DB1-A1F8-2890A6585EEB}"/>
              </a:ext>
            </a:extLst>
          </p:cNvPr>
          <p:cNvSpPr txBox="1"/>
          <p:nvPr/>
        </p:nvSpPr>
        <p:spPr>
          <a:xfrm>
            <a:off x="2448301" y="4044972"/>
            <a:ext cx="1120820" cy="230832"/>
          </a:xfrm>
          <a:prstGeom prst="rect">
            <a:avLst/>
          </a:prstGeom>
          <a:noFill/>
        </p:spPr>
        <p:txBody>
          <a:bodyPr wrap="none" rtlCol="0">
            <a:spAutoFit/>
          </a:bodyPr>
          <a:lstStyle/>
          <a:p>
            <a:pPr defTabSz="685800"/>
            <a:r>
              <a:rPr lang="en-US" sz="900" dirty="0">
                <a:solidFill>
                  <a:prstClr val="black"/>
                </a:solidFill>
                <a:latin typeface="Arial" panose="020B0604020202020204" pitchFamily="34" charset="0"/>
                <a:cs typeface="Arial" panose="020B0604020202020204" pitchFamily="34" charset="0"/>
              </a:rPr>
              <a:t>Availability Zone 2</a:t>
            </a:r>
            <a:endParaRPr lang="en-IN" sz="900" dirty="0">
              <a:solidFill>
                <a:prstClr val="black"/>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209C9B8-1381-494B-A0DE-1E57A10F7B8C}"/>
              </a:ext>
            </a:extLst>
          </p:cNvPr>
          <p:cNvSpPr/>
          <p:nvPr/>
        </p:nvSpPr>
        <p:spPr>
          <a:xfrm>
            <a:off x="2448301" y="2148091"/>
            <a:ext cx="1069380" cy="983087"/>
          </a:xfrm>
          <a:prstGeom prst="rect">
            <a:avLst/>
          </a:prstGeom>
          <a:solidFill>
            <a:srgbClr val="007CBC">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253746"/>
          <a:lstStyle/>
          <a:p>
            <a:pPr defTabSz="685800">
              <a:defRPr/>
            </a:pPr>
            <a:r>
              <a:rPr lang="en-US" sz="900" dirty="0">
                <a:solidFill>
                  <a:srgbClr val="5B9CD5"/>
                </a:solidFill>
                <a:latin typeface="Arial" panose="020B0604020202020204" pitchFamily="34" charset="0"/>
                <a:cs typeface="Arial" panose="020B0604020202020204" pitchFamily="34" charset="0"/>
              </a:rPr>
              <a:t>Private subnet</a:t>
            </a:r>
          </a:p>
        </p:txBody>
      </p:sp>
      <p:pic>
        <p:nvPicPr>
          <p:cNvPr id="37" name="Graphic 35">
            <a:extLst>
              <a:ext uri="{FF2B5EF4-FFF2-40B4-BE49-F238E27FC236}">
                <a16:creationId xmlns:a16="http://schemas.microsoft.com/office/drawing/2014/main" id="{D04AF7B9-278B-4CEB-A7F2-A6C85C6F09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301" y="2146899"/>
            <a:ext cx="205978"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aphic 56">
            <a:extLst>
              <a:ext uri="{FF2B5EF4-FFF2-40B4-BE49-F238E27FC236}">
                <a16:creationId xmlns:a16="http://schemas.microsoft.com/office/drawing/2014/main" id="{FFEC6F73-203F-4412-8EEA-036C948C1E80}"/>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3033616" y="236235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raphic 56">
            <a:extLst>
              <a:ext uri="{FF2B5EF4-FFF2-40B4-BE49-F238E27FC236}">
                <a16:creationId xmlns:a16="http://schemas.microsoft.com/office/drawing/2014/main" id="{AFB500C6-97B0-4430-9A2F-735F9CDAC531}"/>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2657684" y="236235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phic 56">
            <a:extLst>
              <a:ext uri="{FF2B5EF4-FFF2-40B4-BE49-F238E27FC236}">
                <a16:creationId xmlns:a16="http://schemas.microsoft.com/office/drawing/2014/main" id="{DAFA0462-FC1F-40E9-B77D-6C6413F71DC7}"/>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3032025" y="274014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raphic 56">
            <a:extLst>
              <a:ext uri="{FF2B5EF4-FFF2-40B4-BE49-F238E27FC236}">
                <a16:creationId xmlns:a16="http://schemas.microsoft.com/office/drawing/2014/main" id="{5681B6D7-E69A-4624-A3AA-B7E85BE0FA67}"/>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2656093" y="274014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439A5DB9-8B88-4769-B1C3-7382C787BA82}"/>
              </a:ext>
            </a:extLst>
          </p:cNvPr>
          <p:cNvSpPr/>
          <p:nvPr/>
        </p:nvSpPr>
        <p:spPr>
          <a:xfrm>
            <a:off x="2448301" y="3301375"/>
            <a:ext cx="1069380" cy="609016"/>
          </a:xfrm>
          <a:prstGeom prst="rect">
            <a:avLst/>
          </a:prstGeom>
          <a:solidFill>
            <a:srgbClr val="1D8900">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253746"/>
          <a:lstStyle/>
          <a:p>
            <a:pPr defTabSz="685800">
              <a:defRPr/>
            </a:pPr>
            <a:r>
              <a:rPr lang="en-US" sz="900" dirty="0">
                <a:solidFill>
                  <a:srgbClr val="1E8900"/>
                </a:solidFill>
                <a:latin typeface="Arial" panose="020B0604020202020204" pitchFamily="34" charset="0"/>
                <a:cs typeface="Arial" panose="020B0604020202020204" pitchFamily="34" charset="0"/>
              </a:rPr>
              <a:t>Public subnet</a:t>
            </a:r>
          </a:p>
        </p:txBody>
      </p:sp>
      <p:pic>
        <p:nvPicPr>
          <p:cNvPr id="43" name="Graphic 34">
            <a:extLst>
              <a:ext uri="{FF2B5EF4-FFF2-40B4-BE49-F238E27FC236}">
                <a16:creationId xmlns:a16="http://schemas.microsoft.com/office/drawing/2014/main" id="{E9536C83-3310-48F1-9512-039DDD63D49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48301" y="3300184"/>
            <a:ext cx="184640"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Graphic 35">
            <a:extLst>
              <a:ext uri="{FF2B5EF4-FFF2-40B4-BE49-F238E27FC236}">
                <a16:creationId xmlns:a16="http://schemas.microsoft.com/office/drawing/2014/main" id="{91EB4686-4588-474B-B905-B3E0A174569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09057" y="3518294"/>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7">
            <a:extLst>
              <a:ext uri="{FF2B5EF4-FFF2-40B4-BE49-F238E27FC236}">
                <a16:creationId xmlns:a16="http://schemas.microsoft.com/office/drawing/2014/main" id="{5D84D81C-F111-45FE-BC1A-7EE0EB9F8D2E}"/>
              </a:ext>
            </a:extLst>
          </p:cNvPr>
          <p:cNvSpPr txBox="1">
            <a:spLocks noChangeArrowheads="1"/>
          </p:cNvSpPr>
          <p:nvPr/>
        </p:nvSpPr>
        <p:spPr bwMode="auto">
          <a:xfrm>
            <a:off x="2473672" y="3546694"/>
            <a:ext cx="6195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825" dirty="0">
                <a:solidFill>
                  <a:prstClr val="black"/>
                </a:solidFill>
                <a:latin typeface="Arial" panose="020B0604020202020204" pitchFamily="34" charset="0"/>
                <a:ea typeface="Amazon Ember" panose="020B0603020204020204" pitchFamily="34" charset="0"/>
                <a:cs typeface="Arial" panose="020B0604020202020204" pitchFamily="34" charset="0"/>
              </a:rPr>
              <a:t>NAT Gateway</a:t>
            </a:r>
          </a:p>
        </p:txBody>
      </p:sp>
      <p:sp>
        <p:nvSpPr>
          <p:cNvPr id="50" name="TextBox 18">
            <a:extLst>
              <a:ext uri="{FF2B5EF4-FFF2-40B4-BE49-F238E27FC236}">
                <a16:creationId xmlns:a16="http://schemas.microsoft.com/office/drawing/2014/main" id="{67F046F2-4869-481F-8357-A43BD350EF3A}"/>
              </a:ext>
            </a:extLst>
          </p:cNvPr>
          <p:cNvSpPr txBox="1">
            <a:spLocks noChangeArrowheads="1"/>
          </p:cNvSpPr>
          <p:nvPr/>
        </p:nvSpPr>
        <p:spPr bwMode="auto">
          <a:xfrm>
            <a:off x="828853" y="4763009"/>
            <a:ext cx="5883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Snapshot</a:t>
            </a:r>
          </a:p>
        </p:txBody>
      </p:sp>
      <p:pic>
        <p:nvPicPr>
          <p:cNvPr id="51" name="Graphic 6">
            <a:extLst>
              <a:ext uri="{FF2B5EF4-FFF2-40B4-BE49-F238E27FC236}">
                <a16:creationId xmlns:a16="http://schemas.microsoft.com/office/drawing/2014/main" id="{1850BE57-7C32-47F3-9902-D1C656EFE38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34414" y="4422852"/>
            <a:ext cx="37719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Graphic 63">
            <a:extLst>
              <a:ext uri="{FF2B5EF4-FFF2-40B4-BE49-F238E27FC236}">
                <a16:creationId xmlns:a16="http://schemas.microsoft.com/office/drawing/2014/main" id="{1F4BAC46-9E3C-4BF3-B4B3-099DFEBB850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69118" y="4425427"/>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18">
            <a:extLst>
              <a:ext uri="{FF2B5EF4-FFF2-40B4-BE49-F238E27FC236}">
                <a16:creationId xmlns:a16="http://schemas.microsoft.com/office/drawing/2014/main" id="{AB3A5B4A-884A-46F3-B121-B90610CDA9E6}"/>
              </a:ext>
            </a:extLst>
          </p:cNvPr>
          <p:cNvSpPr txBox="1">
            <a:spLocks noChangeArrowheads="1"/>
          </p:cNvSpPr>
          <p:nvPr/>
        </p:nvSpPr>
        <p:spPr bwMode="auto">
          <a:xfrm>
            <a:off x="1457381" y="4785595"/>
            <a:ext cx="88204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Object Storage</a:t>
            </a:r>
          </a:p>
        </p:txBody>
      </p:sp>
      <p:sp>
        <p:nvSpPr>
          <p:cNvPr id="54" name="TextBox 18">
            <a:extLst>
              <a:ext uri="{FF2B5EF4-FFF2-40B4-BE49-F238E27FC236}">
                <a16:creationId xmlns:a16="http://schemas.microsoft.com/office/drawing/2014/main" id="{D6373F2C-1917-483A-9E50-156274C4BAEB}"/>
              </a:ext>
            </a:extLst>
          </p:cNvPr>
          <p:cNvSpPr txBox="1">
            <a:spLocks noChangeArrowheads="1"/>
          </p:cNvSpPr>
          <p:nvPr/>
        </p:nvSpPr>
        <p:spPr bwMode="auto">
          <a:xfrm>
            <a:off x="656828" y="3057942"/>
            <a:ext cx="10872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Application Instance</a:t>
            </a:r>
          </a:p>
        </p:txBody>
      </p:sp>
      <p:sp>
        <p:nvSpPr>
          <p:cNvPr id="55" name="TextBox 18">
            <a:extLst>
              <a:ext uri="{FF2B5EF4-FFF2-40B4-BE49-F238E27FC236}">
                <a16:creationId xmlns:a16="http://schemas.microsoft.com/office/drawing/2014/main" id="{657640F2-D585-4B2E-8F56-AA49C851BDC0}"/>
              </a:ext>
            </a:extLst>
          </p:cNvPr>
          <p:cNvSpPr txBox="1">
            <a:spLocks noChangeArrowheads="1"/>
          </p:cNvSpPr>
          <p:nvPr/>
        </p:nvSpPr>
        <p:spPr bwMode="auto">
          <a:xfrm>
            <a:off x="2439343" y="3092919"/>
            <a:ext cx="10872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Application Instance</a:t>
            </a:r>
          </a:p>
        </p:txBody>
      </p:sp>
      <p:sp>
        <p:nvSpPr>
          <p:cNvPr id="56" name="TextBox 18">
            <a:extLst>
              <a:ext uri="{FF2B5EF4-FFF2-40B4-BE49-F238E27FC236}">
                <a16:creationId xmlns:a16="http://schemas.microsoft.com/office/drawing/2014/main" id="{F16E7683-13DA-4526-9C92-449D1CA9A9DA}"/>
              </a:ext>
            </a:extLst>
          </p:cNvPr>
          <p:cNvSpPr txBox="1">
            <a:spLocks noChangeArrowheads="1"/>
          </p:cNvSpPr>
          <p:nvPr/>
        </p:nvSpPr>
        <p:spPr bwMode="auto">
          <a:xfrm>
            <a:off x="1124615" y="1859916"/>
            <a:ext cx="65109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SOH DB</a:t>
            </a:r>
          </a:p>
        </p:txBody>
      </p:sp>
      <p:sp>
        <p:nvSpPr>
          <p:cNvPr id="57" name="TextBox 18">
            <a:extLst>
              <a:ext uri="{FF2B5EF4-FFF2-40B4-BE49-F238E27FC236}">
                <a16:creationId xmlns:a16="http://schemas.microsoft.com/office/drawing/2014/main" id="{AA689F08-8BE3-4CC9-9CB0-784D404D3C84}"/>
              </a:ext>
            </a:extLst>
          </p:cNvPr>
          <p:cNvSpPr txBox="1">
            <a:spLocks noChangeArrowheads="1"/>
          </p:cNvSpPr>
          <p:nvPr/>
        </p:nvSpPr>
        <p:spPr bwMode="auto">
          <a:xfrm>
            <a:off x="680056" y="1856396"/>
            <a:ext cx="65109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BW DB</a:t>
            </a:r>
          </a:p>
        </p:txBody>
      </p:sp>
      <p:sp>
        <p:nvSpPr>
          <p:cNvPr id="58" name="TextBox 18">
            <a:extLst>
              <a:ext uri="{FF2B5EF4-FFF2-40B4-BE49-F238E27FC236}">
                <a16:creationId xmlns:a16="http://schemas.microsoft.com/office/drawing/2014/main" id="{8FF45584-36B5-4C88-8C0C-EE857321CD81}"/>
              </a:ext>
            </a:extLst>
          </p:cNvPr>
          <p:cNvSpPr txBox="1">
            <a:spLocks noChangeArrowheads="1"/>
          </p:cNvSpPr>
          <p:nvPr/>
        </p:nvSpPr>
        <p:spPr bwMode="auto">
          <a:xfrm>
            <a:off x="2666714" y="1854965"/>
            <a:ext cx="65109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SOH DB</a:t>
            </a:r>
          </a:p>
        </p:txBody>
      </p:sp>
      <p:sp>
        <p:nvSpPr>
          <p:cNvPr id="59" name="TextBox 24">
            <a:extLst>
              <a:ext uri="{FF2B5EF4-FFF2-40B4-BE49-F238E27FC236}">
                <a16:creationId xmlns:a16="http://schemas.microsoft.com/office/drawing/2014/main" id="{EC684E15-D68E-4082-9931-2D699848A85C}"/>
              </a:ext>
            </a:extLst>
          </p:cNvPr>
          <p:cNvSpPr txBox="1">
            <a:spLocks noChangeArrowheads="1"/>
          </p:cNvSpPr>
          <p:nvPr/>
        </p:nvSpPr>
        <p:spPr bwMode="auto">
          <a:xfrm>
            <a:off x="2317784" y="4772026"/>
            <a:ext cx="9096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Archival Storage</a:t>
            </a:r>
          </a:p>
        </p:txBody>
      </p:sp>
      <p:pic>
        <p:nvPicPr>
          <p:cNvPr id="60" name="Graphic 37">
            <a:extLst>
              <a:ext uri="{FF2B5EF4-FFF2-40B4-BE49-F238E27FC236}">
                <a16:creationId xmlns:a16="http://schemas.microsoft.com/office/drawing/2014/main" id="{9F2ECE67-B5A9-4A4B-A16A-089145DD463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641964" y="4422852"/>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a:extLst>
              <a:ext uri="{FF2B5EF4-FFF2-40B4-BE49-F238E27FC236}">
                <a16:creationId xmlns:a16="http://schemas.microsoft.com/office/drawing/2014/main" id="{C54CE79B-5CDA-4540-952E-490BEDC323C5}"/>
              </a:ext>
            </a:extLst>
          </p:cNvPr>
          <p:cNvSpPr/>
          <p:nvPr/>
        </p:nvSpPr>
        <p:spPr>
          <a:xfrm>
            <a:off x="1562050" y="1682347"/>
            <a:ext cx="1278050" cy="50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sp>
        <p:nvSpPr>
          <p:cNvPr id="64" name="Rectangle 63">
            <a:extLst>
              <a:ext uri="{FF2B5EF4-FFF2-40B4-BE49-F238E27FC236}">
                <a16:creationId xmlns:a16="http://schemas.microsoft.com/office/drawing/2014/main" id="{C8BF3031-DD2F-450A-8793-1EAE2BC97AFC}"/>
              </a:ext>
            </a:extLst>
          </p:cNvPr>
          <p:cNvSpPr/>
          <p:nvPr/>
        </p:nvSpPr>
        <p:spPr>
          <a:xfrm>
            <a:off x="284861" y="852352"/>
            <a:ext cx="3526227" cy="3427695"/>
          </a:xfrm>
          <a:prstGeom prst="rect">
            <a:avLst/>
          </a:prstGeom>
          <a:noFill/>
          <a:ln w="28575">
            <a:solidFill>
              <a:srgbClr val="1E8900"/>
            </a:solidFill>
          </a:ln>
        </p:spPr>
        <p:style>
          <a:lnRef idx="2">
            <a:schemeClr val="accent1">
              <a:shade val="50000"/>
            </a:schemeClr>
          </a:lnRef>
          <a:fillRef idx="1">
            <a:schemeClr val="accent1"/>
          </a:fillRef>
          <a:effectRef idx="0">
            <a:schemeClr val="accent1"/>
          </a:effectRef>
          <a:fontRef idx="minor">
            <a:schemeClr val="lt1"/>
          </a:fontRef>
        </p:style>
        <p:txBody>
          <a:bodyPr lIns="342900" tIns="68580"/>
          <a:lstStyle/>
          <a:p>
            <a:pPr defTabSz="685800">
              <a:defRPr/>
            </a:pPr>
            <a:r>
              <a:rPr lang="en-US" sz="900" dirty="0">
                <a:ln w="0"/>
                <a:solidFill>
                  <a:srgbClr val="1E8900"/>
                </a:solidFill>
                <a:latin typeface="Arial" panose="020B0604020202020204" pitchFamily="34" charset="0"/>
                <a:cs typeface="Arial" panose="020B0604020202020204" pitchFamily="34" charset="0"/>
              </a:rPr>
              <a:t>VPC</a:t>
            </a:r>
          </a:p>
        </p:txBody>
      </p:sp>
      <p:pic>
        <p:nvPicPr>
          <p:cNvPr id="65" name="Graphic 28">
            <a:extLst>
              <a:ext uri="{FF2B5EF4-FFF2-40B4-BE49-F238E27FC236}">
                <a16:creationId xmlns:a16="http://schemas.microsoft.com/office/drawing/2014/main" id="{ABC63F87-EEC0-45AC-A9C3-1F40106AA6E8}"/>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84861" y="863453"/>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11">
            <a:extLst>
              <a:ext uri="{FF2B5EF4-FFF2-40B4-BE49-F238E27FC236}">
                <a16:creationId xmlns:a16="http://schemas.microsoft.com/office/drawing/2014/main" id="{7DE1534D-6F83-4A1E-A0AD-D0BBD2EA6FBF}"/>
              </a:ext>
            </a:extLst>
          </p:cNvPr>
          <p:cNvSpPr txBox="1">
            <a:spLocks noChangeArrowheads="1"/>
          </p:cNvSpPr>
          <p:nvPr/>
        </p:nvSpPr>
        <p:spPr bwMode="auto">
          <a:xfrm>
            <a:off x="1606241" y="1718474"/>
            <a:ext cx="11334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Synchronous Replication</a:t>
            </a:r>
          </a:p>
        </p:txBody>
      </p:sp>
      <p:sp>
        <p:nvSpPr>
          <p:cNvPr id="70" name="TextBox 11">
            <a:extLst>
              <a:ext uri="{FF2B5EF4-FFF2-40B4-BE49-F238E27FC236}">
                <a16:creationId xmlns:a16="http://schemas.microsoft.com/office/drawing/2014/main" id="{AB311EA6-B8A4-477D-8C80-D4CDAC0D484C}"/>
              </a:ext>
            </a:extLst>
          </p:cNvPr>
          <p:cNvSpPr txBox="1">
            <a:spLocks noChangeArrowheads="1"/>
          </p:cNvSpPr>
          <p:nvPr/>
        </p:nvSpPr>
        <p:spPr bwMode="auto">
          <a:xfrm>
            <a:off x="4561960" y="2136072"/>
            <a:ext cx="7517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AWS Direct Connect</a:t>
            </a:r>
          </a:p>
        </p:txBody>
      </p:sp>
      <p:pic>
        <p:nvPicPr>
          <p:cNvPr id="71" name="Graphic 14">
            <a:extLst>
              <a:ext uri="{FF2B5EF4-FFF2-40B4-BE49-F238E27FC236}">
                <a16:creationId xmlns:a16="http://schemas.microsoft.com/office/drawing/2014/main" id="{9B931940-BD02-4356-A34F-BDDDEE12E9F8}"/>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690979" y="1812884"/>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11">
            <a:extLst>
              <a:ext uri="{FF2B5EF4-FFF2-40B4-BE49-F238E27FC236}">
                <a16:creationId xmlns:a16="http://schemas.microsoft.com/office/drawing/2014/main" id="{2190BCD5-4FB3-47A3-866B-6842E1C72B47}"/>
              </a:ext>
            </a:extLst>
          </p:cNvPr>
          <p:cNvSpPr txBox="1">
            <a:spLocks noChangeArrowheads="1"/>
          </p:cNvSpPr>
          <p:nvPr/>
        </p:nvSpPr>
        <p:spPr bwMode="auto">
          <a:xfrm>
            <a:off x="3499814" y="2144694"/>
            <a:ext cx="75178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750" dirty="0">
                <a:solidFill>
                  <a:prstClr val="black"/>
                </a:solidFill>
                <a:latin typeface="Arial" panose="020B0604020202020204" pitchFamily="34" charset="0"/>
                <a:ea typeface="Amazon Ember" panose="020B0603020204020204" pitchFamily="34" charset="0"/>
                <a:cs typeface="Arial" panose="020B0604020202020204" pitchFamily="34" charset="0"/>
              </a:rPr>
              <a:t>Virtual Private Gateway</a:t>
            </a:r>
          </a:p>
        </p:txBody>
      </p:sp>
      <p:sp>
        <p:nvSpPr>
          <p:cNvPr id="74" name="TextBox 73">
            <a:extLst>
              <a:ext uri="{FF2B5EF4-FFF2-40B4-BE49-F238E27FC236}">
                <a16:creationId xmlns:a16="http://schemas.microsoft.com/office/drawing/2014/main" id="{D010BDB0-2436-4BE2-B697-41C556D2056B}"/>
              </a:ext>
            </a:extLst>
          </p:cNvPr>
          <p:cNvSpPr txBox="1"/>
          <p:nvPr/>
        </p:nvSpPr>
        <p:spPr>
          <a:xfrm>
            <a:off x="6145168" y="656411"/>
            <a:ext cx="2212033" cy="369332"/>
          </a:xfrm>
          <a:prstGeom prst="rect">
            <a:avLst/>
          </a:prstGeom>
          <a:noFill/>
        </p:spPr>
        <p:txBody>
          <a:bodyPr wrap="square" rtlCol="0">
            <a:spAutoFit/>
          </a:bodyPr>
          <a:lstStyle/>
          <a:p>
            <a:pPr defTabSz="685800"/>
            <a:r>
              <a:rPr lang="en-US" sz="900" dirty="0">
                <a:ln w="0"/>
                <a:solidFill>
                  <a:sysClr val="windowText" lastClr="000000"/>
                </a:solidFill>
                <a:latin typeface="Arial" panose="020B0604020202020204" pitchFamily="34" charset="0"/>
                <a:cs typeface="Arial" panose="020B0604020202020204" pitchFamily="34" charset="0"/>
              </a:rPr>
              <a:t>Disaster Recovery SAP certified Site – Sify CI Enterprise cloud @ (Bangalore)</a:t>
            </a:r>
            <a:endParaRPr lang="en-IN" sz="900" dirty="0">
              <a:ln w="0"/>
              <a:solidFill>
                <a:sysClr val="windowText" lastClr="000000"/>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9F5E335D-A53E-47CB-AFD3-C3BE9D2C443B}"/>
              </a:ext>
            </a:extLst>
          </p:cNvPr>
          <p:cNvSpPr/>
          <p:nvPr/>
        </p:nvSpPr>
        <p:spPr>
          <a:xfrm>
            <a:off x="3983430" y="1952248"/>
            <a:ext cx="2920557" cy="34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panose="020F0502020204030204"/>
            </a:endParaRPr>
          </a:p>
        </p:txBody>
      </p:sp>
      <p:pic>
        <p:nvPicPr>
          <p:cNvPr id="66" name="Graphic 18">
            <a:extLst>
              <a:ext uri="{FF2B5EF4-FFF2-40B4-BE49-F238E27FC236}">
                <a16:creationId xmlns:a16="http://schemas.microsoft.com/office/drawing/2014/main" id="{32109B5B-7F36-4677-99F2-7B34BFC3E69E}"/>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784611" y="1670257"/>
            <a:ext cx="429377" cy="42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33ADCCCD-5C26-4823-8B7E-E0494813B1CB}"/>
              </a:ext>
            </a:extLst>
          </p:cNvPr>
          <p:cNvSpPr>
            <a:spLocks noGrp="1"/>
          </p:cNvSpPr>
          <p:nvPr>
            <p:ph type="title"/>
          </p:nvPr>
        </p:nvSpPr>
        <p:spPr>
          <a:xfrm>
            <a:off x="212274" y="70592"/>
            <a:ext cx="7538400" cy="369332"/>
          </a:xfrm>
        </p:spPr>
        <p:txBody>
          <a:bodyPr/>
          <a:lstStyle/>
          <a:p>
            <a:r>
              <a:rPr lang="en-IN" dirty="0">
                <a:solidFill>
                  <a:srgbClr val="595959"/>
                </a:solidFill>
                <a:ea typeface="+mn-ea"/>
                <a:cs typeface="+mn-cs"/>
              </a:rPr>
              <a:t>High Level Architecture Diagram</a:t>
            </a:r>
          </a:p>
        </p:txBody>
      </p:sp>
    </p:spTree>
    <p:extLst>
      <p:ext uri="{BB962C8B-B14F-4D97-AF65-F5344CB8AC3E}">
        <p14:creationId xmlns:p14="http://schemas.microsoft.com/office/powerpoint/2010/main" val="3035294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DeckTemplate-AWS">
  <a:themeElements>
    <a:clrScheme name="Custom 14">
      <a:dk1>
        <a:srgbClr val="002D43"/>
      </a:dk1>
      <a:lt1>
        <a:srgbClr val="FFFFFF"/>
      </a:lt1>
      <a:dk2>
        <a:srgbClr val="232F3E"/>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Test">
      <a:majorFont>
        <a:latin typeface="Amazon Ember"/>
        <a:ea typeface=""/>
        <a:cs typeface=""/>
      </a:majorFont>
      <a:minorFont>
        <a:latin typeface="Amazon Emb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900" dirty="0" err="1" smtClean="0">
            <a:latin typeface="Amazon Ember" panose="020B0603020204020204" pitchFamily="34" charset="0"/>
            <a:ea typeface="Amazon Ember" panose="020B0603020204020204" pitchFamily="34" charset="0"/>
            <a:cs typeface="Amazon Ember" panose="020B0603020204020204" pitchFamily="34" charset="0"/>
          </a:defRPr>
        </a:defPPr>
      </a:lstStyle>
    </a:tx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5.xml><?xml version="1.0" encoding="utf-8"?>
<a:theme xmlns:a="http://schemas.openxmlformats.org/drawingml/2006/main" name="2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88900" tIns="88900" rIns="88900" bIns="88900" numCol="1" spcCol="38100" rtlCol="0" anchor="ctr">
        <a:spAutoFit/>
      </a:bodyPr>
      <a:lstStyle>
        <a:defPPr marL="0" marR="0" indent="0" algn="l" defTabSz="121916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21916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_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88900" tIns="88900" rIns="88900" bIns="88900" numCol="1" spcCol="38100" rtlCol="0" anchor="ctr">
        <a:spAutoFit/>
      </a:bodyPr>
      <a:lstStyle>
        <a:defPPr marL="0" marR="0" indent="0" algn="l" defTabSz="121916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21916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05225ff6-d8db-4da8-8d9c-1f925f835688"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customXml/itemProps2.xml><?xml version="1.0" encoding="utf-8"?>
<ds:datastoreItem xmlns:ds="http://schemas.openxmlformats.org/officeDocument/2006/customXml" ds:itemID="{69F2B61C-B540-4BC0-AC3E-83528A72D13F}">
  <ds:schemaRefs>
    <ds:schemaRef ds:uri="Microsoft.SharePoint.Taxonomy.ContentTypeSync"/>
  </ds:schemaRefs>
</ds:datastoreItem>
</file>

<file path=customXml/itemProps3.xml><?xml version="1.0" encoding="utf-8"?>
<ds:datastoreItem xmlns:ds="http://schemas.openxmlformats.org/officeDocument/2006/customXml" ds:itemID="{FA3E4D9C-AA0A-4FCA-B13F-7B928CF49D9F}">
  <ds:schemaRefs>
    <ds:schemaRef ds:uri="http://schemas.microsoft.com/sharepoint/v3/contenttype/forms"/>
  </ds:schemaRefs>
</ds:datastoreItem>
</file>

<file path=customXml/itemProps4.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Sify Theme 11102018</Template>
  <TotalTime>2651</TotalTime>
  <Words>3803</Words>
  <Application>Microsoft Office PowerPoint</Application>
  <PresentationFormat>On-screen Show (16:9)</PresentationFormat>
  <Paragraphs>604</Paragraphs>
  <Slides>31</Slides>
  <Notes>4</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Sify Theme Nov20</vt:lpstr>
      <vt:lpstr>DeckTemplate-AWS</vt:lpstr>
      <vt:lpstr>Office Theme</vt:lpstr>
      <vt:lpstr>Sify New Theme</vt:lpstr>
      <vt:lpstr>2_Sify New Theme</vt:lpstr>
      <vt:lpstr>Default</vt:lpstr>
      <vt:lpstr>1_Default</vt:lpstr>
      <vt:lpstr>PowerPoint Presentation</vt:lpstr>
      <vt:lpstr>Executive Summary</vt:lpstr>
      <vt:lpstr>Project SCOPE</vt:lpstr>
      <vt:lpstr>SIFY EXPERIENCE: RELEVANCE TO HDFC LIFE</vt:lpstr>
      <vt:lpstr>Sify-AWS Strategic Partnership</vt:lpstr>
      <vt:lpstr>PARTIAL LIST of Sify’s SAP PROJECTS on AWS</vt:lpstr>
      <vt:lpstr>PowerPoint Presentation</vt:lpstr>
      <vt:lpstr>PowerPoint Presentation</vt:lpstr>
      <vt:lpstr>High Level Architecture Diagram</vt:lpstr>
      <vt:lpstr>PowerPoint Presentation</vt:lpstr>
      <vt:lpstr>PowerPoint Presentation</vt:lpstr>
      <vt:lpstr>Solution summary – DC &amp; ndr</vt:lpstr>
      <vt:lpstr>Solution summary – DR</vt:lpstr>
      <vt:lpstr>DC, NDR and far DR boq option 1 &amp; 2</vt:lpstr>
      <vt:lpstr>PowerPoint Presentation</vt:lpstr>
      <vt:lpstr>PowerPoint Presentation</vt:lpstr>
      <vt:lpstr>PowerPoint Presentation</vt:lpstr>
      <vt:lpstr>PowerPoint Presentation</vt:lpstr>
      <vt:lpstr>PowerPoint Presentation</vt:lpstr>
      <vt:lpstr>PowerPoint Presentation</vt:lpstr>
      <vt:lpstr>Data integrity using monitoring tools</vt:lpstr>
      <vt:lpstr>Data integrity using verification method</vt:lpstr>
      <vt:lpstr>Data integrity using verification method</vt:lpstr>
      <vt:lpstr>Data integrity check via sql query</vt:lpstr>
      <vt:lpstr>Secure data transfer from primary to secondary site</vt:lpstr>
      <vt:lpstr>RISK mitigation plan</vt:lpstr>
      <vt:lpstr>PowerPoint Presentation</vt:lpstr>
      <vt:lpstr>AWS – Option 1</vt:lpstr>
      <vt:lpstr>AWS – Option 2</vt:lpstr>
      <vt:lpstr>SAP Services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Murali.J  Janakiraman</cp:lastModifiedBy>
  <cp:revision>156</cp:revision>
  <dcterms:created xsi:type="dcterms:W3CDTF">2020-10-26T06:38:47Z</dcterms:created>
  <dcterms:modified xsi:type="dcterms:W3CDTF">2023-09-19T05:22:01Z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