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735" r:id="rId6"/>
    <p:sldMasterId id="2147483754" r:id="rId7"/>
  </p:sldMasterIdLst>
  <p:notesMasterIdLst>
    <p:notesMasterId r:id="rId34"/>
  </p:notesMasterIdLst>
  <p:handoutMasterIdLst>
    <p:handoutMasterId r:id="rId35"/>
  </p:handoutMasterIdLst>
  <p:sldIdLst>
    <p:sldId id="2076137308" r:id="rId8"/>
    <p:sldId id="2076136874" r:id="rId9"/>
    <p:sldId id="2076137127" r:id="rId10"/>
    <p:sldId id="2076137041" r:id="rId11"/>
    <p:sldId id="2076137289" r:id="rId12"/>
    <p:sldId id="3538" r:id="rId13"/>
    <p:sldId id="2145705638" r:id="rId14"/>
    <p:sldId id="455" r:id="rId15"/>
    <p:sldId id="2076137301" r:id="rId16"/>
    <p:sldId id="265" r:id="rId17"/>
    <p:sldId id="2076137290" r:id="rId18"/>
    <p:sldId id="2076136987" r:id="rId19"/>
    <p:sldId id="2076137303" r:id="rId20"/>
    <p:sldId id="2076137103" r:id="rId21"/>
    <p:sldId id="1403" r:id="rId22"/>
    <p:sldId id="2076137307" r:id="rId23"/>
    <p:sldId id="2076137038" r:id="rId24"/>
    <p:sldId id="2076137138" r:id="rId25"/>
    <p:sldId id="2076137300" r:id="rId26"/>
    <p:sldId id="2076137114" r:id="rId27"/>
    <p:sldId id="2076136786" r:id="rId28"/>
    <p:sldId id="584" r:id="rId29"/>
    <p:sldId id="2076137306" r:id="rId30"/>
    <p:sldId id="2076136872" r:id="rId31"/>
    <p:sldId id="2145705657" r:id="rId32"/>
    <p:sldId id="2076137293" r:id="rId33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zar  Ahamed A.R." initials="NAA" lastIdx="1" clrIdx="0">
    <p:extLst>
      <p:ext uri="{19B8F6BF-5375-455C-9EA6-DF929625EA0E}">
        <p15:presenceInfo xmlns:p15="http://schemas.microsoft.com/office/powerpoint/2012/main" userId="S::nizar.ahamed@sifycorp.com::adffb747-aaa0-46e0-848c-ae0c27f7bc73" providerId="AD"/>
      </p:ext>
    </p:extLst>
  </p:cmAuthor>
  <p:cmAuthor id="2" name="Vivekanandan Sivaguru" initials="VS" lastIdx="4" clrIdx="1">
    <p:extLst>
      <p:ext uri="{19B8F6BF-5375-455C-9EA6-DF929625EA0E}">
        <p15:presenceInfo xmlns:p15="http://schemas.microsoft.com/office/powerpoint/2012/main" userId="S::vivekanandan.sivaguru@sifycorp.com::67c57917-f9ba-4e10-a8ca-4da79836ae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159"/>
    <a:srgbClr val="DCE6F2"/>
    <a:srgbClr val="FFFFFF"/>
    <a:srgbClr val="AC3663"/>
    <a:srgbClr val="B13765"/>
    <a:srgbClr val="1F497D"/>
    <a:srgbClr val="FDEADA"/>
    <a:srgbClr val="E6E0EC"/>
    <a:srgbClr val="EBF1DE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F3D7B-F570-4C4B-9213-2223C279BF9A}" v="3" dt="2021-05-28T04:51:00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56"/>
    </p:cViewPr>
  </p:sorterViewPr>
  <p:notesViewPr>
    <p:cSldViewPr snapToGrid="0" showGuide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18-09-2023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8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4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8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92878-ED39-AA40-B232-D09DAB52D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80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4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4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4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63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8A6B-E435-4F8F-8C57-83CFB6E066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5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 Explanatory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0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15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347217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64332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4" y="-5164"/>
            <a:ext cx="9144001" cy="5143500"/>
          </a:xfrm>
          <a:prstGeom prst="rect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1" y="3859831"/>
            <a:ext cx="9143998" cy="1250950"/>
          </a:xfrm>
          <a:prstGeom prst="rect">
            <a:avLst/>
          </a:prstGeom>
          <a:solidFill>
            <a:srgbClr val="10253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827086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13919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7662353" cy="1106806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241D8-37CD-4058-94F0-21AA02AB1479}"/>
              </a:ext>
            </a:extLst>
          </p:cNvPr>
          <p:cNvSpPr/>
          <p:nvPr userDrawn="1"/>
        </p:nvSpPr>
        <p:spPr>
          <a:xfrm>
            <a:off x="8877270" y="3827086"/>
            <a:ext cx="266729" cy="1316413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BCCF-7109-4F7D-B8DD-CA565E28F257}"/>
              </a:ext>
            </a:extLst>
          </p:cNvPr>
          <p:cNvSpPr/>
          <p:nvPr userDrawn="1"/>
        </p:nvSpPr>
        <p:spPr>
          <a:xfrm>
            <a:off x="8613456" y="3827086"/>
            <a:ext cx="266729" cy="1316413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623-89B9-4BA5-8344-17A635EE72CF}"/>
              </a:ext>
            </a:extLst>
          </p:cNvPr>
          <p:cNvSpPr/>
          <p:nvPr userDrawn="1"/>
        </p:nvSpPr>
        <p:spPr>
          <a:xfrm>
            <a:off x="8352302" y="3827086"/>
            <a:ext cx="266729" cy="1316413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182791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1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4" y="-5164"/>
            <a:ext cx="9144001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1" y="3859831"/>
            <a:ext cx="9143998" cy="1250950"/>
          </a:xfrm>
          <a:prstGeom prst="rect">
            <a:avLst/>
          </a:prstGeom>
          <a:solidFill>
            <a:schemeClr val="tx1">
              <a:lumMod val="95000"/>
              <a:lumOff val="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827086"/>
            <a:ext cx="9143997" cy="34745"/>
          </a:xfrm>
          <a:prstGeom prst="rect">
            <a:avLst/>
          </a:prstGeom>
          <a:solidFill>
            <a:srgbClr val="CF1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13919"/>
            <a:ext cx="9143997" cy="34745"/>
          </a:xfrm>
          <a:prstGeom prst="rect">
            <a:avLst/>
          </a:prstGeom>
          <a:solidFill>
            <a:srgbClr val="CF1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7662353" cy="1106806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241D8-37CD-4058-94F0-21AA02AB1479}"/>
              </a:ext>
            </a:extLst>
          </p:cNvPr>
          <p:cNvSpPr/>
          <p:nvPr userDrawn="1"/>
        </p:nvSpPr>
        <p:spPr>
          <a:xfrm>
            <a:off x="8877270" y="3827086"/>
            <a:ext cx="266729" cy="1316413"/>
          </a:xfrm>
          <a:prstGeom prst="rect">
            <a:avLst/>
          </a:prstGeom>
          <a:solidFill>
            <a:srgbClr val="D21F2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BCCF-7109-4F7D-B8DD-CA565E28F257}"/>
              </a:ext>
            </a:extLst>
          </p:cNvPr>
          <p:cNvSpPr/>
          <p:nvPr userDrawn="1"/>
        </p:nvSpPr>
        <p:spPr>
          <a:xfrm>
            <a:off x="8613456" y="3827086"/>
            <a:ext cx="266729" cy="1316413"/>
          </a:xfrm>
          <a:prstGeom prst="rect">
            <a:avLst/>
          </a:prstGeom>
          <a:solidFill>
            <a:srgbClr val="D21F2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623-89B9-4BA5-8344-17A635EE72CF}"/>
              </a:ext>
            </a:extLst>
          </p:cNvPr>
          <p:cNvSpPr/>
          <p:nvPr userDrawn="1"/>
        </p:nvSpPr>
        <p:spPr>
          <a:xfrm>
            <a:off x="8352302" y="3827086"/>
            <a:ext cx="266729" cy="1316413"/>
          </a:xfrm>
          <a:prstGeom prst="rect">
            <a:avLst/>
          </a:prstGeom>
          <a:solidFill>
            <a:srgbClr val="D21F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313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-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30E4DA-C954-4695-AE3D-F2F5D1B1F141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63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1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7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9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311785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C7A9F-5A4E-490A-BC42-58A63AE4A370}"/>
              </a:ext>
            </a:extLst>
          </p:cNvPr>
          <p:cNvGrpSpPr/>
          <p:nvPr userDrawn="1"/>
        </p:nvGrpSpPr>
        <p:grpSpPr>
          <a:xfrm>
            <a:off x="107380" y="4896183"/>
            <a:ext cx="1222228" cy="246221"/>
            <a:chOff x="324000" y="4788545"/>
            <a:chExt cx="1222228" cy="2462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832B65-B07D-4FF1-AC8B-9A4384C520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F00769-D41F-46DB-8DCE-672840A3FEB0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549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29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7"/>
            <a:ext cx="9144000" cy="514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995" y="-458"/>
            <a:ext cx="9144001" cy="5143500"/>
          </a:xfrm>
          <a:prstGeom prst="rect">
            <a:avLst/>
          </a:prstGeom>
          <a:solidFill>
            <a:schemeClr val="accent2">
              <a:lumMod val="20000"/>
              <a:lumOff val="8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9143008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705EDE-6E91-426F-9ED2-C4C3DDDA72D0}"/>
              </a:ext>
            </a:extLst>
          </p:cNvPr>
          <p:cNvSpPr/>
          <p:nvPr userDrawn="1"/>
        </p:nvSpPr>
        <p:spPr>
          <a:xfrm>
            <a:off x="-2" y="3370778"/>
            <a:ext cx="9143008" cy="88900"/>
          </a:xfrm>
          <a:prstGeom prst="rect">
            <a:avLst/>
          </a:prstGeom>
          <a:solidFill>
            <a:srgbClr val="9B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270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42573-1086-4705-99A0-F2C015738AC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1130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824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9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37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00377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00377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0037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10253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016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4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367590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 working team meeting concept,businessman using mobile phone and digital tablet and laptop computer in modern office with virtual icon diagram">
            <a:extLst>
              <a:ext uri="{FF2B5EF4-FFF2-40B4-BE49-F238E27FC236}">
                <a16:creationId xmlns:a16="http://schemas.microsoft.com/office/drawing/2014/main" id="{C072DBA7-537D-4412-8559-90DE383E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09" y="-37216"/>
            <a:ext cx="9144000" cy="67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/>
        </p:nvSpPr>
        <p:spPr>
          <a:xfrm>
            <a:off x="-27710" y="-9597"/>
            <a:ext cx="9144001" cy="5143500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00377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00377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00377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10253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ED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 b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4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93243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324000" y="970388"/>
            <a:ext cx="739298" cy="584775"/>
            <a:chOff x="324000" y="970388"/>
            <a:chExt cx="739298" cy="5847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324000" y="1609779"/>
            <a:ext cx="776242" cy="584775"/>
            <a:chOff x="324000" y="1609779"/>
            <a:chExt cx="776242" cy="5847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324000" y="2249170"/>
            <a:ext cx="776242" cy="584775"/>
            <a:chOff x="324000" y="2249170"/>
            <a:chExt cx="776242" cy="5847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324000" y="2888561"/>
            <a:ext cx="776242" cy="584775"/>
            <a:chOff x="324000" y="2888561"/>
            <a:chExt cx="776242" cy="584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324000" y="3527952"/>
            <a:ext cx="869950" cy="584775"/>
            <a:chOff x="324000" y="3527952"/>
            <a:chExt cx="869950" cy="5847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324000" y="4167342"/>
            <a:ext cx="869950" cy="584775"/>
            <a:chOff x="324000" y="4167342"/>
            <a:chExt cx="869950" cy="58477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9100" y="1145558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9100" y="1784949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9100" y="2424340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9100" y="3063731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9100" y="3703122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9100" y="4342512"/>
            <a:ext cx="4896862" cy="234434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056408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3951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026161"/>
            <a:ext cx="8412163" cy="365855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26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1026478"/>
            <a:ext cx="4103688" cy="3669347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5513" y="1026478"/>
            <a:ext cx="4084637" cy="3669347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6720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96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6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995" y="0"/>
            <a:ext cx="9144001" cy="5143500"/>
          </a:xfrm>
          <a:prstGeom prst="rect">
            <a:avLst/>
          </a:prstGeom>
          <a:solidFill>
            <a:schemeClr val="accent2">
              <a:lumMod val="20000"/>
              <a:lumOff val="8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83C994-C441-4200-9C17-B2459D10B4B2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9B31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547063-CF6C-4548-B615-881DE11462C3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9B315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8AAF4F-9430-4E20-98B1-6EBFB6B4BA9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9B31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705EDE-6E91-426F-9ED2-C4C3DDDA72D0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9B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6702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335270" y="1434527"/>
            <a:ext cx="1112882" cy="442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290471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17576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731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18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63084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73683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/>
        </p:nvSpPr>
        <p:spPr>
          <a:xfrm>
            <a:off x="-55418" y="0"/>
            <a:ext cx="9144001" cy="5143500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55418" y="-76200"/>
            <a:ext cx="4038599" cy="5313217"/>
          </a:xfrm>
          <a:prstGeom prst="homePlate">
            <a:avLst>
              <a:gd name="adj" fmla="val 26090"/>
            </a:avLst>
          </a:prstGeom>
          <a:solidFill>
            <a:srgbClr val="195786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880"/>
              </a:lnSpc>
            </a:pPr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1" y="987425"/>
            <a:ext cx="2862694" cy="3224357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182791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24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265619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58422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37041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995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9B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12508-1FD3-4364-90A6-894399DC6FC8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9B31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52E985-785C-4D76-9910-3E5E8D40981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9B315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9B3B8F-4D69-4FB5-A612-CFEBF826430F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9B31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4042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84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8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84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FD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2204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B7FD8419-B6A8-4524-B321-09A098BB4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995" y="0"/>
            <a:ext cx="9144001" cy="51435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8266" y="0"/>
            <a:ext cx="266729" cy="5143500"/>
          </a:xfrm>
          <a:prstGeom prst="rect">
            <a:avLst/>
          </a:prstGeom>
          <a:solidFill>
            <a:srgbClr val="84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4452" y="0"/>
            <a:ext cx="266729" cy="5143500"/>
          </a:xfrm>
          <a:prstGeom prst="rect">
            <a:avLst/>
          </a:prstGeom>
          <a:solidFill>
            <a:srgbClr val="84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3298" y="0"/>
            <a:ext cx="266729" cy="5143500"/>
          </a:xfrm>
          <a:prstGeom prst="rect">
            <a:avLst/>
          </a:prstGeom>
          <a:solidFill>
            <a:srgbClr val="84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FD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934FDC-3A99-490A-8B30-272545BD885B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20" name="Round Same Side Corner Rectangle 72">
              <a:extLst>
                <a:ext uri="{FF2B5EF4-FFF2-40B4-BE49-F238E27FC236}">
                  <a16:creationId xmlns:a16="http://schemas.microsoft.com/office/drawing/2014/main" id="{E2F697A1-F4C2-4851-BB58-065EB35090BB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" descr="Image result for sify logo">
              <a:extLst>
                <a:ext uri="{FF2B5EF4-FFF2-40B4-BE49-F238E27FC236}">
                  <a16:creationId xmlns:a16="http://schemas.microsoft.com/office/drawing/2014/main" id="{B4282D8B-CD5B-4F89-84DB-716C6877DC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8146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92851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40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44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871268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64856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914649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4" y="-5164"/>
            <a:ext cx="9144001" cy="5143500"/>
          </a:xfrm>
          <a:prstGeom prst="rect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1" y="3859831"/>
            <a:ext cx="9143998" cy="1250950"/>
          </a:xfrm>
          <a:prstGeom prst="rect">
            <a:avLst/>
          </a:prstGeom>
          <a:solidFill>
            <a:srgbClr val="10253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827086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13919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7662353" cy="1106806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241D8-37CD-4058-94F0-21AA02AB1479}"/>
              </a:ext>
            </a:extLst>
          </p:cNvPr>
          <p:cNvSpPr/>
          <p:nvPr userDrawn="1"/>
        </p:nvSpPr>
        <p:spPr>
          <a:xfrm>
            <a:off x="8877270" y="3827086"/>
            <a:ext cx="266729" cy="1316413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BCCF-7109-4F7D-B8DD-CA565E28F257}"/>
              </a:ext>
            </a:extLst>
          </p:cNvPr>
          <p:cNvSpPr/>
          <p:nvPr userDrawn="1"/>
        </p:nvSpPr>
        <p:spPr>
          <a:xfrm>
            <a:off x="8613456" y="3827086"/>
            <a:ext cx="266729" cy="1316413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623-89B9-4BA5-8344-17A635EE72CF}"/>
              </a:ext>
            </a:extLst>
          </p:cNvPr>
          <p:cNvSpPr/>
          <p:nvPr userDrawn="1"/>
        </p:nvSpPr>
        <p:spPr>
          <a:xfrm>
            <a:off x="8352302" y="3827086"/>
            <a:ext cx="266729" cy="1316413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182791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58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4" y="-5164"/>
            <a:ext cx="9144001" cy="5143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1" y="3859831"/>
            <a:ext cx="9143998" cy="1250950"/>
          </a:xfrm>
          <a:prstGeom prst="rect">
            <a:avLst/>
          </a:prstGeom>
          <a:solidFill>
            <a:schemeClr val="tx1">
              <a:lumMod val="95000"/>
              <a:lumOff val="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827086"/>
            <a:ext cx="9143997" cy="34745"/>
          </a:xfrm>
          <a:prstGeom prst="rect">
            <a:avLst/>
          </a:prstGeom>
          <a:solidFill>
            <a:srgbClr val="CF1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13919"/>
            <a:ext cx="9143997" cy="34745"/>
          </a:xfrm>
          <a:prstGeom prst="rect">
            <a:avLst/>
          </a:prstGeom>
          <a:solidFill>
            <a:srgbClr val="CF1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7662353" cy="1106806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241D8-37CD-4058-94F0-21AA02AB1479}"/>
              </a:ext>
            </a:extLst>
          </p:cNvPr>
          <p:cNvSpPr/>
          <p:nvPr userDrawn="1"/>
        </p:nvSpPr>
        <p:spPr>
          <a:xfrm>
            <a:off x="8877270" y="3827086"/>
            <a:ext cx="266729" cy="1316413"/>
          </a:xfrm>
          <a:prstGeom prst="rect">
            <a:avLst/>
          </a:prstGeom>
          <a:solidFill>
            <a:srgbClr val="D21F2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BCCF-7109-4F7D-B8DD-CA565E28F257}"/>
              </a:ext>
            </a:extLst>
          </p:cNvPr>
          <p:cNvSpPr/>
          <p:nvPr userDrawn="1"/>
        </p:nvSpPr>
        <p:spPr>
          <a:xfrm>
            <a:off x="8613456" y="3827086"/>
            <a:ext cx="266729" cy="1316413"/>
          </a:xfrm>
          <a:prstGeom prst="rect">
            <a:avLst/>
          </a:prstGeom>
          <a:solidFill>
            <a:srgbClr val="D21F2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623-89B9-4BA5-8344-17A635EE72CF}"/>
              </a:ext>
            </a:extLst>
          </p:cNvPr>
          <p:cNvSpPr/>
          <p:nvPr userDrawn="1"/>
        </p:nvSpPr>
        <p:spPr>
          <a:xfrm>
            <a:off x="8352302" y="3827086"/>
            <a:ext cx="266729" cy="1316413"/>
          </a:xfrm>
          <a:prstGeom prst="rect">
            <a:avLst/>
          </a:prstGeom>
          <a:solidFill>
            <a:srgbClr val="D21F2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87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82664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435543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22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-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30E4DA-C954-4695-AE3D-F2F5D1B1F141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2594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95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909607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70670"/>
            <a:ext cx="7538400" cy="36239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8914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755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8914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35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7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36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000" y="311785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C7A9F-5A4E-490A-BC42-58A63AE4A370}"/>
              </a:ext>
            </a:extLst>
          </p:cNvPr>
          <p:cNvGrpSpPr/>
          <p:nvPr userDrawn="1"/>
        </p:nvGrpSpPr>
        <p:grpSpPr>
          <a:xfrm>
            <a:off x="107380" y="4896183"/>
            <a:ext cx="1222228" cy="246221"/>
            <a:chOff x="324000" y="4788545"/>
            <a:chExt cx="1222228" cy="2462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832B65-B07D-4FF1-AC8B-9A4384C520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F00769-D41F-46DB-8DCE-672840A3FEB0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642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808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42573-1086-4705-99A0-F2C015738AC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298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85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https://www.sifytechnologies.com/disclaimer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www.sifytechnologies.com/privacy-policy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hyperlink" Target="https://www.sifytechnologies.com/disclaimer/" TargetMode="Externa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hyperlink" Target="https://www.sifytechnologies.com/privacy-policy/" TargetMode="Externa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42FF0-1A6C-45AD-B57B-05D2D32F556E}"/>
              </a:ext>
            </a:extLst>
          </p:cNvPr>
          <p:cNvSpPr/>
          <p:nvPr userDrawn="1"/>
        </p:nvSpPr>
        <p:spPr>
          <a:xfrm flipH="1">
            <a:off x="-3240" y="4927222"/>
            <a:ext cx="4575239" cy="2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242D2-9E76-49CF-9069-D015DC58DEEB}"/>
              </a:ext>
            </a:extLst>
          </p:cNvPr>
          <p:cNvSpPr/>
          <p:nvPr userDrawn="1"/>
        </p:nvSpPr>
        <p:spPr>
          <a:xfrm flipH="1">
            <a:off x="4571999" y="4927222"/>
            <a:ext cx="4575242" cy="216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3BDBBD-CB70-4F87-9AE7-CD6B59042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4369" y="4949282"/>
            <a:ext cx="419747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prstDash val="sysDot"/>
          </a:ln>
        </p:spPr>
        <p:txBody>
          <a:bodyPr vert="horz" lIns="91428" tIns="45715" rIns="0" bIns="45715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31179-4B3A-4C45-ADE8-1011B10F983C}"/>
              </a:ext>
            </a:extLst>
          </p:cNvPr>
          <p:cNvSpPr txBox="1"/>
          <p:nvPr userDrawn="1"/>
        </p:nvSpPr>
        <p:spPr>
          <a:xfrm>
            <a:off x="253812" y="4923193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Copyright © 2021 Sify Technologies Limited. All rights reserved.</a:t>
            </a:r>
            <a:endParaRPr lang="en-IN" sz="800" kern="1200" dirty="0">
              <a:solidFill>
                <a:schemeClr val="bg1">
                  <a:lumMod val="9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5E5B5-26E3-479C-B699-1D4B29BB5F40}"/>
              </a:ext>
            </a:extLst>
          </p:cNvPr>
          <p:cNvSpPr txBox="1"/>
          <p:nvPr userDrawn="1"/>
        </p:nvSpPr>
        <p:spPr>
          <a:xfrm>
            <a:off x="4716016" y="4923193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Privacy policy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|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Disclaimer</a:t>
            </a:r>
            <a:endParaRPr lang="en-IN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B436DE-E9AD-4718-8BC2-2013B4FCB3A2}"/>
              </a:ext>
            </a:extLst>
          </p:cNvPr>
          <p:cNvSpPr/>
          <p:nvPr userDrawn="1"/>
        </p:nvSpPr>
        <p:spPr>
          <a:xfrm>
            <a:off x="0" y="0"/>
            <a:ext cx="144000" cy="540000"/>
          </a:xfrm>
          <a:prstGeom prst="rect">
            <a:avLst/>
          </a:prstGeom>
          <a:solidFill>
            <a:srgbClr val="9B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7" r:id="rId2"/>
    <p:sldLayoutId id="2147483753" r:id="rId3"/>
    <p:sldLayoutId id="2147483734" r:id="rId4"/>
    <p:sldLayoutId id="2147483702" r:id="rId5"/>
    <p:sldLayoutId id="2147483664" r:id="rId6"/>
    <p:sldLayoutId id="2147483666" r:id="rId7"/>
    <p:sldLayoutId id="2147483667" r:id="rId8"/>
    <p:sldLayoutId id="2147483669" r:id="rId9"/>
    <p:sldLayoutId id="2147483712" r:id="rId10"/>
    <p:sldLayoutId id="2147483719" r:id="rId11"/>
    <p:sldLayoutId id="2147483728" r:id="rId12"/>
    <p:sldLayoutId id="2147483668" r:id="rId13"/>
    <p:sldLayoutId id="2147483709" r:id="rId14"/>
    <p:sldLayoutId id="2147483700" r:id="rId15"/>
    <p:sldLayoutId id="2147483721" r:id="rId16"/>
    <p:sldLayoutId id="2147483726" r:id="rId17"/>
    <p:sldLayoutId id="2147483730" r:id="rId18"/>
    <p:sldLayoutId id="2147483731" r:id="rId19"/>
    <p:sldLayoutId id="2147483752" r:id="rId20"/>
    <p:sldLayoutId id="2147483732" r:id="rId21"/>
    <p:sldLayoutId id="2147483777" r:id="rId22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85892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993">
          <p15:clr>
            <a:srgbClr val="F26B43"/>
          </p15:clr>
        </p15:guide>
        <p15:guide id="4" pos="2767">
          <p15:clr>
            <a:srgbClr val="F26B43"/>
          </p15:clr>
        </p15:guide>
        <p15:guide id="5" orient="horz" pos="395">
          <p15:clr>
            <a:srgbClr val="F26B43"/>
          </p15:clr>
        </p15:guide>
        <p15:guide id="6" orient="horz" pos="622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pos="204">
          <p15:clr>
            <a:srgbClr val="F26B43"/>
          </p15:clr>
        </p15:guide>
        <p15:guide id="9" pos="55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42FF0-1A6C-45AD-B57B-05D2D32F556E}"/>
              </a:ext>
            </a:extLst>
          </p:cNvPr>
          <p:cNvSpPr/>
          <p:nvPr userDrawn="1"/>
        </p:nvSpPr>
        <p:spPr>
          <a:xfrm flipH="1">
            <a:off x="-3240" y="4927222"/>
            <a:ext cx="4575239" cy="2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242D2-9E76-49CF-9069-D015DC58DEEB}"/>
              </a:ext>
            </a:extLst>
          </p:cNvPr>
          <p:cNvSpPr/>
          <p:nvPr userDrawn="1"/>
        </p:nvSpPr>
        <p:spPr>
          <a:xfrm flipH="1">
            <a:off x="4571999" y="4927222"/>
            <a:ext cx="4575242" cy="216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3BDBBD-CB70-4F87-9AE7-CD6B59042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4369" y="4949282"/>
            <a:ext cx="419747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prstDash val="sysDot"/>
          </a:ln>
        </p:spPr>
        <p:txBody>
          <a:bodyPr vert="horz" lIns="91428" tIns="45715" rIns="0" bIns="45715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31179-4B3A-4C45-ADE8-1011B10F983C}"/>
              </a:ext>
            </a:extLst>
          </p:cNvPr>
          <p:cNvSpPr txBox="1"/>
          <p:nvPr userDrawn="1"/>
        </p:nvSpPr>
        <p:spPr>
          <a:xfrm>
            <a:off x="253812" y="4923193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Copyright © 2021 Sify Technologies Limited. All rights reserved.</a:t>
            </a:r>
            <a:endParaRPr lang="en-IN" sz="800" kern="1200" dirty="0">
              <a:solidFill>
                <a:schemeClr val="bg1">
                  <a:lumMod val="9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5E5B5-26E3-479C-B699-1D4B29BB5F40}"/>
              </a:ext>
            </a:extLst>
          </p:cNvPr>
          <p:cNvSpPr txBox="1"/>
          <p:nvPr userDrawn="1"/>
        </p:nvSpPr>
        <p:spPr>
          <a:xfrm>
            <a:off x="4716016" y="4923193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Privacy policy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|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Disclaimer</a:t>
            </a:r>
            <a:endParaRPr lang="en-IN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B436DE-E9AD-4718-8BC2-2013B4FCB3A2}"/>
              </a:ext>
            </a:extLst>
          </p:cNvPr>
          <p:cNvSpPr/>
          <p:nvPr userDrawn="1"/>
        </p:nvSpPr>
        <p:spPr>
          <a:xfrm>
            <a:off x="0" y="0"/>
            <a:ext cx="144000" cy="288000"/>
          </a:xfrm>
          <a:prstGeom prst="rect">
            <a:avLst/>
          </a:prstGeom>
          <a:solidFill>
            <a:srgbClr val="8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4DD6E-6FE2-4658-BB69-1E5469CB168F}"/>
              </a:ext>
            </a:extLst>
          </p:cNvPr>
          <p:cNvSpPr/>
          <p:nvPr userDrawn="1"/>
        </p:nvSpPr>
        <p:spPr>
          <a:xfrm>
            <a:off x="0" y="288000"/>
            <a:ext cx="144000" cy="288000"/>
          </a:xfrm>
          <a:prstGeom prst="rect">
            <a:avLst/>
          </a:prstGeom>
          <a:solidFill>
            <a:srgbClr val="F8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4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SbeNWoPFnYeC3sVL9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2.png"/><Relationship Id="rId21" Type="http://schemas.openxmlformats.org/officeDocument/2006/relationships/image" Target="../media/image88.jpeg"/><Relationship Id="rId34" Type="http://schemas.openxmlformats.org/officeDocument/2006/relationships/hyperlink" Target="https://www.google.co.in/url?sa=i&amp;rct=j&amp;q=&amp;esrc=s&amp;source=images&amp;cd=&amp;cad=rja&amp;uact=8&amp;ved=2ahUKEwjuq9WfqPHcAhWVbN4KHdU6CdkQjRx6BAgBEAU&amp;url=https://www.sisense.com/case-studies/policy-bazaar/&amp;psig=AOvVaw3Jiu3ZT3Sf5YVOWF-0AVgZ&amp;ust=1534500037975014" TargetMode="External"/><Relationship Id="rId7" Type="http://schemas.openxmlformats.org/officeDocument/2006/relationships/image" Target="../media/image74.jpeg"/><Relationship Id="rId12" Type="http://schemas.openxmlformats.org/officeDocument/2006/relationships/image" Target="../media/image79.png"/><Relationship Id="rId17" Type="http://schemas.openxmlformats.org/officeDocument/2006/relationships/image" Target="../media/image84.jpeg"/><Relationship Id="rId25" Type="http://schemas.openxmlformats.org/officeDocument/2006/relationships/hyperlink" Target="https://www.google.co.in/url?sa=i&amp;rct=j&amp;q=&amp;esrc=s&amp;source=images&amp;cd=&amp;cad=rja&amp;uact=8&amp;ved=2ahUKEwisz8C8j-_dAhXGoFMKHUFgCyYQjRx6BAgBEAU&amp;url=https://commons.wikimedia.org/wiki/File:Union_Bank_of_India_Logo.svg&amp;psig=AOvVaw0mqKbis_ik9digbhdMmybH&amp;ust=1538822707128264" TargetMode="External"/><Relationship Id="rId33" Type="http://schemas.openxmlformats.org/officeDocument/2006/relationships/image" Target="../media/image97.png"/><Relationship Id="rId38" Type="http://schemas.openxmlformats.org/officeDocument/2006/relationships/image" Target="../media/image101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4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11" Type="http://schemas.openxmlformats.org/officeDocument/2006/relationships/image" Target="../media/image78.jpeg"/><Relationship Id="rId24" Type="http://schemas.openxmlformats.org/officeDocument/2006/relationships/image" Target="../media/image91.png"/><Relationship Id="rId32" Type="http://schemas.openxmlformats.org/officeDocument/2006/relationships/image" Target="../media/image96.png"/><Relationship Id="rId37" Type="http://schemas.openxmlformats.org/officeDocument/2006/relationships/image" Target="../media/image100.jpeg"/><Relationship Id="rId5" Type="http://schemas.openxmlformats.org/officeDocument/2006/relationships/image" Target="../media/image72.jpe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3.png"/><Relationship Id="rId36" Type="http://schemas.openxmlformats.org/officeDocument/2006/relationships/image" Target="../media/image99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5.png"/><Relationship Id="rId4" Type="http://schemas.openxmlformats.org/officeDocument/2006/relationships/image" Target="../media/image71.jpe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hyperlink" Target="https://www.google.co.in/url?sa=i&amp;rct=j&amp;q=&amp;esrc=s&amp;source=images&amp;cd=&amp;cad=rja&amp;uact=8&amp;ved=2ahUKEwiuhNqTk-_dAhUOzFMKHcOQBSEQjRx6BAgBEAU&amp;url=https://www.bankersadda.com/2017/11/bank-of-baroda-specialist-officers-so.html&amp;psig=AOvVaw1zGPRpuhM3YAiPcY6V5n6U&amp;ust=1538823698498284" TargetMode="External"/><Relationship Id="rId30" Type="http://schemas.openxmlformats.org/officeDocument/2006/relationships/hyperlink" Target="https://www.google.co.in/url?sa=i&amp;rct=j&amp;q=&amp;esrc=s&amp;source=images&amp;cd=&amp;cad=rja&amp;uact=8&amp;ved=2ahUKEwidt7ObpvHcAhULd94KHctmDyEQjRx6BAgBEAU&amp;url=https://commons.wikimedia.org/wiki/File:MobiKwik-Logo.png&amp;psig=AOvVaw1H1nQy0mYjI-LJ6H_Jq_rN&amp;ust=1534499492188342" TargetMode="External"/><Relationship Id="rId35" Type="http://schemas.openxmlformats.org/officeDocument/2006/relationships/image" Target="../media/image98.png"/><Relationship Id="rId8" Type="http://schemas.openxmlformats.org/officeDocument/2006/relationships/image" Target="../media/image75.jpeg"/><Relationship Id="rId3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jpe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jpeg"/><Relationship Id="rId15" Type="http://schemas.openxmlformats.org/officeDocument/2006/relationships/image" Target="../media/image114.gif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jpe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3.jpeg"/><Relationship Id="rId11" Type="http://schemas.openxmlformats.org/officeDocument/2006/relationships/image" Target="../media/image138.png"/><Relationship Id="rId5" Type="http://schemas.openxmlformats.org/officeDocument/2006/relationships/image" Target="../media/image132.jpeg"/><Relationship Id="rId10" Type="http://schemas.openxmlformats.org/officeDocument/2006/relationships/image" Target="../media/image137.png"/><Relationship Id="rId4" Type="http://schemas.openxmlformats.org/officeDocument/2006/relationships/image" Target="../media/image131.jpeg"/><Relationship Id="rId9" Type="http://schemas.openxmlformats.org/officeDocument/2006/relationships/image" Target="../media/image136.jpeg"/><Relationship Id="rId14" Type="http://schemas.openxmlformats.org/officeDocument/2006/relationships/image" Target="../media/image1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C20866-5BFC-4B0B-863A-28B552115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Axis Bank – NDR Requirement </a:t>
            </a:r>
            <a:br>
              <a:rPr lang="en-US" dirty="0"/>
            </a:br>
            <a:r>
              <a:rPr lang="en-US" dirty="0"/>
              <a:t>AT SIFY Bangalore DATA CENTER Facility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9DE3A4-8B20-42F5-ACE6-574FA6DFC1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26 MAY 2021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396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EFB9D1-FB5A-4CE6-9D5E-D1A42DE9AAC8}"/>
              </a:ext>
            </a:extLst>
          </p:cNvPr>
          <p:cNvSpPr txBox="1"/>
          <p:nvPr/>
        </p:nvSpPr>
        <p:spPr>
          <a:xfrm>
            <a:off x="299838" y="275629"/>
            <a:ext cx="5952105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>
              <a:spcBef>
                <a:spcPct val="0"/>
              </a:spcBef>
              <a:buNone/>
              <a:defRPr kumimoji="0" lang="en-US" b="1" i="0" u="none" strike="noStrike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GLOBALCLOUDCONNECT- bringing cloud to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13AB4C-1ADA-49A0-B56B-2A18B6BC6373}"/>
              </a:ext>
            </a:extLst>
          </p:cNvPr>
          <p:cNvGrpSpPr/>
          <p:nvPr/>
        </p:nvGrpSpPr>
        <p:grpSpPr>
          <a:xfrm>
            <a:off x="363866" y="3454376"/>
            <a:ext cx="8641911" cy="1051697"/>
            <a:chOff x="729721" y="3366672"/>
            <a:chExt cx="8641911" cy="1051697"/>
          </a:xfrm>
        </p:grpSpPr>
        <p:grpSp>
          <p:nvGrpSpPr>
            <p:cNvPr id="38" name="Group 37"/>
            <p:cNvGrpSpPr/>
            <p:nvPr/>
          </p:nvGrpSpPr>
          <p:grpSpPr>
            <a:xfrm>
              <a:off x="729721" y="3366672"/>
              <a:ext cx="8641911" cy="1046837"/>
              <a:chOff x="741978" y="648491"/>
              <a:chExt cx="7607466" cy="89752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41978" y="648491"/>
                <a:ext cx="2198487" cy="369428"/>
              </a:xfrm>
              <a:prstGeom prst="rect">
                <a:avLst/>
              </a:prstGeom>
              <a:ln w="19050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 marL="182563" indent="-182563" algn="ctr"/>
                <a:r>
                  <a:rPr lang="en-US" sz="1100" dirty="0"/>
                  <a:t>48 Interconnected DCs with 1600+ POPS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00675" y="648491"/>
                <a:ext cx="2291223" cy="369428"/>
              </a:xfrm>
              <a:prstGeom prst="rect">
                <a:avLst/>
              </a:prstGeom>
              <a:ln w="19050">
                <a:solidFill>
                  <a:srgbClr val="FF3399"/>
                </a:solidFill>
              </a:ln>
            </p:spPr>
            <p:txBody>
              <a:bodyPr wrap="square">
                <a:spAutoFit/>
              </a:bodyPr>
              <a:lstStyle/>
              <a:p>
                <a:pPr marL="182563" indent="-182563" algn="ctr"/>
                <a:r>
                  <a:rPr lang="en-US" sz="1100" dirty="0"/>
                  <a:t>End to End Availability: 99.5% and above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286146" y="1321718"/>
                <a:ext cx="2520280" cy="224296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182563" indent="-182563" algn="ctr"/>
                <a:r>
                  <a:rPr lang="en-US" sz="1100" dirty="0"/>
                  <a:t>Secure &amp; Reliable Connections 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32463" y="649156"/>
                <a:ext cx="2216981" cy="369428"/>
              </a:xfrm>
              <a:prstGeom prst="rect">
                <a:avLst/>
              </a:prstGeom>
              <a:ln w="1905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100" b="0" i="0" dirty="0">
                    <a:effectLst/>
                  </a:rPr>
                  <a:t>100Mbps (Fast Ethernet) to 10 Gbps (10 Gigabit Ethernet) and 1G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8989" y="1315059"/>
                <a:ext cx="2180455" cy="224296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 marL="182563" indent="-182563" algn="ctr"/>
                <a:r>
                  <a:rPr lang="en-US" sz="1100" dirty="0"/>
                  <a:t>Traffic Engineering &amp; Cost Efficient 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5185FF-115C-4034-A06D-4079DBCD99DF}"/>
                </a:ext>
              </a:extLst>
            </p:cNvPr>
            <p:cNvSpPr/>
            <p:nvPr/>
          </p:nvSpPr>
          <p:spPr>
            <a:xfrm>
              <a:off x="729721" y="4156759"/>
              <a:ext cx="2572093" cy="261610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marL="182563" indent="-182563" algn="ctr"/>
              <a:r>
                <a:rPr lang="en-US" sz="1100" dirty="0"/>
                <a:t>High Availability with Hybrid Setup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A2B3BD-1B57-48D1-8B87-DB733F8A89B6}"/>
              </a:ext>
            </a:extLst>
          </p:cNvPr>
          <p:cNvSpPr txBox="1"/>
          <p:nvPr/>
        </p:nvSpPr>
        <p:spPr>
          <a:xfrm>
            <a:off x="242593" y="1032406"/>
            <a:ext cx="31414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>
              <a:cs typeface="Arial" pitchFamily="34" charset="0"/>
            </a:endParaRPr>
          </a:p>
          <a:p>
            <a:r>
              <a:rPr lang="en-US" sz="1200" dirty="0">
                <a:cs typeface="Arial" pitchFamily="34" charset="0"/>
              </a:rPr>
              <a:t>GlobalCloudConnect equips  an enterprise to connect its on – prem DCs with Cloud Workloads over a secure and deterministic  network.</a:t>
            </a:r>
          </a:p>
          <a:p>
            <a:endParaRPr lang="en-US" sz="1200" dirty="0">
              <a:cs typeface="Arial" pitchFamily="34" charset="0"/>
            </a:endParaRPr>
          </a:p>
          <a:p>
            <a:endParaRPr lang="en-US" sz="1200" dirty="0">
              <a:cs typeface="Calibri"/>
            </a:endParaRP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AMS- IX, carrier neutral Internet Exchange offering high quality IP Peering and interconnectivity services.</a:t>
            </a:r>
          </a:p>
          <a:p>
            <a:endParaRPr lang="en-US" sz="1200" dirty="0">
              <a:cs typeface="Calibri"/>
            </a:endParaRPr>
          </a:p>
        </p:txBody>
      </p:sp>
      <p:pic>
        <p:nvPicPr>
          <p:cNvPr id="16" name="Picture 15" descr="A picture containing text, iPod&#10;&#10;Description automatically generated">
            <a:extLst>
              <a:ext uri="{FF2B5EF4-FFF2-40B4-BE49-F238E27FC236}">
                <a16:creationId xmlns:a16="http://schemas.microsoft.com/office/drawing/2014/main" id="{8A6245FE-A177-4C51-96CC-EDDF6707A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037" y="1032406"/>
            <a:ext cx="1743740" cy="1874520"/>
          </a:xfrm>
          <a:prstGeom prst="rect">
            <a:avLst/>
          </a:prstGeom>
        </p:spPr>
      </p:pic>
      <p:pic>
        <p:nvPicPr>
          <p:cNvPr id="46" name="Picture 4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A242C1-2AC5-41F3-9C47-AC247E764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237" y="999291"/>
            <a:ext cx="2605253" cy="2118127"/>
          </a:xfrm>
          <a:prstGeom prst="rect">
            <a:avLst/>
          </a:prstGeom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id="{B492BCDC-BA06-44ED-9E15-DF8EA5BF6B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390"/>
          <a:stretch/>
        </p:blipFill>
        <p:spPr bwMode="auto">
          <a:xfrm>
            <a:off x="3693228" y="904534"/>
            <a:ext cx="1771536" cy="41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0E328A5C-4CFC-4229-BDF5-DDFE619669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38" y="2186568"/>
            <a:ext cx="415242" cy="415242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FC79FE46-F848-4A17-B635-432DF5EE22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66" y="915192"/>
            <a:ext cx="351214" cy="3512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F34B92-5076-4938-8DD9-649081B5AFA5}"/>
              </a:ext>
            </a:extLst>
          </p:cNvPr>
          <p:cNvSpPr/>
          <p:nvPr/>
        </p:nvSpPr>
        <p:spPr>
          <a:xfrm>
            <a:off x="5013806" y="987424"/>
            <a:ext cx="38063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64"/>
            <a:r>
              <a:rPr lang="en-IN" sz="1400" b="1" dirty="0">
                <a:latin typeface="Trebuchet MS"/>
                <a:cs typeface="Arial" panose="020B0604020202020204" pitchFamily="34" charset="0"/>
              </a:rPr>
              <a:t>RELEVANCE TO DIGITAL ENTERPRISE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E8F7B-3CFE-4D31-B4A0-5E06E51B12F7}"/>
              </a:ext>
            </a:extLst>
          </p:cNvPr>
          <p:cNvSpPr txBox="1"/>
          <p:nvPr/>
        </p:nvSpPr>
        <p:spPr>
          <a:xfrm>
            <a:off x="323850" y="987424"/>
            <a:ext cx="40687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64"/>
            <a:r>
              <a:rPr lang="en-IN" sz="1400" b="1" dirty="0">
                <a:latin typeface="Trebuchet MS"/>
                <a:cs typeface="Arial" panose="020B0604020202020204" pitchFamily="34" charset="0"/>
              </a:rPr>
              <a:t>SIFY ASSETS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3E6A13-D0A7-48C9-A631-055B6C1B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dirty="0"/>
              <a:t>Infrastructure ADVANTAGE </a:t>
            </a: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116534FD-B3F1-4E74-A628-66795148155E}"/>
              </a:ext>
            </a:extLst>
          </p:cNvPr>
          <p:cNvSpPr/>
          <p:nvPr/>
        </p:nvSpPr>
        <p:spPr>
          <a:xfrm flipH="1">
            <a:off x="323849" y="4162748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545A8EB-9D9D-44B2-8000-AEBA62B0F0AD}"/>
              </a:ext>
            </a:extLst>
          </p:cNvPr>
          <p:cNvSpPr/>
          <p:nvPr/>
        </p:nvSpPr>
        <p:spPr>
          <a:xfrm flipH="1">
            <a:off x="323849" y="3628016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DACD0A8E-97E0-4736-B127-277880674892}"/>
              </a:ext>
            </a:extLst>
          </p:cNvPr>
          <p:cNvSpPr/>
          <p:nvPr/>
        </p:nvSpPr>
        <p:spPr>
          <a:xfrm flipH="1">
            <a:off x="323849" y="2558552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B563EE7A-68E1-4B41-9E21-D3B58079BE6C}"/>
              </a:ext>
            </a:extLst>
          </p:cNvPr>
          <p:cNvSpPr/>
          <p:nvPr/>
        </p:nvSpPr>
        <p:spPr>
          <a:xfrm flipH="1">
            <a:off x="323849" y="2023820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r>
              <a:rPr lang="en-IN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6120EB0F-DF42-4764-83ED-1BBD98B0706E}"/>
              </a:ext>
            </a:extLst>
          </p:cNvPr>
          <p:cNvSpPr/>
          <p:nvPr/>
        </p:nvSpPr>
        <p:spPr>
          <a:xfrm flipH="1">
            <a:off x="323849" y="1427045"/>
            <a:ext cx="8496299" cy="521868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131" y="1472153"/>
            <a:ext cx="3325851" cy="4359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/>
              </a:rPr>
              <a:t>10 Pan-India DCs with 71 W capacity </a:t>
            </a:r>
            <a:endParaRPr lang="en-US" sz="1000" dirty="0">
              <a:solidFill>
                <a:prstClr val="black"/>
              </a:solidFill>
              <a:latin typeface="Trebuchet MS"/>
            </a:endParaRP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/>
              </a:rPr>
              <a:t>To add 200 MW in next 4 years, doubling capacity</a:t>
            </a:r>
            <a:endParaRPr lang="en-SG" sz="1000" dirty="0">
              <a:solidFill>
                <a:prstClr val="black"/>
              </a:solidFill>
              <a:latin typeface="Trebuchet MS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0605" y="1404061"/>
            <a:ext cx="2830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Hosting for hyperscale operators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Centerpiece of the hybrid cloud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Cloud Adjacency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973F25-CDF5-41AB-8608-7098ACA45066}"/>
              </a:ext>
            </a:extLst>
          </p:cNvPr>
          <p:cNvSpPr txBox="1"/>
          <p:nvPr/>
        </p:nvSpPr>
        <p:spPr>
          <a:xfrm>
            <a:off x="4999056" y="4155882"/>
            <a:ext cx="320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IT-enablement for distributed businesses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Supports Digital Transformation initiatives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5141E-751A-4957-AB8D-D8D153A79C73}"/>
              </a:ext>
            </a:extLst>
          </p:cNvPr>
          <p:cNvSpPr txBox="1"/>
          <p:nvPr/>
        </p:nvSpPr>
        <p:spPr>
          <a:xfrm>
            <a:off x="4999058" y="3628165"/>
            <a:ext cx="319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Global and domestic IT outsourcing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Supports outcome-based services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3F041-2CC8-4A6B-A477-4E908265E2EE}"/>
              </a:ext>
            </a:extLst>
          </p:cNvPr>
          <p:cNvSpPr txBox="1"/>
          <p:nvPr/>
        </p:nvSpPr>
        <p:spPr>
          <a:xfrm>
            <a:off x="5028934" y="2017514"/>
            <a:ext cx="319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Internet growth from non-metros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Platform to move content to “edge”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08DD1-4F48-40EA-A71F-90385FD631A3}"/>
              </a:ext>
            </a:extLst>
          </p:cNvPr>
          <p:cNvSpPr txBox="1"/>
          <p:nvPr/>
        </p:nvSpPr>
        <p:spPr>
          <a:xfrm>
            <a:off x="5013808" y="2579818"/>
            <a:ext cx="319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Cost-effective terabit network scale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Interconnect Public and Private clouds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6C6D50-11A3-4CE1-BA29-1A8D3165778E}"/>
              </a:ext>
            </a:extLst>
          </p:cNvPr>
          <p:cNvSpPr txBox="1"/>
          <p:nvPr/>
        </p:nvSpPr>
        <p:spPr>
          <a:xfrm>
            <a:off x="911131" y="2017515"/>
            <a:ext cx="355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Largest MPLS network (by connections)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3100+ PoPs across 1600 towns in India 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8A28D-9142-4449-A574-59770582B387}"/>
              </a:ext>
            </a:extLst>
          </p:cNvPr>
          <p:cNvSpPr txBox="1"/>
          <p:nvPr/>
        </p:nvSpPr>
        <p:spPr>
          <a:xfrm>
            <a:off x="911131" y="2579818"/>
            <a:ext cx="332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“Cloud Connect” data superhighway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48 on-net data centers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C3BBB-0E04-440F-96D4-CCBD32782DA9}"/>
              </a:ext>
            </a:extLst>
          </p:cNvPr>
          <p:cNvSpPr txBox="1"/>
          <p:nvPr/>
        </p:nvSpPr>
        <p:spPr>
          <a:xfrm>
            <a:off x="911130" y="3628165"/>
            <a:ext cx="339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Remote Operations Centers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NOC, SOC, managed services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91E413-3C97-4039-ACCD-F55D565D3E9C}"/>
              </a:ext>
            </a:extLst>
          </p:cNvPr>
          <p:cNvSpPr txBox="1"/>
          <p:nvPr/>
        </p:nvSpPr>
        <p:spPr>
          <a:xfrm>
            <a:off x="911131" y="4155882"/>
            <a:ext cx="397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Applications and solutions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iTest, ForumNXT, eLearning, SAP, Oracle, App Modernization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33" name="Picture 2" descr="Image result for data center icon">
            <a:extLst>
              <a:ext uri="{FF2B5EF4-FFF2-40B4-BE49-F238E27FC236}">
                <a16:creationId xmlns:a16="http://schemas.microsoft.com/office/drawing/2014/main" id="{F6FAE180-17A1-4FBE-AA72-8863C41E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79" y="1514911"/>
            <a:ext cx="373967" cy="373967"/>
          </a:xfrm>
          <a:prstGeom prst="rect">
            <a:avLst/>
          </a:prstGeom>
          <a:noFill/>
          <a:ln w="3175">
            <a:noFill/>
            <a:prstDash val="sysDot"/>
          </a:ln>
        </p:spPr>
      </p:pic>
      <p:pic>
        <p:nvPicPr>
          <p:cNvPr id="34" name="Picture 6" descr="Image result for mpls network icon">
            <a:extLst>
              <a:ext uri="{FF2B5EF4-FFF2-40B4-BE49-F238E27FC236}">
                <a16:creationId xmlns:a16="http://schemas.microsoft.com/office/drawing/2014/main" id="{AB00C5C3-1FAC-419D-A6F6-1636B792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95" y="2077323"/>
            <a:ext cx="347194" cy="347194"/>
          </a:xfrm>
          <a:prstGeom prst="rect">
            <a:avLst/>
          </a:prstGeom>
          <a:noFill/>
          <a:ln w="3175">
            <a:noFill/>
            <a:prstDash val="sysDot"/>
          </a:ln>
        </p:spPr>
      </p:pic>
      <p:pic>
        <p:nvPicPr>
          <p:cNvPr id="35" name="Picture 8" descr="Image result for cloud connect icon">
            <a:extLst>
              <a:ext uri="{FF2B5EF4-FFF2-40B4-BE49-F238E27FC236}">
                <a16:creationId xmlns:a16="http://schemas.microsoft.com/office/drawing/2014/main" id="{5DD96B19-889F-46FF-B9C7-96252CD4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70" y="2645852"/>
            <a:ext cx="388452" cy="341867"/>
          </a:xfrm>
          <a:prstGeom prst="rect">
            <a:avLst/>
          </a:prstGeom>
          <a:noFill/>
          <a:ln w="3175">
            <a:noFill/>
            <a:prstDash val="sysDot"/>
          </a:ln>
        </p:spPr>
      </p:pic>
      <p:pic>
        <p:nvPicPr>
          <p:cNvPr id="36" name="Picture 10" descr="Image result for remote operations icon">
            <a:extLst>
              <a:ext uri="{FF2B5EF4-FFF2-40B4-BE49-F238E27FC236}">
                <a16:creationId xmlns:a16="http://schemas.microsoft.com/office/drawing/2014/main" id="{D28EBC39-B3A5-4AEA-9835-62FB7DCA8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94" y="3627401"/>
            <a:ext cx="387923" cy="387923"/>
          </a:xfrm>
          <a:prstGeom prst="rect">
            <a:avLst/>
          </a:prstGeom>
          <a:noFill/>
          <a:ln w="3175">
            <a:noFill/>
            <a:prstDash val="sysDot"/>
          </a:ln>
        </p:spPr>
      </p:pic>
      <p:pic>
        <p:nvPicPr>
          <p:cNvPr id="37" name="Picture 12" descr="Image result for learning management system icon">
            <a:extLst>
              <a:ext uri="{FF2B5EF4-FFF2-40B4-BE49-F238E27FC236}">
                <a16:creationId xmlns:a16="http://schemas.microsoft.com/office/drawing/2014/main" id="{F5BFC47D-2B0D-48FC-A199-4157F299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15" y="4235326"/>
            <a:ext cx="328457" cy="328457"/>
          </a:xfrm>
          <a:prstGeom prst="rect">
            <a:avLst/>
          </a:prstGeom>
          <a:noFill/>
          <a:ln w="3175">
            <a:noFill/>
            <a:prstDash val="sysDot"/>
          </a:ln>
        </p:spPr>
      </p:pic>
      <p:sp>
        <p:nvSpPr>
          <p:cNvPr id="29" name="Rectangle: Single Corner Rounded 13">
            <a:extLst>
              <a:ext uri="{FF2B5EF4-FFF2-40B4-BE49-F238E27FC236}">
                <a16:creationId xmlns:a16="http://schemas.microsoft.com/office/drawing/2014/main" id="{4A90FE29-A540-7546-983A-B26D740939D3}"/>
              </a:ext>
            </a:extLst>
          </p:cNvPr>
          <p:cNvSpPr/>
          <p:nvPr/>
        </p:nvSpPr>
        <p:spPr>
          <a:xfrm flipH="1">
            <a:off x="323849" y="3093284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CE7DD1-7374-4445-9F6E-D15D58DD02E7}"/>
              </a:ext>
            </a:extLst>
          </p:cNvPr>
          <p:cNvSpPr txBox="1"/>
          <p:nvPr/>
        </p:nvSpPr>
        <p:spPr>
          <a:xfrm>
            <a:off x="5020120" y="3111165"/>
            <a:ext cx="35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Public / Private / Hybrid Clouds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Cost effective and pay-as-you-go model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655487-75CF-D34A-9737-AC39E9D06DA7}"/>
              </a:ext>
            </a:extLst>
          </p:cNvPr>
          <p:cNvSpPr txBox="1"/>
          <p:nvPr/>
        </p:nvSpPr>
        <p:spPr>
          <a:xfrm>
            <a:off x="911130" y="3111164"/>
            <a:ext cx="273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Enterprise and Hybrid Multi Cloud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Enterprise Cloud grid fabric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32" name="Picture 14" descr="Image result for hybrid multi cloud icon">
            <a:extLst>
              <a:ext uri="{FF2B5EF4-FFF2-40B4-BE49-F238E27FC236}">
                <a16:creationId xmlns:a16="http://schemas.microsoft.com/office/drawing/2014/main" id="{B53929FF-DBC6-864C-A945-61204E74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64" y="3100019"/>
            <a:ext cx="488805" cy="488805"/>
          </a:xfrm>
          <a:prstGeom prst="rect">
            <a:avLst/>
          </a:prstGeom>
          <a:noFill/>
          <a:ln w="3175">
            <a:noFill/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53971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46BE-824C-4C79-9258-F3315E9C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SIFY ICT services KEY FACTS points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18BAEE-C652-4505-B7A9-542A36C472C6}"/>
              </a:ext>
            </a:extLst>
          </p:cNvPr>
          <p:cNvGrpSpPr/>
          <p:nvPr/>
        </p:nvGrpSpPr>
        <p:grpSpPr>
          <a:xfrm>
            <a:off x="1526904" y="1949299"/>
            <a:ext cx="1758213" cy="824051"/>
            <a:chOff x="1526904" y="1861579"/>
            <a:chExt cx="1758213" cy="8240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AAFADA-123C-4740-AB91-14C48E0AE3C4}"/>
                </a:ext>
              </a:extLst>
            </p:cNvPr>
            <p:cNvSpPr/>
            <p:nvPr/>
          </p:nvSpPr>
          <p:spPr>
            <a:xfrm>
              <a:off x="1526904" y="1861579"/>
              <a:ext cx="1758213" cy="824051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0CED33-FC16-467D-A3D7-02FAE98EEE3D}"/>
                </a:ext>
              </a:extLst>
            </p:cNvPr>
            <p:cNvSpPr txBox="1"/>
            <p:nvPr/>
          </p:nvSpPr>
          <p:spPr>
            <a:xfrm>
              <a:off x="1910682" y="1940463"/>
              <a:ext cx="1096875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+400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45B2D-631D-4157-B263-9DD1F522ED42}"/>
                </a:ext>
              </a:extLst>
            </p:cNvPr>
            <p:cNvSpPr txBox="1"/>
            <p:nvPr/>
          </p:nvSpPr>
          <p:spPr>
            <a:xfrm>
              <a:off x="1625328" y="2350390"/>
              <a:ext cx="1590044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Enterprise Cloud clients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8C2C72-CA76-4A9C-8415-A38D116C2474}"/>
              </a:ext>
            </a:extLst>
          </p:cNvPr>
          <p:cNvGrpSpPr/>
          <p:nvPr/>
        </p:nvGrpSpPr>
        <p:grpSpPr>
          <a:xfrm>
            <a:off x="3681365" y="1949299"/>
            <a:ext cx="1758213" cy="824051"/>
            <a:chOff x="3578624" y="1861579"/>
            <a:chExt cx="1758213" cy="8240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145B97-0D52-4862-BEB1-04E6EF234CD5}"/>
                </a:ext>
              </a:extLst>
            </p:cNvPr>
            <p:cNvSpPr/>
            <p:nvPr/>
          </p:nvSpPr>
          <p:spPr>
            <a:xfrm>
              <a:off x="3578624" y="1861579"/>
              <a:ext cx="1758213" cy="824051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537F02-5550-40E5-8BB6-01FE2C6FF80B}"/>
                </a:ext>
              </a:extLst>
            </p:cNvPr>
            <p:cNvSpPr txBox="1"/>
            <p:nvPr/>
          </p:nvSpPr>
          <p:spPr>
            <a:xfrm>
              <a:off x="3752320" y="1913788"/>
              <a:ext cx="1395998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70+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6E4386-0785-40B5-A669-1B0D5236C6A9}"/>
                </a:ext>
              </a:extLst>
            </p:cNvPr>
            <p:cNvSpPr txBox="1"/>
            <p:nvPr/>
          </p:nvSpPr>
          <p:spPr>
            <a:xfrm>
              <a:off x="3667912" y="2350390"/>
              <a:ext cx="1590044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Private cloud &amp; DR clients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B0BEBF-DA6C-4FC8-95B8-A57A7D068DD0}"/>
              </a:ext>
            </a:extLst>
          </p:cNvPr>
          <p:cNvGrpSpPr/>
          <p:nvPr/>
        </p:nvGrpSpPr>
        <p:grpSpPr>
          <a:xfrm>
            <a:off x="5831038" y="1949299"/>
            <a:ext cx="1758213" cy="824051"/>
            <a:chOff x="5682458" y="1861579"/>
            <a:chExt cx="1758213" cy="82405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9D3836-BD32-4ADC-8D30-14C260D5CE97}"/>
                </a:ext>
              </a:extLst>
            </p:cNvPr>
            <p:cNvSpPr/>
            <p:nvPr/>
          </p:nvSpPr>
          <p:spPr>
            <a:xfrm>
              <a:off x="5682458" y="1861579"/>
              <a:ext cx="1758213" cy="824051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7E665F-EDDE-435A-B54A-717CE748F518}"/>
                </a:ext>
              </a:extLst>
            </p:cNvPr>
            <p:cNvSpPr txBox="1"/>
            <p:nvPr/>
          </p:nvSpPr>
          <p:spPr>
            <a:xfrm>
              <a:off x="5953103" y="1913628"/>
              <a:ext cx="1185165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30+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0283D-1DD4-4AC3-847D-13C6F6883964}"/>
                </a:ext>
              </a:extLst>
            </p:cNvPr>
            <p:cNvSpPr txBox="1"/>
            <p:nvPr/>
          </p:nvSpPr>
          <p:spPr>
            <a:xfrm>
              <a:off x="5759784" y="2281141"/>
              <a:ext cx="1590044" cy="37151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CDN &amp; Cloud Security clients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707622-3033-4374-8991-EAD040F8F90D}"/>
              </a:ext>
            </a:extLst>
          </p:cNvPr>
          <p:cNvGrpSpPr/>
          <p:nvPr/>
        </p:nvGrpSpPr>
        <p:grpSpPr>
          <a:xfrm>
            <a:off x="602342" y="3026540"/>
            <a:ext cx="1758213" cy="824051"/>
            <a:chOff x="623336" y="2941282"/>
            <a:chExt cx="1758213" cy="8240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84A0D9-FE19-4DA0-AA80-68D519ACD961}"/>
                </a:ext>
              </a:extLst>
            </p:cNvPr>
            <p:cNvSpPr/>
            <p:nvPr/>
          </p:nvSpPr>
          <p:spPr>
            <a:xfrm>
              <a:off x="623336" y="2941282"/>
              <a:ext cx="1758213" cy="824051"/>
            </a:xfrm>
            <a:prstGeom prst="rect">
              <a:avLst/>
            </a:prstGeom>
            <a:solidFill>
              <a:schemeClr val="accent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16BE25-1E34-4EBD-812F-4A1458A2B5D5}"/>
                </a:ext>
              </a:extLst>
            </p:cNvPr>
            <p:cNvSpPr txBox="1"/>
            <p:nvPr/>
          </p:nvSpPr>
          <p:spPr>
            <a:xfrm>
              <a:off x="1055215" y="3009621"/>
              <a:ext cx="818885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10+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68B56C-EA7E-4029-8D6A-D32979765DCB}"/>
                </a:ext>
              </a:extLst>
            </p:cNvPr>
            <p:cNvSpPr txBox="1"/>
            <p:nvPr/>
          </p:nvSpPr>
          <p:spPr>
            <a:xfrm>
              <a:off x="713678" y="3362295"/>
              <a:ext cx="1576914" cy="37151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IT Ops Transformation projects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D3CCA0-2E57-4271-BAFA-2BAA76315DCE}"/>
              </a:ext>
            </a:extLst>
          </p:cNvPr>
          <p:cNvGrpSpPr/>
          <p:nvPr/>
        </p:nvGrpSpPr>
        <p:grpSpPr>
          <a:xfrm>
            <a:off x="2655712" y="3026540"/>
            <a:ext cx="1758213" cy="824051"/>
            <a:chOff x="2660348" y="2941282"/>
            <a:chExt cx="1758213" cy="8240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84E3C9-A0D3-4920-B16F-E4790B04AD59}"/>
                </a:ext>
              </a:extLst>
            </p:cNvPr>
            <p:cNvSpPr/>
            <p:nvPr/>
          </p:nvSpPr>
          <p:spPr>
            <a:xfrm>
              <a:off x="2660348" y="2941282"/>
              <a:ext cx="1758213" cy="824051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36234B-8EB5-4F24-AF87-CBFFA8BF0D24}"/>
                </a:ext>
              </a:extLst>
            </p:cNvPr>
            <p:cNvSpPr txBox="1"/>
            <p:nvPr/>
          </p:nvSpPr>
          <p:spPr>
            <a:xfrm>
              <a:off x="2870177" y="3009621"/>
              <a:ext cx="1248591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500+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0B2DB1-F221-4AE1-B7C0-F5B07608F08F}"/>
                </a:ext>
              </a:extLst>
            </p:cNvPr>
            <p:cNvSpPr txBox="1"/>
            <p:nvPr/>
          </p:nvSpPr>
          <p:spPr>
            <a:xfrm>
              <a:off x="2737675" y="3362295"/>
              <a:ext cx="1590044" cy="37151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Datacenter services projects executed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6C4493-3408-4556-84D3-41D7978CC9B9}"/>
              </a:ext>
            </a:extLst>
          </p:cNvPr>
          <p:cNvGrpSpPr/>
          <p:nvPr/>
        </p:nvGrpSpPr>
        <p:grpSpPr>
          <a:xfrm>
            <a:off x="4709082" y="3026540"/>
            <a:ext cx="1758213" cy="824051"/>
            <a:chOff x="4697362" y="2941283"/>
            <a:chExt cx="1758213" cy="8240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61CAFF-F565-40BF-B01D-B16142F3F2DD}"/>
                </a:ext>
              </a:extLst>
            </p:cNvPr>
            <p:cNvSpPr/>
            <p:nvPr/>
          </p:nvSpPr>
          <p:spPr>
            <a:xfrm>
              <a:off x="4697362" y="2941283"/>
              <a:ext cx="1758213" cy="824051"/>
            </a:xfrm>
            <a:prstGeom prst="rect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249E4B-779B-4D92-999E-CC223A41400D}"/>
                </a:ext>
              </a:extLst>
            </p:cNvPr>
            <p:cNvSpPr txBox="1"/>
            <p:nvPr/>
          </p:nvSpPr>
          <p:spPr>
            <a:xfrm>
              <a:off x="5166672" y="3009621"/>
              <a:ext cx="818885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300+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F8DA18-BB64-4978-81EC-D19A14BC013F}"/>
                </a:ext>
              </a:extLst>
            </p:cNvPr>
            <p:cNvSpPr txBox="1"/>
            <p:nvPr/>
          </p:nvSpPr>
          <p:spPr>
            <a:xfrm>
              <a:off x="4774689" y="3362295"/>
              <a:ext cx="1590044" cy="37151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Datacenter Migration projects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93ABC8-B9C8-4E47-8DEA-DAD6D81B518B}"/>
              </a:ext>
            </a:extLst>
          </p:cNvPr>
          <p:cNvGrpSpPr/>
          <p:nvPr/>
        </p:nvGrpSpPr>
        <p:grpSpPr>
          <a:xfrm>
            <a:off x="6762451" y="3026540"/>
            <a:ext cx="1758213" cy="824051"/>
            <a:chOff x="6734375" y="2941286"/>
            <a:chExt cx="1758213" cy="82405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4E96B6-C622-4CE5-8F31-374A2F8B5CC4}"/>
                </a:ext>
              </a:extLst>
            </p:cNvPr>
            <p:cNvSpPr/>
            <p:nvPr/>
          </p:nvSpPr>
          <p:spPr>
            <a:xfrm>
              <a:off x="6734375" y="2941286"/>
              <a:ext cx="1758213" cy="8240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5F84E7-018B-4D4E-AAD7-166B74F01B4C}"/>
                </a:ext>
              </a:extLst>
            </p:cNvPr>
            <p:cNvSpPr txBox="1"/>
            <p:nvPr/>
          </p:nvSpPr>
          <p:spPr>
            <a:xfrm>
              <a:off x="7151733" y="3009621"/>
              <a:ext cx="818885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80+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94AC88-8EBC-483F-B2CE-CFF64A51C7F9}"/>
                </a:ext>
              </a:extLst>
            </p:cNvPr>
            <p:cNvSpPr txBox="1"/>
            <p:nvPr/>
          </p:nvSpPr>
          <p:spPr>
            <a:xfrm>
              <a:off x="6811702" y="3431544"/>
              <a:ext cx="1590044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Platform Migration Projects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13DAE6-F7BC-464C-9097-558EA9721331}"/>
              </a:ext>
            </a:extLst>
          </p:cNvPr>
          <p:cNvGrpSpPr/>
          <p:nvPr/>
        </p:nvGrpSpPr>
        <p:grpSpPr>
          <a:xfrm>
            <a:off x="289073" y="4058019"/>
            <a:ext cx="1758213" cy="824051"/>
            <a:chOff x="289073" y="3907939"/>
            <a:chExt cx="1758213" cy="82405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45D9E7-EFA5-45EC-B6AC-F8621D9445E2}"/>
                </a:ext>
              </a:extLst>
            </p:cNvPr>
            <p:cNvSpPr/>
            <p:nvPr/>
          </p:nvSpPr>
          <p:spPr>
            <a:xfrm>
              <a:off x="289073" y="3907939"/>
              <a:ext cx="1758213" cy="824051"/>
            </a:xfrm>
            <a:prstGeom prst="rect">
              <a:avLst/>
            </a:prstGeom>
            <a:solidFill>
              <a:schemeClr val="accent5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B6B315-8691-42C4-89FE-1E8BD6979B64}"/>
                </a:ext>
              </a:extLst>
            </p:cNvPr>
            <p:cNvSpPr txBox="1"/>
            <p:nvPr/>
          </p:nvSpPr>
          <p:spPr>
            <a:xfrm>
              <a:off x="434866" y="3990993"/>
              <a:ext cx="1456243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22K+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5DDA52-71D3-46D4-9C65-F03EC46DE0DE}"/>
                </a:ext>
              </a:extLst>
            </p:cNvPr>
            <p:cNvSpPr txBox="1"/>
            <p:nvPr/>
          </p:nvSpPr>
          <p:spPr>
            <a:xfrm>
              <a:off x="324000" y="4437849"/>
              <a:ext cx="1622504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Managed Tickets per Month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5B2FDA-C1B9-4DBD-BF2C-A0D3904B541F}"/>
              </a:ext>
            </a:extLst>
          </p:cNvPr>
          <p:cNvGrpSpPr/>
          <p:nvPr/>
        </p:nvGrpSpPr>
        <p:grpSpPr>
          <a:xfrm>
            <a:off x="1990390" y="4058019"/>
            <a:ext cx="1758213" cy="824051"/>
            <a:chOff x="1953689" y="3969066"/>
            <a:chExt cx="1758213" cy="824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A1B7148-E967-4278-A90E-A588A4F42FF0}"/>
                </a:ext>
              </a:extLst>
            </p:cNvPr>
            <p:cNvSpPr/>
            <p:nvPr/>
          </p:nvSpPr>
          <p:spPr>
            <a:xfrm>
              <a:off x="1953689" y="3969066"/>
              <a:ext cx="1758213" cy="824051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24309F-C487-42AB-B7E5-7C36EA268AF7}"/>
                </a:ext>
              </a:extLst>
            </p:cNvPr>
            <p:cNvSpPr txBox="1"/>
            <p:nvPr/>
          </p:nvSpPr>
          <p:spPr>
            <a:xfrm>
              <a:off x="2098160" y="4052120"/>
              <a:ext cx="1430150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100K+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D48744-8230-472B-A5B1-083E10392F38}"/>
                </a:ext>
              </a:extLst>
            </p:cNvPr>
            <p:cNvSpPr txBox="1"/>
            <p:nvPr/>
          </p:nvSpPr>
          <p:spPr>
            <a:xfrm>
              <a:off x="2021077" y="4498976"/>
              <a:ext cx="1590044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Network Devices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DDE0A9-9777-4F44-900C-41CE7183BDA3}"/>
              </a:ext>
            </a:extLst>
          </p:cNvPr>
          <p:cNvGrpSpPr/>
          <p:nvPr/>
        </p:nvGrpSpPr>
        <p:grpSpPr>
          <a:xfrm>
            <a:off x="3691707" y="4058019"/>
            <a:ext cx="1758213" cy="824051"/>
            <a:chOff x="3738485" y="3969066"/>
            <a:chExt cx="1758213" cy="82405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43BEB34-2191-4954-8980-BFA838E26CB7}"/>
                </a:ext>
              </a:extLst>
            </p:cNvPr>
            <p:cNvSpPr/>
            <p:nvPr/>
          </p:nvSpPr>
          <p:spPr>
            <a:xfrm>
              <a:off x="3738485" y="3969066"/>
              <a:ext cx="1758213" cy="824051"/>
            </a:xfrm>
            <a:prstGeom prst="rect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867BE9-3CDA-41C8-9E96-F5E26DA287F3}"/>
                </a:ext>
              </a:extLst>
            </p:cNvPr>
            <p:cNvSpPr txBox="1"/>
            <p:nvPr/>
          </p:nvSpPr>
          <p:spPr>
            <a:xfrm>
              <a:off x="3888685" y="4052120"/>
              <a:ext cx="1448152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91k+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76A718-6165-4D47-9919-36D1DE9D61CC}"/>
                </a:ext>
              </a:extLst>
            </p:cNvPr>
            <p:cNvSpPr txBox="1"/>
            <p:nvPr/>
          </p:nvSpPr>
          <p:spPr>
            <a:xfrm>
              <a:off x="3805873" y="4498976"/>
              <a:ext cx="1590044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Managed Mailbox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6B36EB-0E94-4367-B740-A0099F9F5C58}"/>
              </a:ext>
            </a:extLst>
          </p:cNvPr>
          <p:cNvGrpSpPr/>
          <p:nvPr/>
        </p:nvGrpSpPr>
        <p:grpSpPr>
          <a:xfrm>
            <a:off x="2508355" y="910422"/>
            <a:ext cx="1758213" cy="824051"/>
            <a:chOff x="2596328" y="770003"/>
            <a:chExt cx="1758213" cy="82405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C69F5C-E4F5-41B6-A8D6-CFF3DA4A3388}"/>
                </a:ext>
              </a:extLst>
            </p:cNvPr>
            <p:cNvSpPr/>
            <p:nvPr/>
          </p:nvSpPr>
          <p:spPr>
            <a:xfrm>
              <a:off x="2596328" y="770003"/>
              <a:ext cx="1758213" cy="8240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050C64-61D0-4684-8394-634702D1498E}"/>
                </a:ext>
              </a:extLst>
            </p:cNvPr>
            <p:cNvSpPr txBox="1"/>
            <p:nvPr/>
          </p:nvSpPr>
          <p:spPr>
            <a:xfrm>
              <a:off x="3013685" y="847297"/>
              <a:ext cx="818885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700+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E66395-AC4C-425A-AE69-BF5074FB8053}"/>
                </a:ext>
              </a:extLst>
            </p:cNvPr>
            <p:cNvSpPr txBox="1"/>
            <p:nvPr/>
          </p:nvSpPr>
          <p:spPr>
            <a:xfrm>
              <a:off x="2663716" y="1178306"/>
              <a:ext cx="1590044" cy="37151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DC, Cloud &amp; Managed Service Team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942ED00-3699-4F2E-975D-E7577A707CB7}"/>
              </a:ext>
            </a:extLst>
          </p:cNvPr>
          <p:cNvSpPr txBox="1"/>
          <p:nvPr/>
        </p:nvSpPr>
        <p:spPr>
          <a:xfrm>
            <a:off x="4067944" y="1704057"/>
            <a:ext cx="1033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cs typeface="Arial"/>
                <a:sym typeface="Arial"/>
                <a:rtl val="0"/>
              </a:rPr>
              <a:t>CUSTOMERS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D72C86-1802-4A04-A589-607BD246E5AE}"/>
              </a:ext>
            </a:extLst>
          </p:cNvPr>
          <p:cNvSpPr txBox="1"/>
          <p:nvPr/>
        </p:nvSpPr>
        <p:spPr>
          <a:xfrm>
            <a:off x="4126678" y="2784177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cs typeface="Arial"/>
                <a:sym typeface="Arial"/>
                <a:rtl val="0"/>
              </a:rPr>
              <a:t>PROJECTS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6B000D-AE8D-4F04-BE04-95975E3DE2BF}"/>
              </a:ext>
            </a:extLst>
          </p:cNvPr>
          <p:cNvSpPr txBox="1"/>
          <p:nvPr/>
        </p:nvSpPr>
        <p:spPr>
          <a:xfrm>
            <a:off x="4193202" y="3822547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cs typeface="Arial"/>
                <a:sym typeface="Arial"/>
                <a:rtl val="0"/>
              </a:rPr>
              <a:t>VOLUME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9095E5-84E2-4FF5-A8AB-17C60C121C00}"/>
              </a:ext>
            </a:extLst>
          </p:cNvPr>
          <p:cNvGrpSpPr/>
          <p:nvPr/>
        </p:nvGrpSpPr>
        <p:grpSpPr>
          <a:xfrm>
            <a:off x="5393024" y="4058019"/>
            <a:ext cx="1758213" cy="824051"/>
            <a:chOff x="5495990" y="3969066"/>
            <a:chExt cx="1758213" cy="82405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539809-831B-447A-BB0C-F131CC57D5B8}"/>
                </a:ext>
              </a:extLst>
            </p:cNvPr>
            <p:cNvSpPr/>
            <p:nvPr/>
          </p:nvSpPr>
          <p:spPr>
            <a:xfrm>
              <a:off x="5495990" y="3969066"/>
              <a:ext cx="1758213" cy="8240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07BEA9-02A2-4200-A33A-2EFA1FEC96F5}"/>
                </a:ext>
              </a:extLst>
            </p:cNvPr>
            <p:cNvSpPr txBox="1"/>
            <p:nvPr/>
          </p:nvSpPr>
          <p:spPr>
            <a:xfrm>
              <a:off x="5840941" y="4052120"/>
              <a:ext cx="1034917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5000+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07B247-D4C1-4B37-9963-8C99D1DEDC21}"/>
                </a:ext>
              </a:extLst>
            </p:cNvPr>
            <p:cNvSpPr txBox="1"/>
            <p:nvPr/>
          </p:nvSpPr>
          <p:spPr>
            <a:xfrm>
              <a:off x="5563378" y="4498976"/>
              <a:ext cx="1590044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Security Devices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8829B5-DA42-4404-B4DF-989847A7CD0D}"/>
              </a:ext>
            </a:extLst>
          </p:cNvPr>
          <p:cNvGrpSpPr/>
          <p:nvPr/>
        </p:nvGrpSpPr>
        <p:grpSpPr>
          <a:xfrm>
            <a:off x="4858868" y="906565"/>
            <a:ext cx="1758213" cy="824051"/>
            <a:chOff x="4710668" y="766146"/>
            <a:chExt cx="1758213" cy="82405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F0C1227-77D4-4CEB-9498-21DD9EEABA8D}"/>
                </a:ext>
              </a:extLst>
            </p:cNvPr>
            <p:cNvSpPr/>
            <p:nvPr/>
          </p:nvSpPr>
          <p:spPr>
            <a:xfrm>
              <a:off x="4710668" y="766146"/>
              <a:ext cx="1758213" cy="8240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BF5B296-6EC9-4307-BCCA-0A2997DB1074}"/>
                </a:ext>
              </a:extLst>
            </p:cNvPr>
            <p:cNvSpPr txBox="1"/>
            <p:nvPr/>
          </p:nvSpPr>
          <p:spPr>
            <a:xfrm>
              <a:off x="5128025" y="843440"/>
              <a:ext cx="818885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100+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552C59-8ABC-43AC-BB65-B5D959CEF383}"/>
                </a:ext>
              </a:extLst>
            </p:cNvPr>
            <p:cNvSpPr txBox="1"/>
            <p:nvPr/>
          </p:nvSpPr>
          <p:spPr>
            <a:xfrm>
              <a:off x="4778056" y="1247555"/>
              <a:ext cx="1590044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Certified Security Experts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AE850FA-B771-4923-A4BD-D59A62A771A5}"/>
              </a:ext>
            </a:extLst>
          </p:cNvPr>
          <p:cNvGrpSpPr/>
          <p:nvPr/>
        </p:nvGrpSpPr>
        <p:grpSpPr>
          <a:xfrm>
            <a:off x="7094342" y="4058019"/>
            <a:ext cx="1758213" cy="824051"/>
            <a:chOff x="7311955" y="3969066"/>
            <a:chExt cx="1758213" cy="82405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EB45A8-B60D-42AE-A4A5-FACC72794432}"/>
                </a:ext>
              </a:extLst>
            </p:cNvPr>
            <p:cNvSpPr/>
            <p:nvPr/>
          </p:nvSpPr>
          <p:spPr>
            <a:xfrm>
              <a:off x="7311955" y="3969066"/>
              <a:ext cx="1758213" cy="8240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59AB73-7F0F-43C0-9D06-C7C07364BEAB}"/>
                </a:ext>
              </a:extLst>
            </p:cNvPr>
            <p:cNvSpPr txBox="1"/>
            <p:nvPr/>
          </p:nvSpPr>
          <p:spPr>
            <a:xfrm>
              <a:off x="7440671" y="4052120"/>
              <a:ext cx="1493006" cy="463846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Arial"/>
                  <a:sym typeface="Arial"/>
                  <a:rtl val="0"/>
                </a:rPr>
                <a:t>7 Petabyte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CF832D-9881-4F3C-BBE1-6BFFF5CF5E6C}"/>
                </a:ext>
              </a:extLst>
            </p:cNvPr>
            <p:cNvSpPr txBox="1"/>
            <p:nvPr/>
          </p:nvSpPr>
          <p:spPr>
            <a:xfrm>
              <a:off x="7357773" y="4498976"/>
              <a:ext cx="1652533" cy="23301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46800" tIns="46800" rIns="46800" bIns="4680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  <a:sym typeface="Arial"/>
                  <a:rtl val="0"/>
                </a:rPr>
                <a:t>Managed Storage and Back-up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B5AA71C-485F-4CD2-A7B7-27E2EBAC47D7}"/>
              </a:ext>
            </a:extLst>
          </p:cNvPr>
          <p:cNvSpPr txBox="1"/>
          <p:nvPr/>
        </p:nvSpPr>
        <p:spPr>
          <a:xfrm>
            <a:off x="4217247" y="645488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cs typeface="Arial"/>
                <a:sym typeface="Arial"/>
                <a:rtl val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2271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32537D8A-17FF-42ED-91A4-BCA6AE56236D}"/>
              </a:ext>
            </a:extLst>
          </p:cNvPr>
          <p:cNvSpPr/>
          <p:nvPr/>
        </p:nvSpPr>
        <p:spPr>
          <a:xfrm rot="10800000">
            <a:off x="325017" y="2932338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DCE6F2">
              <a:alpha val="50196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D628D405-03DE-4E09-B599-6AD70ED28183}"/>
              </a:ext>
            </a:extLst>
          </p:cNvPr>
          <p:cNvSpPr/>
          <p:nvPr/>
        </p:nvSpPr>
        <p:spPr>
          <a:xfrm rot="10800000">
            <a:off x="2031895" y="2932338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81021C6A-4EB1-4584-9BB8-C19D34B04190}"/>
              </a:ext>
            </a:extLst>
          </p:cNvPr>
          <p:cNvSpPr/>
          <p:nvPr/>
        </p:nvSpPr>
        <p:spPr>
          <a:xfrm rot="10800000">
            <a:off x="3742647" y="2932338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DCE6F2">
              <a:alpha val="50196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Rectangle: Top Corners Rounded 58">
            <a:extLst>
              <a:ext uri="{FF2B5EF4-FFF2-40B4-BE49-F238E27FC236}">
                <a16:creationId xmlns:a16="http://schemas.microsoft.com/office/drawing/2014/main" id="{6F6B01E0-D670-43A6-9DF8-CFFB0FE9AEFB}"/>
              </a:ext>
            </a:extLst>
          </p:cNvPr>
          <p:cNvSpPr/>
          <p:nvPr/>
        </p:nvSpPr>
        <p:spPr>
          <a:xfrm rot="10800000">
            <a:off x="5453399" y="2932338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Rectangle: Top Corners Rounded 59">
            <a:extLst>
              <a:ext uri="{FF2B5EF4-FFF2-40B4-BE49-F238E27FC236}">
                <a16:creationId xmlns:a16="http://schemas.microsoft.com/office/drawing/2014/main" id="{2BC2BEDA-F44D-489A-AEE2-9BCEBE86A30E}"/>
              </a:ext>
            </a:extLst>
          </p:cNvPr>
          <p:cNvSpPr/>
          <p:nvPr/>
        </p:nvSpPr>
        <p:spPr>
          <a:xfrm rot="10800000">
            <a:off x="7164150" y="2932338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DCE6F2">
              <a:alpha val="50196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Rectangle: Top Corners Rounded 39">
            <a:extLst>
              <a:ext uri="{FF2B5EF4-FFF2-40B4-BE49-F238E27FC236}">
                <a16:creationId xmlns:a16="http://schemas.microsoft.com/office/drawing/2014/main" id="{B7E4B0DC-E7FA-485E-B8EB-1D4669675DD0}"/>
              </a:ext>
            </a:extLst>
          </p:cNvPr>
          <p:cNvSpPr/>
          <p:nvPr/>
        </p:nvSpPr>
        <p:spPr>
          <a:xfrm rot="10800000">
            <a:off x="325018" y="987425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7E6F2CB4-A083-43F3-80D3-5B96C9522446}"/>
              </a:ext>
            </a:extLst>
          </p:cNvPr>
          <p:cNvSpPr/>
          <p:nvPr/>
        </p:nvSpPr>
        <p:spPr>
          <a:xfrm rot="10800000">
            <a:off x="2031895" y="987425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DCE6F2">
              <a:alpha val="50196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A46AD5C6-C9DA-492D-B8A7-C3FEE994064C}"/>
              </a:ext>
            </a:extLst>
          </p:cNvPr>
          <p:cNvSpPr/>
          <p:nvPr/>
        </p:nvSpPr>
        <p:spPr>
          <a:xfrm rot="10800000">
            <a:off x="3742646" y="987425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C827A8B5-C591-41F5-9ED8-0155096432EA}"/>
              </a:ext>
            </a:extLst>
          </p:cNvPr>
          <p:cNvSpPr/>
          <p:nvPr/>
        </p:nvSpPr>
        <p:spPr>
          <a:xfrm rot="10800000">
            <a:off x="5453398" y="987425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rgbClr val="DCE6F2">
              <a:alpha val="50196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7C386144-B35C-40AB-9B0C-9A125B06D67A}"/>
              </a:ext>
            </a:extLst>
          </p:cNvPr>
          <p:cNvSpPr/>
          <p:nvPr/>
        </p:nvSpPr>
        <p:spPr>
          <a:xfrm rot="10800000">
            <a:off x="7164150" y="987425"/>
            <a:ext cx="1656000" cy="1800000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A48FE-554C-C847-B315-E5B9594B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8400" cy="369332"/>
          </a:xfrm>
        </p:spPr>
        <p:txBody>
          <a:bodyPr>
            <a:normAutofit/>
          </a:bodyPr>
          <a:lstStyle/>
          <a:p>
            <a:r>
              <a:rPr lang="en-US" dirty="0"/>
              <a:t>Phase -1 Metro – 10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D7E25-5211-4ECD-88F4-01A1CF28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199" y="1046271"/>
            <a:ext cx="1187903" cy="79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1357E2-78DD-4910-BEEE-D8E65DC9054F}"/>
              </a:ext>
            </a:extLst>
          </p:cNvPr>
          <p:cNvSpPr/>
          <p:nvPr/>
        </p:nvSpPr>
        <p:spPr>
          <a:xfrm>
            <a:off x="516601" y="1055433"/>
            <a:ext cx="1272833" cy="792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0198E8-9F91-4F25-9823-B54B641F7D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020" y="1048339"/>
            <a:ext cx="1325748" cy="79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69DFD5-2C25-4B37-B7B6-16B802C9D4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517" y="1048339"/>
            <a:ext cx="1350259" cy="79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343C6F-8C1C-4E94-9970-8DFA0DD308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126" y="1055433"/>
            <a:ext cx="1210545" cy="79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223211-53B6-4AF2-B4E3-BC1108326A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01" y="3002678"/>
            <a:ext cx="1272833" cy="792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381C8C-DBD0-485E-9527-88161FE5DBB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021" y="3002678"/>
            <a:ext cx="1325747" cy="7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6EB0A-76E3-427A-AD12-D6CCF78765B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516" y="3002678"/>
            <a:ext cx="1350260" cy="79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AB8776-67D7-40C5-8269-CF0A57E201B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126" y="3002678"/>
            <a:ext cx="1210544" cy="79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7383821-1F80-4EA9-BC95-7A2EE70DD03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199" y="3002678"/>
            <a:ext cx="1187903" cy="792000"/>
          </a:xfrm>
          <a:prstGeom prst="rect">
            <a:avLst/>
          </a:prstGeom>
        </p:spPr>
      </p:pic>
      <p:sp>
        <p:nvSpPr>
          <p:cNvPr id="41" name="Rectangle: Top Corners Rounded 4">
            <a:extLst>
              <a:ext uri="{FF2B5EF4-FFF2-40B4-BE49-F238E27FC236}">
                <a16:creationId xmlns:a16="http://schemas.microsoft.com/office/drawing/2014/main" id="{F5AC7E94-E807-4B8C-B272-755E37E645A3}"/>
              </a:ext>
            </a:extLst>
          </p:cNvPr>
          <p:cNvSpPr txBox="1"/>
          <p:nvPr/>
        </p:nvSpPr>
        <p:spPr>
          <a:xfrm>
            <a:off x="341200" y="1847433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Mumbai</a:t>
            </a:r>
          </a:p>
        </p:txBody>
      </p:sp>
      <p:sp>
        <p:nvSpPr>
          <p:cNvPr id="50" name="Rectangle: Top Corners Rounded 4">
            <a:extLst>
              <a:ext uri="{FF2B5EF4-FFF2-40B4-BE49-F238E27FC236}">
                <a16:creationId xmlns:a16="http://schemas.microsoft.com/office/drawing/2014/main" id="{2B16C14E-20B2-409B-8512-6BEDE03FB750}"/>
              </a:ext>
            </a:extLst>
          </p:cNvPr>
          <p:cNvSpPr txBox="1"/>
          <p:nvPr/>
        </p:nvSpPr>
        <p:spPr>
          <a:xfrm>
            <a:off x="341200" y="2038309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N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 DCs/CLS sites.</a:t>
            </a:r>
            <a:endParaRPr lang="en-US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1200+ Kms of fiber.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500+ buildings connected.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7.6 Tbps lit capacity</a:t>
            </a:r>
          </a:p>
        </p:txBody>
      </p:sp>
      <p:sp>
        <p:nvSpPr>
          <p:cNvPr id="61" name="Rectangle: Top Corners Rounded 4">
            <a:extLst>
              <a:ext uri="{FF2B5EF4-FFF2-40B4-BE49-F238E27FC236}">
                <a16:creationId xmlns:a16="http://schemas.microsoft.com/office/drawing/2014/main" id="{37A08919-78A5-4F70-93C2-BD1197749977}"/>
              </a:ext>
            </a:extLst>
          </p:cNvPr>
          <p:cNvSpPr txBox="1"/>
          <p:nvPr/>
        </p:nvSpPr>
        <p:spPr>
          <a:xfrm>
            <a:off x="2048077" y="1847433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Delhi</a:t>
            </a:r>
          </a:p>
        </p:txBody>
      </p:sp>
      <p:sp>
        <p:nvSpPr>
          <p:cNvPr id="62" name="Rectangle: Top Corners Rounded 4">
            <a:extLst>
              <a:ext uri="{FF2B5EF4-FFF2-40B4-BE49-F238E27FC236}">
                <a16:creationId xmlns:a16="http://schemas.microsoft.com/office/drawing/2014/main" id="{AFE32322-F698-4D0B-9429-B21A551FF0E7}"/>
              </a:ext>
            </a:extLst>
          </p:cNvPr>
          <p:cNvSpPr txBox="1"/>
          <p:nvPr/>
        </p:nvSpPr>
        <p:spPr>
          <a:xfrm>
            <a:off x="2048077" y="2038309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7 Datacenters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1300Kms of fiber.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200+ buildings connected.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6.6 Tbps lit capacity</a:t>
            </a:r>
          </a:p>
        </p:txBody>
      </p:sp>
      <p:sp>
        <p:nvSpPr>
          <p:cNvPr id="63" name="Rectangle: Top Corners Rounded 4">
            <a:extLst>
              <a:ext uri="{FF2B5EF4-FFF2-40B4-BE49-F238E27FC236}">
                <a16:creationId xmlns:a16="http://schemas.microsoft.com/office/drawing/2014/main" id="{533DA0DF-4229-4801-BF4B-ADCBD4C6E640}"/>
              </a:ext>
            </a:extLst>
          </p:cNvPr>
          <p:cNvSpPr txBox="1"/>
          <p:nvPr/>
        </p:nvSpPr>
        <p:spPr>
          <a:xfrm>
            <a:off x="3758829" y="1847433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Bangalore</a:t>
            </a:r>
          </a:p>
        </p:txBody>
      </p:sp>
      <p:sp>
        <p:nvSpPr>
          <p:cNvPr id="64" name="Rectangle: Top Corners Rounded 4">
            <a:extLst>
              <a:ext uri="{FF2B5EF4-FFF2-40B4-BE49-F238E27FC236}">
                <a16:creationId xmlns:a16="http://schemas.microsoft.com/office/drawing/2014/main" id="{BB699786-A555-4ADC-A2AD-450E7E5F8F56}"/>
              </a:ext>
            </a:extLst>
          </p:cNvPr>
          <p:cNvSpPr txBox="1"/>
          <p:nvPr/>
        </p:nvSpPr>
        <p:spPr>
          <a:xfrm>
            <a:off x="3758829" y="2038309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 DCs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1400+ Kms of Fiber.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600+ buildings connected.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1.8 Tbps of lit capacity</a:t>
            </a:r>
          </a:p>
        </p:txBody>
      </p:sp>
      <p:sp>
        <p:nvSpPr>
          <p:cNvPr id="65" name="Rectangle: Top Corners Rounded 4">
            <a:extLst>
              <a:ext uri="{FF2B5EF4-FFF2-40B4-BE49-F238E27FC236}">
                <a16:creationId xmlns:a16="http://schemas.microsoft.com/office/drawing/2014/main" id="{40181A8E-3CAC-4812-B8CF-4CE8D9F6B72C}"/>
              </a:ext>
            </a:extLst>
          </p:cNvPr>
          <p:cNvSpPr txBox="1"/>
          <p:nvPr/>
        </p:nvSpPr>
        <p:spPr>
          <a:xfrm>
            <a:off x="5469581" y="1847433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Chennai</a:t>
            </a:r>
          </a:p>
        </p:txBody>
      </p:sp>
      <p:sp>
        <p:nvSpPr>
          <p:cNvPr id="66" name="Rectangle: Top Corners Rounded 4">
            <a:extLst>
              <a:ext uri="{FF2B5EF4-FFF2-40B4-BE49-F238E27FC236}">
                <a16:creationId xmlns:a16="http://schemas.microsoft.com/office/drawing/2014/main" id="{38289487-D672-4F74-8E79-CC950ECD889B}"/>
              </a:ext>
            </a:extLst>
          </p:cNvPr>
          <p:cNvSpPr txBox="1"/>
          <p:nvPr/>
        </p:nvSpPr>
        <p:spPr>
          <a:xfrm>
            <a:off x="5469581" y="2038309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9 DC/CLS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530 Kms of Fiber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200+ buildings connected.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12.6 Tbps of lit capacity.</a:t>
            </a:r>
          </a:p>
        </p:txBody>
      </p:sp>
      <p:sp>
        <p:nvSpPr>
          <p:cNvPr id="67" name="Rectangle: Top Corners Rounded 4">
            <a:extLst>
              <a:ext uri="{FF2B5EF4-FFF2-40B4-BE49-F238E27FC236}">
                <a16:creationId xmlns:a16="http://schemas.microsoft.com/office/drawing/2014/main" id="{4BCB838F-BF5C-4F78-AED5-4F7DCD0586A2}"/>
              </a:ext>
            </a:extLst>
          </p:cNvPr>
          <p:cNvSpPr txBox="1"/>
          <p:nvPr/>
        </p:nvSpPr>
        <p:spPr>
          <a:xfrm>
            <a:off x="7180333" y="1847433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Hyderabad</a:t>
            </a:r>
          </a:p>
        </p:txBody>
      </p:sp>
      <p:sp>
        <p:nvSpPr>
          <p:cNvPr id="68" name="Rectangle: Top Corners Rounded 4">
            <a:extLst>
              <a:ext uri="{FF2B5EF4-FFF2-40B4-BE49-F238E27FC236}">
                <a16:creationId xmlns:a16="http://schemas.microsoft.com/office/drawing/2014/main" id="{FDCF4B0C-CC79-4795-A389-4F0F7D42457C}"/>
              </a:ext>
            </a:extLst>
          </p:cNvPr>
          <p:cNvSpPr txBox="1"/>
          <p:nvPr/>
        </p:nvSpPr>
        <p:spPr>
          <a:xfrm>
            <a:off x="7180333" y="2038309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 DCs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1100 + Kms of Fiber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450 + Buildings Wired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1TB of lit capacity</a:t>
            </a:r>
          </a:p>
        </p:txBody>
      </p:sp>
      <p:sp>
        <p:nvSpPr>
          <p:cNvPr id="69" name="Rectangle: Top Corners Rounded 4">
            <a:extLst>
              <a:ext uri="{FF2B5EF4-FFF2-40B4-BE49-F238E27FC236}">
                <a16:creationId xmlns:a16="http://schemas.microsoft.com/office/drawing/2014/main" id="{7B680BA7-4A89-414D-953B-527FBEE18A74}"/>
              </a:ext>
            </a:extLst>
          </p:cNvPr>
          <p:cNvSpPr txBox="1"/>
          <p:nvPr/>
        </p:nvSpPr>
        <p:spPr>
          <a:xfrm>
            <a:off x="341200" y="3791180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Kolkata</a:t>
            </a:r>
          </a:p>
        </p:txBody>
      </p:sp>
      <p:sp>
        <p:nvSpPr>
          <p:cNvPr id="70" name="Rectangle: Top Corners Rounded 4">
            <a:extLst>
              <a:ext uri="{FF2B5EF4-FFF2-40B4-BE49-F238E27FC236}">
                <a16:creationId xmlns:a16="http://schemas.microsoft.com/office/drawing/2014/main" id="{466282F5-816C-4FCA-8ED8-AB606294DDE5}"/>
              </a:ext>
            </a:extLst>
          </p:cNvPr>
          <p:cNvSpPr txBox="1"/>
          <p:nvPr/>
        </p:nvSpPr>
        <p:spPr>
          <a:xfrm>
            <a:off x="341200" y="3982056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 DCs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950 + Kms of Fiber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350 + Buildings Wired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700GB of lit capacity</a:t>
            </a:r>
          </a:p>
        </p:txBody>
      </p:sp>
      <p:sp>
        <p:nvSpPr>
          <p:cNvPr id="71" name="Rectangle: Top Corners Rounded 4">
            <a:extLst>
              <a:ext uri="{FF2B5EF4-FFF2-40B4-BE49-F238E27FC236}">
                <a16:creationId xmlns:a16="http://schemas.microsoft.com/office/drawing/2014/main" id="{2BBEFC78-1D4A-43B8-A1AB-C2AA16DAAAF8}"/>
              </a:ext>
            </a:extLst>
          </p:cNvPr>
          <p:cNvSpPr txBox="1"/>
          <p:nvPr/>
        </p:nvSpPr>
        <p:spPr>
          <a:xfrm>
            <a:off x="2048077" y="3791180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Pune</a:t>
            </a:r>
          </a:p>
        </p:txBody>
      </p:sp>
      <p:sp>
        <p:nvSpPr>
          <p:cNvPr id="72" name="Rectangle: Top Corners Rounded 4">
            <a:extLst>
              <a:ext uri="{FF2B5EF4-FFF2-40B4-BE49-F238E27FC236}">
                <a16:creationId xmlns:a16="http://schemas.microsoft.com/office/drawing/2014/main" id="{8BE6EB4A-B4AB-44C4-90E0-58B7AEF9D7B5}"/>
              </a:ext>
            </a:extLst>
          </p:cNvPr>
          <p:cNvSpPr txBox="1"/>
          <p:nvPr/>
        </p:nvSpPr>
        <p:spPr>
          <a:xfrm>
            <a:off x="2048077" y="3982056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 DCs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550 + Kms of Fiber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150 + Buildings Wired</a:t>
            </a:r>
          </a:p>
          <a:p>
            <a:pPr marL="92075" lvl="1" indent="-92075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400GB of lit capacity</a:t>
            </a:r>
          </a:p>
        </p:txBody>
      </p:sp>
      <p:sp>
        <p:nvSpPr>
          <p:cNvPr id="73" name="Rectangle: Top Corners Rounded 4">
            <a:extLst>
              <a:ext uri="{FF2B5EF4-FFF2-40B4-BE49-F238E27FC236}">
                <a16:creationId xmlns:a16="http://schemas.microsoft.com/office/drawing/2014/main" id="{0FF4B3B3-CEA1-4D85-A3F4-DE7F6390F81F}"/>
              </a:ext>
            </a:extLst>
          </p:cNvPr>
          <p:cNvSpPr txBox="1"/>
          <p:nvPr/>
        </p:nvSpPr>
        <p:spPr>
          <a:xfrm>
            <a:off x="3758829" y="3791180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AHMEDABAD</a:t>
            </a:r>
          </a:p>
        </p:txBody>
      </p:sp>
      <p:sp>
        <p:nvSpPr>
          <p:cNvPr id="74" name="Rectangle: Top Corners Rounded 4">
            <a:extLst>
              <a:ext uri="{FF2B5EF4-FFF2-40B4-BE49-F238E27FC236}">
                <a16:creationId xmlns:a16="http://schemas.microsoft.com/office/drawing/2014/main" id="{A0DEEAEC-9D3D-4B53-8280-DBF9F45C6AB9}"/>
              </a:ext>
            </a:extLst>
          </p:cNvPr>
          <p:cNvSpPr txBox="1"/>
          <p:nvPr/>
        </p:nvSpPr>
        <p:spPr>
          <a:xfrm>
            <a:off x="3758829" y="3982056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0" lvl="1" algn="ctr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Planned Q1 2021-22</a:t>
            </a:r>
            <a:endParaRPr lang="en-US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5" name="Rectangle: Top Corners Rounded 4">
            <a:extLst>
              <a:ext uri="{FF2B5EF4-FFF2-40B4-BE49-F238E27FC236}">
                <a16:creationId xmlns:a16="http://schemas.microsoft.com/office/drawing/2014/main" id="{07A08C28-BBDF-4C59-86A9-BB2C33F40A25}"/>
              </a:ext>
            </a:extLst>
          </p:cNvPr>
          <p:cNvSpPr txBox="1"/>
          <p:nvPr/>
        </p:nvSpPr>
        <p:spPr>
          <a:xfrm>
            <a:off x="5469581" y="3791180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JAIPUR</a:t>
            </a:r>
          </a:p>
        </p:txBody>
      </p:sp>
      <p:sp>
        <p:nvSpPr>
          <p:cNvPr id="76" name="Rectangle: Top Corners Rounded 4">
            <a:extLst>
              <a:ext uri="{FF2B5EF4-FFF2-40B4-BE49-F238E27FC236}">
                <a16:creationId xmlns:a16="http://schemas.microsoft.com/office/drawing/2014/main" id="{E7052CD1-9D55-41C4-9BB8-EA63E4191E97}"/>
              </a:ext>
            </a:extLst>
          </p:cNvPr>
          <p:cNvSpPr txBox="1"/>
          <p:nvPr/>
        </p:nvSpPr>
        <p:spPr>
          <a:xfrm>
            <a:off x="5469581" y="3982056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0" lvl="1" algn="ctr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Planned Q1 2021-22</a:t>
            </a:r>
            <a:endParaRPr lang="en-US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Rectangle: Top Corners Rounded 4">
            <a:extLst>
              <a:ext uri="{FF2B5EF4-FFF2-40B4-BE49-F238E27FC236}">
                <a16:creationId xmlns:a16="http://schemas.microsoft.com/office/drawing/2014/main" id="{BCF654F7-652F-4EB2-AB25-795546FBEC15}"/>
              </a:ext>
            </a:extLst>
          </p:cNvPr>
          <p:cNvSpPr txBox="1"/>
          <p:nvPr/>
        </p:nvSpPr>
        <p:spPr>
          <a:xfrm>
            <a:off x="7180333" y="3791180"/>
            <a:ext cx="1623634" cy="206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algn="ctr" defTabSz="3500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cap="al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COCHIN</a:t>
            </a:r>
          </a:p>
        </p:txBody>
      </p:sp>
      <p:sp>
        <p:nvSpPr>
          <p:cNvPr id="78" name="Rectangle: Top Corners Rounded 4">
            <a:extLst>
              <a:ext uri="{FF2B5EF4-FFF2-40B4-BE49-F238E27FC236}">
                <a16:creationId xmlns:a16="http://schemas.microsoft.com/office/drawing/2014/main" id="{C8656B1C-2DB2-4F8C-9DA1-BB9360C3775F}"/>
              </a:ext>
            </a:extLst>
          </p:cNvPr>
          <p:cNvSpPr txBox="1"/>
          <p:nvPr/>
        </p:nvSpPr>
        <p:spPr>
          <a:xfrm>
            <a:off x="7180333" y="3982056"/>
            <a:ext cx="1623634" cy="81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8674" tIns="58674" rIns="58674" bIns="58674" numCol="1" spcCol="1270" anchor="t" anchorCtr="0">
            <a:noAutofit/>
          </a:bodyPr>
          <a:lstStyle/>
          <a:p>
            <a:pPr marL="0" lvl="1" algn="ctr" defTabSz="35004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IN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Planned Q1 2021-22</a:t>
            </a:r>
            <a:endParaRPr lang="en-US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7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C325C-2E97-4547-98CD-47B9C3D915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Bangalore dc  key highlights </a:t>
            </a:r>
          </a:p>
        </p:txBody>
      </p:sp>
    </p:spTree>
    <p:extLst>
      <p:ext uri="{BB962C8B-B14F-4D97-AF65-F5344CB8AC3E}">
        <p14:creationId xmlns:p14="http://schemas.microsoft.com/office/powerpoint/2010/main" val="354638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SIFY BANGALORE AS DISASTER RECOVERY CENTER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49" y="1093756"/>
            <a:ext cx="4427539" cy="33825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9A3A58-A8A8-4D8C-91B6-D062FA3E77E3}"/>
              </a:ext>
            </a:extLst>
          </p:cNvPr>
          <p:cNvGrpSpPr/>
          <p:nvPr/>
        </p:nvGrpSpPr>
        <p:grpSpPr>
          <a:xfrm>
            <a:off x="4805867" y="1066531"/>
            <a:ext cx="4012965" cy="1596115"/>
            <a:chOff x="4805867" y="1066531"/>
            <a:chExt cx="4012965" cy="1596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02002D-78C6-4598-B652-7092B06C5F42}"/>
                </a:ext>
              </a:extLst>
            </p:cNvPr>
            <p:cNvSpPr/>
            <p:nvPr/>
          </p:nvSpPr>
          <p:spPr>
            <a:xfrm>
              <a:off x="4843922" y="1066531"/>
              <a:ext cx="1941662" cy="736668"/>
            </a:xfrm>
            <a:custGeom>
              <a:avLst/>
              <a:gdLst>
                <a:gd name="connsiteX0" fmla="*/ 0 w 1941662"/>
                <a:gd name="connsiteY0" fmla="*/ 122780 h 736668"/>
                <a:gd name="connsiteX1" fmla="*/ 122780 w 1941662"/>
                <a:gd name="connsiteY1" fmla="*/ 0 h 736668"/>
                <a:gd name="connsiteX2" fmla="*/ 1818882 w 1941662"/>
                <a:gd name="connsiteY2" fmla="*/ 0 h 736668"/>
                <a:gd name="connsiteX3" fmla="*/ 1941662 w 1941662"/>
                <a:gd name="connsiteY3" fmla="*/ 122780 h 736668"/>
                <a:gd name="connsiteX4" fmla="*/ 1941662 w 1941662"/>
                <a:gd name="connsiteY4" fmla="*/ 613888 h 736668"/>
                <a:gd name="connsiteX5" fmla="*/ 1818882 w 1941662"/>
                <a:gd name="connsiteY5" fmla="*/ 736668 h 736668"/>
                <a:gd name="connsiteX6" fmla="*/ 122780 w 1941662"/>
                <a:gd name="connsiteY6" fmla="*/ 736668 h 736668"/>
                <a:gd name="connsiteX7" fmla="*/ 0 w 1941662"/>
                <a:gd name="connsiteY7" fmla="*/ 613888 h 736668"/>
                <a:gd name="connsiteX8" fmla="*/ 0 w 1941662"/>
                <a:gd name="connsiteY8" fmla="*/ 122780 h 7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1662" h="736668">
                  <a:moveTo>
                    <a:pt x="0" y="122780"/>
                  </a:moveTo>
                  <a:cubicBezTo>
                    <a:pt x="0" y="54970"/>
                    <a:pt x="54970" y="0"/>
                    <a:pt x="122780" y="0"/>
                  </a:cubicBezTo>
                  <a:lnTo>
                    <a:pt x="1818882" y="0"/>
                  </a:lnTo>
                  <a:cubicBezTo>
                    <a:pt x="1886692" y="0"/>
                    <a:pt x="1941662" y="54970"/>
                    <a:pt x="1941662" y="122780"/>
                  </a:cubicBezTo>
                  <a:lnTo>
                    <a:pt x="1941662" y="613888"/>
                  </a:lnTo>
                  <a:cubicBezTo>
                    <a:pt x="1941662" y="681698"/>
                    <a:pt x="1886692" y="736668"/>
                    <a:pt x="1818882" y="736668"/>
                  </a:cubicBezTo>
                  <a:lnTo>
                    <a:pt x="122780" y="736668"/>
                  </a:lnTo>
                  <a:cubicBezTo>
                    <a:pt x="54970" y="736668"/>
                    <a:pt x="0" y="681698"/>
                    <a:pt x="0" y="613888"/>
                  </a:cubicBezTo>
                  <a:lnTo>
                    <a:pt x="0" y="12278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1" tIns="74061" rIns="74061" bIns="7406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Addressing biggest market segments like BFSI, E-Commerce &amp; Retail, Media &amp; Entertainment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6B656F-100A-4B03-877F-EFBC181BA96E}"/>
                </a:ext>
              </a:extLst>
            </p:cNvPr>
            <p:cNvSpPr/>
            <p:nvPr/>
          </p:nvSpPr>
          <p:spPr>
            <a:xfrm>
              <a:off x="6908362" y="1066531"/>
              <a:ext cx="1819252" cy="736668"/>
            </a:xfrm>
            <a:custGeom>
              <a:avLst/>
              <a:gdLst>
                <a:gd name="connsiteX0" fmla="*/ 0 w 1819252"/>
                <a:gd name="connsiteY0" fmla="*/ 122780 h 736668"/>
                <a:gd name="connsiteX1" fmla="*/ 122780 w 1819252"/>
                <a:gd name="connsiteY1" fmla="*/ 0 h 736668"/>
                <a:gd name="connsiteX2" fmla="*/ 1696472 w 1819252"/>
                <a:gd name="connsiteY2" fmla="*/ 0 h 736668"/>
                <a:gd name="connsiteX3" fmla="*/ 1819252 w 1819252"/>
                <a:gd name="connsiteY3" fmla="*/ 122780 h 736668"/>
                <a:gd name="connsiteX4" fmla="*/ 1819252 w 1819252"/>
                <a:gd name="connsiteY4" fmla="*/ 613888 h 736668"/>
                <a:gd name="connsiteX5" fmla="*/ 1696472 w 1819252"/>
                <a:gd name="connsiteY5" fmla="*/ 736668 h 736668"/>
                <a:gd name="connsiteX6" fmla="*/ 122780 w 1819252"/>
                <a:gd name="connsiteY6" fmla="*/ 736668 h 736668"/>
                <a:gd name="connsiteX7" fmla="*/ 0 w 1819252"/>
                <a:gd name="connsiteY7" fmla="*/ 613888 h 736668"/>
                <a:gd name="connsiteX8" fmla="*/ 0 w 1819252"/>
                <a:gd name="connsiteY8" fmla="*/ 122780 h 7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52" h="736668">
                  <a:moveTo>
                    <a:pt x="0" y="122780"/>
                  </a:moveTo>
                  <a:cubicBezTo>
                    <a:pt x="0" y="54970"/>
                    <a:pt x="54970" y="0"/>
                    <a:pt x="122780" y="0"/>
                  </a:cubicBezTo>
                  <a:lnTo>
                    <a:pt x="1696472" y="0"/>
                  </a:lnTo>
                  <a:cubicBezTo>
                    <a:pt x="1764282" y="0"/>
                    <a:pt x="1819252" y="54970"/>
                    <a:pt x="1819252" y="122780"/>
                  </a:cubicBezTo>
                  <a:lnTo>
                    <a:pt x="1819252" y="613888"/>
                  </a:lnTo>
                  <a:cubicBezTo>
                    <a:pt x="1819252" y="681698"/>
                    <a:pt x="1764282" y="736668"/>
                    <a:pt x="1696472" y="736668"/>
                  </a:cubicBezTo>
                  <a:lnTo>
                    <a:pt x="122780" y="736668"/>
                  </a:lnTo>
                  <a:cubicBezTo>
                    <a:pt x="54970" y="736668"/>
                    <a:pt x="0" y="681698"/>
                    <a:pt x="0" y="613888"/>
                  </a:cubicBezTo>
                  <a:lnTo>
                    <a:pt x="0" y="12278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1" tIns="74061" rIns="74061" bIns="7406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 MT"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Trebuchet MS"/>
                  <a:ea typeface="+mn-ea"/>
                  <a:cs typeface="+mn-cs"/>
                </a:rPr>
                <a:t>Managed Services 24x7 Regular Backup &amp; DR Support  </a:t>
              </a:r>
              <a:endParaRPr lang="en-IN" sz="10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243D3D-77ED-42BF-ADDD-CD9B6C870DD2}"/>
                </a:ext>
              </a:extLst>
            </p:cNvPr>
            <p:cNvSpPr/>
            <p:nvPr/>
          </p:nvSpPr>
          <p:spPr>
            <a:xfrm>
              <a:off x="4805867" y="1925978"/>
              <a:ext cx="1941662" cy="736668"/>
            </a:xfrm>
            <a:custGeom>
              <a:avLst/>
              <a:gdLst>
                <a:gd name="connsiteX0" fmla="*/ 0 w 1941662"/>
                <a:gd name="connsiteY0" fmla="*/ 122780 h 736668"/>
                <a:gd name="connsiteX1" fmla="*/ 122780 w 1941662"/>
                <a:gd name="connsiteY1" fmla="*/ 0 h 736668"/>
                <a:gd name="connsiteX2" fmla="*/ 1818882 w 1941662"/>
                <a:gd name="connsiteY2" fmla="*/ 0 h 736668"/>
                <a:gd name="connsiteX3" fmla="*/ 1941662 w 1941662"/>
                <a:gd name="connsiteY3" fmla="*/ 122780 h 736668"/>
                <a:gd name="connsiteX4" fmla="*/ 1941662 w 1941662"/>
                <a:gd name="connsiteY4" fmla="*/ 613888 h 736668"/>
                <a:gd name="connsiteX5" fmla="*/ 1818882 w 1941662"/>
                <a:gd name="connsiteY5" fmla="*/ 736668 h 736668"/>
                <a:gd name="connsiteX6" fmla="*/ 122780 w 1941662"/>
                <a:gd name="connsiteY6" fmla="*/ 736668 h 736668"/>
                <a:gd name="connsiteX7" fmla="*/ 0 w 1941662"/>
                <a:gd name="connsiteY7" fmla="*/ 613888 h 736668"/>
                <a:gd name="connsiteX8" fmla="*/ 0 w 1941662"/>
                <a:gd name="connsiteY8" fmla="*/ 122780 h 7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1662" h="736668">
                  <a:moveTo>
                    <a:pt x="0" y="122780"/>
                  </a:moveTo>
                  <a:cubicBezTo>
                    <a:pt x="0" y="54970"/>
                    <a:pt x="54970" y="0"/>
                    <a:pt x="122780" y="0"/>
                  </a:cubicBezTo>
                  <a:lnTo>
                    <a:pt x="1818882" y="0"/>
                  </a:lnTo>
                  <a:cubicBezTo>
                    <a:pt x="1886692" y="0"/>
                    <a:pt x="1941662" y="54970"/>
                    <a:pt x="1941662" y="122780"/>
                  </a:cubicBezTo>
                  <a:lnTo>
                    <a:pt x="1941662" y="613888"/>
                  </a:lnTo>
                  <a:cubicBezTo>
                    <a:pt x="1941662" y="681698"/>
                    <a:pt x="1886692" y="736668"/>
                    <a:pt x="1818882" y="736668"/>
                  </a:cubicBezTo>
                  <a:lnTo>
                    <a:pt x="122780" y="736668"/>
                  </a:lnTo>
                  <a:cubicBezTo>
                    <a:pt x="54970" y="736668"/>
                    <a:pt x="0" y="681698"/>
                    <a:pt x="0" y="613888"/>
                  </a:cubicBezTo>
                  <a:lnTo>
                    <a:pt x="0" y="12278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1" tIns="74061" rIns="74061" bIns="7406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Major portion of the DC will be a Colo and Private Cloud deployment 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B8789C-5F59-468B-921F-D507E9CB5F85}"/>
                </a:ext>
              </a:extLst>
            </p:cNvPr>
            <p:cNvSpPr/>
            <p:nvPr/>
          </p:nvSpPr>
          <p:spPr>
            <a:xfrm>
              <a:off x="6817144" y="1925978"/>
              <a:ext cx="2001688" cy="736668"/>
            </a:xfrm>
            <a:custGeom>
              <a:avLst/>
              <a:gdLst>
                <a:gd name="connsiteX0" fmla="*/ 0 w 2001688"/>
                <a:gd name="connsiteY0" fmla="*/ 122780 h 736668"/>
                <a:gd name="connsiteX1" fmla="*/ 122780 w 2001688"/>
                <a:gd name="connsiteY1" fmla="*/ 0 h 736668"/>
                <a:gd name="connsiteX2" fmla="*/ 1878908 w 2001688"/>
                <a:gd name="connsiteY2" fmla="*/ 0 h 736668"/>
                <a:gd name="connsiteX3" fmla="*/ 2001688 w 2001688"/>
                <a:gd name="connsiteY3" fmla="*/ 122780 h 736668"/>
                <a:gd name="connsiteX4" fmla="*/ 2001688 w 2001688"/>
                <a:gd name="connsiteY4" fmla="*/ 613888 h 736668"/>
                <a:gd name="connsiteX5" fmla="*/ 1878908 w 2001688"/>
                <a:gd name="connsiteY5" fmla="*/ 736668 h 736668"/>
                <a:gd name="connsiteX6" fmla="*/ 122780 w 2001688"/>
                <a:gd name="connsiteY6" fmla="*/ 736668 h 736668"/>
                <a:gd name="connsiteX7" fmla="*/ 0 w 2001688"/>
                <a:gd name="connsiteY7" fmla="*/ 613888 h 736668"/>
                <a:gd name="connsiteX8" fmla="*/ 0 w 2001688"/>
                <a:gd name="connsiteY8" fmla="*/ 122780 h 7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688" h="736668">
                  <a:moveTo>
                    <a:pt x="0" y="122780"/>
                  </a:moveTo>
                  <a:cubicBezTo>
                    <a:pt x="0" y="54970"/>
                    <a:pt x="54970" y="0"/>
                    <a:pt x="122780" y="0"/>
                  </a:cubicBezTo>
                  <a:lnTo>
                    <a:pt x="1878908" y="0"/>
                  </a:lnTo>
                  <a:cubicBezTo>
                    <a:pt x="1946718" y="0"/>
                    <a:pt x="2001688" y="54970"/>
                    <a:pt x="2001688" y="122780"/>
                  </a:cubicBezTo>
                  <a:lnTo>
                    <a:pt x="2001688" y="613888"/>
                  </a:lnTo>
                  <a:cubicBezTo>
                    <a:pt x="2001688" y="681698"/>
                    <a:pt x="1946718" y="736668"/>
                    <a:pt x="1878908" y="736668"/>
                  </a:cubicBezTo>
                  <a:lnTo>
                    <a:pt x="122780" y="736668"/>
                  </a:lnTo>
                  <a:cubicBezTo>
                    <a:pt x="54970" y="736668"/>
                    <a:pt x="0" y="681698"/>
                    <a:pt x="0" y="613888"/>
                  </a:cubicBezTo>
                  <a:lnTo>
                    <a:pt x="0" y="12278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61" tIns="74061" rIns="74061" bIns="7406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Trebuchet MS"/>
                  <a:ea typeface="+mn-ea"/>
                  <a:cs typeface="+mn-cs"/>
                </a:rPr>
                <a:t>DR Services through </a:t>
              </a:r>
              <a:r>
                <a:rPr lang="en-US" sz="1000" kern="1200" dirty="0" err="1">
                  <a:solidFill>
                    <a:prstClr val="black"/>
                  </a:solidFill>
                  <a:latin typeface="Trebuchet MS"/>
                  <a:ea typeface="+mn-ea"/>
                  <a:cs typeface="+mn-cs"/>
                </a:rPr>
                <a:t>Sify’s</a:t>
              </a:r>
              <a:r>
                <a:rPr lang="en-US" sz="1000" kern="1200" dirty="0">
                  <a:solidFill>
                    <a:prstClr val="black"/>
                  </a:solidFill>
                  <a:latin typeface="Trebuchet MS"/>
                  <a:ea typeface="+mn-ea"/>
                  <a:cs typeface="+mn-cs"/>
                </a:rPr>
                <a:t> Pre-validated architecture and  tools to fulfil required SLAs</a:t>
              </a:r>
              <a:endParaRPr lang="en-IN" sz="1000" kern="1200" dirty="0">
                <a:solidFill>
                  <a:prstClr val="black"/>
                </a:solidFill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051D1C-4AAC-4CB8-9FB1-9959C2F2C4F5}"/>
              </a:ext>
            </a:extLst>
          </p:cNvPr>
          <p:cNvSpPr/>
          <p:nvPr/>
        </p:nvSpPr>
        <p:spPr>
          <a:xfrm>
            <a:off x="4895557" y="2855742"/>
            <a:ext cx="3924594" cy="1876596"/>
          </a:xfrm>
          <a:prstGeom prst="rect">
            <a:avLst/>
          </a:prstGeom>
          <a:solidFill>
            <a:srgbClr val="DCE6F2">
              <a:alpha val="40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A1673-2385-4054-BF14-1456C7AD155A}"/>
              </a:ext>
            </a:extLst>
          </p:cNvPr>
          <p:cNvSpPr txBox="1"/>
          <p:nvPr/>
        </p:nvSpPr>
        <p:spPr>
          <a:xfrm>
            <a:off x="4956466" y="2919048"/>
            <a:ext cx="3771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15">
              <a:lnSpc>
                <a:spcPct val="150000"/>
              </a:lnSpc>
              <a:defRPr/>
            </a:pPr>
            <a:r>
              <a:rPr lang="en-US" sz="1200" b="1" dirty="0">
                <a:solidFill>
                  <a:prstClr val="black"/>
                </a:solidFill>
                <a:latin typeface="+mj-lt"/>
              </a:rPr>
              <a:t>Site Address:</a:t>
            </a:r>
          </a:p>
          <a:p>
            <a:pPr defTabSz="685715">
              <a:lnSpc>
                <a:spcPct val="150000"/>
              </a:lnSpc>
              <a:defRPr/>
            </a:pPr>
            <a:r>
              <a:rPr lang="en-US" sz="1200" b="1" dirty="0">
                <a:solidFill>
                  <a:prstClr val="black"/>
                </a:solidFill>
                <a:latin typeface="+mj-lt"/>
              </a:rPr>
              <a:t>Sify Technologies Limited</a:t>
            </a:r>
          </a:p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Unit No A/303, 3rd Floor, Cyber Park, </a:t>
            </a:r>
            <a:br>
              <a:rPr lang="en-US" sz="1200" dirty="0">
                <a:solidFill>
                  <a:schemeClr val="tx1"/>
                </a:solidFill>
                <a:latin typeface="+mj-lt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</a:rPr>
              <a:t>Plot no 76, 77. </a:t>
            </a:r>
            <a:r>
              <a:rPr lang="en-IN" sz="1200" dirty="0">
                <a:solidFill>
                  <a:schemeClr val="tx1"/>
                </a:solidFill>
                <a:latin typeface="+mj-lt"/>
              </a:rPr>
              <a:t>Electronic City Phase 1,</a:t>
            </a:r>
          </a:p>
          <a:p>
            <a:r>
              <a:rPr lang="en-IN" sz="1200" dirty="0">
                <a:solidFill>
                  <a:schemeClr val="tx1"/>
                </a:solidFill>
                <a:latin typeface="+mj-lt"/>
              </a:rPr>
              <a:t>Bangalore 560 100 </a:t>
            </a:r>
          </a:p>
          <a:p>
            <a:endParaRPr lang="en-IN" sz="1200" b="1" dirty="0">
              <a:solidFill>
                <a:schemeClr val="tx1"/>
              </a:solidFill>
              <a:latin typeface="+mj-lt"/>
            </a:endParaRPr>
          </a:p>
          <a:p>
            <a:r>
              <a:rPr lang="en-IN" sz="1200" b="1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 Map:</a:t>
            </a:r>
          </a:p>
          <a:p>
            <a:r>
              <a:rPr lang="en-IN" sz="1200" dirty="0">
                <a:solidFill>
                  <a:srgbClr val="0070C0"/>
                </a:solidFill>
                <a:latin typeface="+mj-lt"/>
                <a:hlinkClick r:id="rId3"/>
              </a:rPr>
              <a:t>https://goo.gl/maps/SbeNWoPFnYeC3sVL9</a:t>
            </a:r>
            <a:endParaRPr lang="en-IN" sz="1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56868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78D133-8D47-41C3-ACED-2FA8A6D8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 vert="horz" wrap="square" lIns="0" tIns="45715" rIns="91428" bIns="45715" rtlCol="0" anchor="ctr">
            <a:spAutoFit/>
          </a:bodyPr>
          <a:lstStyle/>
          <a:p>
            <a:r>
              <a:rPr lang="en-US" dirty="0"/>
              <a:t>SIFY Bangalore DC - key Facts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9B21D-E363-4F04-83B2-DC3F9B6A532A}"/>
              </a:ext>
            </a:extLst>
          </p:cNvPr>
          <p:cNvSpPr txBox="1"/>
          <p:nvPr/>
        </p:nvSpPr>
        <p:spPr>
          <a:xfrm>
            <a:off x="323851" y="2643238"/>
            <a:ext cx="179858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spcAft>
                <a:spcPts val="400"/>
              </a:spcAft>
            </a:pPr>
            <a:r>
              <a:rPr lang="en-US" sz="900" b="1" cap="all" dirty="0">
                <a:solidFill>
                  <a:srgbClr val="4F81BD"/>
                </a:solidFill>
                <a:latin typeface="Trebuchet MS"/>
              </a:rPr>
              <a:t>Building Features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Floors in building: 7Floors (B+G+5), Reinforced concrete structure building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Total Area : 54,359 Sq ft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Raised Floor area : 20,000 Sq ft (15000 Sq. ft. for proposed 1</a:t>
            </a:r>
            <a:r>
              <a:rPr lang="en-US" sz="800" baseline="30000" dirty="0">
                <a:solidFill>
                  <a:prstClr val="black"/>
                </a:solidFill>
                <a:latin typeface="Trebuchet MS"/>
              </a:rPr>
              <a:t>st</a:t>
            </a:r>
            <a:r>
              <a:rPr lang="en-US" sz="800" dirty="0">
                <a:solidFill>
                  <a:prstClr val="black"/>
                </a:solidFill>
                <a:latin typeface="Trebuchet MS"/>
              </a:rPr>
              <a:t> floor server hall and  5000 sq ft for 3</a:t>
            </a:r>
            <a:r>
              <a:rPr lang="en-US" sz="800" baseline="30000" dirty="0">
                <a:solidFill>
                  <a:prstClr val="black"/>
                </a:solidFill>
                <a:latin typeface="Trebuchet MS"/>
              </a:rPr>
              <a:t>rd</a:t>
            </a:r>
            <a:r>
              <a:rPr lang="en-US" sz="800" dirty="0">
                <a:solidFill>
                  <a:prstClr val="black"/>
                </a:solidFill>
                <a:latin typeface="Trebuchet MS"/>
              </a:rPr>
              <a:t> floor server hall)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Server Hall Location: 1</a:t>
            </a:r>
            <a:r>
              <a:rPr lang="en-US" sz="800" baseline="30000" dirty="0">
                <a:solidFill>
                  <a:prstClr val="black"/>
                </a:solidFill>
                <a:latin typeface="Trebuchet MS"/>
              </a:rPr>
              <a:t>st</a:t>
            </a:r>
            <a:r>
              <a:rPr lang="en-US" sz="800" dirty="0">
                <a:solidFill>
                  <a:prstClr val="black"/>
                </a:solidFill>
                <a:latin typeface="Trebuchet MS"/>
              </a:rPr>
              <a:t> and 3</a:t>
            </a:r>
            <a:r>
              <a:rPr lang="en-US" sz="800" baseline="30000" dirty="0">
                <a:solidFill>
                  <a:prstClr val="black"/>
                </a:solidFill>
                <a:latin typeface="Trebuchet MS"/>
              </a:rPr>
              <a:t>rd</a:t>
            </a:r>
            <a:r>
              <a:rPr lang="en-US" sz="800" dirty="0">
                <a:solidFill>
                  <a:prstClr val="black"/>
                </a:solidFill>
                <a:latin typeface="Trebuchet MS"/>
              </a:rPr>
              <a:t> floor 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Slab to Slab height: 3658mm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Raised Floor Height: 600mm</a:t>
            </a:r>
            <a:endParaRPr lang="en-IN" sz="8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25027-8B41-446B-9DC6-F8E5F41A9EDE}"/>
              </a:ext>
            </a:extLst>
          </p:cNvPr>
          <p:cNvSpPr txBox="1"/>
          <p:nvPr/>
        </p:nvSpPr>
        <p:spPr>
          <a:xfrm>
            <a:off x="2581666" y="2643238"/>
            <a:ext cx="1810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spcAft>
                <a:spcPts val="400"/>
              </a:spcAft>
            </a:pPr>
            <a:r>
              <a:rPr lang="en-US" sz="900" b="1" cap="all" dirty="0">
                <a:solidFill>
                  <a:srgbClr val="4F81BD"/>
                </a:solidFill>
                <a:latin typeface="Trebuchet MS"/>
              </a:rPr>
              <a:t>Power System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Incoming supply: 11KV dedicate feeder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Total Designed Power Capacity: 4MW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Service Provider: BESCOM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UPS Configuration: N + N 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Battery Backup : 10 mins on full load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Distribution: Dual Feed up to Racks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Generator Configuration: N + 1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Fuel Storage : 48 hours / 25000 liters on full load</a:t>
            </a:r>
            <a:endParaRPr lang="en-IN" sz="8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54E97-8597-4F76-B53E-E4DAC9C122D6}"/>
              </a:ext>
            </a:extLst>
          </p:cNvPr>
          <p:cNvSpPr txBox="1"/>
          <p:nvPr/>
        </p:nvSpPr>
        <p:spPr>
          <a:xfrm>
            <a:off x="4623080" y="987425"/>
            <a:ext cx="419707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spcAft>
                <a:spcPts val="400"/>
              </a:spcAft>
            </a:pPr>
            <a:r>
              <a:rPr lang="en-US" sz="900" b="1" cap="all" dirty="0">
                <a:solidFill>
                  <a:srgbClr val="4F81BD"/>
                </a:solidFill>
                <a:latin typeface="Trebuchet MS"/>
              </a:rPr>
              <a:t>Architectural &amp; Building Structure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Seismic Zone: Zone II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Seismic Protection: Building strengthened as per IS 1893: 2002 criteria  for earthquake resistant design of structure 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Structural Floor Loading : 1200 Kg/Sq. mt for Proposed Datacenter Floor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Freight Elevators: 2 Ton 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Passenger Lifts : 4 numbers</a:t>
            </a:r>
          </a:p>
          <a:p>
            <a:pPr marL="182563" indent="-9048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Perimeter Wall &amp; Doors : 2 Hours Fire rated </a:t>
            </a:r>
            <a:endParaRPr lang="en-IN" sz="8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A8E2C-0D58-447B-80CC-EE49EAC633C3}"/>
              </a:ext>
            </a:extLst>
          </p:cNvPr>
          <p:cNvSpPr txBox="1"/>
          <p:nvPr/>
        </p:nvSpPr>
        <p:spPr>
          <a:xfrm>
            <a:off x="4623081" y="2310865"/>
            <a:ext cx="4197070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spcAft>
                <a:spcPts val="400"/>
              </a:spcAft>
            </a:pPr>
            <a:r>
              <a:rPr lang="en-US" sz="900" b="1" cap="all" dirty="0">
                <a:solidFill>
                  <a:srgbClr val="4F81BD"/>
                </a:solidFill>
                <a:latin typeface="Trebuchet MS"/>
              </a:rPr>
              <a:t>Integrated Building Management System </a:t>
            </a:r>
            <a:r>
              <a:rPr lang="en-US" sz="800" dirty="0">
                <a:solidFill>
                  <a:prstClr val="black"/>
                </a:solidFill>
                <a:latin typeface="Trebuchet MS"/>
              </a:rPr>
              <a:t>	</a:t>
            </a:r>
          </a:p>
          <a:p>
            <a:pPr marL="182563" indent="-8413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Access Control : Multi layer access control system </a:t>
            </a:r>
          </a:p>
          <a:p>
            <a:pPr marL="182563" indent="-8413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Video Surveillance : 24*7 for all critical areas  with retention for 90 days</a:t>
            </a:r>
          </a:p>
          <a:p>
            <a:pPr marL="182563" indent="-8413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Fire Detection : Addressable smoke detectors  </a:t>
            </a:r>
          </a:p>
          <a:p>
            <a:pPr marL="182563" indent="-8413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VESDA:  Aspirating Smoke Detectors </a:t>
            </a:r>
          </a:p>
          <a:p>
            <a:pPr marL="182563" indent="-8413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Fire Suppression :  NOVEC 1230 and FM200</a:t>
            </a:r>
          </a:p>
          <a:p>
            <a:pPr marL="182563" indent="-8413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Addressable Water leakage Detection</a:t>
            </a:r>
          </a:p>
          <a:p>
            <a:pPr marL="182563" indent="-84138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Ultra sonic Rodent repellent system</a:t>
            </a:r>
            <a:endParaRPr lang="en-IN" sz="8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38EF7-080B-4B5B-B73C-89BAA6D6A755}"/>
              </a:ext>
            </a:extLst>
          </p:cNvPr>
          <p:cNvSpPr txBox="1"/>
          <p:nvPr/>
        </p:nvSpPr>
        <p:spPr>
          <a:xfrm>
            <a:off x="4623078" y="3716734"/>
            <a:ext cx="419707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4">
              <a:spcAft>
                <a:spcPts val="400"/>
              </a:spcAft>
            </a:pPr>
            <a:r>
              <a:rPr lang="en-US" sz="900" b="1" cap="all" dirty="0">
                <a:solidFill>
                  <a:srgbClr val="4F81BD"/>
                </a:solidFill>
                <a:latin typeface="Trebuchet MS"/>
              </a:rPr>
              <a:t>Cooling System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Cooling System : DX type PAC machines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CRAC Redundancy : N+1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Temperature : 22  +/- 2  deg C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Humidity : 55 +/- 5 % RH</a:t>
            </a:r>
          </a:p>
          <a:p>
            <a:pPr marL="182563" indent="-79375" defTabSz="91426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Trebuchet MS"/>
              </a:rPr>
              <a:t>Dust Control : Less than 5 Micron</a:t>
            </a:r>
            <a:endParaRPr lang="en-IN" sz="8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55A45-D3BD-4822-B516-B518DB8C5C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62" y="916508"/>
            <a:ext cx="3185870" cy="15805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836031-5641-49A5-8ECD-45F8096F2549}"/>
              </a:ext>
            </a:extLst>
          </p:cNvPr>
          <p:cNvCxnSpPr>
            <a:cxnSpLocks/>
          </p:cNvCxnSpPr>
          <p:nvPr/>
        </p:nvCxnSpPr>
        <p:spPr>
          <a:xfrm>
            <a:off x="309782" y="2571750"/>
            <a:ext cx="4262218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97D430-6B87-492F-94FC-A34308FA8D0E}"/>
              </a:ext>
            </a:extLst>
          </p:cNvPr>
          <p:cNvCxnSpPr/>
          <p:nvPr/>
        </p:nvCxnSpPr>
        <p:spPr>
          <a:xfrm>
            <a:off x="2351197" y="2568498"/>
            <a:ext cx="0" cy="216384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D7DC3D-5AD6-4246-ADF7-582C54F9E501}"/>
              </a:ext>
            </a:extLst>
          </p:cNvPr>
          <p:cNvCxnSpPr/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3423D5-D5FE-4CB2-B87F-C7EB893C3DE0}"/>
              </a:ext>
            </a:extLst>
          </p:cNvPr>
          <p:cNvCxnSpPr>
            <a:cxnSpLocks/>
          </p:cNvCxnSpPr>
          <p:nvPr/>
        </p:nvCxnSpPr>
        <p:spPr>
          <a:xfrm>
            <a:off x="4572000" y="2288594"/>
            <a:ext cx="424815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DBC5DC-FAF3-4D07-9829-30222448AB6F}"/>
              </a:ext>
            </a:extLst>
          </p:cNvPr>
          <p:cNvCxnSpPr>
            <a:cxnSpLocks/>
          </p:cNvCxnSpPr>
          <p:nvPr/>
        </p:nvCxnSpPr>
        <p:spPr>
          <a:xfrm>
            <a:off x="4572000" y="3674289"/>
            <a:ext cx="424815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28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5858A6-C782-420C-95AB-49E131BE322A}"/>
              </a:ext>
            </a:extLst>
          </p:cNvPr>
          <p:cNvSpPr/>
          <p:nvPr/>
        </p:nvSpPr>
        <p:spPr>
          <a:xfrm>
            <a:off x="323849" y="987425"/>
            <a:ext cx="1980000" cy="3050003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B3A373-0FD6-4C2E-B1B8-0E76267CF58E}"/>
              </a:ext>
            </a:extLst>
          </p:cNvPr>
          <p:cNvSpPr/>
          <p:nvPr/>
        </p:nvSpPr>
        <p:spPr>
          <a:xfrm>
            <a:off x="2494966" y="987425"/>
            <a:ext cx="1980000" cy="3050003"/>
          </a:xfrm>
          <a:prstGeom prst="roundRect">
            <a:avLst>
              <a:gd name="adj" fmla="val 8378"/>
            </a:avLst>
          </a:prstGeom>
          <a:solidFill>
            <a:srgbClr val="DCE6F2">
              <a:alpha val="50196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8CC580-170E-44DA-83D5-89354C1A8661}"/>
              </a:ext>
            </a:extLst>
          </p:cNvPr>
          <p:cNvSpPr/>
          <p:nvPr/>
        </p:nvSpPr>
        <p:spPr>
          <a:xfrm>
            <a:off x="4666083" y="987425"/>
            <a:ext cx="1980000" cy="3050003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1A9F25-3CF2-4B87-82B2-4E7BC509778E}"/>
              </a:ext>
            </a:extLst>
          </p:cNvPr>
          <p:cNvSpPr/>
          <p:nvPr/>
        </p:nvSpPr>
        <p:spPr>
          <a:xfrm>
            <a:off x="6837201" y="987425"/>
            <a:ext cx="1980000" cy="3050003"/>
          </a:xfrm>
          <a:prstGeom prst="roundRect">
            <a:avLst>
              <a:gd name="adj" fmla="val 8378"/>
            </a:avLst>
          </a:prstGeom>
          <a:solidFill>
            <a:srgbClr val="DCE6F2">
              <a:alpha val="50196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B08B8-89C3-41A7-BD31-78A267BC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BEING HOSTED AT Bangalore DC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450E3D-78AC-44B2-8AF3-D1F70561FF6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8499" y="1831842"/>
            <a:ext cx="1790700" cy="191293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100" dirty="0">
                <a:solidFill>
                  <a:schemeClr val="tx1"/>
                </a:solidFill>
              </a:rPr>
              <a:t>Native availability of:</a:t>
            </a:r>
          </a:p>
          <a:p>
            <a:pPr marL="358775" indent="-17621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1100" dirty="0">
                <a:solidFill>
                  <a:schemeClr val="tx1"/>
                </a:solidFill>
              </a:rPr>
              <a:t>CloudInfinit - Public Private/ Virtual Private</a:t>
            </a:r>
          </a:p>
          <a:p>
            <a:pPr marL="358775" indent="-17621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1100" dirty="0">
                <a:solidFill>
                  <a:schemeClr val="tx1"/>
                </a:solidFill>
              </a:rPr>
              <a:t>SAP Grid </a:t>
            </a:r>
          </a:p>
          <a:p>
            <a:pPr marL="182562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1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B5C7A4C-D77C-4E36-8101-7D4B66F44C61}"/>
              </a:ext>
            </a:extLst>
          </p:cNvPr>
          <p:cNvSpPr txBox="1">
            <a:spLocks/>
          </p:cNvSpPr>
          <p:nvPr/>
        </p:nvSpPr>
        <p:spPr>
          <a:xfrm>
            <a:off x="4757522" y="1826324"/>
            <a:ext cx="1797122" cy="1913898"/>
          </a:xfrm>
          <a:prstGeom prst="rect">
            <a:avLst/>
          </a:prstGeom>
          <a:noFill/>
        </p:spPr>
        <p:txBody>
          <a:bodyPr vert="horz" lIns="0" tIns="0" rIns="68571" bIns="34286" rtlCol="0">
            <a:normAutofit/>
          </a:bodyPr>
          <a:lstStyle>
            <a:lvl1pPr marL="302355" indent="-302355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2133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3352298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06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15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824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Interconnected with 48 DCs across India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Presence of Sify Network POP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Multiple fiber entry paths 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statistics Icon 1429174">
            <a:extLst>
              <a:ext uri="{FF2B5EF4-FFF2-40B4-BE49-F238E27FC236}">
                <a16:creationId xmlns:a16="http://schemas.microsoft.com/office/drawing/2014/main" id="{D71A56FD-63B9-4E36-B109-D97A96BB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083" y="11989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quick Icon 1748479">
            <a:extLst>
              <a:ext uri="{FF2B5EF4-FFF2-40B4-BE49-F238E27FC236}">
                <a16:creationId xmlns:a16="http://schemas.microsoft.com/office/drawing/2014/main" id="{A2591E24-F5EE-4345-9234-1603080D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849" y="11989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B71904C-33F5-48BF-8B7A-91558CB59F66}"/>
              </a:ext>
            </a:extLst>
          </p:cNvPr>
          <p:cNvSpPr txBox="1">
            <a:spLocks/>
          </p:cNvSpPr>
          <p:nvPr/>
        </p:nvSpPr>
        <p:spPr>
          <a:xfrm>
            <a:off x="2592712" y="1826324"/>
            <a:ext cx="1784509" cy="1913898"/>
          </a:xfrm>
          <a:prstGeom prst="rect">
            <a:avLst/>
          </a:prstGeom>
          <a:noFill/>
        </p:spPr>
        <p:txBody>
          <a:bodyPr vert="horz" lIns="0" tIns="0" rIns="68571" bIns="34286" rtlCol="0">
            <a:normAutofit/>
          </a:bodyPr>
          <a:lstStyle>
            <a:lvl1pPr marL="302355" indent="-302355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2133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3352298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06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15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824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Seismic Zone stability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Preferred choice for DC-DR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Built for high density racks 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tx1"/>
                </a:solidFill>
              </a:rPr>
              <a:t>Minimal latency with Axis Bank current DR site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064" name="Picture 16" descr="Cloud Icon 2556798">
            <a:extLst>
              <a:ext uri="{FF2B5EF4-FFF2-40B4-BE49-F238E27FC236}">
                <a16:creationId xmlns:a16="http://schemas.microsoft.com/office/drawing/2014/main" id="{DE63E123-CD17-4A8B-BECE-D3A50BB1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966" y="11989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1C6B17-6EF3-43D7-8C11-AB21161852DE}"/>
              </a:ext>
            </a:extLst>
          </p:cNvPr>
          <p:cNvSpPr txBox="1">
            <a:spLocks/>
          </p:cNvSpPr>
          <p:nvPr/>
        </p:nvSpPr>
        <p:spPr>
          <a:xfrm>
            <a:off x="6939698" y="1826324"/>
            <a:ext cx="1775006" cy="1913898"/>
          </a:xfrm>
          <a:prstGeom prst="rect">
            <a:avLst/>
          </a:prstGeom>
          <a:noFill/>
        </p:spPr>
        <p:txBody>
          <a:bodyPr vert="horz" lIns="0" tIns="0" rIns="68571" bIns="34286" rtlCol="0">
            <a:noAutofit/>
          </a:bodyPr>
          <a:lstStyle>
            <a:lvl1pPr marL="302355" indent="-302355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2133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3352298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06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15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824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10+ BFSI customers hosted in the same site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100% uptime since 2008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Multi layer stringent security 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24 x 7 operational support</a:t>
            </a:r>
          </a:p>
        </p:txBody>
      </p:sp>
      <p:pic>
        <p:nvPicPr>
          <p:cNvPr id="4" name="Graphic 3" descr="Completed with solid fill">
            <a:extLst>
              <a:ext uri="{FF2B5EF4-FFF2-40B4-BE49-F238E27FC236}">
                <a16:creationId xmlns:a16="http://schemas.microsoft.com/office/drawing/2014/main" id="{17521727-1B1F-4BA9-A0CD-F45F41505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9248" y="1140519"/>
            <a:ext cx="585621" cy="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A1627D9-25C4-4DF3-B828-33A2C9908C9F}"/>
              </a:ext>
            </a:extLst>
          </p:cNvPr>
          <p:cNvSpPr/>
          <p:nvPr/>
        </p:nvSpPr>
        <p:spPr>
          <a:xfrm rot="16200000" flipV="1">
            <a:off x="2783132" y="-1471854"/>
            <a:ext cx="3578062" cy="8496624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BC8B6-24DE-4CE9-BED3-795C6338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dirty="0"/>
              <a:t>Network Resources – Sify Bangalore DC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416939-C098-4C8E-869A-745974EE0AFE}"/>
              </a:ext>
            </a:extLst>
          </p:cNvPr>
          <p:cNvGrpSpPr/>
          <p:nvPr/>
        </p:nvGrpSpPr>
        <p:grpSpPr>
          <a:xfrm>
            <a:off x="622853" y="1892069"/>
            <a:ext cx="7898293" cy="1445480"/>
            <a:chOff x="622853" y="1892069"/>
            <a:chExt cx="7898293" cy="14454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7070D31-14AA-427F-9C46-B5759BA4D5C1}"/>
                </a:ext>
              </a:extLst>
            </p:cNvPr>
            <p:cNvSpPr/>
            <p:nvPr/>
          </p:nvSpPr>
          <p:spPr>
            <a:xfrm>
              <a:off x="4572000" y="2321503"/>
              <a:ext cx="3601442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3285"/>
                  </a:lnTo>
                  <a:lnTo>
                    <a:pt x="3601442" y="413285"/>
                  </a:lnTo>
                  <a:lnTo>
                    <a:pt x="3601442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B526E78-963D-470E-A181-56129AC77CA1}"/>
                </a:ext>
              </a:extLst>
            </p:cNvPr>
            <p:cNvSpPr/>
            <p:nvPr/>
          </p:nvSpPr>
          <p:spPr>
            <a:xfrm>
              <a:off x="4572000" y="2321503"/>
              <a:ext cx="2601429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3285"/>
                  </a:lnTo>
                  <a:lnTo>
                    <a:pt x="2601429" y="413285"/>
                  </a:lnTo>
                  <a:lnTo>
                    <a:pt x="2601429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61DB8E-50EB-4BB1-BB0A-2D9AF6C3913C}"/>
                </a:ext>
              </a:extLst>
            </p:cNvPr>
            <p:cNvSpPr/>
            <p:nvPr/>
          </p:nvSpPr>
          <p:spPr>
            <a:xfrm>
              <a:off x="4572000" y="2321503"/>
              <a:ext cx="1601416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3285"/>
                  </a:lnTo>
                  <a:lnTo>
                    <a:pt x="1601416" y="413285"/>
                  </a:lnTo>
                  <a:lnTo>
                    <a:pt x="1601416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7A790E7-EBA0-47B5-80F5-C18828B75678}"/>
                </a:ext>
              </a:extLst>
            </p:cNvPr>
            <p:cNvSpPr/>
            <p:nvPr/>
          </p:nvSpPr>
          <p:spPr>
            <a:xfrm>
              <a:off x="4572000" y="2321503"/>
              <a:ext cx="800708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3285"/>
                  </a:lnTo>
                  <a:lnTo>
                    <a:pt x="800708" y="413285"/>
                  </a:lnTo>
                  <a:lnTo>
                    <a:pt x="800708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8315B90-1703-47F4-82F8-0C2A31899FB7}"/>
                </a:ext>
              </a:extLst>
            </p:cNvPr>
            <p:cNvSpPr/>
            <p:nvPr/>
          </p:nvSpPr>
          <p:spPr>
            <a:xfrm>
              <a:off x="4526279" y="2321503"/>
              <a:ext cx="91440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DFF84E-7555-424E-A4F3-118522067F99}"/>
                </a:ext>
              </a:extLst>
            </p:cNvPr>
            <p:cNvSpPr/>
            <p:nvPr/>
          </p:nvSpPr>
          <p:spPr>
            <a:xfrm>
              <a:off x="3771291" y="2321503"/>
              <a:ext cx="800708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00708" y="0"/>
                  </a:moveTo>
                  <a:lnTo>
                    <a:pt x="800708" y="413285"/>
                  </a:lnTo>
                  <a:lnTo>
                    <a:pt x="0" y="413285"/>
                  </a:lnTo>
                  <a:lnTo>
                    <a:pt x="0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EC64A40-D85A-438F-885F-5C25C03F6E96}"/>
                </a:ext>
              </a:extLst>
            </p:cNvPr>
            <p:cNvSpPr/>
            <p:nvPr/>
          </p:nvSpPr>
          <p:spPr>
            <a:xfrm>
              <a:off x="2771278" y="2321503"/>
              <a:ext cx="1800721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00721" y="0"/>
                  </a:moveTo>
                  <a:lnTo>
                    <a:pt x="1800721" y="413285"/>
                  </a:lnTo>
                  <a:lnTo>
                    <a:pt x="0" y="413285"/>
                  </a:lnTo>
                  <a:lnTo>
                    <a:pt x="0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A82787-D305-4B39-AB73-106E1EAC0FDA}"/>
                </a:ext>
              </a:extLst>
            </p:cNvPr>
            <p:cNvSpPr/>
            <p:nvPr/>
          </p:nvSpPr>
          <p:spPr>
            <a:xfrm>
              <a:off x="1771265" y="2321503"/>
              <a:ext cx="2800734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00734" y="0"/>
                  </a:moveTo>
                  <a:lnTo>
                    <a:pt x="2800734" y="413285"/>
                  </a:lnTo>
                  <a:lnTo>
                    <a:pt x="0" y="413285"/>
                  </a:lnTo>
                  <a:lnTo>
                    <a:pt x="0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9CC330-FCDB-47C2-AA50-3024B76C5584}"/>
                </a:ext>
              </a:extLst>
            </p:cNvPr>
            <p:cNvSpPr/>
            <p:nvPr/>
          </p:nvSpPr>
          <p:spPr>
            <a:xfrm>
              <a:off x="970557" y="2321503"/>
              <a:ext cx="3601442" cy="4659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01442" y="0"/>
                  </a:moveTo>
                  <a:lnTo>
                    <a:pt x="3601442" y="413285"/>
                  </a:lnTo>
                  <a:lnTo>
                    <a:pt x="0" y="413285"/>
                  </a:lnTo>
                  <a:lnTo>
                    <a:pt x="0" y="465935"/>
                  </a:lnTo>
                </a:path>
              </a:pathLst>
            </a:cu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A225D8-F461-4F8A-96CC-54F4EABE8D32}"/>
                </a:ext>
              </a:extLst>
            </p:cNvPr>
            <p:cNvSpPr/>
            <p:nvPr/>
          </p:nvSpPr>
          <p:spPr>
            <a:xfrm>
              <a:off x="3288259" y="1892069"/>
              <a:ext cx="2567480" cy="429434"/>
            </a:xfrm>
            <a:custGeom>
              <a:avLst/>
              <a:gdLst>
                <a:gd name="connsiteX0" fmla="*/ 0 w 2567480"/>
                <a:gd name="connsiteY0" fmla="*/ 71574 h 429434"/>
                <a:gd name="connsiteX1" fmla="*/ 71574 w 2567480"/>
                <a:gd name="connsiteY1" fmla="*/ 0 h 429434"/>
                <a:gd name="connsiteX2" fmla="*/ 2495906 w 2567480"/>
                <a:gd name="connsiteY2" fmla="*/ 0 h 429434"/>
                <a:gd name="connsiteX3" fmla="*/ 2567480 w 2567480"/>
                <a:gd name="connsiteY3" fmla="*/ 71574 h 429434"/>
                <a:gd name="connsiteX4" fmla="*/ 2567480 w 2567480"/>
                <a:gd name="connsiteY4" fmla="*/ 357860 h 429434"/>
                <a:gd name="connsiteX5" fmla="*/ 2495906 w 2567480"/>
                <a:gd name="connsiteY5" fmla="*/ 429434 h 429434"/>
                <a:gd name="connsiteX6" fmla="*/ 71574 w 2567480"/>
                <a:gd name="connsiteY6" fmla="*/ 429434 h 429434"/>
                <a:gd name="connsiteX7" fmla="*/ 0 w 2567480"/>
                <a:gd name="connsiteY7" fmla="*/ 357860 h 429434"/>
                <a:gd name="connsiteX8" fmla="*/ 0 w 2567480"/>
                <a:gd name="connsiteY8" fmla="*/ 71574 h 42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480" h="429434">
                  <a:moveTo>
                    <a:pt x="0" y="71574"/>
                  </a:moveTo>
                  <a:cubicBezTo>
                    <a:pt x="0" y="32045"/>
                    <a:pt x="32045" y="0"/>
                    <a:pt x="71574" y="0"/>
                  </a:cubicBezTo>
                  <a:lnTo>
                    <a:pt x="2495906" y="0"/>
                  </a:lnTo>
                  <a:cubicBezTo>
                    <a:pt x="2535435" y="0"/>
                    <a:pt x="2567480" y="32045"/>
                    <a:pt x="2567480" y="71574"/>
                  </a:cubicBezTo>
                  <a:lnTo>
                    <a:pt x="2567480" y="357860"/>
                  </a:lnTo>
                  <a:cubicBezTo>
                    <a:pt x="2567480" y="397389"/>
                    <a:pt x="2535435" y="429434"/>
                    <a:pt x="2495906" y="429434"/>
                  </a:cubicBezTo>
                  <a:lnTo>
                    <a:pt x="71574" y="429434"/>
                  </a:lnTo>
                  <a:cubicBezTo>
                    <a:pt x="32045" y="429434"/>
                    <a:pt x="0" y="397389"/>
                    <a:pt x="0" y="357860"/>
                  </a:cubicBezTo>
                  <a:lnTo>
                    <a:pt x="0" y="71574"/>
                  </a:lnTo>
                  <a:close/>
                </a:path>
              </a:pathLst>
            </a:custGeom>
            <a:ln w="12700">
              <a:solidFill>
                <a:schemeClr val="bg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53" tIns="29853" rIns="29853" bIns="2985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Carrier Availability</a:t>
              </a:r>
              <a:endParaRPr lang="en-IN" sz="14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313E08-1766-4D08-91C5-6A49808C2C0C}"/>
                </a:ext>
              </a:extLst>
            </p:cNvPr>
            <p:cNvSpPr/>
            <p:nvPr/>
          </p:nvSpPr>
          <p:spPr>
            <a:xfrm>
              <a:off x="622853" y="2787439"/>
              <a:ext cx="695408" cy="550110"/>
            </a:xfrm>
            <a:custGeom>
              <a:avLst/>
              <a:gdLst>
                <a:gd name="connsiteX0" fmla="*/ 0 w 695408"/>
                <a:gd name="connsiteY0" fmla="*/ 0 h 550110"/>
                <a:gd name="connsiteX1" fmla="*/ 695408 w 695408"/>
                <a:gd name="connsiteY1" fmla="*/ 0 h 550110"/>
                <a:gd name="connsiteX2" fmla="*/ 695408 w 695408"/>
                <a:gd name="connsiteY2" fmla="*/ 550110 h 550110"/>
                <a:gd name="connsiteX3" fmla="*/ 0 w 695408"/>
                <a:gd name="connsiteY3" fmla="*/ 550110 h 550110"/>
                <a:gd name="connsiteX4" fmla="*/ 0 w 695408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408" h="550110">
                  <a:moveTo>
                    <a:pt x="0" y="0"/>
                  </a:moveTo>
                  <a:lnTo>
                    <a:pt x="695408" y="0"/>
                  </a:lnTo>
                  <a:lnTo>
                    <a:pt x="695408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Sify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876054-790D-4B72-831A-E7DE93CCA380}"/>
                </a:ext>
              </a:extLst>
            </p:cNvPr>
            <p:cNvSpPr/>
            <p:nvPr/>
          </p:nvSpPr>
          <p:spPr>
            <a:xfrm>
              <a:off x="1423561" y="2787439"/>
              <a:ext cx="695408" cy="550110"/>
            </a:xfrm>
            <a:custGeom>
              <a:avLst/>
              <a:gdLst>
                <a:gd name="connsiteX0" fmla="*/ 0 w 695408"/>
                <a:gd name="connsiteY0" fmla="*/ 0 h 550110"/>
                <a:gd name="connsiteX1" fmla="*/ 695408 w 695408"/>
                <a:gd name="connsiteY1" fmla="*/ 0 h 550110"/>
                <a:gd name="connsiteX2" fmla="*/ 695408 w 695408"/>
                <a:gd name="connsiteY2" fmla="*/ 550110 h 550110"/>
                <a:gd name="connsiteX3" fmla="*/ 0 w 695408"/>
                <a:gd name="connsiteY3" fmla="*/ 550110 h 550110"/>
                <a:gd name="connsiteX4" fmla="*/ 0 w 695408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408" h="550110">
                  <a:moveTo>
                    <a:pt x="0" y="0"/>
                  </a:moveTo>
                  <a:lnTo>
                    <a:pt x="695408" y="0"/>
                  </a:lnTo>
                  <a:lnTo>
                    <a:pt x="695408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Airtel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7A371A-2A4C-4304-BCBC-7DB526FFCB56}"/>
                </a:ext>
              </a:extLst>
            </p:cNvPr>
            <p:cNvSpPr/>
            <p:nvPr/>
          </p:nvSpPr>
          <p:spPr>
            <a:xfrm>
              <a:off x="2224269" y="2787439"/>
              <a:ext cx="1094017" cy="550110"/>
            </a:xfrm>
            <a:custGeom>
              <a:avLst/>
              <a:gdLst>
                <a:gd name="connsiteX0" fmla="*/ 0 w 1094017"/>
                <a:gd name="connsiteY0" fmla="*/ 0 h 550110"/>
                <a:gd name="connsiteX1" fmla="*/ 1094017 w 1094017"/>
                <a:gd name="connsiteY1" fmla="*/ 0 h 550110"/>
                <a:gd name="connsiteX2" fmla="*/ 1094017 w 1094017"/>
                <a:gd name="connsiteY2" fmla="*/ 550110 h 550110"/>
                <a:gd name="connsiteX3" fmla="*/ 0 w 1094017"/>
                <a:gd name="connsiteY3" fmla="*/ 550110 h 550110"/>
                <a:gd name="connsiteX4" fmla="*/ 0 w 1094017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017" h="550110">
                  <a:moveTo>
                    <a:pt x="0" y="0"/>
                  </a:moveTo>
                  <a:lnTo>
                    <a:pt x="1094017" y="0"/>
                  </a:lnTo>
                  <a:lnTo>
                    <a:pt x="1094017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Tata Communications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C05F66-592A-401D-A248-62B92B027BFF}"/>
                </a:ext>
              </a:extLst>
            </p:cNvPr>
            <p:cNvSpPr/>
            <p:nvPr/>
          </p:nvSpPr>
          <p:spPr>
            <a:xfrm>
              <a:off x="3423587" y="2787439"/>
              <a:ext cx="695408" cy="550110"/>
            </a:xfrm>
            <a:custGeom>
              <a:avLst/>
              <a:gdLst>
                <a:gd name="connsiteX0" fmla="*/ 0 w 695408"/>
                <a:gd name="connsiteY0" fmla="*/ 0 h 550110"/>
                <a:gd name="connsiteX1" fmla="*/ 695408 w 695408"/>
                <a:gd name="connsiteY1" fmla="*/ 0 h 550110"/>
                <a:gd name="connsiteX2" fmla="*/ 695408 w 695408"/>
                <a:gd name="connsiteY2" fmla="*/ 550110 h 550110"/>
                <a:gd name="connsiteX3" fmla="*/ 0 w 695408"/>
                <a:gd name="connsiteY3" fmla="*/ 550110 h 550110"/>
                <a:gd name="connsiteX4" fmla="*/ 0 w 695408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408" h="550110">
                  <a:moveTo>
                    <a:pt x="0" y="0"/>
                  </a:moveTo>
                  <a:lnTo>
                    <a:pt x="695408" y="0"/>
                  </a:lnTo>
                  <a:lnTo>
                    <a:pt x="695408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Reliance Jio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1C7D95-F716-4A45-8A5D-19668580C906}"/>
                </a:ext>
              </a:extLst>
            </p:cNvPr>
            <p:cNvSpPr/>
            <p:nvPr/>
          </p:nvSpPr>
          <p:spPr>
            <a:xfrm>
              <a:off x="4224295" y="2787439"/>
              <a:ext cx="695408" cy="550110"/>
            </a:xfrm>
            <a:custGeom>
              <a:avLst/>
              <a:gdLst>
                <a:gd name="connsiteX0" fmla="*/ 0 w 695408"/>
                <a:gd name="connsiteY0" fmla="*/ 0 h 550110"/>
                <a:gd name="connsiteX1" fmla="*/ 695408 w 695408"/>
                <a:gd name="connsiteY1" fmla="*/ 0 h 550110"/>
                <a:gd name="connsiteX2" fmla="*/ 695408 w 695408"/>
                <a:gd name="connsiteY2" fmla="*/ 550110 h 550110"/>
                <a:gd name="connsiteX3" fmla="*/ 0 w 695408"/>
                <a:gd name="connsiteY3" fmla="*/ 550110 h 550110"/>
                <a:gd name="connsiteX4" fmla="*/ 0 w 695408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408" h="550110">
                  <a:moveTo>
                    <a:pt x="0" y="0"/>
                  </a:moveTo>
                  <a:lnTo>
                    <a:pt x="695408" y="0"/>
                  </a:lnTo>
                  <a:lnTo>
                    <a:pt x="695408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Vodafone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F6DC1D-7F6C-4AD7-B751-D7A1DC9987F4}"/>
                </a:ext>
              </a:extLst>
            </p:cNvPr>
            <p:cNvSpPr/>
            <p:nvPr/>
          </p:nvSpPr>
          <p:spPr>
            <a:xfrm>
              <a:off x="5025003" y="2787439"/>
              <a:ext cx="695408" cy="550110"/>
            </a:xfrm>
            <a:custGeom>
              <a:avLst/>
              <a:gdLst>
                <a:gd name="connsiteX0" fmla="*/ 0 w 695408"/>
                <a:gd name="connsiteY0" fmla="*/ 0 h 550110"/>
                <a:gd name="connsiteX1" fmla="*/ 695408 w 695408"/>
                <a:gd name="connsiteY1" fmla="*/ 0 h 550110"/>
                <a:gd name="connsiteX2" fmla="*/ 695408 w 695408"/>
                <a:gd name="connsiteY2" fmla="*/ 550110 h 550110"/>
                <a:gd name="connsiteX3" fmla="*/ 0 w 695408"/>
                <a:gd name="connsiteY3" fmla="*/ 550110 h 550110"/>
                <a:gd name="connsiteX4" fmla="*/ 0 w 695408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408" h="550110">
                  <a:moveTo>
                    <a:pt x="0" y="0"/>
                  </a:moveTo>
                  <a:lnTo>
                    <a:pt x="695408" y="0"/>
                  </a:lnTo>
                  <a:lnTo>
                    <a:pt x="695408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PGCIL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053006-CC64-4DAF-A056-0B066CBCB829}"/>
                </a:ext>
              </a:extLst>
            </p:cNvPr>
            <p:cNvSpPr/>
            <p:nvPr/>
          </p:nvSpPr>
          <p:spPr>
            <a:xfrm>
              <a:off x="5825712" y="2787439"/>
              <a:ext cx="695408" cy="550110"/>
            </a:xfrm>
            <a:custGeom>
              <a:avLst/>
              <a:gdLst>
                <a:gd name="connsiteX0" fmla="*/ 0 w 695408"/>
                <a:gd name="connsiteY0" fmla="*/ 0 h 550110"/>
                <a:gd name="connsiteX1" fmla="*/ 695408 w 695408"/>
                <a:gd name="connsiteY1" fmla="*/ 0 h 550110"/>
                <a:gd name="connsiteX2" fmla="*/ 695408 w 695408"/>
                <a:gd name="connsiteY2" fmla="*/ 550110 h 550110"/>
                <a:gd name="connsiteX3" fmla="*/ 0 w 695408"/>
                <a:gd name="connsiteY3" fmla="*/ 550110 h 550110"/>
                <a:gd name="connsiteX4" fmla="*/ 0 w 695408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408" h="550110">
                  <a:moveTo>
                    <a:pt x="0" y="0"/>
                  </a:moveTo>
                  <a:lnTo>
                    <a:pt x="695408" y="0"/>
                  </a:lnTo>
                  <a:lnTo>
                    <a:pt x="695408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BSNL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6834438-92D4-4585-A2BF-25845E50CEC4}"/>
                </a:ext>
              </a:extLst>
            </p:cNvPr>
            <p:cNvSpPr/>
            <p:nvPr/>
          </p:nvSpPr>
          <p:spPr>
            <a:xfrm>
              <a:off x="6626420" y="2787439"/>
              <a:ext cx="1094017" cy="550110"/>
            </a:xfrm>
            <a:custGeom>
              <a:avLst/>
              <a:gdLst>
                <a:gd name="connsiteX0" fmla="*/ 0 w 1094017"/>
                <a:gd name="connsiteY0" fmla="*/ 0 h 550110"/>
                <a:gd name="connsiteX1" fmla="*/ 1094017 w 1094017"/>
                <a:gd name="connsiteY1" fmla="*/ 0 h 550110"/>
                <a:gd name="connsiteX2" fmla="*/ 1094017 w 1094017"/>
                <a:gd name="connsiteY2" fmla="*/ 550110 h 550110"/>
                <a:gd name="connsiteX3" fmla="*/ 0 w 1094017"/>
                <a:gd name="connsiteY3" fmla="*/ 550110 h 550110"/>
                <a:gd name="connsiteX4" fmla="*/ 0 w 1094017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017" h="550110">
                  <a:moveTo>
                    <a:pt x="0" y="0"/>
                  </a:moveTo>
                  <a:lnTo>
                    <a:pt x="1094017" y="0"/>
                  </a:lnTo>
                  <a:lnTo>
                    <a:pt x="1094017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Tata Teleservices Ltd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BB85A4-80D5-4E6E-9FA7-051EFB70BF67}"/>
                </a:ext>
              </a:extLst>
            </p:cNvPr>
            <p:cNvSpPr/>
            <p:nvPr/>
          </p:nvSpPr>
          <p:spPr>
            <a:xfrm>
              <a:off x="7825738" y="2787439"/>
              <a:ext cx="695408" cy="550110"/>
            </a:xfrm>
            <a:custGeom>
              <a:avLst/>
              <a:gdLst>
                <a:gd name="connsiteX0" fmla="*/ 0 w 695408"/>
                <a:gd name="connsiteY0" fmla="*/ 0 h 550110"/>
                <a:gd name="connsiteX1" fmla="*/ 695408 w 695408"/>
                <a:gd name="connsiteY1" fmla="*/ 0 h 550110"/>
                <a:gd name="connsiteX2" fmla="*/ 695408 w 695408"/>
                <a:gd name="connsiteY2" fmla="*/ 550110 h 550110"/>
                <a:gd name="connsiteX3" fmla="*/ 0 w 695408"/>
                <a:gd name="connsiteY3" fmla="*/ 550110 h 550110"/>
                <a:gd name="connsiteX4" fmla="*/ 0 w 695408"/>
                <a:gd name="connsiteY4" fmla="*/ 0 h 5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408" h="550110">
                  <a:moveTo>
                    <a:pt x="0" y="0"/>
                  </a:moveTo>
                  <a:lnTo>
                    <a:pt x="695408" y="0"/>
                  </a:lnTo>
                  <a:lnTo>
                    <a:pt x="695408" y="550110"/>
                  </a:lnTo>
                  <a:lnTo>
                    <a:pt x="0" y="550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/>
                  </a:solidFill>
                </a:rPr>
                <a:t>Railtel</a:t>
              </a:r>
              <a:endParaRPr lang="en-IN" sz="1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02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BBD4-13A2-4567-80C0-D84BB032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dirty="0"/>
              <a:t>IMPECCABLE UPTIME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E6A33-30BD-4A33-A863-6B129FE0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6" y="1154313"/>
            <a:ext cx="8978487" cy="35415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DD4BE4-AB8A-4026-B716-59A794AEF025}"/>
              </a:ext>
            </a:extLst>
          </p:cNvPr>
          <p:cNvCxnSpPr>
            <a:cxnSpLocks/>
          </p:cNvCxnSpPr>
          <p:nvPr/>
        </p:nvCxnSpPr>
        <p:spPr>
          <a:xfrm>
            <a:off x="2915817" y="2117571"/>
            <a:ext cx="52903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AF0FBAC0-B7CD-4AA9-A655-C4331B8C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775" y="1741152"/>
            <a:ext cx="1385375" cy="2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900" b="1" dirty="0">
                <a:solidFill>
                  <a:srgbClr val="C00000"/>
                </a:solidFill>
                <a:latin typeface="TheSansOffice" panose="020B0503040302060204" pitchFamily="34" charset="0"/>
              </a:rPr>
              <a:t>Uptime Commitment 99.982%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09814-9A01-464D-A38F-E570D4131178}"/>
              </a:ext>
            </a:extLst>
          </p:cNvPr>
          <p:cNvSpPr txBox="1"/>
          <p:nvPr/>
        </p:nvSpPr>
        <p:spPr>
          <a:xfrm rot="16200000">
            <a:off x="6966356" y="4189336"/>
            <a:ext cx="596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64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  <a:endParaRPr lang="en-IN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5EB2F-75FB-4A27-8AF7-53800347C201}"/>
              </a:ext>
            </a:extLst>
          </p:cNvPr>
          <p:cNvSpPr txBox="1"/>
          <p:nvPr/>
        </p:nvSpPr>
        <p:spPr>
          <a:xfrm rot="16200000">
            <a:off x="6665423" y="4216173"/>
            <a:ext cx="596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64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2019</a:t>
            </a:r>
            <a:endParaRPr lang="en-IN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28D6B-4795-4648-A763-F5C153F0EBD9}"/>
              </a:ext>
            </a:extLst>
          </p:cNvPr>
          <p:cNvSpPr/>
          <p:nvPr/>
        </p:nvSpPr>
        <p:spPr>
          <a:xfrm>
            <a:off x="323850" y="987426"/>
            <a:ext cx="8496300" cy="37084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3234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dirty="0"/>
              <a:t>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331AD7-654B-4495-BA88-E74C422F2382}"/>
              </a:ext>
            </a:extLst>
          </p:cNvPr>
          <p:cNvGrpSpPr/>
          <p:nvPr/>
        </p:nvGrpSpPr>
        <p:grpSpPr>
          <a:xfrm>
            <a:off x="324000" y="987424"/>
            <a:ext cx="8498453" cy="3744914"/>
            <a:chOff x="324000" y="987424"/>
            <a:chExt cx="8498453" cy="37449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C0CA0C-96C6-46E0-9E45-90CCBC2639AB}"/>
                </a:ext>
              </a:extLst>
            </p:cNvPr>
            <p:cNvSpPr/>
            <p:nvPr/>
          </p:nvSpPr>
          <p:spPr>
            <a:xfrm>
              <a:off x="324000" y="987424"/>
              <a:ext cx="8498453" cy="3744914"/>
            </a:xfrm>
            <a:prstGeom prst="rect">
              <a:avLst/>
            </a:prstGeom>
            <a:ln w="12700"/>
          </p:spPr>
        </p:sp>
        <p:sp>
          <p:nvSpPr>
            <p:cNvPr id="6" name="Straight Connector 5">
              <a:extLst>
                <a:ext uri="{FF2B5EF4-FFF2-40B4-BE49-F238E27FC236}">
                  <a16:creationId xmlns:a16="http://schemas.microsoft.com/office/drawing/2014/main" id="{71DCA234-94EB-4B0C-AB1B-75C6630D274D}"/>
                </a:ext>
              </a:extLst>
            </p:cNvPr>
            <p:cNvSpPr/>
            <p:nvPr/>
          </p:nvSpPr>
          <p:spPr>
            <a:xfrm>
              <a:off x="324000" y="989133"/>
              <a:ext cx="8498453" cy="0"/>
            </a:xfrm>
            <a:prstGeom prst="lin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CF1F244-ADF3-4E9F-8AFC-276C4503D79C}"/>
                </a:ext>
              </a:extLst>
            </p:cNvPr>
            <p:cNvSpPr/>
            <p:nvPr/>
          </p:nvSpPr>
          <p:spPr>
            <a:xfrm>
              <a:off x="324000" y="989133"/>
              <a:ext cx="8498453" cy="637257"/>
            </a:xfrm>
            <a:custGeom>
              <a:avLst/>
              <a:gdLst>
                <a:gd name="connsiteX0" fmla="*/ 0 w 8498453"/>
                <a:gd name="connsiteY0" fmla="*/ 0 h 637257"/>
                <a:gd name="connsiteX1" fmla="*/ 8498453 w 8498453"/>
                <a:gd name="connsiteY1" fmla="*/ 0 h 637257"/>
                <a:gd name="connsiteX2" fmla="*/ 8498453 w 8498453"/>
                <a:gd name="connsiteY2" fmla="*/ 637257 h 637257"/>
                <a:gd name="connsiteX3" fmla="*/ 0 w 8498453"/>
                <a:gd name="connsiteY3" fmla="*/ 637257 h 637257"/>
                <a:gd name="connsiteX4" fmla="*/ 0 w 8498453"/>
                <a:gd name="connsiteY4" fmla="*/ 0 h 6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453" h="637257">
                  <a:moveTo>
                    <a:pt x="0" y="0"/>
                  </a:moveTo>
                  <a:lnTo>
                    <a:pt x="8498453" y="0"/>
                  </a:lnTo>
                  <a:lnTo>
                    <a:pt x="8498453" y="637257"/>
                  </a:lnTo>
                  <a:lnTo>
                    <a:pt x="0" y="637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  <a:latin typeface="+mj-lt"/>
                </a:rPr>
                <a:t>SESSION OBJECTIVE </a:t>
              </a:r>
            </a:p>
          </p:txBody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A01FACE7-1022-486B-95A9-4F8C35A5D7C8}"/>
                </a:ext>
              </a:extLst>
            </p:cNvPr>
            <p:cNvSpPr/>
            <p:nvPr/>
          </p:nvSpPr>
          <p:spPr>
            <a:xfrm>
              <a:off x="324000" y="1626390"/>
              <a:ext cx="8498453" cy="0"/>
            </a:xfrm>
            <a:prstGeom prst="line">
              <a:avLst/>
            </a:prstGeom>
          </p:spPr>
          <p:style>
            <a:lnRef idx="1">
              <a:schemeClr val="accent4">
                <a:hueOff val="-892954"/>
                <a:satOff val="5380"/>
                <a:lumOff val="431"/>
                <a:alphaOff val="0"/>
              </a:schemeClr>
            </a:lnRef>
            <a:fillRef idx="2">
              <a:schemeClr val="accent4">
                <a:hueOff val="-892954"/>
                <a:satOff val="5380"/>
                <a:lumOff val="431"/>
                <a:alphaOff val="0"/>
              </a:schemeClr>
            </a:fillRef>
            <a:effectRef idx="1">
              <a:schemeClr val="accent4">
                <a:hueOff val="-892954"/>
                <a:satOff val="5380"/>
                <a:lumOff val="43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181CFC-E9A3-4AB5-9292-FD0E6AFBD5CF}"/>
                </a:ext>
              </a:extLst>
            </p:cNvPr>
            <p:cNvSpPr/>
            <p:nvPr/>
          </p:nvSpPr>
          <p:spPr>
            <a:xfrm>
              <a:off x="324000" y="1626390"/>
              <a:ext cx="8498453" cy="637257"/>
            </a:xfrm>
            <a:custGeom>
              <a:avLst/>
              <a:gdLst>
                <a:gd name="connsiteX0" fmla="*/ 0 w 8498453"/>
                <a:gd name="connsiteY0" fmla="*/ 0 h 637257"/>
                <a:gd name="connsiteX1" fmla="*/ 8498453 w 8498453"/>
                <a:gd name="connsiteY1" fmla="*/ 0 h 637257"/>
                <a:gd name="connsiteX2" fmla="*/ 8498453 w 8498453"/>
                <a:gd name="connsiteY2" fmla="*/ 637257 h 637257"/>
                <a:gd name="connsiteX3" fmla="*/ 0 w 8498453"/>
                <a:gd name="connsiteY3" fmla="*/ 637257 h 637257"/>
                <a:gd name="connsiteX4" fmla="*/ 0 w 8498453"/>
                <a:gd name="connsiteY4" fmla="*/ 0 h 6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453" h="637257">
                  <a:moveTo>
                    <a:pt x="0" y="0"/>
                  </a:moveTo>
                  <a:lnTo>
                    <a:pt x="8498453" y="0"/>
                  </a:lnTo>
                  <a:lnTo>
                    <a:pt x="8498453" y="637257"/>
                  </a:lnTo>
                  <a:lnTo>
                    <a:pt x="0" y="637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  <a:latin typeface="+mj-lt"/>
                </a:rPr>
                <a:t>SIFY DC AND INFRASTRUCTURE ADVANTAGE  </a:t>
              </a:r>
            </a:p>
          </p:txBody>
        </p:sp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0F2FAFB0-D6A0-43B7-ACA8-F6185475C379}"/>
                </a:ext>
              </a:extLst>
            </p:cNvPr>
            <p:cNvSpPr/>
            <p:nvPr/>
          </p:nvSpPr>
          <p:spPr>
            <a:xfrm>
              <a:off x="324000" y="2263647"/>
              <a:ext cx="8498453" cy="0"/>
            </a:xfrm>
            <a:prstGeom prst="line">
              <a:avLst/>
            </a:prstGeom>
          </p:spPr>
          <p:style>
            <a:lnRef idx="1">
              <a:schemeClr val="accent4">
                <a:hueOff val="-1785908"/>
                <a:satOff val="10760"/>
                <a:lumOff val="862"/>
                <a:alphaOff val="0"/>
              </a:schemeClr>
            </a:lnRef>
            <a:fillRef idx="2">
              <a:schemeClr val="accent4">
                <a:hueOff val="-1785908"/>
                <a:satOff val="10760"/>
                <a:lumOff val="862"/>
                <a:alphaOff val="0"/>
              </a:schemeClr>
            </a:fillRef>
            <a:effectRef idx="1">
              <a:schemeClr val="accent4">
                <a:hueOff val="-1785908"/>
                <a:satOff val="10760"/>
                <a:lumOff val="86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47DA07-AFF4-4AAF-9862-29A344D80819}"/>
                </a:ext>
              </a:extLst>
            </p:cNvPr>
            <p:cNvSpPr/>
            <p:nvPr/>
          </p:nvSpPr>
          <p:spPr>
            <a:xfrm>
              <a:off x="324000" y="2263647"/>
              <a:ext cx="8498453" cy="637257"/>
            </a:xfrm>
            <a:custGeom>
              <a:avLst/>
              <a:gdLst>
                <a:gd name="connsiteX0" fmla="*/ 0 w 8498453"/>
                <a:gd name="connsiteY0" fmla="*/ 0 h 637257"/>
                <a:gd name="connsiteX1" fmla="*/ 8498453 w 8498453"/>
                <a:gd name="connsiteY1" fmla="*/ 0 h 637257"/>
                <a:gd name="connsiteX2" fmla="*/ 8498453 w 8498453"/>
                <a:gd name="connsiteY2" fmla="*/ 637257 h 637257"/>
                <a:gd name="connsiteX3" fmla="*/ 0 w 8498453"/>
                <a:gd name="connsiteY3" fmla="*/ 637257 h 637257"/>
                <a:gd name="connsiteX4" fmla="*/ 0 w 8498453"/>
                <a:gd name="connsiteY4" fmla="*/ 0 h 6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453" h="637257">
                  <a:moveTo>
                    <a:pt x="0" y="0"/>
                  </a:moveTo>
                  <a:lnTo>
                    <a:pt x="8498453" y="0"/>
                  </a:lnTo>
                  <a:lnTo>
                    <a:pt x="8498453" y="637257"/>
                  </a:lnTo>
                  <a:lnTo>
                    <a:pt x="0" y="637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600" kern="1200" cap="all" baseline="0" dirty="0">
                  <a:solidFill>
                    <a:schemeClr val="accent1"/>
                  </a:solidFill>
                  <a:latin typeface="+mj-lt"/>
                </a:rPr>
                <a:t>Metro Connectivity </a:t>
              </a:r>
              <a:endParaRPr lang="en-IN" sz="1600" kern="1200" cap="all" baseline="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37D96B60-1D5B-4313-8266-FD3E93A32EDB}"/>
                </a:ext>
              </a:extLst>
            </p:cNvPr>
            <p:cNvSpPr/>
            <p:nvPr/>
          </p:nvSpPr>
          <p:spPr>
            <a:xfrm>
              <a:off x="324000" y="2912190"/>
              <a:ext cx="8498453" cy="0"/>
            </a:xfrm>
            <a:prstGeom prst="line">
              <a:avLst/>
            </a:prstGeom>
          </p:spPr>
          <p:style>
            <a:lnRef idx="1">
              <a:schemeClr val="accent4">
                <a:hueOff val="-2678862"/>
                <a:satOff val="16139"/>
                <a:lumOff val="1294"/>
                <a:alphaOff val="0"/>
              </a:schemeClr>
            </a:lnRef>
            <a:fillRef idx="2">
              <a:schemeClr val="accent4">
                <a:hueOff val="-2678862"/>
                <a:satOff val="16139"/>
                <a:lumOff val="1294"/>
                <a:alphaOff val="0"/>
              </a:schemeClr>
            </a:fillRef>
            <a:effectRef idx="1">
              <a:schemeClr val="accent4">
                <a:hueOff val="-2678862"/>
                <a:satOff val="16139"/>
                <a:lumOff val="129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9206CA-6A38-494B-A0E9-1BFA908F95C5}"/>
                </a:ext>
              </a:extLst>
            </p:cNvPr>
            <p:cNvSpPr/>
            <p:nvPr/>
          </p:nvSpPr>
          <p:spPr>
            <a:xfrm>
              <a:off x="324000" y="2900904"/>
              <a:ext cx="8498453" cy="637257"/>
            </a:xfrm>
            <a:custGeom>
              <a:avLst/>
              <a:gdLst>
                <a:gd name="connsiteX0" fmla="*/ 0 w 8498453"/>
                <a:gd name="connsiteY0" fmla="*/ 0 h 637257"/>
                <a:gd name="connsiteX1" fmla="*/ 8498453 w 8498453"/>
                <a:gd name="connsiteY1" fmla="*/ 0 h 637257"/>
                <a:gd name="connsiteX2" fmla="*/ 8498453 w 8498453"/>
                <a:gd name="connsiteY2" fmla="*/ 637257 h 637257"/>
                <a:gd name="connsiteX3" fmla="*/ 0 w 8498453"/>
                <a:gd name="connsiteY3" fmla="*/ 637257 h 637257"/>
                <a:gd name="connsiteX4" fmla="*/ 0 w 8498453"/>
                <a:gd name="connsiteY4" fmla="*/ 0 h 6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453" h="637257">
                  <a:moveTo>
                    <a:pt x="0" y="0"/>
                  </a:moveTo>
                  <a:lnTo>
                    <a:pt x="8498453" y="0"/>
                  </a:lnTo>
                  <a:lnTo>
                    <a:pt x="8498453" y="637257"/>
                  </a:lnTo>
                  <a:lnTo>
                    <a:pt x="0" y="637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600" kern="1200" cap="all" baseline="0" dirty="0">
                  <a:solidFill>
                    <a:schemeClr val="accent1"/>
                  </a:solidFill>
                  <a:latin typeface="+mj-lt"/>
                </a:rPr>
                <a:t>Bangalore DC facility  </a:t>
              </a:r>
              <a:endParaRPr lang="en-IN" sz="1600" kern="1200" cap="all" baseline="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id="{679397C6-3F5C-4987-9304-490519219E69}"/>
                </a:ext>
              </a:extLst>
            </p:cNvPr>
            <p:cNvSpPr/>
            <p:nvPr/>
          </p:nvSpPr>
          <p:spPr>
            <a:xfrm>
              <a:off x="324000" y="3538161"/>
              <a:ext cx="8498453" cy="0"/>
            </a:xfrm>
            <a:prstGeom prst="line">
              <a:avLst/>
            </a:prstGeom>
          </p:spPr>
          <p:style>
            <a:lnRef idx="1">
              <a:schemeClr val="accent4">
                <a:hueOff val="-3571816"/>
                <a:satOff val="21519"/>
                <a:lumOff val="1725"/>
                <a:alphaOff val="0"/>
              </a:schemeClr>
            </a:lnRef>
            <a:fillRef idx="2">
              <a:schemeClr val="accent4">
                <a:hueOff val="-3571816"/>
                <a:satOff val="21519"/>
                <a:lumOff val="1725"/>
                <a:alphaOff val="0"/>
              </a:schemeClr>
            </a:fillRef>
            <a:effectRef idx="1">
              <a:schemeClr val="accent4">
                <a:hueOff val="-3571816"/>
                <a:satOff val="21519"/>
                <a:lumOff val="172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4B8428-24E5-4899-B33B-AE8309F20D3F}"/>
                </a:ext>
              </a:extLst>
            </p:cNvPr>
            <p:cNvSpPr/>
            <p:nvPr/>
          </p:nvSpPr>
          <p:spPr>
            <a:xfrm>
              <a:off x="324000" y="4095080"/>
              <a:ext cx="8498453" cy="637257"/>
            </a:xfrm>
            <a:custGeom>
              <a:avLst/>
              <a:gdLst>
                <a:gd name="connsiteX0" fmla="*/ 0 w 8498453"/>
                <a:gd name="connsiteY0" fmla="*/ 0 h 637257"/>
                <a:gd name="connsiteX1" fmla="*/ 8498453 w 8498453"/>
                <a:gd name="connsiteY1" fmla="*/ 0 h 637257"/>
                <a:gd name="connsiteX2" fmla="*/ 8498453 w 8498453"/>
                <a:gd name="connsiteY2" fmla="*/ 637257 h 637257"/>
                <a:gd name="connsiteX3" fmla="*/ 0 w 8498453"/>
                <a:gd name="connsiteY3" fmla="*/ 637257 h 637257"/>
                <a:gd name="connsiteX4" fmla="*/ 0 w 8498453"/>
                <a:gd name="connsiteY4" fmla="*/ 0 h 6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453" h="637257">
                  <a:moveTo>
                    <a:pt x="0" y="0"/>
                  </a:moveTo>
                  <a:lnTo>
                    <a:pt x="8498453" y="0"/>
                  </a:lnTo>
                  <a:lnTo>
                    <a:pt x="8498453" y="637257"/>
                  </a:lnTo>
                  <a:lnTo>
                    <a:pt x="0" y="6372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  <a:latin typeface="+mj-lt"/>
                </a:rPr>
                <a:t>CERTIFICATIONS &amp; RECOGNITION</a:t>
              </a:r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DFE653C5-94D7-4085-AC29-4AEED1A5B07A}"/>
                </a:ext>
              </a:extLst>
            </p:cNvPr>
            <p:cNvSpPr/>
            <p:nvPr/>
          </p:nvSpPr>
          <p:spPr>
            <a:xfrm>
              <a:off x="324000" y="4175418"/>
              <a:ext cx="8498453" cy="0"/>
            </a:xfrm>
            <a:prstGeom prst="line">
              <a:avLst/>
            </a:prstGeom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2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F8391C-5BB5-455A-8AD1-6C20FD244FF1}"/>
                </a:ext>
              </a:extLst>
            </p:cNvPr>
            <p:cNvSpPr/>
            <p:nvPr/>
          </p:nvSpPr>
          <p:spPr>
            <a:xfrm>
              <a:off x="324000" y="3511186"/>
              <a:ext cx="8498453" cy="555210"/>
            </a:xfrm>
            <a:custGeom>
              <a:avLst/>
              <a:gdLst>
                <a:gd name="connsiteX0" fmla="*/ 0 w 8498453"/>
                <a:gd name="connsiteY0" fmla="*/ 0 h 555210"/>
                <a:gd name="connsiteX1" fmla="*/ 8498453 w 8498453"/>
                <a:gd name="connsiteY1" fmla="*/ 0 h 555210"/>
                <a:gd name="connsiteX2" fmla="*/ 8498453 w 8498453"/>
                <a:gd name="connsiteY2" fmla="*/ 555210 h 555210"/>
                <a:gd name="connsiteX3" fmla="*/ 0 w 8498453"/>
                <a:gd name="connsiteY3" fmla="*/ 555210 h 555210"/>
                <a:gd name="connsiteX4" fmla="*/ 0 w 8498453"/>
                <a:gd name="connsiteY4" fmla="*/ 0 h 55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8453" h="555210">
                  <a:moveTo>
                    <a:pt x="0" y="0"/>
                  </a:moveTo>
                  <a:lnTo>
                    <a:pt x="8498453" y="0"/>
                  </a:lnTo>
                  <a:lnTo>
                    <a:pt x="8498453" y="555210"/>
                  </a:lnTo>
                  <a:lnTo>
                    <a:pt x="0" y="5552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CUSTOMERS IN SIFY 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53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E0F5B3-0A0B-416F-A617-D807982B4534}"/>
              </a:ext>
            </a:extLst>
          </p:cNvPr>
          <p:cNvSpPr/>
          <p:nvPr/>
        </p:nvSpPr>
        <p:spPr>
          <a:xfrm>
            <a:off x="323850" y="984077"/>
            <a:ext cx="4384722" cy="37117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738CA-188B-4764-96CC-3ED9F443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US" dirty="0"/>
              <a:t>Operational Security at the DC Facility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9ABBD-1438-4DF6-A1F3-43074FCBB3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10" l="705" r="96473">
                        <a14:foregroundMark x1="89947" y1="14925" x2="91534" y2="65970"/>
                        <a14:foregroundMark x1="91534" y1="65970" x2="98236" y2="61791"/>
                        <a14:foregroundMark x1="99824" y1="53731" x2="98236" y2="61493"/>
                        <a14:foregroundMark x1="96473" y1="13134" x2="99824" y2="21493"/>
                        <a14:foregroundMark x1="96473" y1="13134" x2="89771" y2="14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3" y="1759494"/>
            <a:ext cx="3819316" cy="2252417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0B159A2-3FCC-41BC-BB98-6511411634D4}"/>
              </a:ext>
            </a:extLst>
          </p:cNvPr>
          <p:cNvSpPr/>
          <p:nvPr/>
        </p:nvSpPr>
        <p:spPr>
          <a:xfrm>
            <a:off x="4708572" y="984077"/>
            <a:ext cx="4111579" cy="3711749"/>
          </a:xfrm>
          <a:prstGeom prst="wedgeRectCallout">
            <a:avLst>
              <a:gd name="adj1" fmla="val -55456"/>
              <a:gd name="adj2" fmla="val -21449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37538-F2D9-49DD-B2B5-85626BA31AB4}"/>
              </a:ext>
            </a:extLst>
          </p:cNvPr>
          <p:cNvSpPr txBox="1"/>
          <p:nvPr/>
        </p:nvSpPr>
        <p:spPr>
          <a:xfrm>
            <a:off x="4867476" y="1054109"/>
            <a:ext cx="3876115" cy="357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defTabSz="685766">
              <a:lnSpc>
                <a:spcPct val="13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Fire detection and suppression</a:t>
            </a:r>
          </a:p>
          <a:p>
            <a:pPr marL="92075" lvl="1" indent="-92075" defTabSz="685766">
              <a:lnSpc>
                <a:spcPct val="13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Multi-sensor fire detection and alarm</a:t>
            </a:r>
          </a:p>
          <a:p>
            <a:pPr marL="92075" lvl="1" indent="-92075" defTabSz="685766">
              <a:lnSpc>
                <a:spcPct val="13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Fire suppression with NOVEC 1230 for Server Halls, UPS Rooms, Battery Rooms</a:t>
            </a:r>
          </a:p>
          <a:p>
            <a:pPr marL="92075" lvl="1" indent="-92075" defTabSz="685766">
              <a:lnSpc>
                <a:spcPct val="13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Common areas with sprinkler</a:t>
            </a:r>
          </a:p>
          <a:p>
            <a:pPr marL="92075" lvl="1" indent="-92075" defTabSz="685766">
              <a:lnSpc>
                <a:spcPct val="13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Fire hydrants and manual portable fire extinguishers</a:t>
            </a:r>
          </a:p>
          <a:p>
            <a:pPr marL="92075" lvl="1" indent="-92075" defTabSz="685766">
              <a:lnSpc>
                <a:spcPct val="13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High sensitivity smoke detection with aspirating smoke detection systems</a:t>
            </a:r>
          </a:p>
          <a:p>
            <a:pPr marL="92075" indent="-92075" defTabSz="685766">
              <a:lnSpc>
                <a:spcPct val="13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Water Leak Detection Systems</a:t>
            </a:r>
          </a:p>
          <a:p>
            <a:pPr marL="92075" indent="-92075" defTabSz="685766">
              <a:lnSpc>
                <a:spcPct val="13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Ultrasonic Rodent Repellent Systems</a:t>
            </a:r>
          </a:p>
          <a:p>
            <a:pPr marL="92075" indent="-92075" defTabSz="685766">
              <a:lnSpc>
                <a:spcPct val="13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Public Address Systems</a:t>
            </a:r>
          </a:p>
          <a:p>
            <a:pPr marL="92075" indent="-92075" defTabSz="685766">
              <a:lnSpc>
                <a:spcPct val="13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Onsite fire marshals and regular fire drills</a:t>
            </a:r>
          </a:p>
          <a:p>
            <a:pPr marL="92075" indent="-92075" defTabSz="685766">
              <a:lnSpc>
                <a:spcPct val="13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rPr lang="en-US" sz="1100" dirty="0">
                <a:latin typeface="Trebuchet MS"/>
                <a:sym typeface="Arial"/>
              </a:rPr>
              <a:t>Compliance to local fire codes</a:t>
            </a:r>
          </a:p>
        </p:txBody>
      </p:sp>
    </p:spTree>
    <p:extLst>
      <p:ext uri="{BB962C8B-B14F-4D97-AF65-F5344CB8AC3E}">
        <p14:creationId xmlns:p14="http://schemas.microsoft.com/office/powerpoint/2010/main" val="172634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Image result for amazon pay logo">
            <a:extLst>
              <a:ext uri="{FF2B5EF4-FFF2-40B4-BE49-F238E27FC236}">
                <a16:creationId xmlns:a16="http://schemas.microsoft.com/office/drawing/2014/main" id="{3B1F2663-1503-4056-A48B-A04248271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87" t="38200" r="28491" b="37302"/>
          <a:stretch/>
        </p:blipFill>
        <p:spPr bwMode="auto">
          <a:xfrm>
            <a:off x="6335660" y="3910573"/>
            <a:ext cx="1080000" cy="1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2C3391-B5B6-4F1A-92C3-C4A9A05000A3}"/>
              </a:ext>
            </a:extLst>
          </p:cNvPr>
          <p:cNvSpPr/>
          <p:nvPr/>
        </p:nvSpPr>
        <p:spPr>
          <a:xfrm>
            <a:off x="324000" y="2063395"/>
            <a:ext cx="8496149" cy="23867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499">
              <a:defRPr/>
            </a:pPr>
            <a:endParaRPr lang="en-IN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8" dirty="0">
                <a:solidFill>
                  <a:srgbClr val="002060"/>
                </a:solidFill>
              </a:rPr>
              <a:t>INDIA’S BFSI INDUSTRY LEADERS ARE IN SIFY DATA CENTERS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E1616-722B-4246-AFE5-6F0EE7112EA7}"/>
              </a:ext>
            </a:extLst>
          </p:cNvPr>
          <p:cNvSpPr/>
          <p:nvPr/>
        </p:nvSpPr>
        <p:spPr>
          <a:xfrm>
            <a:off x="323850" y="1512475"/>
            <a:ext cx="2677447" cy="484748"/>
          </a:xfrm>
          <a:prstGeom prst="rect">
            <a:avLst/>
          </a:prstGeom>
          <a:noFill/>
          <a:ln w="9525">
            <a:solidFill>
              <a:srgbClr val="BFD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IN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Largest</a:t>
            </a:r>
            <a:br>
              <a:rPr lang="en-I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</a:br>
            <a:r>
              <a:rPr lang="en-I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bank in India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BF408-3A02-4CBD-907C-3BA8B6F0517B}"/>
              </a:ext>
            </a:extLst>
          </p:cNvPr>
          <p:cNvSpPr/>
          <p:nvPr/>
        </p:nvSpPr>
        <p:spPr>
          <a:xfrm>
            <a:off x="3257389" y="1512475"/>
            <a:ext cx="2629225" cy="484748"/>
          </a:xfrm>
          <a:prstGeom prst="rect">
            <a:avLst/>
          </a:prstGeom>
          <a:noFill/>
          <a:ln w="9525">
            <a:solidFill>
              <a:srgbClr val="E8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Largest</a:t>
            </a:r>
            <a:b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</a:b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Pvt Bank in India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E108E-4381-43E6-BDB6-37A3163FD09E}"/>
              </a:ext>
            </a:extLst>
          </p:cNvPr>
          <p:cNvSpPr/>
          <p:nvPr/>
        </p:nvSpPr>
        <p:spPr>
          <a:xfrm>
            <a:off x="6142707" y="1512475"/>
            <a:ext cx="2677443" cy="484748"/>
          </a:xfrm>
          <a:prstGeom prst="rect">
            <a:avLst/>
          </a:prstGeom>
          <a:noFill/>
          <a:ln w="9525">
            <a:solidFill>
              <a:srgbClr val="D1C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Largest</a:t>
            </a:r>
            <a:b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</a:b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e-wallet company in India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405E30-67B4-492D-9DE3-3886BECBB7B7}"/>
              </a:ext>
            </a:extLst>
          </p:cNvPr>
          <p:cNvSpPr/>
          <p:nvPr/>
        </p:nvSpPr>
        <p:spPr>
          <a:xfrm>
            <a:off x="323850" y="4504589"/>
            <a:ext cx="8496300" cy="33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516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Industry leading BFSI company’s Data Center runs on Sify</a:t>
            </a:r>
          </a:p>
        </p:txBody>
      </p:sp>
      <p:pic>
        <p:nvPicPr>
          <p:cNvPr id="2050" name="Picture 2" descr="Image result for sbi logo">
            <a:extLst>
              <a:ext uri="{FF2B5EF4-FFF2-40B4-BE49-F238E27FC236}">
                <a16:creationId xmlns:a16="http://schemas.microsoft.com/office/drawing/2014/main" id="{00380F82-C43D-47C2-A17B-BB08621D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683" y="1023670"/>
            <a:ext cx="792000" cy="4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dfc logo">
            <a:extLst>
              <a:ext uri="{FF2B5EF4-FFF2-40B4-BE49-F238E27FC236}">
                <a16:creationId xmlns:a16="http://schemas.microsoft.com/office/drawing/2014/main" id="{89D69913-4729-43BE-8EAE-5885FD843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7294" y="1061754"/>
            <a:ext cx="1629414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aytm logo">
            <a:extLst>
              <a:ext uri="{FF2B5EF4-FFF2-40B4-BE49-F238E27FC236}">
                <a16:creationId xmlns:a16="http://schemas.microsoft.com/office/drawing/2014/main" id="{2EC0954A-F0D0-4E6A-9617-25C46BB3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319" y="1089266"/>
            <a:ext cx="990000" cy="3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33B05CA3-26D5-4CB5-8D4C-FD25C884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377" y="2727647"/>
            <a:ext cx="450000" cy="4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general india insurance logo">
            <a:extLst>
              <a:ext uri="{FF2B5EF4-FFF2-40B4-BE49-F238E27FC236}">
                <a16:creationId xmlns:a16="http://schemas.microsoft.com/office/drawing/2014/main" id="{A6B2A540-50F2-4E4D-A91C-1A1AF544D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877" y="3989184"/>
            <a:ext cx="720000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eneral india insurance logo">
            <a:extLst>
              <a:ext uri="{FF2B5EF4-FFF2-40B4-BE49-F238E27FC236}">
                <a16:creationId xmlns:a16="http://schemas.microsoft.com/office/drawing/2014/main" id="{E06C637D-BB41-4D60-9038-78DB30A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109" y="3825910"/>
            <a:ext cx="385642" cy="4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united  india insurance logo">
            <a:extLst>
              <a:ext uri="{FF2B5EF4-FFF2-40B4-BE49-F238E27FC236}">
                <a16:creationId xmlns:a16="http://schemas.microsoft.com/office/drawing/2014/main" id="{F3DE3444-17AE-444C-81D2-1D9CA42D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593" y="3862781"/>
            <a:ext cx="540000" cy="4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nic insurance logo">
            <a:extLst>
              <a:ext uri="{FF2B5EF4-FFF2-40B4-BE49-F238E27FC236}">
                <a16:creationId xmlns:a16="http://schemas.microsoft.com/office/drawing/2014/main" id="{37321A3F-F5AA-4793-AB82-8CDCA632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7" y="2817252"/>
            <a:ext cx="720000" cy="2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IC housing finance corporation logo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877" y="3352938"/>
            <a:ext cx="720000" cy="3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vantha Ergo Life Insurance 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7" y="2192715"/>
            <a:ext cx="72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x life 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958" y="3386303"/>
            <a:ext cx="540000" cy="3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dfc life insurance 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753" y="2235620"/>
            <a:ext cx="540000" cy="3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edbank Financial Services Ltd. logo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8734" y="3436784"/>
            <a:ext cx="720000" cy="2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ombay Mercantile Bank logo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60" y="4048037"/>
            <a:ext cx="900000" cy="2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j&amp;k bank logo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60" y="2211050"/>
            <a:ext cx="900000" cy="2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orporation Bank logo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94" b="27747"/>
          <a:stretch/>
        </p:blipFill>
        <p:spPr bwMode="auto">
          <a:xfrm>
            <a:off x="633472" y="3999015"/>
            <a:ext cx="900000" cy="2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Bassein Catholic Co-operative Bank logo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360" y="3159391"/>
            <a:ext cx="1080000" cy="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itizen Co-operative Bank logo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734" y="214527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hfl gi logo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690" y="2187766"/>
            <a:ext cx="450000" cy="4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Image result for Yesbank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72" y="3093639"/>
            <a:ext cx="900000" cy="462586"/>
          </a:xfrm>
          <a:prstGeom prst="rect">
            <a:avLst/>
          </a:prstGeom>
          <a:noFill/>
        </p:spPr>
      </p:pic>
      <p:pic>
        <p:nvPicPr>
          <p:cNvPr id="34" name="Picture 39" descr="Image result for Star union Dai-ichi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4560" y="2320608"/>
            <a:ext cx="1142068" cy="248691"/>
          </a:xfrm>
          <a:prstGeom prst="rect">
            <a:avLst/>
          </a:prstGeom>
          <a:noFill/>
        </p:spPr>
      </p:pic>
      <p:pic>
        <p:nvPicPr>
          <p:cNvPr id="35" name="Picture 2" descr="Image result for union bank of india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60" y="3644888"/>
            <a:ext cx="900000" cy="188551"/>
          </a:xfrm>
          <a:prstGeom prst="rect">
            <a:avLst/>
          </a:prstGeom>
          <a:noFill/>
        </p:spPr>
      </p:pic>
      <p:pic>
        <p:nvPicPr>
          <p:cNvPr id="36" name="Picture 10" descr="Image result for bank of baroda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60" y="2699238"/>
            <a:ext cx="900000" cy="245554"/>
          </a:xfrm>
          <a:prstGeom prst="rect">
            <a:avLst/>
          </a:prstGeom>
          <a:noFill/>
        </p:spPr>
      </p:pic>
      <p:pic>
        <p:nvPicPr>
          <p:cNvPr id="37" name="Picture 16" descr="Image result for hitachi payments services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626" y="4192448"/>
            <a:ext cx="1440000" cy="120961"/>
          </a:xfrm>
          <a:prstGeom prst="rect">
            <a:avLst/>
          </a:prstGeom>
          <a:noFill/>
        </p:spPr>
      </p:pic>
      <p:pic>
        <p:nvPicPr>
          <p:cNvPr id="38" name="Picture 4" descr="Image result for mobikwik logo">
            <a:hlinkClick r:id="rId30"/>
            <a:extLst>
              <a:ext uri="{FF2B5EF4-FFF2-40B4-BE49-F238E27FC236}">
                <a16:creationId xmlns:a16="http://schemas.microsoft.com/office/drawing/2014/main" id="{D4EA38BE-56BB-400E-831A-4C264848A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3690" y="3870576"/>
            <a:ext cx="900000" cy="193029"/>
          </a:xfrm>
          <a:prstGeom prst="rect">
            <a:avLst/>
          </a:prstGeom>
          <a:noFill/>
        </p:spPr>
      </p:pic>
      <p:pic>
        <p:nvPicPr>
          <p:cNvPr id="1034" name="Picture 10" descr="Image result for billdesk logo"/>
          <p:cNvPicPr>
            <a:picLocks noChangeAspect="1" noChangeArrowheads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3690" y="3426601"/>
            <a:ext cx="720000" cy="3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dhfl pramerica logo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593" y="3474964"/>
            <a:ext cx="1080000" cy="2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4" descr="Image result for policy bazaar logo">
            <a:hlinkClick r:id="rId34"/>
            <a:extLst>
              <a:ext uri="{FF2B5EF4-FFF2-40B4-BE49-F238E27FC236}">
                <a16:creationId xmlns:a16="http://schemas.microsoft.com/office/drawing/2014/main" id="{14466D7B-D549-41B7-9E11-66EED2A2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593" y="2862504"/>
            <a:ext cx="1080000" cy="278879"/>
          </a:xfrm>
          <a:prstGeom prst="rect">
            <a:avLst/>
          </a:prstGeom>
          <a:noFill/>
        </p:spPr>
      </p:pic>
      <p:pic>
        <p:nvPicPr>
          <p:cNvPr id="41" name="Picture 40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773E1ACA-3226-4D6A-AA0A-A636B717718E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690" y="2797864"/>
            <a:ext cx="540000" cy="540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009A7A-6716-4F08-A6F4-3B7A74C21395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734" y="2948129"/>
            <a:ext cx="720000" cy="225800"/>
          </a:xfrm>
          <a:prstGeom prst="rect">
            <a:avLst/>
          </a:prstGeom>
        </p:spPr>
      </p:pic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32D83AE-FC81-4AFC-BBFF-4B31DAC319FF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10" y="2436521"/>
            <a:ext cx="900000" cy="4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000523C-42DB-46D3-8EE5-F4E7FE2DB1AF}"/>
              </a:ext>
            </a:extLst>
          </p:cNvPr>
          <p:cNvSpPr/>
          <p:nvPr/>
        </p:nvSpPr>
        <p:spPr>
          <a:xfrm>
            <a:off x="323850" y="987424"/>
            <a:ext cx="8496300" cy="374491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US" dirty="0" err="1"/>
              <a:t>Bfsi</a:t>
            </a:r>
            <a:r>
              <a:rPr lang="en-US" dirty="0"/>
              <a:t> customers hosted at SIFY Bangalore dc </a:t>
            </a:r>
          </a:p>
        </p:txBody>
      </p:sp>
      <p:pic>
        <p:nvPicPr>
          <p:cNvPr id="4" name="Picture 2" descr="YES BANK Logo">
            <a:extLst>
              <a:ext uri="{FF2B5EF4-FFF2-40B4-BE49-F238E27FC236}">
                <a16:creationId xmlns:a16="http://schemas.microsoft.com/office/drawing/2014/main" id="{91819584-EA7F-4AC4-A5A6-8E1A82C2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9299" y="1208305"/>
            <a:ext cx="1571625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G Vysya Bank - Wikipedia">
            <a:extLst>
              <a:ext uri="{FF2B5EF4-FFF2-40B4-BE49-F238E27FC236}">
                <a16:creationId xmlns:a16="http://schemas.microsoft.com/office/drawing/2014/main" id="{F953FA96-8A04-4D6A-9E75-3FFFFDBF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5686" y="1257185"/>
            <a:ext cx="1485905" cy="6386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2FB9253-83A6-4C8C-8F90-A18232C7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7464" y="1315369"/>
            <a:ext cx="1380945" cy="5508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BBCF859-B37E-498F-965D-2474CFDC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4996" y="1353789"/>
            <a:ext cx="2119705" cy="4454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uco logo">
            <a:extLst>
              <a:ext uri="{FF2B5EF4-FFF2-40B4-BE49-F238E27FC236}">
                <a16:creationId xmlns:a16="http://schemas.microsoft.com/office/drawing/2014/main" id="{979621CF-6BB1-4D16-8358-32E8D742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9299" y="2254889"/>
            <a:ext cx="828675" cy="800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F440A834-3FBA-4C47-9FFC-1FFCBC49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4996" y="4276000"/>
            <a:ext cx="123825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A830D841-6E00-41FA-B399-2C7C0D1C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5594" y="2065348"/>
            <a:ext cx="1144120" cy="11744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Muthoot FinCorp Logo">
            <a:extLst>
              <a:ext uri="{FF2B5EF4-FFF2-40B4-BE49-F238E27FC236}">
                <a16:creationId xmlns:a16="http://schemas.microsoft.com/office/drawing/2014/main" id="{65E033C2-2303-475B-B19B-35BEE74A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2665" y="2292678"/>
            <a:ext cx="847725" cy="771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>
            <a:extLst>
              <a:ext uri="{FF2B5EF4-FFF2-40B4-BE49-F238E27FC236}">
                <a16:creationId xmlns:a16="http://schemas.microsoft.com/office/drawing/2014/main" id="{9854F1E2-6607-47E5-A136-A14FDC26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9515" y="3238610"/>
            <a:ext cx="3013356" cy="510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63F81EDA-D102-461A-93A7-47A7F601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0183" y="2178914"/>
            <a:ext cx="947296" cy="9472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>
            <a:extLst>
              <a:ext uri="{FF2B5EF4-FFF2-40B4-BE49-F238E27FC236}">
                <a16:creationId xmlns:a16="http://schemas.microsoft.com/office/drawing/2014/main" id="{B608D203-8294-467A-A8A3-28D7AAD3A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75" t="24008" r="14437" b="22559"/>
          <a:stretch/>
        </p:blipFill>
        <p:spPr bwMode="auto">
          <a:xfrm>
            <a:off x="7165246" y="3453873"/>
            <a:ext cx="1176844" cy="6602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Bank of India offloads 18% of its stake in Star Union Dai-ichi life  insurance - BFSI">
            <a:extLst>
              <a:ext uri="{FF2B5EF4-FFF2-40B4-BE49-F238E27FC236}">
                <a16:creationId xmlns:a16="http://schemas.microsoft.com/office/drawing/2014/main" id="{098EC0FB-6873-4C71-A4E4-425A5EEBB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298" y="3453873"/>
            <a:ext cx="2056387" cy="9717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>
            <a:extLst>
              <a:ext uri="{FF2B5EF4-FFF2-40B4-BE49-F238E27FC236}">
                <a16:creationId xmlns:a16="http://schemas.microsoft.com/office/drawing/2014/main" id="{DC65EB09-03FB-42F9-9A27-9477AFDE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8086" y="2336251"/>
            <a:ext cx="1903983" cy="6386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">
            <a:extLst>
              <a:ext uri="{FF2B5EF4-FFF2-40B4-BE49-F238E27FC236}">
                <a16:creationId xmlns:a16="http://schemas.microsoft.com/office/drawing/2014/main" id="{AE6A90DB-95B9-4821-AA21-61308A76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1493" y="4012674"/>
            <a:ext cx="1844759" cy="5103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41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US" dirty="0"/>
              <a:t>Other key customers hosted at SIFY Bangalore dc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66577-F666-45E9-A07D-9067626D50CC}"/>
              </a:ext>
            </a:extLst>
          </p:cNvPr>
          <p:cNvSpPr/>
          <p:nvPr/>
        </p:nvSpPr>
        <p:spPr>
          <a:xfrm>
            <a:off x="323850" y="987424"/>
            <a:ext cx="8496300" cy="374491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2" descr="United Breweries Group Logo Vector (.EPS) Free Download">
            <a:extLst>
              <a:ext uri="{FF2B5EF4-FFF2-40B4-BE49-F238E27FC236}">
                <a16:creationId xmlns:a16="http://schemas.microsoft.com/office/drawing/2014/main" id="{5AEBE5EA-4760-4A55-A323-A81E7A3F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0590" y="1168535"/>
            <a:ext cx="772179" cy="9729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utdoor Clothing, Footwear, Bags and Gear Brand in India - Wildcraft">
            <a:extLst>
              <a:ext uri="{FF2B5EF4-FFF2-40B4-BE49-F238E27FC236}">
                <a16:creationId xmlns:a16="http://schemas.microsoft.com/office/drawing/2014/main" id="{EE1A049E-34C0-424C-9B28-29BFE308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6958" y="1620039"/>
            <a:ext cx="2215879" cy="5036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appiest Minds">
            <a:extLst>
              <a:ext uri="{FF2B5EF4-FFF2-40B4-BE49-F238E27FC236}">
                <a16:creationId xmlns:a16="http://schemas.microsoft.com/office/drawing/2014/main" id="{DB1F5366-54A2-4ED0-B7E8-D08117FC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8624" y="1530605"/>
            <a:ext cx="1619250" cy="581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Wipro Logo">
            <a:extLst>
              <a:ext uri="{FF2B5EF4-FFF2-40B4-BE49-F238E27FC236}">
                <a16:creationId xmlns:a16="http://schemas.microsoft.com/office/drawing/2014/main" id="{DB8D3D54-5231-4280-89E6-9161755A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92498" y="1539446"/>
            <a:ext cx="838200" cy="666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Our Brand Kit">
            <a:extLst>
              <a:ext uri="{FF2B5EF4-FFF2-40B4-BE49-F238E27FC236}">
                <a16:creationId xmlns:a16="http://schemas.microsoft.com/office/drawing/2014/main" id="{31461FC1-104C-4405-BE15-FEA6C668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680" y="2484009"/>
            <a:ext cx="1737404" cy="9729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d2sj89osparb2a.cloudfront.net/images/media/shop...">
            <a:extLst>
              <a:ext uri="{FF2B5EF4-FFF2-40B4-BE49-F238E27FC236}">
                <a16:creationId xmlns:a16="http://schemas.microsoft.com/office/drawing/2014/main" id="{17070DE5-9AAB-4232-BC4A-3B15D6BC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4898" y="2763282"/>
            <a:ext cx="1839352" cy="6760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C35246F1-F589-4781-AA27-F5AC70FC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66058" y="2585071"/>
            <a:ext cx="1105188" cy="1105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Bescom sends a shock: Electricity in 14 high-rises cut | Deccan Herald">
            <a:extLst>
              <a:ext uri="{FF2B5EF4-FFF2-40B4-BE49-F238E27FC236}">
                <a16:creationId xmlns:a16="http://schemas.microsoft.com/office/drawing/2014/main" id="{37C800A9-A9DF-47B6-A29D-BE46CC7D7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86" r="21471"/>
          <a:stretch/>
        </p:blipFill>
        <p:spPr bwMode="auto">
          <a:xfrm>
            <a:off x="6545661" y="1416584"/>
            <a:ext cx="737005" cy="9175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Amazon Pay - WooCommerce">
            <a:extLst>
              <a:ext uri="{FF2B5EF4-FFF2-40B4-BE49-F238E27FC236}">
                <a16:creationId xmlns:a16="http://schemas.microsoft.com/office/drawing/2014/main" id="{A3C95A18-B045-427C-97B4-4C15DB6A5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0" t="40905" r="10559" b="37249"/>
          <a:stretch/>
        </p:blipFill>
        <p:spPr bwMode="auto">
          <a:xfrm>
            <a:off x="728680" y="3886670"/>
            <a:ext cx="1717523" cy="468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IFB Industries Limited-West Bengal - Company CSR Profile">
            <a:extLst>
              <a:ext uri="{FF2B5EF4-FFF2-40B4-BE49-F238E27FC236}">
                <a16:creationId xmlns:a16="http://schemas.microsoft.com/office/drawing/2014/main" id="{35E586AE-EA1E-4832-950D-F8654C96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20475" y="3820036"/>
            <a:ext cx="2107774" cy="692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Sowre | LinkedIn">
            <a:extLst>
              <a:ext uri="{FF2B5EF4-FFF2-40B4-BE49-F238E27FC236}">
                <a16:creationId xmlns:a16="http://schemas.microsoft.com/office/drawing/2014/main" id="{DE873DF6-2F37-4656-A0BB-82CFE4F70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00796" y="2661415"/>
            <a:ext cx="952500" cy="95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C90DC0A-2FC6-4A70-9182-AEC8BFDF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3824" y="3730242"/>
            <a:ext cx="1438275" cy="781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96C494-B8AF-4D8C-95D2-050DF15B6B93}"/>
              </a:ext>
            </a:extLst>
          </p:cNvPr>
          <p:cNvSpPr/>
          <p:nvPr/>
        </p:nvSpPr>
        <p:spPr>
          <a:xfrm>
            <a:off x="323850" y="987424"/>
            <a:ext cx="8496300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2D8A9-28CC-4D76-912D-E33164456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81" y="1655190"/>
            <a:ext cx="4536267" cy="23453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7611C7-F256-4A39-A4D5-49E97A54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CERTIFICATIONS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156F6-449D-4F41-B7EC-7A3D97446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377" y="1119285"/>
            <a:ext cx="2858488" cy="34171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107F3E-A812-45A1-B7BC-9CDB7E9A76D6}"/>
              </a:ext>
            </a:extLst>
          </p:cNvPr>
          <p:cNvCxnSpPr>
            <a:cxnSpLocks/>
          </p:cNvCxnSpPr>
          <p:nvPr/>
        </p:nvCxnSpPr>
        <p:spPr>
          <a:xfrm>
            <a:off x="5246857" y="1260196"/>
            <a:ext cx="0" cy="3276203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08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CB37B1-FC50-49CC-8AF4-9BAFE3253FEB}"/>
              </a:ext>
            </a:extLst>
          </p:cNvPr>
          <p:cNvSpPr txBox="1"/>
          <p:nvPr/>
        </p:nvSpPr>
        <p:spPr>
          <a:xfrm>
            <a:off x="6180958" y="3391116"/>
            <a:ext cx="854875" cy="43858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Center Transformation Services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70DB60-8CE3-4223-99EB-AD2A7FE6FE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295" y="2942390"/>
            <a:ext cx="396201" cy="3991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CB37B1-FC50-49CC-8AF4-9BAFE3253FEB}"/>
              </a:ext>
            </a:extLst>
          </p:cNvPr>
          <p:cNvSpPr txBox="1"/>
          <p:nvPr/>
        </p:nvSpPr>
        <p:spPr>
          <a:xfrm>
            <a:off x="6999404" y="3391116"/>
            <a:ext cx="768642" cy="438580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 Transformation Services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70DB60-8CE3-4223-99EB-AD2A7FE6FE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625" y="2942390"/>
            <a:ext cx="396201" cy="3991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Image result for Cisco service provider partner of the year 20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298" y="4118386"/>
            <a:ext cx="408753" cy="4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DCBEF6-936C-4734-BF51-07AE80478669}"/>
              </a:ext>
            </a:extLst>
          </p:cNvPr>
          <p:cNvSpPr txBox="1"/>
          <p:nvPr/>
        </p:nvSpPr>
        <p:spPr>
          <a:xfrm>
            <a:off x="5314879" y="3391116"/>
            <a:ext cx="897670" cy="346247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Economic Times Iconic Brands 2020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Hybrid Multi Cloud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EE9E73-8B95-4066-B073-4905209BC7EA}"/>
              </a:ext>
            </a:extLst>
          </p:cNvPr>
          <p:cNvGrpSpPr/>
          <p:nvPr/>
        </p:nvGrpSpPr>
        <p:grpSpPr>
          <a:xfrm>
            <a:off x="7762868" y="3037572"/>
            <a:ext cx="1057575" cy="837921"/>
            <a:chOff x="285963" y="3143973"/>
            <a:chExt cx="1529490" cy="1117229"/>
          </a:xfrm>
        </p:grpSpPr>
        <p:pic>
          <p:nvPicPr>
            <p:cNvPr id="2050" name="Picture 2" descr="Image result for cybermedia">
              <a:extLst>
                <a:ext uri="{FF2B5EF4-FFF2-40B4-BE49-F238E27FC236}">
                  <a16:creationId xmlns:a16="http://schemas.microsoft.com/office/drawing/2014/main" id="{345893F1-26E4-4B6D-A353-591A07822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72" y="3143973"/>
              <a:ext cx="1113472" cy="30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21F307-A6E6-4900-81A8-CA4529B2F94D}"/>
                </a:ext>
              </a:extLst>
            </p:cNvPr>
            <p:cNvSpPr txBox="1"/>
            <p:nvPr/>
          </p:nvSpPr>
          <p:spPr>
            <a:xfrm>
              <a:off x="285963" y="3553317"/>
              <a:ext cx="1529490" cy="707885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Leadership Recognition</a:t>
              </a:r>
              <a:b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Cloud Transformation (2018)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Network Transformation (2019)</a:t>
              </a:r>
            </a:p>
          </p:txBody>
        </p:sp>
      </p:grpSp>
      <p:pic>
        <p:nvPicPr>
          <p:cNvPr id="2052" name="Picture 4" descr="Image result for idc">
            <a:extLst>
              <a:ext uri="{FF2B5EF4-FFF2-40B4-BE49-F238E27FC236}">
                <a16:creationId xmlns:a16="http://schemas.microsoft.com/office/drawing/2014/main" id="{BB75F631-3134-4766-8F9C-37790BC0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492" y="3034351"/>
            <a:ext cx="909469" cy="3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509DF4-DC46-4118-AF42-45A2CA81C217}"/>
              </a:ext>
            </a:extLst>
          </p:cNvPr>
          <p:cNvSpPr txBox="1"/>
          <p:nvPr/>
        </p:nvSpPr>
        <p:spPr>
          <a:xfrm>
            <a:off x="4254257" y="3366402"/>
            <a:ext cx="1063939" cy="43858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Player in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MarketScape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Cloud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Managed Services </a:t>
            </a: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APeJ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4331492" y="983507"/>
            <a:ext cx="4488951" cy="1798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marL="214313" marR="0" lvl="0" indent="-21431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DE5A37-DDB9-4C69-B9B0-206F2775D1FF}"/>
              </a:ext>
            </a:extLst>
          </p:cNvPr>
          <p:cNvGrpSpPr/>
          <p:nvPr/>
        </p:nvGrpSpPr>
        <p:grpSpPr>
          <a:xfrm>
            <a:off x="4392613" y="4072370"/>
            <a:ext cx="825767" cy="456641"/>
            <a:chOff x="4681538" y="3006505"/>
            <a:chExt cx="2848837" cy="1702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6" name="Picture 8" descr="Image result for microsoft hosting partner logo">
              <a:extLst>
                <a:ext uri="{FF2B5EF4-FFF2-40B4-BE49-F238E27FC236}">
                  <a16:creationId xmlns:a16="http://schemas.microsoft.com/office/drawing/2014/main" id="{01E2E303-A0E6-4EF2-ADB1-6C9866937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908" b="23173"/>
            <a:stretch/>
          </p:blipFill>
          <p:spPr bwMode="auto">
            <a:xfrm>
              <a:off x="4681538" y="3006505"/>
              <a:ext cx="2828925" cy="85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51C882-B301-4C0A-BCE3-34230BC2CAB5}"/>
                </a:ext>
              </a:extLst>
            </p:cNvPr>
            <p:cNvSpPr/>
            <p:nvPr/>
          </p:nvSpPr>
          <p:spPr>
            <a:xfrm>
              <a:off x="4719484" y="3794682"/>
              <a:ext cx="2810891" cy="9143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Hosting Partner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1DE880B-EEBB-46F7-896D-6FF4375F1C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803" y="4161519"/>
            <a:ext cx="780049" cy="326575"/>
          </a:xfrm>
          <a:prstGeom prst="rect">
            <a:avLst/>
          </a:prstGeom>
        </p:spPr>
      </p:pic>
      <p:pic>
        <p:nvPicPr>
          <p:cNvPr id="7" name="Picture 6" descr="A picture containing bottle&#10;&#10;Description automatically generated">
            <a:extLst>
              <a:ext uri="{FF2B5EF4-FFF2-40B4-BE49-F238E27FC236}">
                <a16:creationId xmlns:a16="http://schemas.microsoft.com/office/drawing/2014/main" id="{A59EEDB2-AA24-453F-8E6A-CDCCAFA699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956" y="2900712"/>
            <a:ext cx="499517" cy="44080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86C4F73-C126-4EB3-8293-A64661A2E7B6}"/>
              </a:ext>
            </a:extLst>
          </p:cNvPr>
          <p:cNvGrpSpPr/>
          <p:nvPr/>
        </p:nvGrpSpPr>
        <p:grpSpPr>
          <a:xfrm>
            <a:off x="4392613" y="1105575"/>
            <a:ext cx="4427537" cy="1539502"/>
            <a:chOff x="4392613" y="1105575"/>
            <a:chExt cx="4427537" cy="1539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2296BB-B83B-4580-A447-CAB24516D789}"/>
                </a:ext>
              </a:extLst>
            </p:cNvPr>
            <p:cNvSpPr txBox="1"/>
            <p:nvPr/>
          </p:nvSpPr>
          <p:spPr>
            <a:xfrm>
              <a:off x="4392613" y="1366778"/>
              <a:ext cx="4427537" cy="1278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in Market Guide for Public Cloud Managed and Professional Services Providers APAC 2020</a:t>
              </a:r>
            </a:p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in Critical Capabilities for Managed Hybrid Cloud Hosting APAC 2018</a:t>
              </a:r>
            </a:p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in Market Guide for Top Data Center Service Providers 2018</a:t>
              </a:r>
            </a:p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in Market Guide for Vulnerability Assessment</a:t>
              </a:r>
              <a:b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</a:b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and Penetration  Testing Consulting Services in India 2019</a:t>
              </a:r>
            </a:p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as a notable vendor in MQ for Data Center Outsourcing and Hybrid Infrastructure Managed Services, Asia/Pacific 2019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4B37F7-7ACB-4BB2-8FDD-639E457F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679" y="1105575"/>
              <a:ext cx="838200" cy="18097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C181153-77B8-4126-8F76-32ED1403F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9348" y="4104732"/>
            <a:ext cx="393574" cy="440151"/>
          </a:xfrm>
          <a:prstGeom prst="rect">
            <a:avLst/>
          </a:prstGeom>
        </p:spPr>
      </p:pic>
      <p:pic>
        <p:nvPicPr>
          <p:cNvPr id="33" name="Picture 2" descr="20 years of making a difference">
            <a:extLst>
              <a:ext uri="{FF2B5EF4-FFF2-40B4-BE49-F238E27FC236}">
                <a16:creationId xmlns:a16="http://schemas.microsoft.com/office/drawing/2014/main" id="{221EB526-D903-4A26-ADA0-5098FB534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4249" y="4091387"/>
            <a:ext cx="436968" cy="4376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B52359-9A09-4CD5-8806-076A0CEE9A9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451" y="4103779"/>
            <a:ext cx="823887" cy="4252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9F9A55-A6C2-4E06-857B-B86FA616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noProof="0" dirty="0"/>
              <a:t>INDUSTRY RECOGNITIONS</a:t>
            </a:r>
            <a:endParaRPr lang="en-IN" dirty="0"/>
          </a:p>
        </p:txBody>
      </p:sp>
      <p:pic>
        <p:nvPicPr>
          <p:cNvPr id="36" name="Picture 35" descr="01 Gartner-Standee W-4xH-8 ft.jpg">
            <a:extLst>
              <a:ext uri="{FF2B5EF4-FFF2-40B4-BE49-F238E27FC236}">
                <a16:creationId xmlns:a16="http://schemas.microsoft.com/office/drawing/2014/main" id="{02D4B84F-3E24-4143-8689-035645D1563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02" y="888450"/>
            <a:ext cx="3827322" cy="330613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83142FF-694C-486E-9370-D2F361DB48F6}"/>
              </a:ext>
            </a:extLst>
          </p:cNvPr>
          <p:cNvSpPr/>
          <p:nvPr/>
        </p:nvSpPr>
        <p:spPr>
          <a:xfrm>
            <a:off x="324000" y="4258756"/>
            <a:ext cx="3674763" cy="4735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783"/>
            <a:r>
              <a:rPr lang="en-US" sz="11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Sify in Challenger Quadrant in Gartner MQ for </a:t>
            </a:r>
            <a:br>
              <a:rPr lang="en-US" sz="11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</a:br>
            <a:r>
              <a:rPr lang="en-US" sz="11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Managed Hybrid Cloud Hosting APAC 2017</a:t>
            </a:r>
          </a:p>
        </p:txBody>
      </p:sp>
    </p:spTree>
    <p:extLst>
      <p:ext uri="{BB962C8B-B14F-4D97-AF65-F5344CB8AC3E}">
        <p14:creationId xmlns:p14="http://schemas.microsoft.com/office/powerpoint/2010/main" val="108140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9F0230-F0B7-4F79-A094-9DEC71DC357E}"/>
              </a:ext>
            </a:extLst>
          </p:cNvPr>
          <p:cNvSpPr/>
          <p:nvPr/>
        </p:nvSpPr>
        <p:spPr>
          <a:xfrm>
            <a:off x="0" y="0"/>
            <a:ext cx="323850" cy="627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779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5989D28-329E-4954-945C-4BE5ABB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US" dirty="0"/>
              <a:t>SESSION OBJECTIVES</a:t>
            </a:r>
            <a:endParaRPr lang="en-IN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8446754-CFBD-438E-85CE-C77256A483DA}"/>
              </a:ext>
            </a:extLst>
          </p:cNvPr>
          <p:cNvSpPr/>
          <p:nvPr/>
        </p:nvSpPr>
        <p:spPr>
          <a:xfrm rot="5400000">
            <a:off x="485775" y="825500"/>
            <a:ext cx="3744912" cy="4068763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7D66B3D-CE29-4240-A4FA-952ACC98EF5B}"/>
              </a:ext>
            </a:extLst>
          </p:cNvPr>
          <p:cNvSpPr/>
          <p:nvPr/>
        </p:nvSpPr>
        <p:spPr>
          <a:xfrm rot="5400000">
            <a:off x="4919989" y="825502"/>
            <a:ext cx="3744913" cy="4068764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8C1E0-96A4-44C6-9825-DB24F32461D9}"/>
              </a:ext>
            </a:extLst>
          </p:cNvPr>
          <p:cNvSpPr txBox="1"/>
          <p:nvPr/>
        </p:nvSpPr>
        <p:spPr>
          <a:xfrm>
            <a:off x="616183" y="2119776"/>
            <a:ext cx="3484097" cy="1197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j-lt"/>
              </a:rPr>
              <a:t>To visit and understand the infrastructure and technical details of Sify DC facility in Bangalore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EAAE3-560F-454D-BBCB-9518ABF136B7}"/>
              </a:ext>
            </a:extLst>
          </p:cNvPr>
          <p:cNvSpPr txBox="1"/>
          <p:nvPr/>
        </p:nvSpPr>
        <p:spPr>
          <a:xfrm>
            <a:off x="5015227" y="2119776"/>
            <a:ext cx="3554436" cy="16334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563" indent="-182563">
              <a:lnSpc>
                <a:spcPts val="2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Introduction and company overview </a:t>
            </a:r>
          </a:p>
          <a:p>
            <a:pPr marL="182563" indent="-182563">
              <a:lnSpc>
                <a:spcPts val="2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To share Infrastructure and Technical details of the Bangalore DC facility</a:t>
            </a:r>
            <a:endParaRPr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14" name="Picture 13" descr="http://skillwise.in/consulting/images_new/logo/sify.png">
            <a:extLst>
              <a:ext uri="{FF2B5EF4-FFF2-40B4-BE49-F238E27FC236}">
                <a16:creationId xmlns:a16="http://schemas.microsoft.com/office/drawing/2014/main" id="{A183FE87-A0C9-454D-A384-57CC93934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40" t="29350" r="7346" b="29039"/>
          <a:stretch/>
        </p:blipFill>
        <p:spPr bwMode="auto">
          <a:xfrm>
            <a:off x="5015227" y="1338069"/>
            <a:ext cx="928468" cy="4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AFE96A-4963-4DD4-905A-E72592C6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183" y="1338069"/>
            <a:ext cx="2027274" cy="4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4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0E038E24-5A31-4851-A514-C9FBA1415A51}"/>
              </a:ext>
            </a:extLst>
          </p:cNvPr>
          <p:cNvSpPr txBox="1"/>
          <p:nvPr/>
        </p:nvSpPr>
        <p:spPr>
          <a:xfrm>
            <a:off x="6389037" y="1829307"/>
            <a:ext cx="19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4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Hyperscale Connectivity to AWS, Azure, GCP, Oracle</a:t>
            </a:r>
          </a:p>
          <a:p>
            <a:pPr algn="ctr" defTabSz="914264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“DC inter-connect” </a:t>
            </a:r>
          </a:p>
          <a:p>
            <a:pPr algn="ctr" defTabSz="914264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superhighway to</a:t>
            </a:r>
          </a:p>
          <a:p>
            <a:pPr algn="ctr" defTabSz="914264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 on-net data centers</a:t>
            </a:r>
          </a:p>
          <a:p>
            <a:pPr algn="ctr" defTabSz="914264">
              <a:defRPr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914264">
              <a:defRPr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914264">
              <a:defRPr/>
            </a:pP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34FE5DA-C8E6-4D9A-8769-22F94960633F}"/>
              </a:ext>
            </a:extLst>
          </p:cNvPr>
          <p:cNvSpPr/>
          <p:nvPr/>
        </p:nvSpPr>
        <p:spPr>
          <a:xfrm rot="5400000">
            <a:off x="6565392" y="2606960"/>
            <a:ext cx="1678747" cy="2625707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89EA85-21F0-4590-807F-3A58F20174ED}"/>
              </a:ext>
            </a:extLst>
          </p:cNvPr>
          <p:cNvGrpSpPr/>
          <p:nvPr/>
        </p:nvGrpSpPr>
        <p:grpSpPr>
          <a:xfrm>
            <a:off x="6414765" y="3552891"/>
            <a:ext cx="1980000" cy="1198540"/>
            <a:chOff x="6414765" y="3521087"/>
            <a:chExt cx="1980000" cy="119854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6893247" y="3521087"/>
              <a:ext cx="10230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NETWORK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6414765" y="4011741"/>
              <a:ext cx="198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Largest MPLS network </a:t>
              </a:r>
              <a:b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(by connections)</a:t>
              </a:r>
            </a:p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3100+ PoPs across 1600 towns in India</a:t>
              </a: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81CD90-0E8E-4547-A7DC-9A504DD24CAD}"/>
              </a:ext>
            </a:extLst>
          </p:cNvPr>
          <p:cNvGrpSpPr/>
          <p:nvPr/>
        </p:nvGrpSpPr>
        <p:grpSpPr>
          <a:xfrm>
            <a:off x="7044766" y="2850757"/>
            <a:ext cx="720000" cy="720000"/>
            <a:chOff x="4206685" y="763434"/>
            <a:chExt cx="720000" cy="72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3CF844-0D36-45AD-842C-4FC0DE2F1FA6}"/>
                </a:ext>
              </a:extLst>
            </p:cNvPr>
            <p:cNvSpPr/>
            <p:nvPr/>
          </p:nvSpPr>
          <p:spPr>
            <a:xfrm>
              <a:off x="4206685" y="763434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0E6EFE46-8D0F-4CE2-A9F7-3124B8CD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1685" y="898434"/>
              <a:ext cx="450000" cy="450000"/>
            </a:xfrm>
            <a:prstGeom prst="rect">
              <a:avLst/>
            </a:prstGeom>
          </p:spPr>
        </p:pic>
      </p:grp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7B868B04-4151-4074-8514-3BBAD1E260C0}"/>
              </a:ext>
            </a:extLst>
          </p:cNvPr>
          <p:cNvSpPr/>
          <p:nvPr/>
        </p:nvSpPr>
        <p:spPr>
          <a:xfrm rot="5400000">
            <a:off x="3754938" y="2604727"/>
            <a:ext cx="1683219" cy="2625706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0832E6-DD2A-4352-A130-450F36CCF4F1}"/>
              </a:ext>
            </a:extLst>
          </p:cNvPr>
          <p:cNvGrpSpPr/>
          <p:nvPr/>
        </p:nvGrpSpPr>
        <p:grpSpPr>
          <a:xfrm>
            <a:off x="3283694" y="3552891"/>
            <a:ext cx="2625707" cy="890761"/>
            <a:chOff x="3283694" y="3521087"/>
            <a:chExt cx="2625707" cy="89076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854055-4AD5-456C-ACDD-D2C9645FECB2}"/>
                </a:ext>
              </a:extLst>
            </p:cNvPr>
            <p:cNvSpPr txBox="1"/>
            <p:nvPr/>
          </p:nvSpPr>
          <p:spPr>
            <a:xfrm>
              <a:off x="3283694" y="3521087"/>
              <a:ext cx="2625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MULTICLOUD OPERATIONS CENTRE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398584-240D-48E4-ABD8-C6DC3341E97B}"/>
                </a:ext>
              </a:extLst>
            </p:cNvPr>
            <p:cNvSpPr txBox="1"/>
            <p:nvPr/>
          </p:nvSpPr>
          <p:spPr>
            <a:xfrm>
              <a:off x="3606547" y="4011738"/>
              <a:ext cx="198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Cloud, DC, Security, Network, Applications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48E4B7-82AA-447C-8A7B-6F85A5F98184}"/>
              </a:ext>
            </a:extLst>
          </p:cNvPr>
          <p:cNvGrpSpPr/>
          <p:nvPr/>
        </p:nvGrpSpPr>
        <p:grpSpPr>
          <a:xfrm>
            <a:off x="4236545" y="2850757"/>
            <a:ext cx="720000" cy="720000"/>
            <a:chOff x="4236545" y="2833339"/>
            <a:chExt cx="720000" cy="72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86CD833-3041-4475-93D6-C446B2C71C7D}"/>
                </a:ext>
              </a:extLst>
            </p:cNvPr>
            <p:cNvSpPr/>
            <p:nvPr/>
          </p:nvSpPr>
          <p:spPr>
            <a:xfrm>
              <a:off x="4236545" y="2833339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0F8EFF9A-FBD4-4F24-B43C-2BDDFA2C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1545" y="2968339"/>
              <a:ext cx="450000" cy="450000"/>
            </a:xfrm>
            <a:prstGeom prst="rect">
              <a:avLst/>
            </a:prstGeom>
          </p:spPr>
        </p:pic>
      </p:grp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3674E36F-0141-427B-9A09-F92387345B7E}"/>
              </a:ext>
            </a:extLst>
          </p:cNvPr>
          <p:cNvSpPr/>
          <p:nvPr/>
        </p:nvSpPr>
        <p:spPr>
          <a:xfrm rot="5400000">
            <a:off x="955424" y="2613436"/>
            <a:ext cx="1665801" cy="2625706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5D88E7-690D-4D00-BE91-B57BEB8088E2}"/>
              </a:ext>
            </a:extLst>
          </p:cNvPr>
          <p:cNvGrpSpPr/>
          <p:nvPr/>
        </p:nvGrpSpPr>
        <p:grpSpPr>
          <a:xfrm>
            <a:off x="810087" y="3552891"/>
            <a:ext cx="1980000" cy="1044650"/>
            <a:chOff x="810087" y="3521087"/>
            <a:chExt cx="1980000" cy="104465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69697A-B859-4E3F-A6B4-2389BEC78BC9}"/>
                </a:ext>
              </a:extLst>
            </p:cNvPr>
            <p:cNvSpPr txBox="1"/>
            <p:nvPr/>
          </p:nvSpPr>
          <p:spPr>
            <a:xfrm>
              <a:off x="1117529" y="3521087"/>
              <a:ext cx="1365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APPLICATIONS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887A70-0116-4E6D-BD0A-6E3D970EB739}"/>
                </a:ext>
              </a:extLst>
            </p:cNvPr>
            <p:cNvSpPr txBox="1"/>
            <p:nvPr/>
          </p:nvSpPr>
          <p:spPr>
            <a:xfrm>
              <a:off x="810087" y="4011739"/>
              <a:ext cx="198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App Modernization,</a:t>
              </a:r>
            </a:p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Times New Roman" panose="02020603050405020304" pitchFamily="18" charset="0"/>
                </a:rPr>
                <a:t>Kubernetes,</a:t>
              </a:r>
            </a:p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Times New Roman" panose="02020603050405020304" pitchFamily="18" charset="0"/>
                </a:rPr>
                <a:t>Industry Solutions as Services</a:t>
              </a: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DD80DD-8273-4121-96D4-39D5BBE1247E}"/>
              </a:ext>
            </a:extLst>
          </p:cNvPr>
          <p:cNvGrpSpPr/>
          <p:nvPr/>
        </p:nvGrpSpPr>
        <p:grpSpPr>
          <a:xfrm>
            <a:off x="1440087" y="2850757"/>
            <a:ext cx="720000" cy="720000"/>
            <a:chOff x="1440087" y="2850757"/>
            <a:chExt cx="720000" cy="720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CC6676C-79BE-40A8-960C-746A5D2EE136}"/>
                </a:ext>
              </a:extLst>
            </p:cNvPr>
            <p:cNvSpPr/>
            <p:nvPr/>
          </p:nvSpPr>
          <p:spPr>
            <a:xfrm>
              <a:off x="1440087" y="2850757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55" name="Picture 54" descr="A close up of a logo&#10;&#10;Description automatically generated">
              <a:extLst>
                <a:ext uri="{FF2B5EF4-FFF2-40B4-BE49-F238E27FC236}">
                  <a16:creationId xmlns:a16="http://schemas.microsoft.com/office/drawing/2014/main" id="{442ADEE1-1905-430E-AF7A-A0AECD76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5087" y="2985757"/>
              <a:ext cx="450000" cy="450000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F3558A4-04F0-484C-9195-5143B226F1F6}"/>
              </a:ext>
            </a:extLst>
          </p:cNvPr>
          <p:cNvSpPr/>
          <p:nvPr/>
        </p:nvSpPr>
        <p:spPr>
          <a:xfrm rot="5400000">
            <a:off x="3736927" y="587117"/>
            <a:ext cx="1670144" cy="2625706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F158D-AAD5-42B8-8A0B-F43E3C598921}"/>
              </a:ext>
            </a:extLst>
          </p:cNvPr>
          <p:cNvGrpSpPr/>
          <p:nvPr/>
        </p:nvGrpSpPr>
        <p:grpSpPr>
          <a:xfrm>
            <a:off x="3581998" y="1523046"/>
            <a:ext cx="1980000" cy="854731"/>
            <a:chOff x="3581998" y="1483291"/>
            <a:chExt cx="1980000" cy="85473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3764411" y="1483291"/>
              <a:ext cx="16151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VIRTUAL PRIVATE</a:t>
              </a:r>
            </a:p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 CLOUD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3581998" y="1784024"/>
              <a:ext cx="198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Enterprise Cloud grid available with data centers</a:t>
              </a:r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A4911-2473-4C98-A353-310399628EFA}"/>
              </a:ext>
            </a:extLst>
          </p:cNvPr>
          <p:cNvGrpSpPr/>
          <p:nvPr/>
        </p:nvGrpSpPr>
        <p:grpSpPr>
          <a:xfrm>
            <a:off x="4211998" y="822266"/>
            <a:ext cx="720000" cy="720000"/>
            <a:chOff x="4211998" y="822266"/>
            <a:chExt cx="720000" cy="7200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F2AFD35-AECB-4AA2-B5D8-8799317E3527}"/>
                </a:ext>
              </a:extLst>
            </p:cNvPr>
            <p:cNvSpPr/>
            <p:nvPr/>
          </p:nvSpPr>
          <p:spPr>
            <a:xfrm>
              <a:off x="4211998" y="822266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58" name="Picture 57" descr="A close up of a logo&#10;&#10;Description automatically generated">
              <a:extLst>
                <a:ext uri="{FF2B5EF4-FFF2-40B4-BE49-F238E27FC236}">
                  <a16:creationId xmlns:a16="http://schemas.microsoft.com/office/drawing/2014/main" id="{2D82CD2C-63CE-43A7-A34D-EF117013A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6998" y="957266"/>
              <a:ext cx="450000" cy="450000"/>
            </a:xfrm>
            <a:prstGeom prst="rect">
              <a:avLst/>
            </a:prstGeom>
          </p:spPr>
        </p:pic>
      </p:grp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04D07AC-3439-4E3F-839E-D3CBE13BA02C}"/>
              </a:ext>
            </a:extLst>
          </p:cNvPr>
          <p:cNvSpPr/>
          <p:nvPr/>
        </p:nvSpPr>
        <p:spPr>
          <a:xfrm rot="5400000">
            <a:off x="925588" y="593259"/>
            <a:ext cx="1678747" cy="2625707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570CF3-3C38-4B81-9DF2-1CC75881D419}"/>
              </a:ext>
            </a:extLst>
          </p:cNvPr>
          <p:cNvGrpSpPr/>
          <p:nvPr/>
        </p:nvGrpSpPr>
        <p:grpSpPr>
          <a:xfrm>
            <a:off x="752794" y="1523046"/>
            <a:ext cx="2024337" cy="1005803"/>
            <a:chOff x="752794" y="1483291"/>
            <a:chExt cx="2024337" cy="100580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752794" y="1483291"/>
              <a:ext cx="2024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DATA CENTERS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774961" y="1935096"/>
              <a:ext cx="198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10 Pan-India DCs with 71 MW capacity. </a:t>
              </a:r>
            </a:p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Adjacent Hyperscale CSPs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020810-410B-4919-B726-57DBE858A32D}"/>
              </a:ext>
            </a:extLst>
          </p:cNvPr>
          <p:cNvGrpSpPr/>
          <p:nvPr/>
        </p:nvGrpSpPr>
        <p:grpSpPr>
          <a:xfrm>
            <a:off x="1404962" y="822266"/>
            <a:ext cx="720000" cy="720000"/>
            <a:chOff x="1404962" y="822266"/>
            <a:chExt cx="720000" cy="720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C4F912-3510-4331-A041-59CC2963ED6B}"/>
                </a:ext>
              </a:extLst>
            </p:cNvPr>
            <p:cNvSpPr/>
            <p:nvPr/>
          </p:nvSpPr>
          <p:spPr>
            <a:xfrm>
              <a:off x="1404962" y="822266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0B97B6F3-49AA-44E1-936E-F2AC55368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9962" y="957266"/>
              <a:ext cx="450000" cy="450000"/>
            </a:xfrm>
            <a:prstGeom prst="rect">
              <a:avLst/>
            </a:prstGeom>
          </p:spPr>
        </p:pic>
      </p:grp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2F01F99F-314A-49C6-AA62-9FC66A91204A}"/>
              </a:ext>
            </a:extLst>
          </p:cNvPr>
          <p:cNvSpPr/>
          <p:nvPr/>
        </p:nvSpPr>
        <p:spPr>
          <a:xfrm rot="5400000">
            <a:off x="6565392" y="582812"/>
            <a:ext cx="1678747" cy="2625707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57E24D-CCCD-463C-92DC-6A658C5A3F68}"/>
              </a:ext>
            </a:extLst>
          </p:cNvPr>
          <p:cNvGrpSpPr/>
          <p:nvPr/>
        </p:nvGrpSpPr>
        <p:grpSpPr>
          <a:xfrm>
            <a:off x="7044766" y="822266"/>
            <a:ext cx="720000" cy="720000"/>
            <a:chOff x="7019038" y="773881"/>
            <a:chExt cx="720000" cy="7200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BEF06-9949-46F4-B0BF-94635A5B11EE}"/>
                </a:ext>
              </a:extLst>
            </p:cNvPr>
            <p:cNvSpPr/>
            <p:nvPr/>
          </p:nvSpPr>
          <p:spPr>
            <a:xfrm>
              <a:off x="7019038" y="773881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F700CDAA-440F-4182-A359-DA9B1118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4038" y="908881"/>
              <a:ext cx="450000" cy="450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4D500D-1CAC-43C6-8408-7AF47CBA0D9D}"/>
              </a:ext>
            </a:extLst>
          </p:cNvPr>
          <p:cNvGrpSpPr/>
          <p:nvPr/>
        </p:nvGrpSpPr>
        <p:grpSpPr>
          <a:xfrm>
            <a:off x="6245770" y="1523046"/>
            <a:ext cx="2317991" cy="1159688"/>
            <a:chOff x="6245770" y="1483291"/>
            <a:chExt cx="2317991" cy="115968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6624744" y="1483291"/>
              <a:ext cx="1560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CLOUDCONNECT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0493B4-9AC7-42F1-A3F2-B2B1490B0D97}"/>
                </a:ext>
              </a:extLst>
            </p:cNvPr>
            <p:cNvSpPr txBox="1"/>
            <p:nvPr/>
          </p:nvSpPr>
          <p:spPr>
            <a:xfrm>
              <a:off x="6245770" y="1935093"/>
              <a:ext cx="23179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Hyperscale Connectivity to AWS, Azure, GCP, Oracle “DC inter-connect” data superhighway to</a:t>
              </a:r>
            </a:p>
            <a:p>
              <a:pPr algn="ctr" defTabSz="914264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48 on-net data centers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32DF62-B7EC-4F64-9B18-72395495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dirty="0"/>
              <a:t>Infrastructure designed and built for hybrid cloud</a:t>
            </a:r>
          </a:p>
        </p:txBody>
      </p:sp>
    </p:spTree>
    <p:extLst>
      <p:ext uri="{BB962C8B-B14F-4D97-AF65-F5344CB8AC3E}">
        <p14:creationId xmlns:p14="http://schemas.microsoft.com/office/powerpoint/2010/main" val="127889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04D07AC-3439-4E3F-839E-D3CBE13BA02C}"/>
              </a:ext>
            </a:extLst>
          </p:cNvPr>
          <p:cNvSpPr/>
          <p:nvPr/>
        </p:nvSpPr>
        <p:spPr>
          <a:xfrm rot="5400000">
            <a:off x="-240834" y="1928657"/>
            <a:ext cx="3232457" cy="208785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34FE5DA-C8E6-4D9A-8769-22F94960633F}"/>
              </a:ext>
            </a:extLst>
          </p:cNvPr>
          <p:cNvSpPr/>
          <p:nvPr/>
        </p:nvSpPr>
        <p:spPr>
          <a:xfrm rot="5400000">
            <a:off x="1896356" y="1928657"/>
            <a:ext cx="3232457" cy="208785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2F01F99F-314A-49C6-AA62-9FC66A91204A}"/>
              </a:ext>
            </a:extLst>
          </p:cNvPr>
          <p:cNvSpPr/>
          <p:nvPr/>
        </p:nvSpPr>
        <p:spPr>
          <a:xfrm rot="5400000">
            <a:off x="4033544" y="1928657"/>
            <a:ext cx="3232457" cy="208785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F3558A4-04F0-484C-9195-5143B226F1F6}"/>
              </a:ext>
            </a:extLst>
          </p:cNvPr>
          <p:cNvSpPr/>
          <p:nvPr/>
        </p:nvSpPr>
        <p:spPr>
          <a:xfrm rot="5400000">
            <a:off x="6170735" y="1928657"/>
            <a:ext cx="3232457" cy="208785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952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158E8B0-353D-4EE2-AABC-A8360F3DD0C3}"/>
              </a:ext>
            </a:extLst>
          </p:cNvPr>
          <p:cNvSpPr/>
          <p:nvPr/>
        </p:nvSpPr>
        <p:spPr>
          <a:xfrm>
            <a:off x="1015395" y="996948"/>
            <a:ext cx="720000" cy="7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44019E2-0EC1-41A5-8705-E940896619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395" y="1086948"/>
            <a:ext cx="540000" cy="540000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AF2AFD35-AECB-4AA2-B5D8-8799317E3527}"/>
              </a:ext>
            </a:extLst>
          </p:cNvPr>
          <p:cNvSpPr/>
          <p:nvPr/>
        </p:nvSpPr>
        <p:spPr>
          <a:xfrm>
            <a:off x="7426963" y="1007395"/>
            <a:ext cx="720000" cy="7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36358FE6-DAFE-4D4A-BEC9-5112676D1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963" y="1097395"/>
            <a:ext cx="540000" cy="54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153CF844-0D36-45AD-842C-4FC0DE2F1FA6}"/>
              </a:ext>
            </a:extLst>
          </p:cNvPr>
          <p:cNvSpPr/>
          <p:nvPr/>
        </p:nvSpPr>
        <p:spPr>
          <a:xfrm>
            <a:off x="3152584" y="996948"/>
            <a:ext cx="720000" cy="7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D6341AB0-0136-4512-AC0A-73A0DBB867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584" y="1086948"/>
            <a:ext cx="540000" cy="540000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C82BEF06-9949-46F4-B0BF-94635A5B11EE}"/>
              </a:ext>
            </a:extLst>
          </p:cNvPr>
          <p:cNvSpPr/>
          <p:nvPr/>
        </p:nvSpPr>
        <p:spPr>
          <a:xfrm>
            <a:off x="5289773" y="1007395"/>
            <a:ext cx="720000" cy="7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13F86628-8B79-4245-BECF-B5DA468019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73" y="1097395"/>
            <a:ext cx="540000" cy="540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1DB9539-220C-482E-AF2D-EECB28139AF2}"/>
              </a:ext>
            </a:extLst>
          </p:cNvPr>
          <p:cNvSpPr txBox="1"/>
          <p:nvPr/>
        </p:nvSpPr>
        <p:spPr>
          <a:xfrm>
            <a:off x="552094" y="1783180"/>
            <a:ext cx="164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ENABLING</a:t>
            </a:r>
          </a:p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F57AA3-579B-4765-9816-9D4B73312946}"/>
              </a:ext>
            </a:extLst>
          </p:cNvPr>
          <p:cNvSpPr txBox="1"/>
          <p:nvPr/>
        </p:nvSpPr>
        <p:spPr>
          <a:xfrm>
            <a:off x="2734168" y="1783179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INSPIRED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F7F0849-E8C4-43AC-BD20-958A0E1FFADC}"/>
              </a:ext>
            </a:extLst>
          </p:cNvPr>
          <p:cNvSpPr txBox="1"/>
          <p:nvPr/>
        </p:nvSpPr>
        <p:spPr>
          <a:xfrm>
            <a:off x="5023641" y="1783179"/>
            <a:ext cx="1252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PURE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3BDE4-EDCF-4FA6-9ABC-CD6963F37ABB}"/>
              </a:ext>
            </a:extLst>
          </p:cNvPr>
          <p:cNvSpPr txBox="1"/>
          <p:nvPr/>
        </p:nvSpPr>
        <p:spPr>
          <a:xfrm>
            <a:off x="6925991" y="1783179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ENHANCED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C46830-25BB-4049-AE24-764662BB5A74}"/>
              </a:ext>
            </a:extLst>
          </p:cNvPr>
          <p:cNvSpPr txBox="1"/>
          <p:nvPr/>
        </p:nvSpPr>
        <p:spPr>
          <a:xfrm>
            <a:off x="385395" y="2105134"/>
            <a:ext cx="198000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Cloud Data Centres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For Enterprises and Hyperscale CSPs</a:t>
            </a:r>
            <a:endParaRPr kumimoji="0" lang="en-IN" sz="9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Private Cloud at DC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Hyperconverged | Enterprise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Hyper reach/Hyperscale NW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Hyper Reach/Hyperscale transport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Data Center Interconnect</a:t>
            </a:r>
            <a:endParaRPr kumimoji="0" lang="en-IN" sz="9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SD-WAN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Migration Services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Migration and Implementation services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E2F5B4-A516-4B05-A938-20DFE719CDD6}"/>
              </a:ext>
            </a:extLst>
          </p:cNvPr>
          <p:cNvSpPr txBox="1"/>
          <p:nvPr/>
        </p:nvSpPr>
        <p:spPr>
          <a:xfrm>
            <a:off x="2522584" y="2105134"/>
            <a:ext cx="198000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IaaS at Cloud DCs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CloudInfinit</a:t>
            </a:r>
          </a:p>
          <a:p>
            <a:pPr marL="266693" marR="0" lvl="1" indent="-84136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Enterprise Multi-Tenant</a:t>
            </a:r>
          </a:p>
          <a:p>
            <a:pPr marL="266693" marR="0" lvl="1" indent="-84136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Dedicated</a:t>
            </a:r>
          </a:p>
          <a:p>
            <a:pPr marL="266693" marR="0" lvl="1" indent="-84136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Hosted SAP/S4 HANA</a:t>
            </a:r>
          </a:p>
          <a:p>
            <a:pPr marL="266693" marR="0" lvl="1" indent="-84136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Azure Stack as a Service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Edge infra aligned to Cloud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Edge Connect Services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038E24-5A31-4851-A514-C9FBA1415A51}"/>
              </a:ext>
            </a:extLst>
          </p:cNvPr>
          <p:cNvSpPr txBox="1"/>
          <p:nvPr/>
        </p:nvSpPr>
        <p:spPr>
          <a:xfrm>
            <a:off x="4659773" y="2105134"/>
            <a:ext cx="19800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Hyperscale Platforms adjacent to Cloud DCs</a:t>
            </a:r>
            <a:endParaRPr kumimoji="0" lang="en-IN" sz="10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AWS 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Azure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OCI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GCP</a:t>
            </a:r>
            <a:endParaRPr kumimoji="0" lang="en-IN" sz="10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Multi-cloud Management platform &amp; services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E8626E-4DED-463D-8506-4D0E7FEDE9FF}"/>
              </a:ext>
            </a:extLst>
          </p:cNvPr>
          <p:cNvSpPr txBox="1"/>
          <p:nvPr/>
        </p:nvSpPr>
        <p:spPr>
          <a:xfrm>
            <a:off x="6796963" y="2105134"/>
            <a:ext cx="1980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Digital Services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App Modernization 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Kubernetes-as-a-Service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Digital Apps (SaaS)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Forum DIGITAL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HCM Digital (iTest)</a:t>
            </a:r>
          </a:p>
          <a:p>
            <a:pPr marL="182563" marR="0" lvl="0" indent="-90488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Learning Management 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Internet-of-Things (IOT)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Industry Solution-as-a-Service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24D329-9E47-41F0-A718-BF13D363DD2F}"/>
              </a:ext>
            </a:extLst>
          </p:cNvPr>
          <p:cNvSpPr txBox="1"/>
          <p:nvPr/>
        </p:nvSpPr>
        <p:spPr>
          <a:xfrm>
            <a:off x="268193" y="494339"/>
            <a:ext cx="849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B69BFE-B898-4C04-AC8E-EC36B198BA92}"/>
              </a:ext>
            </a:extLst>
          </p:cNvPr>
          <p:cNvGrpSpPr/>
          <p:nvPr/>
        </p:nvGrpSpPr>
        <p:grpSpPr>
          <a:xfrm>
            <a:off x="323851" y="177103"/>
            <a:ext cx="3292076" cy="400110"/>
            <a:chOff x="2926445" y="329302"/>
            <a:chExt cx="3292076" cy="4001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9D5321-9C1A-478E-AFD3-6C2706CC279E}"/>
                </a:ext>
              </a:extLst>
            </p:cNvPr>
            <p:cNvSpPr txBox="1"/>
            <p:nvPr/>
          </p:nvSpPr>
          <p:spPr>
            <a:xfrm>
              <a:off x="2926445" y="329302"/>
              <a:ext cx="3292076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6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cloud@core</a:t>
              </a:r>
              <a:endParaRPr kumimoji="0" lang="en-US" sz="26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A81793-3BAF-4E74-93AB-62124E490BF0}"/>
                </a:ext>
              </a:extLst>
            </p:cNvPr>
            <p:cNvSpPr txBox="1"/>
            <p:nvPr/>
          </p:nvSpPr>
          <p:spPr>
            <a:xfrm>
              <a:off x="4653562" y="377270"/>
              <a:ext cx="3497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6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9092" y="904062"/>
            <a:ext cx="8444961" cy="3847725"/>
            <a:chOff x="349092" y="904062"/>
            <a:chExt cx="8444961" cy="3847725"/>
          </a:xfrm>
        </p:grpSpPr>
        <p:sp>
          <p:nvSpPr>
            <p:cNvPr id="65" name="Rounded Rectangle 64"/>
            <p:cNvSpPr/>
            <p:nvPr/>
          </p:nvSpPr>
          <p:spPr>
            <a:xfrm>
              <a:off x="349092" y="2211699"/>
              <a:ext cx="8145376" cy="2190677"/>
            </a:xfrm>
            <a:prstGeom prst="roundRect">
              <a:avLst>
                <a:gd name="adj" fmla="val 3128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ea typeface="+mn-ea"/>
                <a:cs typeface="CiscoSansTT ExtraLight" panose="020B0303020201020303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888616" y="3291850"/>
              <a:ext cx="1483390" cy="197541"/>
            </a:xfrm>
            <a:prstGeom prst="roundRect">
              <a:avLst>
                <a:gd name="adj" fmla="val 27716"/>
              </a:avLst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Private Cloud / Sify CI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888615" y="3723910"/>
              <a:ext cx="1483389" cy="162980"/>
            </a:xfrm>
            <a:prstGeom prst="roundRect">
              <a:avLst>
                <a:gd name="adj" fmla="val 27716"/>
              </a:avLst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Colo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iscoSansTT ExtraLight" panose="020B0303020201020303" pitchFamily="34" charset="0"/>
              </a:endParaRP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3B19F89A-3141-4C69-962E-0F1370E5FB6D}"/>
                </a:ext>
              </a:extLst>
            </p:cNvPr>
            <p:cNvSpPr/>
            <p:nvPr/>
          </p:nvSpPr>
          <p:spPr>
            <a:xfrm>
              <a:off x="349092" y="904062"/>
              <a:ext cx="8147828" cy="753373"/>
            </a:xfrm>
            <a:prstGeom prst="roundRect">
              <a:avLst>
                <a:gd name="adj" fmla="val 9098"/>
              </a:avLst>
            </a:prstGeom>
            <a:solidFill>
              <a:srgbClr val="6EBE4A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ea typeface="+mn-ea"/>
                <a:cs typeface="CiscoSansTT ExtraLight" panose="020B0303020201020303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49092" y="1733770"/>
              <a:ext cx="8145375" cy="467855"/>
            </a:xfrm>
            <a:prstGeom prst="roundRect">
              <a:avLst>
                <a:gd name="adj" fmla="val 15422"/>
              </a:avLst>
            </a:prstGeom>
            <a:solidFill>
              <a:srgbClr val="00BCEB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ea typeface="+mn-ea"/>
                <a:cs typeface="CiscoSansTT ExtraLight" panose="020B0303020201020303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919125" y="1427642"/>
              <a:ext cx="3929386" cy="414359"/>
              <a:chOff x="2630916" y="1391104"/>
              <a:chExt cx="3191951" cy="372603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642386" y="1391104"/>
                <a:ext cx="0" cy="372603"/>
              </a:xfrm>
              <a:prstGeom prst="line">
                <a:avLst/>
              </a:prstGeom>
              <a:noFill/>
              <a:ln w="9525" cap="rnd" cmpd="sng" algn="ctr">
                <a:solidFill>
                  <a:srgbClr val="6EBE4A"/>
                </a:solidFill>
                <a:prstDash val="solid"/>
                <a:tailEnd type="triangle" w="sm" len="sm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653856" y="1391104"/>
                <a:ext cx="0" cy="372603"/>
              </a:xfrm>
              <a:prstGeom prst="line">
                <a:avLst/>
              </a:prstGeom>
              <a:noFill/>
              <a:ln w="9525" cap="rnd" cmpd="sng" algn="ctr">
                <a:solidFill>
                  <a:srgbClr val="6EBE4A"/>
                </a:solidFill>
                <a:prstDash val="solid"/>
                <a:tailEnd type="triangle" w="sm" len="sm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22867" y="1391104"/>
                <a:ext cx="0" cy="372603"/>
              </a:xfrm>
              <a:prstGeom prst="line">
                <a:avLst/>
              </a:prstGeom>
              <a:noFill/>
              <a:ln w="9525" cap="rnd" cmpd="sng" algn="ctr">
                <a:solidFill>
                  <a:srgbClr val="6EBE4A"/>
                </a:solidFill>
                <a:prstDash val="solid"/>
                <a:tailEnd type="triangle" w="sm" len="sm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630916" y="1391104"/>
                <a:ext cx="0" cy="372603"/>
              </a:xfrm>
              <a:prstGeom prst="line">
                <a:avLst/>
              </a:prstGeom>
              <a:noFill/>
              <a:ln w="9525" cap="rnd" cmpd="sng" algn="ctr">
                <a:solidFill>
                  <a:srgbClr val="6EBE4A"/>
                </a:solidFill>
                <a:prstDash val="solid"/>
                <a:tailEnd type="triangle" w="sm" len="sm"/>
              </a:ln>
              <a:effectLst/>
            </p:spPr>
          </p:cxnSp>
        </p:grpSp>
        <p:sp>
          <p:nvSpPr>
            <p:cNvPr id="79" name="Rectangle 1"/>
            <p:cNvSpPr/>
            <p:nvPr/>
          </p:nvSpPr>
          <p:spPr bwMode="auto">
            <a:xfrm>
              <a:off x="2357841" y="974764"/>
              <a:ext cx="5022533" cy="228796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rtlCol="0" anchor="t" anchorCtr="0"/>
            <a:lstStyle/>
            <a:p>
              <a:pPr algn="ctr" defTabSz="5143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82828"/>
                  </a:solidFill>
                  <a:ea typeface="Arial" pitchFamily="-107" charset="0"/>
                  <a:cs typeface="CiscoSansTT ExtraLight" panose="020B0303020201020303" pitchFamily="34" charset="0"/>
                  <a:sym typeface="Arial" pitchFamily="-107" charset="0"/>
                </a:rPr>
                <a:t>Self-Service Catalog Portal 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957390" y="2847024"/>
              <a:ext cx="6024560" cy="228796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rtlCol="0" anchor="t" anchorCtr="0"/>
            <a:lstStyle/>
            <a:p>
              <a:pPr algn="ctr" defTabSz="5143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5073"/>
                  </a:solidFill>
                  <a:ea typeface="Arial" pitchFamily="-107" charset="0"/>
                  <a:cs typeface="CiscoSansTT ExtraLight" panose="020B0303020201020303" pitchFamily="34" charset="0"/>
                  <a:sym typeface="Arial" pitchFamily="-107" charset="0"/>
                </a:rPr>
                <a:t>HYBRID IT SERVICE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522111" y="4141168"/>
              <a:ext cx="27832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282828"/>
                  </a:solidFill>
                  <a:ea typeface="ＭＳ Ｐゴシック" charset="0"/>
                  <a:cs typeface="CiscoSansTT ExtraLight" panose="020B0303020201020303" pitchFamily="34" charset="0"/>
                </a:rPr>
                <a:t>SIFY PREMISE /  ON PREMISE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95421" y="1064433"/>
              <a:ext cx="1344070" cy="427086"/>
            </a:xfrm>
            <a:prstGeom prst="roundRect">
              <a:avLst>
                <a:gd name="adj" fmla="val 50000"/>
              </a:avLst>
            </a:prstGeom>
            <a:solidFill>
              <a:srgbClr val="6EBE4A"/>
            </a:solidFill>
            <a:ln w="635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Service Management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357841" y="1863785"/>
              <a:ext cx="5022533" cy="253510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rtlCol="0" anchor="t" anchorCtr="0"/>
            <a:lstStyle/>
            <a:p>
              <a:pPr algn="ctr" defTabSz="5143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82828"/>
                  </a:solidFill>
                  <a:ea typeface="Arial" pitchFamily="-107" charset="0"/>
                  <a:cs typeface="CiscoSansTT ExtraLight" panose="020B0303020201020303" pitchFamily="34" charset="0"/>
                  <a:sym typeface="Arial" pitchFamily="-107" charset="0"/>
                </a:rPr>
                <a:t>SIFY  MULTICLOUD PLATFORM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833837" y="2414964"/>
              <a:ext cx="6338664" cy="228796"/>
            </a:xfrm>
            <a:prstGeom prst="rect">
              <a:avLst/>
            </a:prstGeom>
            <a:noFill/>
            <a:ln w="317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rtlCol="0" anchor="t" anchorCtr="0"/>
            <a:lstStyle/>
            <a:p>
              <a:pPr defTabSz="5143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82828"/>
                  </a:solidFill>
                  <a:ea typeface="ＭＳ Ｐゴシック" charset="0"/>
                  <a:cs typeface="CiscoSansTT ExtraLight" panose="020B0303020201020303" pitchFamily="34" charset="0"/>
                  <a:sym typeface="Arial" pitchFamily="-107" charset="0"/>
                </a:rPr>
                <a:t>      Public Cloud / Private Cloud  | Software Defined Infrastructure | Integrated Approach </a:t>
              </a:r>
              <a:endParaRPr lang="en-US" sz="1200" dirty="0">
                <a:solidFill>
                  <a:srgbClr val="005073"/>
                </a:solidFill>
                <a:ea typeface="ＭＳ Ｐゴシック" charset="0"/>
                <a:cs typeface="CiscoSansTT ExtraLight" panose="020B0303020201020303" pitchFamily="34" charset="0"/>
                <a:sym typeface="Arial" pitchFamily="-107" charset="0"/>
              </a:endParaRPr>
            </a:p>
          </p:txBody>
        </p:sp>
        <p:sp>
          <p:nvSpPr>
            <p:cNvPr id="85" name="Rectangle: Rounded Corners 37">
              <a:extLst>
                <a:ext uri="{FF2B5EF4-FFF2-40B4-BE49-F238E27FC236}">
                  <a16:creationId xmlns:a16="http://schemas.microsoft.com/office/drawing/2014/main" id="{622057B9-8859-453F-8F48-777E887D330C}"/>
                </a:ext>
              </a:extLst>
            </p:cNvPr>
            <p:cNvSpPr/>
            <p:nvPr/>
          </p:nvSpPr>
          <p:spPr>
            <a:xfrm>
              <a:off x="2357842" y="1275569"/>
              <a:ext cx="1149105" cy="311626"/>
            </a:xfrm>
            <a:prstGeom prst="roundRect">
              <a:avLst>
                <a:gd name="adj" fmla="val 50000"/>
              </a:avLst>
            </a:prstGeom>
            <a:solidFill>
              <a:srgbClr val="6EBE4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SERVICE DESK</a:t>
              </a:r>
            </a:p>
          </p:txBody>
        </p:sp>
        <p:sp>
          <p:nvSpPr>
            <p:cNvPr id="86" name="Rectangle: Rounded Corners 37">
              <a:extLst>
                <a:ext uri="{FF2B5EF4-FFF2-40B4-BE49-F238E27FC236}">
                  <a16:creationId xmlns:a16="http://schemas.microsoft.com/office/drawing/2014/main" id="{622057B9-8859-453F-8F48-777E887D330C}"/>
                </a:ext>
              </a:extLst>
            </p:cNvPr>
            <p:cNvSpPr/>
            <p:nvPr/>
          </p:nvSpPr>
          <p:spPr>
            <a:xfrm>
              <a:off x="3599034" y="1275569"/>
              <a:ext cx="1149105" cy="311626"/>
            </a:xfrm>
            <a:prstGeom prst="roundRect">
              <a:avLst>
                <a:gd name="adj" fmla="val 50000"/>
              </a:avLst>
            </a:prstGeom>
            <a:solidFill>
              <a:srgbClr val="6EBE4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MONITORING</a:t>
              </a:r>
            </a:p>
          </p:txBody>
        </p:sp>
        <p:sp>
          <p:nvSpPr>
            <p:cNvPr id="87" name="Rectangle: Rounded Corners 37">
              <a:extLst>
                <a:ext uri="{FF2B5EF4-FFF2-40B4-BE49-F238E27FC236}">
                  <a16:creationId xmlns:a16="http://schemas.microsoft.com/office/drawing/2014/main" id="{622057B9-8859-453F-8F48-777E887D330C}"/>
                </a:ext>
              </a:extLst>
            </p:cNvPr>
            <p:cNvSpPr/>
            <p:nvPr/>
          </p:nvSpPr>
          <p:spPr>
            <a:xfrm>
              <a:off x="4840225" y="1275569"/>
              <a:ext cx="1149105" cy="311626"/>
            </a:xfrm>
            <a:prstGeom prst="roundRect">
              <a:avLst>
                <a:gd name="adj" fmla="val 50000"/>
              </a:avLst>
            </a:prstGeom>
            <a:solidFill>
              <a:srgbClr val="6EBE4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MANAGEMENT</a:t>
              </a:r>
            </a:p>
          </p:txBody>
        </p:sp>
        <p:sp>
          <p:nvSpPr>
            <p:cNvPr id="88" name="Rectangle: Rounded Corners 37">
              <a:extLst>
                <a:ext uri="{FF2B5EF4-FFF2-40B4-BE49-F238E27FC236}">
                  <a16:creationId xmlns:a16="http://schemas.microsoft.com/office/drawing/2014/main" id="{622057B9-8859-453F-8F48-777E887D330C}"/>
                </a:ext>
              </a:extLst>
            </p:cNvPr>
            <p:cNvSpPr/>
            <p:nvPr/>
          </p:nvSpPr>
          <p:spPr>
            <a:xfrm>
              <a:off x="6231270" y="1275569"/>
              <a:ext cx="1149105" cy="311626"/>
            </a:xfrm>
            <a:prstGeom prst="roundRect">
              <a:avLst>
                <a:gd name="adj" fmla="val 50000"/>
              </a:avLst>
            </a:prstGeom>
            <a:solidFill>
              <a:srgbClr val="6EBE4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METERING</a:t>
              </a:r>
            </a:p>
          </p:txBody>
        </p:sp>
        <p:sp>
          <p:nvSpPr>
            <p:cNvPr id="89" name="Line 8"/>
            <p:cNvSpPr>
              <a:spLocks noChangeShapeType="1"/>
            </p:cNvSpPr>
            <p:nvPr/>
          </p:nvSpPr>
          <p:spPr bwMode="auto">
            <a:xfrm>
              <a:off x="4427980" y="3075820"/>
              <a:ext cx="0" cy="136024"/>
            </a:xfrm>
            <a:prstGeom prst="line">
              <a:avLst/>
            </a:prstGeom>
            <a:noFill/>
            <a:ln w="9525" cap="flat">
              <a:solidFill>
                <a:srgbClr val="005073"/>
              </a:solidFill>
              <a:prstDash val="solid"/>
              <a:miter lim="800000"/>
              <a:headEnd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ＭＳ Ｐゴシック" charset="0"/>
                <a:cs typeface="CiscoSansTT ExtraLight" panose="020B0303020201020303" pitchFamily="34" charset="0"/>
              </a:endParaRPr>
            </a:p>
          </p:txBody>
        </p:sp>
        <p:sp>
          <p:nvSpPr>
            <p:cNvPr id="90" name="Line 9"/>
            <p:cNvSpPr>
              <a:spLocks noChangeShapeType="1"/>
            </p:cNvSpPr>
            <p:nvPr/>
          </p:nvSpPr>
          <p:spPr bwMode="auto">
            <a:xfrm>
              <a:off x="6732301" y="3083816"/>
              <a:ext cx="0" cy="136024"/>
            </a:xfrm>
            <a:prstGeom prst="line">
              <a:avLst/>
            </a:prstGeom>
            <a:noFill/>
            <a:ln w="9525" cap="flat">
              <a:solidFill>
                <a:srgbClr val="005073"/>
              </a:solidFill>
              <a:prstDash val="solid"/>
              <a:miter lim="800000"/>
              <a:headEnd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ＭＳ Ｐゴシック" charset="0"/>
                <a:cs typeface="CiscoSansTT ExtraLight" panose="020B0303020201020303" pitchFamily="34" charset="0"/>
              </a:endParaRPr>
            </a:p>
          </p:txBody>
        </p:sp>
        <p:sp>
          <p:nvSpPr>
            <p:cNvPr id="91" name="Line 8"/>
            <p:cNvSpPr>
              <a:spLocks noChangeShapeType="1"/>
            </p:cNvSpPr>
            <p:nvPr/>
          </p:nvSpPr>
          <p:spPr bwMode="auto">
            <a:xfrm>
              <a:off x="2627730" y="3075820"/>
              <a:ext cx="0" cy="136024"/>
            </a:xfrm>
            <a:prstGeom prst="line">
              <a:avLst/>
            </a:prstGeom>
            <a:noFill/>
            <a:ln w="9525" cap="flat">
              <a:solidFill>
                <a:srgbClr val="005073"/>
              </a:solidFill>
              <a:prstDash val="solid"/>
              <a:miter lim="800000"/>
              <a:headEnd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ＭＳ Ｐゴシック" charset="0"/>
                <a:cs typeface="CiscoSansTT ExtraLight" panose="020B0303020201020303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95421" y="1781819"/>
              <a:ext cx="1342286" cy="364294"/>
            </a:xfrm>
            <a:prstGeom prst="roundRect">
              <a:avLst>
                <a:gd name="adj" fmla="val 50000"/>
              </a:avLst>
            </a:prstGeom>
            <a:solidFill>
              <a:srgbClr val="00BCEB"/>
            </a:solidFill>
            <a:ln w="635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HYBRID IT MANAGEMNT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395421" y="3083816"/>
              <a:ext cx="1326403" cy="1205188"/>
            </a:xfrm>
            <a:prstGeom prst="roundRect">
              <a:avLst>
                <a:gd name="adj" fmla="val 28316"/>
              </a:avLst>
            </a:prstGeom>
            <a:solidFill>
              <a:srgbClr val="005073"/>
            </a:solidFill>
            <a:ln w="635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HYBRID IT COMPONENTS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0217B9B-F901-9C4D-BC33-72A47297CA61}"/>
                </a:ext>
              </a:extLst>
            </p:cNvPr>
            <p:cNvSpPr txBox="1"/>
            <p:nvPr/>
          </p:nvSpPr>
          <p:spPr>
            <a:xfrm>
              <a:off x="349093" y="4444010"/>
              <a:ext cx="8444960" cy="307777"/>
            </a:xfrm>
            <a:prstGeom prst="rect">
              <a:avLst/>
            </a:prstGeom>
            <a:solidFill>
              <a:srgbClr val="00507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noProof="0" dirty="0">
                  <a:solidFill>
                    <a:srgbClr val="00BCEB"/>
                  </a:solidFill>
                  <a:ea typeface="ＭＳ Ｐゴシック" charset="0"/>
                  <a:cs typeface="CiscoSansTT ExtraLight" panose="020B0303020201020303" pitchFamily="34" charset="0"/>
                </a:rPr>
                <a:t>Architect-&gt;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BCEB"/>
                  </a:solidFill>
                  <a:effectLst/>
                  <a:uLnTx/>
                  <a:uFillTx/>
                  <a:ea typeface="ＭＳ Ｐゴシック" charset="0"/>
                  <a:cs typeface="CiscoSansTT ExtraLight" panose="020B0303020201020303" pitchFamily="34" charset="0"/>
                </a:rPr>
                <a:t> TRANSFORM -&gt; OPERATE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 rot="5400000">
              <a:off x="6901820" y="2516244"/>
              <a:ext cx="3482742" cy="258378"/>
            </a:xfrm>
            <a:prstGeom prst="rect">
              <a:avLst/>
            </a:prstGeom>
            <a:solidFill>
              <a:schemeClr val="bg2"/>
            </a:solidFill>
            <a:ln w="3175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/>
            <a:lstStyle/>
            <a:p>
              <a:pPr algn="ctr" defTabSz="5143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5073"/>
                  </a:solidFill>
                  <a:ea typeface="ＭＳ Ｐゴシック" charset="0"/>
                  <a:cs typeface="CiscoSansTT ExtraLight" panose="020B0303020201020303" pitchFamily="34" charset="0"/>
                  <a:sym typeface="Arial" pitchFamily="-107" charset="0"/>
                </a:rPr>
                <a:t>Security and Compliance</a:t>
              </a: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4A278ED6-C12C-4995-BD4A-9A9046249EE3}"/>
                </a:ext>
              </a:extLst>
            </p:cNvPr>
            <p:cNvSpPr/>
            <p:nvPr/>
          </p:nvSpPr>
          <p:spPr>
            <a:xfrm>
              <a:off x="1888615" y="3507880"/>
              <a:ext cx="1483389" cy="184480"/>
            </a:xfrm>
            <a:prstGeom prst="roundRect">
              <a:avLst>
                <a:gd name="adj" fmla="val 27716"/>
              </a:avLst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SAP HANA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3769336" y="3283571"/>
              <a:ext cx="1381863" cy="872399"/>
              <a:chOff x="3769336" y="3351953"/>
              <a:chExt cx="1381863" cy="872399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3778250" y="3570085"/>
                <a:ext cx="1372949" cy="203766"/>
                <a:chOff x="3778250" y="3530679"/>
                <a:chExt cx="1372949" cy="203766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3778250" y="3530679"/>
                  <a:ext cx="1372949" cy="190136"/>
                </a:xfrm>
                <a:prstGeom prst="roundRect">
                  <a:avLst>
                    <a:gd name="adj" fmla="val 27716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CiscoSansTT ExtraLight" panose="020B0303020201020303" pitchFamily="34" charset="0"/>
                    </a:rPr>
                    <a:t>AZURE</a:t>
                  </a:r>
                </a:p>
              </p:txBody>
            </p:sp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6592F686-3765-4104-B7C3-4BB4E1D440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4634" y="3553948"/>
                  <a:ext cx="346555" cy="180497"/>
                </a:xfrm>
                <a:prstGeom prst="rect">
                  <a:avLst/>
                </a:prstGeom>
              </p:spPr>
            </p:pic>
          </p:grpSp>
          <p:grpSp>
            <p:nvGrpSpPr>
              <p:cNvPr id="141" name="Group 140"/>
              <p:cNvGrpSpPr/>
              <p:nvPr/>
            </p:nvGrpSpPr>
            <p:grpSpPr>
              <a:xfrm>
                <a:off x="3778250" y="3351953"/>
                <a:ext cx="1372949" cy="190136"/>
                <a:chOff x="3778250" y="3312547"/>
                <a:chExt cx="1372949" cy="190136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3778250" y="3312547"/>
                  <a:ext cx="1372949" cy="190136"/>
                </a:xfrm>
                <a:prstGeom prst="roundRect">
                  <a:avLst>
                    <a:gd name="adj" fmla="val 27716"/>
                  </a:avLst>
                </a:prstGeom>
                <a:solidFill>
                  <a:schemeClr val="accent6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CiscoSansTT ExtraLight" panose="020B0303020201020303" pitchFamily="34" charset="0"/>
                    </a:rPr>
                    <a:t>AWS</a:t>
                  </a:r>
                </a:p>
              </p:txBody>
            </p: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6044096-02F4-46FA-B3FF-1A13869C1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34340" y="3320930"/>
                  <a:ext cx="234520" cy="175890"/>
                </a:xfrm>
                <a:prstGeom prst="rect">
                  <a:avLst/>
                </a:prstGeom>
              </p:spPr>
            </p:pic>
          </p:grpSp>
          <p:grpSp>
            <p:nvGrpSpPr>
              <p:cNvPr id="143" name="Group 142"/>
              <p:cNvGrpSpPr/>
              <p:nvPr/>
            </p:nvGrpSpPr>
            <p:grpSpPr>
              <a:xfrm>
                <a:off x="3778250" y="3788217"/>
                <a:ext cx="1372949" cy="190136"/>
                <a:chOff x="3778250" y="3748811"/>
                <a:chExt cx="1372949" cy="190136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3778250" y="3748811"/>
                  <a:ext cx="1372949" cy="190136"/>
                </a:xfrm>
                <a:prstGeom prst="roundRect">
                  <a:avLst>
                    <a:gd name="adj" fmla="val 27716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+mn-ea"/>
                      <a:cs typeface="CiscoSansTT ExtraLight" panose="020B0303020201020303" pitchFamily="34" charset="0"/>
                    </a:rPr>
                    <a:t>OCI</a:t>
                  </a: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745EDBF0-26C0-40FE-BE35-F38D4FC32E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12179" y="3759016"/>
                  <a:ext cx="609600" cy="161925"/>
                </a:xfrm>
                <a:prstGeom prst="rect">
                  <a:avLst/>
                </a:prstGeom>
              </p:spPr>
            </p:pic>
          </p:grpSp>
          <p:grpSp>
            <p:nvGrpSpPr>
              <p:cNvPr id="144" name="Group 143"/>
              <p:cNvGrpSpPr/>
              <p:nvPr/>
            </p:nvGrpSpPr>
            <p:grpSpPr>
              <a:xfrm>
                <a:off x="3769336" y="3995571"/>
                <a:ext cx="1372949" cy="228781"/>
                <a:chOff x="3769336" y="3956165"/>
                <a:chExt cx="1372949" cy="228781"/>
              </a:xfrm>
            </p:grpSpPr>
            <p:sp>
              <p:nvSpPr>
                <p:cNvPr id="6" name="Rounded Rectangle 8">
                  <a:extLst>
                    <a:ext uri="{FF2B5EF4-FFF2-40B4-BE49-F238E27FC236}">
                      <a16:creationId xmlns:a16="http://schemas.microsoft.com/office/drawing/2014/main" id="{2A794E44-9E3E-414C-8C0E-EA595CAA97C9}"/>
                    </a:ext>
                  </a:extLst>
                </p:cNvPr>
                <p:cNvSpPr/>
                <p:nvPr/>
              </p:nvSpPr>
              <p:spPr>
                <a:xfrm>
                  <a:off x="3769336" y="3981412"/>
                  <a:ext cx="1372949" cy="190136"/>
                </a:xfrm>
                <a:prstGeom prst="roundRect">
                  <a:avLst>
                    <a:gd name="adj" fmla="val 27716"/>
                  </a:avLst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0" dirty="0">
                      <a:solidFill>
                        <a:srgbClr val="FFFFFF"/>
                      </a:solidFill>
                    </a:rPr>
                    <a:t>GOOGLE</a:t>
                  </a: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E33480E-230A-4A05-B0D4-1DD7ACACD8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97624" y="3956165"/>
                  <a:ext cx="413565" cy="228781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DFC44C1C-06B0-4228-8832-17E12D4FD60B}"/>
                </a:ext>
              </a:extLst>
            </p:cNvPr>
            <p:cNvSpPr/>
            <p:nvPr/>
          </p:nvSpPr>
          <p:spPr>
            <a:xfrm>
              <a:off x="5503785" y="3920941"/>
              <a:ext cx="2812735" cy="235029"/>
            </a:xfrm>
            <a:prstGeom prst="roundRect">
              <a:avLst>
                <a:gd name="adj" fmla="val 27716"/>
              </a:avLst>
            </a:prstGeom>
            <a:solidFill>
              <a:srgbClr val="00507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rgbClr val="FFFFFF"/>
                  </a:solidFill>
                  <a:cs typeface="CiscoSansTT ExtraLight" panose="020B0303020201020303" pitchFamily="34" charset="0"/>
                </a:rPr>
                <a:t>Build Model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iscoSansTT ExtraLight" panose="020B0303020201020303" pitchFamily="34" charset="0"/>
              </a:endParaRPr>
            </a:p>
          </p:txBody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527B074E-99A4-4E37-9B1D-41BDE37F6C58}"/>
                </a:ext>
              </a:extLst>
            </p:cNvPr>
            <p:cNvSpPr/>
            <p:nvPr/>
          </p:nvSpPr>
          <p:spPr>
            <a:xfrm>
              <a:off x="6339072" y="3435870"/>
              <a:ext cx="681268" cy="267140"/>
            </a:xfrm>
            <a:prstGeom prst="roundRect">
              <a:avLst>
                <a:gd name="adj" fmla="val 27716"/>
              </a:avLst>
            </a:prstGeom>
            <a:solidFill>
              <a:srgbClr val="005073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CiscoSansTT ExtraLight" panose="020B0303020201020303" pitchFamily="34" charset="0"/>
                </a:rPr>
                <a:t>NW &amp; Security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0145C17-E5AD-4207-A8AA-D7497BE5299F}"/>
                </a:ext>
              </a:extLst>
            </p:cNvPr>
            <p:cNvGrpSpPr/>
            <p:nvPr/>
          </p:nvGrpSpPr>
          <p:grpSpPr>
            <a:xfrm>
              <a:off x="5652152" y="3327009"/>
              <a:ext cx="688727" cy="494999"/>
              <a:chOff x="1982448" y="3546952"/>
              <a:chExt cx="1098992" cy="914074"/>
            </a:xfrm>
          </p:grpSpPr>
          <p:grpSp>
            <p:nvGrpSpPr>
              <p:cNvPr id="20" name="Group 105">
                <a:extLst>
                  <a:ext uri="{FF2B5EF4-FFF2-40B4-BE49-F238E27FC236}">
                    <a16:creationId xmlns:a16="http://schemas.microsoft.com/office/drawing/2014/main" id="{5B108F8B-9E74-4C55-817C-EAFFD5F3C13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982448" y="3546952"/>
                <a:ext cx="836066" cy="788216"/>
                <a:chOff x="1991" y="1544"/>
                <a:chExt cx="961" cy="906"/>
              </a:xfrm>
            </p:grpSpPr>
            <p:sp>
              <p:nvSpPr>
                <p:cNvPr id="45" name="Freeform 106">
                  <a:extLst>
                    <a:ext uri="{FF2B5EF4-FFF2-40B4-BE49-F238E27FC236}">
                      <a16:creationId xmlns:a16="http://schemas.microsoft.com/office/drawing/2014/main" id="{16BC739E-9FAF-4D2A-A00E-8E200ACBB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544"/>
                  <a:ext cx="585" cy="906"/>
                </a:xfrm>
                <a:custGeom>
                  <a:avLst/>
                  <a:gdLst>
                    <a:gd name="T0" fmla="*/ 5 w 70"/>
                    <a:gd name="T1" fmla="*/ 0 h 111"/>
                    <a:gd name="T2" fmla="*/ 0 w 70"/>
                    <a:gd name="T3" fmla="*/ 5 h 111"/>
                    <a:gd name="T4" fmla="*/ 0 w 70"/>
                    <a:gd name="T5" fmla="*/ 111 h 111"/>
                    <a:gd name="T6" fmla="*/ 70 w 70"/>
                    <a:gd name="T7" fmla="*/ 111 h 111"/>
                    <a:gd name="T8" fmla="*/ 70 w 70"/>
                    <a:gd name="T9" fmla="*/ 5 h 111"/>
                    <a:gd name="T10" fmla="*/ 65 w 70"/>
                    <a:gd name="T11" fmla="*/ 0 h 111"/>
                    <a:gd name="T12" fmla="*/ 5 w 70"/>
                    <a:gd name="T13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111">
                      <a:moveTo>
                        <a:pt x="5" y="0"/>
                      </a:moveTo>
                      <a:cubicBezTo>
                        <a:pt x="2" y="0"/>
                        <a:pt x="0" y="3"/>
                        <a:pt x="0" y="5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70" y="111"/>
                        <a:pt x="70" y="111"/>
                        <a:pt x="70" y="111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3"/>
                        <a:pt x="67" y="0"/>
                        <a:pt x="65" y="0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50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6" name="Rectangle 107">
                  <a:extLst>
                    <a:ext uri="{FF2B5EF4-FFF2-40B4-BE49-F238E27FC236}">
                      <a16:creationId xmlns:a16="http://schemas.microsoft.com/office/drawing/2014/main" id="{A5F927AC-8AB7-4B81-99AA-E88D79B6D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9" y="1650"/>
                  <a:ext cx="84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7" name="Rectangle 108">
                  <a:extLst>
                    <a:ext uri="{FF2B5EF4-FFF2-40B4-BE49-F238E27FC236}">
                      <a16:creationId xmlns:a16="http://schemas.microsoft.com/office/drawing/2014/main" id="{FABA146B-409F-4080-9A1F-11A8EFBD0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1" y="1650"/>
                  <a:ext cx="84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8" name="Rectangle 109">
                  <a:extLst>
                    <a:ext uri="{FF2B5EF4-FFF2-40B4-BE49-F238E27FC236}">
                      <a16:creationId xmlns:a16="http://schemas.microsoft.com/office/drawing/2014/main" id="{90D0DAA4-6DF8-4026-AA15-4CD3E4469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3" y="1650"/>
                  <a:ext cx="84" cy="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49" name="Rectangle 110">
                  <a:extLst>
                    <a:ext uri="{FF2B5EF4-FFF2-40B4-BE49-F238E27FC236}">
                      <a16:creationId xmlns:a16="http://schemas.microsoft.com/office/drawing/2014/main" id="{87F8EEBC-7B66-4451-9F60-87E71879C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9" y="1993"/>
                  <a:ext cx="84" cy="8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0" name="Rectangle 111">
                  <a:extLst>
                    <a:ext uri="{FF2B5EF4-FFF2-40B4-BE49-F238E27FC236}">
                      <a16:creationId xmlns:a16="http://schemas.microsoft.com/office/drawing/2014/main" id="{7F030B26-3197-49BF-A882-870177B7C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1" y="1993"/>
                  <a:ext cx="84" cy="8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1" name="Rectangle 112">
                  <a:extLst>
                    <a:ext uri="{FF2B5EF4-FFF2-40B4-BE49-F238E27FC236}">
                      <a16:creationId xmlns:a16="http://schemas.microsoft.com/office/drawing/2014/main" id="{23EF756B-3FCC-49D1-ABE4-49C717297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3" y="1993"/>
                  <a:ext cx="84" cy="8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2" name="Rectangle 113">
                  <a:extLst>
                    <a:ext uri="{FF2B5EF4-FFF2-40B4-BE49-F238E27FC236}">
                      <a16:creationId xmlns:a16="http://schemas.microsoft.com/office/drawing/2014/main" id="{97B70DB7-BA4C-43AE-82AA-DB76E6363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9" y="1821"/>
                  <a:ext cx="84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3" name="Rectangle 114">
                  <a:extLst>
                    <a:ext uri="{FF2B5EF4-FFF2-40B4-BE49-F238E27FC236}">
                      <a16:creationId xmlns:a16="http://schemas.microsoft.com/office/drawing/2014/main" id="{F46E7FB9-7648-4C38-801A-C749D3C3B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1" y="1821"/>
                  <a:ext cx="84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4" name="Rectangle 115">
                  <a:extLst>
                    <a:ext uri="{FF2B5EF4-FFF2-40B4-BE49-F238E27FC236}">
                      <a16:creationId xmlns:a16="http://schemas.microsoft.com/office/drawing/2014/main" id="{704661E2-46EF-4D76-8B89-1E5FC351E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3" y="1821"/>
                  <a:ext cx="84" cy="9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5" name="Freeform 116">
                  <a:extLst>
                    <a:ext uri="{FF2B5EF4-FFF2-40B4-BE49-F238E27FC236}">
                      <a16:creationId xmlns:a16="http://schemas.microsoft.com/office/drawing/2014/main" id="{709AA041-F7DD-4F33-BC7C-86FB7FDDD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7" y="1846"/>
                  <a:ext cx="435" cy="604"/>
                </a:xfrm>
                <a:custGeom>
                  <a:avLst/>
                  <a:gdLst>
                    <a:gd name="T0" fmla="*/ 5 w 52"/>
                    <a:gd name="T1" fmla="*/ 0 h 74"/>
                    <a:gd name="T2" fmla="*/ 0 w 52"/>
                    <a:gd name="T3" fmla="*/ 5 h 74"/>
                    <a:gd name="T4" fmla="*/ 0 w 52"/>
                    <a:gd name="T5" fmla="*/ 74 h 74"/>
                    <a:gd name="T6" fmla="*/ 52 w 52"/>
                    <a:gd name="T7" fmla="*/ 74 h 74"/>
                    <a:gd name="T8" fmla="*/ 52 w 52"/>
                    <a:gd name="T9" fmla="*/ 5 h 74"/>
                    <a:gd name="T10" fmla="*/ 47 w 52"/>
                    <a:gd name="T11" fmla="*/ 0 h 74"/>
                    <a:gd name="T12" fmla="*/ 5 w 52"/>
                    <a:gd name="T1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4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2"/>
                        <a:pt x="50" y="0"/>
                        <a:pt x="47" y="0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BCEB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6" name="Rectangle 117">
                  <a:extLst>
                    <a:ext uri="{FF2B5EF4-FFF2-40B4-BE49-F238E27FC236}">
                      <a16:creationId xmlns:a16="http://schemas.microsoft.com/office/drawing/2014/main" id="{69A32D5A-F9ED-4F95-A330-27D120621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1" y="1927"/>
                  <a:ext cx="58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7" name="Rectangle 118">
                  <a:extLst>
                    <a:ext uri="{FF2B5EF4-FFF2-40B4-BE49-F238E27FC236}">
                      <a16:creationId xmlns:a16="http://schemas.microsoft.com/office/drawing/2014/main" id="{174EDB90-E1D3-403F-8F2E-B9EAE53EE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9" y="1927"/>
                  <a:ext cx="59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8" name="Rectangle 119">
                  <a:extLst>
                    <a:ext uri="{FF2B5EF4-FFF2-40B4-BE49-F238E27FC236}">
                      <a16:creationId xmlns:a16="http://schemas.microsoft.com/office/drawing/2014/main" id="{8220E1BC-C62A-46CC-8287-381C21906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0" y="1927"/>
                  <a:ext cx="58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59" name="Rectangle 120">
                  <a:extLst>
                    <a:ext uri="{FF2B5EF4-FFF2-40B4-BE49-F238E27FC236}">
                      <a16:creationId xmlns:a16="http://schemas.microsoft.com/office/drawing/2014/main" id="{4321CE1B-D9C7-4195-B907-B616E996F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1" y="2189"/>
                  <a:ext cx="58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60" name="Rectangle 121">
                  <a:extLst>
                    <a:ext uri="{FF2B5EF4-FFF2-40B4-BE49-F238E27FC236}">
                      <a16:creationId xmlns:a16="http://schemas.microsoft.com/office/drawing/2014/main" id="{B1F1920C-2A2C-4D24-9D98-94D6ACB84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9" y="2189"/>
                  <a:ext cx="59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61" name="Rectangle 122">
                  <a:extLst>
                    <a:ext uri="{FF2B5EF4-FFF2-40B4-BE49-F238E27FC236}">
                      <a16:creationId xmlns:a16="http://schemas.microsoft.com/office/drawing/2014/main" id="{49A5B4E6-07B7-423E-A981-2F30445F3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0" y="2189"/>
                  <a:ext cx="58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62" name="Rectangle 123">
                  <a:extLst>
                    <a:ext uri="{FF2B5EF4-FFF2-40B4-BE49-F238E27FC236}">
                      <a16:creationId xmlns:a16="http://schemas.microsoft.com/office/drawing/2014/main" id="{60BE8FEF-1387-4536-9531-F859FEB52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1" y="2058"/>
                  <a:ext cx="58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63" name="Rectangle 124">
                  <a:extLst>
                    <a:ext uri="{FF2B5EF4-FFF2-40B4-BE49-F238E27FC236}">
                      <a16:creationId xmlns:a16="http://schemas.microsoft.com/office/drawing/2014/main" id="{20BC0AED-5B1F-4DA1-9E10-777EDDEAA5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9" y="2058"/>
                  <a:ext cx="59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sp>
              <p:nvSpPr>
                <p:cNvPr id="64" name="Rectangle 125">
                  <a:extLst>
                    <a:ext uri="{FF2B5EF4-FFF2-40B4-BE49-F238E27FC236}">
                      <a16:creationId xmlns:a16="http://schemas.microsoft.com/office/drawing/2014/main" id="{E21C2048-735C-45DF-AA2D-DF8924F65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0" y="2058"/>
                  <a:ext cx="58" cy="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28FCC15-A7F5-485A-8CB0-EEAD957BF91B}"/>
                  </a:ext>
                </a:extLst>
              </p:cNvPr>
              <p:cNvGrpSpPr/>
              <p:nvPr/>
            </p:nvGrpSpPr>
            <p:grpSpPr>
              <a:xfrm>
                <a:off x="2752954" y="4074721"/>
                <a:ext cx="328486" cy="386305"/>
                <a:chOff x="1599801" y="1527439"/>
                <a:chExt cx="882195" cy="1037476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5160ACC-0816-446A-B296-BA817FFE378A}"/>
                    </a:ext>
                  </a:extLst>
                </p:cNvPr>
                <p:cNvGrpSpPr/>
                <p:nvPr/>
              </p:nvGrpSpPr>
              <p:grpSpPr>
                <a:xfrm>
                  <a:off x="1599801" y="1527439"/>
                  <a:ext cx="882195" cy="1037476"/>
                  <a:chOff x="4151352" y="1527439"/>
                  <a:chExt cx="882195" cy="1037476"/>
                </a:xfrm>
              </p:grpSpPr>
              <p:sp>
                <p:nvSpPr>
                  <p:cNvPr id="34" name="Freeform 6">
                    <a:extLst>
                      <a:ext uri="{FF2B5EF4-FFF2-40B4-BE49-F238E27FC236}">
                        <a16:creationId xmlns:a16="http://schemas.microsoft.com/office/drawing/2014/main" id="{30F80AAF-F557-4B7A-9356-5C032D667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4341825" y="1889339"/>
                    <a:ext cx="748913" cy="25113"/>
                  </a:xfrm>
                  <a:custGeom>
                    <a:avLst/>
                    <a:gdLst>
                      <a:gd name="T0" fmla="*/ 0 w 352"/>
                      <a:gd name="T1" fmla="*/ 12 h 12"/>
                      <a:gd name="T2" fmla="*/ 352 w 352"/>
                      <a:gd name="T3" fmla="*/ 12 h 12"/>
                      <a:gd name="T4" fmla="*/ 345 w 352"/>
                      <a:gd name="T5" fmla="*/ 0 h 12"/>
                      <a:gd name="T6" fmla="*/ 6 w 352"/>
                      <a:gd name="T7" fmla="*/ 0 h 12"/>
                      <a:gd name="T8" fmla="*/ 0 w 352"/>
                      <a:gd name="T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2" h="12">
                        <a:moveTo>
                          <a:pt x="0" y="12"/>
                        </a:moveTo>
                        <a:cubicBezTo>
                          <a:pt x="352" y="12"/>
                          <a:pt x="352" y="12"/>
                          <a:pt x="352" y="12"/>
                        </a:cubicBezTo>
                        <a:cubicBezTo>
                          <a:pt x="350" y="8"/>
                          <a:pt x="348" y="4"/>
                          <a:pt x="345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4" y="4"/>
                          <a:pt x="2" y="8"/>
                          <a:pt x="0" y="12"/>
                        </a:cubicBezTo>
                        <a:close/>
                      </a:path>
                    </a:pathLst>
                  </a:custGeom>
                  <a:solidFill>
                    <a:srgbClr val="00BC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36" name="Freeform 8">
                    <a:extLst>
                      <a:ext uri="{FF2B5EF4-FFF2-40B4-BE49-F238E27FC236}">
                        <a16:creationId xmlns:a16="http://schemas.microsoft.com/office/drawing/2014/main" id="{1967D554-0C56-435E-B241-FD4770D3EE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4053262" y="2177902"/>
                    <a:ext cx="748913" cy="25113"/>
                  </a:xfrm>
                  <a:custGeom>
                    <a:avLst/>
                    <a:gdLst>
                      <a:gd name="T0" fmla="*/ 6 w 352"/>
                      <a:gd name="T1" fmla="*/ 12 h 12"/>
                      <a:gd name="T2" fmla="*/ 346 w 352"/>
                      <a:gd name="T3" fmla="*/ 12 h 12"/>
                      <a:gd name="T4" fmla="*/ 352 w 352"/>
                      <a:gd name="T5" fmla="*/ 0 h 12"/>
                      <a:gd name="T6" fmla="*/ 0 w 352"/>
                      <a:gd name="T7" fmla="*/ 0 h 12"/>
                      <a:gd name="T8" fmla="*/ 6 w 352"/>
                      <a:gd name="T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2" h="12">
                        <a:moveTo>
                          <a:pt x="6" y="12"/>
                        </a:moveTo>
                        <a:cubicBezTo>
                          <a:pt x="346" y="12"/>
                          <a:pt x="346" y="12"/>
                          <a:pt x="346" y="12"/>
                        </a:cubicBezTo>
                        <a:cubicBezTo>
                          <a:pt x="348" y="8"/>
                          <a:pt x="350" y="4"/>
                          <a:pt x="35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4"/>
                          <a:pt x="4" y="8"/>
                          <a:pt x="6" y="12"/>
                        </a:cubicBezTo>
                        <a:close/>
                      </a:path>
                    </a:pathLst>
                  </a:custGeom>
                  <a:solidFill>
                    <a:srgbClr val="00BC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37" name="Freeform 9">
                    <a:extLst>
                      <a:ext uri="{FF2B5EF4-FFF2-40B4-BE49-F238E27FC236}">
                        <a16:creationId xmlns:a16="http://schemas.microsoft.com/office/drawing/2014/main" id="{0997F501-B1FC-4670-909A-3AB87C5ED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4333852" y="2169522"/>
                    <a:ext cx="26010" cy="203597"/>
                  </a:xfrm>
                  <a:custGeom>
                    <a:avLst/>
                    <a:gdLst>
                      <a:gd name="T0" fmla="*/ 0 w 12"/>
                      <a:gd name="T1" fmla="*/ 0 h 96"/>
                      <a:gd name="T2" fmla="*/ 0 w 12"/>
                      <a:gd name="T3" fmla="*/ 96 h 96"/>
                      <a:gd name="T4" fmla="*/ 2 w 12"/>
                      <a:gd name="T5" fmla="*/ 96 h 96"/>
                      <a:gd name="T6" fmla="*/ 3 w 12"/>
                      <a:gd name="T7" fmla="*/ 96 h 96"/>
                      <a:gd name="T8" fmla="*/ 6 w 12"/>
                      <a:gd name="T9" fmla="*/ 96 h 96"/>
                      <a:gd name="T10" fmla="*/ 12 w 12"/>
                      <a:gd name="T11" fmla="*/ 96 h 96"/>
                      <a:gd name="T12" fmla="*/ 12 w 12"/>
                      <a:gd name="T13" fmla="*/ 0 h 96"/>
                      <a:gd name="T14" fmla="*/ 0 w 12"/>
                      <a:gd name="T15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96">
                        <a:moveTo>
                          <a:pt x="0" y="0"/>
                        </a:moveTo>
                        <a:cubicBezTo>
                          <a:pt x="0" y="96"/>
                          <a:pt x="0" y="96"/>
                          <a:pt x="0" y="96"/>
                        </a:cubicBezTo>
                        <a:cubicBezTo>
                          <a:pt x="0" y="96"/>
                          <a:pt x="1" y="96"/>
                          <a:pt x="2" y="96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4" y="96"/>
                          <a:pt x="5" y="96"/>
                          <a:pt x="6" y="96"/>
                        </a:cubicBezTo>
                        <a:cubicBezTo>
                          <a:pt x="8" y="96"/>
                          <a:pt x="10" y="96"/>
                          <a:pt x="12" y="96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EBE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38" name="Freeform 10">
                    <a:extLst>
                      <a:ext uri="{FF2B5EF4-FFF2-40B4-BE49-F238E27FC236}">
                        <a16:creationId xmlns:a16="http://schemas.microsoft.com/office/drawing/2014/main" id="{7D63FF72-E807-45B5-94E6-18756C845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4784455" y="1718470"/>
                    <a:ext cx="26010" cy="204494"/>
                  </a:xfrm>
                  <a:custGeom>
                    <a:avLst/>
                    <a:gdLst>
                      <a:gd name="T0" fmla="*/ 12 w 12"/>
                      <a:gd name="T1" fmla="*/ 96 h 96"/>
                      <a:gd name="T2" fmla="*/ 12 w 12"/>
                      <a:gd name="T3" fmla="*/ 1 h 96"/>
                      <a:gd name="T4" fmla="*/ 6 w 12"/>
                      <a:gd name="T5" fmla="*/ 0 h 96"/>
                      <a:gd name="T6" fmla="*/ 0 w 12"/>
                      <a:gd name="T7" fmla="*/ 1 h 96"/>
                      <a:gd name="T8" fmla="*/ 0 w 12"/>
                      <a:gd name="T9" fmla="*/ 96 h 96"/>
                      <a:gd name="T10" fmla="*/ 12 w 12"/>
                      <a:gd name="T11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96">
                        <a:moveTo>
                          <a:pt x="12" y="96"/>
                        </a:move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0" y="1"/>
                          <a:pt x="8" y="0"/>
                          <a:pt x="6" y="0"/>
                        </a:cubicBezTo>
                        <a:cubicBezTo>
                          <a:pt x="4" y="0"/>
                          <a:pt x="2" y="1"/>
                          <a:pt x="0" y="1"/>
                        </a:cubicBezTo>
                        <a:cubicBezTo>
                          <a:pt x="0" y="96"/>
                          <a:pt x="0" y="96"/>
                          <a:pt x="0" y="96"/>
                        </a:cubicBezTo>
                        <a:lnTo>
                          <a:pt x="12" y="96"/>
                        </a:lnTo>
                        <a:close/>
                      </a:path>
                    </a:pathLst>
                  </a:custGeom>
                  <a:solidFill>
                    <a:srgbClr val="6EBE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40" name="Freeform 12">
                    <a:extLst>
                      <a:ext uri="{FF2B5EF4-FFF2-40B4-BE49-F238E27FC236}">
                        <a16:creationId xmlns:a16="http://schemas.microsoft.com/office/drawing/2014/main" id="{9CA80A22-93AD-4861-850D-A492812C6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4551067" y="1584630"/>
                    <a:ext cx="26010" cy="360555"/>
                  </a:xfrm>
                  <a:custGeom>
                    <a:avLst/>
                    <a:gdLst>
                      <a:gd name="T0" fmla="*/ 12 w 12"/>
                      <a:gd name="T1" fmla="*/ 170 h 170"/>
                      <a:gd name="T2" fmla="*/ 12 w 12"/>
                      <a:gd name="T3" fmla="*/ 0 h 170"/>
                      <a:gd name="T4" fmla="*/ 0 w 12"/>
                      <a:gd name="T5" fmla="*/ 7 h 170"/>
                      <a:gd name="T6" fmla="*/ 0 w 12"/>
                      <a:gd name="T7" fmla="*/ 170 h 170"/>
                      <a:gd name="T8" fmla="*/ 12 w 12"/>
                      <a:gd name="T9" fmla="*/ 17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0">
                        <a:moveTo>
                          <a:pt x="12" y="17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8" y="2"/>
                          <a:pt x="4" y="4"/>
                          <a:pt x="0" y="7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lnTo>
                          <a:pt x="12" y="170"/>
                        </a:lnTo>
                        <a:close/>
                      </a:path>
                    </a:pathLst>
                  </a:custGeom>
                  <a:solidFill>
                    <a:srgbClr val="6EBE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42" name="Freeform 14">
                    <a:extLst>
                      <a:ext uri="{FF2B5EF4-FFF2-40B4-BE49-F238E27FC236}">
                        <a16:creationId xmlns:a16="http://schemas.microsoft.com/office/drawing/2014/main" id="{04FF9E45-44E9-4181-A719-B696C613A3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4840265" y="1873828"/>
                    <a:ext cx="26010" cy="360555"/>
                  </a:xfrm>
                  <a:custGeom>
                    <a:avLst/>
                    <a:gdLst>
                      <a:gd name="T0" fmla="*/ 12 w 12"/>
                      <a:gd name="T1" fmla="*/ 170 h 170"/>
                      <a:gd name="T2" fmla="*/ 12 w 12"/>
                      <a:gd name="T3" fmla="*/ 7 h 170"/>
                      <a:gd name="T4" fmla="*/ 0 w 12"/>
                      <a:gd name="T5" fmla="*/ 0 h 170"/>
                      <a:gd name="T6" fmla="*/ 0 w 12"/>
                      <a:gd name="T7" fmla="*/ 170 h 170"/>
                      <a:gd name="T8" fmla="*/ 12 w 12"/>
                      <a:gd name="T9" fmla="*/ 17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0">
                        <a:moveTo>
                          <a:pt x="12" y="170"/>
                        </a:move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8" y="4"/>
                          <a:pt x="4" y="2"/>
                          <a:pt x="0" y="0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lnTo>
                          <a:pt x="12" y="170"/>
                        </a:lnTo>
                        <a:close/>
                      </a:path>
                    </a:pathLst>
                  </a:custGeom>
                  <a:solidFill>
                    <a:srgbClr val="6EBE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43" name="Freeform 15">
                    <a:extLst>
                      <a:ext uri="{FF2B5EF4-FFF2-40B4-BE49-F238E27FC236}">
                        <a16:creationId xmlns:a16="http://schemas.microsoft.com/office/drawing/2014/main" id="{B90759E6-F777-4EDD-8051-461E6A648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700000">
                    <a:off x="4565971" y="2146776"/>
                    <a:ext cx="26010" cy="363245"/>
                  </a:xfrm>
                  <a:custGeom>
                    <a:avLst/>
                    <a:gdLst>
                      <a:gd name="T0" fmla="*/ 0 w 12"/>
                      <a:gd name="T1" fmla="*/ 0 h 171"/>
                      <a:gd name="T2" fmla="*/ 0 w 12"/>
                      <a:gd name="T3" fmla="*/ 171 h 171"/>
                      <a:gd name="T4" fmla="*/ 12 w 12"/>
                      <a:gd name="T5" fmla="*/ 164 h 171"/>
                      <a:gd name="T6" fmla="*/ 12 w 12"/>
                      <a:gd name="T7" fmla="*/ 0 h 171"/>
                      <a:gd name="T8" fmla="*/ 0 w 12"/>
                      <a:gd name="T9" fmla="*/ 0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1">
                        <a:moveTo>
                          <a:pt x="0" y="0"/>
                        </a:moveTo>
                        <a:cubicBezTo>
                          <a:pt x="0" y="171"/>
                          <a:pt x="0" y="171"/>
                          <a:pt x="0" y="171"/>
                        </a:cubicBezTo>
                        <a:cubicBezTo>
                          <a:pt x="4" y="168"/>
                          <a:pt x="8" y="166"/>
                          <a:pt x="12" y="164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EBE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44" name="Freeform 5">
                    <a:extLst>
                      <a:ext uri="{FF2B5EF4-FFF2-40B4-BE49-F238E27FC236}">
                        <a16:creationId xmlns:a16="http://schemas.microsoft.com/office/drawing/2014/main" id="{B248C5A4-7A00-4566-B4C8-40C781C2DB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700000">
                    <a:off x="4150454" y="1624897"/>
                    <a:ext cx="843090" cy="841294"/>
                  </a:xfrm>
                  <a:custGeom>
                    <a:avLst/>
                    <a:gdLst>
                      <a:gd name="T0" fmla="*/ 198 w 396"/>
                      <a:gd name="T1" fmla="*/ 0 h 396"/>
                      <a:gd name="T2" fmla="*/ 0 w 396"/>
                      <a:gd name="T3" fmla="*/ 198 h 396"/>
                      <a:gd name="T4" fmla="*/ 57 w 396"/>
                      <a:gd name="T5" fmla="*/ 337 h 396"/>
                      <a:gd name="T6" fmla="*/ 194 w 396"/>
                      <a:gd name="T7" fmla="*/ 396 h 396"/>
                      <a:gd name="T8" fmla="*/ 195 w 396"/>
                      <a:gd name="T9" fmla="*/ 396 h 396"/>
                      <a:gd name="T10" fmla="*/ 198 w 396"/>
                      <a:gd name="T11" fmla="*/ 396 h 396"/>
                      <a:gd name="T12" fmla="*/ 395 w 396"/>
                      <a:gd name="T13" fmla="*/ 210 h 396"/>
                      <a:gd name="T14" fmla="*/ 396 w 396"/>
                      <a:gd name="T15" fmla="*/ 198 h 396"/>
                      <a:gd name="T16" fmla="*/ 198 w 396"/>
                      <a:gd name="T17" fmla="*/ 0 h 396"/>
                      <a:gd name="T18" fmla="*/ 383 w 396"/>
                      <a:gd name="T19" fmla="*/ 209 h 396"/>
                      <a:gd name="T20" fmla="*/ 198 w 396"/>
                      <a:gd name="T21" fmla="*/ 384 h 396"/>
                      <a:gd name="T22" fmla="*/ 196 w 396"/>
                      <a:gd name="T23" fmla="*/ 384 h 396"/>
                      <a:gd name="T24" fmla="*/ 194 w 396"/>
                      <a:gd name="T25" fmla="*/ 384 h 396"/>
                      <a:gd name="T26" fmla="*/ 12 w 396"/>
                      <a:gd name="T27" fmla="*/ 198 h 396"/>
                      <a:gd name="T28" fmla="*/ 198 w 396"/>
                      <a:gd name="T29" fmla="*/ 12 h 396"/>
                      <a:gd name="T30" fmla="*/ 384 w 396"/>
                      <a:gd name="T31" fmla="*/ 198 h 396"/>
                      <a:gd name="T32" fmla="*/ 383 w 396"/>
                      <a:gd name="T33" fmla="*/ 209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96" h="396">
                        <a:moveTo>
                          <a:pt x="198" y="0"/>
                        </a:moveTo>
                        <a:cubicBezTo>
                          <a:pt x="89" y="0"/>
                          <a:pt x="0" y="89"/>
                          <a:pt x="0" y="198"/>
                        </a:cubicBezTo>
                        <a:cubicBezTo>
                          <a:pt x="0" y="250"/>
                          <a:pt x="20" y="300"/>
                          <a:pt x="57" y="337"/>
                        </a:cubicBezTo>
                        <a:cubicBezTo>
                          <a:pt x="93" y="374"/>
                          <a:pt x="142" y="395"/>
                          <a:pt x="194" y="396"/>
                        </a:cubicBezTo>
                        <a:cubicBezTo>
                          <a:pt x="195" y="396"/>
                          <a:pt x="195" y="396"/>
                          <a:pt x="195" y="396"/>
                        </a:cubicBezTo>
                        <a:cubicBezTo>
                          <a:pt x="196" y="396"/>
                          <a:pt x="197" y="396"/>
                          <a:pt x="198" y="396"/>
                        </a:cubicBezTo>
                        <a:cubicBezTo>
                          <a:pt x="303" y="396"/>
                          <a:pt x="389" y="314"/>
                          <a:pt x="395" y="210"/>
                        </a:cubicBezTo>
                        <a:cubicBezTo>
                          <a:pt x="396" y="206"/>
                          <a:pt x="396" y="202"/>
                          <a:pt x="396" y="198"/>
                        </a:cubicBezTo>
                        <a:cubicBezTo>
                          <a:pt x="396" y="89"/>
                          <a:pt x="307" y="0"/>
                          <a:pt x="198" y="0"/>
                        </a:cubicBezTo>
                        <a:close/>
                        <a:moveTo>
                          <a:pt x="383" y="209"/>
                        </a:moveTo>
                        <a:cubicBezTo>
                          <a:pt x="378" y="307"/>
                          <a:pt x="296" y="384"/>
                          <a:pt x="198" y="384"/>
                        </a:cubicBezTo>
                        <a:cubicBezTo>
                          <a:pt x="197" y="384"/>
                          <a:pt x="196" y="384"/>
                          <a:pt x="196" y="384"/>
                        </a:cubicBezTo>
                        <a:cubicBezTo>
                          <a:pt x="194" y="384"/>
                          <a:pt x="194" y="384"/>
                          <a:pt x="194" y="384"/>
                        </a:cubicBezTo>
                        <a:cubicBezTo>
                          <a:pt x="94" y="382"/>
                          <a:pt x="12" y="299"/>
                          <a:pt x="12" y="198"/>
                        </a:cubicBezTo>
                        <a:cubicBezTo>
                          <a:pt x="12" y="96"/>
                          <a:pt x="95" y="12"/>
                          <a:pt x="198" y="12"/>
                        </a:cubicBezTo>
                        <a:cubicBezTo>
                          <a:pt x="300" y="12"/>
                          <a:pt x="384" y="96"/>
                          <a:pt x="384" y="198"/>
                        </a:cubicBezTo>
                        <a:cubicBezTo>
                          <a:pt x="384" y="202"/>
                          <a:pt x="384" y="205"/>
                          <a:pt x="383" y="209"/>
                        </a:cubicBezTo>
                        <a:close/>
                      </a:path>
                    </a:pathLst>
                  </a:custGeom>
                  <a:solidFill>
                    <a:srgbClr val="0050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2E74AF31-60E6-4A52-99D7-732DB669CDC1}"/>
                    </a:ext>
                  </a:extLst>
                </p:cNvPr>
                <p:cNvGrpSpPr/>
                <p:nvPr/>
              </p:nvGrpSpPr>
              <p:grpSpPr>
                <a:xfrm>
                  <a:off x="1876884" y="2002133"/>
                  <a:ext cx="266054" cy="83298"/>
                  <a:chOff x="1876883" y="2002132"/>
                  <a:chExt cx="266055" cy="83300"/>
                </a:xfrm>
                <a:solidFill>
                  <a:srgbClr val="005073"/>
                </a:solidFill>
              </p:grpSpPr>
              <p:sp>
                <p:nvSpPr>
                  <p:cNvPr id="30" name="Freeform 26">
                    <a:extLst>
                      <a:ext uri="{FF2B5EF4-FFF2-40B4-BE49-F238E27FC236}">
                        <a16:creationId xmlns:a16="http://schemas.microsoft.com/office/drawing/2014/main" id="{2702F7AA-9770-49BA-A205-5C1924B1E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75490" y="2004674"/>
                    <a:ext cx="67448" cy="80758"/>
                  </a:xfrm>
                  <a:custGeom>
                    <a:avLst/>
                    <a:gdLst>
                      <a:gd name="T0" fmla="*/ 227 w 410"/>
                      <a:gd name="T1" fmla="*/ 491 h 491"/>
                      <a:gd name="T2" fmla="*/ 0 w 410"/>
                      <a:gd name="T3" fmla="*/ 246 h 491"/>
                      <a:gd name="T4" fmla="*/ 227 w 410"/>
                      <a:gd name="T5" fmla="*/ 0 h 491"/>
                      <a:gd name="T6" fmla="*/ 390 w 410"/>
                      <a:gd name="T7" fmla="*/ 74 h 491"/>
                      <a:gd name="T8" fmla="*/ 387 w 410"/>
                      <a:gd name="T9" fmla="*/ 145 h 491"/>
                      <a:gd name="T10" fmla="*/ 316 w 410"/>
                      <a:gd name="T11" fmla="*/ 141 h 491"/>
                      <a:gd name="T12" fmla="*/ 227 w 410"/>
                      <a:gd name="T13" fmla="*/ 101 h 491"/>
                      <a:gd name="T14" fmla="*/ 100 w 410"/>
                      <a:gd name="T15" fmla="*/ 246 h 491"/>
                      <a:gd name="T16" fmla="*/ 227 w 410"/>
                      <a:gd name="T17" fmla="*/ 391 h 491"/>
                      <a:gd name="T18" fmla="*/ 316 w 410"/>
                      <a:gd name="T19" fmla="*/ 349 h 491"/>
                      <a:gd name="T20" fmla="*/ 387 w 410"/>
                      <a:gd name="T21" fmla="*/ 345 h 491"/>
                      <a:gd name="T22" fmla="*/ 391 w 410"/>
                      <a:gd name="T23" fmla="*/ 416 h 491"/>
                      <a:gd name="T24" fmla="*/ 227 w 410"/>
                      <a:gd name="T25" fmla="*/ 491 h 4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10" h="491">
                        <a:moveTo>
                          <a:pt x="227" y="491"/>
                        </a:moveTo>
                        <a:cubicBezTo>
                          <a:pt x="102" y="491"/>
                          <a:pt x="0" y="381"/>
                          <a:pt x="0" y="246"/>
                        </a:cubicBezTo>
                        <a:cubicBezTo>
                          <a:pt x="0" y="110"/>
                          <a:pt x="102" y="0"/>
                          <a:pt x="227" y="0"/>
                        </a:cubicBezTo>
                        <a:cubicBezTo>
                          <a:pt x="289" y="0"/>
                          <a:pt x="347" y="27"/>
                          <a:pt x="390" y="74"/>
                        </a:cubicBezTo>
                        <a:cubicBezTo>
                          <a:pt x="409" y="94"/>
                          <a:pt x="407" y="126"/>
                          <a:pt x="387" y="145"/>
                        </a:cubicBezTo>
                        <a:cubicBezTo>
                          <a:pt x="366" y="163"/>
                          <a:pt x="334" y="162"/>
                          <a:pt x="316" y="141"/>
                        </a:cubicBezTo>
                        <a:cubicBezTo>
                          <a:pt x="292" y="115"/>
                          <a:pt x="260" y="101"/>
                          <a:pt x="227" y="101"/>
                        </a:cubicBezTo>
                        <a:cubicBezTo>
                          <a:pt x="157" y="101"/>
                          <a:pt x="100" y="166"/>
                          <a:pt x="100" y="246"/>
                        </a:cubicBezTo>
                        <a:cubicBezTo>
                          <a:pt x="100" y="326"/>
                          <a:pt x="157" y="391"/>
                          <a:pt x="227" y="391"/>
                        </a:cubicBezTo>
                        <a:cubicBezTo>
                          <a:pt x="261" y="391"/>
                          <a:pt x="292" y="376"/>
                          <a:pt x="316" y="349"/>
                        </a:cubicBezTo>
                        <a:cubicBezTo>
                          <a:pt x="335" y="328"/>
                          <a:pt x="367" y="327"/>
                          <a:pt x="387" y="345"/>
                        </a:cubicBezTo>
                        <a:cubicBezTo>
                          <a:pt x="408" y="364"/>
                          <a:pt x="410" y="395"/>
                          <a:pt x="391" y="416"/>
                        </a:cubicBezTo>
                        <a:cubicBezTo>
                          <a:pt x="348" y="464"/>
                          <a:pt x="290" y="491"/>
                          <a:pt x="227" y="4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31" name="Freeform 27">
                    <a:extLst>
                      <a:ext uri="{FF2B5EF4-FFF2-40B4-BE49-F238E27FC236}">
                        <a16:creationId xmlns:a16="http://schemas.microsoft.com/office/drawing/2014/main" id="{F155519A-7286-4BE0-9E9F-A4B8AF0944C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55997" y="2004226"/>
                    <a:ext cx="50399" cy="81206"/>
                  </a:xfrm>
                  <a:custGeom>
                    <a:avLst/>
                    <a:gdLst>
                      <a:gd name="T0" fmla="*/ 162 w 307"/>
                      <a:gd name="T1" fmla="*/ 0 h 494"/>
                      <a:gd name="T2" fmla="*/ 50 w 307"/>
                      <a:gd name="T3" fmla="*/ 0 h 494"/>
                      <a:gd name="T4" fmla="*/ 0 w 307"/>
                      <a:gd name="T5" fmla="*/ 50 h 494"/>
                      <a:gd name="T6" fmla="*/ 0 w 307"/>
                      <a:gd name="T7" fmla="*/ 444 h 494"/>
                      <a:gd name="T8" fmla="*/ 50 w 307"/>
                      <a:gd name="T9" fmla="*/ 494 h 494"/>
                      <a:gd name="T10" fmla="*/ 100 w 307"/>
                      <a:gd name="T11" fmla="*/ 444 h 494"/>
                      <a:gd name="T12" fmla="*/ 100 w 307"/>
                      <a:gd name="T13" fmla="*/ 309 h 494"/>
                      <a:gd name="T14" fmla="*/ 162 w 307"/>
                      <a:gd name="T15" fmla="*/ 309 h 494"/>
                      <a:gd name="T16" fmla="*/ 307 w 307"/>
                      <a:gd name="T17" fmla="*/ 154 h 494"/>
                      <a:gd name="T18" fmla="*/ 162 w 307"/>
                      <a:gd name="T19" fmla="*/ 0 h 494"/>
                      <a:gd name="T20" fmla="*/ 162 w 307"/>
                      <a:gd name="T21" fmla="*/ 208 h 494"/>
                      <a:gd name="T22" fmla="*/ 100 w 307"/>
                      <a:gd name="T23" fmla="*/ 208 h 494"/>
                      <a:gd name="T24" fmla="*/ 100 w 307"/>
                      <a:gd name="T25" fmla="*/ 100 h 494"/>
                      <a:gd name="T26" fmla="*/ 162 w 307"/>
                      <a:gd name="T27" fmla="*/ 100 h 494"/>
                      <a:gd name="T28" fmla="*/ 207 w 307"/>
                      <a:gd name="T29" fmla="*/ 154 h 494"/>
                      <a:gd name="T30" fmla="*/ 162 w 307"/>
                      <a:gd name="T31" fmla="*/ 208 h 4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07" h="494">
                        <a:moveTo>
                          <a:pt x="162" y="0"/>
                        </a:move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22" y="0"/>
                          <a:pt x="0" y="22"/>
                          <a:pt x="0" y="50"/>
                        </a:cubicBezTo>
                        <a:cubicBezTo>
                          <a:pt x="0" y="444"/>
                          <a:pt x="0" y="444"/>
                          <a:pt x="0" y="444"/>
                        </a:cubicBezTo>
                        <a:cubicBezTo>
                          <a:pt x="0" y="471"/>
                          <a:pt x="22" y="494"/>
                          <a:pt x="50" y="494"/>
                        </a:cubicBezTo>
                        <a:cubicBezTo>
                          <a:pt x="78" y="494"/>
                          <a:pt x="100" y="471"/>
                          <a:pt x="100" y="444"/>
                        </a:cubicBezTo>
                        <a:cubicBezTo>
                          <a:pt x="100" y="309"/>
                          <a:pt x="100" y="309"/>
                          <a:pt x="100" y="309"/>
                        </a:cubicBezTo>
                        <a:cubicBezTo>
                          <a:pt x="162" y="309"/>
                          <a:pt x="162" y="309"/>
                          <a:pt x="162" y="309"/>
                        </a:cubicBezTo>
                        <a:cubicBezTo>
                          <a:pt x="233" y="309"/>
                          <a:pt x="307" y="251"/>
                          <a:pt x="307" y="154"/>
                        </a:cubicBezTo>
                        <a:cubicBezTo>
                          <a:pt x="307" y="58"/>
                          <a:pt x="233" y="0"/>
                          <a:pt x="162" y="0"/>
                        </a:cubicBezTo>
                        <a:close/>
                        <a:moveTo>
                          <a:pt x="162" y="208"/>
                        </a:moveTo>
                        <a:cubicBezTo>
                          <a:pt x="100" y="208"/>
                          <a:pt x="100" y="208"/>
                          <a:pt x="100" y="208"/>
                        </a:cubicBezTo>
                        <a:cubicBezTo>
                          <a:pt x="100" y="100"/>
                          <a:pt x="100" y="100"/>
                          <a:pt x="100" y="100"/>
                        </a:cubicBezTo>
                        <a:cubicBezTo>
                          <a:pt x="162" y="100"/>
                          <a:pt x="162" y="100"/>
                          <a:pt x="162" y="100"/>
                        </a:cubicBezTo>
                        <a:cubicBezTo>
                          <a:pt x="174" y="100"/>
                          <a:pt x="207" y="110"/>
                          <a:pt x="207" y="154"/>
                        </a:cubicBezTo>
                        <a:cubicBezTo>
                          <a:pt x="207" y="199"/>
                          <a:pt x="174" y="208"/>
                          <a:pt x="162" y="2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  <p:sp>
                <p:nvSpPr>
                  <p:cNvPr id="33" name="Freeform 29">
                    <a:extLst>
                      <a:ext uri="{FF2B5EF4-FFF2-40B4-BE49-F238E27FC236}">
                        <a16:creationId xmlns:a16="http://schemas.microsoft.com/office/drawing/2014/main" id="{2F36D4B4-613C-4C1F-B370-1973B4FF345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76883" y="2002132"/>
                    <a:ext cx="73132" cy="83300"/>
                  </a:xfrm>
                  <a:custGeom>
                    <a:avLst/>
                    <a:gdLst>
                      <a:gd name="T0" fmla="*/ 434 w 444"/>
                      <a:gd name="T1" fmla="*/ 437 h 506"/>
                      <a:gd name="T2" fmla="*/ 268 w 444"/>
                      <a:gd name="T3" fmla="*/ 31 h 506"/>
                      <a:gd name="T4" fmla="*/ 268 w 444"/>
                      <a:gd name="T5" fmla="*/ 31 h 506"/>
                      <a:gd name="T6" fmla="*/ 245 w 444"/>
                      <a:gd name="T7" fmla="*/ 6 h 506"/>
                      <a:gd name="T8" fmla="*/ 241 w 444"/>
                      <a:gd name="T9" fmla="*/ 4 h 506"/>
                      <a:gd name="T10" fmla="*/ 241 w 444"/>
                      <a:gd name="T11" fmla="*/ 4 h 506"/>
                      <a:gd name="T12" fmla="*/ 237 w 444"/>
                      <a:gd name="T13" fmla="*/ 2 h 506"/>
                      <a:gd name="T14" fmla="*/ 232 w 444"/>
                      <a:gd name="T15" fmla="*/ 1 h 506"/>
                      <a:gd name="T16" fmla="*/ 227 w 444"/>
                      <a:gd name="T17" fmla="*/ 0 h 506"/>
                      <a:gd name="T18" fmla="*/ 222 w 444"/>
                      <a:gd name="T19" fmla="*/ 0 h 506"/>
                      <a:gd name="T20" fmla="*/ 217 w 444"/>
                      <a:gd name="T21" fmla="*/ 0 h 506"/>
                      <a:gd name="T22" fmla="*/ 212 w 444"/>
                      <a:gd name="T23" fmla="*/ 1 h 506"/>
                      <a:gd name="T24" fmla="*/ 207 w 444"/>
                      <a:gd name="T25" fmla="*/ 2 h 506"/>
                      <a:gd name="T26" fmla="*/ 203 w 444"/>
                      <a:gd name="T27" fmla="*/ 4 h 506"/>
                      <a:gd name="T28" fmla="*/ 203 w 444"/>
                      <a:gd name="T29" fmla="*/ 4 h 506"/>
                      <a:gd name="T30" fmla="*/ 199 w 444"/>
                      <a:gd name="T31" fmla="*/ 6 h 506"/>
                      <a:gd name="T32" fmla="*/ 176 w 444"/>
                      <a:gd name="T33" fmla="*/ 31 h 506"/>
                      <a:gd name="T34" fmla="*/ 176 w 444"/>
                      <a:gd name="T35" fmla="*/ 31 h 506"/>
                      <a:gd name="T36" fmla="*/ 10 w 444"/>
                      <a:gd name="T37" fmla="*/ 437 h 506"/>
                      <a:gd name="T38" fmla="*/ 38 w 444"/>
                      <a:gd name="T39" fmla="*/ 503 h 506"/>
                      <a:gd name="T40" fmla="*/ 57 w 444"/>
                      <a:gd name="T41" fmla="*/ 506 h 506"/>
                      <a:gd name="T42" fmla="*/ 103 w 444"/>
                      <a:gd name="T43" fmla="*/ 475 h 506"/>
                      <a:gd name="T44" fmla="*/ 137 w 444"/>
                      <a:gd name="T45" fmla="*/ 392 h 506"/>
                      <a:gd name="T46" fmla="*/ 307 w 444"/>
                      <a:gd name="T47" fmla="*/ 392 h 506"/>
                      <a:gd name="T48" fmla="*/ 341 w 444"/>
                      <a:gd name="T49" fmla="*/ 475 h 506"/>
                      <a:gd name="T50" fmla="*/ 387 w 444"/>
                      <a:gd name="T51" fmla="*/ 506 h 506"/>
                      <a:gd name="T52" fmla="*/ 406 w 444"/>
                      <a:gd name="T53" fmla="*/ 503 h 506"/>
                      <a:gd name="T54" fmla="*/ 434 w 444"/>
                      <a:gd name="T55" fmla="*/ 437 h 506"/>
                      <a:gd name="T56" fmla="*/ 178 w 444"/>
                      <a:gd name="T57" fmla="*/ 292 h 506"/>
                      <a:gd name="T58" fmla="*/ 222 w 444"/>
                      <a:gd name="T59" fmla="*/ 183 h 506"/>
                      <a:gd name="T60" fmla="*/ 266 w 444"/>
                      <a:gd name="T61" fmla="*/ 292 h 506"/>
                      <a:gd name="T62" fmla="*/ 178 w 444"/>
                      <a:gd name="T63" fmla="*/ 292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44" h="506">
                        <a:moveTo>
                          <a:pt x="434" y="437"/>
                        </a:moveTo>
                        <a:cubicBezTo>
                          <a:pt x="268" y="31"/>
                          <a:pt x="268" y="31"/>
                          <a:pt x="268" y="31"/>
                        </a:cubicBezTo>
                        <a:cubicBezTo>
                          <a:pt x="268" y="31"/>
                          <a:pt x="268" y="31"/>
                          <a:pt x="268" y="31"/>
                        </a:cubicBezTo>
                        <a:cubicBezTo>
                          <a:pt x="264" y="20"/>
                          <a:pt x="256" y="11"/>
                          <a:pt x="245" y="6"/>
                        </a:cubicBezTo>
                        <a:cubicBezTo>
                          <a:pt x="244" y="5"/>
                          <a:pt x="243" y="4"/>
                          <a:pt x="241" y="4"/>
                        </a:cubicBezTo>
                        <a:cubicBezTo>
                          <a:pt x="241" y="4"/>
                          <a:pt x="241" y="4"/>
                          <a:pt x="241" y="4"/>
                        </a:cubicBezTo>
                        <a:cubicBezTo>
                          <a:pt x="240" y="3"/>
                          <a:pt x="238" y="3"/>
                          <a:pt x="237" y="2"/>
                        </a:cubicBezTo>
                        <a:cubicBezTo>
                          <a:pt x="235" y="2"/>
                          <a:pt x="233" y="1"/>
                          <a:pt x="232" y="1"/>
                        </a:cubicBezTo>
                        <a:cubicBezTo>
                          <a:pt x="230" y="1"/>
                          <a:pt x="228" y="1"/>
                          <a:pt x="227" y="0"/>
                        </a:cubicBezTo>
                        <a:cubicBezTo>
                          <a:pt x="225" y="0"/>
                          <a:pt x="224" y="0"/>
                          <a:pt x="222" y="0"/>
                        </a:cubicBezTo>
                        <a:cubicBezTo>
                          <a:pt x="220" y="0"/>
                          <a:pt x="219" y="0"/>
                          <a:pt x="217" y="0"/>
                        </a:cubicBezTo>
                        <a:cubicBezTo>
                          <a:pt x="216" y="1"/>
                          <a:pt x="214" y="1"/>
                          <a:pt x="212" y="1"/>
                        </a:cubicBezTo>
                        <a:cubicBezTo>
                          <a:pt x="211" y="1"/>
                          <a:pt x="209" y="2"/>
                          <a:pt x="207" y="2"/>
                        </a:cubicBezTo>
                        <a:cubicBezTo>
                          <a:pt x="206" y="3"/>
                          <a:pt x="204" y="3"/>
                          <a:pt x="203" y="4"/>
                        </a:cubicBezTo>
                        <a:cubicBezTo>
                          <a:pt x="203" y="4"/>
                          <a:pt x="203" y="4"/>
                          <a:pt x="203" y="4"/>
                        </a:cubicBezTo>
                        <a:cubicBezTo>
                          <a:pt x="202" y="4"/>
                          <a:pt x="200" y="5"/>
                          <a:pt x="199" y="6"/>
                        </a:cubicBezTo>
                        <a:cubicBezTo>
                          <a:pt x="188" y="11"/>
                          <a:pt x="180" y="20"/>
                          <a:pt x="176" y="31"/>
                        </a:cubicBezTo>
                        <a:cubicBezTo>
                          <a:pt x="176" y="31"/>
                          <a:pt x="176" y="31"/>
                          <a:pt x="176" y="31"/>
                        </a:cubicBezTo>
                        <a:cubicBezTo>
                          <a:pt x="10" y="437"/>
                          <a:pt x="10" y="437"/>
                          <a:pt x="10" y="437"/>
                        </a:cubicBezTo>
                        <a:cubicBezTo>
                          <a:pt x="0" y="463"/>
                          <a:pt x="12" y="492"/>
                          <a:pt x="38" y="503"/>
                        </a:cubicBezTo>
                        <a:cubicBezTo>
                          <a:pt x="44" y="505"/>
                          <a:pt x="51" y="506"/>
                          <a:pt x="57" y="506"/>
                        </a:cubicBezTo>
                        <a:cubicBezTo>
                          <a:pt x="77" y="506"/>
                          <a:pt x="96" y="495"/>
                          <a:pt x="103" y="475"/>
                        </a:cubicBezTo>
                        <a:cubicBezTo>
                          <a:pt x="137" y="392"/>
                          <a:pt x="137" y="392"/>
                          <a:pt x="137" y="392"/>
                        </a:cubicBezTo>
                        <a:cubicBezTo>
                          <a:pt x="307" y="392"/>
                          <a:pt x="307" y="392"/>
                          <a:pt x="307" y="392"/>
                        </a:cubicBezTo>
                        <a:cubicBezTo>
                          <a:pt x="341" y="475"/>
                          <a:pt x="341" y="475"/>
                          <a:pt x="341" y="475"/>
                        </a:cubicBezTo>
                        <a:cubicBezTo>
                          <a:pt x="348" y="495"/>
                          <a:pt x="367" y="506"/>
                          <a:pt x="387" y="506"/>
                        </a:cubicBezTo>
                        <a:cubicBezTo>
                          <a:pt x="393" y="506"/>
                          <a:pt x="400" y="505"/>
                          <a:pt x="406" y="503"/>
                        </a:cubicBezTo>
                        <a:cubicBezTo>
                          <a:pt x="432" y="492"/>
                          <a:pt x="444" y="463"/>
                          <a:pt x="434" y="437"/>
                        </a:cubicBezTo>
                        <a:close/>
                        <a:moveTo>
                          <a:pt x="178" y="292"/>
                        </a:moveTo>
                        <a:cubicBezTo>
                          <a:pt x="222" y="183"/>
                          <a:pt x="222" y="183"/>
                          <a:pt x="222" y="183"/>
                        </a:cubicBezTo>
                        <a:cubicBezTo>
                          <a:pt x="266" y="292"/>
                          <a:pt x="266" y="292"/>
                          <a:pt x="266" y="292"/>
                        </a:cubicBezTo>
                        <a:lnTo>
                          <a:pt x="178" y="2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2828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99" name="Rounded Rectangle 98"/>
            <p:cNvSpPr/>
            <p:nvPr/>
          </p:nvSpPr>
          <p:spPr>
            <a:xfrm>
              <a:off x="5503785" y="3275869"/>
              <a:ext cx="2812735" cy="568980"/>
            </a:xfrm>
            <a:prstGeom prst="roundRect">
              <a:avLst/>
            </a:prstGeom>
            <a:noFill/>
            <a:ln w="95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675656" y="3262789"/>
              <a:ext cx="1560557" cy="903063"/>
            </a:xfrm>
            <a:prstGeom prst="round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835621" y="3262788"/>
              <a:ext cx="1631291" cy="643879"/>
            </a:xfrm>
            <a:prstGeom prst="roundRect">
              <a:avLst/>
            </a:prstGeom>
            <a:noFill/>
            <a:ln w="952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8" name="Rounded Rectangle 6">
              <a:extLst>
                <a:ext uri="{FF2B5EF4-FFF2-40B4-BE49-F238E27FC236}">
                  <a16:creationId xmlns:a16="http://schemas.microsoft.com/office/drawing/2014/main" id="{DFC44C1C-06B0-4228-8832-17E12D4FD60B}"/>
                </a:ext>
              </a:extLst>
            </p:cNvPr>
            <p:cNvSpPr/>
            <p:nvPr/>
          </p:nvSpPr>
          <p:spPr>
            <a:xfrm>
              <a:off x="1833837" y="3939940"/>
              <a:ext cx="1633075" cy="225912"/>
            </a:xfrm>
            <a:prstGeom prst="roundRect">
              <a:avLst>
                <a:gd name="adj" fmla="val 27716"/>
              </a:avLst>
            </a:prstGeom>
            <a:solidFill>
              <a:srgbClr val="00507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rgbClr val="FFFFFF"/>
                  </a:solidFill>
                  <a:cs typeface="CiscoSansTT ExtraLight" panose="020B0303020201020303" pitchFamily="34" charset="0"/>
                </a:rPr>
                <a:t>Subscription Model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iscoSansTT ExtraLight" panose="020B0303020201020303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33837" y="4141168"/>
              <a:ext cx="16330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282828"/>
                  </a:solidFill>
                  <a:ea typeface="ＭＳ Ｐゴシック" charset="0"/>
                  <a:cs typeface="CiscoSansTT ExtraLight" panose="020B0303020201020303" pitchFamily="34" charset="0"/>
                </a:rPr>
                <a:t>SIFY PREMISE 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587014" y="4155970"/>
              <a:ext cx="16330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282828"/>
                  </a:solidFill>
                  <a:ea typeface="ＭＳ Ｐゴシック" charset="0"/>
                  <a:cs typeface="CiscoSansTT ExtraLight" panose="020B0303020201020303" pitchFamily="34" charset="0"/>
                </a:rPr>
                <a:t>IaaS, PaaS, SaaS </a:t>
              </a:r>
            </a:p>
          </p:txBody>
        </p:sp>
      </p:grpSp>
      <p:sp>
        <p:nvSpPr>
          <p:cNvPr id="100" name="Title 1"/>
          <p:cNvSpPr txBox="1">
            <a:spLocks/>
          </p:cNvSpPr>
          <p:nvPr/>
        </p:nvSpPr>
        <p:spPr>
          <a:xfrm>
            <a:off x="412602" y="265009"/>
            <a:ext cx="7538400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>
              <a:spcBef>
                <a:spcPct val="0"/>
              </a:spcBef>
              <a:buNone/>
              <a:defRPr kumimoji="0" lang="en-US" b="1" i="0" u="none" strike="noStrike" cap="all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IN" dirty="0"/>
              <a:t>Hybrid IT  - “</a:t>
            </a:r>
            <a:r>
              <a:rPr lang="en-IN" dirty="0" err="1"/>
              <a:t>cloud@core</a:t>
            </a:r>
            <a:r>
              <a:rPr lang="en-IN" dirty="0"/>
              <a:t>”</a:t>
            </a:r>
          </a:p>
        </p:txBody>
      </p:sp>
      <p:sp>
        <p:nvSpPr>
          <p:cNvPr id="101" name="Rounded Rectangle 6">
            <a:extLst>
              <a:ext uri="{FF2B5EF4-FFF2-40B4-BE49-F238E27FC236}">
                <a16:creationId xmlns:a16="http://schemas.microsoft.com/office/drawing/2014/main" id="{527B074E-99A4-4E37-9B1D-41BDE37F6C58}"/>
              </a:ext>
            </a:extLst>
          </p:cNvPr>
          <p:cNvSpPr/>
          <p:nvPr/>
        </p:nvSpPr>
        <p:spPr>
          <a:xfrm>
            <a:off x="7028325" y="3435870"/>
            <a:ext cx="565090" cy="267140"/>
          </a:xfrm>
          <a:prstGeom prst="roundRect">
            <a:avLst>
              <a:gd name="adj" fmla="val 27716"/>
            </a:avLst>
          </a:prstGeom>
          <a:solidFill>
            <a:srgbClr val="00507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dirty="0">
                <a:solidFill>
                  <a:srgbClr val="FFFFFF"/>
                </a:solidFill>
                <a:cs typeface="CiscoSansTT ExtraLight" panose="020B0303020201020303" pitchFamily="34" charset="0"/>
              </a:rPr>
              <a:t>Platform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iscoSansTT ExtraLight" panose="020B0303020201020303" pitchFamily="34" charset="0"/>
            </a:endParaRPr>
          </a:p>
        </p:txBody>
      </p:sp>
      <p:sp>
        <p:nvSpPr>
          <p:cNvPr id="102" name="Rounded Rectangle 6">
            <a:extLst>
              <a:ext uri="{FF2B5EF4-FFF2-40B4-BE49-F238E27FC236}">
                <a16:creationId xmlns:a16="http://schemas.microsoft.com/office/drawing/2014/main" id="{527B074E-99A4-4E37-9B1D-41BDE37F6C58}"/>
              </a:ext>
            </a:extLst>
          </p:cNvPr>
          <p:cNvSpPr/>
          <p:nvPr/>
        </p:nvSpPr>
        <p:spPr>
          <a:xfrm>
            <a:off x="7607009" y="3435870"/>
            <a:ext cx="681268" cy="267140"/>
          </a:xfrm>
          <a:prstGeom prst="roundRect">
            <a:avLst>
              <a:gd name="adj" fmla="val 27716"/>
            </a:avLst>
          </a:prstGeom>
          <a:solidFill>
            <a:srgbClr val="005073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 noProof="0" dirty="0">
                <a:solidFill>
                  <a:srgbClr val="FFFFFF"/>
                </a:solidFill>
                <a:cs typeface="CiscoSansTT ExtraLight" panose="020B0303020201020303" pitchFamily="34" charset="0"/>
              </a:rPr>
              <a:t>Automation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4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5A71257F-E552-4FDD-BC02-2029ED4CDCD2}"/>
              </a:ext>
            </a:extLst>
          </p:cNvPr>
          <p:cNvSpPr/>
          <p:nvPr/>
        </p:nvSpPr>
        <p:spPr>
          <a:xfrm rot="16200000">
            <a:off x="485777" y="825497"/>
            <a:ext cx="3744914" cy="4068763"/>
          </a:xfrm>
          <a:prstGeom prst="round2SameRect">
            <a:avLst>
              <a:gd name="adj1" fmla="val 7651"/>
              <a:gd name="adj2" fmla="val 0"/>
            </a:avLst>
          </a:prstGeom>
          <a:solidFill>
            <a:srgbClr val="DCE6F2">
              <a:alpha val="4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224F4F-E0D9-4E0C-9233-56DA077C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partner of choice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006E9-831F-41D8-B117-D7743F20EDA4}"/>
              </a:ext>
            </a:extLst>
          </p:cNvPr>
          <p:cNvSpPr txBox="1"/>
          <p:nvPr/>
        </p:nvSpPr>
        <p:spPr>
          <a:xfrm>
            <a:off x="511046" y="1312858"/>
            <a:ext cx="3694370" cy="3467686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marL="0" marR="0" lvl="0" indent="0" algn="ctr" defTabSz="914264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Sify  has the desired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Skills, Experience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Solutions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required to meet our customers key digital priorities. </a:t>
            </a:r>
          </a:p>
          <a:p>
            <a:pPr marL="0" marR="0" lvl="0" indent="0" algn="ctr" defTabSz="914264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have been successfully managing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more than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900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customers across our DCs, Sify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CloudInfinit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AWS, Azure, OCI to ensure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continuous consumption, increase efficiency, lower operating costs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and achieve infrastructure independence at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scale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8F152-4606-4787-928D-792FF5FD13C5}"/>
              </a:ext>
            </a:extLst>
          </p:cNvPr>
          <p:cNvSpPr txBox="1"/>
          <p:nvPr/>
        </p:nvSpPr>
        <p:spPr>
          <a:xfrm>
            <a:off x="4751388" y="1042584"/>
            <a:ext cx="4086000" cy="21544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BUILD + SERVICE MODEL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CC348-3364-46BD-8D76-89ACE68B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488" y="1532527"/>
            <a:ext cx="4428900" cy="3336308"/>
          </a:xfrm>
          <a:prstGeom prst="rect">
            <a:avLst/>
          </a:prstGeom>
          <a:noFill/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677AEFC-4A28-46A3-AB92-B7A7D0D3F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59" b="16514"/>
          <a:stretch/>
        </p:blipFill>
        <p:spPr>
          <a:xfrm>
            <a:off x="6546401" y="2013160"/>
            <a:ext cx="638844" cy="3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77DA-FA0B-45B4-BC1F-BE2C4DC4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SIFY’s DATA CENTRE experience SNAPSHOT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EC7CC-727B-4E33-860E-858337FCD7F2}"/>
              </a:ext>
            </a:extLst>
          </p:cNvPr>
          <p:cNvSpPr txBox="1"/>
          <p:nvPr/>
        </p:nvSpPr>
        <p:spPr>
          <a:xfrm>
            <a:off x="226856" y="4591894"/>
            <a:ext cx="4153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Calibri"/>
                <a:sym typeface="Calibri"/>
              </a:rPr>
              <a:t>Sify confidential – To be strictly followed by NDA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Calibri"/>
              <a:sym typeface="Calibri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FE68CC-9C8A-4805-B3D2-AA70BCFAAFE0}"/>
              </a:ext>
            </a:extLst>
          </p:cNvPr>
          <p:cNvGrpSpPr/>
          <p:nvPr/>
        </p:nvGrpSpPr>
        <p:grpSpPr>
          <a:xfrm>
            <a:off x="467544" y="902949"/>
            <a:ext cx="1800000" cy="1807881"/>
            <a:chOff x="619165" y="902949"/>
            <a:chExt cx="1800000" cy="18078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B6BC9D-2DEA-423A-9460-8AA153D0AF2E}"/>
                </a:ext>
              </a:extLst>
            </p:cNvPr>
            <p:cNvSpPr txBox="1"/>
            <p:nvPr/>
          </p:nvSpPr>
          <p:spPr>
            <a:xfrm>
              <a:off x="619165" y="1510501"/>
              <a:ext cx="180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20 years of experience </a:t>
              </a:r>
              <a:b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</a:br>
              <a:r>
                <a:rPr lang="en-US" sz="1100" dirty="0">
                  <a:cs typeface="Calibri"/>
                  <a:sym typeface="Calibri"/>
                </a:rPr>
                <a:t>in Build, Own, Operate </a:t>
              </a:r>
              <a:br>
                <a:rPr lang="en-US" sz="1100" dirty="0">
                  <a:cs typeface="Calibri"/>
                  <a:sym typeface="Calibri"/>
                </a:rPr>
              </a:br>
              <a:r>
                <a:rPr lang="en-US" sz="1100" dirty="0">
                  <a:cs typeface="Calibri"/>
                  <a:sym typeface="Calibri"/>
                </a:rPr>
                <a:t>Carrier-Neutral Data Centers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cs typeface="Calibri"/>
                <a:sym typeface="Calibri"/>
              </a:endParaRPr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F58023A7-6D8D-44A3-BCA5-BA5AC8E3E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165" y="902949"/>
              <a:ext cx="648000" cy="648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5B519E2-2330-4B70-A9E9-22C0EB435174}"/>
              </a:ext>
            </a:extLst>
          </p:cNvPr>
          <p:cNvGrpSpPr/>
          <p:nvPr/>
        </p:nvGrpSpPr>
        <p:grpSpPr>
          <a:xfrm>
            <a:off x="2615843" y="992949"/>
            <a:ext cx="1800000" cy="1163883"/>
            <a:chOff x="2716923" y="992949"/>
            <a:chExt cx="1800000" cy="11638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CD16B-0006-483F-8D08-38EF67425422}"/>
                </a:ext>
              </a:extLst>
            </p:cNvPr>
            <p:cNvSpPr txBox="1"/>
            <p:nvPr/>
          </p:nvSpPr>
          <p:spPr>
            <a:xfrm>
              <a:off x="2716923" y="1510501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10 Data Centers</a:t>
              </a:r>
            </a:p>
            <a:p>
              <a:pPr algn="ctr">
                <a:defRPr/>
              </a:pPr>
              <a:r>
                <a:rPr lang="en-US" sz="1100" dirty="0">
                  <a:cs typeface="Calibri"/>
                  <a:sym typeface="Calibri"/>
                </a:rPr>
                <a:t>with 71 MW IT Power in key cities</a:t>
              </a:r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E46E2C8E-5C35-4D2B-B947-5B2E2BC1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923" y="992949"/>
              <a:ext cx="468000" cy="4680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46ECFC-A1F2-467E-9659-3E83EF41F340}"/>
              </a:ext>
            </a:extLst>
          </p:cNvPr>
          <p:cNvGrpSpPr/>
          <p:nvPr/>
        </p:nvGrpSpPr>
        <p:grpSpPr>
          <a:xfrm>
            <a:off x="4764142" y="956949"/>
            <a:ext cx="1800000" cy="1753881"/>
            <a:chOff x="4814681" y="956949"/>
            <a:chExt cx="1800000" cy="17538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60F1A1-1665-422E-A7C5-3F1EE0986356}"/>
                </a:ext>
              </a:extLst>
            </p:cNvPr>
            <p:cNvSpPr txBox="1"/>
            <p:nvPr/>
          </p:nvSpPr>
          <p:spPr>
            <a:xfrm>
              <a:off x="4814681" y="1510501"/>
              <a:ext cx="180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Truly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carrier-neutral</a:t>
              </a:r>
            </a:p>
            <a:p>
              <a:pPr algn="ctr">
                <a:defRPr/>
              </a:pPr>
              <a:r>
                <a:rPr lang="en-US" sz="1100" dirty="0">
                  <a:cs typeface="Calibri"/>
                  <a:sym typeface="Calibri"/>
                </a:rPr>
                <a:t>More than 90% of fiber links are from non-Sify Telecom Providers</a:t>
              </a: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CCB6057F-D4D6-4B9D-A12C-D48A6199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4681" y="956949"/>
              <a:ext cx="540000" cy="5400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7046D39-2862-4D26-B476-5D40E40594F7}"/>
              </a:ext>
            </a:extLst>
          </p:cNvPr>
          <p:cNvGrpSpPr/>
          <p:nvPr/>
        </p:nvGrpSpPr>
        <p:grpSpPr>
          <a:xfrm>
            <a:off x="6912440" y="902949"/>
            <a:ext cx="1800000" cy="2183601"/>
            <a:chOff x="6912440" y="911949"/>
            <a:chExt cx="1800000" cy="21836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D87AEA-6E7C-422B-ADEE-9A56EFB9BABC}"/>
                </a:ext>
              </a:extLst>
            </p:cNvPr>
            <p:cNvSpPr txBox="1"/>
            <p:nvPr/>
          </p:nvSpPr>
          <p:spPr>
            <a:xfrm>
              <a:off x="6912440" y="1510501"/>
              <a:ext cx="1800000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Multiple Internet Exchange</a:t>
              </a:r>
            </a:p>
            <a:p>
              <a:pPr algn="ctr">
                <a:defRPr/>
              </a:pPr>
              <a:r>
                <a:rPr lang="en-US" sz="1100" dirty="0">
                  <a:cs typeface="Calibri"/>
                  <a:sym typeface="Calibri"/>
                </a:rPr>
                <a:t>ecosystem facilitating OTTs and ISPs interconnect via portal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cs typeface="Calibri"/>
                <a:sym typeface="Calibri"/>
              </a:endParaRPr>
            </a:p>
          </p:txBody>
        </p:sp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C72744EB-BAF5-4176-9A25-CCCA1E63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7440" y="911949"/>
              <a:ext cx="630000" cy="630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6A673D-8BB6-4B8B-AC8B-321A8F8CF6A8}"/>
              </a:ext>
            </a:extLst>
          </p:cNvPr>
          <p:cNvGrpSpPr/>
          <p:nvPr/>
        </p:nvGrpSpPr>
        <p:grpSpPr>
          <a:xfrm>
            <a:off x="467544" y="2958662"/>
            <a:ext cx="1800000" cy="1917925"/>
            <a:chOff x="619165" y="2958662"/>
            <a:chExt cx="1800000" cy="19179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78CBED-226A-4264-B7FE-B5D35BA720AB}"/>
                </a:ext>
              </a:extLst>
            </p:cNvPr>
            <p:cNvSpPr txBox="1"/>
            <p:nvPr/>
          </p:nvSpPr>
          <p:spPr>
            <a:xfrm>
              <a:off x="619165" y="3506981"/>
              <a:ext cx="1800000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Multi year experience</a:t>
              </a:r>
            </a:p>
            <a:p>
              <a:pPr algn="ctr">
                <a:defRPr/>
              </a:pPr>
              <a:r>
                <a:rPr lang="en-US" sz="1100" dirty="0">
                  <a:cs typeface="Calibri"/>
                  <a:sym typeface="Calibri"/>
                </a:rPr>
                <a:t>of managing Hyper-scale, Internet Exchange customers</a:t>
              </a:r>
            </a:p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Calibri"/>
                <a:sym typeface="Calibri"/>
              </a:endParaRPr>
            </a:p>
          </p:txBody>
        </p:sp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2E648F03-D92D-4054-9DFE-1736B1E8B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165" y="2958662"/>
              <a:ext cx="540000" cy="540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14218BD-803D-4F4B-AA6A-0965EEAA9CBD}"/>
              </a:ext>
            </a:extLst>
          </p:cNvPr>
          <p:cNvGrpSpPr/>
          <p:nvPr/>
        </p:nvGrpSpPr>
        <p:grpSpPr>
          <a:xfrm>
            <a:off x="2615843" y="2994662"/>
            <a:ext cx="1800000" cy="1158650"/>
            <a:chOff x="2716923" y="2994662"/>
            <a:chExt cx="1800000" cy="11586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1C8BDF-A2EF-4C9D-BB39-37296B3BE0AF}"/>
                </a:ext>
              </a:extLst>
            </p:cNvPr>
            <p:cNvSpPr txBox="1"/>
            <p:nvPr/>
          </p:nvSpPr>
          <p:spPr>
            <a:xfrm>
              <a:off x="2716923" y="3506981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Roadmap</a:t>
              </a:r>
            </a:p>
            <a:p>
              <a:pPr algn="ctr">
                <a:defRPr/>
              </a:pPr>
              <a:r>
                <a:rPr lang="en-US" sz="1100" dirty="0">
                  <a:cs typeface="Calibri"/>
                  <a:sym typeface="Calibri"/>
                </a:rPr>
                <a:t>to add </a:t>
              </a:r>
              <a:br>
                <a:rPr lang="en-US" sz="1100" dirty="0">
                  <a:cs typeface="Calibri"/>
                  <a:sym typeface="Calibri"/>
                </a:rPr>
              </a:br>
              <a:r>
                <a:rPr lang="en-US" sz="1100" dirty="0">
                  <a:cs typeface="Calibri"/>
                  <a:sym typeface="Calibri"/>
                </a:rPr>
                <a:t>200 MW in next 4 years </a:t>
              </a:r>
            </a:p>
          </p:txBody>
        </p:sp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99121675-6BFF-4CBF-8A6F-6C6533021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923" y="2994662"/>
              <a:ext cx="468000" cy="468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A1C8C8-9C08-43F8-9448-9DD572205FC8}"/>
              </a:ext>
            </a:extLst>
          </p:cNvPr>
          <p:cNvGrpSpPr/>
          <p:nvPr/>
        </p:nvGrpSpPr>
        <p:grpSpPr>
          <a:xfrm>
            <a:off x="4764142" y="2958662"/>
            <a:ext cx="1800000" cy="2133368"/>
            <a:chOff x="4814681" y="2958662"/>
            <a:chExt cx="1800000" cy="2133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8282B8-5D8E-40E5-AAA5-16EBFEADF0E4}"/>
                </a:ext>
              </a:extLst>
            </p:cNvPr>
            <p:cNvSpPr txBox="1"/>
            <p:nvPr/>
          </p:nvSpPr>
          <p:spPr>
            <a:xfrm>
              <a:off x="4814681" y="3506981"/>
              <a:ext cx="1800000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Rich Interconnect Ecosystem </a:t>
              </a:r>
              <a:b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</a:br>
              <a:r>
                <a:rPr lang="en-US" sz="1100" dirty="0">
                  <a:cs typeface="Calibri"/>
                  <a:sym typeface="Calibri"/>
                </a:rPr>
                <a:t>Hyperscale Cloud, Multiple Internet Exchanges, Content IP peering nodes &amp; ISP Interconnect</a:t>
              </a:r>
            </a:p>
          </p:txBody>
        </p:sp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1ACCA4AB-A1E5-4D1D-BABF-50283A537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4681" y="2958662"/>
              <a:ext cx="540000" cy="540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03ACDA-9ED5-407E-8162-15957BF80E20}"/>
              </a:ext>
            </a:extLst>
          </p:cNvPr>
          <p:cNvGrpSpPr/>
          <p:nvPr/>
        </p:nvGrpSpPr>
        <p:grpSpPr>
          <a:xfrm>
            <a:off x="6912440" y="2958662"/>
            <a:ext cx="1800000" cy="1748648"/>
            <a:chOff x="6912440" y="2958662"/>
            <a:chExt cx="1800000" cy="17486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4F0DDF-1D33-4CBC-B95F-B160CA0A2EF3}"/>
                </a:ext>
              </a:extLst>
            </p:cNvPr>
            <p:cNvSpPr txBox="1"/>
            <p:nvPr/>
          </p:nvSpPr>
          <p:spPr>
            <a:xfrm>
              <a:off x="6912440" y="3506981"/>
              <a:ext cx="180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Self-service Portal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/>
                  <a:ea typeface="+mn-ea"/>
                  <a:cs typeface="Calibri"/>
                  <a:sym typeface="Calibri"/>
                </a:rPr>
                <a:t> </a:t>
              </a:r>
            </a:p>
            <a:p>
              <a:pPr algn="ctr">
                <a:defRPr/>
              </a:pPr>
              <a:r>
                <a:rPr lang="en-US" sz="1100" dirty="0">
                  <a:cs typeface="Calibri"/>
                  <a:sym typeface="Calibri"/>
                </a:rPr>
                <a:t>for Cross Connects and rack space: deployment in 2-5 business days </a:t>
              </a:r>
            </a:p>
          </p:txBody>
        </p:sp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C293CAB2-8421-471E-821B-A98149D8D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2440" y="2958662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26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1FA100-58BC-3C4E-A021-331B34AC53C9}"/>
              </a:ext>
            </a:extLst>
          </p:cNvPr>
          <p:cNvGrpSpPr/>
          <p:nvPr/>
        </p:nvGrpSpPr>
        <p:grpSpPr>
          <a:xfrm>
            <a:off x="5965894" y="3961359"/>
            <a:ext cx="779705" cy="182880"/>
            <a:chOff x="5604279" y="3379145"/>
            <a:chExt cx="779705" cy="31519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031EDE0-8195-0644-84A7-13DBD6B2FDB5}"/>
                </a:ext>
              </a:extLst>
            </p:cNvPr>
            <p:cNvCxnSpPr/>
            <p:nvPr/>
          </p:nvCxnSpPr>
          <p:spPr>
            <a:xfrm>
              <a:off x="5604279" y="3420836"/>
              <a:ext cx="779705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07D968-F40B-D141-A76A-B1A1495C4AE6}"/>
                </a:ext>
              </a:extLst>
            </p:cNvPr>
            <p:cNvCxnSpPr/>
            <p:nvPr/>
          </p:nvCxnSpPr>
          <p:spPr>
            <a:xfrm rot="16200000">
              <a:off x="5681195" y="3536744"/>
              <a:ext cx="315198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2A337A-CD32-464C-A2BA-E62DA85E5308}"/>
              </a:ext>
            </a:extLst>
          </p:cNvPr>
          <p:cNvGrpSpPr/>
          <p:nvPr/>
        </p:nvGrpSpPr>
        <p:grpSpPr>
          <a:xfrm>
            <a:off x="2522473" y="2379168"/>
            <a:ext cx="1866413" cy="254698"/>
            <a:chOff x="22173" y="3444486"/>
            <a:chExt cx="1866413" cy="2203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1A1304-E66C-A747-9E94-DDB0DA550F37}"/>
                </a:ext>
              </a:extLst>
            </p:cNvPr>
            <p:cNvCxnSpPr/>
            <p:nvPr/>
          </p:nvCxnSpPr>
          <p:spPr>
            <a:xfrm rot="16200000">
              <a:off x="1031381" y="3554643"/>
              <a:ext cx="220314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13E3AD-7A11-0B4A-9F02-AA5A56C4AD23}"/>
                </a:ext>
              </a:extLst>
            </p:cNvPr>
            <p:cNvCxnSpPr/>
            <p:nvPr/>
          </p:nvCxnSpPr>
          <p:spPr>
            <a:xfrm rot="16200000">
              <a:off x="-87984" y="3554643"/>
              <a:ext cx="220314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8CAB5A-330E-6041-96A0-284EA6C5C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73" y="3444486"/>
              <a:ext cx="1866413" cy="1961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FD9052-4289-C94E-B8BF-DFFF7CA7F3B2}"/>
              </a:ext>
            </a:extLst>
          </p:cNvPr>
          <p:cNvCxnSpPr>
            <a:cxnSpLocks/>
          </p:cNvCxnSpPr>
          <p:nvPr/>
        </p:nvCxnSpPr>
        <p:spPr>
          <a:xfrm flipH="1" flipV="1">
            <a:off x="1575269" y="2182312"/>
            <a:ext cx="2515189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F6FAF1-D0B8-4C47-8BBF-34B51E44E2FA}"/>
              </a:ext>
            </a:extLst>
          </p:cNvPr>
          <p:cNvGrpSpPr/>
          <p:nvPr/>
        </p:nvGrpSpPr>
        <p:grpSpPr>
          <a:xfrm>
            <a:off x="116870" y="977182"/>
            <a:ext cx="6441389" cy="3789739"/>
            <a:chOff x="117434" y="813510"/>
            <a:chExt cx="6441389" cy="37897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B7ADA-576C-AF46-A554-65FB46FE0F24}"/>
                </a:ext>
              </a:extLst>
            </p:cNvPr>
            <p:cNvSpPr txBox="1"/>
            <p:nvPr/>
          </p:nvSpPr>
          <p:spPr>
            <a:xfrm>
              <a:off x="5426875" y="2959949"/>
              <a:ext cx="1021379" cy="532388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000" b="1">
                  <a:solidFill>
                    <a:schemeClr val="bg1"/>
                  </a:solidFill>
                  <a:latin typeface="Century Gothic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Bangalore 1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Electronic City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prstClr val="white"/>
                  </a:solidFill>
                  <a:latin typeface="Arial" panose="020B0604020202020204"/>
                  <a:cs typeface="Arial" panose="020B0604020202020204" pitchFamily="34" charset="0"/>
                </a:rPr>
                <a:t>4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 MW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85E590-708A-1941-891B-E0E14F15C4F3}"/>
                </a:ext>
              </a:extLst>
            </p:cNvPr>
            <p:cNvSpPr txBox="1"/>
            <p:nvPr/>
          </p:nvSpPr>
          <p:spPr>
            <a:xfrm>
              <a:off x="5655077" y="813510"/>
              <a:ext cx="903746" cy="532388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NOIDA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Tower 1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9.6MW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630550-6687-BF4B-9B29-C98F601C6A37}"/>
                </a:ext>
              </a:extLst>
            </p:cNvPr>
            <p:cNvSpPr txBox="1"/>
            <p:nvPr/>
          </p:nvSpPr>
          <p:spPr>
            <a:xfrm>
              <a:off x="4864460" y="4070861"/>
              <a:ext cx="831859" cy="532388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000" b="1">
                  <a:solidFill>
                    <a:schemeClr val="bg1"/>
                  </a:solidFill>
                  <a:latin typeface="Century Gothic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Chennai 1 Tidel Park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1.1 MW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3DD387-921D-664C-B72C-2E71EDC462F4}"/>
                </a:ext>
              </a:extLst>
            </p:cNvPr>
            <p:cNvSpPr txBox="1"/>
            <p:nvPr/>
          </p:nvSpPr>
          <p:spPr>
            <a:xfrm>
              <a:off x="503850" y="1409085"/>
              <a:ext cx="744596" cy="532388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Mumbai 1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Vashi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0.9 MW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54B9D-4DE6-E549-BDCC-D44DE2ECAAC6}"/>
                </a:ext>
              </a:extLst>
            </p:cNvPr>
            <p:cNvSpPr txBox="1"/>
            <p:nvPr/>
          </p:nvSpPr>
          <p:spPr>
            <a:xfrm>
              <a:off x="2694421" y="1420455"/>
              <a:ext cx="1146090" cy="532388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Mumbai 3 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Rabale - Tower 1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11.5 MW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180EE6-4F47-414C-8A05-4535CB72FABA}"/>
                </a:ext>
              </a:extLst>
            </p:cNvPr>
            <p:cNvSpPr txBox="1"/>
            <p:nvPr/>
          </p:nvSpPr>
          <p:spPr>
            <a:xfrm>
              <a:off x="1507048" y="1407447"/>
              <a:ext cx="1097280" cy="532388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Mumbai 2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Airoli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5.4 MW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33D430-4328-034E-AD14-59668EA239B9}"/>
                </a:ext>
              </a:extLst>
            </p:cNvPr>
            <p:cNvSpPr txBox="1"/>
            <p:nvPr/>
          </p:nvSpPr>
          <p:spPr>
            <a:xfrm>
              <a:off x="117434" y="4106499"/>
              <a:ext cx="1097280" cy="306526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000" b="1">
                  <a:solidFill>
                    <a:schemeClr val="bg1"/>
                  </a:solidFill>
                  <a:latin typeface="Century Gothic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Existing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* incl. planned expansion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FF573A0-D0C1-DC41-84DB-279AAADCD00E}"/>
              </a:ext>
            </a:extLst>
          </p:cNvPr>
          <p:cNvSpPr txBox="1"/>
          <p:nvPr/>
        </p:nvSpPr>
        <p:spPr>
          <a:xfrm>
            <a:off x="245948" y="4655493"/>
            <a:ext cx="32315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All Power references are Design IT Power at Full Capacity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88069-1341-5443-9A9E-714221A3D3EC}"/>
              </a:ext>
            </a:extLst>
          </p:cNvPr>
          <p:cNvGrpSpPr/>
          <p:nvPr/>
        </p:nvGrpSpPr>
        <p:grpSpPr>
          <a:xfrm>
            <a:off x="6767005" y="3977934"/>
            <a:ext cx="987703" cy="127828"/>
            <a:chOff x="5396281" y="3421484"/>
            <a:chExt cx="987703" cy="22031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24C00D-D2EA-274A-A294-12BD45076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6281" y="3431722"/>
              <a:ext cx="987703" cy="1223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EDBEB2D-3D14-9A44-9027-399352A80EAD}"/>
                </a:ext>
              </a:extLst>
            </p:cNvPr>
            <p:cNvCxnSpPr/>
            <p:nvPr/>
          </p:nvCxnSpPr>
          <p:spPr>
            <a:xfrm rot="16200000">
              <a:off x="5823231" y="3531641"/>
              <a:ext cx="220314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2E978F-AE42-C94F-AF2D-B98F1105824D}"/>
              </a:ext>
            </a:extLst>
          </p:cNvPr>
          <p:cNvGrpSpPr/>
          <p:nvPr/>
        </p:nvGrpSpPr>
        <p:grpSpPr>
          <a:xfrm>
            <a:off x="18579" y="1706101"/>
            <a:ext cx="8655041" cy="3103746"/>
            <a:chOff x="18577" y="1600111"/>
            <a:chExt cx="8655041" cy="31037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526EF6-3E9D-5243-9B2C-740058FDEDA0}"/>
                </a:ext>
              </a:extLst>
            </p:cNvPr>
            <p:cNvSpPr txBox="1"/>
            <p:nvPr/>
          </p:nvSpPr>
          <p:spPr>
            <a:xfrm>
              <a:off x="5744684" y="4081981"/>
              <a:ext cx="1097280" cy="621876"/>
            </a:xfrm>
            <a:prstGeom prst="roundRect">
              <a:avLst>
                <a:gd name="adj" fmla="val 9442"/>
              </a:avLst>
            </a:prstGeom>
            <a:solidFill>
              <a:srgbClr val="C3D69B">
                <a:alpha val="80000"/>
              </a:srgbClr>
            </a:solidFill>
            <a:ln>
              <a:noFill/>
            </a:ln>
          </p:spPr>
          <p:txBody>
            <a:bodyPr wrap="non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9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Chennai 2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Siruseri – Tower 1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16.0 MW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 Jun 2022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01F9D93-DE82-0042-A099-EF44414FB99A}"/>
                </a:ext>
              </a:extLst>
            </p:cNvPr>
            <p:cNvGrpSpPr/>
            <p:nvPr/>
          </p:nvGrpSpPr>
          <p:grpSpPr>
            <a:xfrm>
              <a:off x="4750954" y="2117315"/>
              <a:ext cx="3922664" cy="387191"/>
              <a:chOff x="4235320" y="2452043"/>
              <a:chExt cx="3922664" cy="38719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29A2663-5F81-6849-8185-8086192A911D}"/>
                  </a:ext>
                </a:extLst>
              </p:cNvPr>
              <p:cNvCxnSpPr/>
              <p:nvPr/>
            </p:nvCxnSpPr>
            <p:spPr>
              <a:xfrm>
                <a:off x="4235320" y="2832325"/>
                <a:ext cx="1207501" cy="0"/>
              </a:xfrm>
              <a:prstGeom prst="line">
                <a:avLst/>
              </a:prstGeom>
              <a:ln w="12700">
                <a:solidFill>
                  <a:srgbClr val="C0D72F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E3EE8E-4422-6C42-82FA-E76BD863326A}"/>
                  </a:ext>
                </a:extLst>
              </p:cNvPr>
              <p:cNvSpPr txBox="1"/>
              <p:nvPr/>
            </p:nvSpPr>
            <p:spPr>
              <a:xfrm>
                <a:off x="6970347" y="2452043"/>
                <a:ext cx="1187637" cy="387190"/>
              </a:xfrm>
              <a:prstGeom prst="roundRect">
                <a:avLst>
                  <a:gd name="adj" fmla="val 9442"/>
                </a:avLst>
              </a:pr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2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Hyderabad 1</a:t>
                </a:r>
              </a:p>
              <a:p>
                <a:pPr marL="0" marR="0" lvl="0" indent="0" algn="ctr" defTabSz="121904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Arial" panose="020B0604020202020204" pitchFamily="34" charset="0"/>
                  </a:rPr>
                  <a:t>8.0 MW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C668082-52F6-3749-B20A-0CA75A1B6FAC}"/>
                  </a:ext>
                </a:extLst>
              </p:cNvPr>
              <p:cNvCxnSpPr/>
              <p:nvPr/>
            </p:nvCxnSpPr>
            <p:spPr>
              <a:xfrm flipV="1">
                <a:off x="5433638" y="2584377"/>
                <a:ext cx="0" cy="243390"/>
              </a:xfrm>
              <a:prstGeom prst="line">
                <a:avLst/>
              </a:prstGeom>
              <a:ln w="12700">
                <a:solidFill>
                  <a:srgbClr val="C0D72F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6974CA3-B017-094D-8220-DC6446747A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31828" y="2616331"/>
                <a:ext cx="1491454" cy="0"/>
              </a:xfrm>
              <a:prstGeom prst="line">
                <a:avLst/>
              </a:prstGeom>
              <a:ln w="12700">
                <a:solidFill>
                  <a:srgbClr val="ABC125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40F086-5353-A44D-B0D9-EE6CDE29AC54}"/>
                </a:ext>
              </a:extLst>
            </p:cNvPr>
            <p:cNvSpPr txBox="1"/>
            <p:nvPr/>
          </p:nvSpPr>
          <p:spPr>
            <a:xfrm>
              <a:off x="18577" y="2579098"/>
              <a:ext cx="1009087" cy="654115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9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Mumbai 3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Rabale - Tower 2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9.6 MW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BFBFDD-B73C-0540-8511-D6DD43C37685}"/>
                </a:ext>
              </a:extLst>
            </p:cNvPr>
            <p:cNvSpPr txBox="1"/>
            <p:nvPr/>
          </p:nvSpPr>
          <p:spPr>
            <a:xfrm>
              <a:off x="1079325" y="2570151"/>
              <a:ext cx="936401" cy="650309"/>
            </a:xfrm>
            <a:prstGeom prst="roundRect">
              <a:avLst>
                <a:gd name="adj" fmla="val 9442"/>
              </a:avLst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Mumbai 3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Rabale - Tower 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27EBF4-801D-2C41-8AF3-904DE613B431}"/>
                </a:ext>
              </a:extLst>
            </p:cNvPr>
            <p:cNvSpPr txBox="1"/>
            <p:nvPr/>
          </p:nvSpPr>
          <p:spPr>
            <a:xfrm>
              <a:off x="1308410" y="4159973"/>
              <a:ext cx="1097280" cy="274320"/>
            </a:xfrm>
            <a:prstGeom prst="roundRect">
              <a:avLst>
                <a:gd name="adj" fmla="val 9442"/>
              </a:avLst>
            </a:prstGeom>
            <a:solidFill>
              <a:srgbClr val="C3D69B">
                <a:alpha val="80000"/>
              </a:srgbClr>
            </a:solidFill>
            <a:ln>
              <a:noFill/>
            </a:ln>
          </p:spPr>
          <p:txBody>
            <a:bodyPr wrap="non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9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Upcoming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5235276-D1B8-7C40-A277-55D4BFC5D08C}"/>
                </a:ext>
              </a:extLst>
            </p:cNvPr>
            <p:cNvGrpSpPr/>
            <p:nvPr/>
          </p:nvGrpSpPr>
          <p:grpSpPr>
            <a:xfrm>
              <a:off x="5736955" y="1600111"/>
              <a:ext cx="2936663" cy="481309"/>
              <a:chOff x="5218582" y="2396757"/>
              <a:chExt cx="2936663" cy="48130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CA58809-D5D9-7F4E-89E5-877F1D27E1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8582" y="2832325"/>
                <a:ext cx="224239" cy="45740"/>
              </a:xfrm>
              <a:prstGeom prst="line">
                <a:avLst/>
              </a:prstGeom>
              <a:ln w="12700">
                <a:solidFill>
                  <a:srgbClr val="C0D72F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D7102E-C6C6-E046-A55F-C0898FC84507}"/>
                  </a:ext>
                </a:extLst>
              </p:cNvPr>
              <p:cNvSpPr txBox="1"/>
              <p:nvPr/>
            </p:nvSpPr>
            <p:spPr>
              <a:xfrm>
                <a:off x="6956727" y="2396757"/>
                <a:ext cx="1198518" cy="387190"/>
              </a:xfrm>
              <a:prstGeom prst="roundRect">
                <a:avLst>
                  <a:gd name="adj" fmla="val 9442"/>
                </a:avLst>
              </a:pr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2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Kolkata 1</a:t>
                </a:r>
              </a:p>
              <a:p>
                <a:pPr marL="0" marR="0" lvl="0" indent="0" algn="ctr" defTabSz="9142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1.6 MW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305FE4-96DC-FF4E-9565-002C0DBBEBCA}"/>
                  </a:ext>
                </a:extLst>
              </p:cNvPr>
              <p:cNvCxnSpPr/>
              <p:nvPr/>
            </p:nvCxnSpPr>
            <p:spPr>
              <a:xfrm flipV="1">
                <a:off x="5433638" y="2584377"/>
                <a:ext cx="0" cy="243390"/>
              </a:xfrm>
              <a:prstGeom prst="line">
                <a:avLst/>
              </a:prstGeom>
              <a:ln w="12700">
                <a:solidFill>
                  <a:srgbClr val="C0D72F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39BD4C9-4EB9-194A-B8D8-A0A5E5E0BF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33638" y="2647310"/>
                <a:ext cx="1489644" cy="0"/>
              </a:xfrm>
              <a:prstGeom prst="line">
                <a:avLst/>
              </a:prstGeom>
              <a:ln w="12700">
                <a:solidFill>
                  <a:srgbClr val="ABC125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CEA1C4-70BE-9242-B3D9-DEE91B884081}"/>
              </a:ext>
            </a:extLst>
          </p:cNvPr>
          <p:cNvGrpSpPr/>
          <p:nvPr/>
        </p:nvGrpSpPr>
        <p:grpSpPr>
          <a:xfrm>
            <a:off x="2055689" y="2678345"/>
            <a:ext cx="7053525" cy="2104265"/>
            <a:chOff x="2055688" y="2572352"/>
            <a:chExt cx="7053525" cy="21042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155CC6-1686-3947-8D71-DBA8840AD49A}"/>
                </a:ext>
              </a:extLst>
            </p:cNvPr>
            <p:cNvSpPr txBox="1"/>
            <p:nvPr/>
          </p:nvSpPr>
          <p:spPr>
            <a:xfrm>
              <a:off x="2055688" y="2572352"/>
              <a:ext cx="1005840" cy="642604"/>
            </a:xfrm>
            <a:prstGeom prst="roundRect">
              <a:avLst>
                <a:gd name="adj" fmla="val 9442"/>
              </a:avLst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Mumbai 4 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Rabale – Tower 1 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6.0 MW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Dec 2021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21CA33-5569-5045-9DCF-82E3CAEF9F61}"/>
                </a:ext>
              </a:extLst>
            </p:cNvPr>
            <p:cNvSpPr txBox="1"/>
            <p:nvPr/>
          </p:nvSpPr>
          <p:spPr>
            <a:xfrm>
              <a:off x="6878939" y="4081980"/>
              <a:ext cx="1097280" cy="594637"/>
            </a:xfrm>
            <a:prstGeom prst="roundRect">
              <a:avLst>
                <a:gd name="adj" fmla="val 9442"/>
              </a:avLst>
            </a:prstGeom>
            <a:solidFill>
              <a:srgbClr val="93CDDD">
                <a:alpha val="80000"/>
              </a:srgbClr>
            </a:solidFill>
            <a:ln>
              <a:noFill/>
            </a:ln>
          </p:spPr>
          <p:txBody>
            <a:bodyPr wrap="non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9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Chennai 2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Siruseri – Tower 2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16.0 MW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Dec 2022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1E5530-903D-D742-80EB-2041236CF361}"/>
                </a:ext>
              </a:extLst>
            </p:cNvPr>
            <p:cNvSpPr txBox="1"/>
            <p:nvPr/>
          </p:nvSpPr>
          <p:spPr>
            <a:xfrm>
              <a:off x="3128946" y="2577026"/>
              <a:ext cx="1005840" cy="628551"/>
            </a:xfrm>
            <a:prstGeom prst="roundRect">
              <a:avLst>
                <a:gd name="adj" fmla="val 9442"/>
              </a:avLst>
            </a:prstGeom>
            <a:solidFill>
              <a:srgbClr val="93CDDD">
                <a:alpha val="80000"/>
              </a:srgbClr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Mumbai 4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Rabale - Tower 2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26 MW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Oct 2022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7E8F8F-8DD0-E84D-ADD3-5938DF0EAC55}"/>
                </a:ext>
              </a:extLst>
            </p:cNvPr>
            <p:cNvSpPr txBox="1"/>
            <p:nvPr/>
          </p:nvSpPr>
          <p:spPr>
            <a:xfrm>
              <a:off x="2499386" y="4159973"/>
              <a:ext cx="1097280" cy="274320"/>
            </a:xfrm>
            <a:prstGeom prst="roundRect">
              <a:avLst>
                <a:gd name="adj" fmla="val 9442"/>
              </a:avLst>
            </a:prstGeom>
            <a:solidFill>
              <a:srgbClr val="93CDDD">
                <a:alpha val="80000"/>
              </a:srgbClr>
            </a:solidFill>
            <a:ln>
              <a:noFill/>
            </a:ln>
          </p:spPr>
          <p:txBody>
            <a:bodyPr wrap="non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9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Planning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A7210F-708F-444E-A73B-74693DA7A67F}"/>
                </a:ext>
              </a:extLst>
            </p:cNvPr>
            <p:cNvSpPr txBox="1"/>
            <p:nvPr/>
          </p:nvSpPr>
          <p:spPr>
            <a:xfrm>
              <a:off x="8011933" y="4081981"/>
              <a:ext cx="1097280" cy="594636"/>
            </a:xfrm>
            <a:prstGeom prst="roundRect">
              <a:avLst>
                <a:gd name="adj" fmla="val 9442"/>
              </a:avLst>
            </a:prstGeom>
            <a:solidFill>
              <a:srgbClr val="93CDDD">
                <a:alpha val="80000"/>
              </a:srgbClr>
            </a:solidFill>
            <a:ln>
              <a:noFill/>
            </a:ln>
          </p:spPr>
          <p:txBody>
            <a:bodyPr wrap="none" rtlCol="0" anchor="ctr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9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Chennai 2</a:t>
              </a:r>
            </a:p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Siruseri – Tower 3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16.0 MW</a:t>
              </a:r>
            </a:p>
            <a:p>
              <a:pPr marL="0" marR="0" lvl="0" indent="0" algn="ctr" defTabSz="1219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Jun 2024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369D16-53AC-DB4F-B960-56847A2DD627}"/>
              </a:ext>
            </a:extLst>
          </p:cNvPr>
          <p:cNvGrpSpPr/>
          <p:nvPr/>
        </p:nvGrpSpPr>
        <p:grpSpPr>
          <a:xfrm>
            <a:off x="7765140" y="3977934"/>
            <a:ext cx="987703" cy="144000"/>
            <a:chOff x="5396281" y="3421484"/>
            <a:chExt cx="987703" cy="22031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A2CCF7-2F43-8440-BDF1-D9202BBAF2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6281" y="3431722"/>
              <a:ext cx="987703" cy="1223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BA5048-5E9C-D443-AF99-1C18DE2C174D}"/>
                </a:ext>
              </a:extLst>
            </p:cNvPr>
            <p:cNvCxnSpPr/>
            <p:nvPr/>
          </p:nvCxnSpPr>
          <p:spPr>
            <a:xfrm rot="16200000">
              <a:off x="5823231" y="3531641"/>
              <a:ext cx="220314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B8CB15F-2C40-D84C-B64A-999DD5E83152}"/>
              </a:ext>
            </a:extLst>
          </p:cNvPr>
          <p:cNvSpPr txBox="1"/>
          <p:nvPr/>
        </p:nvSpPr>
        <p:spPr>
          <a:xfrm>
            <a:off x="5525781" y="2613902"/>
            <a:ext cx="990850" cy="258128"/>
          </a:xfrm>
          <a:prstGeom prst="roundRect">
            <a:avLst>
              <a:gd name="adj" fmla="val 9442"/>
            </a:avLst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 w="0"/>
                <a:solidFill>
                  <a:srgbClr val="C3D6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BENGALURU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892956-49DD-784F-B150-DC2190A93047}"/>
              </a:ext>
            </a:extLst>
          </p:cNvPr>
          <p:cNvGrpSpPr/>
          <p:nvPr/>
        </p:nvGrpSpPr>
        <p:grpSpPr>
          <a:xfrm>
            <a:off x="4864461" y="3982110"/>
            <a:ext cx="1088656" cy="146887"/>
            <a:chOff x="5295328" y="3388635"/>
            <a:chExt cx="1088656" cy="25316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2E210E-24B6-6A42-B9C0-D73C20F10F7F}"/>
                </a:ext>
              </a:extLst>
            </p:cNvPr>
            <p:cNvCxnSpPr>
              <a:cxnSpLocks/>
            </p:cNvCxnSpPr>
            <p:nvPr/>
          </p:nvCxnSpPr>
          <p:spPr>
            <a:xfrm>
              <a:off x="5295328" y="3388635"/>
              <a:ext cx="1088656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1F1647B-7345-A946-9D3B-FE1830985D2C}"/>
                </a:ext>
              </a:extLst>
            </p:cNvPr>
            <p:cNvCxnSpPr/>
            <p:nvPr/>
          </p:nvCxnSpPr>
          <p:spPr>
            <a:xfrm rot="16200000">
              <a:off x="5728637" y="3531641"/>
              <a:ext cx="220314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E1169AD-4A73-7449-AD45-DFD26AA313D9}"/>
              </a:ext>
            </a:extLst>
          </p:cNvPr>
          <p:cNvSpPr txBox="1"/>
          <p:nvPr/>
        </p:nvSpPr>
        <p:spPr>
          <a:xfrm>
            <a:off x="6428630" y="3706241"/>
            <a:ext cx="914400" cy="258128"/>
          </a:xfrm>
          <a:prstGeom prst="roundRect">
            <a:avLst>
              <a:gd name="adj" fmla="val 9442"/>
            </a:avLst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 w="0"/>
                <a:solidFill>
                  <a:srgbClr val="C3D6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CHENNAI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B69569A-1E24-BB4C-929D-FFCE091C999D}"/>
              </a:ext>
            </a:extLst>
          </p:cNvPr>
          <p:cNvCxnSpPr>
            <a:cxnSpLocks/>
          </p:cNvCxnSpPr>
          <p:nvPr/>
        </p:nvCxnSpPr>
        <p:spPr>
          <a:xfrm rot="5400000" flipV="1">
            <a:off x="1554144" y="2259798"/>
            <a:ext cx="26441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0567553-4B40-624F-ACDC-30B762248981}"/>
              </a:ext>
            </a:extLst>
          </p:cNvPr>
          <p:cNvCxnSpPr>
            <a:cxnSpLocks/>
          </p:cNvCxnSpPr>
          <p:nvPr/>
        </p:nvCxnSpPr>
        <p:spPr>
          <a:xfrm rot="5400000" flipV="1">
            <a:off x="3149640" y="2259797"/>
            <a:ext cx="26441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8AEA082-D8CA-4C49-A9D4-9A6467CC52DD}"/>
              </a:ext>
            </a:extLst>
          </p:cNvPr>
          <p:cNvCxnSpPr>
            <a:cxnSpLocks/>
          </p:cNvCxnSpPr>
          <p:nvPr/>
        </p:nvCxnSpPr>
        <p:spPr>
          <a:xfrm rot="5400000" flipV="1">
            <a:off x="2390643" y="2250272"/>
            <a:ext cx="264418" cy="0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201306-8939-C348-AF23-5606D419FE1E}"/>
              </a:ext>
            </a:extLst>
          </p:cNvPr>
          <p:cNvGrpSpPr/>
          <p:nvPr/>
        </p:nvGrpSpPr>
        <p:grpSpPr>
          <a:xfrm>
            <a:off x="569848" y="2379168"/>
            <a:ext cx="1866413" cy="254698"/>
            <a:chOff x="22173" y="3444486"/>
            <a:chExt cx="1866413" cy="22031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5E6D424-A7E7-6B46-8DBF-B166AA9A6678}"/>
                </a:ext>
              </a:extLst>
            </p:cNvPr>
            <p:cNvCxnSpPr/>
            <p:nvPr/>
          </p:nvCxnSpPr>
          <p:spPr>
            <a:xfrm rot="16200000">
              <a:off x="1031381" y="3554643"/>
              <a:ext cx="220314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37055F-DA11-D844-9A0E-52706A648327}"/>
                </a:ext>
              </a:extLst>
            </p:cNvPr>
            <p:cNvCxnSpPr/>
            <p:nvPr/>
          </p:nvCxnSpPr>
          <p:spPr>
            <a:xfrm rot="16200000">
              <a:off x="-87984" y="3554643"/>
              <a:ext cx="220314" cy="0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A5EC3BD-8515-3740-99C3-9E03A4ED52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73" y="3444486"/>
              <a:ext cx="1866413" cy="1961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092DA04-4103-6F4E-9570-33C5C616C509}"/>
              </a:ext>
            </a:extLst>
          </p:cNvPr>
          <p:cNvSpPr txBox="1"/>
          <p:nvPr/>
        </p:nvSpPr>
        <p:spPr>
          <a:xfrm>
            <a:off x="2173775" y="2250272"/>
            <a:ext cx="711122" cy="258128"/>
          </a:xfrm>
          <a:prstGeom prst="roundRect">
            <a:avLst>
              <a:gd name="adj" fmla="val 9442"/>
            </a:avLst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 w="0"/>
                <a:solidFill>
                  <a:srgbClr val="C3D6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MUMBAI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7C830C-03AE-8442-87B1-F6C61CF6CBDA}"/>
              </a:ext>
            </a:extLst>
          </p:cNvPr>
          <p:cNvGrpSpPr/>
          <p:nvPr/>
        </p:nvGrpSpPr>
        <p:grpSpPr>
          <a:xfrm>
            <a:off x="3758143" y="854504"/>
            <a:ext cx="4544102" cy="3126915"/>
            <a:chOff x="3758143" y="577063"/>
            <a:chExt cx="4544102" cy="3126915"/>
          </a:xfrm>
        </p:grpSpPr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6D5487E4-2B5F-DC45-9B74-4E7F8A890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112" y="586126"/>
              <a:ext cx="2752432" cy="2916953"/>
            </a:xfrm>
            <a:custGeom>
              <a:avLst/>
              <a:gdLst/>
              <a:ahLst/>
              <a:cxnLst>
                <a:cxn ang="0">
                  <a:pos x="408" y="1524"/>
                </a:cxn>
                <a:cxn ang="0">
                  <a:pos x="387" y="1463"/>
                </a:cxn>
                <a:cxn ang="0">
                  <a:pos x="319" y="1311"/>
                </a:cxn>
                <a:cxn ang="0">
                  <a:pos x="285" y="1222"/>
                </a:cxn>
                <a:cxn ang="0">
                  <a:pos x="252" y="1137"/>
                </a:cxn>
                <a:cxn ang="0">
                  <a:pos x="239" y="1039"/>
                </a:cxn>
                <a:cxn ang="0">
                  <a:pos x="232" y="976"/>
                </a:cxn>
                <a:cxn ang="0">
                  <a:pos x="238" y="883"/>
                </a:cxn>
                <a:cxn ang="0">
                  <a:pos x="228" y="838"/>
                </a:cxn>
                <a:cxn ang="0">
                  <a:pos x="213" y="815"/>
                </a:cxn>
                <a:cxn ang="0">
                  <a:pos x="165" y="888"/>
                </a:cxn>
                <a:cxn ang="0">
                  <a:pos x="41" y="796"/>
                </a:cxn>
                <a:cxn ang="0">
                  <a:pos x="104" y="791"/>
                </a:cxn>
                <a:cxn ang="0">
                  <a:pos x="42" y="770"/>
                </a:cxn>
                <a:cxn ang="0">
                  <a:pos x="9" y="731"/>
                </a:cxn>
                <a:cxn ang="0">
                  <a:pos x="78" y="698"/>
                </a:cxn>
                <a:cxn ang="0">
                  <a:pos x="154" y="667"/>
                </a:cxn>
                <a:cxn ang="0">
                  <a:pos x="109" y="527"/>
                </a:cxn>
                <a:cxn ang="0">
                  <a:pos x="249" y="458"/>
                </a:cxn>
                <a:cxn ang="0">
                  <a:pos x="354" y="347"/>
                </a:cxn>
                <a:cxn ang="0">
                  <a:pos x="403" y="274"/>
                </a:cxn>
                <a:cxn ang="0">
                  <a:pos x="280" y="67"/>
                </a:cxn>
                <a:cxn ang="0">
                  <a:pos x="570" y="159"/>
                </a:cxn>
                <a:cxn ang="0">
                  <a:pos x="610" y="247"/>
                </a:cxn>
                <a:cxn ang="0">
                  <a:pos x="573" y="313"/>
                </a:cxn>
                <a:cxn ang="0">
                  <a:pos x="644" y="357"/>
                </a:cxn>
                <a:cxn ang="0">
                  <a:pos x="647" y="428"/>
                </a:cxn>
                <a:cxn ang="0">
                  <a:pos x="756" y="522"/>
                </a:cxn>
                <a:cxn ang="0">
                  <a:pos x="855" y="536"/>
                </a:cxn>
                <a:cxn ang="0">
                  <a:pos x="976" y="581"/>
                </a:cxn>
                <a:cxn ang="0">
                  <a:pos x="1047" y="543"/>
                </a:cxn>
                <a:cxn ang="0">
                  <a:pos x="1085" y="533"/>
                </a:cxn>
                <a:cxn ang="0">
                  <a:pos x="1221" y="544"/>
                </a:cxn>
                <a:cxn ang="0">
                  <a:pos x="1261" y="484"/>
                </a:cxn>
                <a:cxn ang="0">
                  <a:pos x="1371" y="394"/>
                </a:cxn>
                <a:cxn ang="0">
                  <a:pos x="1453" y="393"/>
                </a:cxn>
                <a:cxn ang="0">
                  <a:pos x="1495" y="429"/>
                </a:cxn>
                <a:cxn ang="0">
                  <a:pos x="1475" y="491"/>
                </a:cxn>
                <a:cxn ang="0">
                  <a:pos x="1404" y="597"/>
                </a:cxn>
                <a:cxn ang="0">
                  <a:pos x="1335" y="686"/>
                </a:cxn>
                <a:cxn ang="0">
                  <a:pos x="1309" y="799"/>
                </a:cxn>
                <a:cxn ang="0">
                  <a:pos x="1271" y="712"/>
                </a:cxn>
                <a:cxn ang="0">
                  <a:pos x="1230" y="698"/>
                </a:cxn>
                <a:cxn ang="0">
                  <a:pos x="1280" y="634"/>
                </a:cxn>
                <a:cxn ang="0">
                  <a:pos x="1145" y="629"/>
                </a:cxn>
                <a:cxn ang="0">
                  <a:pos x="1106" y="588"/>
                </a:cxn>
                <a:cxn ang="0">
                  <a:pos x="1060" y="593"/>
                </a:cxn>
                <a:cxn ang="0">
                  <a:pos x="1061" y="663"/>
                </a:cxn>
                <a:cxn ang="0">
                  <a:pos x="1096" y="744"/>
                </a:cxn>
                <a:cxn ang="0">
                  <a:pos x="1113" y="838"/>
                </a:cxn>
                <a:cxn ang="0">
                  <a:pos x="1076" y="839"/>
                </a:cxn>
                <a:cxn ang="0">
                  <a:pos x="1044" y="838"/>
                </a:cxn>
                <a:cxn ang="0">
                  <a:pos x="998" y="915"/>
                </a:cxn>
                <a:cxn ang="0">
                  <a:pos x="932" y="956"/>
                </a:cxn>
                <a:cxn ang="0">
                  <a:pos x="912" y="969"/>
                </a:cxn>
                <a:cxn ang="0">
                  <a:pos x="784" y="1089"/>
                </a:cxn>
                <a:cxn ang="0">
                  <a:pos x="698" y="1151"/>
                </a:cxn>
                <a:cxn ang="0">
                  <a:pos x="633" y="1240"/>
                </a:cxn>
                <a:cxn ang="0">
                  <a:pos x="638" y="1300"/>
                </a:cxn>
                <a:cxn ang="0">
                  <a:pos x="614" y="1396"/>
                </a:cxn>
                <a:cxn ang="0">
                  <a:pos x="601" y="1487"/>
                </a:cxn>
                <a:cxn ang="0">
                  <a:pos x="590" y="1552"/>
                </a:cxn>
              </a:cxnLst>
              <a:rect l="0" t="0" r="r" b="b"/>
              <a:pathLst>
                <a:path w="1521" h="1612">
                  <a:moveTo>
                    <a:pt x="472" y="1612"/>
                  </a:moveTo>
                  <a:cubicBezTo>
                    <a:pt x="469" y="1612"/>
                    <a:pt x="465" y="1612"/>
                    <a:pt x="463" y="1611"/>
                  </a:cubicBezTo>
                  <a:cubicBezTo>
                    <a:pt x="461" y="1610"/>
                    <a:pt x="458" y="1609"/>
                    <a:pt x="456" y="1607"/>
                  </a:cubicBezTo>
                  <a:cubicBezTo>
                    <a:pt x="454" y="1606"/>
                    <a:pt x="454" y="1606"/>
                    <a:pt x="454" y="1606"/>
                  </a:cubicBezTo>
                  <a:cubicBezTo>
                    <a:pt x="453" y="1604"/>
                    <a:pt x="453" y="1603"/>
                    <a:pt x="451" y="1603"/>
                  </a:cubicBezTo>
                  <a:cubicBezTo>
                    <a:pt x="451" y="1602"/>
                    <a:pt x="451" y="1602"/>
                    <a:pt x="451" y="1602"/>
                  </a:cubicBezTo>
                  <a:cubicBezTo>
                    <a:pt x="450" y="1602"/>
                    <a:pt x="450" y="1602"/>
                    <a:pt x="450" y="1602"/>
                  </a:cubicBezTo>
                  <a:cubicBezTo>
                    <a:pt x="449" y="1600"/>
                    <a:pt x="448" y="1600"/>
                    <a:pt x="446" y="1599"/>
                  </a:cubicBezTo>
                  <a:cubicBezTo>
                    <a:pt x="444" y="1597"/>
                    <a:pt x="442" y="1595"/>
                    <a:pt x="440" y="1592"/>
                  </a:cubicBezTo>
                  <a:cubicBezTo>
                    <a:pt x="440" y="1591"/>
                    <a:pt x="438" y="1589"/>
                    <a:pt x="437" y="1587"/>
                  </a:cubicBezTo>
                  <a:cubicBezTo>
                    <a:pt x="436" y="1587"/>
                    <a:pt x="435" y="1586"/>
                    <a:pt x="435" y="1585"/>
                  </a:cubicBezTo>
                  <a:cubicBezTo>
                    <a:pt x="434" y="1584"/>
                    <a:pt x="433" y="1582"/>
                    <a:pt x="432" y="1581"/>
                  </a:cubicBezTo>
                  <a:cubicBezTo>
                    <a:pt x="430" y="1579"/>
                    <a:pt x="429" y="1578"/>
                    <a:pt x="428" y="1577"/>
                  </a:cubicBezTo>
                  <a:cubicBezTo>
                    <a:pt x="427" y="1574"/>
                    <a:pt x="424" y="1572"/>
                    <a:pt x="423" y="1572"/>
                  </a:cubicBezTo>
                  <a:cubicBezTo>
                    <a:pt x="423" y="1572"/>
                    <a:pt x="423" y="1572"/>
                    <a:pt x="423" y="1572"/>
                  </a:cubicBezTo>
                  <a:cubicBezTo>
                    <a:pt x="423" y="1572"/>
                    <a:pt x="423" y="1572"/>
                    <a:pt x="423" y="1572"/>
                  </a:cubicBezTo>
                  <a:cubicBezTo>
                    <a:pt x="422" y="1571"/>
                    <a:pt x="420" y="1569"/>
                    <a:pt x="419" y="1567"/>
                  </a:cubicBezTo>
                  <a:cubicBezTo>
                    <a:pt x="419" y="1566"/>
                    <a:pt x="418" y="1563"/>
                    <a:pt x="420" y="1562"/>
                  </a:cubicBezTo>
                  <a:cubicBezTo>
                    <a:pt x="421" y="1561"/>
                    <a:pt x="421" y="1561"/>
                    <a:pt x="421" y="1560"/>
                  </a:cubicBezTo>
                  <a:cubicBezTo>
                    <a:pt x="423" y="1556"/>
                    <a:pt x="423" y="1556"/>
                    <a:pt x="423" y="1556"/>
                  </a:cubicBezTo>
                  <a:cubicBezTo>
                    <a:pt x="419" y="1559"/>
                    <a:pt x="419" y="1559"/>
                    <a:pt x="419" y="1559"/>
                  </a:cubicBezTo>
                  <a:cubicBezTo>
                    <a:pt x="417" y="1559"/>
                    <a:pt x="416" y="1558"/>
                    <a:pt x="415" y="1556"/>
                  </a:cubicBezTo>
                  <a:cubicBezTo>
                    <a:pt x="415" y="1556"/>
                    <a:pt x="415" y="1556"/>
                    <a:pt x="415" y="1556"/>
                  </a:cubicBezTo>
                  <a:cubicBezTo>
                    <a:pt x="414" y="1555"/>
                    <a:pt x="414" y="1555"/>
                    <a:pt x="414" y="1555"/>
                  </a:cubicBezTo>
                  <a:cubicBezTo>
                    <a:pt x="413" y="1554"/>
                    <a:pt x="413" y="1552"/>
                    <a:pt x="414" y="1550"/>
                  </a:cubicBezTo>
                  <a:cubicBezTo>
                    <a:pt x="414" y="1550"/>
                    <a:pt x="414" y="1550"/>
                    <a:pt x="414" y="1550"/>
                  </a:cubicBezTo>
                  <a:cubicBezTo>
                    <a:pt x="415" y="1548"/>
                    <a:pt x="415" y="1548"/>
                    <a:pt x="415" y="1548"/>
                  </a:cubicBezTo>
                  <a:cubicBezTo>
                    <a:pt x="413" y="1548"/>
                    <a:pt x="413" y="1548"/>
                    <a:pt x="413" y="1548"/>
                  </a:cubicBezTo>
                  <a:cubicBezTo>
                    <a:pt x="413" y="1548"/>
                    <a:pt x="413" y="1547"/>
                    <a:pt x="413" y="1547"/>
                  </a:cubicBezTo>
                  <a:cubicBezTo>
                    <a:pt x="412" y="1547"/>
                    <a:pt x="412" y="1547"/>
                    <a:pt x="412" y="1547"/>
                  </a:cubicBezTo>
                  <a:cubicBezTo>
                    <a:pt x="411" y="1547"/>
                    <a:pt x="409" y="1546"/>
                    <a:pt x="409" y="1544"/>
                  </a:cubicBezTo>
                  <a:cubicBezTo>
                    <a:pt x="409" y="1544"/>
                    <a:pt x="409" y="1544"/>
                    <a:pt x="409" y="1544"/>
                  </a:cubicBezTo>
                  <a:cubicBezTo>
                    <a:pt x="409" y="1544"/>
                    <a:pt x="409" y="1544"/>
                    <a:pt x="409" y="1544"/>
                  </a:cubicBezTo>
                  <a:cubicBezTo>
                    <a:pt x="409" y="1543"/>
                    <a:pt x="408" y="1542"/>
                    <a:pt x="408" y="1541"/>
                  </a:cubicBezTo>
                  <a:cubicBezTo>
                    <a:pt x="407" y="1540"/>
                    <a:pt x="407" y="1539"/>
                    <a:pt x="406" y="1538"/>
                  </a:cubicBezTo>
                  <a:cubicBezTo>
                    <a:pt x="406" y="1537"/>
                    <a:pt x="406" y="1536"/>
                    <a:pt x="405" y="1533"/>
                  </a:cubicBezTo>
                  <a:cubicBezTo>
                    <a:pt x="404" y="1532"/>
                    <a:pt x="404" y="1531"/>
                    <a:pt x="404" y="1531"/>
                  </a:cubicBezTo>
                  <a:cubicBezTo>
                    <a:pt x="403" y="1528"/>
                    <a:pt x="403" y="1524"/>
                    <a:pt x="403" y="1522"/>
                  </a:cubicBezTo>
                  <a:cubicBezTo>
                    <a:pt x="403" y="1515"/>
                    <a:pt x="403" y="1515"/>
                    <a:pt x="403" y="1515"/>
                  </a:cubicBezTo>
                  <a:cubicBezTo>
                    <a:pt x="404" y="1514"/>
                    <a:pt x="404" y="1513"/>
                    <a:pt x="405" y="1513"/>
                  </a:cubicBezTo>
                  <a:cubicBezTo>
                    <a:pt x="406" y="1513"/>
                    <a:pt x="407" y="1514"/>
                    <a:pt x="407" y="1514"/>
                  </a:cubicBezTo>
                  <a:cubicBezTo>
                    <a:pt x="407" y="1515"/>
                    <a:pt x="407" y="1516"/>
                    <a:pt x="408" y="1517"/>
                  </a:cubicBezTo>
                  <a:cubicBezTo>
                    <a:pt x="408" y="1518"/>
                    <a:pt x="408" y="1518"/>
                    <a:pt x="408" y="1519"/>
                  </a:cubicBezTo>
                  <a:cubicBezTo>
                    <a:pt x="408" y="1519"/>
                    <a:pt x="408" y="1519"/>
                    <a:pt x="408" y="1519"/>
                  </a:cubicBezTo>
                  <a:cubicBezTo>
                    <a:pt x="408" y="1520"/>
                    <a:pt x="408" y="1520"/>
                    <a:pt x="408" y="1520"/>
                  </a:cubicBezTo>
                  <a:cubicBezTo>
                    <a:pt x="409" y="1521"/>
                    <a:pt x="409" y="1523"/>
                    <a:pt x="408" y="1524"/>
                  </a:cubicBezTo>
                  <a:cubicBezTo>
                    <a:pt x="408" y="1525"/>
                    <a:pt x="408" y="1525"/>
                    <a:pt x="408" y="1525"/>
                  </a:cubicBezTo>
                  <a:cubicBezTo>
                    <a:pt x="408" y="1525"/>
                    <a:pt x="408" y="1525"/>
                    <a:pt x="408" y="1525"/>
                  </a:cubicBezTo>
                  <a:cubicBezTo>
                    <a:pt x="408" y="1526"/>
                    <a:pt x="408" y="1526"/>
                    <a:pt x="408" y="1527"/>
                  </a:cubicBezTo>
                  <a:cubicBezTo>
                    <a:pt x="408" y="1528"/>
                    <a:pt x="408" y="1528"/>
                    <a:pt x="408" y="1528"/>
                  </a:cubicBezTo>
                  <a:cubicBezTo>
                    <a:pt x="409" y="1528"/>
                    <a:pt x="409" y="1528"/>
                    <a:pt x="409" y="1528"/>
                  </a:cubicBezTo>
                  <a:cubicBezTo>
                    <a:pt x="409" y="1528"/>
                    <a:pt x="409" y="1528"/>
                    <a:pt x="409" y="1528"/>
                  </a:cubicBezTo>
                  <a:cubicBezTo>
                    <a:pt x="410" y="1529"/>
                    <a:pt x="410" y="1529"/>
                    <a:pt x="411" y="1529"/>
                  </a:cubicBezTo>
                  <a:cubicBezTo>
                    <a:pt x="411" y="1529"/>
                    <a:pt x="412" y="1529"/>
                    <a:pt x="412" y="1529"/>
                  </a:cubicBezTo>
                  <a:cubicBezTo>
                    <a:pt x="414" y="1528"/>
                    <a:pt x="414" y="1528"/>
                    <a:pt x="414" y="1528"/>
                  </a:cubicBezTo>
                  <a:cubicBezTo>
                    <a:pt x="413" y="1527"/>
                    <a:pt x="413" y="1527"/>
                    <a:pt x="413" y="1527"/>
                  </a:cubicBezTo>
                  <a:cubicBezTo>
                    <a:pt x="412" y="1526"/>
                    <a:pt x="412" y="1524"/>
                    <a:pt x="412" y="1523"/>
                  </a:cubicBezTo>
                  <a:cubicBezTo>
                    <a:pt x="412" y="1513"/>
                    <a:pt x="412" y="1513"/>
                    <a:pt x="412" y="1513"/>
                  </a:cubicBezTo>
                  <a:cubicBezTo>
                    <a:pt x="411" y="1512"/>
                    <a:pt x="411" y="1512"/>
                    <a:pt x="411" y="1512"/>
                  </a:cubicBezTo>
                  <a:cubicBezTo>
                    <a:pt x="411" y="1512"/>
                    <a:pt x="411" y="1511"/>
                    <a:pt x="411" y="1510"/>
                  </a:cubicBezTo>
                  <a:cubicBezTo>
                    <a:pt x="410" y="1509"/>
                    <a:pt x="410" y="1508"/>
                    <a:pt x="410" y="1508"/>
                  </a:cubicBezTo>
                  <a:cubicBezTo>
                    <a:pt x="409" y="1507"/>
                    <a:pt x="408" y="1507"/>
                    <a:pt x="406" y="1507"/>
                  </a:cubicBezTo>
                  <a:cubicBezTo>
                    <a:pt x="404" y="1507"/>
                    <a:pt x="404" y="1507"/>
                    <a:pt x="404" y="1507"/>
                  </a:cubicBezTo>
                  <a:cubicBezTo>
                    <a:pt x="403" y="1507"/>
                    <a:pt x="403" y="1506"/>
                    <a:pt x="403" y="1506"/>
                  </a:cubicBezTo>
                  <a:cubicBezTo>
                    <a:pt x="406" y="1503"/>
                    <a:pt x="406" y="1503"/>
                    <a:pt x="406" y="1503"/>
                  </a:cubicBezTo>
                  <a:cubicBezTo>
                    <a:pt x="407" y="1502"/>
                    <a:pt x="407" y="1502"/>
                    <a:pt x="407" y="1501"/>
                  </a:cubicBezTo>
                  <a:cubicBezTo>
                    <a:pt x="407" y="1500"/>
                    <a:pt x="407" y="1500"/>
                    <a:pt x="406" y="1499"/>
                  </a:cubicBezTo>
                  <a:cubicBezTo>
                    <a:pt x="405" y="1499"/>
                    <a:pt x="404" y="1499"/>
                    <a:pt x="402" y="1499"/>
                  </a:cubicBezTo>
                  <a:cubicBezTo>
                    <a:pt x="402" y="1499"/>
                    <a:pt x="402" y="1499"/>
                    <a:pt x="402" y="1499"/>
                  </a:cubicBezTo>
                  <a:cubicBezTo>
                    <a:pt x="401" y="1499"/>
                    <a:pt x="401" y="1499"/>
                    <a:pt x="401" y="1499"/>
                  </a:cubicBezTo>
                  <a:cubicBezTo>
                    <a:pt x="401" y="1499"/>
                    <a:pt x="401" y="1499"/>
                    <a:pt x="401" y="1499"/>
                  </a:cubicBezTo>
                  <a:cubicBezTo>
                    <a:pt x="400" y="1499"/>
                    <a:pt x="400" y="1498"/>
                    <a:pt x="400" y="1497"/>
                  </a:cubicBezTo>
                  <a:cubicBezTo>
                    <a:pt x="400" y="1497"/>
                    <a:pt x="400" y="1497"/>
                    <a:pt x="400" y="1497"/>
                  </a:cubicBezTo>
                  <a:cubicBezTo>
                    <a:pt x="400" y="1497"/>
                    <a:pt x="400" y="1497"/>
                    <a:pt x="400" y="1497"/>
                  </a:cubicBezTo>
                  <a:cubicBezTo>
                    <a:pt x="399" y="1496"/>
                    <a:pt x="399" y="1494"/>
                    <a:pt x="399" y="1493"/>
                  </a:cubicBezTo>
                  <a:cubicBezTo>
                    <a:pt x="401" y="1491"/>
                    <a:pt x="401" y="1491"/>
                    <a:pt x="401" y="1491"/>
                  </a:cubicBezTo>
                  <a:cubicBezTo>
                    <a:pt x="401" y="1490"/>
                    <a:pt x="401" y="1490"/>
                    <a:pt x="401" y="1490"/>
                  </a:cubicBezTo>
                  <a:cubicBezTo>
                    <a:pt x="401" y="1489"/>
                    <a:pt x="401" y="1489"/>
                    <a:pt x="401" y="1488"/>
                  </a:cubicBezTo>
                  <a:cubicBezTo>
                    <a:pt x="400" y="1488"/>
                    <a:pt x="400" y="1488"/>
                    <a:pt x="399" y="1488"/>
                  </a:cubicBezTo>
                  <a:cubicBezTo>
                    <a:pt x="399" y="1488"/>
                    <a:pt x="399" y="1488"/>
                    <a:pt x="399" y="1488"/>
                  </a:cubicBezTo>
                  <a:cubicBezTo>
                    <a:pt x="398" y="1488"/>
                    <a:pt x="398" y="1488"/>
                    <a:pt x="398" y="1488"/>
                  </a:cubicBezTo>
                  <a:cubicBezTo>
                    <a:pt x="398" y="1489"/>
                    <a:pt x="397" y="1489"/>
                    <a:pt x="397" y="1489"/>
                  </a:cubicBezTo>
                  <a:cubicBezTo>
                    <a:pt x="397" y="1489"/>
                    <a:pt x="396" y="1488"/>
                    <a:pt x="396" y="1488"/>
                  </a:cubicBezTo>
                  <a:cubicBezTo>
                    <a:pt x="395" y="1486"/>
                    <a:pt x="395" y="1483"/>
                    <a:pt x="395" y="1482"/>
                  </a:cubicBezTo>
                  <a:cubicBezTo>
                    <a:pt x="395" y="1482"/>
                    <a:pt x="395" y="1482"/>
                    <a:pt x="395" y="1482"/>
                  </a:cubicBezTo>
                  <a:cubicBezTo>
                    <a:pt x="395" y="1482"/>
                    <a:pt x="395" y="1482"/>
                    <a:pt x="395" y="1482"/>
                  </a:cubicBezTo>
                  <a:cubicBezTo>
                    <a:pt x="394" y="1480"/>
                    <a:pt x="393" y="1478"/>
                    <a:pt x="393" y="1476"/>
                  </a:cubicBezTo>
                  <a:cubicBezTo>
                    <a:pt x="393" y="1476"/>
                    <a:pt x="393" y="1476"/>
                    <a:pt x="393" y="1476"/>
                  </a:cubicBezTo>
                  <a:cubicBezTo>
                    <a:pt x="393" y="1476"/>
                    <a:pt x="393" y="1476"/>
                    <a:pt x="393" y="1476"/>
                  </a:cubicBezTo>
                  <a:cubicBezTo>
                    <a:pt x="393" y="1475"/>
                    <a:pt x="392" y="1474"/>
                    <a:pt x="391" y="1473"/>
                  </a:cubicBezTo>
                  <a:cubicBezTo>
                    <a:pt x="391" y="1472"/>
                    <a:pt x="391" y="1471"/>
                    <a:pt x="391" y="1471"/>
                  </a:cubicBezTo>
                  <a:cubicBezTo>
                    <a:pt x="391" y="1469"/>
                    <a:pt x="389" y="1466"/>
                    <a:pt x="387" y="1463"/>
                  </a:cubicBezTo>
                  <a:cubicBezTo>
                    <a:pt x="386" y="1461"/>
                    <a:pt x="384" y="1456"/>
                    <a:pt x="383" y="1452"/>
                  </a:cubicBezTo>
                  <a:cubicBezTo>
                    <a:pt x="381" y="1449"/>
                    <a:pt x="381" y="1445"/>
                    <a:pt x="380" y="1443"/>
                  </a:cubicBezTo>
                  <a:cubicBezTo>
                    <a:pt x="380" y="1441"/>
                    <a:pt x="380" y="1441"/>
                    <a:pt x="380" y="1440"/>
                  </a:cubicBezTo>
                  <a:cubicBezTo>
                    <a:pt x="379" y="1438"/>
                    <a:pt x="378" y="1436"/>
                    <a:pt x="378" y="1435"/>
                  </a:cubicBezTo>
                  <a:cubicBezTo>
                    <a:pt x="377" y="1432"/>
                    <a:pt x="375" y="1428"/>
                    <a:pt x="373" y="1425"/>
                  </a:cubicBezTo>
                  <a:cubicBezTo>
                    <a:pt x="372" y="1422"/>
                    <a:pt x="371" y="1419"/>
                    <a:pt x="370" y="1418"/>
                  </a:cubicBezTo>
                  <a:cubicBezTo>
                    <a:pt x="370" y="1418"/>
                    <a:pt x="370" y="1418"/>
                    <a:pt x="370" y="1418"/>
                  </a:cubicBezTo>
                  <a:cubicBezTo>
                    <a:pt x="369" y="1418"/>
                    <a:pt x="369" y="1418"/>
                    <a:pt x="369" y="1418"/>
                  </a:cubicBezTo>
                  <a:cubicBezTo>
                    <a:pt x="369" y="1417"/>
                    <a:pt x="368" y="1416"/>
                    <a:pt x="367" y="1414"/>
                  </a:cubicBezTo>
                  <a:cubicBezTo>
                    <a:pt x="367" y="1414"/>
                    <a:pt x="367" y="1413"/>
                    <a:pt x="366" y="1412"/>
                  </a:cubicBezTo>
                  <a:cubicBezTo>
                    <a:pt x="366" y="1412"/>
                    <a:pt x="366" y="1411"/>
                    <a:pt x="366" y="1411"/>
                  </a:cubicBezTo>
                  <a:cubicBezTo>
                    <a:pt x="366" y="1411"/>
                    <a:pt x="366" y="1411"/>
                    <a:pt x="366" y="1411"/>
                  </a:cubicBezTo>
                  <a:cubicBezTo>
                    <a:pt x="366" y="1411"/>
                    <a:pt x="366" y="1410"/>
                    <a:pt x="365" y="1410"/>
                  </a:cubicBezTo>
                  <a:cubicBezTo>
                    <a:pt x="365" y="1409"/>
                    <a:pt x="365" y="1409"/>
                    <a:pt x="365" y="1409"/>
                  </a:cubicBezTo>
                  <a:cubicBezTo>
                    <a:pt x="364" y="1408"/>
                    <a:pt x="363" y="1406"/>
                    <a:pt x="363" y="1405"/>
                  </a:cubicBezTo>
                  <a:cubicBezTo>
                    <a:pt x="363" y="1404"/>
                    <a:pt x="363" y="1404"/>
                    <a:pt x="363" y="1404"/>
                  </a:cubicBezTo>
                  <a:cubicBezTo>
                    <a:pt x="362" y="1404"/>
                    <a:pt x="362" y="1404"/>
                    <a:pt x="362" y="1404"/>
                  </a:cubicBezTo>
                  <a:cubicBezTo>
                    <a:pt x="362" y="1404"/>
                    <a:pt x="361" y="1404"/>
                    <a:pt x="361" y="1403"/>
                  </a:cubicBezTo>
                  <a:cubicBezTo>
                    <a:pt x="361" y="1403"/>
                    <a:pt x="361" y="1403"/>
                    <a:pt x="360" y="1402"/>
                  </a:cubicBezTo>
                  <a:cubicBezTo>
                    <a:pt x="359" y="1401"/>
                    <a:pt x="358" y="1399"/>
                    <a:pt x="356" y="1396"/>
                  </a:cubicBezTo>
                  <a:cubicBezTo>
                    <a:pt x="352" y="1393"/>
                    <a:pt x="352" y="1393"/>
                    <a:pt x="352" y="1393"/>
                  </a:cubicBezTo>
                  <a:cubicBezTo>
                    <a:pt x="352" y="1392"/>
                    <a:pt x="352" y="1392"/>
                    <a:pt x="350" y="1391"/>
                  </a:cubicBezTo>
                  <a:cubicBezTo>
                    <a:pt x="346" y="1386"/>
                    <a:pt x="346" y="1386"/>
                    <a:pt x="346" y="1386"/>
                  </a:cubicBezTo>
                  <a:cubicBezTo>
                    <a:pt x="345" y="1386"/>
                    <a:pt x="344" y="1384"/>
                    <a:pt x="344" y="1383"/>
                  </a:cubicBezTo>
                  <a:cubicBezTo>
                    <a:pt x="344" y="1383"/>
                    <a:pt x="344" y="1383"/>
                    <a:pt x="344" y="1383"/>
                  </a:cubicBezTo>
                  <a:cubicBezTo>
                    <a:pt x="344" y="1383"/>
                    <a:pt x="344" y="1383"/>
                    <a:pt x="344" y="1383"/>
                  </a:cubicBezTo>
                  <a:cubicBezTo>
                    <a:pt x="343" y="1382"/>
                    <a:pt x="343" y="1382"/>
                    <a:pt x="343" y="1381"/>
                  </a:cubicBezTo>
                  <a:cubicBezTo>
                    <a:pt x="343" y="1380"/>
                    <a:pt x="343" y="1379"/>
                    <a:pt x="342" y="1378"/>
                  </a:cubicBezTo>
                  <a:cubicBezTo>
                    <a:pt x="342" y="1376"/>
                    <a:pt x="340" y="1373"/>
                    <a:pt x="339" y="1371"/>
                  </a:cubicBezTo>
                  <a:cubicBezTo>
                    <a:pt x="338" y="1369"/>
                    <a:pt x="337" y="1367"/>
                    <a:pt x="336" y="1366"/>
                  </a:cubicBezTo>
                  <a:cubicBezTo>
                    <a:pt x="335" y="1364"/>
                    <a:pt x="334" y="1362"/>
                    <a:pt x="334" y="1361"/>
                  </a:cubicBezTo>
                  <a:cubicBezTo>
                    <a:pt x="332" y="1357"/>
                    <a:pt x="330" y="1353"/>
                    <a:pt x="329" y="1351"/>
                  </a:cubicBezTo>
                  <a:cubicBezTo>
                    <a:pt x="328" y="1348"/>
                    <a:pt x="326" y="1344"/>
                    <a:pt x="325" y="1341"/>
                  </a:cubicBezTo>
                  <a:cubicBezTo>
                    <a:pt x="328" y="1341"/>
                    <a:pt x="328" y="1341"/>
                    <a:pt x="328" y="1341"/>
                  </a:cubicBezTo>
                  <a:cubicBezTo>
                    <a:pt x="326" y="1339"/>
                    <a:pt x="326" y="1339"/>
                    <a:pt x="326" y="1339"/>
                  </a:cubicBezTo>
                  <a:cubicBezTo>
                    <a:pt x="325" y="1338"/>
                    <a:pt x="324" y="1337"/>
                    <a:pt x="323" y="1335"/>
                  </a:cubicBezTo>
                  <a:cubicBezTo>
                    <a:pt x="323" y="1334"/>
                    <a:pt x="323" y="1334"/>
                    <a:pt x="323" y="1334"/>
                  </a:cubicBezTo>
                  <a:cubicBezTo>
                    <a:pt x="322" y="1331"/>
                    <a:pt x="322" y="1328"/>
                    <a:pt x="322" y="1326"/>
                  </a:cubicBezTo>
                  <a:cubicBezTo>
                    <a:pt x="322" y="1326"/>
                    <a:pt x="322" y="1326"/>
                    <a:pt x="322" y="1326"/>
                  </a:cubicBezTo>
                  <a:cubicBezTo>
                    <a:pt x="322" y="1326"/>
                    <a:pt x="322" y="1326"/>
                    <a:pt x="322" y="1326"/>
                  </a:cubicBezTo>
                  <a:cubicBezTo>
                    <a:pt x="321" y="1324"/>
                    <a:pt x="321" y="1321"/>
                    <a:pt x="321" y="1319"/>
                  </a:cubicBezTo>
                  <a:cubicBezTo>
                    <a:pt x="321" y="1318"/>
                    <a:pt x="321" y="1318"/>
                    <a:pt x="321" y="1318"/>
                  </a:cubicBezTo>
                  <a:cubicBezTo>
                    <a:pt x="321" y="1318"/>
                    <a:pt x="321" y="1318"/>
                    <a:pt x="321" y="1318"/>
                  </a:cubicBezTo>
                  <a:cubicBezTo>
                    <a:pt x="320" y="1316"/>
                    <a:pt x="320" y="1313"/>
                    <a:pt x="319" y="1311"/>
                  </a:cubicBezTo>
                  <a:cubicBezTo>
                    <a:pt x="319" y="1311"/>
                    <a:pt x="319" y="1311"/>
                    <a:pt x="319" y="1311"/>
                  </a:cubicBezTo>
                  <a:cubicBezTo>
                    <a:pt x="319" y="1311"/>
                    <a:pt x="319" y="1311"/>
                    <a:pt x="319" y="1311"/>
                  </a:cubicBezTo>
                  <a:cubicBezTo>
                    <a:pt x="319" y="1309"/>
                    <a:pt x="319" y="1307"/>
                    <a:pt x="319" y="1306"/>
                  </a:cubicBezTo>
                  <a:cubicBezTo>
                    <a:pt x="319" y="1306"/>
                    <a:pt x="319" y="1306"/>
                    <a:pt x="319" y="1306"/>
                  </a:cubicBezTo>
                  <a:cubicBezTo>
                    <a:pt x="319" y="1304"/>
                    <a:pt x="319" y="1304"/>
                    <a:pt x="319" y="1304"/>
                  </a:cubicBezTo>
                  <a:cubicBezTo>
                    <a:pt x="319" y="1304"/>
                    <a:pt x="319" y="1304"/>
                    <a:pt x="319" y="1304"/>
                  </a:cubicBezTo>
                  <a:cubicBezTo>
                    <a:pt x="319" y="1303"/>
                    <a:pt x="319" y="1303"/>
                    <a:pt x="319" y="1302"/>
                  </a:cubicBezTo>
                  <a:cubicBezTo>
                    <a:pt x="318" y="1302"/>
                    <a:pt x="318" y="1302"/>
                    <a:pt x="318" y="1302"/>
                  </a:cubicBezTo>
                  <a:cubicBezTo>
                    <a:pt x="318" y="1301"/>
                    <a:pt x="318" y="1301"/>
                    <a:pt x="318" y="1301"/>
                  </a:cubicBezTo>
                  <a:cubicBezTo>
                    <a:pt x="318" y="1301"/>
                    <a:pt x="318" y="1299"/>
                    <a:pt x="318" y="1298"/>
                  </a:cubicBezTo>
                  <a:cubicBezTo>
                    <a:pt x="318" y="1294"/>
                    <a:pt x="318" y="1294"/>
                    <a:pt x="318" y="1294"/>
                  </a:cubicBezTo>
                  <a:cubicBezTo>
                    <a:pt x="318" y="1293"/>
                    <a:pt x="317" y="1293"/>
                    <a:pt x="317" y="1292"/>
                  </a:cubicBezTo>
                  <a:cubicBezTo>
                    <a:pt x="317" y="1292"/>
                    <a:pt x="317" y="1291"/>
                    <a:pt x="317" y="1291"/>
                  </a:cubicBezTo>
                  <a:cubicBezTo>
                    <a:pt x="317" y="1290"/>
                    <a:pt x="317" y="1290"/>
                    <a:pt x="317" y="1290"/>
                  </a:cubicBezTo>
                  <a:cubicBezTo>
                    <a:pt x="316" y="1290"/>
                    <a:pt x="316" y="1290"/>
                    <a:pt x="316" y="1290"/>
                  </a:cubicBezTo>
                  <a:cubicBezTo>
                    <a:pt x="316" y="1289"/>
                    <a:pt x="316" y="1287"/>
                    <a:pt x="316" y="1286"/>
                  </a:cubicBezTo>
                  <a:cubicBezTo>
                    <a:pt x="316" y="1285"/>
                    <a:pt x="316" y="1283"/>
                    <a:pt x="315" y="1281"/>
                  </a:cubicBezTo>
                  <a:cubicBezTo>
                    <a:pt x="315" y="1280"/>
                    <a:pt x="313" y="1278"/>
                    <a:pt x="312" y="1277"/>
                  </a:cubicBezTo>
                  <a:cubicBezTo>
                    <a:pt x="311" y="1276"/>
                    <a:pt x="310" y="1275"/>
                    <a:pt x="310" y="1273"/>
                  </a:cubicBezTo>
                  <a:cubicBezTo>
                    <a:pt x="310" y="1271"/>
                    <a:pt x="310" y="1269"/>
                    <a:pt x="309" y="1268"/>
                  </a:cubicBezTo>
                  <a:cubicBezTo>
                    <a:pt x="309" y="1267"/>
                    <a:pt x="308" y="1266"/>
                    <a:pt x="308" y="1264"/>
                  </a:cubicBezTo>
                  <a:cubicBezTo>
                    <a:pt x="307" y="1263"/>
                    <a:pt x="307" y="1262"/>
                    <a:pt x="306" y="1261"/>
                  </a:cubicBezTo>
                  <a:cubicBezTo>
                    <a:pt x="306" y="1259"/>
                    <a:pt x="306" y="1257"/>
                    <a:pt x="306" y="1255"/>
                  </a:cubicBezTo>
                  <a:cubicBezTo>
                    <a:pt x="305" y="1249"/>
                    <a:pt x="305" y="1249"/>
                    <a:pt x="305" y="1249"/>
                  </a:cubicBezTo>
                  <a:cubicBezTo>
                    <a:pt x="305" y="1248"/>
                    <a:pt x="305" y="1247"/>
                    <a:pt x="304" y="1246"/>
                  </a:cubicBezTo>
                  <a:cubicBezTo>
                    <a:pt x="304" y="1246"/>
                    <a:pt x="304" y="1246"/>
                    <a:pt x="304" y="1246"/>
                  </a:cubicBezTo>
                  <a:cubicBezTo>
                    <a:pt x="303" y="1246"/>
                    <a:pt x="303" y="1246"/>
                    <a:pt x="303" y="1246"/>
                  </a:cubicBezTo>
                  <a:cubicBezTo>
                    <a:pt x="303" y="1246"/>
                    <a:pt x="302" y="1246"/>
                    <a:pt x="302" y="1243"/>
                  </a:cubicBezTo>
                  <a:cubicBezTo>
                    <a:pt x="302" y="1243"/>
                    <a:pt x="302" y="1243"/>
                    <a:pt x="302" y="1243"/>
                  </a:cubicBezTo>
                  <a:cubicBezTo>
                    <a:pt x="302" y="1242"/>
                    <a:pt x="302" y="1242"/>
                    <a:pt x="302" y="1242"/>
                  </a:cubicBezTo>
                  <a:cubicBezTo>
                    <a:pt x="301" y="1242"/>
                    <a:pt x="301" y="1242"/>
                    <a:pt x="301" y="1242"/>
                  </a:cubicBezTo>
                  <a:cubicBezTo>
                    <a:pt x="300" y="1242"/>
                    <a:pt x="300" y="1242"/>
                    <a:pt x="300" y="1240"/>
                  </a:cubicBezTo>
                  <a:cubicBezTo>
                    <a:pt x="300" y="1239"/>
                    <a:pt x="299" y="1238"/>
                    <a:pt x="298" y="1237"/>
                  </a:cubicBezTo>
                  <a:cubicBezTo>
                    <a:pt x="297" y="1235"/>
                    <a:pt x="295" y="1234"/>
                    <a:pt x="294" y="1234"/>
                  </a:cubicBezTo>
                  <a:cubicBezTo>
                    <a:pt x="292" y="1233"/>
                    <a:pt x="291" y="1233"/>
                    <a:pt x="291" y="1232"/>
                  </a:cubicBezTo>
                  <a:cubicBezTo>
                    <a:pt x="291" y="1231"/>
                    <a:pt x="292" y="1230"/>
                    <a:pt x="293" y="1229"/>
                  </a:cubicBezTo>
                  <a:cubicBezTo>
                    <a:pt x="293" y="1229"/>
                    <a:pt x="293" y="1229"/>
                    <a:pt x="293" y="1229"/>
                  </a:cubicBezTo>
                  <a:cubicBezTo>
                    <a:pt x="295" y="1228"/>
                    <a:pt x="295" y="1228"/>
                    <a:pt x="295" y="1228"/>
                  </a:cubicBezTo>
                  <a:cubicBezTo>
                    <a:pt x="293" y="1227"/>
                    <a:pt x="293" y="1227"/>
                    <a:pt x="293" y="1227"/>
                  </a:cubicBezTo>
                  <a:cubicBezTo>
                    <a:pt x="292" y="1227"/>
                    <a:pt x="292" y="1227"/>
                    <a:pt x="292" y="1227"/>
                  </a:cubicBezTo>
                  <a:cubicBezTo>
                    <a:pt x="292" y="1227"/>
                    <a:pt x="292" y="1227"/>
                    <a:pt x="292" y="1227"/>
                  </a:cubicBezTo>
                  <a:cubicBezTo>
                    <a:pt x="292" y="1227"/>
                    <a:pt x="291" y="1226"/>
                    <a:pt x="292" y="1226"/>
                  </a:cubicBezTo>
                  <a:cubicBezTo>
                    <a:pt x="292" y="1224"/>
                    <a:pt x="292" y="1224"/>
                    <a:pt x="292" y="1224"/>
                  </a:cubicBezTo>
                  <a:cubicBezTo>
                    <a:pt x="290" y="1225"/>
                    <a:pt x="290" y="1225"/>
                    <a:pt x="290" y="1225"/>
                  </a:cubicBezTo>
                  <a:cubicBezTo>
                    <a:pt x="289" y="1225"/>
                    <a:pt x="288" y="1225"/>
                    <a:pt x="287" y="1225"/>
                  </a:cubicBezTo>
                  <a:cubicBezTo>
                    <a:pt x="286" y="1225"/>
                    <a:pt x="286" y="1225"/>
                    <a:pt x="286" y="1225"/>
                  </a:cubicBezTo>
                  <a:cubicBezTo>
                    <a:pt x="286" y="1224"/>
                    <a:pt x="286" y="1224"/>
                    <a:pt x="286" y="1224"/>
                  </a:cubicBezTo>
                  <a:cubicBezTo>
                    <a:pt x="286" y="1224"/>
                    <a:pt x="285" y="1224"/>
                    <a:pt x="285" y="1222"/>
                  </a:cubicBezTo>
                  <a:cubicBezTo>
                    <a:pt x="285" y="1221"/>
                    <a:pt x="285" y="1220"/>
                    <a:pt x="285" y="1220"/>
                  </a:cubicBezTo>
                  <a:cubicBezTo>
                    <a:pt x="285" y="1219"/>
                    <a:pt x="285" y="1219"/>
                    <a:pt x="285" y="1219"/>
                  </a:cubicBezTo>
                  <a:cubicBezTo>
                    <a:pt x="284" y="1219"/>
                    <a:pt x="284" y="1219"/>
                    <a:pt x="284" y="1219"/>
                  </a:cubicBezTo>
                  <a:cubicBezTo>
                    <a:pt x="284" y="1217"/>
                    <a:pt x="284" y="1217"/>
                    <a:pt x="284" y="1217"/>
                  </a:cubicBezTo>
                  <a:cubicBezTo>
                    <a:pt x="284" y="1217"/>
                    <a:pt x="284" y="1217"/>
                    <a:pt x="284" y="1217"/>
                  </a:cubicBezTo>
                  <a:cubicBezTo>
                    <a:pt x="283" y="1217"/>
                    <a:pt x="283" y="1217"/>
                    <a:pt x="283" y="1217"/>
                  </a:cubicBezTo>
                  <a:cubicBezTo>
                    <a:pt x="282" y="1217"/>
                    <a:pt x="282" y="1216"/>
                    <a:pt x="282" y="1216"/>
                  </a:cubicBezTo>
                  <a:cubicBezTo>
                    <a:pt x="281" y="1215"/>
                    <a:pt x="280" y="1215"/>
                    <a:pt x="280" y="1214"/>
                  </a:cubicBezTo>
                  <a:cubicBezTo>
                    <a:pt x="280" y="1214"/>
                    <a:pt x="280" y="1214"/>
                    <a:pt x="280" y="1214"/>
                  </a:cubicBezTo>
                  <a:cubicBezTo>
                    <a:pt x="280" y="1213"/>
                    <a:pt x="281" y="1212"/>
                    <a:pt x="281" y="1209"/>
                  </a:cubicBezTo>
                  <a:cubicBezTo>
                    <a:pt x="281" y="1207"/>
                    <a:pt x="280" y="1204"/>
                    <a:pt x="279" y="1203"/>
                  </a:cubicBezTo>
                  <a:cubicBezTo>
                    <a:pt x="279" y="1203"/>
                    <a:pt x="279" y="1203"/>
                    <a:pt x="279" y="1203"/>
                  </a:cubicBezTo>
                  <a:cubicBezTo>
                    <a:pt x="279" y="1202"/>
                    <a:pt x="279" y="1202"/>
                    <a:pt x="279" y="1202"/>
                  </a:cubicBezTo>
                  <a:cubicBezTo>
                    <a:pt x="278" y="1202"/>
                    <a:pt x="278" y="1201"/>
                    <a:pt x="277" y="1200"/>
                  </a:cubicBezTo>
                  <a:cubicBezTo>
                    <a:pt x="277" y="1199"/>
                    <a:pt x="277" y="1198"/>
                    <a:pt x="276" y="1198"/>
                  </a:cubicBezTo>
                  <a:cubicBezTo>
                    <a:pt x="276" y="1198"/>
                    <a:pt x="276" y="1198"/>
                    <a:pt x="276" y="1198"/>
                  </a:cubicBezTo>
                  <a:cubicBezTo>
                    <a:pt x="276" y="1197"/>
                    <a:pt x="276" y="1197"/>
                    <a:pt x="276" y="1197"/>
                  </a:cubicBezTo>
                  <a:cubicBezTo>
                    <a:pt x="276" y="1197"/>
                    <a:pt x="275" y="1196"/>
                    <a:pt x="275" y="1196"/>
                  </a:cubicBezTo>
                  <a:cubicBezTo>
                    <a:pt x="274" y="1195"/>
                    <a:pt x="274" y="1194"/>
                    <a:pt x="273" y="1194"/>
                  </a:cubicBezTo>
                  <a:cubicBezTo>
                    <a:pt x="273" y="1192"/>
                    <a:pt x="272" y="1190"/>
                    <a:pt x="272" y="1188"/>
                  </a:cubicBezTo>
                  <a:cubicBezTo>
                    <a:pt x="272" y="1188"/>
                    <a:pt x="272" y="1188"/>
                    <a:pt x="272" y="1188"/>
                  </a:cubicBezTo>
                  <a:cubicBezTo>
                    <a:pt x="272" y="1188"/>
                    <a:pt x="272" y="1188"/>
                    <a:pt x="272" y="1188"/>
                  </a:cubicBezTo>
                  <a:cubicBezTo>
                    <a:pt x="271" y="1187"/>
                    <a:pt x="271" y="1187"/>
                    <a:pt x="271" y="1186"/>
                  </a:cubicBezTo>
                  <a:cubicBezTo>
                    <a:pt x="270" y="1184"/>
                    <a:pt x="269" y="1183"/>
                    <a:pt x="269" y="1183"/>
                  </a:cubicBezTo>
                  <a:cubicBezTo>
                    <a:pt x="269" y="1182"/>
                    <a:pt x="268" y="1181"/>
                    <a:pt x="268" y="1181"/>
                  </a:cubicBezTo>
                  <a:cubicBezTo>
                    <a:pt x="268" y="1180"/>
                    <a:pt x="268" y="1179"/>
                    <a:pt x="267" y="1179"/>
                  </a:cubicBezTo>
                  <a:cubicBezTo>
                    <a:pt x="267" y="1178"/>
                    <a:pt x="267" y="1178"/>
                    <a:pt x="267" y="1178"/>
                  </a:cubicBezTo>
                  <a:cubicBezTo>
                    <a:pt x="268" y="1176"/>
                    <a:pt x="268" y="1176"/>
                    <a:pt x="268" y="1176"/>
                  </a:cubicBezTo>
                  <a:cubicBezTo>
                    <a:pt x="266" y="1176"/>
                    <a:pt x="266" y="1176"/>
                    <a:pt x="266" y="1176"/>
                  </a:cubicBezTo>
                  <a:cubicBezTo>
                    <a:pt x="266" y="1174"/>
                    <a:pt x="266" y="1174"/>
                    <a:pt x="266" y="1174"/>
                  </a:cubicBezTo>
                  <a:cubicBezTo>
                    <a:pt x="266" y="1172"/>
                    <a:pt x="265" y="1171"/>
                    <a:pt x="264" y="1170"/>
                  </a:cubicBezTo>
                  <a:cubicBezTo>
                    <a:pt x="264" y="1169"/>
                    <a:pt x="263" y="1168"/>
                    <a:pt x="263" y="1167"/>
                  </a:cubicBezTo>
                  <a:cubicBezTo>
                    <a:pt x="262" y="1167"/>
                    <a:pt x="261" y="1166"/>
                    <a:pt x="261" y="1165"/>
                  </a:cubicBezTo>
                  <a:cubicBezTo>
                    <a:pt x="261" y="1165"/>
                    <a:pt x="261" y="1165"/>
                    <a:pt x="261" y="1165"/>
                  </a:cubicBezTo>
                  <a:cubicBezTo>
                    <a:pt x="261" y="1165"/>
                    <a:pt x="261" y="1165"/>
                    <a:pt x="261" y="1165"/>
                  </a:cubicBezTo>
                  <a:cubicBezTo>
                    <a:pt x="259" y="1164"/>
                    <a:pt x="258" y="1162"/>
                    <a:pt x="258" y="1161"/>
                  </a:cubicBezTo>
                  <a:cubicBezTo>
                    <a:pt x="258" y="1161"/>
                    <a:pt x="257" y="1160"/>
                    <a:pt x="257" y="1160"/>
                  </a:cubicBezTo>
                  <a:cubicBezTo>
                    <a:pt x="257" y="1158"/>
                    <a:pt x="257" y="1157"/>
                    <a:pt x="258" y="1156"/>
                  </a:cubicBezTo>
                  <a:cubicBezTo>
                    <a:pt x="259" y="1155"/>
                    <a:pt x="259" y="1155"/>
                    <a:pt x="259" y="1155"/>
                  </a:cubicBezTo>
                  <a:cubicBezTo>
                    <a:pt x="257" y="1154"/>
                    <a:pt x="257" y="1154"/>
                    <a:pt x="257" y="1154"/>
                  </a:cubicBezTo>
                  <a:cubicBezTo>
                    <a:pt x="257" y="1154"/>
                    <a:pt x="256" y="1154"/>
                    <a:pt x="256" y="1153"/>
                  </a:cubicBezTo>
                  <a:cubicBezTo>
                    <a:pt x="256" y="1152"/>
                    <a:pt x="256" y="1152"/>
                    <a:pt x="256" y="1152"/>
                  </a:cubicBezTo>
                  <a:cubicBezTo>
                    <a:pt x="256" y="1152"/>
                    <a:pt x="256" y="1152"/>
                    <a:pt x="256" y="1152"/>
                  </a:cubicBezTo>
                  <a:cubicBezTo>
                    <a:pt x="255" y="1151"/>
                    <a:pt x="254" y="1148"/>
                    <a:pt x="254" y="1147"/>
                  </a:cubicBezTo>
                  <a:cubicBezTo>
                    <a:pt x="254" y="1145"/>
                    <a:pt x="254" y="1145"/>
                    <a:pt x="254" y="1145"/>
                  </a:cubicBezTo>
                  <a:cubicBezTo>
                    <a:pt x="253" y="1142"/>
                    <a:pt x="252" y="1140"/>
                    <a:pt x="252" y="1137"/>
                  </a:cubicBezTo>
                  <a:cubicBezTo>
                    <a:pt x="252" y="1137"/>
                    <a:pt x="252" y="1137"/>
                    <a:pt x="252" y="1137"/>
                  </a:cubicBezTo>
                  <a:cubicBezTo>
                    <a:pt x="251" y="1137"/>
                    <a:pt x="251" y="1137"/>
                    <a:pt x="251" y="1137"/>
                  </a:cubicBezTo>
                  <a:cubicBezTo>
                    <a:pt x="251" y="1136"/>
                    <a:pt x="251" y="1134"/>
                    <a:pt x="251" y="1133"/>
                  </a:cubicBezTo>
                  <a:cubicBezTo>
                    <a:pt x="251" y="1133"/>
                    <a:pt x="251" y="1133"/>
                    <a:pt x="251" y="1133"/>
                  </a:cubicBezTo>
                  <a:cubicBezTo>
                    <a:pt x="252" y="1133"/>
                    <a:pt x="252" y="1133"/>
                    <a:pt x="252" y="1133"/>
                  </a:cubicBezTo>
                  <a:cubicBezTo>
                    <a:pt x="252" y="1131"/>
                    <a:pt x="252" y="1131"/>
                    <a:pt x="252" y="1131"/>
                  </a:cubicBezTo>
                  <a:cubicBezTo>
                    <a:pt x="252" y="1131"/>
                    <a:pt x="252" y="1131"/>
                    <a:pt x="252" y="1130"/>
                  </a:cubicBezTo>
                  <a:cubicBezTo>
                    <a:pt x="252" y="1129"/>
                    <a:pt x="252" y="1128"/>
                    <a:pt x="252" y="1127"/>
                  </a:cubicBezTo>
                  <a:cubicBezTo>
                    <a:pt x="251" y="1127"/>
                    <a:pt x="251" y="1127"/>
                    <a:pt x="251" y="1127"/>
                  </a:cubicBezTo>
                  <a:cubicBezTo>
                    <a:pt x="251" y="1127"/>
                    <a:pt x="251" y="1127"/>
                    <a:pt x="251" y="1127"/>
                  </a:cubicBezTo>
                  <a:cubicBezTo>
                    <a:pt x="251" y="1126"/>
                    <a:pt x="251" y="1125"/>
                    <a:pt x="251" y="1124"/>
                  </a:cubicBezTo>
                  <a:cubicBezTo>
                    <a:pt x="250" y="1123"/>
                    <a:pt x="250" y="1121"/>
                    <a:pt x="250" y="1120"/>
                  </a:cubicBezTo>
                  <a:cubicBezTo>
                    <a:pt x="250" y="1118"/>
                    <a:pt x="250" y="1114"/>
                    <a:pt x="249" y="1112"/>
                  </a:cubicBezTo>
                  <a:cubicBezTo>
                    <a:pt x="249" y="1109"/>
                    <a:pt x="249" y="1106"/>
                    <a:pt x="249" y="1105"/>
                  </a:cubicBezTo>
                  <a:cubicBezTo>
                    <a:pt x="249" y="1105"/>
                    <a:pt x="249" y="1105"/>
                    <a:pt x="249" y="1105"/>
                  </a:cubicBezTo>
                  <a:cubicBezTo>
                    <a:pt x="249" y="1105"/>
                    <a:pt x="249" y="1105"/>
                    <a:pt x="249" y="1105"/>
                  </a:cubicBezTo>
                  <a:cubicBezTo>
                    <a:pt x="249" y="1103"/>
                    <a:pt x="249" y="1101"/>
                    <a:pt x="248" y="1098"/>
                  </a:cubicBezTo>
                  <a:cubicBezTo>
                    <a:pt x="248" y="1096"/>
                    <a:pt x="248" y="1095"/>
                    <a:pt x="248" y="1093"/>
                  </a:cubicBezTo>
                  <a:cubicBezTo>
                    <a:pt x="248" y="1092"/>
                    <a:pt x="248" y="1091"/>
                    <a:pt x="248" y="1090"/>
                  </a:cubicBezTo>
                  <a:cubicBezTo>
                    <a:pt x="248" y="1090"/>
                    <a:pt x="248" y="1090"/>
                    <a:pt x="248" y="1090"/>
                  </a:cubicBezTo>
                  <a:cubicBezTo>
                    <a:pt x="248" y="1090"/>
                    <a:pt x="248" y="1090"/>
                    <a:pt x="248" y="1090"/>
                  </a:cubicBezTo>
                  <a:cubicBezTo>
                    <a:pt x="248" y="1089"/>
                    <a:pt x="247" y="1087"/>
                    <a:pt x="247" y="1086"/>
                  </a:cubicBezTo>
                  <a:cubicBezTo>
                    <a:pt x="246" y="1085"/>
                    <a:pt x="245" y="1084"/>
                    <a:pt x="245" y="1083"/>
                  </a:cubicBezTo>
                  <a:cubicBezTo>
                    <a:pt x="245" y="1083"/>
                    <a:pt x="245" y="1082"/>
                    <a:pt x="245" y="1081"/>
                  </a:cubicBezTo>
                  <a:cubicBezTo>
                    <a:pt x="245" y="1081"/>
                    <a:pt x="245" y="1080"/>
                    <a:pt x="245" y="1079"/>
                  </a:cubicBezTo>
                  <a:cubicBezTo>
                    <a:pt x="245" y="1079"/>
                    <a:pt x="245" y="1079"/>
                    <a:pt x="245" y="1079"/>
                  </a:cubicBezTo>
                  <a:cubicBezTo>
                    <a:pt x="245" y="1078"/>
                    <a:pt x="245" y="1076"/>
                    <a:pt x="245" y="1075"/>
                  </a:cubicBezTo>
                  <a:cubicBezTo>
                    <a:pt x="246" y="1075"/>
                    <a:pt x="246" y="1075"/>
                    <a:pt x="246" y="1075"/>
                  </a:cubicBezTo>
                  <a:cubicBezTo>
                    <a:pt x="245" y="1074"/>
                    <a:pt x="245" y="1074"/>
                    <a:pt x="245" y="1074"/>
                  </a:cubicBezTo>
                  <a:cubicBezTo>
                    <a:pt x="245" y="1074"/>
                    <a:pt x="245" y="1073"/>
                    <a:pt x="245" y="1073"/>
                  </a:cubicBezTo>
                  <a:cubicBezTo>
                    <a:pt x="243" y="1072"/>
                    <a:pt x="243" y="1072"/>
                    <a:pt x="243" y="1072"/>
                  </a:cubicBezTo>
                  <a:cubicBezTo>
                    <a:pt x="243" y="1068"/>
                    <a:pt x="243" y="1068"/>
                    <a:pt x="243" y="1068"/>
                  </a:cubicBezTo>
                  <a:cubicBezTo>
                    <a:pt x="243" y="1067"/>
                    <a:pt x="243" y="1065"/>
                    <a:pt x="242" y="1063"/>
                  </a:cubicBezTo>
                  <a:cubicBezTo>
                    <a:pt x="242" y="1061"/>
                    <a:pt x="241" y="1059"/>
                    <a:pt x="240" y="1057"/>
                  </a:cubicBezTo>
                  <a:cubicBezTo>
                    <a:pt x="239" y="1056"/>
                    <a:pt x="238" y="1054"/>
                    <a:pt x="238" y="1053"/>
                  </a:cubicBezTo>
                  <a:cubicBezTo>
                    <a:pt x="238" y="1050"/>
                    <a:pt x="238" y="1050"/>
                    <a:pt x="238" y="1050"/>
                  </a:cubicBezTo>
                  <a:cubicBezTo>
                    <a:pt x="238" y="1049"/>
                    <a:pt x="238" y="1049"/>
                    <a:pt x="238" y="1048"/>
                  </a:cubicBezTo>
                  <a:cubicBezTo>
                    <a:pt x="238" y="1048"/>
                    <a:pt x="237" y="1047"/>
                    <a:pt x="237" y="1046"/>
                  </a:cubicBezTo>
                  <a:cubicBezTo>
                    <a:pt x="237" y="1046"/>
                    <a:pt x="237" y="1046"/>
                    <a:pt x="237" y="1046"/>
                  </a:cubicBezTo>
                  <a:cubicBezTo>
                    <a:pt x="237" y="1045"/>
                    <a:pt x="237" y="1045"/>
                    <a:pt x="237" y="1045"/>
                  </a:cubicBezTo>
                  <a:cubicBezTo>
                    <a:pt x="236" y="1044"/>
                    <a:pt x="236" y="1041"/>
                    <a:pt x="236" y="1040"/>
                  </a:cubicBezTo>
                  <a:cubicBezTo>
                    <a:pt x="236" y="1039"/>
                    <a:pt x="236" y="1039"/>
                    <a:pt x="237" y="1038"/>
                  </a:cubicBezTo>
                  <a:cubicBezTo>
                    <a:pt x="237" y="1038"/>
                    <a:pt x="237" y="1038"/>
                    <a:pt x="237" y="1038"/>
                  </a:cubicBezTo>
                  <a:cubicBezTo>
                    <a:pt x="237" y="1038"/>
                    <a:pt x="238" y="1039"/>
                    <a:pt x="238" y="1039"/>
                  </a:cubicBezTo>
                  <a:cubicBezTo>
                    <a:pt x="238" y="1039"/>
                    <a:pt x="238" y="1039"/>
                    <a:pt x="238" y="1039"/>
                  </a:cubicBezTo>
                  <a:cubicBezTo>
                    <a:pt x="239" y="1039"/>
                    <a:pt x="239" y="1039"/>
                    <a:pt x="239" y="1039"/>
                  </a:cubicBezTo>
                  <a:cubicBezTo>
                    <a:pt x="239" y="1039"/>
                    <a:pt x="240" y="1039"/>
                    <a:pt x="240" y="1039"/>
                  </a:cubicBezTo>
                  <a:cubicBezTo>
                    <a:pt x="241" y="1039"/>
                    <a:pt x="241" y="1039"/>
                    <a:pt x="242" y="1039"/>
                  </a:cubicBezTo>
                  <a:cubicBezTo>
                    <a:pt x="242" y="1038"/>
                    <a:pt x="242" y="1038"/>
                    <a:pt x="242" y="1037"/>
                  </a:cubicBezTo>
                  <a:cubicBezTo>
                    <a:pt x="242" y="1036"/>
                    <a:pt x="242" y="1036"/>
                    <a:pt x="242" y="1035"/>
                  </a:cubicBezTo>
                  <a:cubicBezTo>
                    <a:pt x="241" y="1035"/>
                    <a:pt x="239" y="1034"/>
                    <a:pt x="239" y="1034"/>
                  </a:cubicBezTo>
                  <a:cubicBezTo>
                    <a:pt x="238" y="1034"/>
                    <a:pt x="237" y="1033"/>
                    <a:pt x="236" y="1032"/>
                  </a:cubicBezTo>
                  <a:cubicBezTo>
                    <a:pt x="236" y="1032"/>
                    <a:pt x="236" y="1032"/>
                    <a:pt x="236" y="1032"/>
                  </a:cubicBezTo>
                  <a:cubicBezTo>
                    <a:pt x="236" y="1032"/>
                    <a:pt x="235" y="1032"/>
                    <a:pt x="235" y="1031"/>
                  </a:cubicBezTo>
                  <a:cubicBezTo>
                    <a:pt x="234" y="1031"/>
                    <a:pt x="234" y="1030"/>
                    <a:pt x="234" y="1030"/>
                  </a:cubicBezTo>
                  <a:cubicBezTo>
                    <a:pt x="233" y="1030"/>
                    <a:pt x="233" y="1030"/>
                    <a:pt x="233" y="1030"/>
                  </a:cubicBezTo>
                  <a:cubicBezTo>
                    <a:pt x="233" y="1030"/>
                    <a:pt x="233" y="1030"/>
                    <a:pt x="233" y="1030"/>
                  </a:cubicBezTo>
                  <a:cubicBezTo>
                    <a:pt x="233" y="1029"/>
                    <a:pt x="233" y="1027"/>
                    <a:pt x="233" y="1026"/>
                  </a:cubicBezTo>
                  <a:cubicBezTo>
                    <a:pt x="233" y="1025"/>
                    <a:pt x="234" y="1024"/>
                    <a:pt x="235" y="1024"/>
                  </a:cubicBezTo>
                  <a:cubicBezTo>
                    <a:pt x="237" y="1023"/>
                    <a:pt x="237" y="1023"/>
                    <a:pt x="237" y="1023"/>
                  </a:cubicBezTo>
                  <a:cubicBezTo>
                    <a:pt x="236" y="1021"/>
                    <a:pt x="236" y="1021"/>
                    <a:pt x="236" y="1021"/>
                  </a:cubicBezTo>
                  <a:cubicBezTo>
                    <a:pt x="235" y="1020"/>
                    <a:pt x="235" y="1020"/>
                    <a:pt x="234" y="1019"/>
                  </a:cubicBezTo>
                  <a:cubicBezTo>
                    <a:pt x="233" y="1019"/>
                    <a:pt x="232" y="1017"/>
                    <a:pt x="232" y="1015"/>
                  </a:cubicBezTo>
                  <a:cubicBezTo>
                    <a:pt x="232" y="1014"/>
                    <a:pt x="232" y="1013"/>
                    <a:pt x="232" y="1011"/>
                  </a:cubicBezTo>
                  <a:cubicBezTo>
                    <a:pt x="233" y="1011"/>
                    <a:pt x="233" y="1010"/>
                    <a:pt x="233" y="1009"/>
                  </a:cubicBezTo>
                  <a:cubicBezTo>
                    <a:pt x="233" y="1009"/>
                    <a:pt x="234" y="1008"/>
                    <a:pt x="234" y="1008"/>
                  </a:cubicBezTo>
                  <a:cubicBezTo>
                    <a:pt x="234" y="1008"/>
                    <a:pt x="234" y="1008"/>
                    <a:pt x="234" y="1008"/>
                  </a:cubicBezTo>
                  <a:cubicBezTo>
                    <a:pt x="234" y="1007"/>
                    <a:pt x="234" y="1007"/>
                    <a:pt x="234" y="1007"/>
                  </a:cubicBezTo>
                  <a:cubicBezTo>
                    <a:pt x="234" y="1007"/>
                    <a:pt x="235" y="1007"/>
                    <a:pt x="236" y="1007"/>
                  </a:cubicBezTo>
                  <a:cubicBezTo>
                    <a:pt x="236" y="1007"/>
                    <a:pt x="237" y="1007"/>
                    <a:pt x="237" y="1008"/>
                  </a:cubicBezTo>
                  <a:cubicBezTo>
                    <a:pt x="240" y="1010"/>
                    <a:pt x="240" y="1010"/>
                    <a:pt x="240" y="1010"/>
                  </a:cubicBezTo>
                  <a:cubicBezTo>
                    <a:pt x="239" y="1004"/>
                    <a:pt x="239" y="1004"/>
                    <a:pt x="239" y="1004"/>
                  </a:cubicBezTo>
                  <a:cubicBezTo>
                    <a:pt x="238" y="1003"/>
                    <a:pt x="238" y="1003"/>
                    <a:pt x="238" y="1003"/>
                  </a:cubicBezTo>
                  <a:cubicBezTo>
                    <a:pt x="237" y="1002"/>
                    <a:pt x="237" y="1001"/>
                    <a:pt x="237" y="1001"/>
                  </a:cubicBezTo>
                  <a:cubicBezTo>
                    <a:pt x="237" y="1001"/>
                    <a:pt x="237" y="1001"/>
                    <a:pt x="237" y="1001"/>
                  </a:cubicBezTo>
                  <a:cubicBezTo>
                    <a:pt x="238" y="1000"/>
                    <a:pt x="239" y="999"/>
                    <a:pt x="239" y="999"/>
                  </a:cubicBezTo>
                  <a:cubicBezTo>
                    <a:pt x="241" y="999"/>
                    <a:pt x="242" y="997"/>
                    <a:pt x="242" y="997"/>
                  </a:cubicBezTo>
                  <a:cubicBezTo>
                    <a:pt x="242" y="994"/>
                    <a:pt x="242" y="994"/>
                    <a:pt x="242" y="994"/>
                  </a:cubicBezTo>
                  <a:cubicBezTo>
                    <a:pt x="241" y="995"/>
                    <a:pt x="241" y="995"/>
                    <a:pt x="241" y="995"/>
                  </a:cubicBezTo>
                  <a:cubicBezTo>
                    <a:pt x="240" y="995"/>
                    <a:pt x="239" y="995"/>
                    <a:pt x="239" y="995"/>
                  </a:cubicBezTo>
                  <a:cubicBezTo>
                    <a:pt x="237" y="995"/>
                    <a:pt x="234" y="996"/>
                    <a:pt x="233" y="997"/>
                  </a:cubicBezTo>
                  <a:cubicBezTo>
                    <a:pt x="232" y="997"/>
                    <a:pt x="231" y="998"/>
                    <a:pt x="230" y="998"/>
                  </a:cubicBezTo>
                  <a:cubicBezTo>
                    <a:pt x="230" y="998"/>
                    <a:pt x="230" y="997"/>
                    <a:pt x="230" y="997"/>
                  </a:cubicBezTo>
                  <a:cubicBezTo>
                    <a:pt x="230" y="993"/>
                    <a:pt x="230" y="993"/>
                    <a:pt x="230" y="993"/>
                  </a:cubicBezTo>
                  <a:cubicBezTo>
                    <a:pt x="230" y="992"/>
                    <a:pt x="230" y="990"/>
                    <a:pt x="230" y="989"/>
                  </a:cubicBezTo>
                  <a:cubicBezTo>
                    <a:pt x="230" y="982"/>
                    <a:pt x="230" y="982"/>
                    <a:pt x="230" y="982"/>
                  </a:cubicBezTo>
                  <a:cubicBezTo>
                    <a:pt x="230" y="980"/>
                    <a:pt x="231" y="979"/>
                    <a:pt x="232" y="979"/>
                  </a:cubicBezTo>
                  <a:cubicBezTo>
                    <a:pt x="240" y="979"/>
                    <a:pt x="240" y="979"/>
                    <a:pt x="240" y="979"/>
                  </a:cubicBezTo>
                  <a:cubicBezTo>
                    <a:pt x="237" y="977"/>
                    <a:pt x="237" y="977"/>
                    <a:pt x="237" y="977"/>
                  </a:cubicBezTo>
                  <a:cubicBezTo>
                    <a:pt x="236" y="976"/>
                    <a:pt x="236" y="976"/>
                    <a:pt x="236" y="976"/>
                  </a:cubicBezTo>
                  <a:cubicBezTo>
                    <a:pt x="235" y="976"/>
                    <a:pt x="234" y="976"/>
                    <a:pt x="234" y="976"/>
                  </a:cubicBezTo>
                  <a:cubicBezTo>
                    <a:pt x="233" y="976"/>
                    <a:pt x="232" y="976"/>
                    <a:pt x="232" y="976"/>
                  </a:cubicBezTo>
                  <a:cubicBezTo>
                    <a:pt x="232" y="976"/>
                    <a:pt x="232" y="976"/>
                    <a:pt x="232" y="976"/>
                  </a:cubicBezTo>
                  <a:cubicBezTo>
                    <a:pt x="229" y="973"/>
                    <a:pt x="229" y="973"/>
                    <a:pt x="229" y="973"/>
                  </a:cubicBezTo>
                  <a:cubicBezTo>
                    <a:pt x="229" y="970"/>
                    <a:pt x="229" y="970"/>
                    <a:pt x="229" y="970"/>
                  </a:cubicBezTo>
                  <a:cubicBezTo>
                    <a:pt x="229" y="969"/>
                    <a:pt x="230" y="968"/>
                    <a:pt x="231" y="968"/>
                  </a:cubicBezTo>
                  <a:cubicBezTo>
                    <a:pt x="234" y="966"/>
                    <a:pt x="234" y="966"/>
                    <a:pt x="234" y="966"/>
                  </a:cubicBezTo>
                  <a:cubicBezTo>
                    <a:pt x="230" y="966"/>
                    <a:pt x="230" y="966"/>
                    <a:pt x="230" y="966"/>
                  </a:cubicBezTo>
                  <a:cubicBezTo>
                    <a:pt x="230" y="966"/>
                    <a:pt x="230" y="966"/>
                    <a:pt x="230" y="966"/>
                  </a:cubicBezTo>
                  <a:cubicBezTo>
                    <a:pt x="230" y="966"/>
                    <a:pt x="230" y="966"/>
                    <a:pt x="230" y="966"/>
                  </a:cubicBezTo>
                  <a:cubicBezTo>
                    <a:pt x="230" y="966"/>
                    <a:pt x="229" y="965"/>
                    <a:pt x="229" y="963"/>
                  </a:cubicBezTo>
                  <a:cubicBezTo>
                    <a:pt x="229" y="962"/>
                    <a:pt x="229" y="960"/>
                    <a:pt x="228" y="960"/>
                  </a:cubicBezTo>
                  <a:cubicBezTo>
                    <a:pt x="228" y="959"/>
                    <a:pt x="228" y="958"/>
                    <a:pt x="228" y="957"/>
                  </a:cubicBezTo>
                  <a:cubicBezTo>
                    <a:pt x="228" y="957"/>
                    <a:pt x="228" y="957"/>
                    <a:pt x="228" y="956"/>
                  </a:cubicBezTo>
                  <a:cubicBezTo>
                    <a:pt x="229" y="955"/>
                    <a:pt x="229" y="955"/>
                    <a:pt x="229" y="955"/>
                  </a:cubicBezTo>
                  <a:cubicBezTo>
                    <a:pt x="226" y="953"/>
                    <a:pt x="226" y="953"/>
                    <a:pt x="226" y="953"/>
                  </a:cubicBezTo>
                  <a:cubicBezTo>
                    <a:pt x="226" y="946"/>
                    <a:pt x="226" y="946"/>
                    <a:pt x="226" y="946"/>
                  </a:cubicBezTo>
                  <a:cubicBezTo>
                    <a:pt x="226" y="946"/>
                    <a:pt x="227" y="945"/>
                    <a:pt x="227" y="945"/>
                  </a:cubicBezTo>
                  <a:cubicBezTo>
                    <a:pt x="227" y="944"/>
                    <a:pt x="227" y="943"/>
                    <a:pt x="227" y="943"/>
                  </a:cubicBezTo>
                  <a:cubicBezTo>
                    <a:pt x="227" y="943"/>
                    <a:pt x="227" y="943"/>
                    <a:pt x="227" y="943"/>
                  </a:cubicBezTo>
                  <a:cubicBezTo>
                    <a:pt x="228" y="942"/>
                    <a:pt x="229" y="941"/>
                    <a:pt x="230" y="940"/>
                  </a:cubicBezTo>
                  <a:cubicBezTo>
                    <a:pt x="230" y="939"/>
                    <a:pt x="230" y="939"/>
                    <a:pt x="230" y="939"/>
                  </a:cubicBezTo>
                  <a:cubicBezTo>
                    <a:pt x="230" y="939"/>
                    <a:pt x="230" y="939"/>
                    <a:pt x="230" y="939"/>
                  </a:cubicBezTo>
                  <a:cubicBezTo>
                    <a:pt x="230" y="938"/>
                    <a:pt x="230" y="937"/>
                    <a:pt x="231" y="935"/>
                  </a:cubicBezTo>
                  <a:cubicBezTo>
                    <a:pt x="231" y="935"/>
                    <a:pt x="231" y="935"/>
                    <a:pt x="231" y="935"/>
                  </a:cubicBezTo>
                  <a:cubicBezTo>
                    <a:pt x="231" y="929"/>
                    <a:pt x="231" y="929"/>
                    <a:pt x="231" y="929"/>
                  </a:cubicBezTo>
                  <a:cubicBezTo>
                    <a:pt x="231" y="928"/>
                    <a:pt x="231" y="925"/>
                    <a:pt x="232" y="923"/>
                  </a:cubicBezTo>
                  <a:cubicBezTo>
                    <a:pt x="232" y="923"/>
                    <a:pt x="232" y="923"/>
                    <a:pt x="232" y="923"/>
                  </a:cubicBezTo>
                  <a:cubicBezTo>
                    <a:pt x="238" y="915"/>
                    <a:pt x="238" y="915"/>
                    <a:pt x="238" y="915"/>
                  </a:cubicBezTo>
                  <a:cubicBezTo>
                    <a:pt x="238" y="915"/>
                    <a:pt x="238" y="915"/>
                    <a:pt x="238" y="915"/>
                  </a:cubicBezTo>
                  <a:cubicBezTo>
                    <a:pt x="238" y="914"/>
                    <a:pt x="239" y="913"/>
                    <a:pt x="239" y="913"/>
                  </a:cubicBezTo>
                  <a:cubicBezTo>
                    <a:pt x="239" y="913"/>
                    <a:pt x="239" y="913"/>
                    <a:pt x="239" y="913"/>
                  </a:cubicBezTo>
                  <a:cubicBezTo>
                    <a:pt x="239" y="913"/>
                    <a:pt x="239" y="913"/>
                    <a:pt x="239" y="913"/>
                  </a:cubicBezTo>
                  <a:cubicBezTo>
                    <a:pt x="240" y="911"/>
                    <a:pt x="240" y="910"/>
                    <a:pt x="240" y="909"/>
                  </a:cubicBezTo>
                  <a:cubicBezTo>
                    <a:pt x="240" y="908"/>
                    <a:pt x="240" y="907"/>
                    <a:pt x="241" y="906"/>
                  </a:cubicBezTo>
                  <a:cubicBezTo>
                    <a:pt x="241" y="905"/>
                    <a:pt x="241" y="904"/>
                    <a:pt x="241" y="903"/>
                  </a:cubicBezTo>
                  <a:cubicBezTo>
                    <a:pt x="242" y="903"/>
                    <a:pt x="242" y="903"/>
                    <a:pt x="242" y="903"/>
                  </a:cubicBezTo>
                  <a:cubicBezTo>
                    <a:pt x="242" y="903"/>
                    <a:pt x="242" y="903"/>
                    <a:pt x="242" y="903"/>
                  </a:cubicBezTo>
                  <a:cubicBezTo>
                    <a:pt x="242" y="902"/>
                    <a:pt x="242" y="900"/>
                    <a:pt x="242" y="899"/>
                  </a:cubicBezTo>
                  <a:cubicBezTo>
                    <a:pt x="242" y="898"/>
                    <a:pt x="242" y="898"/>
                    <a:pt x="242" y="898"/>
                  </a:cubicBezTo>
                  <a:cubicBezTo>
                    <a:pt x="242" y="896"/>
                    <a:pt x="241" y="895"/>
                    <a:pt x="241" y="895"/>
                  </a:cubicBezTo>
                  <a:cubicBezTo>
                    <a:pt x="241" y="895"/>
                    <a:pt x="241" y="895"/>
                    <a:pt x="241" y="895"/>
                  </a:cubicBezTo>
                  <a:cubicBezTo>
                    <a:pt x="241" y="895"/>
                    <a:pt x="241" y="895"/>
                    <a:pt x="241" y="895"/>
                  </a:cubicBezTo>
                  <a:cubicBezTo>
                    <a:pt x="240" y="894"/>
                    <a:pt x="240" y="893"/>
                    <a:pt x="240" y="892"/>
                  </a:cubicBezTo>
                  <a:cubicBezTo>
                    <a:pt x="240" y="888"/>
                    <a:pt x="239" y="887"/>
                    <a:pt x="239" y="887"/>
                  </a:cubicBezTo>
                  <a:cubicBezTo>
                    <a:pt x="238" y="886"/>
                    <a:pt x="237" y="885"/>
                    <a:pt x="237" y="884"/>
                  </a:cubicBezTo>
                  <a:cubicBezTo>
                    <a:pt x="237" y="884"/>
                    <a:pt x="237" y="884"/>
                    <a:pt x="238" y="884"/>
                  </a:cubicBezTo>
                  <a:cubicBezTo>
                    <a:pt x="238" y="883"/>
                    <a:pt x="238" y="883"/>
                    <a:pt x="238" y="883"/>
                  </a:cubicBezTo>
                  <a:cubicBezTo>
                    <a:pt x="238" y="881"/>
                    <a:pt x="238" y="881"/>
                    <a:pt x="238" y="881"/>
                  </a:cubicBezTo>
                  <a:cubicBezTo>
                    <a:pt x="235" y="881"/>
                    <a:pt x="235" y="881"/>
                    <a:pt x="235" y="881"/>
                  </a:cubicBezTo>
                  <a:cubicBezTo>
                    <a:pt x="235" y="881"/>
                    <a:pt x="235" y="881"/>
                    <a:pt x="235" y="881"/>
                  </a:cubicBezTo>
                  <a:cubicBezTo>
                    <a:pt x="234" y="881"/>
                    <a:pt x="233" y="882"/>
                    <a:pt x="232" y="882"/>
                  </a:cubicBezTo>
                  <a:cubicBezTo>
                    <a:pt x="232" y="882"/>
                    <a:pt x="231" y="881"/>
                    <a:pt x="231" y="881"/>
                  </a:cubicBezTo>
                  <a:cubicBezTo>
                    <a:pt x="231" y="881"/>
                    <a:pt x="231" y="881"/>
                    <a:pt x="231" y="881"/>
                  </a:cubicBezTo>
                  <a:cubicBezTo>
                    <a:pt x="230" y="881"/>
                    <a:pt x="230" y="881"/>
                    <a:pt x="230" y="881"/>
                  </a:cubicBezTo>
                  <a:cubicBezTo>
                    <a:pt x="230" y="881"/>
                    <a:pt x="229" y="880"/>
                    <a:pt x="229" y="879"/>
                  </a:cubicBezTo>
                  <a:cubicBezTo>
                    <a:pt x="231" y="877"/>
                    <a:pt x="231" y="877"/>
                    <a:pt x="231" y="877"/>
                  </a:cubicBezTo>
                  <a:cubicBezTo>
                    <a:pt x="232" y="876"/>
                    <a:pt x="232" y="876"/>
                    <a:pt x="232" y="876"/>
                  </a:cubicBezTo>
                  <a:cubicBezTo>
                    <a:pt x="232" y="875"/>
                    <a:pt x="232" y="875"/>
                    <a:pt x="231" y="874"/>
                  </a:cubicBezTo>
                  <a:cubicBezTo>
                    <a:pt x="231" y="874"/>
                    <a:pt x="231" y="874"/>
                    <a:pt x="231" y="874"/>
                  </a:cubicBezTo>
                  <a:cubicBezTo>
                    <a:pt x="231" y="873"/>
                    <a:pt x="231" y="873"/>
                    <a:pt x="229" y="873"/>
                  </a:cubicBezTo>
                  <a:cubicBezTo>
                    <a:pt x="229" y="873"/>
                    <a:pt x="229" y="873"/>
                    <a:pt x="229" y="873"/>
                  </a:cubicBezTo>
                  <a:cubicBezTo>
                    <a:pt x="229" y="873"/>
                    <a:pt x="229" y="873"/>
                    <a:pt x="229" y="873"/>
                  </a:cubicBezTo>
                  <a:cubicBezTo>
                    <a:pt x="228" y="872"/>
                    <a:pt x="227" y="871"/>
                    <a:pt x="227" y="870"/>
                  </a:cubicBezTo>
                  <a:cubicBezTo>
                    <a:pt x="227" y="870"/>
                    <a:pt x="227" y="870"/>
                    <a:pt x="227" y="870"/>
                  </a:cubicBezTo>
                  <a:cubicBezTo>
                    <a:pt x="227" y="870"/>
                    <a:pt x="227" y="870"/>
                    <a:pt x="227" y="870"/>
                  </a:cubicBezTo>
                  <a:cubicBezTo>
                    <a:pt x="226" y="870"/>
                    <a:pt x="227" y="869"/>
                    <a:pt x="227" y="868"/>
                  </a:cubicBezTo>
                  <a:cubicBezTo>
                    <a:pt x="227" y="868"/>
                    <a:pt x="227" y="868"/>
                    <a:pt x="227" y="868"/>
                  </a:cubicBezTo>
                  <a:cubicBezTo>
                    <a:pt x="227" y="868"/>
                    <a:pt x="227" y="868"/>
                    <a:pt x="227" y="868"/>
                  </a:cubicBezTo>
                  <a:cubicBezTo>
                    <a:pt x="227" y="867"/>
                    <a:pt x="227" y="867"/>
                    <a:pt x="228" y="867"/>
                  </a:cubicBezTo>
                  <a:cubicBezTo>
                    <a:pt x="228" y="866"/>
                    <a:pt x="228" y="866"/>
                    <a:pt x="228" y="866"/>
                  </a:cubicBezTo>
                  <a:cubicBezTo>
                    <a:pt x="228" y="865"/>
                    <a:pt x="228" y="865"/>
                    <a:pt x="228" y="865"/>
                  </a:cubicBezTo>
                  <a:cubicBezTo>
                    <a:pt x="228" y="864"/>
                    <a:pt x="228" y="863"/>
                    <a:pt x="229" y="862"/>
                  </a:cubicBezTo>
                  <a:cubicBezTo>
                    <a:pt x="231" y="861"/>
                    <a:pt x="231" y="861"/>
                    <a:pt x="231" y="861"/>
                  </a:cubicBezTo>
                  <a:cubicBezTo>
                    <a:pt x="229" y="860"/>
                    <a:pt x="229" y="860"/>
                    <a:pt x="229" y="860"/>
                  </a:cubicBezTo>
                  <a:cubicBezTo>
                    <a:pt x="229" y="860"/>
                    <a:pt x="229" y="860"/>
                    <a:pt x="229" y="860"/>
                  </a:cubicBezTo>
                  <a:cubicBezTo>
                    <a:pt x="229" y="859"/>
                    <a:pt x="229" y="858"/>
                    <a:pt x="231" y="857"/>
                  </a:cubicBezTo>
                  <a:cubicBezTo>
                    <a:pt x="232" y="857"/>
                    <a:pt x="232" y="857"/>
                    <a:pt x="232" y="857"/>
                  </a:cubicBezTo>
                  <a:cubicBezTo>
                    <a:pt x="232" y="857"/>
                    <a:pt x="232" y="857"/>
                    <a:pt x="232" y="857"/>
                  </a:cubicBezTo>
                  <a:cubicBezTo>
                    <a:pt x="232" y="857"/>
                    <a:pt x="233" y="856"/>
                    <a:pt x="233" y="856"/>
                  </a:cubicBezTo>
                  <a:cubicBezTo>
                    <a:pt x="234" y="856"/>
                    <a:pt x="236" y="855"/>
                    <a:pt x="237" y="854"/>
                  </a:cubicBezTo>
                  <a:cubicBezTo>
                    <a:pt x="238" y="853"/>
                    <a:pt x="240" y="852"/>
                    <a:pt x="242" y="852"/>
                  </a:cubicBezTo>
                  <a:cubicBezTo>
                    <a:pt x="242" y="852"/>
                    <a:pt x="242" y="852"/>
                    <a:pt x="242" y="852"/>
                  </a:cubicBezTo>
                  <a:cubicBezTo>
                    <a:pt x="242" y="852"/>
                    <a:pt x="242" y="852"/>
                    <a:pt x="242" y="852"/>
                  </a:cubicBezTo>
                  <a:cubicBezTo>
                    <a:pt x="243" y="852"/>
                    <a:pt x="243" y="851"/>
                    <a:pt x="244" y="851"/>
                  </a:cubicBezTo>
                  <a:cubicBezTo>
                    <a:pt x="244" y="849"/>
                    <a:pt x="244" y="849"/>
                    <a:pt x="244" y="849"/>
                  </a:cubicBezTo>
                  <a:cubicBezTo>
                    <a:pt x="243" y="849"/>
                    <a:pt x="229" y="849"/>
                    <a:pt x="227" y="849"/>
                  </a:cubicBezTo>
                  <a:cubicBezTo>
                    <a:pt x="226" y="849"/>
                    <a:pt x="225" y="848"/>
                    <a:pt x="225" y="848"/>
                  </a:cubicBezTo>
                  <a:cubicBezTo>
                    <a:pt x="225" y="848"/>
                    <a:pt x="225" y="847"/>
                    <a:pt x="226" y="847"/>
                  </a:cubicBezTo>
                  <a:cubicBezTo>
                    <a:pt x="226" y="846"/>
                    <a:pt x="226" y="846"/>
                    <a:pt x="226" y="846"/>
                  </a:cubicBezTo>
                  <a:cubicBezTo>
                    <a:pt x="226" y="846"/>
                    <a:pt x="226" y="846"/>
                    <a:pt x="226" y="846"/>
                  </a:cubicBezTo>
                  <a:cubicBezTo>
                    <a:pt x="227" y="845"/>
                    <a:pt x="227" y="843"/>
                    <a:pt x="227" y="842"/>
                  </a:cubicBezTo>
                  <a:cubicBezTo>
                    <a:pt x="227" y="841"/>
                    <a:pt x="227" y="839"/>
                    <a:pt x="228" y="838"/>
                  </a:cubicBezTo>
                  <a:cubicBezTo>
                    <a:pt x="228" y="838"/>
                    <a:pt x="228" y="838"/>
                    <a:pt x="228" y="838"/>
                  </a:cubicBezTo>
                  <a:cubicBezTo>
                    <a:pt x="228" y="838"/>
                    <a:pt x="228" y="838"/>
                    <a:pt x="228" y="838"/>
                  </a:cubicBezTo>
                  <a:cubicBezTo>
                    <a:pt x="229" y="837"/>
                    <a:pt x="229" y="837"/>
                    <a:pt x="230" y="836"/>
                  </a:cubicBezTo>
                  <a:cubicBezTo>
                    <a:pt x="232" y="834"/>
                    <a:pt x="232" y="834"/>
                    <a:pt x="232" y="834"/>
                  </a:cubicBezTo>
                  <a:cubicBezTo>
                    <a:pt x="226" y="834"/>
                    <a:pt x="226" y="834"/>
                    <a:pt x="226" y="834"/>
                  </a:cubicBezTo>
                  <a:cubicBezTo>
                    <a:pt x="225" y="834"/>
                    <a:pt x="225" y="834"/>
                    <a:pt x="225" y="833"/>
                  </a:cubicBezTo>
                  <a:cubicBezTo>
                    <a:pt x="224" y="833"/>
                    <a:pt x="224" y="832"/>
                    <a:pt x="225" y="832"/>
                  </a:cubicBezTo>
                  <a:cubicBezTo>
                    <a:pt x="225" y="831"/>
                    <a:pt x="225" y="831"/>
                    <a:pt x="225" y="831"/>
                  </a:cubicBezTo>
                  <a:cubicBezTo>
                    <a:pt x="225" y="831"/>
                    <a:pt x="225" y="831"/>
                    <a:pt x="225" y="831"/>
                  </a:cubicBezTo>
                  <a:cubicBezTo>
                    <a:pt x="225" y="830"/>
                    <a:pt x="225" y="830"/>
                    <a:pt x="225" y="829"/>
                  </a:cubicBezTo>
                  <a:cubicBezTo>
                    <a:pt x="225" y="828"/>
                    <a:pt x="226" y="827"/>
                    <a:pt x="226" y="826"/>
                  </a:cubicBezTo>
                  <a:cubicBezTo>
                    <a:pt x="226" y="824"/>
                    <a:pt x="226" y="823"/>
                    <a:pt x="227" y="822"/>
                  </a:cubicBezTo>
                  <a:cubicBezTo>
                    <a:pt x="229" y="821"/>
                    <a:pt x="231" y="821"/>
                    <a:pt x="232" y="821"/>
                  </a:cubicBezTo>
                  <a:cubicBezTo>
                    <a:pt x="232" y="821"/>
                    <a:pt x="232" y="821"/>
                    <a:pt x="232" y="821"/>
                  </a:cubicBezTo>
                  <a:cubicBezTo>
                    <a:pt x="232" y="822"/>
                    <a:pt x="233" y="822"/>
                    <a:pt x="235" y="822"/>
                  </a:cubicBezTo>
                  <a:cubicBezTo>
                    <a:pt x="235" y="822"/>
                    <a:pt x="235" y="822"/>
                    <a:pt x="235" y="822"/>
                  </a:cubicBezTo>
                  <a:cubicBezTo>
                    <a:pt x="236" y="822"/>
                    <a:pt x="238" y="822"/>
                    <a:pt x="240" y="821"/>
                  </a:cubicBezTo>
                  <a:cubicBezTo>
                    <a:pt x="240" y="821"/>
                    <a:pt x="241" y="821"/>
                    <a:pt x="242" y="820"/>
                  </a:cubicBezTo>
                  <a:cubicBezTo>
                    <a:pt x="242" y="820"/>
                    <a:pt x="243" y="820"/>
                    <a:pt x="243" y="820"/>
                  </a:cubicBezTo>
                  <a:cubicBezTo>
                    <a:pt x="244" y="820"/>
                    <a:pt x="245" y="820"/>
                    <a:pt x="245" y="820"/>
                  </a:cubicBezTo>
                  <a:cubicBezTo>
                    <a:pt x="246" y="819"/>
                    <a:pt x="246" y="819"/>
                    <a:pt x="246" y="819"/>
                  </a:cubicBezTo>
                  <a:cubicBezTo>
                    <a:pt x="246" y="817"/>
                    <a:pt x="246" y="817"/>
                    <a:pt x="246" y="817"/>
                  </a:cubicBezTo>
                  <a:cubicBezTo>
                    <a:pt x="245" y="817"/>
                    <a:pt x="245" y="817"/>
                    <a:pt x="245" y="817"/>
                  </a:cubicBezTo>
                  <a:cubicBezTo>
                    <a:pt x="240" y="817"/>
                    <a:pt x="240" y="817"/>
                    <a:pt x="240" y="817"/>
                  </a:cubicBezTo>
                  <a:cubicBezTo>
                    <a:pt x="239" y="817"/>
                    <a:pt x="238" y="817"/>
                    <a:pt x="237" y="817"/>
                  </a:cubicBezTo>
                  <a:cubicBezTo>
                    <a:pt x="236" y="817"/>
                    <a:pt x="236" y="817"/>
                    <a:pt x="235" y="817"/>
                  </a:cubicBezTo>
                  <a:cubicBezTo>
                    <a:pt x="235" y="817"/>
                    <a:pt x="235" y="817"/>
                    <a:pt x="235" y="817"/>
                  </a:cubicBezTo>
                  <a:cubicBezTo>
                    <a:pt x="235" y="817"/>
                    <a:pt x="235" y="817"/>
                    <a:pt x="235" y="817"/>
                  </a:cubicBezTo>
                  <a:cubicBezTo>
                    <a:pt x="235" y="816"/>
                    <a:pt x="234" y="816"/>
                    <a:pt x="232" y="816"/>
                  </a:cubicBezTo>
                  <a:cubicBezTo>
                    <a:pt x="231" y="816"/>
                    <a:pt x="231" y="816"/>
                    <a:pt x="231" y="816"/>
                  </a:cubicBezTo>
                  <a:cubicBezTo>
                    <a:pt x="230" y="816"/>
                    <a:pt x="230" y="816"/>
                    <a:pt x="229" y="816"/>
                  </a:cubicBezTo>
                  <a:cubicBezTo>
                    <a:pt x="228" y="817"/>
                    <a:pt x="227" y="817"/>
                    <a:pt x="226" y="817"/>
                  </a:cubicBezTo>
                  <a:cubicBezTo>
                    <a:pt x="225" y="817"/>
                    <a:pt x="225" y="817"/>
                    <a:pt x="225" y="817"/>
                  </a:cubicBezTo>
                  <a:cubicBezTo>
                    <a:pt x="225" y="817"/>
                    <a:pt x="225" y="817"/>
                    <a:pt x="225" y="817"/>
                  </a:cubicBezTo>
                  <a:cubicBezTo>
                    <a:pt x="224" y="817"/>
                    <a:pt x="223" y="818"/>
                    <a:pt x="222" y="818"/>
                  </a:cubicBezTo>
                  <a:cubicBezTo>
                    <a:pt x="222" y="818"/>
                    <a:pt x="221" y="817"/>
                    <a:pt x="221" y="817"/>
                  </a:cubicBezTo>
                  <a:cubicBezTo>
                    <a:pt x="221" y="817"/>
                    <a:pt x="221" y="817"/>
                    <a:pt x="221" y="817"/>
                  </a:cubicBezTo>
                  <a:cubicBezTo>
                    <a:pt x="221" y="817"/>
                    <a:pt x="221" y="817"/>
                    <a:pt x="221" y="817"/>
                  </a:cubicBezTo>
                  <a:cubicBezTo>
                    <a:pt x="220" y="816"/>
                    <a:pt x="219" y="815"/>
                    <a:pt x="219" y="813"/>
                  </a:cubicBezTo>
                  <a:cubicBezTo>
                    <a:pt x="219" y="810"/>
                    <a:pt x="219" y="810"/>
                    <a:pt x="219" y="810"/>
                  </a:cubicBezTo>
                  <a:cubicBezTo>
                    <a:pt x="217" y="813"/>
                    <a:pt x="217" y="813"/>
                    <a:pt x="217" y="813"/>
                  </a:cubicBezTo>
                  <a:cubicBezTo>
                    <a:pt x="216" y="814"/>
                    <a:pt x="216" y="815"/>
                    <a:pt x="215" y="815"/>
                  </a:cubicBezTo>
                  <a:cubicBezTo>
                    <a:pt x="215" y="815"/>
                    <a:pt x="215" y="815"/>
                    <a:pt x="215" y="815"/>
                  </a:cubicBezTo>
                  <a:cubicBezTo>
                    <a:pt x="215" y="815"/>
                    <a:pt x="215" y="815"/>
                    <a:pt x="215" y="815"/>
                  </a:cubicBezTo>
                  <a:cubicBezTo>
                    <a:pt x="214" y="815"/>
                    <a:pt x="214" y="815"/>
                    <a:pt x="214" y="815"/>
                  </a:cubicBezTo>
                  <a:cubicBezTo>
                    <a:pt x="214" y="815"/>
                    <a:pt x="213" y="815"/>
                    <a:pt x="213" y="815"/>
                  </a:cubicBezTo>
                  <a:cubicBezTo>
                    <a:pt x="213" y="815"/>
                    <a:pt x="213" y="815"/>
                    <a:pt x="213" y="815"/>
                  </a:cubicBezTo>
                  <a:cubicBezTo>
                    <a:pt x="208" y="815"/>
                    <a:pt x="208" y="815"/>
                    <a:pt x="208" y="815"/>
                  </a:cubicBezTo>
                  <a:cubicBezTo>
                    <a:pt x="211" y="817"/>
                    <a:pt x="211" y="817"/>
                    <a:pt x="211" y="817"/>
                  </a:cubicBezTo>
                  <a:cubicBezTo>
                    <a:pt x="213" y="819"/>
                    <a:pt x="213" y="819"/>
                    <a:pt x="214" y="819"/>
                  </a:cubicBezTo>
                  <a:cubicBezTo>
                    <a:pt x="214" y="819"/>
                    <a:pt x="214" y="819"/>
                    <a:pt x="214" y="819"/>
                  </a:cubicBezTo>
                  <a:cubicBezTo>
                    <a:pt x="215" y="820"/>
                    <a:pt x="215" y="821"/>
                    <a:pt x="214" y="824"/>
                  </a:cubicBezTo>
                  <a:cubicBezTo>
                    <a:pt x="214" y="826"/>
                    <a:pt x="212" y="828"/>
                    <a:pt x="210" y="829"/>
                  </a:cubicBezTo>
                  <a:cubicBezTo>
                    <a:pt x="209" y="829"/>
                    <a:pt x="207" y="830"/>
                    <a:pt x="206" y="831"/>
                  </a:cubicBezTo>
                  <a:cubicBezTo>
                    <a:pt x="203" y="831"/>
                    <a:pt x="203" y="831"/>
                    <a:pt x="203" y="831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202" y="834"/>
                    <a:pt x="202" y="834"/>
                    <a:pt x="202" y="834"/>
                  </a:cubicBezTo>
                  <a:cubicBezTo>
                    <a:pt x="203" y="834"/>
                    <a:pt x="203" y="834"/>
                    <a:pt x="203" y="834"/>
                  </a:cubicBezTo>
                  <a:cubicBezTo>
                    <a:pt x="203" y="834"/>
                    <a:pt x="203" y="834"/>
                    <a:pt x="203" y="834"/>
                  </a:cubicBezTo>
                  <a:cubicBezTo>
                    <a:pt x="204" y="834"/>
                    <a:pt x="205" y="835"/>
                    <a:pt x="205" y="837"/>
                  </a:cubicBezTo>
                  <a:cubicBezTo>
                    <a:pt x="205" y="837"/>
                    <a:pt x="205" y="838"/>
                    <a:pt x="205" y="838"/>
                  </a:cubicBezTo>
                  <a:cubicBezTo>
                    <a:pt x="205" y="838"/>
                    <a:pt x="204" y="838"/>
                    <a:pt x="204" y="838"/>
                  </a:cubicBezTo>
                  <a:cubicBezTo>
                    <a:pt x="204" y="838"/>
                    <a:pt x="204" y="838"/>
                    <a:pt x="204" y="838"/>
                  </a:cubicBezTo>
                  <a:cubicBezTo>
                    <a:pt x="203" y="838"/>
                    <a:pt x="203" y="838"/>
                    <a:pt x="203" y="838"/>
                  </a:cubicBezTo>
                  <a:cubicBezTo>
                    <a:pt x="200" y="838"/>
                    <a:pt x="200" y="838"/>
                    <a:pt x="200" y="838"/>
                  </a:cubicBezTo>
                  <a:cubicBezTo>
                    <a:pt x="200" y="838"/>
                    <a:pt x="200" y="838"/>
                    <a:pt x="200" y="838"/>
                  </a:cubicBezTo>
                  <a:cubicBezTo>
                    <a:pt x="200" y="839"/>
                    <a:pt x="199" y="839"/>
                    <a:pt x="199" y="839"/>
                  </a:cubicBezTo>
                  <a:cubicBezTo>
                    <a:pt x="197" y="840"/>
                    <a:pt x="197" y="840"/>
                    <a:pt x="197" y="840"/>
                  </a:cubicBezTo>
                  <a:cubicBezTo>
                    <a:pt x="199" y="841"/>
                    <a:pt x="199" y="841"/>
                    <a:pt x="199" y="841"/>
                  </a:cubicBezTo>
                  <a:cubicBezTo>
                    <a:pt x="200" y="842"/>
                    <a:pt x="201" y="842"/>
                    <a:pt x="202" y="842"/>
                  </a:cubicBezTo>
                  <a:cubicBezTo>
                    <a:pt x="204" y="843"/>
                    <a:pt x="206" y="844"/>
                    <a:pt x="207" y="844"/>
                  </a:cubicBezTo>
                  <a:cubicBezTo>
                    <a:pt x="207" y="845"/>
                    <a:pt x="208" y="845"/>
                    <a:pt x="208" y="846"/>
                  </a:cubicBezTo>
                  <a:cubicBezTo>
                    <a:pt x="209" y="847"/>
                    <a:pt x="209" y="847"/>
                    <a:pt x="210" y="848"/>
                  </a:cubicBezTo>
                  <a:cubicBezTo>
                    <a:pt x="211" y="849"/>
                    <a:pt x="212" y="849"/>
                    <a:pt x="212" y="851"/>
                  </a:cubicBezTo>
                  <a:cubicBezTo>
                    <a:pt x="212" y="852"/>
                    <a:pt x="211" y="854"/>
                    <a:pt x="210" y="856"/>
                  </a:cubicBezTo>
                  <a:cubicBezTo>
                    <a:pt x="210" y="856"/>
                    <a:pt x="210" y="856"/>
                    <a:pt x="210" y="856"/>
                  </a:cubicBezTo>
                  <a:cubicBezTo>
                    <a:pt x="210" y="856"/>
                    <a:pt x="210" y="856"/>
                    <a:pt x="210" y="856"/>
                  </a:cubicBezTo>
                  <a:cubicBezTo>
                    <a:pt x="210" y="858"/>
                    <a:pt x="208" y="861"/>
                    <a:pt x="206" y="861"/>
                  </a:cubicBezTo>
                  <a:cubicBezTo>
                    <a:pt x="202" y="866"/>
                    <a:pt x="202" y="866"/>
                    <a:pt x="202" y="866"/>
                  </a:cubicBezTo>
                  <a:cubicBezTo>
                    <a:pt x="202" y="866"/>
                    <a:pt x="202" y="866"/>
                    <a:pt x="202" y="866"/>
                  </a:cubicBezTo>
                  <a:cubicBezTo>
                    <a:pt x="202" y="866"/>
                    <a:pt x="201" y="867"/>
                    <a:pt x="201" y="868"/>
                  </a:cubicBezTo>
                  <a:cubicBezTo>
                    <a:pt x="201" y="869"/>
                    <a:pt x="200" y="870"/>
                    <a:pt x="200" y="871"/>
                  </a:cubicBezTo>
                  <a:cubicBezTo>
                    <a:pt x="199" y="871"/>
                    <a:pt x="199" y="871"/>
                    <a:pt x="199" y="871"/>
                  </a:cubicBezTo>
                  <a:cubicBezTo>
                    <a:pt x="199" y="871"/>
                    <a:pt x="199" y="871"/>
                    <a:pt x="199" y="871"/>
                  </a:cubicBezTo>
                  <a:cubicBezTo>
                    <a:pt x="199" y="873"/>
                    <a:pt x="198" y="874"/>
                    <a:pt x="197" y="875"/>
                  </a:cubicBezTo>
                  <a:cubicBezTo>
                    <a:pt x="195" y="876"/>
                    <a:pt x="193" y="877"/>
                    <a:pt x="191" y="877"/>
                  </a:cubicBezTo>
                  <a:cubicBezTo>
                    <a:pt x="189" y="877"/>
                    <a:pt x="187" y="878"/>
                    <a:pt x="185" y="879"/>
                  </a:cubicBezTo>
                  <a:cubicBezTo>
                    <a:pt x="185" y="879"/>
                    <a:pt x="185" y="879"/>
                    <a:pt x="185" y="879"/>
                  </a:cubicBezTo>
                  <a:cubicBezTo>
                    <a:pt x="185" y="879"/>
                    <a:pt x="185" y="879"/>
                    <a:pt x="185" y="879"/>
                  </a:cubicBezTo>
                  <a:cubicBezTo>
                    <a:pt x="184" y="880"/>
                    <a:pt x="182" y="881"/>
                    <a:pt x="181" y="881"/>
                  </a:cubicBezTo>
                  <a:cubicBezTo>
                    <a:pt x="179" y="882"/>
                    <a:pt x="177" y="883"/>
                    <a:pt x="176" y="884"/>
                  </a:cubicBezTo>
                  <a:cubicBezTo>
                    <a:pt x="175" y="885"/>
                    <a:pt x="173" y="886"/>
                    <a:pt x="170" y="886"/>
                  </a:cubicBezTo>
                  <a:cubicBezTo>
                    <a:pt x="168" y="886"/>
                    <a:pt x="166" y="887"/>
                    <a:pt x="165" y="888"/>
                  </a:cubicBezTo>
                  <a:cubicBezTo>
                    <a:pt x="164" y="888"/>
                    <a:pt x="163" y="889"/>
                    <a:pt x="161" y="890"/>
                  </a:cubicBezTo>
                  <a:cubicBezTo>
                    <a:pt x="161" y="890"/>
                    <a:pt x="160" y="890"/>
                    <a:pt x="159" y="890"/>
                  </a:cubicBezTo>
                  <a:cubicBezTo>
                    <a:pt x="158" y="891"/>
                    <a:pt x="155" y="892"/>
                    <a:pt x="152" y="893"/>
                  </a:cubicBezTo>
                  <a:cubicBezTo>
                    <a:pt x="151" y="894"/>
                    <a:pt x="149" y="894"/>
                    <a:pt x="147" y="895"/>
                  </a:cubicBezTo>
                  <a:cubicBezTo>
                    <a:pt x="146" y="895"/>
                    <a:pt x="144" y="896"/>
                    <a:pt x="143" y="896"/>
                  </a:cubicBezTo>
                  <a:cubicBezTo>
                    <a:pt x="143" y="896"/>
                    <a:pt x="143" y="896"/>
                    <a:pt x="143" y="896"/>
                  </a:cubicBezTo>
                  <a:cubicBezTo>
                    <a:pt x="140" y="897"/>
                    <a:pt x="136" y="898"/>
                    <a:pt x="134" y="898"/>
                  </a:cubicBezTo>
                  <a:cubicBezTo>
                    <a:pt x="133" y="897"/>
                    <a:pt x="131" y="897"/>
                    <a:pt x="130" y="897"/>
                  </a:cubicBezTo>
                  <a:cubicBezTo>
                    <a:pt x="129" y="897"/>
                    <a:pt x="128" y="897"/>
                    <a:pt x="127" y="896"/>
                  </a:cubicBezTo>
                  <a:cubicBezTo>
                    <a:pt x="127" y="896"/>
                    <a:pt x="127" y="896"/>
                    <a:pt x="127" y="896"/>
                  </a:cubicBezTo>
                  <a:cubicBezTo>
                    <a:pt x="126" y="896"/>
                    <a:pt x="126" y="896"/>
                    <a:pt x="126" y="896"/>
                  </a:cubicBezTo>
                  <a:cubicBezTo>
                    <a:pt x="125" y="896"/>
                    <a:pt x="121" y="894"/>
                    <a:pt x="118" y="893"/>
                  </a:cubicBezTo>
                  <a:cubicBezTo>
                    <a:pt x="117" y="893"/>
                    <a:pt x="116" y="892"/>
                    <a:pt x="114" y="891"/>
                  </a:cubicBezTo>
                  <a:cubicBezTo>
                    <a:pt x="112" y="890"/>
                    <a:pt x="109" y="888"/>
                    <a:pt x="107" y="887"/>
                  </a:cubicBezTo>
                  <a:cubicBezTo>
                    <a:pt x="106" y="886"/>
                    <a:pt x="105" y="885"/>
                    <a:pt x="104" y="884"/>
                  </a:cubicBezTo>
                  <a:cubicBezTo>
                    <a:pt x="101" y="882"/>
                    <a:pt x="99" y="880"/>
                    <a:pt x="99" y="879"/>
                  </a:cubicBezTo>
                  <a:cubicBezTo>
                    <a:pt x="99" y="879"/>
                    <a:pt x="99" y="879"/>
                    <a:pt x="99" y="879"/>
                  </a:cubicBezTo>
                  <a:cubicBezTo>
                    <a:pt x="98" y="878"/>
                    <a:pt x="98" y="878"/>
                    <a:pt x="98" y="878"/>
                  </a:cubicBezTo>
                  <a:cubicBezTo>
                    <a:pt x="92" y="874"/>
                    <a:pt x="92" y="874"/>
                    <a:pt x="92" y="874"/>
                  </a:cubicBezTo>
                  <a:cubicBezTo>
                    <a:pt x="91" y="873"/>
                    <a:pt x="91" y="872"/>
                    <a:pt x="90" y="871"/>
                  </a:cubicBezTo>
                  <a:cubicBezTo>
                    <a:pt x="89" y="870"/>
                    <a:pt x="88" y="869"/>
                    <a:pt x="87" y="868"/>
                  </a:cubicBezTo>
                  <a:cubicBezTo>
                    <a:pt x="86" y="867"/>
                    <a:pt x="84" y="864"/>
                    <a:pt x="82" y="863"/>
                  </a:cubicBezTo>
                  <a:cubicBezTo>
                    <a:pt x="82" y="863"/>
                    <a:pt x="82" y="863"/>
                    <a:pt x="82" y="863"/>
                  </a:cubicBezTo>
                  <a:cubicBezTo>
                    <a:pt x="82" y="862"/>
                    <a:pt x="81" y="861"/>
                    <a:pt x="81" y="861"/>
                  </a:cubicBezTo>
                  <a:cubicBezTo>
                    <a:pt x="80" y="859"/>
                    <a:pt x="78" y="858"/>
                    <a:pt x="78" y="856"/>
                  </a:cubicBezTo>
                  <a:cubicBezTo>
                    <a:pt x="77" y="853"/>
                    <a:pt x="75" y="851"/>
                    <a:pt x="73" y="850"/>
                  </a:cubicBezTo>
                  <a:cubicBezTo>
                    <a:pt x="73" y="850"/>
                    <a:pt x="73" y="849"/>
                    <a:pt x="72" y="849"/>
                  </a:cubicBezTo>
                  <a:cubicBezTo>
                    <a:pt x="71" y="848"/>
                    <a:pt x="70" y="846"/>
                    <a:pt x="69" y="845"/>
                  </a:cubicBezTo>
                  <a:cubicBezTo>
                    <a:pt x="68" y="843"/>
                    <a:pt x="65" y="840"/>
                    <a:pt x="63" y="839"/>
                  </a:cubicBezTo>
                  <a:cubicBezTo>
                    <a:pt x="62" y="839"/>
                    <a:pt x="62" y="839"/>
                    <a:pt x="62" y="839"/>
                  </a:cubicBezTo>
                  <a:cubicBezTo>
                    <a:pt x="59" y="835"/>
                    <a:pt x="56" y="833"/>
                    <a:pt x="54" y="832"/>
                  </a:cubicBezTo>
                  <a:cubicBezTo>
                    <a:pt x="54" y="831"/>
                    <a:pt x="52" y="830"/>
                    <a:pt x="51" y="829"/>
                  </a:cubicBezTo>
                  <a:cubicBezTo>
                    <a:pt x="50" y="828"/>
                    <a:pt x="49" y="826"/>
                    <a:pt x="48" y="826"/>
                  </a:cubicBezTo>
                  <a:cubicBezTo>
                    <a:pt x="46" y="824"/>
                    <a:pt x="44" y="821"/>
                    <a:pt x="42" y="818"/>
                  </a:cubicBezTo>
                  <a:cubicBezTo>
                    <a:pt x="41" y="817"/>
                    <a:pt x="41" y="816"/>
                    <a:pt x="40" y="815"/>
                  </a:cubicBezTo>
                  <a:cubicBezTo>
                    <a:pt x="39" y="814"/>
                    <a:pt x="38" y="812"/>
                    <a:pt x="36" y="811"/>
                  </a:cubicBezTo>
                  <a:cubicBezTo>
                    <a:pt x="35" y="809"/>
                    <a:pt x="35" y="807"/>
                    <a:pt x="35" y="805"/>
                  </a:cubicBezTo>
                  <a:cubicBezTo>
                    <a:pt x="35" y="805"/>
                    <a:pt x="35" y="805"/>
                    <a:pt x="35" y="805"/>
                  </a:cubicBezTo>
                  <a:cubicBezTo>
                    <a:pt x="34" y="805"/>
                    <a:pt x="34" y="805"/>
                    <a:pt x="34" y="805"/>
                  </a:cubicBezTo>
                  <a:cubicBezTo>
                    <a:pt x="34" y="804"/>
                    <a:pt x="34" y="802"/>
                    <a:pt x="34" y="801"/>
                  </a:cubicBezTo>
                  <a:cubicBezTo>
                    <a:pt x="34" y="801"/>
                    <a:pt x="34" y="801"/>
                    <a:pt x="34" y="801"/>
                  </a:cubicBezTo>
                  <a:cubicBezTo>
                    <a:pt x="34" y="800"/>
                    <a:pt x="34" y="800"/>
                    <a:pt x="34" y="800"/>
                  </a:cubicBezTo>
                  <a:cubicBezTo>
                    <a:pt x="34" y="799"/>
                    <a:pt x="35" y="798"/>
                    <a:pt x="35" y="796"/>
                  </a:cubicBezTo>
                  <a:cubicBezTo>
                    <a:pt x="36" y="795"/>
                    <a:pt x="37" y="795"/>
                    <a:pt x="39" y="795"/>
                  </a:cubicBezTo>
                  <a:cubicBezTo>
                    <a:pt x="40" y="795"/>
                    <a:pt x="41" y="795"/>
                    <a:pt x="41" y="796"/>
                  </a:cubicBezTo>
                  <a:cubicBezTo>
                    <a:pt x="41" y="796"/>
                    <a:pt x="41" y="796"/>
                    <a:pt x="41" y="796"/>
                  </a:cubicBezTo>
                  <a:cubicBezTo>
                    <a:pt x="41" y="797"/>
                    <a:pt x="41" y="797"/>
                    <a:pt x="41" y="797"/>
                  </a:cubicBezTo>
                  <a:cubicBezTo>
                    <a:pt x="41" y="797"/>
                    <a:pt x="42" y="798"/>
                    <a:pt x="43" y="799"/>
                  </a:cubicBezTo>
                  <a:cubicBezTo>
                    <a:pt x="45" y="799"/>
                    <a:pt x="46" y="799"/>
                    <a:pt x="47" y="800"/>
                  </a:cubicBezTo>
                  <a:cubicBezTo>
                    <a:pt x="47" y="801"/>
                    <a:pt x="48" y="802"/>
                    <a:pt x="48" y="803"/>
                  </a:cubicBezTo>
                  <a:cubicBezTo>
                    <a:pt x="48" y="803"/>
                    <a:pt x="48" y="804"/>
                    <a:pt x="48" y="804"/>
                  </a:cubicBezTo>
                  <a:cubicBezTo>
                    <a:pt x="48" y="805"/>
                    <a:pt x="48" y="805"/>
                    <a:pt x="48" y="805"/>
                  </a:cubicBezTo>
                  <a:cubicBezTo>
                    <a:pt x="48" y="805"/>
                    <a:pt x="49" y="805"/>
                    <a:pt x="49" y="805"/>
                  </a:cubicBezTo>
                  <a:cubicBezTo>
                    <a:pt x="50" y="805"/>
                    <a:pt x="51" y="805"/>
                    <a:pt x="52" y="806"/>
                  </a:cubicBezTo>
                  <a:cubicBezTo>
                    <a:pt x="52" y="806"/>
                    <a:pt x="52" y="806"/>
                    <a:pt x="52" y="806"/>
                  </a:cubicBezTo>
                  <a:cubicBezTo>
                    <a:pt x="53" y="806"/>
                    <a:pt x="53" y="806"/>
                    <a:pt x="53" y="806"/>
                  </a:cubicBezTo>
                  <a:cubicBezTo>
                    <a:pt x="54" y="806"/>
                    <a:pt x="55" y="806"/>
                    <a:pt x="56" y="805"/>
                  </a:cubicBezTo>
                  <a:cubicBezTo>
                    <a:pt x="57" y="804"/>
                    <a:pt x="58" y="804"/>
                    <a:pt x="59" y="803"/>
                  </a:cubicBezTo>
                  <a:cubicBezTo>
                    <a:pt x="59" y="803"/>
                    <a:pt x="59" y="803"/>
                    <a:pt x="59" y="803"/>
                  </a:cubicBezTo>
                  <a:cubicBezTo>
                    <a:pt x="59" y="804"/>
                    <a:pt x="60" y="804"/>
                    <a:pt x="60" y="804"/>
                  </a:cubicBezTo>
                  <a:cubicBezTo>
                    <a:pt x="61" y="804"/>
                    <a:pt x="62" y="804"/>
                    <a:pt x="62" y="803"/>
                  </a:cubicBezTo>
                  <a:cubicBezTo>
                    <a:pt x="62" y="803"/>
                    <a:pt x="62" y="803"/>
                    <a:pt x="62" y="803"/>
                  </a:cubicBezTo>
                  <a:cubicBezTo>
                    <a:pt x="63" y="803"/>
                    <a:pt x="64" y="803"/>
                    <a:pt x="65" y="802"/>
                  </a:cubicBezTo>
                  <a:cubicBezTo>
                    <a:pt x="65" y="802"/>
                    <a:pt x="65" y="802"/>
                    <a:pt x="65" y="802"/>
                  </a:cubicBezTo>
                  <a:cubicBezTo>
                    <a:pt x="65" y="801"/>
                    <a:pt x="65" y="801"/>
                    <a:pt x="65" y="801"/>
                  </a:cubicBezTo>
                  <a:cubicBezTo>
                    <a:pt x="65" y="801"/>
                    <a:pt x="65" y="801"/>
                    <a:pt x="66" y="801"/>
                  </a:cubicBezTo>
                  <a:cubicBezTo>
                    <a:pt x="66" y="801"/>
                    <a:pt x="67" y="802"/>
                    <a:pt x="67" y="802"/>
                  </a:cubicBezTo>
                  <a:cubicBezTo>
                    <a:pt x="68" y="803"/>
                    <a:pt x="69" y="803"/>
                    <a:pt x="71" y="803"/>
                  </a:cubicBezTo>
                  <a:cubicBezTo>
                    <a:pt x="71" y="803"/>
                    <a:pt x="71" y="803"/>
                    <a:pt x="71" y="803"/>
                  </a:cubicBezTo>
                  <a:cubicBezTo>
                    <a:pt x="72" y="803"/>
                    <a:pt x="73" y="802"/>
                    <a:pt x="74" y="802"/>
                  </a:cubicBezTo>
                  <a:cubicBezTo>
                    <a:pt x="74" y="801"/>
                    <a:pt x="74" y="801"/>
                    <a:pt x="74" y="801"/>
                  </a:cubicBezTo>
                  <a:cubicBezTo>
                    <a:pt x="74" y="801"/>
                    <a:pt x="74" y="801"/>
                    <a:pt x="74" y="801"/>
                  </a:cubicBezTo>
                  <a:cubicBezTo>
                    <a:pt x="75" y="801"/>
                    <a:pt x="76" y="801"/>
                    <a:pt x="76" y="800"/>
                  </a:cubicBezTo>
                  <a:cubicBezTo>
                    <a:pt x="76" y="800"/>
                    <a:pt x="76" y="800"/>
                    <a:pt x="76" y="800"/>
                  </a:cubicBezTo>
                  <a:cubicBezTo>
                    <a:pt x="76" y="799"/>
                    <a:pt x="76" y="799"/>
                    <a:pt x="76" y="799"/>
                  </a:cubicBezTo>
                  <a:cubicBezTo>
                    <a:pt x="77" y="799"/>
                    <a:pt x="78" y="798"/>
                    <a:pt x="78" y="798"/>
                  </a:cubicBezTo>
                  <a:cubicBezTo>
                    <a:pt x="79" y="798"/>
                    <a:pt x="79" y="798"/>
                    <a:pt x="79" y="799"/>
                  </a:cubicBezTo>
                  <a:cubicBezTo>
                    <a:pt x="79" y="799"/>
                    <a:pt x="80" y="799"/>
                    <a:pt x="81" y="799"/>
                  </a:cubicBezTo>
                  <a:cubicBezTo>
                    <a:pt x="81" y="799"/>
                    <a:pt x="82" y="799"/>
                    <a:pt x="83" y="799"/>
                  </a:cubicBezTo>
                  <a:cubicBezTo>
                    <a:pt x="83" y="799"/>
                    <a:pt x="83" y="799"/>
                    <a:pt x="83" y="799"/>
                  </a:cubicBezTo>
                  <a:cubicBezTo>
                    <a:pt x="83" y="799"/>
                    <a:pt x="84" y="798"/>
                    <a:pt x="84" y="798"/>
                  </a:cubicBezTo>
                  <a:cubicBezTo>
                    <a:pt x="85" y="798"/>
                    <a:pt x="86" y="798"/>
                    <a:pt x="86" y="798"/>
                  </a:cubicBezTo>
                  <a:cubicBezTo>
                    <a:pt x="86" y="798"/>
                    <a:pt x="86" y="798"/>
                    <a:pt x="86" y="798"/>
                  </a:cubicBezTo>
                  <a:cubicBezTo>
                    <a:pt x="92" y="795"/>
                    <a:pt x="92" y="795"/>
                    <a:pt x="92" y="795"/>
                  </a:cubicBezTo>
                  <a:cubicBezTo>
                    <a:pt x="92" y="795"/>
                    <a:pt x="92" y="795"/>
                    <a:pt x="92" y="795"/>
                  </a:cubicBezTo>
                  <a:cubicBezTo>
                    <a:pt x="92" y="794"/>
                    <a:pt x="95" y="793"/>
                    <a:pt x="97" y="793"/>
                  </a:cubicBezTo>
                  <a:cubicBezTo>
                    <a:pt x="97" y="793"/>
                    <a:pt x="97" y="793"/>
                    <a:pt x="97" y="793"/>
                  </a:cubicBezTo>
                  <a:cubicBezTo>
                    <a:pt x="97" y="794"/>
                    <a:pt x="98" y="794"/>
                    <a:pt x="100" y="794"/>
                  </a:cubicBezTo>
                  <a:cubicBezTo>
                    <a:pt x="100" y="794"/>
                    <a:pt x="100" y="794"/>
                    <a:pt x="100" y="794"/>
                  </a:cubicBezTo>
                  <a:cubicBezTo>
                    <a:pt x="101" y="794"/>
                    <a:pt x="101" y="794"/>
                    <a:pt x="101" y="794"/>
                  </a:cubicBezTo>
                  <a:cubicBezTo>
                    <a:pt x="101" y="793"/>
                    <a:pt x="102" y="792"/>
                    <a:pt x="104" y="791"/>
                  </a:cubicBezTo>
                  <a:cubicBezTo>
                    <a:pt x="104" y="791"/>
                    <a:pt x="104" y="791"/>
                    <a:pt x="104" y="791"/>
                  </a:cubicBezTo>
                  <a:cubicBezTo>
                    <a:pt x="104" y="791"/>
                    <a:pt x="104" y="791"/>
                    <a:pt x="104" y="791"/>
                  </a:cubicBezTo>
                  <a:cubicBezTo>
                    <a:pt x="105" y="790"/>
                    <a:pt x="105" y="790"/>
                    <a:pt x="106" y="789"/>
                  </a:cubicBezTo>
                  <a:cubicBezTo>
                    <a:pt x="106" y="789"/>
                    <a:pt x="106" y="788"/>
                    <a:pt x="106" y="788"/>
                  </a:cubicBezTo>
                  <a:cubicBezTo>
                    <a:pt x="107" y="788"/>
                    <a:pt x="107" y="788"/>
                    <a:pt x="107" y="788"/>
                  </a:cubicBezTo>
                  <a:cubicBezTo>
                    <a:pt x="107" y="788"/>
                    <a:pt x="107" y="788"/>
                    <a:pt x="107" y="788"/>
                  </a:cubicBezTo>
                  <a:cubicBezTo>
                    <a:pt x="107" y="787"/>
                    <a:pt x="108" y="786"/>
                    <a:pt x="109" y="784"/>
                  </a:cubicBezTo>
                  <a:cubicBezTo>
                    <a:pt x="110" y="783"/>
                    <a:pt x="112" y="781"/>
                    <a:pt x="113" y="780"/>
                  </a:cubicBezTo>
                  <a:cubicBezTo>
                    <a:pt x="113" y="780"/>
                    <a:pt x="113" y="780"/>
                    <a:pt x="113" y="780"/>
                  </a:cubicBezTo>
                  <a:cubicBezTo>
                    <a:pt x="113" y="780"/>
                    <a:pt x="113" y="780"/>
                    <a:pt x="113" y="780"/>
                  </a:cubicBezTo>
                  <a:cubicBezTo>
                    <a:pt x="114" y="778"/>
                    <a:pt x="115" y="777"/>
                    <a:pt x="117" y="777"/>
                  </a:cubicBezTo>
                  <a:cubicBezTo>
                    <a:pt x="118" y="776"/>
                    <a:pt x="120" y="775"/>
                    <a:pt x="121" y="773"/>
                  </a:cubicBezTo>
                  <a:cubicBezTo>
                    <a:pt x="121" y="773"/>
                    <a:pt x="122" y="772"/>
                    <a:pt x="122" y="769"/>
                  </a:cubicBezTo>
                  <a:cubicBezTo>
                    <a:pt x="122" y="769"/>
                    <a:pt x="122" y="769"/>
                    <a:pt x="122" y="769"/>
                  </a:cubicBezTo>
                  <a:cubicBezTo>
                    <a:pt x="121" y="769"/>
                    <a:pt x="121" y="769"/>
                    <a:pt x="121" y="769"/>
                  </a:cubicBezTo>
                  <a:cubicBezTo>
                    <a:pt x="121" y="767"/>
                    <a:pt x="120" y="766"/>
                    <a:pt x="119" y="766"/>
                  </a:cubicBezTo>
                  <a:cubicBezTo>
                    <a:pt x="119" y="766"/>
                    <a:pt x="119" y="766"/>
                    <a:pt x="119" y="766"/>
                  </a:cubicBezTo>
                  <a:cubicBezTo>
                    <a:pt x="118" y="766"/>
                    <a:pt x="118" y="766"/>
                    <a:pt x="118" y="766"/>
                  </a:cubicBezTo>
                  <a:cubicBezTo>
                    <a:pt x="118" y="766"/>
                    <a:pt x="118" y="766"/>
                    <a:pt x="118" y="766"/>
                  </a:cubicBezTo>
                  <a:cubicBezTo>
                    <a:pt x="118" y="766"/>
                    <a:pt x="117" y="766"/>
                    <a:pt x="117" y="767"/>
                  </a:cubicBezTo>
                  <a:cubicBezTo>
                    <a:pt x="116" y="767"/>
                    <a:pt x="116" y="768"/>
                    <a:pt x="116" y="768"/>
                  </a:cubicBezTo>
                  <a:cubicBezTo>
                    <a:pt x="116" y="768"/>
                    <a:pt x="116" y="768"/>
                    <a:pt x="116" y="768"/>
                  </a:cubicBezTo>
                  <a:cubicBezTo>
                    <a:pt x="115" y="769"/>
                    <a:pt x="114" y="771"/>
                    <a:pt x="114" y="772"/>
                  </a:cubicBezTo>
                  <a:cubicBezTo>
                    <a:pt x="114" y="773"/>
                    <a:pt x="113" y="774"/>
                    <a:pt x="112" y="774"/>
                  </a:cubicBezTo>
                  <a:cubicBezTo>
                    <a:pt x="111" y="774"/>
                    <a:pt x="110" y="774"/>
                    <a:pt x="110" y="773"/>
                  </a:cubicBezTo>
                  <a:cubicBezTo>
                    <a:pt x="109" y="773"/>
                    <a:pt x="108" y="773"/>
                    <a:pt x="108" y="773"/>
                  </a:cubicBezTo>
                  <a:cubicBezTo>
                    <a:pt x="107" y="773"/>
                    <a:pt x="107" y="773"/>
                    <a:pt x="107" y="773"/>
                  </a:cubicBezTo>
                  <a:cubicBezTo>
                    <a:pt x="103" y="773"/>
                    <a:pt x="103" y="773"/>
                    <a:pt x="103" y="773"/>
                  </a:cubicBezTo>
                  <a:cubicBezTo>
                    <a:pt x="102" y="773"/>
                    <a:pt x="100" y="774"/>
                    <a:pt x="99" y="774"/>
                  </a:cubicBezTo>
                  <a:cubicBezTo>
                    <a:pt x="99" y="774"/>
                    <a:pt x="99" y="774"/>
                    <a:pt x="99" y="774"/>
                  </a:cubicBezTo>
                  <a:cubicBezTo>
                    <a:pt x="99" y="774"/>
                    <a:pt x="99" y="775"/>
                    <a:pt x="98" y="775"/>
                  </a:cubicBezTo>
                  <a:cubicBezTo>
                    <a:pt x="97" y="775"/>
                    <a:pt x="96" y="775"/>
                    <a:pt x="95" y="775"/>
                  </a:cubicBezTo>
                  <a:cubicBezTo>
                    <a:pt x="91" y="776"/>
                    <a:pt x="89" y="776"/>
                    <a:pt x="89" y="776"/>
                  </a:cubicBezTo>
                  <a:cubicBezTo>
                    <a:pt x="88" y="776"/>
                    <a:pt x="87" y="777"/>
                    <a:pt x="86" y="777"/>
                  </a:cubicBezTo>
                  <a:cubicBezTo>
                    <a:pt x="85" y="778"/>
                    <a:pt x="84" y="778"/>
                    <a:pt x="83" y="778"/>
                  </a:cubicBezTo>
                  <a:cubicBezTo>
                    <a:pt x="82" y="778"/>
                    <a:pt x="82" y="778"/>
                    <a:pt x="82" y="778"/>
                  </a:cubicBezTo>
                  <a:cubicBezTo>
                    <a:pt x="82" y="779"/>
                    <a:pt x="82" y="779"/>
                    <a:pt x="82" y="779"/>
                  </a:cubicBezTo>
                  <a:cubicBezTo>
                    <a:pt x="81" y="779"/>
                    <a:pt x="80" y="780"/>
                    <a:pt x="78" y="781"/>
                  </a:cubicBezTo>
                  <a:cubicBezTo>
                    <a:pt x="77" y="782"/>
                    <a:pt x="74" y="782"/>
                    <a:pt x="72" y="782"/>
                  </a:cubicBezTo>
                  <a:cubicBezTo>
                    <a:pt x="69" y="781"/>
                    <a:pt x="66" y="780"/>
                    <a:pt x="64" y="779"/>
                  </a:cubicBezTo>
                  <a:cubicBezTo>
                    <a:pt x="61" y="778"/>
                    <a:pt x="59" y="777"/>
                    <a:pt x="58" y="777"/>
                  </a:cubicBezTo>
                  <a:cubicBezTo>
                    <a:pt x="57" y="776"/>
                    <a:pt x="57" y="776"/>
                    <a:pt x="57" y="776"/>
                  </a:cubicBezTo>
                  <a:cubicBezTo>
                    <a:pt x="57" y="776"/>
                    <a:pt x="57" y="776"/>
                    <a:pt x="57" y="776"/>
                  </a:cubicBezTo>
                  <a:cubicBezTo>
                    <a:pt x="55" y="776"/>
                    <a:pt x="53" y="775"/>
                    <a:pt x="51" y="775"/>
                  </a:cubicBezTo>
                  <a:cubicBezTo>
                    <a:pt x="51" y="775"/>
                    <a:pt x="50" y="774"/>
                    <a:pt x="49" y="774"/>
                  </a:cubicBezTo>
                  <a:cubicBezTo>
                    <a:pt x="48" y="773"/>
                    <a:pt x="46" y="773"/>
                    <a:pt x="46" y="772"/>
                  </a:cubicBezTo>
                  <a:cubicBezTo>
                    <a:pt x="45" y="771"/>
                    <a:pt x="43" y="770"/>
                    <a:pt x="42" y="770"/>
                  </a:cubicBezTo>
                  <a:cubicBezTo>
                    <a:pt x="42" y="770"/>
                    <a:pt x="42" y="770"/>
                    <a:pt x="42" y="770"/>
                  </a:cubicBezTo>
                  <a:cubicBezTo>
                    <a:pt x="42" y="770"/>
                    <a:pt x="42" y="770"/>
                    <a:pt x="42" y="770"/>
                  </a:cubicBezTo>
                  <a:cubicBezTo>
                    <a:pt x="42" y="769"/>
                    <a:pt x="42" y="769"/>
                    <a:pt x="42" y="769"/>
                  </a:cubicBezTo>
                  <a:cubicBezTo>
                    <a:pt x="42" y="769"/>
                    <a:pt x="41" y="768"/>
                    <a:pt x="37" y="766"/>
                  </a:cubicBezTo>
                  <a:cubicBezTo>
                    <a:pt x="35" y="764"/>
                    <a:pt x="31" y="762"/>
                    <a:pt x="29" y="761"/>
                  </a:cubicBezTo>
                  <a:cubicBezTo>
                    <a:pt x="27" y="759"/>
                    <a:pt x="25" y="758"/>
                    <a:pt x="24" y="756"/>
                  </a:cubicBezTo>
                  <a:cubicBezTo>
                    <a:pt x="24" y="756"/>
                    <a:pt x="24" y="756"/>
                    <a:pt x="24" y="756"/>
                  </a:cubicBezTo>
                  <a:cubicBezTo>
                    <a:pt x="24" y="756"/>
                    <a:pt x="24" y="756"/>
                    <a:pt x="24" y="756"/>
                  </a:cubicBezTo>
                  <a:cubicBezTo>
                    <a:pt x="23" y="755"/>
                    <a:pt x="22" y="754"/>
                    <a:pt x="21" y="752"/>
                  </a:cubicBezTo>
                  <a:cubicBezTo>
                    <a:pt x="20" y="750"/>
                    <a:pt x="20" y="749"/>
                    <a:pt x="20" y="749"/>
                  </a:cubicBezTo>
                  <a:cubicBezTo>
                    <a:pt x="21" y="748"/>
                    <a:pt x="21" y="748"/>
                    <a:pt x="21" y="748"/>
                  </a:cubicBezTo>
                  <a:cubicBezTo>
                    <a:pt x="21" y="747"/>
                    <a:pt x="21" y="747"/>
                    <a:pt x="21" y="747"/>
                  </a:cubicBezTo>
                  <a:cubicBezTo>
                    <a:pt x="20" y="747"/>
                    <a:pt x="20" y="746"/>
                    <a:pt x="20" y="746"/>
                  </a:cubicBezTo>
                  <a:cubicBezTo>
                    <a:pt x="19" y="746"/>
                    <a:pt x="19" y="745"/>
                    <a:pt x="19" y="745"/>
                  </a:cubicBezTo>
                  <a:cubicBezTo>
                    <a:pt x="18" y="744"/>
                    <a:pt x="18" y="744"/>
                    <a:pt x="17" y="744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17" y="743"/>
                    <a:pt x="16" y="742"/>
                    <a:pt x="15" y="742"/>
                  </a:cubicBezTo>
                  <a:cubicBezTo>
                    <a:pt x="15" y="742"/>
                    <a:pt x="15" y="742"/>
                    <a:pt x="15" y="742"/>
                  </a:cubicBezTo>
                  <a:cubicBezTo>
                    <a:pt x="15" y="742"/>
                    <a:pt x="15" y="742"/>
                    <a:pt x="15" y="742"/>
                  </a:cubicBezTo>
                  <a:cubicBezTo>
                    <a:pt x="15" y="742"/>
                    <a:pt x="15" y="741"/>
                    <a:pt x="15" y="741"/>
                  </a:cubicBezTo>
                  <a:cubicBezTo>
                    <a:pt x="15" y="740"/>
                    <a:pt x="14" y="740"/>
                    <a:pt x="14" y="740"/>
                  </a:cubicBezTo>
                  <a:cubicBezTo>
                    <a:pt x="14" y="739"/>
                    <a:pt x="14" y="739"/>
                    <a:pt x="14" y="739"/>
                  </a:cubicBezTo>
                  <a:cubicBezTo>
                    <a:pt x="14" y="739"/>
                    <a:pt x="14" y="739"/>
                    <a:pt x="14" y="739"/>
                  </a:cubicBezTo>
                  <a:cubicBezTo>
                    <a:pt x="14" y="739"/>
                    <a:pt x="14" y="738"/>
                    <a:pt x="14" y="738"/>
                  </a:cubicBezTo>
                  <a:cubicBezTo>
                    <a:pt x="14" y="738"/>
                    <a:pt x="14" y="737"/>
                    <a:pt x="14" y="737"/>
                  </a:cubicBezTo>
                  <a:cubicBezTo>
                    <a:pt x="14" y="737"/>
                    <a:pt x="14" y="737"/>
                    <a:pt x="14" y="737"/>
                  </a:cubicBezTo>
                  <a:cubicBezTo>
                    <a:pt x="14" y="736"/>
                    <a:pt x="14" y="736"/>
                    <a:pt x="14" y="736"/>
                  </a:cubicBezTo>
                  <a:cubicBezTo>
                    <a:pt x="14" y="735"/>
                    <a:pt x="14" y="734"/>
                    <a:pt x="13" y="734"/>
                  </a:cubicBezTo>
                  <a:cubicBezTo>
                    <a:pt x="13" y="734"/>
                    <a:pt x="13" y="734"/>
                    <a:pt x="13" y="734"/>
                  </a:cubicBezTo>
                  <a:cubicBezTo>
                    <a:pt x="13" y="733"/>
                    <a:pt x="13" y="732"/>
                    <a:pt x="14" y="731"/>
                  </a:cubicBezTo>
                  <a:cubicBezTo>
                    <a:pt x="15" y="730"/>
                    <a:pt x="18" y="728"/>
                    <a:pt x="19" y="727"/>
                  </a:cubicBezTo>
                  <a:cubicBezTo>
                    <a:pt x="22" y="727"/>
                    <a:pt x="25" y="725"/>
                    <a:pt x="26" y="724"/>
                  </a:cubicBezTo>
                  <a:cubicBezTo>
                    <a:pt x="26" y="724"/>
                    <a:pt x="27" y="723"/>
                    <a:pt x="28" y="723"/>
                  </a:cubicBezTo>
                  <a:cubicBezTo>
                    <a:pt x="28" y="722"/>
                    <a:pt x="29" y="722"/>
                    <a:pt x="29" y="722"/>
                  </a:cubicBezTo>
                  <a:cubicBezTo>
                    <a:pt x="33" y="719"/>
                    <a:pt x="33" y="719"/>
                    <a:pt x="33" y="719"/>
                  </a:cubicBezTo>
                  <a:cubicBezTo>
                    <a:pt x="27" y="720"/>
                    <a:pt x="27" y="720"/>
                    <a:pt x="27" y="720"/>
                  </a:cubicBezTo>
                  <a:cubicBezTo>
                    <a:pt x="26" y="720"/>
                    <a:pt x="25" y="721"/>
                    <a:pt x="24" y="721"/>
                  </a:cubicBezTo>
                  <a:cubicBezTo>
                    <a:pt x="23" y="722"/>
                    <a:pt x="22" y="723"/>
                    <a:pt x="21" y="723"/>
                  </a:cubicBezTo>
                  <a:cubicBezTo>
                    <a:pt x="21" y="723"/>
                    <a:pt x="20" y="723"/>
                    <a:pt x="19" y="724"/>
                  </a:cubicBezTo>
                  <a:cubicBezTo>
                    <a:pt x="19" y="724"/>
                    <a:pt x="18" y="724"/>
                    <a:pt x="18" y="724"/>
                  </a:cubicBezTo>
                  <a:cubicBezTo>
                    <a:pt x="18" y="724"/>
                    <a:pt x="18" y="724"/>
                    <a:pt x="18" y="724"/>
                  </a:cubicBezTo>
                  <a:cubicBezTo>
                    <a:pt x="17" y="724"/>
                    <a:pt x="17" y="724"/>
                    <a:pt x="17" y="724"/>
                  </a:cubicBezTo>
                  <a:cubicBezTo>
                    <a:pt x="17" y="725"/>
                    <a:pt x="16" y="725"/>
                    <a:pt x="16" y="725"/>
                  </a:cubicBezTo>
                  <a:cubicBezTo>
                    <a:pt x="15" y="726"/>
                    <a:pt x="13" y="727"/>
                    <a:pt x="12" y="728"/>
                  </a:cubicBezTo>
                  <a:cubicBezTo>
                    <a:pt x="9" y="731"/>
                    <a:pt x="9" y="731"/>
                    <a:pt x="9" y="731"/>
                  </a:cubicBezTo>
                  <a:cubicBezTo>
                    <a:pt x="9" y="731"/>
                    <a:pt x="9" y="731"/>
                    <a:pt x="9" y="731"/>
                  </a:cubicBezTo>
                  <a:cubicBezTo>
                    <a:pt x="9" y="731"/>
                    <a:pt x="9" y="732"/>
                    <a:pt x="8" y="732"/>
                  </a:cubicBezTo>
                  <a:cubicBezTo>
                    <a:pt x="8" y="732"/>
                    <a:pt x="8" y="732"/>
                    <a:pt x="7" y="732"/>
                  </a:cubicBezTo>
                  <a:cubicBezTo>
                    <a:pt x="7" y="732"/>
                    <a:pt x="7" y="732"/>
                    <a:pt x="6" y="732"/>
                  </a:cubicBezTo>
                  <a:cubicBezTo>
                    <a:pt x="6" y="732"/>
                    <a:pt x="6" y="732"/>
                    <a:pt x="6" y="732"/>
                  </a:cubicBezTo>
                  <a:cubicBezTo>
                    <a:pt x="6" y="732"/>
                    <a:pt x="6" y="732"/>
                    <a:pt x="6" y="732"/>
                  </a:cubicBezTo>
                  <a:cubicBezTo>
                    <a:pt x="4" y="732"/>
                    <a:pt x="2" y="730"/>
                    <a:pt x="2" y="730"/>
                  </a:cubicBezTo>
                  <a:cubicBezTo>
                    <a:pt x="1" y="728"/>
                    <a:pt x="0" y="727"/>
                    <a:pt x="0" y="727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" y="722"/>
                    <a:pt x="2" y="722"/>
                    <a:pt x="2" y="722"/>
                  </a:cubicBezTo>
                  <a:cubicBezTo>
                    <a:pt x="3" y="720"/>
                    <a:pt x="3" y="720"/>
                    <a:pt x="3" y="720"/>
                  </a:cubicBezTo>
                  <a:cubicBezTo>
                    <a:pt x="4" y="718"/>
                    <a:pt x="6" y="716"/>
                    <a:pt x="7" y="715"/>
                  </a:cubicBezTo>
                  <a:cubicBezTo>
                    <a:pt x="7" y="715"/>
                    <a:pt x="7" y="715"/>
                    <a:pt x="7" y="715"/>
                  </a:cubicBezTo>
                  <a:cubicBezTo>
                    <a:pt x="7" y="715"/>
                    <a:pt x="7" y="715"/>
                    <a:pt x="7" y="715"/>
                  </a:cubicBezTo>
                  <a:cubicBezTo>
                    <a:pt x="8" y="714"/>
                    <a:pt x="11" y="713"/>
                    <a:pt x="13" y="712"/>
                  </a:cubicBezTo>
                  <a:cubicBezTo>
                    <a:pt x="15" y="711"/>
                    <a:pt x="18" y="711"/>
                    <a:pt x="21" y="711"/>
                  </a:cubicBezTo>
                  <a:cubicBezTo>
                    <a:pt x="29" y="711"/>
                    <a:pt x="29" y="711"/>
                    <a:pt x="29" y="711"/>
                  </a:cubicBezTo>
                  <a:cubicBezTo>
                    <a:pt x="30" y="711"/>
                    <a:pt x="30" y="711"/>
                    <a:pt x="31" y="711"/>
                  </a:cubicBezTo>
                  <a:cubicBezTo>
                    <a:pt x="32" y="711"/>
                    <a:pt x="34" y="711"/>
                    <a:pt x="34" y="710"/>
                  </a:cubicBezTo>
                  <a:cubicBezTo>
                    <a:pt x="34" y="709"/>
                    <a:pt x="34" y="709"/>
                    <a:pt x="34" y="709"/>
                  </a:cubicBezTo>
                  <a:cubicBezTo>
                    <a:pt x="34" y="703"/>
                    <a:pt x="34" y="703"/>
                    <a:pt x="34" y="703"/>
                  </a:cubicBezTo>
                  <a:cubicBezTo>
                    <a:pt x="34" y="701"/>
                    <a:pt x="35" y="697"/>
                    <a:pt x="36" y="695"/>
                  </a:cubicBezTo>
                  <a:cubicBezTo>
                    <a:pt x="37" y="694"/>
                    <a:pt x="38" y="693"/>
                    <a:pt x="38" y="693"/>
                  </a:cubicBezTo>
                  <a:cubicBezTo>
                    <a:pt x="39" y="693"/>
                    <a:pt x="39" y="693"/>
                    <a:pt x="40" y="694"/>
                  </a:cubicBezTo>
                  <a:cubicBezTo>
                    <a:pt x="40" y="695"/>
                    <a:pt x="41" y="695"/>
                    <a:pt x="42" y="695"/>
                  </a:cubicBezTo>
                  <a:cubicBezTo>
                    <a:pt x="42" y="695"/>
                    <a:pt x="43" y="695"/>
                    <a:pt x="43" y="695"/>
                  </a:cubicBezTo>
                  <a:cubicBezTo>
                    <a:pt x="44" y="694"/>
                    <a:pt x="45" y="694"/>
                    <a:pt x="46" y="694"/>
                  </a:cubicBezTo>
                  <a:cubicBezTo>
                    <a:pt x="46" y="694"/>
                    <a:pt x="47" y="694"/>
                    <a:pt x="48" y="695"/>
                  </a:cubicBezTo>
                  <a:cubicBezTo>
                    <a:pt x="48" y="695"/>
                    <a:pt x="49" y="696"/>
                    <a:pt x="50" y="696"/>
                  </a:cubicBezTo>
                  <a:cubicBezTo>
                    <a:pt x="51" y="696"/>
                    <a:pt x="51" y="696"/>
                    <a:pt x="51" y="696"/>
                  </a:cubicBezTo>
                  <a:cubicBezTo>
                    <a:pt x="51" y="695"/>
                    <a:pt x="51" y="695"/>
                    <a:pt x="51" y="695"/>
                  </a:cubicBezTo>
                  <a:cubicBezTo>
                    <a:pt x="52" y="695"/>
                    <a:pt x="52" y="695"/>
                    <a:pt x="52" y="695"/>
                  </a:cubicBezTo>
                  <a:cubicBezTo>
                    <a:pt x="54" y="695"/>
                    <a:pt x="55" y="696"/>
                    <a:pt x="56" y="697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57" y="697"/>
                    <a:pt x="58" y="698"/>
                    <a:pt x="59" y="698"/>
                  </a:cubicBezTo>
                  <a:cubicBezTo>
                    <a:pt x="60" y="698"/>
                    <a:pt x="61" y="697"/>
                    <a:pt x="62" y="697"/>
                  </a:cubicBezTo>
                  <a:cubicBezTo>
                    <a:pt x="62" y="697"/>
                    <a:pt x="62" y="697"/>
                    <a:pt x="62" y="697"/>
                  </a:cubicBezTo>
                  <a:cubicBezTo>
                    <a:pt x="62" y="697"/>
                    <a:pt x="62" y="697"/>
                    <a:pt x="62" y="697"/>
                  </a:cubicBezTo>
                  <a:cubicBezTo>
                    <a:pt x="62" y="696"/>
                    <a:pt x="63" y="696"/>
                    <a:pt x="65" y="696"/>
                  </a:cubicBezTo>
                  <a:cubicBezTo>
                    <a:pt x="66" y="696"/>
                    <a:pt x="68" y="696"/>
                    <a:pt x="69" y="697"/>
                  </a:cubicBezTo>
                  <a:cubicBezTo>
                    <a:pt x="69" y="697"/>
                    <a:pt x="69" y="697"/>
                    <a:pt x="69" y="697"/>
                  </a:cubicBezTo>
                  <a:cubicBezTo>
                    <a:pt x="70" y="697"/>
                    <a:pt x="70" y="697"/>
                    <a:pt x="70" y="697"/>
                  </a:cubicBezTo>
                  <a:cubicBezTo>
                    <a:pt x="73" y="697"/>
                    <a:pt x="77" y="698"/>
                    <a:pt x="78" y="698"/>
                  </a:cubicBezTo>
                  <a:cubicBezTo>
                    <a:pt x="78" y="698"/>
                    <a:pt x="78" y="698"/>
                    <a:pt x="78" y="698"/>
                  </a:cubicBezTo>
                  <a:cubicBezTo>
                    <a:pt x="78" y="698"/>
                    <a:pt x="78" y="698"/>
                    <a:pt x="78" y="698"/>
                  </a:cubicBezTo>
                  <a:cubicBezTo>
                    <a:pt x="80" y="698"/>
                    <a:pt x="82" y="700"/>
                    <a:pt x="82" y="701"/>
                  </a:cubicBezTo>
                  <a:cubicBezTo>
                    <a:pt x="83" y="702"/>
                    <a:pt x="86" y="704"/>
                    <a:pt x="88" y="704"/>
                  </a:cubicBezTo>
                  <a:cubicBezTo>
                    <a:pt x="89" y="704"/>
                    <a:pt x="92" y="704"/>
                    <a:pt x="93" y="704"/>
                  </a:cubicBezTo>
                  <a:cubicBezTo>
                    <a:pt x="94" y="704"/>
                    <a:pt x="95" y="704"/>
                    <a:pt x="96" y="704"/>
                  </a:cubicBezTo>
                  <a:cubicBezTo>
                    <a:pt x="102" y="704"/>
                    <a:pt x="102" y="704"/>
                    <a:pt x="102" y="704"/>
                  </a:cubicBezTo>
                  <a:cubicBezTo>
                    <a:pt x="104" y="704"/>
                    <a:pt x="105" y="703"/>
                    <a:pt x="105" y="703"/>
                  </a:cubicBezTo>
                  <a:cubicBezTo>
                    <a:pt x="106" y="702"/>
                    <a:pt x="106" y="702"/>
                    <a:pt x="106" y="702"/>
                  </a:cubicBezTo>
                  <a:cubicBezTo>
                    <a:pt x="106" y="702"/>
                    <a:pt x="106" y="702"/>
                    <a:pt x="106" y="702"/>
                  </a:cubicBezTo>
                  <a:cubicBezTo>
                    <a:pt x="106" y="701"/>
                    <a:pt x="107" y="699"/>
                    <a:pt x="109" y="699"/>
                  </a:cubicBezTo>
                  <a:cubicBezTo>
                    <a:pt x="109" y="699"/>
                    <a:pt x="109" y="699"/>
                    <a:pt x="109" y="699"/>
                  </a:cubicBezTo>
                  <a:cubicBezTo>
                    <a:pt x="109" y="699"/>
                    <a:pt x="109" y="699"/>
                    <a:pt x="109" y="699"/>
                  </a:cubicBezTo>
                  <a:cubicBezTo>
                    <a:pt x="110" y="698"/>
                    <a:pt x="112" y="698"/>
                    <a:pt x="113" y="698"/>
                  </a:cubicBezTo>
                  <a:cubicBezTo>
                    <a:pt x="114" y="697"/>
                    <a:pt x="115" y="697"/>
                    <a:pt x="116" y="696"/>
                  </a:cubicBezTo>
                  <a:cubicBezTo>
                    <a:pt x="117" y="696"/>
                    <a:pt x="120" y="695"/>
                    <a:pt x="123" y="694"/>
                  </a:cubicBezTo>
                  <a:cubicBezTo>
                    <a:pt x="123" y="694"/>
                    <a:pt x="123" y="694"/>
                    <a:pt x="123" y="694"/>
                  </a:cubicBezTo>
                  <a:cubicBezTo>
                    <a:pt x="124" y="694"/>
                    <a:pt x="124" y="694"/>
                    <a:pt x="124" y="694"/>
                  </a:cubicBezTo>
                  <a:cubicBezTo>
                    <a:pt x="124" y="694"/>
                    <a:pt x="125" y="694"/>
                    <a:pt x="126" y="694"/>
                  </a:cubicBezTo>
                  <a:cubicBezTo>
                    <a:pt x="126" y="694"/>
                    <a:pt x="127" y="694"/>
                    <a:pt x="128" y="694"/>
                  </a:cubicBezTo>
                  <a:cubicBezTo>
                    <a:pt x="128" y="694"/>
                    <a:pt x="129" y="694"/>
                    <a:pt x="130" y="694"/>
                  </a:cubicBezTo>
                  <a:cubicBezTo>
                    <a:pt x="130" y="694"/>
                    <a:pt x="130" y="694"/>
                    <a:pt x="130" y="694"/>
                  </a:cubicBezTo>
                  <a:cubicBezTo>
                    <a:pt x="130" y="694"/>
                    <a:pt x="130" y="694"/>
                    <a:pt x="130" y="694"/>
                  </a:cubicBezTo>
                  <a:cubicBezTo>
                    <a:pt x="131" y="695"/>
                    <a:pt x="132" y="697"/>
                    <a:pt x="132" y="698"/>
                  </a:cubicBezTo>
                  <a:cubicBezTo>
                    <a:pt x="131" y="699"/>
                    <a:pt x="131" y="699"/>
                    <a:pt x="131" y="699"/>
                  </a:cubicBezTo>
                  <a:cubicBezTo>
                    <a:pt x="132" y="699"/>
                    <a:pt x="132" y="699"/>
                    <a:pt x="132" y="699"/>
                  </a:cubicBezTo>
                  <a:cubicBezTo>
                    <a:pt x="132" y="700"/>
                    <a:pt x="134" y="702"/>
                    <a:pt x="136" y="703"/>
                  </a:cubicBezTo>
                  <a:cubicBezTo>
                    <a:pt x="136" y="703"/>
                    <a:pt x="136" y="703"/>
                    <a:pt x="136" y="703"/>
                  </a:cubicBezTo>
                  <a:cubicBezTo>
                    <a:pt x="136" y="703"/>
                    <a:pt x="136" y="703"/>
                    <a:pt x="136" y="703"/>
                  </a:cubicBezTo>
                  <a:cubicBezTo>
                    <a:pt x="137" y="703"/>
                    <a:pt x="138" y="703"/>
                    <a:pt x="140" y="703"/>
                  </a:cubicBezTo>
                  <a:cubicBezTo>
                    <a:pt x="141" y="703"/>
                    <a:pt x="142" y="703"/>
                    <a:pt x="143" y="703"/>
                  </a:cubicBezTo>
                  <a:cubicBezTo>
                    <a:pt x="145" y="703"/>
                    <a:pt x="148" y="701"/>
                    <a:pt x="148" y="701"/>
                  </a:cubicBezTo>
                  <a:cubicBezTo>
                    <a:pt x="150" y="699"/>
                    <a:pt x="152" y="698"/>
                    <a:pt x="154" y="698"/>
                  </a:cubicBezTo>
                  <a:cubicBezTo>
                    <a:pt x="155" y="698"/>
                    <a:pt x="157" y="697"/>
                    <a:pt x="157" y="697"/>
                  </a:cubicBezTo>
                  <a:cubicBezTo>
                    <a:pt x="158" y="694"/>
                    <a:pt x="158" y="693"/>
                    <a:pt x="157" y="692"/>
                  </a:cubicBezTo>
                  <a:cubicBezTo>
                    <a:pt x="157" y="692"/>
                    <a:pt x="157" y="692"/>
                    <a:pt x="157" y="692"/>
                  </a:cubicBezTo>
                  <a:cubicBezTo>
                    <a:pt x="157" y="692"/>
                    <a:pt x="157" y="692"/>
                    <a:pt x="157" y="692"/>
                  </a:cubicBezTo>
                  <a:cubicBezTo>
                    <a:pt x="156" y="691"/>
                    <a:pt x="155" y="689"/>
                    <a:pt x="155" y="687"/>
                  </a:cubicBezTo>
                  <a:cubicBezTo>
                    <a:pt x="155" y="686"/>
                    <a:pt x="155" y="684"/>
                    <a:pt x="156" y="683"/>
                  </a:cubicBezTo>
                  <a:cubicBezTo>
                    <a:pt x="157" y="683"/>
                    <a:pt x="158" y="682"/>
                    <a:pt x="158" y="681"/>
                  </a:cubicBezTo>
                  <a:cubicBezTo>
                    <a:pt x="158" y="681"/>
                    <a:pt x="158" y="681"/>
                    <a:pt x="158" y="681"/>
                  </a:cubicBezTo>
                  <a:cubicBezTo>
                    <a:pt x="158" y="680"/>
                    <a:pt x="158" y="680"/>
                    <a:pt x="158" y="680"/>
                  </a:cubicBezTo>
                  <a:cubicBezTo>
                    <a:pt x="158" y="679"/>
                    <a:pt x="158" y="679"/>
                    <a:pt x="158" y="678"/>
                  </a:cubicBezTo>
                  <a:cubicBezTo>
                    <a:pt x="157" y="677"/>
                    <a:pt x="157" y="675"/>
                    <a:pt x="157" y="674"/>
                  </a:cubicBezTo>
                  <a:cubicBezTo>
                    <a:pt x="157" y="674"/>
                    <a:pt x="157" y="674"/>
                    <a:pt x="157" y="674"/>
                  </a:cubicBezTo>
                  <a:cubicBezTo>
                    <a:pt x="157" y="673"/>
                    <a:pt x="157" y="673"/>
                    <a:pt x="157" y="673"/>
                  </a:cubicBezTo>
                  <a:cubicBezTo>
                    <a:pt x="156" y="673"/>
                    <a:pt x="156" y="671"/>
                    <a:pt x="155" y="670"/>
                  </a:cubicBezTo>
                  <a:cubicBezTo>
                    <a:pt x="155" y="669"/>
                    <a:pt x="155" y="668"/>
                    <a:pt x="154" y="667"/>
                  </a:cubicBezTo>
                  <a:cubicBezTo>
                    <a:pt x="153" y="665"/>
                    <a:pt x="153" y="662"/>
                    <a:pt x="153" y="659"/>
                  </a:cubicBezTo>
                  <a:cubicBezTo>
                    <a:pt x="153" y="658"/>
                    <a:pt x="151" y="654"/>
                    <a:pt x="150" y="654"/>
                  </a:cubicBezTo>
                  <a:cubicBezTo>
                    <a:pt x="149" y="652"/>
                    <a:pt x="147" y="650"/>
                    <a:pt x="147" y="648"/>
                  </a:cubicBezTo>
                  <a:cubicBezTo>
                    <a:pt x="147" y="648"/>
                    <a:pt x="147" y="648"/>
                    <a:pt x="147" y="648"/>
                  </a:cubicBezTo>
                  <a:cubicBezTo>
                    <a:pt x="147" y="647"/>
                    <a:pt x="147" y="647"/>
                    <a:pt x="147" y="647"/>
                  </a:cubicBezTo>
                  <a:cubicBezTo>
                    <a:pt x="146" y="647"/>
                    <a:pt x="146" y="646"/>
                    <a:pt x="145" y="645"/>
                  </a:cubicBezTo>
                  <a:cubicBezTo>
                    <a:pt x="145" y="644"/>
                    <a:pt x="144" y="643"/>
                    <a:pt x="144" y="642"/>
                  </a:cubicBezTo>
                  <a:cubicBezTo>
                    <a:pt x="143" y="640"/>
                    <a:pt x="142" y="637"/>
                    <a:pt x="142" y="634"/>
                  </a:cubicBezTo>
                  <a:cubicBezTo>
                    <a:pt x="142" y="632"/>
                    <a:pt x="142" y="629"/>
                    <a:pt x="143" y="626"/>
                  </a:cubicBezTo>
                  <a:cubicBezTo>
                    <a:pt x="143" y="626"/>
                    <a:pt x="143" y="626"/>
                    <a:pt x="143" y="626"/>
                  </a:cubicBezTo>
                  <a:cubicBezTo>
                    <a:pt x="143" y="625"/>
                    <a:pt x="143" y="625"/>
                    <a:pt x="143" y="625"/>
                  </a:cubicBezTo>
                  <a:cubicBezTo>
                    <a:pt x="143" y="624"/>
                    <a:pt x="141" y="623"/>
                    <a:pt x="139" y="623"/>
                  </a:cubicBezTo>
                  <a:cubicBezTo>
                    <a:pt x="136" y="624"/>
                    <a:pt x="132" y="624"/>
                    <a:pt x="130" y="624"/>
                  </a:cubicBezTo>
                  <a:cubicBezTo>
                    <a:pt x="129" y="624"/>
                    <a:pt x="126" y="623"/>
                    <a:pt x="124" y="621"/>
                  </a:cubicBezTo>
                  <a:cubicBezTo>
                    <a:pt x="122" y="620"/>
                    <a:pt x="120" y="616"/>
                    <a:pt x="118" y="613"/>
                  </a:cubicBezTo>
                  <a:cubicBezTo>
                    <a:pt x="116" y="611"/>
                    <a:pt x="115" y="607"/>
                    <a:pt x="115" y="605"/>
                  </a:cubicBezTo>
                  <a:cubicBezTo>
                    <a:pt x="115" y="603"/>
                    <a:pt x="116" y="600"/>
                    <a:pt x="118" y="598"/>
                  </a:cubicBezTo>
                  <a:cubicBezTo>
                    <a:pt x="119" y="596"/>
                    <a:pt x="119" y="592"/>
                    <a:pt x="119" y="589"/>
                  </a:cubicBezTo>
                  <a:cubicBezTo>
                    <a:pt x="119" y="588"/>
                    <a:pt x="120" y="586"/>
                    <a:pt x="120" y="584"/>
                  </a:cubicBezTo>
                  <a:cubicBezTo>
                    <a:pt x="120" y="582"/>
                    <a:pt x="120" y="580"/>
                    <a:pt x="120" y="579"/>
                  </a:cubicBezTo>
                  <a:cubicBezTo>
                    <a:pt x="121" y="576"/>
                    <a:pt x="119" y="574"/>
                    <a:pt x="117" y="573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7" y="572"/>
                    <a:pt x="115" y="572"/>
                    <a:pt x="112" y="572"/>
                  </a:cubicBezTo>
                  <a:cubicBezTo>
                    <a:pt x="112" y="572"/>
                    <a:pt x="110" y="572"/>
                    <a:pt x="110" y="572"/>
                  </a:cubicBezTo>
                  <a:cubicBezTo>
                    <a:pt x="108" y="572"/>
                    <a:pt x="107" y="571"/>
                    <a:pt x="105" y="571"/>
                  </a:cubicBezTo>
                  <a:cubicBezTo>
                    <a:pt x="104" y="571"/>
                    <a:pt x="103" y="571"/>
                    <a:pt x="102" y="571"/>
                  </a:cubicBezTo>
                  <a:cubicBezTo>
                    <a:pt x="102" y="571"/>
                    <a:pt x="102" y="571"/>
                    <a:pt x="102" y="571"/>
                  </a:cubicBezTo>
                  <a:cubicBezTo>
                    <a:pt x="102" y="571"/>
                    <a:pt x="102" y="571"/>
                    <a:pt x="102" y="571"/>
                  </a:cubicBezTo>
                  <a:cubicBezTo>
                    <a:pt x="102" y="571"/>
                    <a:pt x="101" y="570"/>
                    <a:pt x="100" y="569"/>
                  </a:cubicBezTo>
                  <a:cubicBezTo>
                    <a:pt x="99" y="569"/>
                    <a:pt x="98" y="568"/>
                    <a:pt x="98" y="568"/>
                  </a:cubicBezTo>
                  <a:cubicBezTo>
                    <a:pt x="97" y="567"/>
                    <a:pt x="96" y="566"/>
                    <a:pt x="95" y="565"/>
                  </a:cubicBezTo>
                  <a:cubicBezTo>
                    <a:pt x="93" y="564"/>
                    <a:pt x="92" y="564"/>
                    <a:pt x="91" y="563"/>
                  </a:cubicBezTo>
                  <a:cubicBezTo>
                    <a:pt x="91" y="563"/>
                    <a:pt x="91" y="563"/>
                    <a:pt x="91" y="563"/>
                  </a:cubicBezTo>
                  <a:cubicBezTo>
                    <a:pt x="91" y="563"/>
                    <a:pt x="91" y="563"/>
                    <a:pt x="91" y="563"/>
                  </a:cubicBezTo>
                  <a:cubicBezTo>
                    <a:pt x="90" y="562"/>
                    <a:pt x="89" y="560"/>
                    <a:pt x="88" y="559"/>
                  </a:cubicBezTo>
                  <a:cubicBezTo>
                    <a:pt x="88" y="558"/>
                    <a:pt x="88" y="557"/>
                    <a:pt x="88" y="556"/>
                  </a:cubicBezTo>
                  <a:cubicBezTo>
                    <a:pt x="88" y="554"/>
                    <a:pt x="89" y="552"/>
                    <a:pt x="89" y="551"/>
                  </a:cubicBezTo>
                  <a:cubicBezTo>
                    <a:pt x="89" y="549"/>
                    <a:pt x="89" y="549"/>
                    <a:pt x="89" y="549"/>
                  </a:cubicBezTo>
                  <a:cubicBezTo>
                    <a:pt x="90" y="547"/>
                    <a:pt x="91" y="545"/>
                    <a:pt x="92" y="542"/>
                  </a:cubicBezTo>
                  <a:cubicBezTo>
                    <a:pt x="93" y="541"/>
                    <a:pt x="95" y="538"/>
                    <a:pt x="96" y="537"/>
                  </a:cubicBezTo>
                  <a:cubicBezTo>
                    <a:pt x="96" y="537"/>
                    <a:pt x="96" y="537"/>
                    <a:pt x="96" y="537"/>
                  </a:cubicBezTo>
                  <a:cubicBezTo>
                    <a:pt x="96" y="537"/>
                    <a:pt x="96" y="537"/>
                    <a:pt x="96" y="537"/>
                  </a:cubicBezTo>
                  <a:cubicBezTo>
                    <a:pt x="96" y="536"/>
                    <a:pt x="98" y="535"/>
                    <a:pt x="99" y="534"/>
                  </a:cubicBezTo>
                  <a:cubicBezTo>
                    <a:pt x="100" y="533"/>
                    <a:pt x="100" y="533"/>
                    <a:pt x="101" y="532"/>
                  </a:cubicBezTo>
                  <a:cubicBezTo>
                    <a:pt x="102" y="532"/>
                    <a:pt x="104" y="530"/>
                    <a:pt x="106" y="529"/>
                  </a:cubicBezTo>
                  <a:cubicBezTo>
                    <a:pt x="107" y="528"/>
                    <a:pt x="108" y="527"/>
                    <a:pt x="109" y="527"/>
                  </a:cubicBezTo>
                  <a:cubicBezTo>
                    <a:pt x="112" y="525"/>
                    <a:pt x="114" y="522"/>
                    <a:pt x="114" y="521"/>
                  </a:cubicBezTo>
                  <a:cubicBezTo>
                    <a:pt x="115" y="519"/>
                    <a:pt x="117" y="517"/>
                    <a:pt x="118" y="516"/>
                  </a:cubicBezTo>
                  <a:cubicBezTo>
                    <a:pt x="118" y="516"/>
                    <a:pt x="118" y="516"/>
                    <a:pt x="118" y="516"/>
                  </a:cubicBezTo>
                  <a:cubicBezTo>
                    <a:pt x="118" y="516"/>
                    <a:pt x="118" y="516"/>
                    <a:pt x="118" y="516"/>
                  </a:cubicBezTo>
                  <a:cubicBezTo>
                    <a:pt x="119" y="516"/>
                    <a:pt x="119" y="516"/>
                    <a:pt x="120" y="514"/>
                  </a:cubicBezTo>
                  <a:cubicBezTo>
                    <a:pt x="120" y="514"/>
                    <a:pt x="121" y="513"/>
                    <a:pt x="121" y="513"/>
                  </a:cubicBezTo>
                  <a:cubicBezTo>
                    <a:pt x="121" y="513"/>
                    <a:pt x="121" y="513"/>
                    <a:pt x="121" y="513"/>
                  </a:cubicBezTo>
                  <a:cubicBezTo>
                    <a:pt x="121" y="511"/>
                    <a:pt x="122" y="510"/>
                    <a:pt x="123" y="508"/>
                  </a:cubicBezTo>
                  <a:cubicBezTo>
                    <a:pt x="123" y="508"/>
                    <a:pt x="124" y="507"/>
                    <a:pt x="124" y="507"/>
                  </a:cubicBezTo>
                  <a:cubicBezTo>
                    <a:pt x="126" y="505"/>
                    <a:pt x="128" y="503"/>
                    <a:pt x="130" y="502"/>
                  </a:cubicBezTo>
                  <a:cubicBezTo>
                    <a:pt x="131" y="501"/>
                    <a:pt x="133" y="500"/>
                    <a:pt x="135" y="499"/>
                  </a:cubicBezTo>
                  <a:cubicBezTo>
                    <a:pt x="137" y="498"/>
                    <a:pt x="138" y="497"/>
                    <a:pt x="140" y="496"/>
                  </a:cubicBezTo>
                  <a:cubicBezTo>
                    <a:pt x="143" y="496"/>
                    <a:pt x="145" y="495"/>
                    <a:pt x="147" y="495"/>
                  </a:cubicBezTo>
                  <a:cubicBezTo>
                    <a:pt x="149" y="496"/>
                    <a:pt x="150" y="497"/>
                    <a:pt x="150" y="499"/>
                  </a:cubicBezTo>
                  <a:cubicBezTo>
                    <a:pt x="150" y="499"/>
                    <a:pt x="150" y="499"/>
                    <a:pt x="150" y="499"/>
                  </a:cubicBezTo>
                  <a:cubicBezTo>
                    <a:pt x="150" y="499"/>
                    <a:pt x="150" y="499"/>
                    <a:pt x="150" y="499"/>
                  </a:cubicBezTo>
                  <a:cubicBezTo>
                    <a:pt x="150" y="500"/>
                    <a:pt x="150" y="501"/>
                    <a:pt x="151" y="502"/>
                  </a:cubicBezTo>
                  <a:cubicBezTo>
                    <a:pt x="151" y="503"/>
                    <a:pt x="151" y="504"/>
                    <a:pt x="152" y="505"/>
                  </a:cubicBezTo>
                  <a:cubicBezTo>
                    <a:pt x="152" y="506"/>
                    <a:pt x="152" y="507"/>
                    <a:pt x="153" y="509"/>
                  </a:cubicBezTo>
                  <a:cubicBezTo>
                    <a:pt x="154" y="510"/>
                    <a:pt x="154" y="510"/>
                    <a:pt x="154" y="510"/>
                  </a:cubicBezTo>
                  <a:cubicBezTo>
                    <a:pt x="155" y="511"/>
                    <a:pt x="155" y="511"/>
                    <a:pt x="155" y="511"/>
                  </a:cubicBezTo>
                  <a:cubicBezTo>
                    <a:pt x="158" y="512"/>
                    <a:pt x="159" y="513"/>
                    <a:pt x="160" y="513"/>
                  </a:cubicBezTo>
                  <a:cubicBezTo>
                    <a:pt x="165" y="513"/>
                    <a:pt x="167" y="512"/>
                    <a:pt x="169" y="512"/>
                  </a:cubicBezTo>
                  <a:cubicBezTo>
                    <a:pt x="170" y="511"/>
                    <a:pt x="171" y="511"/>
                    <a:pt x="173" y="510"/>
                  </a:cubicBezTo>
                  <a:cubicBezTo>
                    <a:pt x="175" y="510"/>
                    <a:pt x="176" y="510"/>
                    <a:pt x="177" y="509"/>
                  </a:cubicBezTo>
                  <a:cubicBezTo>
                    <a:pt x="179" y="508"/>
                    <a:pt x="184" y="508"/>
                    <a:pt x="186" y="508"/>
                  </a:cubicBezTo>
                  <a:cubicBezTo>
                    <a:pt x="188" y="508"/>
                    <a:pt x="190" y="508"/>
                    <a:pt x="191" y="507"/>
                  </a:cubicBezTo>
                  <a:cubicBezTo>
                    <a:pt x="193" y="507"/>
                    <a:pt x="195" y="507"/>
                    <a:pt x="196" y="507"/>
                  </a:cubicBezTo>
                  <a:cubicBezTo>
                    <a:pt x="198" y="506"/>
                    <a:pt x="204" y="505"/>
                    <a:pt x="207" y="505"/>
                  </a:cubicBezTo>
                  <a:cubicBezTo>
                    <a:pt x="208" y="505"/>
                    <a:pt x="210" y="504"/>
                    <a:pt x="211" y="504"/>
                  </a:cubicBezTo>
                  <a:cubicBezTo>
                    <a:pt x="212" y="503"/>
                    <a:pt x="213" y="503"/>
                    <a:pt x="214" y="503"/>
                  </a:cubicBezTo>
                  <a:cubicBezTo>
                    <a:pt x="214" y="503"/>
                    <a:pt x="214" y="503"/>
                    <a:pt x="214" y="503"/>
                  </a:cubicBezTo>
                  <a:cubicBezTo>
                    <a:pt x="214" y="503"/>
                    <a:pt x="214" y="503"/>
                    <a:pt x="214" y="503"/>
                  </a:cubicBezTo>
                  <a:cubicBezTo>
                    <a:pt x="216" y="502"/>
                    <a:pt x="217" y="499"/>
                    <a:pt x="217" y="498"/>
                  </a:cubicBezTo>
                  <a:cubicBezTo>
                    <a:pt x="217" y="496"/>
                    <a:pt x="218" y="494"/>
                    <a:pt x="220" y="492"/>
                  </a:cubicBezTo>
                  <a:cubicBezTo>
                    <a:pt x="220" y="492"/>
                    <a:pt x="220" y="492"/>
                    <a:pt x="220" y="492"/>
                  </a:cubicBezTo>
                  <a:cubicBezTo>
                    <a:pt x="220" y="492"/>
                    <a:pt x="220" y="492"/>
                    <a:pt x="220" y="492"/>
                  </a:cubicBezTo>
                  <a:cubicBezTo>
                    <a:pt x="221" y="491"/>
                    <a:pt x="223" y="489"/>
                    <a:pt x="227" y="486"/>
                  </a:cubicBezTo>
                  <a:cubicBezTo>
                    <a:pt x="230" y="484"/>
                    <a:pt x="233" y="481"/>
                    <a:pt x="233" y="480"/>
                  </a:cubicBezTo>
                  <a:cubicBezTo>
                    <a:pt x="235" y="477"/>
                    <a:pt x="236" y="474"/>
                    <a:pt x="236" y="473"/>
                  </a:cubicBezTo>
                  <a:cubicBezTo>
                    <a:pt x="237" y="472"/>
                    <a:pt x="237" y="471"/>
                    <a:pt x="237" y="469"/>
                  </a:cubicBezTo>
                  <a:cubicBezTo>
                    <a:pt x="238" y="468"/>
                    <a:pt x="238" y="467"/>
                    <a:pt x="239" y="466"/>
                  </a:cubicBezTo>
                  <a:cubicBezTo>
                    <a:pt x="239" y="465"/>
                    <a:pt x="241" y="462"/>
                    <a:pt x="244" y="461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4" y="461"/>
                    <a:pt x="244" y="461"/>
                    <a:pt x="244" y="461"/>
                  </a:cubicBezTo>
                  <a:cubicBezTo>
                    <a:pt x="245" y="460"/>
                    <a:pt x="247" y="459"/>
                    <a:pt x="249" y="458"/>
                  </a:cubicBezTo>
                  <a:cubicBezTo>
                    <a:pt x="251" y="457"/>
                    <a:pt x="252" y="456"/>
                    <a:pt x="253" y="456"/>
                  </a:cubicBezTo>
                  <a:cubicBezTo>
                    <a:pt x="254" y="455"/>
                    <a:pt x="256" y="454"/>
                    <a:pt x="258" y="453"/>
                  </a:cubicBezTo>
                  <a:cubicBezTo>
                    <a:pt x="259" y="452"/>
                    <a:pt x="261" y="452"/>
                    <a:pt x="262" y="451"/>
                  </a:cubicBezTo>
                  <a:cubicBezTo>
                    <a:pt x="263" y="451"/>
                    <a:pt x="263" y="451"/>
                    <a:pt x="263" y="451"/>
                  </a:cubicBezTo>
                  <a:cubicBezTo>
                    <a:pt x="263" y="451"/>
                    <a:pt x="263" y="451"/>
                    <a:pt x="263" y="451"/>
                  </a:cubicBezTo>
                  <a:cubicBezTo>
                    <a:pt x="265" y="449"/>
                    <a:pt x="268" y="448"/>
                    <a:pt x="270" y="448"/>
                  </a:cubicBezTo>
                  <a:cubicBezTo>
                    <a:pt x="270" y="448"/>
                    <a:pt x="270" y="448"/>
                    <a:pt x="270" y="448"/>
                  </a:cubicBezTo>
                  <a:cubicBezTo>
                    <a:pt x="270" y="447"/>
                    <a:pt x="270" y="447"/>
                    <a:pt x="270" y="447"/>
                  </a:cubicBezTo>
                  <a:cubicBezTo>
                    <a:pt x="271" y="447"/>
                    <a:pt x="274" y="445"/>
                    <a:pt x="275" y="443"/>
                  </a:cubicBezTo>
                  <a:cubicBezTo>
                    <a:pt x="276" y="441"/>
                    <a:pt x="278" y="439"/>
                    <a:pt x="279" y="438"/>
                  </a:cubicBezTo>
                  <a:cubicBezTo>
                    <a:pt x="279" y="438"/>
                    <a:pt x="279" y="438"/>
                    <a:pt x="279" y="438"/>
                  </a:cubicBezTo>
                  <a:cubicBezTo>
                    <a:pt x="280" y="438"/>
                    <a:pt x="280" y="438"/>
                    <a:pt x="280" y="438"/>
                  </a:cubicBezTo>
                  <a:cubicBezTo>
                    <a:pt x="280" y="437"/>
                    <a:pt x="281" y="436"/>
                    <a:pt x="282" y="435"/>
                  </a:cubicBezTo>
                  <a:cubicBezTo>
                    <a:pt x="283" y="433"/>
                    <a:pt x="284" y="432"/>
                    <a:pt x="285" y="431"/>
                  </a:cubicBezTo>
                  <a:cubicBezTo>
                    <a:pt x="285" y="431"/>
                    <a:pt x="285" y="431"/>
                    <a:pt x="285" y="431"/>
                  </a:cubicBezTo>
                  <a:cubicBezTo>
                    <a:pt x="287" y="428"/>
                    <a:pt x="288" y="424"/>
                    <a:pt x="289" y="422"/>
                  </a:cubicBezTo>
                  <a:cubicBezTo>
                    <a:pt x="290" y="420"/>
                    <a:pt x="292" y="416"/>
                    <a:pt x="293" y="413"/>
                  </a:cubicBezTo>
                  <a:cubicBezTo>
                    <a:pt x="294" y="410"/>
                    <a:pt x="295" y="406"/>
                    <a:pt x="297" y="403"/>
                  </a:cubicBezTo>
                  <a:cubicBezTo>
                    <a:pt x="298" y="400"/>
                    <a:pt x="301" y="397"/>
                    <a:pt x="303" y="396"/>
                  </a:cubicBezTo>
                  <a:cubicBezTo>
                    <a:pt x="311" y="393"/>
                    <a:pt x="311" y="393"/>
                    <a:pt x="311" y="393"/>
                  </a:cubicBezTo>
                  <a:cubicBezTo>
                    <a:pt x="313" y="393"/>
                    <a:pt x="316" y="392"/>
                    <a:pt x="317" y="391"/>
                  </a:cubicBezTo>
                  <a:cubicBezTo>
                    <a:pt x="325" y="388"/>
                    <a:pt x="325" y="388"/>
                    <a:pt x="325" y="388"/>
                  </a:cubicBezTo>
                  <a:cubicBezTo>
                    <a:pt x="327" y="387"/>
                    <a:pt x="329" y="386"/>
                    <a:pt x="329" y="386"/>
                  </a:cubicBezTo>
                  <a:cubicBezTo>
                    <a:pt x="330" y="386"/>
                    <a:pt x="330" y="386"/>
                    <a:pt x="330" y="386"/>
                  </a:cubicBezTo>
                  <a:cubicBezTo>
                    <a:pt x="330" y="384"/>
                    <a:pt x="330" y="384"/>
                    <a:pt x="330" y="384"/>
                  </a:cubicBezTo>
                  <a:cubicBezTo>
                    <a:pt x="329" y="383"/>
                    <a:pt x="329" y="382"/>
                    <a:pt x="329" y="381"/>
                  </a:cubicBezTo>
                  <a:cubicBezTo>
                    <a:pt x="329" y="381"/>
                    <a:pt x="329" y="380"/>
                    <a:pt x="329" y="380"/>
                  </a:cubicBezTo>
                  <a:cubicBezTo>
                    <a:pt x="329" y="380"/>
                    <a:pt x="329" y="380"/>
                    <a:pt x="329" y="380"/>
                  </a:cubicBezTo>
                  <a:cubicBezTo>
                    <a:pt x="328" y="380"/>
                    <a:pt x="328" y="380"/>
                    <a:pt x="328" y="380"/>
                  </a:cubicBezTo>
                  <a:cubicBezTo>
                    <a:pt x="327" y="378"/>
                    <a:pt x="327" y="377"/>
                    <a:pt x="326" y="377"/>
                  </a:cubicBezTo>
                  <a:cubicBezTo>
                    <a:pt x="326" y="376"/>
                    <a:pt x="326" y="376"/>
                    <a:pt x="326" y="376"/>
                  </a:cubicBezTo>
                  <a:cubicBezTo>
                    <a:pt x="326" y="376"/>
                    <a:pt x="326" y="376"/>
                    <a:pt x="326" y="376"/>
                  </a:cubicBezTo>
                  <a:cubicBezTo>
                    <a:pt x="326" y="376"/>
                    <a:pt x="325" y="375"/>
                    <a:pt x="325" y="375"/>
                  </a:cubicBezTo>
                  <a:cubicBezTo>
                    <a:pt x="325" y="375"/>
                    <a:pt x="325" y="375"/>
                    <a:pt x="325" y="375"/>
                  </a:cubicBezTo>
                  <a:cubicBezTo>
                    <a:pt x="325" y="375"/>
                    <a:pt x="326" y="374"/>
                    <a:pt x="327" y="373"/>
                  </a:cubicBezTo>
                  <a:cubicBezTo>
                    <a:pt x="328" y="373"/>
                    <a:pt x="328" y="373"/>
                    <a:pt x="328" y="373"/>
                  </a:cubicBezTo>
                  <a:cubicBezTo>
                    <a:pt x="328" y="373"/>
                    <a:pt x="328" y="373"/>
                    <a:pt x="328" y="373"/>
                  </a:cubicBezTo>
                  <a:cubicBezTo>
                    <a:pt x="329" y="371"/>
                    <a:pt x="330" y="370"/>
                    <a:pt x="332" y="369"/>
                  </a:cubicBezTo>
                  <a:cubicBezTo>
                    <a:pt x="332" y="369"/>
                    <a:pt x="332" y="369"/>
                    <a:pt x="332" y="369"/>
                  </a:cubicBezTo>
                  <a:cubicBezTo>
                    <a:pt x="332" y="368"/>
                    <a:pt x="332" y="368"/>
                    <a:pt x="332" y="368"/>
                  </a:cubicBezTo>
                  <a:cubicBezTo>
                    <a:pt x="333" y="368"/>
                    <a:pt x="335" y="365"/>
                    <a:pt x="336" y="364"/>
                  </a:cubicBezTo>
                  <a:cubicBezTo>
                    <a:pt x="336" y="363"/>
                    <a:pt x="336" y="363"/>
                    <a:pt x="336" y="363"/>
                  </a:cubicBezTo>
                  <a:cubicBezTo>
                    <a:pt x="337" y="362"/>
                    <a:pt x="338" y="361"/>
                    <a:pt x="338" y="361"/>
                  </a:cubicBezTo>
                  <a:cubicBezTo>
                    <a:pt x="339" y="361"/>
                    <a:pt x="341" y="360"/>
                    <a:pt x="342" y="358"/>
                  </a:cubicBezTo>
                  <a:cubicBezTo>
                    <a:pt x="343" y="357"/>
                    <a:pt x="346" y="355"/>
                    <a:pt x="348" y="352"/>
                  </a:cubicBezTo>
                  <a:cubicBezTo>
                    <a:pt x="349" y="351"/>
                    <a:pt x="352" y="348"/>
                    <a:pt x="354" y="347"/>
                  </a:cubicBezTo>
                  <a:cubicBezTo>
                    <a:pt x="355" y="347"/>
                    <a:pt x="355" y="346"/>
                    <a:pt x="356" y="346"/>
                  </a:cubicBezTo>
                  <a:cubicBezTo>
                    <a:pt x="358" y="345"/>
                    <a:pt x="359" y="345"/>
                    <a:pt x="359" y="344"/>
                  </a:cubicBezTo>
                  <a:cubicBezTo>
                    <a:pt x="364" y="340"/>
                    <a:pt x="364" y="340"/>
                    <a:pt x="364" y="340"/>
                  </a:cubicBezTo>
                  <a:cubicBezTo>
                    <a:pt x="365" y="340"/>
                    <a:pt x="365" y="339"/>
                    <a:pt x="366" y="339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6" y="337"/>
                    <a:pt x="366" y="337"/>
                    <a:pt x="366" y="337"/>
                  </a:cubicBezTo>
                  <a:cubicBezTo>
                    <a:pt x="366" y="337"/>
                    <a:pt x="366" y="337"/>
                    <a:pt x="366" y="337"/>
                  </a:cubicBezTo>
                  <a:cubicBezTo>
                    <a:pt x="365" y="336"/>
                    <a:pt x="365" y="336"/>
                    <a:pt x="364" y="335"/>
                  </a:cubicBezTo>
                  <a:cubicBezTo>
                    <a:pt x="364" y="334"/>
                    <a:pt x="363" y="333"/>
                    <a:pt x="362" y="332"/>
                  </a:cubicBezTo>
                  <a:cubicBezTo>
                    <a:pt x="361" y="332"/>
                    <a:pt x="361" y="331"/>
                    <a:pt x="361" y="330"/>
                  </a:cubicBezTo>
                  <a:cubicBezTo>
                    <a:pt x="361" y="330"/>
                    <a:pt x="361" y="329"/>
                    <a:pt x="362" y="328"/>
                  </a:cubicBezTo>
                  <a:cubicBezTo>
                    <a:pt x="362" y="328"/>
                    <a:pt x="362" y="328"/>
                    <a:pt x="362" y="328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3" y="325"/>
                    <a:pt x="364" y="324"/>
                    <a:pt x="364" y="324"/>
                  </a:cubicBezTo>
                  <a:cubicBezTo>
                    <a:pt x="364" y="324"/>
                    <a:pt x="364" y="321"/>
                    <a:pt x="365" y="320"/>
                  </a:cubicBezTo>
                  <a:cubicBezTo>
                    <a:pt x="366" y="317"/>
                    <a:pt x="367" y="314"/>
                    <a:pt x="366" y="313"/>
                  </a:cubicBezTo>
                  <a:cubicBezTo>
                    <a:pt x="366" y="313"/>
                    <a:pt x="366" y="313"/>
                    <a:pt x="366" y="313"/>
                  </a:cubicBezTo>
                  <a:cubicBezTo>
                    <a:pt x="366" y="312"/>
                    <a:pt x="366" y="312"/>
                    <a:pt x="366" y="312"/>
                  </a:cubicBezTo>
                  <a:cubicBezTo>
                    <a:pt x="366" y="312"/>
                    <a:pt x="365" y="311"/>
                    <a:pt x="364" y="310"/>
                  </a:cubicBezTo>
                  <a:cubicBezTo>
                    <a:pt x="364" y="309"/>
                    <a:pt x="364" y="308"/>
                    <a:pt x="363" y="308"/>
                  </a:cubicBezTo>
                  <a:cubicBezTo>
                    <a:pt x="363" y="306"/>
                    <a:pt x="363" y="304"/>
                    <a:pt x="362" y="303"/>
                  </a:cubicBezTo>
                  <a:cubicBezTo>
                    <a:pt x="362" y="301"/>
                    <a:pt x="362" y="301"/>
                    <a:pt x="362" y="301"/>
                  </a:cubicBezTo>
                  <a:cubicBezTo>
                    <a:pt x="363" y="298"/>
                    <a:pt x="363" y="298"/>
                    <a:pt x="363" y="298"/>
                  </a:cubicBezTo>
                  <a:cubicBezTo>
                    <a:pt x="364" y="297"/>
                    <a:pt x="365" y="296"/>
                    <a:pt x="366" y="296"/>
                  </a:cubicBezTo>
                  <a:cubicBezTo>
                    <a:pt x="367" y="295"/>
                    <a:pt x="367" y="294"/>
                    <a:pt x="368" y="294"/>
                  </a:cubicBezTo>
                  <a:cubicBezTo>
                    <a:pt x="369" y="293"/>
                    <a:pt x="370" y="292"/>
                    <a:pt x="371" y="292"/>
                  </a:cubicBezTo>
                  <a:cubicBezTo>
                    <a:pt x="371" y="291"/>
                    <a:pt x="371" y="291"/>
                    <a:pt x="371" y="291"/>
                  </a:cubicBezTo>
                  <a:cubicBezTo>
                    <a:pt x="371" y="291"/>
                    <a:pt x="371" y="291"/>
                    <a:pt x="371" y="291"/>
                  </a:cubicBezTo>
                  <a:cubicBezTo>
                    <a:pt x="372" y="291"/>
                    <a:pt x="372" y="290"/>
                    <a:pt x="373" y="290"/>
                  </a:cubicBezTo>
                  <a:cubicBezTo>
                    <a:pt x="374" y="290"/>
                    <a:pt x="375" y="290"/>
                    <a:pt x="376" y="289"/>
                  </a:cubicBezTo>
                  <a:cubicBezTo>
                    <a:pt x="377" y="288"/>
                    <a:pt x="378" y="287"/>
                    <a:pt x="380" y="287"/>
                  </a:cubicBezTo>
                  <a:cubicBezTo>
                    <a:pt x="383" y="286"/>
                    <a:pt x="385" y="285"/>
                    <a:pt x="385" y="284"/>
                  </a:cubicBezTo>
                  <a:cubicBezTo>
                    <a:pt x="386" y="284"/>
                    <a:pt x="388" y="283"/>
                    <a:pt x="389" y="283"/>
                  </a:cubicBezTo>
                  <a:cubicBezTo>
                    <a:pt x="390" y="283"/>
                    <a:pt x="390" y="283"/>
                    <a:pt x="391" y="283"/>
                  </a:cubicBezTo>
                  <a:cubicBezTo>
                    <a:pt x="391" y="283"/>
                    <a:pt x="391" y="283"/>
                    <a:pt x="391" y="283"/>
                  </a:cubicBezTo>
                  <a:cubicBezTo>
                    <a:pt x="391" y="283"/>
                    <a:pt x="391" y="283"/>
                    <a:pt x="391" y="283"/>
                  </a:cubicBezTo>
                  <a:cubicBezTo>
                    <a:pt x="393" y="283"/>
                    <a:pt x="395" y="283"/>
                    <a:pt x="396" y="281"/>
                  </a:cubicBezTo>
                  <a:cubicBezTo>
                    <a:pt x="397" y="281"/>
                    <a:pt x="399" y="280"/>
                    <a:pt x="401" y="279"/>
                  </a:cubicBezTo>
                  <a:cubicBezTo>
                    <a:pt x="401" y="279"/>
                    <a:pt x="401" y="279"/>
                    <a:pt x="401" y="279"/>
                  </a:cubicBezTo>
                  <a:cubicBezTo>
                    <a:pt x="401" y="279"/>
                    <a:pt x="401" y="279"/>
                    <a:pt x="401" y="279"/>
                  </a:cubicBezTo>
                  <a:cubicBezTo>
                    <a:pt x="401" y="278"/>
                    <a:pt x="401" y="278"/>
                    <a:pt x="402" y="278"/>
                  </a:cubicBezTo>
                  <a:cubicBezTo>
                    <a:pt x="402" y="278"/>
                    <a:pt x="402" y="278"/>
                    <a:pt x="402" y="278"/>
                  </a:cubicBezTo>
                  <a:cubicBezTo>
                    <a:pt x="402" y="277"/>
                    <a:pt x="402" y="277"/>
                    <a:pt x="402" y="277"/>
                  </a:cubicBezTo>
                  <a:cubicBezTo>
                    <a:pt x="402" y="277"/>
                    <a:pt x="403" y="276"/>
                    <a:pt x="403" y="275"/>
                  </a:cubicBezTo>
                  <a:cubicBezTo>
                    <a:pt x="403" y="275"/>
                    <a:pt x="403" y="275"/>
                    <a:pt x="403" y="275"/>
                  </a:cubicBezTo>
                  <a:cubicBezTo>
                    <a:pt x="403" y="274"/>
                    <a:pt x="403" y="274"/>
                    <a:pt x="403" y="274"/>
                  </a:cubicBezTo>
                  <a:cubicBezTo>
                    <a:pt x="403" y="272"/>
                    <a:pt x="403" y="271"/>
                    <a:pt x="402" y="269"/>
                  </a:cubicBezTo>
                  <a:cubicBezTo>
                    <a:pt x="402" y="269"/>
                    <a:pt x="402" y="269"/>
                    <a:pt x="402" y="269"/>
                  </a:cubicBezTo>
                  <a:cubicBezTo>
                    <a:pt x="400" y="267"/>
                    <a:pt x="400" y="267"/>
                    <a:pt x="400" y="267"/>
                  </a:cubicBezTo>
                  <a:cubicBezTo>
                    <a:pt x="397" y="266"/>
                    <a:pt x="397" y="266"/>
                    <a:pt x="397" y="266"/>
                  </a:cubicBezTo>
                  <a:cubicBezTo>
                    <a:pt x="397" y="266"/>
                    <a:pt x="397" y="266"/>
                    <a:pt x="397" y="266"/>
                  </a:cubicBezTo>
                  <a:cubicBezTo>
                    <a:pt x="395" y="266"/>
                    <a:pt x="392" y="264"/>
                    <a:pt x="391" y="264"/>
                  </a:cubicBezTo>
                  <a:cubicBezTo>
                    <a:pt x="391" y="263"/>
                    <a:pt x="390" y="263"/>
                    <a:pt x="388" y="263"/>
                  </a:cubicBezTo>
                  <a:cubicBezTo>
                    <a:pt x="383" y="263"/>
                    <a:pt x="383" y="263"/>
                    <a:pt x="383" y="263"/>
                  </a:cubicBezTo>
                  <a:cubicBezTo>
                    <a:pt x="383" y="263"/>
                    <a:pt x="383" y="263"/>
                    <a:pt x="383" y="263"/>
                  </a:cubicBezTo>
                  <a:cubicBezTo>
                    <a:pt x="383" y="263"/>
                    <a:pt x="382" y="264"/>
                    <a:pt x="381" y="264"/>
                  </a:cubicBezTo>
                  <a:cubicBezTo>
                    <a:pt x="381" y="264"/>
                    <a:pt x="380" y="263"/>
                    <a:pt x="380" y="263"/>
                  </a:cubicBezTo>
                  <a:cubicBezTo>
                    <a:pt x="380" y="263"/>
                    <a:pt x="380" y="263"/>
                    <a:pt x="380" y="263"/>
                  </a:cubicBezTo>
                  <a:cubicBezTo>
                    <a:pt x="379" y="263"/>
                    <a:pt x="379" y="263"/>
                    <a:pt x="379" y="263"/>
                  </a:cubicBezTo>
                  <a:cubicBezTo>
                    <a:pt x="378" y="263"/>
                    <a:pt x="376" y="262"/>
                    <a:pt x="374" y="261"/>
                  </a:cubicBezTo>
                  <a:cubicBezTo>
                    <a:pt x="373" y="261"/>
                    <a:pt x="372" y="259"/>
                    <a:pt x="371" y="257"/>
                  </a:cubicBezTo>
                  <a:cubicBezTo>
                    <a:pt x="371" y="241"/>
                    <a:pt x="371" y="241"/>
                    <a:pt x="371" y="241"/>
                  </a:cubicBezTo>
                  <a:cubicBezTo>
                    <a:pt x="369" y="242"/>
                    <a:pt x="369" y="242"/>
                    <a:pt x="369" y="242"/>
                  </a:cubicBezTo>
                  <a:cubicBezTo>
                    <a:pt x="368" y="242"/>
                    <a:pt x="368" y="242"/>
                    <a:pt x="367" y="242"/>
                  </a:cubicBezTo>
                  <a:cubicBezTo>
                    <a:pt x="367" y="242"/>
                    <a:pt x="367" y="242"/>
                    <a:pt x="367" y="242"/>
                  </a:cubicBezTo>
                  <a:cubicBezTo>
                    <a:pt x="367" y="242"/>
                    <a:pt x="367" y="242"/>
                    <a:pt x="367" y="242"/>
                  </a:cubicBezTo>
                  <a:cubicBezTo>
                    <a:pt x="366" y="243"/>
                    <a:pt x="365" y="243"/>
                    <a:pt x="363" y="243"/>
                  </a:cubicBezTo>
                  <a:cubicBezTo>
                    <a:pt x="362" y="243"/>
                    <a:pt x="360" y="244"/>
                    <a:pt x="359" y="244"/>
                  </a:cubicBezTo>
                  <a:cubicBezTo>
                    <a:pt x="359" y="244"/>
                    <a:pt x="359" y="244"/>
                    <a:pt x="359" y="244"/>
                  </a:cubicBezTo>
                  <a:cubicBezTo>
                    <a:pt x="357" y="244"/>
                    <a:pt x="356" y="244"/>
                    <a:pt x="355" y="243"/>
                  </a:cubicBezTo>
                  <a:cubicBezTo>
                    <a:pt x="355" y="242"/>
                    <a:pt x="355" y="242"/>
                    <a:pt x="355" y="241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5" y="235"/>
                    <a:pt x="355" y="235"/>
                    <a:pt x="355" y="235"/>
                  </a:cubicBezTo>
                  <a:cubicBezTo>
                    <a:pt x="355" y="234"/>
                    <a:pt x="355" y="233"/>
                    <a:pt x="353" y="231"/>
                  </a:cubicBezTo>
                  <a:cubicBezTo>
                    <a:pt x="353" y="231"/>
                    <a:pt x="353" y="231"/>
                    <a:pt x="353" y="231"/>
                  </a:cubicBezTo>
                  <a:cubicBezTo>
                    <a:pt x="352" y="231"/>
                    <a:pt x="352" y="231"/>
                    <a:pt x="352" y="231"/>
                  </a:cubicBezTo>
                  <a:cubicBezTo>
                    <a:pt x="349" y="231"/>
                    <a:pt x="333" y="230"/>
                    <a:pt x="325" y="228"/>
                  </a:cubicBezTo>
                  <a:cubicBezTo>
                    <a:pt x="316" y="225"/>
                    <a:pt x="306" y="218"/>
                    <a:pt x="306" y="203"/>
                  </a:cubicBezTo>
                  <a:cubicBezTo>
                    <a:pt x="306" y="196"/>
                    <a:pt x="305" y="191"/>
                    <a:pt x="304" y="185"/>
                  </a:cubicBezTo>
                  <a:cubicBezTo>
                    <a:pt x="303" y="180"/>
                    <a:pt x="302" y="175"/>
                    <a:pt x="302" y="169"/>
                  </a:cubicBezTo>
                  <a:cubicBezTo>
                    <a:pt x="302" y="165"/>
                    <a:pt x="299" y="161"/>
                    <a:pt x="296" y="158"/>
                  </a:cubicBezTo>
                  <a:cubicBezTo>
                    <a:pt x="294" y="155"/>
                    <a:pt x="292" y="152"/>
                    <a:pt x="293" y="150"/>
                  </a:cubicBezTo>
                  <a:cubicBezTo>
                    <a:pt x="293" y="147"/>
                    <a:pt x="296" y="145"/>
                    <a:pt x="302" y="142"/>
                  </a:cubicBezTo>
                  <a:cubicBezTo>
                    <a:pt x="307" y="140"/>
                    <a:pt x="312" y="138"/>
                    <a:pt x="316" y="136"/>
                  </a:cubicBezTo>
                  <a:cubicBezTo>
                    <a:pt x="328" y="132"/>
                    <a:pt x="334" y="130"/>
                    <a:pt x="337" y="118"/>
                  </a:cubicBezTo>
                  <a:cubicBezTo>
                    <a:pt x="339" y="107"/>
                    <a:pt x="334" y="105"/>
                    <a:pt x="329" y="103"/>
                  </a:cubicBezTo>
                  <a:cubicBezTo>
                    <a:pt x="326" y="102"/>
                    <a:pt x="323" y="100"/>
                    <a:pt x="320" y="98"/>
                  </a:cubicBezTo>
                  <a:cubicBezTo>
                    <a:pt x="317" y="95"/>
                    <a:pt x="318" y="92"/>
                    <a:pt x="319" y="90"/>
                  </a:cubicBezTo>
                  <a:cubicBezTo>
                    <a:pt x="319" y="89"/>
                    <a:pt x="320" y="88"/>
                    <a:pt x="319" y="87"/>
                  </a:cubicBezTo>
                  <a:cubicBezTo>
                    <a:pt x="319" y="86"/>
                    <a:pt x="317" y="84"/>
                    <a:pt x="310" y="83"/>
                  </a:cubicBezTo>
                  <a:cubicBezTo>
                    <a:pt x="292" y="79"/>
                    <a:pt x="284" y="72"/>
                    <a:pt x="281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6"/>
                    <a:pt x="276" y="64"/>
                    <a:pt x="273" y="63"/>
                  </a:cubicBezTo>
                  <a:cubicBezTo>
                    <a:pt x="266" y="59"/>
                    <a:pt x="261" y="56"/>
                    <a:pt x="261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1" y="47"/>
                    <a:pt x="260" y="38"/>
                    <a:pt x="276" y="33"/>
                  </a:cubicBezTo>
                  <a:cubicBezTo>
                    <a:pt x="288" y="30"/>
                    <a:pt x="293" y="28"/>
                    <a:pt x="301" y="26"/>
                  </a:cubicBezTo>
                  <a:cubicBezTo>
                    <a:pt x="302" y="26"/>
                    <a:pt x="302" y="26"/>
                    <a:pt x="302" y="26"/>
                  </a:cubicBezTo>
                  <a:cubicBezTo>
                    <a:pt x="305" y="25"/>
                    <a:pt x="309" y="25"/>
                    <a:pt x="314" y="23"/>
                  </a:cubicBezTo>
                  <a:cubicBezTo>
                    <a:pt x="320" y="22"/>
                    <a:pt x="322" y="20"/>
                    <a:pt x="322" y="18"/>
                  </a:cubicBezTo>
                  <a:cubicBezTo>
                    <a:pt x="322" y="16"/>
                    <a:pt x="322" y="14"/>
                    <a:pt x="335" y="12"/>
                  </a:cubicBezTo>
                  <a:cubicBezTo>
                    <a:pt x="345" y="10"/>
                    <a:pt x="353" y="6"/>
                    <a:pt x="358" y="3"/>
                  </a:cubicBezTo>
                  <a:cubicBezTo>
                    <a:pt x="363" y="1"/>
                    <a:pt x="366" y="0"/>
                    <a:pt x="368" y="0"/>
                  </a:cubicBezTo>
                  <a:cubicBezTo>
                    <a:pt x="370" y="0"/>
                    <a:pt x="371" y="0"/>
                    <a:pt x="372" y="1"/>
                  </a:cubicBezTo>
                  <a:cubicBezTo>
                    <a:pt x="374" y="3"/>
                    <a:pt x="379" y="4"/>
                    <a:pt x="385" y="4"/>
                  </a:cubicBezTo>
                  <a:cubicBezTo>
                    <a:pt x="390" y="4"/>
                    <a:pt x="396" y="4"/>
                    <a:pt x="398" y="7"/>
                  </a:cubicBezTo>
                  <a:cubicBezTo>
                    <a:pt x="399" y="9"/>
                    <a:pt x="399" y="11"/>
                    <a:pt x="397" y="13"/>
                  </a:cubicBezTo>
                  <a:cubicBezTo>
                    <a:pt x="395" y="19"/>
                    <a:pt x="394" y="22"/>
                    <a:pt x="395" y="24"/>
                  </a:cubicBezTo>
                  <a:cubicBezTo>
                    <a:pt x="396" y="25"/>
                    <a:pt x="398" y="25"/>
                    <a:pt x="401" y="26"/>
                  </a:cubicBezTo>
                  <a:cubicBezTo>
                    <a:pt x="403" y="26"/>
                    <a:pt x="405" y="27"/>
                    <a:pt x="407" y="27"/>
                  </a:cubicBezTo>
                  <a:cubicBezTo>
                    <a:pt x="410" y="28"/>
                    <a:pt x="411" y="28"/>
                    <a:pt x="413" y="28"/>
                  </a:cubicBezTo>
                  <a:cubicBezTo>
                    <a:pt x="415" y="28"/>
                    <a:pt x="415" y="28"/>
                    <a:pt x="415" y="28"/>
                  </a:cubicBezTo>
                  <a:cubicBezTo>
                    <a:pt x="419" y="28"/>
                    <a:pt x="422" y="29"/>
                    <a:pt x="432" y="39"/>
                  </a:cubicBezTo>
                  <a:cubicBezTo>
                    <a:pt x="440" y="47"/>
                    <a:pt x="441" y="51"/>
                    <a:pt x="442" y="54"/>
                  </a:cubicBezTo>
                  <a:cubicBezTo>
                    <a:pt x="443" y="59"/>
                    <a:pt x="444" y="61"/>
                    <a:pt x="453" y="65"/>
                  </a:cubicBezTo>
                  <a:cubicBezTo>
                    <a:pt x="460" y="69"/>
                    <a:pt x="464" y="70"/>
                    <a:pt x="467" y="70"/>
                  </a:cubicBezTo>
                  <a:cubicBezTo>
                    <a:pt x="471" y="71"/>
                    <a:pt x="474" y="71"/>
                    <a:pt x="480" y="77"/>
                  </a:cubicBezTo>
                  <a:cubicBezTo>
                    <a:pt x="482" y="79"/>
                    <a:pt x="484" y="81"/>
                    <a:pt x="485" y="82"/>
                  </a:cubicBezTo>
                  <a:cubicBezTo>
                    <a:pt x="486" y="84"/>
                    <a:pt x="487" y="84"/>
                    <a:pt x="488" y="84"/>
                  </a:cubicBezTo>
                  <a:cubicBezTo>
                    <a:pt x="488" y="84"/>
                    <a:pt x="489" y="84"/>
                    <a:pt x="489" y="84"/>
                  </a:cubicBezTo>
                  <a:cubicBezTo>
                    <a:pt x="491" y="84"/>
                    <a:pt x="494" y="83"/>
                    <a:pt x="500" y="83"/>
                  </a:cubicBezTo>
                  <a:cubicBezTo>
                    <a:pt x="513" y="83"/>
                    <a:pt x="518" y="80"/>
                    <a:pt x="526" y="76"/>
                  </a:cubicBezTo>
                  <a:cubicBezTo>
                    <a:pt x="529" y="74"/>
                    <a:pt x="532" y="73"/>
                    <a:pt x="537" y="71"/>
                  </a:cubicBezTo>
                  <a:cubicBezTo>
                    <a:pt x="552" y="64"/>
                    <a:pt x="563" y="61"/>
                    <a:pt x="571" y="61"/>
                  </a:cubicBezTo>
                  <a:cubicBezTo>
                    <a:pt x="573" y="61"/>
                    <a:pt x="575" y="60"/>
                    <a:pt x="577" y="60"/>
                  </a:cubicBezTo>
                  <a:cubicBezTo>
                    <a:pt x="580" y="59"/>
                    <a:pt x="582" y="58"/>
                    <a:pt x="585" y="58"/>
                  </a:cubicBezTo>
                  <a:cubicBezTo>
                    <a:pt x="589" y="58"/>
                    <a:pt x="593" y="60"/>
                    <a:pt x="597" y="64"/>
                  </a:cubicBezTo>
                  <a:cubicBezTo>
                    <a:pt x="603" y="69"/>
                    <a:pt x="610" y="70"/>
                    <a:pt x="616" y="71"/>
                  </a:cubicBezTo>
                  <a:cubicBezTo>
                    <a:pt x="623" y="72"/>
                    <a:pt x="627" y="73"/>
                    <a:pt x="627" y="78"/>
                  </a:cubicBezTo>
                  <a:cubicBezTo>
                    <a:pt x="627" y="81"/>
                    <a:pt x="628" y="85"/>
                    <a:pt x="629" y="89"/>
                  </a:cubicBezTo>
                  <a:cubicBezTo>
                    <a:pt x="631" y="97"/>
                    <a:pt x="634" y="105"/>
                    <a:pt x="627" y="111"/>
                  </a:cubicBezTo>
                  <a:cubicBezTo>
                    <a:pt x="623" y="115"/>
                    <a:pt x="619" y="118"/>
                    <a:pt x="616" y="121"/>
                  </a:cubicBezTo>
                  <a:cubicBezTo>
                    <a:pt x="610" y="125"/>
                    <a:pt x="606" y="129"/>
                    <a:pt x="606" y="132"/>
                  </a:cubicBezTo>
                  <a:cubicBezTo>
                    <a:pt x="606" y="134"/>
                    <a:pt x="606" y="135"/>
                    <a:pt x="607" y="136"/>
                  </a:cubicBezTo>
                  <a:cubicBezTo>
                    <a:pt x="607" y="139"/>
                    <a:pt x="608" y="141"/>
                    <a:pt x="601" y="148"/>
                  </a:cubicBezTo>
                  <a:cubicBezTo>
                    <a:pt x="596" y="153"/>
                    <a:pt x="582" y="155"/>
                    <a:pt x="573" y="156"/>
                  </a:cubicBezTo>
                  <a:cubicBezTo>
                    <a:pt x="572" y="156"/>
                    <a:pt x="571" y="157"/>
                    <a:pt x="570" y="157"/>
                  </a:cubicBezTo>
                  <a:cubicBezTo>
                    <a:pt x="570" y="159"/>
                    <a:pt x="570" y="159"/>
                    <a:pt x="570" y="159"/>
                  </a:cubicBezTo>
                  <a:cubicBezTo>
                    <a:pt x="573" y="160"/>
                    <a:pt x="576" y="160"/>
                    <a:pt x="579" y="161"/>
                  </a:cubicBezTo>
                  <a:cubicBezTo>
                    <a:pt x="584" y="162"/>
                    <a:pt x="586" y="162"/>
                    <a:pt x="587" y="163"/>
                  </a:cubicBezTo>
                  <a:cubicBezTo>
                    <a:pt x="587" y="164"/>
                    <a:pt x="587" y="164"/>
                    <a:pt x="587" y="165"/>
                  </a:cubicBezTo>
                  <a:cubicBezTo>
                    <a:pt x="587" y="165"/>
                    <a:pt x="587" y="166"/>
                    <a:pt x="587" y="166"/>
                  </a:cubicBezTo>
                  <a:cubicBezTo>
                    <a:pt x="587" y="167"/>
                    <a:pt x="586" y="168"/>
                    <a:pt x="586" y="168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5" y="169"/>
                    <a:pt x="584" y="170"/>
                    <a:pt x="582" y="171"/>
                  </a:cubicBezTo>
                  <a:cubicBezTo>
                    <a:pt x="582" y="171"/>
                    <a:pt x="582" y="171"/>
                    <a:pt x="582" y="171"/>
                  </a:cubicBezTo>
                  <a:cubicBezTo>
                    <a:pt x="582" y="171"/>
                    <a:pt x="582" y="171"/>
                    <a:pt x="582" y="171"/>
                  </a:cubicBezTo>
                  <a:cubicBezTo>
                    <a:pt x="581" y="172"/>
                    <a:pt x="579" y="173"/>
                    <a:pt x="578" y="174"/>
                  </a:cubicBezTo>
                  <a:cubicBezTo>
                    <a:pt x="577" y="174"/>
                    <a:pt x="577" y="174"/>
                    <a:pt x="577" y="174"/>
                  </a:cubicBezTo>
                  <a:cubicBezTo>
                    <a:pt x="577" y="174"/>
                    <a:pt x="577" y="174"/>
                    <a:pt x="577" y="174"/>
                  </a:cubicBezTo>
                  <a:cubicBezTo>
                    <a:pt x="577" y="175"/>
                    <a:pt x="576" y="176"/>
                    <a:pt x="576" y="178"/>
                  </a:cubicBezTo>
                  <a:cubicBezTo>
                    <a:pt x="575" y="179"/>
                    <a:pt x="575" y="181"/>
                    <a:pt x="576" y="182"/>
                  </a:cubicBezTo>
                  <a:cubicBezTo>
                    <a:pt x="576" y="183"/>
                    <a:pt x="576" y="183"/>
                    <a:pt x="576" y="184"/>
                  </a:cubicBezTo>
                  <a:cubicBezTo>
                    <a:pt x="576" y="184"/>
                    <a:pt x="576" y="184"/>
                    <a:pt x="576" y="184"/>
                  </a:cubicBezTo>
                  <a:cubicBezTo>
                    <a:pt x="576" y="184"/>
                    <a:pt x="576" y="184"/>
                    <a:pt x="576" y="184"/>
                  </a:cubicBezTo>
                  <a:cubicBezTo>
                    <a:pt x="577" y="186"/>
                    <a:pt x="577" y="189"/>
                    <a:pt x="577" y="191"/>
                  </a:cubicBezTo>
                  <a:cubicBezTo>
                    <a:pt x="577" y="197"/>
                    <a:pt x="577" y="197"/>
                    <a:pt x="577" y="197"/>
                  </a:cubicBezTo>
                  <a:cubicBezTo>
                    <a:pt x="577" y="198"/>
                    <a:pt x="577" y="199"/>
                    <a:pt x="577" y="200"/>
                  </a:cubicBezTo>
                  <a:cubicBezTo>
                    <a:pt x="577" y="201"/>
                    <a:pt x="578" y="201"/>
                    <a:pt x="578" y="202"/>
                  </a:cubicBezTo>
                  <a:cubicBezTo>
                    <a:pt x="578" y="203"/>
                    <a:pt x="578" y="203"/>
                    <a:pt x="578" y="203"/>
                  </a:cubicBezTo>
                  <a:cubicBezTo>
                    <a:pt x="579" y="203"/>
                    <a:pt x="579" y="203"/>
                    <a:pt x="579" y="203"/>
                  </a:cubicBezTo>
                  <a:cubicBezTo>
                    <a:pt x="579" y="203"/>
                    <a:pt x="579" y="203"/>
                    <a:pt x="580" y="203"/>
                  </a:cubicBezTo>
                  <a:cubicBezTo>
                    <a:pt x="581" y="203"/>
                    <a:pt x="581" y="203"/>
                    <a:pt x="581" y="203"/>
                  </a:cubicBezTo>
                  <a:cubicBezTo>
                    <a:pt x="585" y="201"/>
                    <a:pt x="585" y="201"/>
                    <a:pt x="585" y="201"/>
                  </a:cubicBezTo>
                  <a:cubicBezTo>
                    <a:pt x="585" y="201"/>
                    <a:pt x="585" y="201"/>
                    <a:pt x="585" y="201"/>
                  </a:cubicBezTo>
                  <a:cubicBezTo>
                    <a:pt x="585" y="202"/>
                    <a:pt x="584" y="203"/>
                    <a:pt x="584" y="206"/>
                  </a:cubicBezTo>
                  <a:cubicBezTo>
                    <a:pt x="583" y="208"/>
                    <a:pt x="583" y="211"/>
                    <a:pt x="584" y="212"/>
                  </a:cubicBezTo>
                  <a:cubicBezTo>
                    <a:pt x="584" y="214"/>
                    <a:pt x="585" y="216"/>
                    <a:pt x="586" y="217"/>
                  </a:cubicBezTo>
                  <a:cubicBezTo>
                    <a:pt x="587" y="218"/>
                    <a:pt x="589" y="220"/>
                    <a:pt x="591" y="221"/>
                  </a:cubicBezTo>
                  <a:cubicBezTo>
                    <a:pt x="593" y="221"/>
                    <a:pt x="594" y="222"/>
                    <a:pt x="595" y="222"/>
                  </a:cubicBezTo>
                  <a:cubicBezTo>
                    <a:pt x="596" y="223"/>
                    <a:pt x="597" y="223"/>
                    <a:pt x="597" y="224"/>
                  </a:cubicBezTo>
                  <a:cubicBezTo>
                    <a:pt x="598" y="224"/>
                    <a:pt x="598" y="224"/>
                    <a:pt x="598" y="224"/>
                  </a:cubicBezTo>
                  <a:cubicBezTo>
                    <a:pt x="598" y="224"/>
                    <a:pt x="598" y="224"/>
                    <a:pt x="598" y="224"/>
                  </a:cubicBezTo>
                  <a:cubicBezTo>
                    <a:pt x="599" y="224"/>
                    <a:pt x="601" y="225"/>
                    <a:pt x="603" y="225"/>
                  </a:cubicBezTo>
                  <a:cubicBezTo>
                    <a:pt x="603" y="226"/>
                    <a:pt x="605" y="227"/>
                    <a:pt x="604" y="229"/>
                  </a:cubicBezTo>
                  <a:cubicBezTo>
                    <a:pt x="604" y="230"/>
                    <a:pt x="604" y="230"/>
                    <a:pt x="604" y="231"/>
                  </a:cubicBezTo>
                  <a:cubicBezTo>
                    <a:pt x="604" y="232"/>
                    <a:pt x="603" y="233"/>
                    <a:pt x="604" y="235"/>
                  </a:cubicBezTo>
                  <a:cubicBezTo>
                    <a:pt x="604" y="236"/>
                    <a:pt x="605" y="237"/>
                    <a:pt x="605" y="238"/>
                  </a:cubicBezTo>
                  <a:cubicBezTo>
                    <a:pt x="605" y="238"/>
                    <a:pt x="606" y="239"/>
                    <a:pt x="606" y="239"/>
                  </a:cubicBezTo>
                  <a:cubicBezTo>
                    <a:pt x="606" y="240"/>
                    <a:pt x="606" y="240"/>
                    <a:pt x="606" y="240"/>
                  </a:cubicBezTo>
                  <a:cubicBezTo>
                    <a:pt x="606" y="240"/>
                    <a:pt x="606" y="240"/>
                    <a:pt x="606" y="240"/>
                  </a:cubicBezTo>
                  <a:cubicBezTo>
                    <a:pt x="607" y="241"/>
                    <a:pt x="608" y="242"/>
                    <a:pt x="609" y="244"/>
                  </a:cubicBezTo>
                  <a:cubicBezTo>
                    <a:pt x="609" y="245"/>
                    <a:pt x="609" y="247"/>
                    <a:pt x="610" y="247"/>
                  </a:cubicBezTo>
                  <a:cubicBezTo>
                    <a:pt x="610" y="247"/>
                    <a:pt x="610" y="247"/>
                    <a:pt x="610" y="247"/>
                  </a:cubicBezTo>
                  <a:cubicBezTo>
                    <a:pt x="610" y="247"/>
                    <a:pt x="610" y="247"/>
                    <a:pt x="610" y="247"/>
                  </a:cubicBezTo>
                  <a:cubicBezTo>
                    <a:pt x="611" y="248"/>
                    <a:pt x="611" y="250"/>
                    <a:pt x="611" y="251"/>
                  </a:cubicBezTo>
                  <a:cubicBezTo>
                    <a:pt x="611" y="251"/>
                    <a:pt x="611" y="251"/>
                    <a:pt x="611" y="251"/>
                  </a:cubicBezTo>
                  <a:cubicBezTo>
                    <a:pt x="611" y="252"/>
                    <a:pt x="610" y="252"/>
                    <a:pt x="610" y="253"/>
                  </a:cubicBezTo>
                  <a:cubicBezTo>
                    <a:pt x="609" y="254"/>
                    <a:pt x="608" y="255"/>
                    <a:pt x="608" y="256"/>
                  </a:cubicBezTo>
                  <a:cubicBezTo>
                    <a:pt x="608" y="256"/>
                    <a:pt x="608" y="256"/>
                    <a:pt x="608" y="256"/>
                  </a:cubicBezTo>
                  <a:cubicBezTo>
                    <a:pt x="608" y="256"/>
                    <a:pt x="608" y="256"/>
                    <a:pt x="608" y="256"/>
                  </a:cubicBezTo>
                  <a:cubicBezTo>
                    <a:pt x="607" y="257"/>
                    <a:pt x="606" y="259"/>
                    <a:pt x="605" y="259"/>
                  </a:cubicBezTo>
                  <a:cubicBezTo>
                    <a:pt x="604" y="259"/>
                    <a:pt x="604" y="259"/>
                    <a:pt x="604" y="259"/>
                  </a:cubicBezTo>
                  <a:cubicBezTo>
                    <a:pt x="604" y="259"/>
                    <a:pt x="604" y="259"/>
                    <a:pt x="604" y="259"/>
                  </a:cubicBezTo>
                  <a:cubicBezTo>
                    <a:pt x="603" y="260"/>
                    <a:pt x="601" y="261"/>
                    <a:pt x="600" y="261"/>
                  </a:cubicBezTo>
                  <a:cubicBezTo>
                    <a:pt x="599" y="261"/>
                    <a:pt x="596" y="262"/>
                    <a:pt x="594" y="263"/>
                  </a:cubicBezTo>
                  <a:cubicBezTo>
                    <a:pt x="594" y="263"/>
                    <a:pt x="594" y="263"/>
                    <a:pt x="594" y="263"/>
                  </a:cubicBezTo>
                  <a:cubicBezTo>
                    <a:pt x="594" y="263"/>
                    <a:pt x="594" y="263"/>
                    <a:pt x="594" y="263"/>
                  </a:cubicBezTo>
                  <a:cubicBezTo>
                    <a:pt x="592" y="265"/>
                    <a:pt x="592" y="265"/>
                    <a:pt x="592" y="266"/>
                  </a:cubicBezTo>
                  <a:cubicBezTo>
                    <a:pt x="592" y="266"/>
                    <a:pt x="592" y="266"/>
                    <a:pt x="592" y="266"/>
                  </a:cubicBezTo>
                  <a:cubicBezTo>
                    <a:pt x="591" y="267"/>
                    <a:pt x="589" y="269"/>
                    <a:pt x="587" y="269"/>
                  </a:cubicBezTo>
                  <a:cubicBezTo>
                    <a:pt x="586" y="269"/>
                    <a:pt x="585" y="269"/>
                    <a:pt x="584" y="269"/>
                  </a:cubicBezTo>
                  <a:cubicBezTo>
                    <a:pt x="583" y="269"/>
                    <a:pt x="581" y="269"/>
                    <a:pt x="580" y="268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75" y="263"/>
                    <a:pt x="574" y="261"/>
                    <a:pt x="574" y="259"/>
                  </a:cubicBezTo>
                  <a:cubicBezTo>
                    <a:pt x="574" y="257"/>
                    <a:pt x="573" y="256"/>
                    <a:pt x="572" y="256"/>
                  </a:cubicBezTo>
                  <a:cubicBezTo>
                    <a:pt x="572" y="256"/>
                    <a:pt x="571" y="256"/>
                    <a:pt x="571" y="257"/>
                  </a:cubicBezTo>
                  <a:cubicBezTo>
                    <a:pt x="568" y="257"/>
                    <a:pt x="566" y="257"/>
                    <a:pt x="565" y="258"/>
                  </a:cubicBezTo>
                  <a:cubicBezTo>
                    <a:pt x="564" y="258"/>
                    <a:pt x="563" y="258"/>
                    <a:pt x="562" y="258"/>
                  </a:cubicBezTo>
                  <a:cubicBezTo>
                    <a:pt x="561" y="258"/>
                    <a:pt x="561" y="258"/>
                    <a:pt x="560" y="258"/>
                  </a:cubicBezTo>
                  <a:cubicBezTo>
                    <a:pt x="558" y="259"/>
                    <a:pt x="558" y="259"/>
                    <a:pt x="558" y="259"/>
                  </a:cubicBezTo>
                  <a:cubicBezTo>
                    <a:pt x="558" y="259"/>
                    <a:pt x="558" y="259"/>
                    <a:pt x="558" y="259"/>
                  </a:cubicBezTo>
                  <a:cubicBezTo>
                    <a:pt x="558" y="260"/>
                    <a:pt x="558" y="260"/>
                    <a:pt x="557" y="260"/>
                  </a:cubicBezTo>
                  <a:cubicBezTo>
                    <a:pt x="557" y="261"/>
                    <a:pt x="557" y="261"/>
                    <a:pt x="557" y="261"/>
                  </a:cubicBezTo>
                  <a:cubicBezTo>
                    <a:pt x="557" y="261"/>
                    <a:pt x="557" y="261"/>
                    <a:pt x="557" y="261"/>
                  </a:cubicBezTo>
                  <a:cubicBezTo>
                    <a:pt x="556" y="262"/>
                    <a:pt x="556" y="264"/>
                    <a:pt x="557" y="266"/>
                  </a:cubicBezTo>
                  <a:cubicBezTo>
                    <a:pt x="557" y="266"/>
                    <a:pt x="557" y="266"/>
                    <a:pt x="558" y="267"/>
                  </a:cubicBezTo>
                  <a:cubicBezTo>
                    <a:pt x="558" y="268"/>
                    <a:pt x="558" y="270"/>
                    <a:pt x="558" y="271"/>
                  </a:cubicBezTo>
                  <a:cubicBezTo>
                    <a:pt x="558" y="271"/>
                    <a:pt x="558" y="271"/>
                    <a:pt x="558" y="271"/>
                  </a:cubicBezTo>
                  <a:cubicBezTo>
                    <a:pt x="558" y="272"/>
                    <a:pt x="558" y="272"/>
                    <a:pt x="558" y="272"/>
                  </a:cubicBezTo>
                  <a:cubicBezTo>
                    <a:pt x="559" y="272"/>
                    <a:pt x="559" y="273"/>
                    <a:pt x="559" y="273"/>
                  </a:cubicBezTo>
                  <a:cubicBezTo>
                    <a:pt x="560" y="275"/>
                    <a:pt x="561" y="277"/>
                    <a:pt x="562" y="278"/>
                  </a:cubicBezTo>
                  <a:cubicBezTo>
                    <a:pt x="563" y="280"/>
                    <a:pt x="564" y="282"/>
                    <a:pt x="566" y="284"/>
                  </a:cubicBezTo>
                  <a:cubicBezTo>
                    <a:pt x="567" y="286"/>
                    <a:pt x="569" y="288"/>
                    <a:pt x="570" y="289"/>
                  </a:cubicBezTo>
                  <a:cubicBezTo>
                    <a:pt x="571" y="291"/>
                    <a:pt x="572" y="293"/>
                    <a:pt x="572" y="295"/>
                  </a:cubicBezTo>
                  <a:cubicBezTo>
                    <a:pt x="572" y="296"/>
                    <a:pt x="572" y="298"/>
                    <a:pt x="571" y="300"/>
                  </a:cubicBezTo>
                  <a:cubicBezTo>
                    <a:pt x="570" y="302"/>
                    <a:pt x="570" y="303"/>
                    <a:pt x="571" y="305"/>
                  </a:cubicBezTo>
                  <a:cubicBezTo>
                    <a:pt x="571" y="306"/>
                    <a:pt x="572" y="308"/>
                    <a:pt x="574" y="309"/>
                  </a:cubicBezTo>
                  <a:cubicBezTo>
                    <a:pt x="574" y="310"/>
                    <a:pt x="575" y="311"/>
                    <a:pt x="574" y="312"/>
                  </a:cubicBezTo>
                  <a:cubicBezTo>
                    <a:pt x="574" y="313"/>
                    <a:pt x="574" y="313"/>
                    <a:pt x="573" y="313"/>
                  </a:cubicBezTo>
                  <a:cubicBezTo>
                    <a:pt x="573" y="314"/>
                    <a:pt x="573" y="314"/>
                    <a:pt x="573" y="314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72" y="314"/>
                    <a:pt x="572" y="315"/>
                    <a:pt x="572" y="315"/>
                  </a:cubicBezTo>
                  <a:cubicBezTo>
                    <a:pt x="571" y="316"/>
                    <a:pt x="571" y="316"/>
                    <a:pt x="571" y="317"/>
                  </a:cubicBezTo>
                  <a:cubicBezTo>
                    <a:pt x="570" y="317"/>
                    <a:pt x="570" y="317"/>
                    <a:pt x="570" y="317"/>
                  </a:cubicBezTo>
                  <a:cubicBezTo>
                    <a:pt x="570" y="317"/>
                    <a:pt x="570" y="317"/>
                    <a:pt x="570" y="317"/>
                  </a:cubicBezTo>
                  <a:cubicBezTo>
                    <a:pt x="570" y="318"/>
                    <a:pt x="570" y="319"/>
                    <a:pt x="571" y="319"/>
                  </a:cubicBezTo>
                  <a:cubicBezTo>
                    <a:pt x="572" y="320"/>
                    <a:pt x="572" y="322"/>
                    <a:pt x="572" y="324"/>
                  </a:cubicBezTo>
                  <a:cubicBezTo>
                    <a:pt x="571" y="325"/>
                    <a:pt x="572" y="327"/>
                    <a:pt x="573" y="328"/>
                  </a:cubicBezTo>
                  <a:cubicBezTo>
                    <a:pt x="573" y="328"/>
                    <a:pt x="573" y="328"/>
                    <a:pt x="573" y="328"/>
                  </a:cubicBezTo>
                  <a:cubicBezTo>
                    <a:pt x="573" y="328"/>
                    <a:pt x="573" y="328"/>
                    <a:pt x="573" y="328"/>
                  </a:cubicBezTo>
                  <a:cubicBezTo>
                    <a:pt x="574" y="328"/>
                    <a:pt x="575" y="329"/>
                    <a:pt x="575" y="329"/>
                  </a:cubicBezTo>
                  <a:cubicBezTo>
                    <a:pt x="576" y="330"/>
                    <a:pt x="576" y="330"/>
                    <a:pt x="576" y="330"/>
                  </a:cubicBezTo>
                  <a:cubicBezTo>
                    <a:pt x="577" y="329"/>
                    <a:pt x="577" y="329"/>
                    <a:pt x="577" y="329"/>
                  </a:cubicBezTo>
                  <a:cubicBezTo>
                    <a:pt x="577" y="329"/>
                    <a:pt x="577" y="329"/>
                    <a:pt x="578" y="329"/>
                  </a:cubicBezTo>
                  <a:cubicBezTo>
                    <a:pt x="580" y="328"/>
                    <a:pt x="581" y="327"/>
                    <a:pt x="582" y="327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583" y="327"/>
                    <a:pt x="583" y="327"/>
                    <a:pt x="583" y="327"/>
                  </a:cubicBezTo>
                  <a:cubicBezTo>
                    <a:pt x="584" y="325"/>
                    <a:pt x="585" y="324"/>
                    <a:pt x="585" y="324"/>
                  </a:cubicBezTo>
                  <a:cubicBezTo>
                    <a:pt x="585" y="324"/>
                    <a:pt x="585" y="324"/>
                    <a:pt x="585" y="324"/>
                  </a:cubicBezTo>
                  <a:cubicBezTo>
                    <a:pt x="585" y="324"/>
                    <a:pt x="585" y="324"/>
                    <a:pt x="585" y="324"/>
                  </a:cubicBezTo>
                  <a:cubicBezTo>
                    <a:pt x="586" y="322"/>
                    <a:pt x="587" y="321"/>
                    <a:pt x="588" y="321"/>
                  </a:cubicBezTo>
                  <a:cubicBezTo>
                    <a:pt x="589" y="321"/>
                    <a:pt x="590" y="323"/>
                    <a:pt x="592" y="324"/>
                  </a:cubicBezTo>
                  <a:cubicBezTo>
                    <a:pt x="593" y="326"/>
                    <a:pt x="595" y="329"/>
                    <a:pt x="597" y="331"/>
                  </a:cubicBezTo>
                  <a:cubicBezTo>
                    <a:pt x="598" y="333"/>
                    <a:pt x="598" y="334"/>
                    <a:pt x="598" y="335"/>
                  </a:cubicBezTo>
                  <a:cubicBezTo>
                    <a:pt x="598" y="336"/>
                    <a:pt x="598" y="336"/>
                    <a:pt x="598" y="33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00" y="336"/>
                    <a:pt x="600" y="337"/>
                    <a:pt x="600" y="337"/>
                  </a:cubicBezTo>
                  <a:cubicBezTo>
                    <a:pt x="600" y="337"/>
                    <a:pt x="601" y="337"/>
                    <a:pt x="601" y="338"/>
                  </a:cubicBezTo>
                  <a:cubicBezTo>
                    <a:pt x="602" y="338"/>
                    <a:pt x="602" y="338"/>
                    <a:pt x="603" y="339"/>
                  </a:cubicBezTo>
                  <a:cubicBezTo>
                    <a:pt x="604" y="339"/>
                    <a:pt x="604" y="340"/>
                    <a:pt x="605" y="340"/>
                  </a:cubicBezTo>
                  <a:cubicBezTo>
                    <a:pt x="605" y="342"/>
                    <a:pt x="607" y="342"/>
                    <a:pt x="608" y="343"/>
                  </a:cubicBezTo>
                  <a:cubicBezTo>
                    <a:pt x="611" y="345"/>
                    <a:pt x="611" y="346"/>
                    <a:pt x="612" y="346"/>
                  </a:cubicBezTo>
                  <a:cubicBezTo>
                    <a:pt x="612" y="346"/>
                    <a:pt x="612" y="346"/>
                    <a:pt x="612" y="346"/>
                  </a:cubicBezTo>
                  <a:cubicBezTo>
                    <a:pt x="613" y="346"/>
                    <a:pt x="614" y="347"/>
                    <a:pt x="615" y="347"/>
                  </a:cubicBezTo>
                  <a:cubicBezTo>
                    <a:pt x="615" y="347"/>
                    <a:pt x="615" y="347"/>
                    <a:pt x="615" y="347"/>
                  </a:cubicBezTo>
                  <a:cubicBezTo>
                    <a:pt x="615" y="346"/>
                    <a:pt x="615" y="346"/>
                    <a:pt x="615" y="346"/>
                  </a:cubicBezTo>
                  <a:cubicBezTo>
                    <a:pt x="621" y="346"/>
                    <a:pt x="621" y="346"/>
                    <a:pt x="621" y="346"/>
                  </a:cubicBezTo>
                  <a:cubicBezTo>
                    <a:pt x="621" y="346"/>
                    <a:pt x="622" y="346"/>
                    <a:pt x="623" y="347"/>
                  </a:cubicBezTo>
                  <a:cubicBezTo>
                    <a:pt x="624" y="347"/>
                    <a:pt x="625" y="347"/>
                    <a:pt x="625" y="347"/>
                  </a:cubicBezTo>
                  <a:cubicBezTo>
                    <a:pt x="627" y="348"/>
                    <a:pt x="629" y="350"/>
                    <a:pt x="630" y="350"/>
                  </a:cubicBezTo>
                  <a:cubicBezTo>
                    <a:pt x="632" y="352"/>
                    <a:pt x="633" y="354"/>
                    <a:pt x="635" y="354"/>
                  </a:cubicBezTo>
                  <a:cubicBezTo>
                    <a:pt x="637" y="355"/>
                    <a:pt x="640" y="356"/>
                    <a:pt x="641" y="356"/>
                  </a:cubicBezTo>
                  <a:cubicBezTo>
                    <a:pt x="641" y="356"/>
                    <a:pt x="643" y="357"/>
                    <a:pt x="644" y="357"/>
                  </a:cubicBezTo>
                  <a:cubicBezTo>
                    <a:pt x="644" y="357"/>
                    <a:pt x="644" y="357"/>
                    <a:pt x="644" y="357"/>
                  </a:cubicBezTo>
                  <a:cubicBezTo>
                    <a:pt x="644" y="357"/>
                    <a:pt x="644" y="357"/>
                    <a:pt x="644" y="357"/>
                  </a:cubicBezTo>
                  <a:cubicBezTo>
                    <a:pt x="645" y="358"/>
                    <a:pt x="645" y="358"/>
                    <a:pt x="645" y="358"/>
                  </a:cubicBezTo>
                  <a:cubicBezTo>
                    <a:pt x="645" y="358"/>
                    <a:pt x="645" y="359"/>
                    <a:pt x="644" y="360"/>
                  </a:cubicBezTo>
                  <a:cubicBezTo>
                    <a:pt x="644" y="360"/>
                    <a:pt x="644" y="360"/>
                    <a:pt x="644" y="360"/>
                  </a:cubicBezTo>
                  <a:cubicBezTo>
                    <a:pt x="644" y="361"/>
                    <a:pt x="644" y="361"/>
                    <a:pt x="644" y="361"/>
                  </a:cubicBezTo>
                  <a:cubicBezTo>
                    <a:pt x="644" y="363"/>
                    <a:pt x="644" y="363"/>
                    <a:pt x="644" y="364"/>
                  </a:cubicBezTo>
                  <a:cubicBezTo>
                    <a:pt x="644" y="364"/>
                    <a:pt x="644" y="364"/>
                    <a:pt x="644" y="364"/>
                  </a:cubicBezTo>
                  <a:cubicBezTo>
                    <a:pt x="644" y="364"/>
                    <a:pt x="644" y="364"/>
                    <a:pt x="644" y="364"/>
                  </a:cubicBezTo>
                  <a:cubicBezTo>
                    <a:pt x="644" y="366"/>
                    <a:pt x="646" y="368"/>
                    <a:pt x="649" y="368"/>
                  </a:cubicBezTo>
                  <a:cubicBezTo>
                    <a:pt x="649" y="368"/>
                    <a:pt x="649" y="368"/>
                    <a:pt x="649" y="368"/>
                  </a:cubicBezTo>
                  <a:cubicBezTo>
                    <a:pt x="649" y="368"/>
                    <a:pt x="649" y="368"/>
                    <a:pt x="649" y="368"/>
                  </a:cubicBezTo>
                  <a:cubicBezTo>
                    <a:pt x="651" y="368"/>
                    <a:pt x="653" y="370"/>
                    <a:pt x="654" y="371"/>
                  </a:cubicBezTo>
                  <a:cubicBezTo>
                    <a:pt x="654" y="371"/>
                    <a:pt x="654" y="371"/>
                    <a:pt x="654" y="371"/>
                  </a:cubicBezTo>
                  <a:cubicBezTo>
                    <a:pt x="654" y="371"/>
                    <a:pt x="656" y="371"/>
                    <a:pt x="657" y="372"/>
                  </a:cubicBezTo>
                  <a:cubicBezTo>
                    <a:pt x="658" y="372"/>
                    <a:pt x="659" y="373"/>
                    <a:pt x="660" y="373"/>
                  </a:cubicBezTo>
                  <a:cubicBezTo>
                    <a:pt x="660" y="373"/>
                    <a:pt x="660" y="373"/>
                    <a:pt x="660" y="373"/>
                  </a:cubicBezTo>
                  <a:cubicBezTo>
                    <a:pt x="661" y="373"/>
                    <a:pt x="661" y="373"/>
                    <a:pt x="661" y="373"/>
                  </a:cubicBezTo>
                  <a:cubicBezTo>
                    <a:pt x="663" y="373"/>
                    <a:pt x="667" y="374"/>
                    <a:pt x="668" y="375"/>
                  </a:cubicBezTo>
                  <a:cubicBezTo>
                    <a:pt x="669" y="376"/>
                    <a:pt x="669" y="376"/>
                    <a:pt x="669" y="376"/>
                  </a:cubicBezTo>
                  <a:cubicBezTo>
                    <a:pt x="669" y="376"/>
                    <a:pt x="669" y="376"/>
                    <a:pt x="669" y="376"/>
                  </a:cubicBezTo>
                  <a:cubicBezTo>
                    <a:pt x="670" y="376"/>
                    <a:pt x="673" y="378"/>
                    <a:pt x="674" y="379"/>
                  </a:cubicBezTo>
                  <a:cubicBezTo>
                    <a:pt x="674" y="379"/>
                    <a:pt x="674" y="379"/>
                    <a:pt x="674" y="379"/>
                  </a:cubicBezTo>
                  <a:cubicBezTo>
                    <a:pt x="674" y="380"/>
                    <a:pt x="674" y="380"/>
                    <a:pt x="674" y="380"/>
                  </a:cubicBezTo>
                  <a:cubicBezTo>
                    <a:pt x="675" y="380"/>
                    <a:pt x="676" y="381"/>
                    <a:pt x="677" y="381"/>
                  </a:cubicBezTo>
                  <a:cubicBezTo>
                    <a:pt x="677" y="382"/>
                    <a:pt x="678" y="383"/>
                    <a:pt x="679" y="383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2" y="386"/>
                    <a:pt x="682" y="386"/>
                    <a:pt x="682" y="386"/>
                  </a:cubicBezTo>
                  <a:cubicBezTo>
                    <a:pt x="682" y="386"/>
                    <a:pt x="679" y="388"/>
                    <a:pt x="677" y="390"/>
                  </a:cubicBezTo>
                  <a:cubicBezTo>
                    <a:pt x="669" y="397"/>
                    <a:pt x="669" y="397"/>
                    <a:pt x="669" y="397"/>
                  </a:cubicBezTo>
                  <a:cubicBezTo>
                    <a:pt x="669" y="398"/>
                    <a:pt x="669" y="398"/>
                    <a:pt x="669" y="398"/>
                  </a:cubicBezTo>
                  <a:cubicBezTo>
                    <a:pt x="669" y="399"/>
                    <a:pt x="667" y="400"/>
                    <a:pt x="666" y="400"/>
                  </a:cubicBezTo>
                  <a:cubicBezTo>
                    <a:pt x="665" y="400"/>
                    <a:pt x="664" y="401"/>
                    <a:pt x="663" y="402"/>
                  </a:cubicBezTo>
                  <a:cubicBezTo>
                    <a:pt x="662" y="402"/>
                    <a:pt x="662" y="402"/>
                    <a:pt x="662" y="402"/>
                  </a:cubicBezTo>
                  <a:cubicBezTo>
                    <a:pt x="662" y="403"/>
                    <a:pt x="662" y="403"/>
                    <a:pt x="662" y="403"/>
                  </a:cubicBezTo>
                  <a:cubicBezTo>
                    <a:pt x="662" y="405"/>
                    <a:pt x="662" y="407"/>
                    <a:pt x="661" y="408"/>
                  </a:cubicBezTo>
                  <a:cubicBezTo>
                    <a:pt x="661" y="408"/>
                    <a:pt x="661" y="408"/>
                    <a:pt x="661" y="408"/>
                  </a:cubicBezTo>
                  <a:cubicBezTo>
                    <a:pt x="661" y="408"/>
                    <a:pt x="661" y="408"/>
                    <a:pt x="661" y="408"/>
                  </a:cubicBezTo>
                  <a:cubicBezTo>
                    <a:pt x="660" y="409"/>
                    <a:pt x="658" y="410"/>
                    <a:pt x="656" y="410"/>
                  </a:cubicBezTo>
                  <a:cubicBezTo>
                    <a:pt x="655" y="410"/>
                    <a:pt x="653" y="411"/>
                    <a:pt x="653" y="411"/>
                  </a:cubicBezTo>
                  <a:cubicBezTo>
                    <a:pt x="653" y="412"/>
                    <a:pt x="653" y="412"/>
                    <a:pt x="653" y="412"/>
                  </a:cubicBezTo>
                  <a:cubicBezTo>
                    <a:pt x="653" y="412"/>
                    <a:pt x="653" y="412"/>
                    <a:pt x="653" y="412"/>
                  </a:cubicBezTo>
                  <a:cubicBezTo>
                    <a:pt x="652" y="412"/>
                    <a:pt x="652" y="413"/>
                    <a:pt x="652" y="414"/>
                  </a:cubicBezTo>
                  <a:cubicBezTo>
                    <a:pt x="652" y="414"/>
                    <a:pt x="652" y="416"/>
                    <a:pt x="653" y="416"/>
                  </a:cubicBezTo>
                  <a:cubicBezTo>
                    <a:pt x="653" y="417"/>
                    <a:pt x="652" y="419"/>
                    <a:pt x="652" y="420"/>
                  </a:cubicBezTo>
                  <a:cubicBezTo>
                    <a:pt x="652" y="421"/>
                    <a:pt x="651" y="421"/>
                    <a:pt x="651" y="422"/>
                  </a:cubicBezTo>
                  <a:cubicBezTo>
                    <a:pt x="651" y="423"/>
                    <a:pt x="650" y="424"/>
                    <a:pt x="649" y="425"/>
                  </a:cubicBezTo>
                  <a:cubicBezTo>
                    <a:pt x="648" y="426"/>
                    <a:pt x="647" y="427"/>
                    <a:pt x="647" y="428"/>
                  </a:cubicBezTo>
                  <a:cubicBezTo>
                    <a:pt x="646" y="429"/>
                    <a:pt x="645" y="431"/>
                    <a:pt x="646" y="433"/>
                  </a:cubicBezTo>
                  <a:cubicBezTo>
                    <a:pt x="646" y="434"/>
                    <a:pt x="646" y="435"/>
                    <a:pt x="646" y="436"/>
                  </a:cubicBezTo>
                  <a:cubicBezTo>
                    <a:pt x="647" y="437"/>
                    <a:pt x="647" y="438"/>
                    <a:pt x="647" y="438"/>
                  </a:cubicBezTo>
                  <a:cubicBezTo>
                    <a:pt x="647" y="438"/>
                    <a:pt x="647" y="439"/>
                    <a:pt x="646" y="440"/>
                  </a:cubicBezTo>
                  <a:cubicBezTo>
                    <a:pt x="646" y="440"/>
                    <a:pt x="646" y="441"/>
                    <a:pt x="646" y="442"/>
                  </a:cubicBezTo>
                  <a:cubicBezTo>
                    <a:pt x="646" y="442"/>
                    <a:pt x="646" y="442"/>
                    <a:pt x="646" y="442"/>
                  </a:cubicBezTo>
                  <a:cubicBezTo>
                    <a:pt x="646" y="443"/>
                    <a:pt x="645" y="443"/>
                    <a:pt x="645" y="444"/>
                  </a:cubicBezTo>
                  <a:cubicBezTo>
                    <a:pt x="644" y="445"/>
                    <a:pt x="643" y="446"/>
                    <a:pt x="642" y="447"/>
                  </a:cubicBezTo>
                  <a:cubicBezTo>
                    <a:pt x="642" y="447"/>
                    <a:pt x="642" y="447"/>
                    <a:pt x="642" y="447"/>
                  </a:cubicBezTo>
                  <a:cubicBezTo>
                    <a:pt x="642" y="447"/>
                    <a:pt x="642" y="447"/>
                    <a:pt x="642" y="447"/>
                  </a:cubicBezTo>
                  <a:cubicBezTo>
                    <a:pt x="642" y="448"/>
                    <a:pt x="641" y="449"/>
                    <a:pt x="640" y="450"/>
                  </a:cubicBezTo>
                  <a:cubicBezTo>
                    <a:pt x="640" y="450"/>
                    <a:pt x="640" y="450"/>
                    <a:pt x="640" y="450"/>
                  </a:cubicBezTo>
                  <a:cubicBezTo>
                    <a:pt x="640" y="453"/>
                    <a:pt x="640" y="453"/>
                    <a:pt x="640" y="453"/>
                  </a:cubicBezTo>
                  <a:cubicBezTo>
                    <a:pt x="640" y="453"/>
                    <a:pt x="639" y="455"/>
                    <a:pt x="637" y="457"/>
                  </a:cubicBezTo>
                  <a:cubicBezTo>
                    <a:pt x="636" y="458"/>
                    <a:pt x="636" y="460"/>
                    <a:pt x="636" y="461"/>
                  </a:cubicBezTo>
                  <a:cubicBezTo>
                    <a:pt x="636" y="461"/>
                    <a:pt x="636" y="461"/>
                    <a:pt x="636" y="461"/>
                  </a:cubicBezTo>
                  <a:cubicBezTo>
                    <a:pt x="639" y="464"/>
                    <a:pt x="639" y="464"/>
                    <a:pt x="639" y="464"/>
                  </a:cubicBezTo>
                  <a:cubicBezTo>
                    <a:pt x="640" y="465"/>
                    <a:pt x="640" y="465"/>
                    <a:pt x="640" y="465"/>
                  </a:cubicBezTo>
                  <a:cubicBezTo>
                    <a:pt x="642" y="467"/>
                    <a:pt x="642" y="467"/>
                    <a:pt x="642" y="467"/>
                  </a:cubicBezTo>
                  <a:cubicBezTo>
                    <a:pt x="642" y="467"/>
                    <a:pt x="642" y="467"/>
                    <a:pt x="642" y="467"/>
                  </a:cubicBezTo>
                  <a:cubicBezTo>
                    <a:pt x="644" y="467"/>
                    <a:pt x="647" y="470"/>
                    <a:pt x="648" y="471"/>
                  </a:cubicBezTo>
                  <a:cubicBezTo>
                    <a:pt x="649" y="471"/>
                    <a:pt x="652" y="473"/>
                    <a:pt x="655" y="474"/>
                  </a:cubicBezTo>
                  <a:cubicBezTo>
                    <a:pt x="656" y="475"/>
                    <a:pt x="657" y="475"/>
                    <a:pt x="658" y="475"/>
                  </a:cubicBezTo>
                  <a:cubicBezTo>
                    <a:pt x="659" y="475"/>
                    <a:pt x="660" y="475"/>
                    <a:pt x="661" y="475"/>
                  </a:cubicBezTo>
                  <a:cubicBezTo>
                    <a:pt x="661" y="474"/>
                    <a:pt x="662" y="474"/>
                    <a:pt x="663" y="474"/>
                  </a:cubicBezTo>
                  <a:cubicBezTo>
                    <a:pt x="664" y="474"/>
                    <a:pt x="667" y="475"/>
                    <a:pt x="668" y="476"/>
                  </a:cubicBezTo>
                  <a:cubicBezTo>
                    <a:pt x="669" y="477"/>
                    <a:pt x="670" y="478"/>
                    <a:pt x="672" y="479"/>
                  </a:cubicBezTo>
                  <a:cubicBezTo>
                    <a:pt x="673" y="480"/>
                    <a:pt x="674" y="481"/>
                    <a:pt x="675" y="481"/>
                  </a:cubicBezTo>
                  <a:cubicBezTo>
                    <a:pt x="677" y="483"/>
                    <a:pt x="683" y="485"/>
                    <a:pt x="684" y="485"/>
                  </a:cubicBezTo>
                  <a:cubicBezTo>
                    <a:pt x="685" y="486"/>
                    <a:pt x="687" y="486"/>
                    <a:pt x="688" y="487"/>
                  </a:cubicBezTo>
                  <a:cubicBezTo>
                    <a:pt x="689" y="487"/>
                    <a:pt x="690" y="488"/>
                    <a:pt x="690" y="488"/>
                  </a:cubicBezTo>
                  <a:cubicBezTo>
                    <a:pt x="692" y="489"/>
                    <a:pt x="693" y="491"/>
                    <a:pt x="694" y="492"/>
                  </a:cubicBezTo>
                  <a:cubicBezTo>
                    <a:pt x="695" y="495"/>
                    <a:pt x="697" y="497"/>
                    <a:pt x="698" y="498"/>
                  </a:cubicBezTo>
                  <a:cubicBezTo>
                    <a:pt x="699" y="499"/>
                    <a:pt x="700" y="500"/>
                    <a:pt x="702" y="500"/>
                  </a:cubicBezTo>
                  <a:cubicBezTo>
                    <a:pt x="703" y="500"/>
                    <a:pt x="706" y="501"/>
                    <a:pt x="708" y="502"/>
                  </a:cubicBezTo>
                  <a:cubicBezTo>
                    <a:pt x="709" y="504"/>
                    <a:pt x="712" y="505"/>
                    <a:pt x="715" y="506"/>
                  </a:cubicBezTo>
                  <a:cubicBezTo>
                    <a:pt x="717" y="508"/>
                    <a:pt x="720" y="509"/>
                    <a:pt x="722" y="510"/>
                  </a:cubicBezTo>
                  <a:cubicBezTo>
                    <a:pt x="724" y="512"/>
                    <a:pt x="726" y="513"/>
                    <a:pt x="727" y="513"/>
                  </a:cubicBezTo>
                  <a:cubicBezTo>
                    <a:pt x="727" y="513"/>
                    <a:pt x="727" y="513"/>
                    <a:pt x="727" y="513"/>
                  </a:cubicBezTo>
                  <a:cubicBezTo>
                    <a:pt x="728" y="514"/>
                    <a:pt x="729" y="514"/>
                    <a:pt x="729" y="514"/>
                  </a:cubicBezTo>
                  <a:cubicBezTo>
                    <a:pt x="731" y="514"/>
                    <a:pt x="732" y="514"/>
                    <a:pt x="733" y="513"/>
                  </a:cubicBezTo>
                  <a:cubicBezTo>
                    <a:pt x="734" y="513"/>
                    <a:pt x="735" y="513"/>
                    <a:pt x="737" y="513"/>
                  </a:cubicBezTo>
                  <a:cubicBezTo>
                    <a:pt x="738" y="513"/>
                    <a:pt x="739" y="513"/>
                    <a:pt x="740" y="513"/>
                  </a:cubicBezTo>
                  <a:cubicBezTo>
                    <a:pt x="742" y="514"/>
                    <a:pt x="745" y="516"/>
                    <a:pt x="748" y="517"/>
                  </a:cubicBezTo>
                  <a:cubicBezTo>
                    <a:pt x="749" y="518"/>
                    <a:pt x="750" y="518"/>
                    <a:pt x="751" y="519"/>
                  </a:cubicBezTo>
                  <a:cubicBezTo>
                    <a:pt x="753" y="520"/>
                    <a:pt x="755" y="521"/>
                    <a:pt x="756" y="522"/>
                  </a:cubicBezTo>
                  <a:cubicBezTo>
                    <a:pt x="757" y="523"/>
                    <a:pt x="759" y="524"/>
                    <a:pt x="762" y="524"/>
                  </a:cubicBezTo>
                  <a:cubicBezTo>
                    <a:pt x="762" y="524"/>
                    <a:pt x="763" y="524"/>
                    <a:pt x="764" y="523"/>
                  </a:cubicBezTo>
                  <a:cubicBezTo>
                    <a:pt x="767" y="523"/>
                    <a:pt x="769" y="523"/>
                    <a:pt x="770" y="522"/>
                  </a:cubicBezTo>
                  <a:cubicBezTo>
                    <a:pt x="771" y="522"/>
                    <a:pt x="772" y="524"/>
                    <a:pt x="772" y="526"/>
                  </a:cubicBezTo>
                  <a:cubicBezTo>
                    <a:pt x="772" y="526"/>
                    <a:pt x="772" y="526"/>
                    <a:pt x="772" y="526"/>
                  </a:cubicBezTo>
                  <a:cubicBezTo>
                    <a:pt x="773" y="527"/>
                    <a:pt x="773" y="527"/>
                    <a:pt x="773" y="527"/>
                  </a:cubicBezTo>
                  <a:cubicBezTo>
                    <a:pt x="773" y="529"/>
                    <a:pt x="774" y="530"/>
                    <a:pt x="776" y="532"/>
                  </a:cubicBezTo>
                  <a:cubicBezTo>
                    <a:pt x="777" y="533"/>
                    <a:pt x="778" y="534"/>
                    <a:pt x="780" y="534"/>
                  </a:cubicBezTo>
                  <a:cubicBezTo>
                    <a:pt x="781" y="534"/>
                    <a:pt x="781" y="534"/>
                    <a:pt x="782" y="534"/>
                  </a:cubicBezTo>
                  <a:cubicBezTo>
                    <a:pt x="784" y="534"/>
                    <a:pt x="785" y="535"/>
                    <a:pt x="786" y="535"/>
                  </a:cubicBezTo>
                  <a:cubicBezTo>
                    <a:pt x="787" y="535"/>
                    <a:pt x="787" y="535"/>
                    <a:pt x="787" y="535"/>
                  </a:cubicBezTo>
                  <a:cubicBezTo>
                    <a:pt x="788" y="535"/>
                    <a:pt x="790" y="535"/>
                    <a:pt x="791" y="535"/>
                  </a:cubicBezTo>
                  <a:cubicBezTo>
                    <a:pt x="793" y="535"/>
                    <a:pt x="793" y="535"/>
                    <a:pt x="793" y="535"/>
                  </a:cubicBezTo>
                  <a:cubicBezTo>
                    <a:pt x="795" y="535"/>
                    <a:pt x="797" y="536"/>
                    <a:pt x="798" y="537"/>
                  </a:cubicBezTo>
                  <a:cubicBezTo>
                    <a:pt x="798" y="537"/>
                    <a:pt x="798" y="537"/>
                    <a:pt x="798" y="537"/>
                  </a:cubicBezTo>
                  <a:cubicBezTo>
                    <a:pt x="798" y="537"/>
                    <a:pt x="798" y="537"/>
                    <a:pt x="798" y="537"/>
                  </a:cubicBezTo>
                  <a:cubicBezTo>
                    <a:pt x="799" y="538"/>
                    <a:pt x="801" y="539"/>
                    <a:pt x="802" y="540"/>
                  </a:cubicBezTo>
                  <a:cubicBezTo>
                    <a:pt x="802" y="540"/>
                    <a:pt x="802" y="540"/>
                    <a:pt x="802" y="540"/>
                  </a:cubicBezTo>
                  <a:cubicBezTo>
                    <a:pt x="802" y="541"/>
                    <a:pt x="802" y="541"/>
                    <a:pt x="802" y="541"/>
                  </a:cubicBezTo>
                  <a:cubicBezTo>
                    <a:pt x="803" y="541"/>
                    <a:pt x="803" y="541"/>
                    <a:pt x="803" y="541"/>
                  </a:cubicBezTo>
                  <a:cubicBezTo>
                    <a:pt x="804" y="541"/>
                    <a:pt x="805" y="541"/>
                    <a:pt x="805" y="540"/>
                  </a:cubicBezTo>
                  <a:cubicBezTo>
                    <a:pt x="806" y="539"/>
                    <a:pt x="807" y="538"/>
                    <a:pt x="807" y="537"/>
                  </a:cubicBezTo>
                  <a:cubicBezTo>
                    <a:pt x="807" y="536"/>
                    <a:pt x="809" y="535"/>
                    <a:pt x="810" y="535"/>
                  </a:cubicBezTo>
                  <a:cubicBezTo>
                    <a:pt x="811" y="535"/>
                    <a:pt x="811" y="535"/>
                    <a:pt x="811" y="535"/>
                  </a:cubicBezTo>
                  <a:cubicBezTo>
                    <a:pt x="811" y="535"/>
                    <a:pt x="811" y="535"/>
                    <a:pt x="811" y="535"/>
                  </a:cubicBezTo>
                  <a:cubicBezTo>
                    <a:pt x="812" y="534"/>
                    <a:pt x="814" y="534"/>
                    <a:pt x="816" y="534"/>
                  </a:cubicBezTo>
                  <a:cubicBezTo>
                    <a:pt x="818" y="534"/>
                    <a:pt x="820" y="535"/>
                    <a:pt x="823" y="535"/>
                  </a:cubicBezTo>
                  <a:cubicBezTo>
                    <a:pt x="824" y="537"/>
                    <a:pt x="826" y="537"/>
                    <a:pt x="828" y="537"/>
                  </a:cubicBezTo>
                  <a:cubicBezTo>
                    <a:pt x="828" y="537"/>
                    <a:pt x="828" y="537"/>
                    <a:pt x="828" y="537"/>
                  </a:cubicBezTo>
                  <a:cubicBezTo>
                    <a:pt x="829" y="537"/>
                    <a:pt x="829" y="537"/>
                    <a:pt x="829" y="537"/>
                  </a:cubicBezTo>
                  <a:cubicBezTo>
                    <a:pt x="831" y="537"/>
                    <a:pt x="831" y="537"/>
                    <a:pt x="831" y="537"/>
                  </a:cubicBezTo>
                  <a:cubicBezTo>
                    <a:pt x="831" y="536"/>
                    <a:pt x="831" y="536"/>
                    <a:pt x="831" y="536"/>
                  </a:cubicBezTo>
                  <a:cubicBezTo>
                    <a:pt x="831" y="536"/>
                    <a:pt x="831" y="536"/>
                    <a:pt x="831" y="536"/>
                  </a:cubicBezTo>
                  <a:cubicBezTo>
                    <a:pt x="831" y="536"/>
                    <a:pt x="831" y="536"/>
                    <a:pt x="831" y="536"/>
                  </a:cubicBezTo>
                  <a:cubicBezTo>
                    <a:pt x="831" y="536"/>
                    <a:pt x="831" y="536"/>
                    <a:pt x="831" y="536"/>
                  </a:cubicBezTo>
                  <a:cubicBezTo>
                    <a:pt x="832" y="536"/>
                    <a:pt x="832" y="536"/>
                    <a:pt x="832" y="536"/>
                  </a:cubicBezTo>
                  <a:cubicBezTo>
                    <a:pt x="833" y="536"/>
                    <a:pt x="833" y="536"/>
                    <a:pt x="834" y="535"/>
                  </a:cubicBezTo>
                  <a:cubicBezTo>
                    <a:pt x="836" y="534"/>
                    <a:pt x="837" y="534"/>
                    <a:pt x="838" y="534"/>
                  </a:cubicBezTo>
                  <a:cubicBezTo>
                    <a:pt x="838" y="534"/>
                    <a:pt x="838" y="534"/>
                    <a:pt x="838" y="534"/>
                  </a:cubicBezTo>
                  <a:cubicBezTo>
                    <a:pt x="838" y="534"/>
                    <a:pt x="838" y="534"/>
                    <a:pt x="838" y="534"/>
                  </a:cubicBezTo>
                  <a:cubicBezTo>
                    <a:pt x="840" y="534"/>
                    <a:pt x="840" y="534"/>
                    <a:pt x="840" y="534"/>
                  </a:cubicBezTo>
                  <a:cubicBezTo>
                    <a:pt x="840" y="533"/>
                    <a:pt x="841" y="533"/>
                    <a:pt x="841" y="533"/>
                  </a:cubicBezTo>
                  <a:cubicBezTo>
                    <a:pt x="842" y="532"/>
                    <a:pt x="844" y="532"/>
                    <a:pt x="845" y="532"/>
                  </a:cubicBezTo>
                  <a:cubicBezTo>
                    <a:pt x="846" y="532"/>
                    <a:pt x="847" y="532"/>
                    <a:pt x="848" y="532"/>
                  </a:cubicBezTo>
                  <a:cubicBezTo>
                    <a:pt x="850" y="534"/>
                    <a:pt x="851" y="534"/>
                    <a:pt x="853" y="535"/>
                  </a:cubicBezTo>
                  <a:cubicBezTo>
                    <a:pt x="854" y="535"/>
                    <a:pt x="854" y="535"/>
                    <a:pt x="855" y="536"/>
                  </a:cubicBezTo>
                  <a:cubicBezTo>
                    <a:pt x="856" y="537"/>
                    <a:pt x="858" y="537"/>
                    <a:pt x="859" y="537"/>
                  </a:cubicBezTo>
                  <a:cubicBezTo>
                    <a:pt x="860" y="537"/>
                    <a:pt x="860" y="537"/>
                    <a:pt x="860" y="537"/>
                  </a:cubicBezTo>
                  <a:cubicBezTo>
                    <a:pt x="862" y="537"/>
                    <a:pt x="865" y="538"/>
                    <a:pt x="867" y="539"/>
                  </a:cubicBezTo>
                  <a:cubicBezTo>
                    <a:pt x="868" y="540"/>
                    <a:pt x="870" y="541"/>
                    <a:pt x="872" y="543"/>
                  </a:cubicBezTo>
                  <a:cubicBezTo>
                    <a:pt x="873" y="544"/>
                    <a:pt x="874" y="546"/>
                    <a:pt x="874" y="548"/>
                  </a:cubicBezTo>
                  <a:cubicBezTo>
                    <a:pt x="874" y="549"/>
                    <a:pt x="874" y="550"/>
                    <a:pt x="873" y="551"/>
                  </a:cubicBezTo>
                  <a:cubicBezTo>
                    <a:pt x="873" y="552"/>
                    <a:pt x="873" y="553"/>
                    <a:pt x="873" y="554"/>
                  </a:cubicBezTo>
                  <a:cubicBezTo>
                    <a:pt x="873" y="554"/>
                    <a:pt x="873" y="554"/>
                    <a:pt x="873" y="554"/>
                  </a:cubicBezTo>
                  <a:cubicBezTo>
                    <a:pt x="873" y="554"/>
                    <a:pt x="873" y="554"/>
                    <a:pt x="873" y="554"/>
                  </a:cubicBezTo>
                  <a:cubicBezTo>
                    <a:pt x="873" y="555"/>
                    <a:pt x="875" y="556"/>
                    <a:pt x="876" y="556"/>
                  </a:cubicBezTo>
                  <a:cubicBezTo>
                    <a:pt x="878" y="557"/>
                    <a:pt x="879" y="557"/>
                    <a:pt x="881" y="557"/>
                  </a:cubicBezTo>
                  <a:cubicBezTo>
                    <a:pt x="882" y="557"/>
                    <a:pt x="884" y="557"/>
                    <a:pt x="885" y="558"/>
                  </a:cubicBezTo>
                  <a:cubicBezTo>
                    <a:pt x="887" y="558"/>
                    <a:pt x="890" y="560"/>
                    <a:pt x="891" y="561"/>
                  </a:cubicBezTo>
                  <a:cubicBezTo>
                    <a:pt x="891" y="562"/>
                    <a:pt x="891" y="562"/>
                    <a:pt x="891" y="562"/>
                  </a:cubicBezTo>
                  <a:cubicBezTo>
                    <a:pt x="891" y="562"/>
                    <a:pt x="891" y="562"/>
                    <a:pt x="891" y="562"/>
                  </a:cubicBezTo>
                  <a:cubicBezTo>
                    <a:pt x="893" y="563"/>
                    <a:pt x="894" y="563"/>
                    <a:pt x="896" y="563"/>
                  </a:cubicBezTo>
                  <a:cubicBezTo>
                    <a:pt x="898" y="563"/>
                    <a:pt x="900" y="564"/>
                    <a:pt x="901" y="566"/>
                  </a:cubicBezTo>
                  <a:cubicBezTo>
                    <a:pt x="902" y="567"/>
                    <a:pt x="904" y="569"/>
                    <a:pt x="906" y="569"/>
                  </a:cubicBezTo>
                  <a:cubicBezTo>
                    <a:pt x="907" y="569"/>
                    <a:pt x="908" y="569"/>
                    <a:pt x="909" y="569"/>
                  </a:cubicBezTo>
                  <a:cubicBezTo>
                    <a:pt x="911" y="569"/>
                    <a:pt x="912" y="569"/>
                    <a:pt x="913" y="568"/>
                  </a:cubicBezTo>
                  <a:cubicBezTo>
                    <a:pt x="914" y="568"/>
                    <a:pt x="914" y="567"/>
                    <a:pt x="915" y="567"/>
                  </a:cubicBezTo>
                  <a:cubicBezTo>
                    <a:pt x="916" y="566"/>
                    <a:pt x="918" y="565"/>
                    <a:pt x="919" y="565"/>
                  </a:cubicBezTo>
                  <a:cubicBezTo>
                    <a:pt x="920" y="565"/>
                    <a:pt x="920" y="565"/>
                    <a:pt x="920" y="565"/>
                  </a:cubicBezTo>
                  <a:cubicBezTo>
                    <a:pt x="920" y="565"/>
                    <a:pt x="920" y="565"/>
                    <a:pt x="920" y="565"/>
                  </a:cubicBezTo>
                  <a:cubicBezTo>
                    <a:pt x="921" y="565"/>
                    <a:pt x="922" y="565"/>
                    <a:pt x="923" y="565"/>
                  </a:cubicBezTo>
                  <a:cubicBezTo>
                    <a:pt x="924" y="565"/>
                    <a:pt x="925" y="565"/>
                    <a:pt x="926" y="565"/>
                  </a:cubicBezTo>
                  <a:cubicBezTo>
                    <a:pt x="927" y="565"/>
                    <a:pt x="927" y="567"/>
                    <a:pt x="927" y="569"/>
                  </a:cubicBezTo>
                  <a:cubicBezTo>
                    <a:pt x="927" y="569"/>
                    <a:pt x="927" y="569"/>
                    <a:pt x="927" y="569"/>
                  </a:cubicBezTo>
                  <a:cubicBezTo>
                    <a:pt x="928" y="569"/>
                    <a:pt x="928" y="569"/>
                    <a:pt x="928" y="569"/>
                  </a:cubicBezTo>
                  <a:cubicBezTo>
                    <a:pt x="928" y="570"/>
                    <a:pt x="928" y="571"/>
                    <a:pt x="928" y="571"/>
                  </a:cubicBezTo>
                  <a:cubicBezTo>
                    <a:pt x="929" y="573"/>
                    <a:pt x="930" y="574"/>
                    <a:pt x="930" y="574"/>
                  </a:cubicBezTo>
                  <a:cubicBezTo>
                    <a:pt x="931" y="575"/>
                    <a:pt x="933" y="577"/>
                    <a:pt x="935" y="577"/>
                  </a:cubicBezTo>
                  <a:cubicBezTo>
                    <a:pt x="935" y="577"/>
                    <a:pt x="935" y="577"/>
                    <a:pt x="935" y="577"/>
                  </a:cubicBezTo>
                  <a:cubicBezTo>
                    <a:pt x="935" y="577"/>
                    <a:pt x="935" y="577"/>
                    <a:pt x="935" y="577"/>
                  </a:cubicBezTo>
                  <a:cubicBezTo>
                    <a:pt x="935" y="577"/>
                    <a:pt x="935" y="577"/>
                    <a:pt x="935" y="577"/>
                  </a:cubicBezTo>
                  <a:cubicBezTo>
                    <a:pt x="937" y="577"/>
                    <a:pt x="938" y="576"/>
                    <a:pt x="938" y="576"/>
                  </a:cubicBezTo>
                  <a:cubicBezTo>
                    <a:pt x="938" y="576"/>
                    <a:pt x="938" y="576"/>
                    <a:pt x="938" y="576"/>
                  </a:cubicBezTo>
                  <a:cubicBezTo>
                    <a:pt x="938" y="575"/>
                    <a:pt x="938" y="575"/>
                    <a:pt x="938" y="575"/>
                  </a:cubicBezTo>
                  <a:cubicBezTo>
                    <a:pt x="939" y="574"/>
                    <a:pt x="942" y="573"/>
                    <a:pt x="944" y="573"/>
                  </a:cubicBezTo>
                  <a:cubicBezTo>
                    <a:pt x="945" y="573"/>
                    <a:pt x="947" y="574"/>
                    <a:pt x="949" y="575"/>
                  </a:cubicBezTo>
                  <a:cubicBezTo>
                    <a:pt x="949" y="575"/>
                    <a:pt x="950" y="575"/>
                    <a:pt x="953" y="575"/>
                  </a:cubicBezTo>
                  <a:cubicBezTo>
                    <a:pt x="953" y="575"/>
                    <a:pt x="955" y="575"/>
                    <a:pt x="956" y="575"/>
                  </a:cubicBezTo>
                  <a:cubicBezTo>
                    <a:pt x="959" y="575"/>
                    <a:pt x="961" y="576"/>
                    <a:pt x="962" y="576"/>
                  </a:cubicBezTo>
                  <a:cubicBezTo>
                    <a:pt x="963" y="576"/>
                    <a:pt x="964" y="576"/>
                    <a:pt x="964" y="577"/>
                  </a:cubicBezTo>
                  <a:cubicBezTo>
                    <a:pt x="966" y="578"/>
                    <a:pt x="969" y="579"/>
                    <a:pt x="971" y="580"/>
                  </a:cubicBezTo>
                  <a:cubicBezTo>
                    <a:pt x="976" y="581"/>
                    <a:pt x="976" y="581"/>
                    <a:pt x="976" y="581"/>
                  </a:cubicBezTo>
                  <a:cubicBezTo>
                    <a:pt x="977" y="581"/>
                    <a:pt x="979" y="582"/>
                    <a:pt x="980" y="582"/>
                  </a:cubicBezTo>
                  <a:cubicBezTo>
                    <a:pt x="980" y="582"/>
                    <a:pt x="980" y="582"/>
                    <a:pt x="980" y="582"/>
                  </a:cubicBezTo>
                  <a:cubicBezTo>
                    <a:pt x="981" y="582"/>
                    <a:pt x="981" y="582"/>
                    <a:pt x="981" y="582"/>
                  </a:cubicBezTo>
                  <a:cubicBezTo>
                    <a:pt x="983" y="582"/>
                    <a:pt x="986" y="582"/>
                    <a:pt x="987" y="581"/>
                  </a:cubicBezTo>
                  <a:cubicBezTo>
                    <a:pt x="989" y="581"/>
                    <a:pt x="991" y="580"/>
                    <a:pt x="992" y="579"/>
                  </a:cubicBezTo>
                  <a:cubicBezTo>
                    <a:pt x="993" y="578"/>
                    <a:pt x="994" y="577"/>
                    <a:pt x="996" y="577"/>
                  </a:cubicBezTo>
                  <a:cubicBezTo>
                    <a:pt x="996" y="577"/>
                    <a:pt x="996" y="577"/>
                    <a:pt x="996" y="577"/>
                  </a:cubicBezTo>
                  <a:cubicBezTo>
                    <a:pt x="996" y="577"/>
                    <a:pt x="996" y="577"/>
                    <a:pt x="996" y="577"/>
                  </a:cubicBezTo>
                  <a:cubicBezTo>
                    <a:pt x="997" y="577"/>
                    <a:pt x="997" y="576"/>
                    <a:pt x="997" y="576"/>
                  </a:cubicBezTo>
                  <a:cubicBezTo>
                    <a:pt x="998" y="576"/>
                    <a:pt x="999" y="577"/>
                    <a:pt x="1000" y="578"/>
                  </a:cubicBezTo>
                  <a:cubicBezTo>
                    <a:pt x="1000" y="579"/>
                    <a:pt x="1001" y="579"/>
                    <a:pt x="1001" y="580"/>
                  </a:cubicBezTo>
                  <a:cubicBezTo>
                    <a:pt x="1002" y="581"/>
                    <a:pt x="1002" y="581"/>
                    <a:pt x="1002" y="582"/>
                  </a:cubicBezTo>
                  <a:cubicBezTo>
                    <a:pt x="1003" y="582"/>
                    <a:pt x="1005" y="583"/>
                    <a:pt x="1007" y="583"/>
                  </a:cubicBezTo>
                  <a:cubicBezTo>
                    <a:pt x="1007" y="583"/>
                    <a:pt x="1007" y="583"/>
                    <a:pt x="1007" y="583"/>
                  </a:cubicBezTo>
                  <a:cubicBezTo>
                    <a:pt x="1008" y="583"/>
                    <a:pt x="1009" y="584"/>
                    <a:pt x="1010" y="584"/>
                  </a:cubicBezTo>
                  <a:cubicBezTo>
                    <a:pt x="1011" y="584"/>
                    <a:pt x="1011" y="584"/>
                    <a:pt x="1011" y="584"/>
                  </a:cubicBezTo>
                  <a:cubicBezTo>
                    <a:pt x="1013" y="584"/>
                    <a:pt x="1014" y="584"/>
                    <a:pt x="1015" y="583"/>
                  </a:cubicBezTo>
                  <a:cubicBezTo>
                    <a:pt x="1016" y="582"/>
                    <a:pt x="1018" y="581"/>
                    <a:pt x="1020" y="581"/>
                  </a:cubicBezTo>
                  <a:cubicBezTo>
                    <a:pt x="1020" y="581"/>
                    <a:pt x="1020" y="581"/>
                    <a:pt x="1020" y="581"/>
                  </a:cubicBezTo>
                  <a:cubicBezTo>
                    <a:pt x="1021" y="581"/>
                    <a:pt x="1021" y="581"/>
                    <a:pt x="1021" y="581"/>
                  </a:cubicBezTo>
                  <a:cubicBezTo>
                    <a:pt x="1021" y="581"/>
                    <a:pt x="1021" y="581"/>
                    <a:pt x="1022" y="581"/>
                  </a:cubicBezTo>
                  <a:cubicBezTo>
                    <a:pt x="1023" y="581"/>
                    <a:pt x="1024" y="581"/>
                    <a:pt x="1026" y="582"/>
                  </a:cubicBezTo>
                  <a:cubicBezTo>
                    <a:pt x="1026" y="582"/>
                    <a:pt x="1026" y="582"/>
                    <a:pt x="1026" y="582"/>
                  </a:cubicBezTo>
                  <a:cubicBezTo>
                    <a:pt x="1027" y="582"/>
                    <a:pt x="1027" y="582"/>
                    <a:pt x="1027" y="582"/>
                  </a:cubicBezTo>
                  <a:cubicBezTo>
                    <a:pt x="1028" y="582"/>
                    <a:pt x="1029" y="582"/>
                    <a:pt x="1029" y="581"/>
                  </a:cubicBezTo>
                  <a:cubicBezTo>
                    <a:pt x="1030" y="580"/>
                    <a:pt x="1031" y="580"/>
                    <a:pt x="1032" y="580"/>
                  </a:cubicBezTo>
                  <a:cubicBezTo>
                    <a:pt x="1033" y="580"/>
                    <a:pt x="1035" y="579"/>
                    <a:pt x="1035" y="578"/>
                  </a:cubicBezTo>
                  <a:cubicBezTo>
                    <a:pt x="1037" y="577"/>
                    <a:pt x="1039" y="577"/>
                    <a:pt x="1041" y="577"/>
                  </a:cubicBezTo>
                  <a:cubicBezTo>
                    <a:pt x="1043" y="577"/>
                    <a:pt x="1044" y="579"/>
                    <a:pt x="1045" y="580"/>
                  </a:cubicBezTo>
                  <a:cubicBezTo>
                    <a:pt x="1046" y="581"/>
                    <a:pt x="1047" y="581"/>
                    <a:pt x="1048" y="581"/>
                  </a:cubicBezTo>
                  <a:cubicBezTo>
                    <a:pt x="1049" y="581"/>
                    <a:pt x="1049" y="581"/>
                    <a:pt x="1049" y="581"/>
                  </a:cubicBezTo>
                  <a:cubicBezTo>
                    <a:pt x="1049" y="581"/>
                    <a:pt x="1049" y="581"/>
                    <a:pt x="1049" y="581"/>
                  </a:cubicBezTo>
                  <a:cubicBezTo>
                    <a:pt x="1050" y="580"/>
                    <a:pt x="1052" y="578"/>
                    <a:pt x="1052" y="575"/>
                  </a:cubicBezTo>
                  <a:cubicBezTo>
                    <a:pt x="1053" y="573"/>
                    <a:pt x="1053" y="571"/>
                    <a:pt x="1053" y="571"/>
                  </a:cubicBezTo>
                  <a:cubicBezTo>
                    <a:pt x="1053" y="571"/>
                    <a:pt x="1053" y="571"/>
                    <a:pt x="1053" y="571"/>
                  </a:cubicBezTo>
                  <a:cubicBezTo>
                    <a:pt x="1055" y="567"/>
                    <a:pt x="1055" y="567"/>
                    <a:pt x="1055" y="567"/>
                  </a:cubicBezTo>
                  <a:cubicBezTo>
                    <a:pt x="1056" y="566"/>
                    <a:pt x="1056" y="563"/>
                    <a:pt x="1056" y="560"/>
                  </a:cubicBezTo>
                  <a:cubicBezTo>
                    <a:pt x="1056" y="559"/>
                    <a:pt x="1055" y="556"/>
                    <a:pt x="1054" y="555"/>
                  </a:cubicBezTo>
                  <a:cubicBezTo>
                    <a:pt x="1053" y="553"/>
                    <a:pt x="1052" y="552"/>
                    <a:pt x="1052" y="551"/>
                  </a:cubicBezTo>
                  <a:cubicBezTo>
                    <a:pt x="1052" y="550"/>
                    <a:pt x="1052" y="550"/>
                    <a:pt x="1052" y="550"/>
                  </a:cubicBezTo>
                  <a:cubicBezTo>
                    <a:pt x="1052" y="550"/>
                    <a:pt x="1052" y="550"/>
                    <a:pt x="1052" y="550"/>
                  </a:cubicBezTo>
                  <a:cubicBezTo>
                    <a:pt x="1051" y="549"/>
                    <a:pt x="1050" y="548"/>
                    <a:pt x="1050" y="546"/>
                  </a:cubicBezTo>
                  <a:cubicBezTo>
                    <a:pt x="1049" y="546"/>
                    <a:pt x="1049" y="546"/>
                    <a:pt x="1049" y="546"/>
                  </a:cubicBezTo>
                  <a:cubicBezTo>
                    <a:pt x="1049" y="546"/>
                    <a:pt x="1049" y="546"/>
                    <a:pt x="1049" y="546"/>
                  </a:cubicBezTo>
                  <a:cubicBezTo>
                    <a:pt x="1049" y="546"/>
                    <a:pt x="1048" y="545"/>
                    <a:pt x="1048" y="545"/>
                  </a:cubicBezTo>
                  <a:cubicBezTo>
                    <a:pt x="1048" y="544"/>
                    <a:pt x="1047" y="543"/>
                    <a:pt x="1047" y="543"/>
                  </a:cubicBezTo>
                  <a:cubicBezTo>
                    <a:pt x="1046" y="541"/>
                    <a:pt x="1046" y="539"/>
                    <a:pt x="1046" y="536"/>
                  </a:cubicBezTo>
                  <a:cubicBezTo>
                    <a:pt x="1047" y="534"/>
                    <a:pt x="1047" y="532"/>
                    <a:pt x="1047" y="532"/>
                  </a:cubicBezTo>
                  <a:cubicBezTo>
                    <a:pt x="1047" y="532"/>
                    <a:pt x="1047" y="532"/>
                    <a:pt x="1047" y="532"/>
                  </a:cubicBezTo>
                  <a:cubicBezTo>
                    <a:pt x="1047" y="532"/>
                    <a:pt x="1047" y="532"/>
                    <a:pt x="1047" y="532"/>
                  </a:cubicBezTo>
                  <a:cubicBezTo>
                    <a:pt x="1047" y="529"/>
                    <a:pt x="1047" y="529"/>
                    <a:pt x="1047" y="529"/>
                  </a:cubicBezTo>
                  <a:cubicBezTo>
                    <a:pt x="1047" y="523"/>
                    <a:pt x="1047" y="523"/>
                    <a:pt x="1047" y="523"/>
                  </a:cubicBezTo>
                  <a:cubicBezTo>
                    <a:pt x="1047" y="523"/>
                    <a:pt x="1047" y="522"/>
                    <a:pt x="1048" y="521"/>
                  </a:cubicBezTo>
                  <a:cubicBezTo>
                    <a:pt x="1048" y="520"/>
                    <a:pt x="1048" y="519"/>
                    <a:pt x="1048" y="518"/>
                  </a:cubicBezTo>
                  <a:cubicBezTo>
                    <a:pt x="1049" y="517"/>
                    <a:pt x="1049" y="516"/>
                    <a:pt x="1050" y="515"/>
                  </a:cubicBezTo>
                  <a:cubicBezTo>
                    <a:pt x="1050" y="513"/>
                    <a:pt x="1051" y="512"/>
                    <a:pt x="1051" y="511"/>
                  </a:cubicBezTo>
                  <a:cubicBezTo>
                    <a:pt x="1051" y="510"/>
                    <a:pt x="1052" y="508"/>
                    <a:pt x="1052" y="504"/>
                  </a:cubicBezTo>
                  <a:cubicBezTo>
                    <a:pt x="1052" y="504"/>
                    <a:pt x="1052" y="504"/>
                    <a:pt x="1052" y="504"/>
                  </a:cubicBezTo>
                  <a:cubicBezTo>
                    <a:pt x="1052" y="504"/>
                    <a:pt x="1052" y="503"/>
                    <a:pt x="1052" y="501"/>
                  </a:cubicBezTo>
                  <a:cubicBezTo>
                    <a:pt x="1052" y="500"/>
                    <a:pt x="1052" y="500"/>
                    <a:pt x="1052" y="500"/>
                  </a:cubicBezTo>
                  <a:cubicBezTo>
                    <a:pt x="1051" y="499"/>
                    <a:pt x="1051" y="499"/>
                    <a:pt x="1051" y="499"/>
                  </a:cubicBezTo>
                  <a:cubicBezTo>
                    <a:pt x="1051" y="499"/>
                    <a:pt x="1051" y="498"/>
                    <a:pt x="1052" y="498"/>
                  </a:cubicBezTo>
                  <a:cubicBezTo>
                    <a:pt x="1052" y="497"/>
                    <a:pt x="1052" y="497"/>
                    <a:pt x="1052" y="497"/>
                  </a:cubicBezTo>
                  <a:cubicBezTo>
                    <a:pt x="1053" y="496"/>
                    <a:pt x="1053" y="496"/>
                    <a:pt x="1053" y="496"/>
                  </a:cubicBezTo>
                  <a:cubicBezTo>
                    <a:pt x="1053" y="495"/>
                    <a:pt x="1055" y="493"/>
                    <a:pt x="1057" y="493"/>
                  </a:cubicBezTo>
                  <a:cubicBezTo>
                    <a:pt x="1062" y="493"/>
                    <a:pt x="1062" y="493"/>
                    <a:pt x="1062" y="493"/>
                  </a:cubicBezTo>
                  <a:cubicBezTo>
                    <a:pt x="1067" y="490"/>
                    <a:pt x="1067" y="490"/>
                    <a:pt x="1067" y="490"/>
                  </a:cubicBezTo>
                  <a:cubicBezTo>
                    <a:pt x="1067" y="490"/>
                    <a:pt x="1067" y="490"/>
                    <a:pt x="1067" y="490"/>
                  </a:cubicBezTo>
                  <a:cubicBezTo>
                    <a:pt x="1068" y="490"/>
                    <a:pt x="1069" y="489"/>
                    <a:pt x="1070" y="489"/>
                  </a:cubicBezTo>
                  <a:cubicBezTo>
                    <a:pt x="1071" y="488"/>
                    <a:pt x="1072" y="488"/>
                    <a:pt x="1072" y="488"/>
                  </a:cubicBezTo>
                  <a:cubicBezTo>
                    <a:pt x="1073" y="488"/>
                    <a:pt x="1073" y="488"/>
                    <a:pt x="1073" y="488"/>
                  </a:cubicBezTo>
                  <a:cubicBezTo>
                    <a:pt x="1073" y="488"/>
                    <a:pt x="1073" y="488"/>
                    <a:pt x="1073" y="488"/>
                  </a:cubicBezTo>
                  <a:cubicBezTo>
                    <a:pt x="1073" y="487"/>
                    <a:pt x="1074" y="487"/>
                    <a:pt x="1075" y="487"/>
                  </a:cubicBezTo>
                  <a:cubicBezTo>
                    <a:pt x="1077" y="487"/>
                    <a:pt x="1078" y="487"/>
                    <a:pt x="1080" y="488"/>
                  </a:cubicBezTo>
                  <a:cubicBezTo>
                    <a:pt x="1080" y="488"/>
                    <a:pt x="1082" y="489"/>
                    <a:pt x="1083" y="490"/>
                  </a:cubicBezTo>
                  <a:cubicBezTo>
                    <a:pt x="1084" y="490"/>
                    <a:pt x="1085" y="491"/>
                    <a:pt x="1086" y="492"/>
                  </a:cubicBezTo>
                  <a:cubicBezTo>
                    <a:pt x="1086" y="492"/>
                    <a:pt x="1086" y="492"/>
                    <a:pt x="1086" y="492"/>
                  </a:cubicBezTo>
                  <a:cubicBezTo>
                    <a:pt x="1087" y="493"/>
                    <a:pt x="1088" y="496"/>
                    <a:pt x="1088" y="498"/>
                  </a:cubicBezTo>
                  <a:cubicBezTo>
                    <a:pt x="1088" y="503"/>
                    <a:pt x="1088" y="503"/>
                    <a:pt x="1088" y="503"/>
                  </a:cubicBezTo>
                  <a:cubicBezTo>
                    <a:pt x="1088" y="503"/>
                    <a:pt x="1088" y="504"/>
                    <a:pt x="1087" y="504"/>
                  </a:cubicBezTo>
                  <a:cubicBezTo>
                    <a:pt x="1087" y="505"/>
                    <a:pt x="1087" y="507"/>
                    <a:pt x="1087" y="508"/>
                  </a:cubicBezTo>
                  <a:cubicBezTo>
                    <a:pt x="1086" y="510"/>
                    <a:pt x="1085" y="512"/>
                    <a:pt x="1084" y="513"/>
                  </a:cubicBezTo>
                  <a:cubicBezTo>
                    <a:pt x="1083" y="514"/>
                    <a:pt x="1083" y="515"/>
                    <a:pt x="1083" y="517"/>
                  </a:cubicBezTo>
                  <a:cubicBezTo>
                    <a:pt x="1083" y="517"/>
                    <a:pt x="1083" y="517"/>
                    <a:pt x="1083" y="517"/>
                  </a:cubicBezTo>
                  <a:cubicBezTo>
                    <a:pt x="1084" y="517"/>
                    <a:pt x="1084" y="517"/>
                    <a:pt x="1084" y="517"/>
                  </a:cubicBezTo>
                  <a:cubicBezTo>
                    <a:pt x="1085" y="520"/>
                    <a:pt x="1087" y="522"/>
                    <a:pt x="1089" y="524"/>
                  </a:cubicBezTo>
                  <a:cubicBezTo>
                    <a:pt x="1091" y="525"/>
                    <a:pt x="1091" y="525"/>
                    <a:pt x="1091" y="525"/>
                  </a:cubicBezTo>
                  <a:cubicBezTo>
                    <a:pt x="1091" y="526"/>
                    <a:pt x="1091" y="526"/>
                    <a:pt x="1091" y="527"/>
                  </a:cubicBezTo>
                  <a:cubicBezTo>
                    <a:pt x="1091" y="527"/>
                    <a:pt x="1091" y="527"/>
                    <a:pt x="1091" y="528"/>
                  </a:cubicBezTo>
                  <a:cubicBezTo>
                    <a:pt x="1088" y="530"/>
                    <a:pt x="1088" y="530"/>
                    <a:pt x="1088" y="530"/>
                  </a:cubicBezTo>
                  <a:cubicBezTo>
                    <a:pt x="1087" y="531"/>
                    <a:pt x="1086" y="532"/>
                    <a:pt x="1086" y="533"/>
                  </a:cubicBezTo>
                  <a:cubicBezTo>
                    <a:pt x="1085" y="533"/>
                    <a:pt x="1085" y="533"/>
                    <a:pt x="1085" y="533"/>
                  </a:cubicBezTo>
                  <a:cubicBezTo>
                    <a:pt x="1085" y="534"/>
                    <a:pt x="1085" y="534"/>
                    <a:pt x="1085" y="534"/>
                  </a:cubicBezTo>
                  <a:cubicBezTo>
                    <a:pt x="1085" y="535"/>
                    <a:pt x="1086" y="538"/>
                    <a:pt x="1087" y="539"/>
                  </a:cubicBezTo>
                  <a:cubicBezTo>
                    <a:pt x="1087" y="539"/>
                    <a:pt x="1087" y="539"/>
                    <a:pt x="1087" y="539"/>
                  </a:cubicBezTo>
                  <a:cubicBezTo>
                    <a:pt x="1087" y="539"/>
                    <a:pt x="1087" y="539"/>
                    <a:pt x="1087" y="539"/>
                  </a:cubicBezTo>
                  <a:cubicBezTo>
                    <a:pt x="1089" y="539"/>
                    <a:pt x="1091" y="542"/>
                    <a:pt x="1091" y="543"/>
                  </a:cubicBezTo>
                  <a:cubicBezTo>
                    <a:pt x="1091" y="544"/>
                    <a:pt x="1092" y="546"/>
                    <a:pt x="1094" y="547"/>
                  </a:cubicBezTo>
                  <a:cubicBezTo>
                    <a:pt x="1095" y="547"/>
                    <a:pt x="1097" y="548"/>
                    <a:pt x="1098" y="549"/>
                  </a:cubicBezTo>
                  <a:cubicBezTo>
                    <a:pt x="1099" y="549"/>
                    <a:pt x="1099" y="549"/>
                    <a:pt x="1099" y="549"/>
                  </a:cubicBezTo>
                  <a:cubicBezTo>
                    <a:pt x="1099" y="549"/>
                    <a:pt x="1099" y="549"/>
                    <a:pt x="1099" y="549"/>
                  </a:cubicBezTo>
                  <a:cubicBezTo>
                    <a:pt x="1100" y="549"/>
                    <a:pt x="1101" y="550"/>
                    <a:pt x="1102" y="551"/>
                  </a:cubicBezTo>
                  <a:cubicBezTo>
                    <a:pt x="1103" y="551"/>
                    <a:pt x="1104" y="551"/>
                    <a:pt x="1104" y="552"/>
                  </a:cubicBezTo>
                  <a:cubicBezTo>
                    <a:pt x="1105" y="552"/>
                    <a:pt x="1107" y="553"/>
                    <a:pt x="1108" y="553"/>
                  </a:cubicBezTo>
                  <a:cubicBezTo>
                    <a:pt x="1109" y="553"/>
                    <a:pt x="1111" y="552"/>
                    <a:pt x="1113" y="551"/>
                  </a:cubicBezTo>
                  <a:cubicBezTo>
                    <a:pt x="1113" y="551"/>
                    <a:pt x="1113" y="551"/>
                    <a:pt x="1113" y="551"/>
                  </a:cubicBezTo>
                  <a:cubicBezTo>
                    <a:pt x="1113" y="551"/>
                    <a:pt x="1113" y="551"/>
                    <a:pt x="1113" y="551"/>
                  </a:cubicBezTo>
                  <a:cubicBezTo>
                    <a:pt x="1113" y="551"/>
                    <a:pt x="1114" y="551"/>
                    <a:pt x="1116" y="551"/>
                  </a:cubicBezTo>
                  <a:cubicBezTo>
                    <a:pt x="1117" y="551"/>
                    <a:pt x="1118" y="551"/>
                    <a:pt x="1118" y="551"/>
                  </a:cubicBezTo>
                  <a:cubicBezTo>
                    <a:pt x="1120" y="552"/>
                    <a:pt x="1122" y="553"/>
                    <a:pt x="1124" y="553"/>
                  </a:cubicBezTo>
                  <a:cubicBezTo>
                    <a:pt x="1126" y="553"/>
                    <a:pt x="1129" y="554"/>
                    <a:pt x="1131" y="554"/>
                  </a:cubicBezTo>
                  <a:cubicBezTo>
                    <a:pt x="1133" y="555"/>
                    <a:pt x="1136" y="556"/>
                    <a:pt x="1139" y="556"/>
                  </a:cubicBezTo>
                  <a:cubicBezTo>
                    <a:pt x="1143" y="556"/>
                    <a:pt x="1143" y="556"/>
                    <a:pt x="1143" y="556"/>
                  </a:cubicBezTo>
                  <a:cubicBezTo>
                    <a:pt x="1143" y="558"/>
                    <a:pt x="1143" y="558"/>
                    <a:pt x="1143" y="558"/>
                  </a:cubicBezTo>
                  <a:cubicBezTo>
                    <a:pt x="1145" y="556"/>
                    <a:pt x="1145" y="556"/>
                    <a:pt x="1145" y="556"/>
                  </a:cubicBezTo>
                  <a:cubicBezTo>
                    <a:pt x="1145" y="556"/>
                    <a:pt x="1145" y="556"/>
                    <a:pt x="1145" y="556"/>
                  </a:cubicBezTo>
                  <a:cubicBezTo>
                    <a:pt x="1146" y="556"/>
                    <a:pt x="1146" y="556"/>
                    <a:pt x="1146" y="556"/>
                  </a:cubicBezTo>
                  <a:cubicBezTo>
                    <a:pt x="1147" y="555"/>
                    <a:pt x="1147" y="555"/>
                    <a:pt x="1147" y="555"/>
                  </a:cubicBezTo>
                  <a:cubicBezTo>
                    <a:pt x="1149" y="555"/>
                    <a:pt x="1153" y="554"/>
                    <a:pt x="1154" y="553"/>
                  </a:cubicBezTo>
                  <a:cubicBezTo>
                    <a:pt x="1157" y="553"/>
                    <a:pt x="1159" y="551"/>
                    <a:pt x="1160" y="551"/>
                  </a:cubicBezTo>
                  <a:cubicBezTo>
                    <a:pt x="1160" y="550"/>
                    <a:pt x="1161" y="550"/>
                    <a:pt x="1161" y="549"/>
                  </a:cubicBezTo>
                  <a:cubicBezTo>
                    <a:pt x="1162" y="548"/>
                    <a:pt x="1162" y="548"/>
                    <a:pt x="1162" y="547"/>
                  </a:cubicBezTo>
                  <a:cubicBezTo>
                    <a:pt x="1163" y="547"/>
                    <a:pt x="1164" y="546"/>
                    <a:pt x="1165" y="546"/>
                  </a:cubicBezTo>
                  <a:cubicBezTo>
                    <a:pt x="1166" y="546"/>
                    <a:pt x="1166" y="546"/>
                    <a:pt x="1167" y="545"/>
                  </a:cubicBezTo>
                  <a:cubicBezTo>
                    <a:pt x="1168" y="545"/>
                    <a:pt x="1168" y="545"/>
                    <a:pt x="1168" y="545"/>
                  </a:cubicBezTo>
                  <a:cubicBezTo>
                    <a:pt x="1170" y="545"/>
                    <a:pt x="1172" y="545"/>
                    <a:pt x="1173" y="546"/>
                  </a:cubicBezTo>
                  <a:cubicBezTo>
                    <a:pt x="1175" y="547"/>
                    <a:pt x="1178" y="548"/>
                    <a:pt x="1182" y="548"/>
                  </a:cubicBezTo>
                  <a:cubicBezTo>
                    <a:pt x="1184" y="549"/>
                    <a:pt x="1187" y="549"/>
                    <a:pt x="1189" y="549"/>
                  </a:cubicBezTo>
                  <a:cubicBezTo>
                    <a:pt x="1190" y="549"/>
                    <a:pt x="1191" y="549"/>
                    <a:pt x="1193" y="549"/>
                  </a:cubicBezTo>
                  <a:cubicBezTo>
                    <a:pt x="1193" y="549"/>
                    <a:pt x="1193" y="549"/>
                    <a:pt x="1193" y="549"/>
                  </a:cubicBezTo>
                  <a:cubicBezTo>
                    <a:pt x="1193" y="549"/>
                    <a:pt x="1193" y="549"/>
                    <a:pt x="1193" y="549"/>
                  </a:cubicBezTo>
                  <a:cubicBezTo>
                    <a:pt x="1194" y="548"/>
                    <a:pt x="1196" y="548"/>
                    <a:pt x="1197" y="548"/>
                  </a:cubicBezTo>
                  <a:cubicBezTo>
                    <a:pt x="1199" y="547"/>
                    <a:pt x="1202" y="547"/>
                    <a:pt x="1203" y="546"/>
                  </a:cubicBezTo>
                  <a:cubicBezTo>
                    <a:pt x="1205" y="545"/>
                    <a:pt x="1209" y="545"/>
                    <a:pt x="1211" y="545"/>
                  </a:cubicBezTo>
                  <a:cubicBezTo>
                    <a:pt x="1213" y="545"/>
                    <a:pt x="1215" y="546"/>
                    <a:pt x="1217" y="546"/>
                  </a:cubicBezTo>
                  <a:cubicBezTo>
                    <a:pt x="1217" y="547"/>
                    <a:pt x="1217" y="547"/>
                    <a:pt x="1217" y="547"/>
                  </a:cubicBezTo>
                  <a:cubicBezTo>
                    <a:pt x="1217" y="547"/>
                    <a:pt x="1217" y="547"/>
                    <a:pt x="1217" y="547"/>
                  </a:cubicBezTo>
                  <a:cubicBezTo>
                    <a:pt x="1219" y="546"/>
                    <a:pt x="1221" y="545"/>
                    <a:pt x="1221" y="544"/>
                  </a:cubicBezTo>
                  <a:cubicBezTo>
                    <a:pt x="1223" y="542"/>
                    <a:pt x="1225" y="541"/>
                    <a:pt x="1226" y="541"/>
                  </a:cubicBezTo>
                  <a:cubicBezTo>
                    <a:pt x="1226" y="541"/>
                    <a:pt x="1226" y="541"/>
                    <a:pt x="1226" y="541"/>
                  </a:cubicBezTo>
                  <a:cubicBezTo>
                    <a:pt x="1227" y="542"/>
                    <a:pt x="1228" y="543"/>
                    <a:pt x="1230" y="543"/>
                  </a:cubicBezTo>
                  <a:cubicBezTo>
                    <a:pt x="1231" y="543"/>
                    <a:pt x="1233" y="544"/>
                    <a:pt x="1235" y="544"/>
                  </a:cubicBezTo>
                  <a:cubicBezTo>
                    <a:pt x="1236" y="544"/>
                    <a:pt x="1236" y="544"/>
                    <a:pt x="1236" y="544"/>
                  </a:cubicBezTo>
                  <a:cubicBezTo>
                    <a:pt x="1237" y="544"/>
                    <a:pt x="1240" y="543"/>
                    <a:pt x="1242" y="542"/>
                  </a:cubicBezTo>
                  <a:cubicBezTo>
                    <a:pt x="1244" y="541"/>
                    <a:pt x="1246" y="540"/>
                    <a:pt x="1248" y="540"/>
                  </a:cubicBezTo>
                  <a:cubicBezTo>
                    <a:pt x="1250" y="540"/>
                    <a:pt x="1253" y="539"/>
                    <a:pt x="1254" y="538"/>
                  </a:cubicBezTo>
                  <a:cubicBezTo>
                    <a:pt x="1254" y="538"/>
                    <a:pt x="1254" y="538"/>
                    <a:pt x="1254" y="538"/>
                  </a:cubicBezTo>
                  <a:cubicBezTo>
                    <a:pt x="1255" y="537"/>
                    <a:pt x="1255" y="537"/>
                    <a:pt x="1255" y="537"/>
                  </a:cubicBezTo>
                  <a:cubicBezTo>
                    <a:pt x="1256" y="536"/>
                    <a:pt x="1256" y="536"/>
                    <a:pt x="1258" y="535"/>
                  </a:cubicBezTo>
                  <a:cubicBezTo>
                    <a:pt x="1260" y="534"/>
                    <a:pt x="1260" y="534"/>
                    <a:pt x="1260" y="534"/>
                  </a:cubicBezTo>
                  <a:cubicBezTo>
                    <a:pt x="1257" y="533"/>
                    <a:pt x="1257" y="533"/>
                    <a:pt x="1257" y="533"/>
                  </a:cubicBezTo>
                  <a:cubicBezTo>
                    <a:pt x="1257" y="532"/>
                    <a:pt x="1256" y="532"/>
                    <a:pt x="1256" y="531"/>
                  </a:cubicBezTo>
                  <a:cubicBezTo>
                    <a:pt x="1255" y="530"/>
                    <a:pt x="1255" y="530"/>
                    <a:pt x="1255" y="530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3" y="529"/>
                    <a:pt x="1252" y="526"/>
                    <a:pt x="1252" y="525"/>
                  </a:cubicBezTo>
                  <a:cubicBezTo>
                    <a:pt x="1252" y="524"/>
                    <a:pt x="1252" y="522"/>
                    <a:pt x="1253" y="520"/>
                  </a:cubicBezTo>
                  <a:cubicBezTo>
                    <a:pt x="1254" y="519"/>
                    <a:pt x="1254" y="516"/>
                    <a:pt x="1254" y="515"/>
                  </a:cubicBezTo>
                  <a:cubicBezTo>
                    <a:pt x="1254" y="514"/>
                    <a:pt x="1254" y="512"/>
                    <a:pt x="1252" y="510"/>
                  </a:cubicBezTo>
                  <a:cubicBezTo>
                    <a:pt x="1251" y="509"/>
                    <a:pt x="1249" y="507"/>
                    <a:pt x="1248" y="507"/>
                  </a:cubicBezTo>
                  <a:cubicBezTo>
                    <a:pt x="1247" y="507"/>
                    <a:pt x="1245" y="507"/>
                    <a:pt x="1244" y="507"/>
                  </a:cubicBezTo>
                  <a:cubicBezTo>
                    <a:pt x="1243" y="508"/>
                    <a:pt x="1242" y="508"/>
                    <a:pt x="1241" y="508"/>
                  </a:cubicBezTo>
                  <a:cubicBezTo>
                    <a:pt x="1240" y="508"/>
                    <a:pt x="1240" y="508"/>
                    <a:pt x="1240" y="508"/>
                  </a:cubicBezTo>
                  <a:cubicBezTo>
                    <a:pt x="1239" y="508"/>
                    <a:pt x="1237" y="508"/>
                    <a:pt x="1236" y="507"/>
                  </a:cubicBezTo>
                  <a:cubicBezTo>
                    <a:pt x="1235" y="507"/>
                    <a:pt x="1232" y="505"/>
                    <a:pt x="1231" y="505"/>
                  </a:cubicBezTo>
                  <a:cubicBezTo>
                    <a:pt x="1230" y="503"/>
                    <a:pt x="1229" y="501"/>
                    <a:pt x="1229" y="500"/>
                  </a:cubicBezTo>
                  <a:cubicBezTo>
                    <a:pt x="1229" y="499"/>
                    <a:pt x="1229" y="499"/>
                    <a:pt x="1229" y="498"/>
                  </a:cubicBezTo>
                  <a:cubicBezTo>
                    <a:pt x="1229" y="497"/>
                    <a:pt x="1230" y="496"/>
                    <a:pt x="1230" y="495"/>
                  </a:cubicBezTo>
                  <a:cubicBezTo>
                    <a:pt x="1230" y="493"/>
                    <a:pt x="1230" y="493"/>
                    <a:pt x="1230" y="493"/>
                  </a:cubicBezTo>
                  <a:cubicBezTo>
                    <a:pt x="1230" y="492"/>
                    <a:pt x="1231" y="492"/>
                    <a:pt x="1231" y="492"/>
                  </a:cubicBezTo>
                  <a:cubicBezTo>
                    <a:pt x="1231" y="492"/>
                    <a:pt x="1232" y="492"/>
                    <a:pt x="1232" y="491"/>
                  </a:cubicBezTo>
                  <a:cubicBezTo>
                    <a:pt x="1235" y="491"/>
                    <a:pt x="1235" y="491"/>
                    <a:pt x="1235" y="491"/>
                  </a:cubicBezTo>
                  <a:cubicBezTo>
                    <a:pt x="1237" y="491"/>
                    <a:pt x="1239" y="491"/>
                    <a:pt x="1240" y="492"/>
                  </a:cubicBezTo>
                  <a:cubicBezTo>
                    <a:pt x="1241" y="492"/>
                    <a:pt x="1241" y="492"/>
                    <a:pt x="1241" y="492"/>
                  </a:cubicBezTo>
                  <a:cubicBezTo>
                    <a:pt x="1242" y="492"/>
                    <a:pt x="1243" y="492"/>
                    <a:pt x="1243" y="492"/>
                  </a:cubicBezTo>
                  <a:cubicBezTo>
                    <a:pt x="1244" y="492"/>
                    <a:pt x="1244" y="492"/>
                    <a:pt x="1244" y="492"/>
                  </a:cubicBezTo>
                  <a:cubicBezTo>
                    <a:pt x="1245" y="492"/>
                    <a:pt x="1245" y="492"/>
                    <a:pt x="1245" y="492"/>
                  </a:cubicBezTo>
                  <a:cubicBezTo>
                    <a:pt x="1246" y="492"/>
                    <a:pt x="1247" y="491"/>
                    <a:pt x="1249" y="490"/>
                  </a:cubicBezTo>
                  <a:cubicBezTo>
                    <a:pt x="1250" y="489"/>
                    <a:pt x="1251" y="489"/>
                    <a:pt x="1251" y="489"/>
                  </a:cubicBezTo>
                  <a:cubicBezTo>
                    <a:pt x="1251" y="489"/>
                    <a:pt x="1251" y="489"/>
                    <a:pt x="1251" y="489"/>
                  </a:cubicBezTo>
                  <a:cubicBezTo>
                    <a:pt x="1253" y="487"/>
                    <a:pt x="1255" y="486"/>
                    <a:pt x="1257" y="486"/>
                  </a:cubicBezTo>
                  <a:cubicBezTo>
                    <a:pt x="1258" y="486"/>
                    <a:pt x="1258" y="486"/>
                    <a:pt x="1259" y="485"/>
                  </a:cubicBezTo>
                  <a:cubicBezTo>
                    <a:pt x="1260" y="485"/>
                    <a:pt x="1260" y="485"/>
                    <a:pt x="1260" y="485"/>
                  </a:cubicBezTo>
                  <a:cubicBezTo>
                    <a:pt x="1260" y="484"/>
                    <a:pt x="1260" y="484"/>
                    <a:pt x="1260" y="484"/>
                  </a:cubicBezTo>
                  <a:cubicBezTo>
                    <a:pt x="1260" y="484"/>
                    <a:pt x="1260" y="484"/>
                    <a:pt x="1261" y="484"/>
                  </a:cubicBezTo>
                  <a:cubicBezTo>
                    <a:pt x="1261" y="484"/>
                    <a:pt x="1262" y="484"/>
                    <a:pt x="1262" y="485"/>
                  </a:cubicBezTo>
                  <a:cubicBezTo>
                    <a:pt x="1263" y="485"/>
                    <a:pt x="1263" y="485"/>
                    <a:pt x="1263" y="485"/>
                  </a:cubicBezTo>
                  <a:cubicBezTo>
                    <a:pt x="1263" y="485"/>
                    <a:pt x="1263" y="485"/>
                    <a:pt x="1263" y="485"/>
                  </a:cubicBezTo>
                  <a:cubicBezTo>
                    <a:pt x="1263" y="485"/>
                    <a:pt x="1264" y="485"/>
                    <a:pt x="1264" y="485"/>
                  </a:cubicBezTo>
                  <a:cubicBezTo>
                    <a:pt x="1265" y="485"/>
                    <a:pt x="1265" y="485"/>
                    <a:pt x="1266" y="484"/>
                  </a:cubicBezTo>
                  <a:cubicBezTo>
                    <a:pt x="1266" y="484"/>
                    <a:pt x="1266" y="484"/>
                    <a:pt x="1266" y="484"/>
                  </a:cubicBezTo>
                  <a:cubicBezTo>
                    <a:pt x="1266" y="484"/>
                    <a:pt x="1266" y="484"/>
                    <a:pt x="1266" y="484"/>
                  </a:cubicBezTo>
                  <a:cubicBezTo>
                    <a:pt x="1266" y="484"/>
                    <a:pt x="1267" y="483"/>
                    <a:pt x="1268" y="483"/>
                  </a:cubicBezTo>
                  <a:cubicBezTo>
                    <a:pt x="1269" y="483"/>
                    <a:pt x="1269" y="483"/>
                    <a:pt x="1269" y="483"/>
                  </a:cubicBezTo>
                  <a:cubicBezTo>
                    <a:pt x="1270" y="484"/>
                    <a:pt x="1270" y="484"/>
                    <a:pt x="1270" y="484"/>
                  </a:cubicBezTo>
                  <a:cubicBezTo>
                    <a:pt x="1270" y="483"/>
                    <a:pt x="1270" y="483"/>
                    <a:pt x="1270" y="483"/>
                  </a:cubicBezTo>
                  <a:cubicBezTo>
                    <a:pt x="1272" y="483"/>
                    <a:pt x="1273" y="483"/>
                    <a:pt x="1275" y="482"/>
                  </a:cubicBezTo>
                  <a:cubicBezTo>
                    <a:pt x="1276" y="481"/>
                    <a:pt x="1278" y="479"/>
                    <a:pt x="1280" y="478"/>
                  </a:cubicBezTo>
                  <a:cubicBezTo>
                    <a:pt x="1280" y="478"/>
                    <a:pt x="1280" y="478"/>
                    <a:pt x="1280" y="478"/>
                  </a:cubicBezTo>
                  <a:cubicBezTo>
                    <a:pt x="1280" y="478"/>
                    <a:pt x="1280" y="478"/>
                    <a:pt x="1280" y="478"/>
                  </a:cubicBezTo>
                  <a:cubicBezTo>
                    <a:pt x="1282" y="476"/>
                    <a:pt x="1283" y="475"/>
                    <a:pt x="1283" y="474"/>
                  </a:cubicBezTo>
                  <a:cubicBezTo>
                    <a:pt x="1283" y="472"/>
                    <a:pt x="1282" y="470"/>
                    <a:pt x="1281" y="470"/>
                  </a:cubicBezTo>
                  <a:cubicBezTo>
                    <a:pt x="1281" y="469"/>
                    <a:pt x="1282" y="467"/>
                    <a:pt x="1283" y="465"/>
                  </a:cubicBezTo>
                  <a:cubicBezTo>
                    <a:pt x="1283" y="465"/>
                    <a:pt x="1283" y="465"/>
                    <a:pt x="1283" y="465"/>
                  </a:cubicBezTo>
                  <a:cubicBezTo>
                    <a:pt x="1284" y="465"/>
                    <a:pt x="1284" y="464"/>
                    <a:pt x="1285" y="464"/>
                  </a:cubicBezTo>
                  <a:cubicBezTo>
                    <a:pt x="1286" y="463"/>
                    <a:pt x="1287" y="462"/>
                    <a:pt x="1288" y="462"/>
                  </a:cubicBezTo>
                  <a:cubicBezTo>
                    <a:pt x="1288" y="462"/>
                    <a:pt x="1289" y="462"/>
                    <a:pt x="1289" y="461"/>
                  </a:cubicBezTo>
                  <a:cubicBezTo>
                    <a:pt x="1291" y="461"/>
                    <a:pt x="1293" y="460"/>
                    <a:pt x="1293" y="458"/>
                  </a:cubicBezTo>
                  <a:cubicBezTo>
                    <a:pt x="1295" y="457"/>
                    <a:pt x="1298" y="455"/>
                    <a:pt x="1299" y="452"/>
                  </a:cubicBezTo>
                  <a:cubicBezTo>
                    <a:pt x="1302" y="449"/>
                    <a:pt x="1304" y="448"/>
                    <a:pt x="1304" y="446"/>
                  </a:cubicBezTo>
                  <a:cubicBezTo>
                    <a:pt x="1304" y="445"/>
                    <a:pt x="1305" y="444"/>
                    <a:pt x="1305" y="443"/>
                  </a:cubicBezTo>
                  <a:cubicBezTo>
                    <a:pt x="1305" y="442"/>
                    <a:pt x="1305" y="441"/>
                    <a:pt x="1305" y="440"/>
                  </a:cubicBezTo>
                  <a:cubicBezTo>
                    <a:pt x="1306" y="440"/>
                    <a:pt x="1306" y="440"/>
                    <a:pt x="1306" y="440"/>
                  </a:cubicBezTo>
                  <a:cubicBezTo>
                    <a:pt x="1306" y="440"/>
                    <a:pt x="1306" y="440"/>
                    <a:pt x="1306" y="440"/>
                  </a:cubicBezTo>
                  <a:cubicBezTo>
                    <a:pt x="1306" y="438"/>
                    <a:pt x="1307" y="437"/>
                    <a:pt x="1309" y="435"/>
                  </a:cubicBezTo>
                  <a:cubicBezTo>
                    <a:pt x="1311" y="434"/>
                    <a:pt x="1314" y="433"/>
                    <a:pt x="1318" y="432"/>
                  </a:cubicBezTo>
                  <a:cubicBezTo>
                    <a:pt x="1319" y="431"/>
                    <a:pt x="1319" y="431"/>
                    <a:pt x="1319" y="431"/>
                  </a:cubicBezTo>
                  <a:cubicBezTo>
                    <a:pt x="1320" y="431"/>
                    <a:pt x="1322" y="431"/>
                    <a:pt x="1324" y="431"/>
                  </a:cubicBezTo>
                  <a:cubicBezTo>
                    <a:pt x="1326" y="431"/>
                    <a:pt x="1327" y="430"/>
                    <a:pt x="1328" y="430"/>
                  </a:cubicBezTo>
                  <a:cubicBezTo>
                    <a:pt x="1329" y="430"/>
                    <a:pt x="1332" y="429"/>
                    <a:pt x="1333" y="428"/>
                  </a:cubicBezTo>
                  <a:cubicBezTo>
                    <a:pt x="1334" y="427"/>
                    <a:pt x="1336" y="426"/>
                    <a:pt x="1337" y="426"/>
                  </a:cubicBezTo>
                  <a:cubicBezTo>
                    <a:pt x="1338" y="426"/>
                    <a:pt x="1339" y="424"/>
                    <a:pt x="1339" y="424"/>
                  </a:cubicBezTo>
                  <a:cubicBezTo>
                    <a:pt x="1339" y="422"/>
                    <a:pt x="1341" y="421"/>
                    <a:pt x="1343" y="421"/>
                  </a:cubicBezTo>
                  <a:cubicBezTo>
                    <a:pt x="1345" y="421"/>
                    <a:pt x="1345" y="419"/>
                    <a:pt x="1345" y="417"/>
                  </a:cubicBezTo>
                  <a:cubicBezTo>
                    <a:pt x="1345" y="415"/>
                    <a:pt x="1346" y="413"/>
                    <a:pt x="1347" y="413"/>
                  </a:cubicBezTo>
                  <a:cubicBezTo>
                    <a:pt x="1349" y="413"/>
                    <a:pt x="1351" y="412"/>
                    <a:pt x="1352" y="410"/>
                  </a:cubicBezTo>
                  <a:cubicBezTo>
                    <a:pt x="1352" y="409"/>
                    <a:pt x="1353" y="407"/>
                    <a:pt x="1353" y="406"/>
                  </a:cubicBezTo>
                  <a:cubicBezTo>
                    <a:pt x="1354" y="404"/>
                    <a:pt x="1356" y="403"/>
                    <a:pt x="1359" y="401"/>
                  </a:cubicBezTo>
                  <a:cubicBezTo>
                    <a:pt x="1361" y="399"/>
                    <a:pt x="1365" y="397"/>
                    <a:pt x="1366" y="396"/>
                  </a:cubicBezTo>
                  <a:cubicBezTo>
                    <a:pt x="1367" y="396"/>
                    <a:pt x="1367" y="396"/>
                    <a:pt x="1367" y="396"/>
                  </a:cubicBezTo>
                  <a:cubicBezTo>
                    <a:pt x="1368" y="396"/>
                    <a:pt x="1370" y="394"/>
                    <a:pt x="1371" y="394"/>
                  </a:cubicBezTo>
                  <a:cubicBezTo>
                    <a:pt x="1372" y="393"/>
                    <a:pt x="1373" y="392"/>
                    <a:pt x="1374" y="392"/>
                  </a:cubicBezTo>
                  <a:cubicBezTo>
                    <a:pt x="1374" y="392"/>
                    <a:pt x="1375" y="392"/>
                    <a:pt x="1375" y="392"/>
                  </a:cubicBezTo>
                  <a:cubicBezTo>
                    <a:pt x="1376" y="392"/>
                    <a:pt x="1377" y="393"/>
                    <a:pt x="1378" y="393"/>
                  </a:cubicBezTo>
                  <a:cubicBezTo>
                    <a:pt x="1378" y="393"/>
                    <a:pt x="1378" y="393"/>
                    <a:pt x="1378" y="393"/>
                  </a:cubicBezTo>
                  <a:cubicBezTo>
                    <a:pt x="1378" y="393"/>
                    <a:pt x="1378" y="393"/>
                    <a:pt x="1378" y="393"/>
                  </a:cubicBezTo>
                  <a:cubicBezTo>
                    <a:pt x="1379" y="393"/>
                    <a:pt x="1379" y="394"/>
                    <a:pt x="1380" y="394"/>
                  </a:cubicBezTo>
                  <a:cubicBezTo>
                    <a:pt x="1381" y="395"/>
                    <a:pt x="1382" y="396"/>
                    <a:pt x="1383" y="396"/>
                  </a:cubicBezTo>
                  <a:cubicBezTo>
                    <a:pt x="1383" y="396"/>
                    <a:pt x="1383" y="396"/>
                    <a:pt x="1383" y="396"/>
                  </a:cubicBezTo>
                  <a:cubicBezTo>
                    <a:pt x="1383" y="396"/>
                    <a:pt x="1383" y="396"/>
                    <a:pt x="1383" y="396"/>
                  </a:cubicBezTo>
                  <a:cubicBezTo>
                    <a:pt x="1384" y="396"/>
                    <a:pt x="1385" y="397"/>
                    <a:pt x="1388" y="397"/>
                  </a:cubicBezTo>
                  <a:cubicBezTo>
                    <a:pt x="1388" y="397"/>
                    <a:pt x="1390" y="397"/>
                    <a:pt x="1390" y="397"/>
                  </a:cubicBezTo>
                  <a:cubicBezTo>
                    <a:pt x="1394" y="397"/>
                    <a:pt x="1397" y="397"/>
                    <a:pt x="1399" y="398"/>
                  </a:cubicBezTo>
                  <a:cubicBezTo>
                    <a:pt x="1399" y="398"/>
                    <a:pt x="1400" y="398"/>
                    <a:pt x="1401" y="399"/>
                  </a:cubicBezTo>
                  <a:cubicBezTo>
                    <a:pt x="1402" y="399"/>
                    <a:pt x="1404" y="400"/>
                    <a:pt x="1405" y="400"/>
                  </a:cubicBezTo>
                  <a:cubicBezTo>
                    <a:pt x="1405" y="400"/>
                    <a:pt x="1405" y="400"/>
                    <a:pt x="1405" y="400"/>
                  </a:cubicBezTo>
                  <a:cubicBezTo>
                    <a:pt x="1405" y="400"/>
                    <a:pt x="1405" y="400"/>
                    <a:pt x="1405" y="400"/>
                  </a:cubicBezTo>
                  <a:cubicBezTo>
                    <a:pt x="1406" y="400"/>
                    <a:pt x="1408" y="401"/>
                    <a:pt x="1410" y="401"/>
                  </a:cubicBezTo>
                  <a:cubicBezTo>
                    <a:pt x="1411" y="401"/>
                    <a:pt x="1411" y="401"/>
                    <a:pt x="1411" y="401"/>
                  </a:cubicBezTo>
                  <a:cubicBezTo>
                    <a:pt x="1411" y="401"/>
                    <a:pt x="1412" y="402"/>
                    <a:pt x="1413" y="402"/>
                  </a:cubicBezTo>
                  <a:cubicBezTo>
                    <a:pt x="1414" y="402"/>
                    <a:pt x="1416" y="401"/>
                    <a:pt x="1417" y="400"/>
                  </a:cubicBezTo>
                  <a:cubicBezTo>
                    <a:pt x="1417" y="399"/>
                    <a:pt x="1418" y="398"/>
                    <a:pt x="1418" y="396"/>
                  </a:cubicBezTo>
                  <a:cubicBezTo>
                    <a:pt x="1419" y="395"/>
                    <a:pt x="1419" y="394"/>
                    <a:pt x="1419" y="393"/>
                  </a:cubicBezTo>
                  <a:cubicBezTo>
                    <a:pt x="1419" y="392"/>
                    <a:pt x="1420" y="392"/>
                    <a:pt x="1420" y="391"/>
                  </a:cubicBezTo>
                  <a:cubicBezTo>
                    <a:pt x="1421" y="389"/>
                    <a:pt x="1423" y="387"/>
                    <a:pt x="1427" y="385"/>
                  </a:cubicBezTo>
                  <a:cubicBezTo>
                    <a:pt x="1430" y="383"/>
                    <a:pt x="1433" y="381"/>
                    <a:pt x="1433" y="380"/>
                  </a:cubicBezTo>
                  <a:cubicBezTo>
                    <a:pt x="1434" y="380"/>
                    <a:pt x="1434" y="380"/>
                    <a:pt x="1435" y="380"/>
                  </a:cubicBezTo>
                  <a:cubicBezTo>
                    <a:pt x="1436" y="379"/>
                    <a:pt x="1437" y="379"/>
                    <a:pt x="1437" y="378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9" y="377"/>
                    <a:pt x="1441" y="377"/>
                    <a:pt x="1442" y="376"/>
                  </a:cubicBezTo>
                  <a:cubicBezTo>
                    <a:pt x="1442" y="376"/>
                    <a:pt x="1442" y="376"/>
                    <a:pt x="1442" y="376"/>
                  </a:cubicBezTo>
                  <a:cubicBezTo>
                    <a:pt x="1442" y="376"/>
                    <a:pt x="1442" y="376"/>
                    <a:pt x="1442" y="376"/>
                  </a:cubicBezTo>
                  <a:cubicBezTo>
                    <a:pt x="1443" y="375"/>
                    <a:pt x="1443" y="375"/>
                    <a:pt x="1444" y="375"/>
                  </a:cubicBezTo>
                  <a:cubicBezTo>
                    <a:pt x="1445" y="375"/>
                    <a:pt x="1445" y="375"/>
                    <a:pt x="1446" y="376"/>
                  </a:cubicBezTo>
                  <a:cubicBezTo>
                    <a:pt x="1446" y="376"/>
                    <a:pt x="1446" y="376"/>
                    <a:pt x="1446" y="376"/>
                  </a:cubicBezTo>
                  <a:cubicBezTo>
                    <a:pt x="1446" y="376"/>
                    <a:pt x="1446" y="376"/>
                    <a:pt x="1446" y="376"/>
                  </a:cubicBezTo>
                  <a:cubicBezTo>
                    <a:pt x="1447" y="376"/>
                    <a:pt x="1448" y="377"/>
                    <a:pt x="1449" y="378"/>
                  </a:cubicBezTo>
                  <a:cubicBezTo>
                    <a:pt x="1449" y="379"/>
                    <a:pt x="1449" y="379"/>
                    <a:pt x="1449" y="379"/>
                  </a:cubicBezTo>
                  <a:cubicBezTo>
                    <a:pt x="1449" y="379"/>
                    <a:pt x="1449" y="379"/>
                    <a:pt x="1449" y="379"/>
                  </a:cubicBezTo>
                  <a:cubicBezTo>
                    <a:pt x="1449" y="380"/>
                    <a:pt x="1450" y="382"/>
                    <a:pt x="1451" y="382"/>
                  </a:cubicBezTo>
                  <a:cubicBezTo>
                    <a:pt x="1452" y="383"/>
                    <a:pt x="1454" y="384"/>
                    <a:pt x="1455" y="384"/>
                  </a:cubicBezTo>
                  <a:cubicBezTo>
                    <a:pt x="1459" y="384"/>
                    <a:pt x="1459" y="384"/>
                    <a:pt x="1459" y="384"/>
                  </a:cubicBezTo>
                  <a:cubicBezTo>
                    <a:pt x="1460" y="384"/>
                    <a:pt x="1461" y="385"/>
                    <a:pt x="1461" y="386"/>
                  </a:cubicBezTo>
                  <a:cubicBezTo>
                    <a:pt x="1461" y="386"/>
                    <a:pt x="1460" y="387"/>
                    <a:pt x="1458" y="388"/>
                  </a:cubicBezTo>
                  <a:cubicBezTo>
                    <a:pt x="1456" y="390"/>
                    <a:pt x="1454" y="392"/>
                    <a:pt x="1453" y="392"/>
                  </a:cubicBezTo>
                  <a:cubicBezTo>
                    <a:pt x="1453" y="393"/>
                    <a:pt x="1453" y="393"/>
                    <a:pt x="1453" y="393"/>
                  </a:cubicBezTo>
                  <a:cubicBezTo>
                    <a:pt x="1453" y="393"/>
                    <a:pt x="1453" y="393"/>
                    <a:pt x="1453" y="393"/>
                  </a:cubicBezTo>
                  <a:cubicBezTo>
                    <a:pt x="1452" y="394"/>
                    <a:pt x="1451" y="396"/>
                    <a:pt x="1452" y="398"/>
                  </a:cubicBezTo>
                  <a:cubicBezTo>
                    <a:pt x="1452" y="398"/>
                    <a:pt x="1453" y="399"/>
                    <a:pt x="1453" y="400"/>
                  </a:cubicBezTo>
                  <a:cubicBezTo>
                    <a:pt x="1454" y="400"/>
                    <a:pt x="1454" y="401"/>
                    <a:pt x="1454" y="401"/>
                  </a:cubicBezTo>
                  <a:cubicBezTo>
                    <a:pt x="1454" y="402"/>
                    <a:pt x="1454" y="402"/>
                    <a:pt x="1454" y="402"/>
                  </a:cubicBezTo>
                  <a:cubicBezTo>
                    <a:pt x="1455" y="402"/>
                    <a:pt x="1455" y="402"/>
                    <a:pt x="1455" y="402"/>
                  </a:cubicBezTo>
                  <a:cubicBezTo>
                    <a:pt x="1455" y="402"/>
                    <a:pt x="1455" y="402"/>
                    <a:pt x="1456" y="402"/>
                  </a:cubicBezTo>
                  <a:cubicBezTo>
                    <a:pt x="1456" y="402"/>
                    <a:pt x="1457" y="402"/>
                    <a:pt x="1457" y="402"/>
                  </a:cubicBezTo>
                  <a:cubicBezTo>
                    <a:pt x="1458" y="402"/>
                    <a:pt x="1458" y="402"/>
                    <a:pt x="1458" y="402"/>
                  </a:cubicBezTo>
                  <a:cubicBezTo>
                    <a:pt x="1458" y="401"/>
                    <a:pt x="1458" y="401"/>
                    <a:pt x="1458" y="401"/>
                  </a:cubicBezTo>
                  <a:cubicBezTo>
                    <a:pt x="1458" y="400"/>
                    <a:pt x="1460" y="398"/>
                    <a:pt x="1461" y="397"/>
                  </a:cubicBezTo>
                  <a:cubicBezTo>
                    <a:pt x="1461" y="397"/>
                    <a:pt x="1461" y="397"/>
                    <a:pt x="1461" y="397"/>
                  </a:cubicBezTo>
                  <a:cubicBezTo>
                    <a:pt x="1462" y="397"/>
                    <a:pt x="1462" y="397"/>
                    <a:pt x="1462" y="397"/>
                  </a:cubicBezTo>
                  <a:cubicBezTo>
                    <a:pt x="1462" y="397"/>
                    <a:pt x="1463" y="396"/>
                    <a:pt x="1463" y="396"/>
                  </a:cubicBezTo>
                  <a:cubicBezTo>
                    <a:pt x="1464" y="396"/>
                    <a:pt x="1464" y="395"/>
                    <a:pt x="1465" y="395"/>
                  </a:cubicBezTo>
                  <a:cubicBezTo>
                    <a:pt x="1465" y="395"/>
                    <a:pt x="1465" y="394"/>
                    <a:pt x="1466" y="394"/>
                  </a:cubicBezTo>
                  <a:cubicBezTo>
                    <a:pt x="1467" y="394"/>
                    <a:pt x="1468" y="395"/>
                    <a:pt x="1468" y="396"/>
                  </a:cubicBezTo>
                  <a:cubicBezTo>
                    <a:pt x="1469" y="398"/>
                    <a:pt x="1470" y="400"/>
                    <a:pt x="1471" y="401"/>
                  </a:cubicBezTo>
                  <a:cubicBezTo>
                    <a:pt x="1471" y="402"/>
                    <a:pt x="1472" y="403"/>
                    <a:pt x="1472" y="403"/>
                  </a:cubicBezTo>
                  <a:cubicBezTo>
                    <a:pt x="1472" y="404"/>
                    <a:pt x="1472" y="404"/>
                    <a:pt x="1473" y="405"/>
                  </a:cubicBezTo>
                  <a:cubicBezTo>
                    <a:pt x="1474" y="406"/>
                    <a:pt x="1474" y="408"/>
                    <a:pt x="1475" y="408"/>
                  </a:cubicBezTo>
                  <a:cubicBezTo>
                    <a:pt x="1475" y="408"/>
                    <a:pt x="1475" y="408"/>
                    <a:pt x="1475" y="408"/>
                  </a:cubicBezTo>
                  <a:cubicBezTo>
                    <a:pt x="1475" y="410"/>
                    <a:pt x="1475" y="411"/>
                    <a:pt x="1474" y="412"/>
                  </a:cubicBezTo>
                  <a:cubicBezTo>
                    <a:pt x="1474" y="412"/>
                    <a:pt x="1474" y="412"/>
                    <a:pt x="1474" y="412"/>
                  </a:cubicBezTo>
                  <a:cubicBezTo>
                    <a:pt x="1473" y="413"/>
                    <a:pt x="1471" y="414"/>
                    <a:pt x="1470" y="416"/>
                  </a:cubicBezTo>
                  <a:cubicBezTo>
                    <a:pt x="1470" y="416"/>
                    <a:pt x="1470" y="417"/>
                    <a:pt x="1469" y="418"/>
                  </a:cubicBezTo>
                  <a:cubicBezTo>
                    <a:pt x="1469" y="419"/>
                    <a:pt x="1468" y="419"/>
                    <a:pt x="1468" y="420"/>
                  </a:cubicBezTo>
                  <a:cubicBezTo>
                    <a:pt x="1467" y="421"/>
                    <a:pt x="1466" y="423"/>
                    <a:pt x="1466" y="424"/>
                  </a:cubicBezTo>
                  <a:cubicBezTo>
                    <a:pt x="1466" y="424"/>
                    <a:pt x="1466" y="424"/>
                    <a:pt x="1466" y="424"/>
                  </a:cubicBezTo>
                  <a:cubicBezTo>
                    <a:pt x="1465" y="425"/>
                    <a:pt x="1465" y="426"/>
                    <a:pt x="1465" y="428"/>
                  </a:cubicBezTo>
                  <a:cubicBezTo>
                    <a:pt x="1465" y="428"/>
                    <a:pt x="1465" y="428"/>
                    <a:pt x="1465" y="428"/>
                  </a:cubicBezTo>
                  <a:cubicBezTo>
                    <a:pt x="1465" y="428"/>
                    <a:pt x="1465" y="428"/>
                    <a:pt x="1465" y="428"/>
                  </a:cubicBezTo>
                  <a:cubicBezTo>
                    <a:pt x="1465" y="428"/>
                    <a:pt x="1465" y="428"/>
                    <a:pt x="1465" y="428"/>
                  </a:cubicBezTo>
                  <a:cubicBezTo>
                    <a:pt x="1464" y="429"/>
                    <a:pt x="1465" y="430"/>
                    <a:pt x="1466" y="431"/>
                  </a:cubicBezTo>
                  <a:cubicBezTo>
                    <a:pt x="1466" y="431"/>
                    <a:pt x="1466" y="431"/>
                    <a:pt x="1466" y="431"/>
                  </a:cubicBezTo>
                  <a:cubicBezTo>
                    <a:pt x="1467" y="431"/>
                    <a:pt x="1467" y="431"/>
                    <a:pt x="1467" y="431"/>
                  </a:cubicBezTo>
                  <a:cubicBezTo>
                    <a:pt x="1468" y="431"/>
                    <a:pt x="1469" y="431"/>
                    <a:pt x="1470" y="430"/>
                  </a:cubicBezTo>
                  <a:cubicBezTo>
                    <a:pt x="1471" y="430"/>
                    <a:pt x="1472" y="429"/>
                    <a:pt x="1473" y="428"/>
                  </a:cubicBezTo>
                  <a:cubicBezTo>
                    <a:pt x="1475" y="428"/>
                    <a:pt x="1476" y="427"/>
                    <a:pt x="1477" y="427"/>
                  </a:cubicBezTo>
                  <a:cubicBezTo>
                    <a:pt x="1477" y="426"/>
                    <a:pt x="1478" y="426"/>
                    <a:pt x="1479" y="426"/>
                  </a:cubicBezTo>
                  <a:cubicBezTo>
                    <a:pt x="1481" y="426"/>
                    <a:pt x="1482" y="426"/>
                    <a:pt x="1483" y="427"/>
                  </a:cubicBezTo>
                  <a:cubicBezTo>
                    <a:pt x="1483" y="427"/>
                    <a:pt x="1483" y="427"/>
                    <a:pt x="1483" y="427"/>
                  </a:cubicBezTo>
                  <a:cubicBezTo>
                    <a:pt x="1483" y="428"/>
                    <a:pt x="1483" y="428"/>
                    <a:pt x="1483" y="428"/>
                  </a:cubicBezTo>
                  <a:cubicBezTo>
                    <a:pt x="1485" y="428"/>
                    <a:pt x="1488" y="429"/>
                    <a:pt x="1490" y="429"/>
                  </a:cubicBezTo>
                  <a:cubicBezTo>
                    <a:pt x="1491" y="429"/>
                    <a:pt x="1491" y="429"/>
                    <a:pt x="1491" y="429"/>
                  </a:cubicBezTo>
                  <a:cubicBezTo>
                    <a:pt x="1493" y="429"/>
                    <a:pt x="1494" y="429"/>
                    <a:pt x="1495" y="429"/>
                  </a:cubicBezTo>
                  <a:cubicBezTo>
                    <a:pt x="1495" y="430"/>
                    <a:pt x="1495" y="430"/>
                    <a:pt x="1495" y="430"/>
                  </a:cubicBezTo>
                  <a:cubicBezTo>
                    <a:pt x="1496" y="430"/>
                    <a:pt x="1496" y="430"/>
                    <a:pt x="1496" y="430"/>
                  </a:cubicBezTo>
                  <a:cubicBezTo>
                    <a:pt x="1498" y="429"/>
                    <a:pt x="1500" y="429"/>
                    <a:pt x="1502" y="428"/>
                  </a:cubicBezTo>
                  <a:cubicBezTo>
                    <a:pt x="1502" y="427"/>
                    <a:pt x="1503" y="427"/>
                    <a:pt x="1504" y="427"/>
                  </a:cubicBezTo>
                  <a:cubicBezTo>
                    <a:pt x="1505" y="427"/>
                    <a:pt x="1506" y="427"/>
                    <a:pt x="1507" y="428"/>
                  </a:cubicBezTo>
                  <a:cubicBezTo>
                    <a:pt x="1507" y="428"/>
                    <a:pt x="1508" y="428"/>
                    <a:pt x="1509" y="429"/>
                  </a:cubicBezTo>
                  <a:cubicBezTo>
                    <a:pt x="1510" y="430"/>
                    <a:pt x="1511" y="431"/>
                    <a:pt x="1512" y="432"/>
                  </a:cubicBezTo>
                  <a:cubicBezTo>
                    <a:pt x="1512" y="432"/>
                    <a:pt x="1512" y="432"/>
                    <a:pt x="1512" y="432"/>
                  </a:cubicBezTo>
                  <a:cubicBezTo>
                    <a:pt x="1515" y="432"/>
                    <a:pt x="1515" y="432"/>
                    <a:pt x="1515" y="432"/>
                  </a:cubicBezTo>
                  <a:cubicBezTo>
                    <a:pt x="1516" y="433"/>
                    <a:pt x="1516" y="434"/>
                    <a:pt x="1516" y="435"/>
                  </a:cubicBezTo>
                  <a:cubicBezTo>
                    <a:pt x="1516" y="438"/>
                    <a:pt x="1516" y="438"/>
                    <a:pt x="1516" y="438"/>
                  </a:cubicBezTo>
                  <a:cubicBezTo>
                    <a:pt x="1516" y="439"/>
                    <a:pt x="1517" y="442"/>
                    <a:pt x="1518" y="443"/>
                  </a:cubicBezTo>
                  <a:cubicBezTo>
                    <a:pt x="1518" y="444"/>
                    <a:pt x="1518" y="444"/>
                    <a:pt x="1518" y="444"/>
                  </a:cubicBezTo>
                  <a:cubicBezTo>
                    <a:pt x="1518" y="444"/>
                    <a:pt x="1518" y="444"/>
                    <a:pt x="1518" y="444"/>
                  </a:cubicBezTo>
                  <a:cubicBezTo>
                    <a:pt x="1520" y="445"/>
                    <a:pt x="1521" y="448"/>
                    <a:pt x="1521" y="448"/>
                  </a:cubicBezTo>
                  <a:cubicBezTo>
                    <a:pt x="1521" y="450"/>
                    <a:pt x="1519" y="452"/>
                    <a:pt x="1517" y="452"/>
                  </a:cubicBezTo>
                  <a:cubicBezTo>
                    <a:pt x="1517" y="452"/>
                    <a:pt x="1517" y="452"/>
                    <a:pt x="1517" y="452"/>
                  </a:cubicBezTo>
                  <a:cubicBezTo>
                    <a:pt x="1516" y="453"/>
                    <a:pt x="1516" y="453"/>
                    <a:pt x="1516" y="453"/>
                  </a:cubicBezTo>
                  <a:cubicBezTo>
                    <a:pt x="1514" y="453"/>
                    <a:pt x="1512" y="454"/>
                    <a:pt x="1511" y="455"/>
                  </a:cubicBezTo>
                  <a:cubicBezTo>
                    <a:pt x="1510" y="456"/>
                    <a:pt x="1509" y="457"/>
                    <a:pt x="1508" y="458"/>
                  </a:cubicBezTo>
                  <a:cubicBezTo>
                    <a:pt x="1507" y="458"/>
                    <a:pt x="1506" y="459"/>
                    <a:pt x="1505" y="460"/>
                  </a:cubicBezTo>
                  <a:cubicBezTo>
                    <a:pt x="1505" y="460"/>
                    <a:pt x="1505" y="460"/>
                    <a:pt x="1505" y="460"/>
                  </a:cubicBezTo>
                  <a:cubicBezTo>
                    <a:pt x="1505" y="461"/>
                    <a:pt x="1505" y="461"/>
                    <a:pt x="1505" y="461"/>
                  </a:cubicBezTo>
                  <a:cubicBezTo>
                    <a:pt x="1503" y="462"/>
                    <a:pt x="1502" y="463"/>
                    <a:pt x="1501" y="465"/>
                  </a:cubicBezTo>
                  <a:cubicBezTo>
                    <a:pt x="1500" y="466"/>
                    <a:pt x="1499" y="468"/>
                    <a:pt x="1499" y="470"/>
                  </a:cubicBezTo>
                  <a:cubicBezTo>
                    <a:pt x="1499" y="472"/>
                    <a:pt x="1499" y="474"/>
                    <a:pt x="1500" y="477"/>
                  </a:cubicBezTo>
                  <a:cubicBezTo>
                    <a:pt x="1501" y="479"/>
                    <a:pt x="1503" y="482"/>
                    <a:pt x="1505" y="484"/>
                  </a:cubicBezTo>
                  <a:cubicBezTo>
                    <a:pt x="1506" y="485"/>
                    <a:pt x="1509" y="488"/>
                    <a:pt x="1511" y="490"/>
                  </a:cubicBezTo>
                  <a:cubicBezTo>
                    <a:pt x="1511" y="490"/>
                    <a:pt x="1511" y="490"/>
                    <a:pt x="1511" y="490"/>
                  </a:cubicBezTo>
                  <a:cubicBezTo>
                    <a:pt x="1512" y="490"/>
                    <a:pt x="1512" y="490"/>
                    <a:pt x="1512" y="490"/>
                  </a:cubicBezTo>
                  <a:cubicBezTo>
                    <a:pt x="1513" y="491"/>
                    <a:pt x="1514" y="492"/>
                    <a:pt x="1514" y="493"/>
                  </a:cubicBezTo>
                  <a:cubicBezTo>
                    <a:pt x="1514" y="494"/>
                    <a:pt x="1514" y="494"/>
                    <a:pt x="1514" y="494"/>
                  </a:cubicBezTo>
                  <a:cubicBezTo>
                    <a:pt x="1513" y="495"/>
                    <a:pt x="1512" y="496"/>
                    <a:pt x="1510" y="496"/>
                  </a:cubicBezTo>
                  <a:cubicBezTo>
                    <a:pt x="1510" y="496"/>
                    <a:pt x="1510" y="496"/>
                    <a:pt x="1510" y="496"/>
                  </a:cubicBezTo>
                  <a:cubicBezTo>
                    <a:pt x="1508" y="496"/>
                    <a:pt x="1506" y="496"/>
                    <a:pt x="1505" y="495"/>
                  </a:cubicBezTo>
                  <a:cubicBezTo>
                    <a:pt x="1503" y="495"/>
                    <a:pt x="1501" y="494"/>
                    <a:pt x="1500" y="492"/>
                  </a:cubicBezTo>
                  <a:cubicBezTo>
                    <a:pt x="1500" y="492"/>
                    <a:pt x="1500" y="492"/>
                    <a:pt x="1500" y="492"/>
                  </a:cubicBezTo>
                  <a:cubicBezTo>
                    <a:pt x="1500" y="492"/>
                    <a:pt x="1500" y="492"/>
                    <a:pt x="1500" y="492"/>
                  </a:cubicBezTo>
                  <a:cubicBezTo>
                    <a:pt x="1500" y="492"/>
                    <a:pt x="1500" y="491"/>
                    <a:pt x="1499" y="491"/>
                  </a:cubicBezTo>
                  <a:cubicBezTo>
                    <a:pt x="1499" y="490"/>
                    <a:pt x="1498" y="489"/>
                    <a:pt x="1497" y="488"/>
                  </a:cubicBezTo>
                  <a:cubicBezTo>
                    <a:pt x="1497" y="488"/>
                    <a:pt x="1497" y="488"/>
                    <a:pt x="1497" y="488"/>
                  </a:cubicBezTo>
                  <a:cubicBezTo>
                    <a:pt x="1496" y="486"/>
                    <a:pt x="1493" y="486"/>
                    <a:pt x="1492" y="486"/>
                  </a:cubicBezTo>
                  <a:cubicBezTo>
                    <a:pt x="1487" y="486"/>
                    <a:pt x="1487" y="486"/>
                    <a:pt x="1487" y="486"/>
                  </a:cubicBezTo>
                  <a:cubicBezTo>
                    <a:pt x="1482" y="488"/>
                    <a:pt x="1482" y="488"/>
                    <a:pt x="1482" y="488"/>
                  </a:cubicBezTo>
                  <a:cubicBezTo>
                    <a:pt x="1482" y="489"/>
                    <a:pt x="1482" y="489"/>
                    <a:pt x="1482" y="489"/>
                  </a:cubicBezTo>
                  <a:cubicBezTo>
                    <a:pt x="1480" y="490"/>
                    <a:pt x="1477" y="491"/>
                    <a:pt x="1475" y="491"/>
                  </a:cubicBezTo>
                  <a:cubicBezTo>
                    <a:pt x="1471" y="492"/>
                    <a:pt x="1467" y="493"/>
                    <a:pt x="1465" y="493"/>
                  </a:cubicBezTo>
                  <a:cubicBezTo>
                    <a:pt x="1465" y="493"/>
                    <a:pt x="1465" y="493"/>
                    <a:pt x="1465" y="493"/>
                  </a:cubicBezTo>
                  <a:cubicBezTo>
                    <a:pt x="1465" y="493"/>
                    <a:pt x="1465" y="493"/>
                    <a:pt x="1465" y="493"/>
                  </a:cubicBezTo>
                  <a:cubicBezTo>
                    <a:pt x="1464" y="494"/>
                    <a:pt x="1461" y="495"/>
                    <a:pt x="1460" y="497"/>
                  </a:cubicBezTo>
                  <a:cubicBezTo>
                    <a:pt x="1458" y="499"/>
                    <a:pt x="1456" y="502"/>
                    <a:pt x="1454" y="504"/>
                  </a:cubicBezTo>
                  <a:cubicBezTo>
                    <a:pt x="1454" y="506"/>
                    <a:pt x="1451" y="508"/>
                    <a:pt x="1450" y="509"/>
                  </a:cubicBezTo>
                  <a:cubicBezTo>
                    <a:pt x="1450" y="509"/>
                    <a:pt x="1450" y="509"/>
                    <a:pt x="1450" y="509"/>
                  </a:cubicBezTo>
                  <a:cubicBezTo>
                    <a:pt x="1450" y="509"/>
                    <a:pt x="1450" y="509"/>
                    <a:pt x="1450" y="509"/>
                  </a:cubicBezTo>
                  <a:cubicBezTo>
                    <a:pt x="1449" y="509"/>
                    <a:pt x="1448" y="510"/>
                    <a:pt x="1448" y="510"/>
                  </a:cubicBezTo>
                  <a:cubicBezTo>
                    <a:pt x="1447" y="511"/>
                    <a:pt x="1446" y="512"/>
                    <a:pt x="1445" y="512"/>
                  </a:cubicBezTo>
                  <a:cubicBezTo>
                    <a:pt x="1445" y="512"/>
                    <a:pt x="1445" y="512"/>
                    <a:pt x="1445" y="512"/>
                  </a:cubicBezTo>
                  <a:cubicBezTo>
                    <a:pt x="1445" y="512"/>
                    <a:pt x="1445" y="512"/>
                    <a:pt x="1445" y="512"/>
                  </a:cubicBezTo>
                  <a:cubicBezTo>
                    <a:pt x="1445" y="514"/>
                    <a:pt x="1442" y="515"/>
                    <a:pt x="1441" y="516"/>
                  </a:cubicBezTo>
                  <a:cubicBezTo>
                    <a:pt x="1441" y="516"/>
                    <a:pt x="1441" y="516"/>
                    <a:pt x="1441" y="516"/>
                  </a:cubicBezTo>
                  <a:cubicBezTo>
                    <a:pt x="1437" y="519"/>
                    <a:pt x="1437" y="519"/>
                    <a:pt x="1437" y="519"/>
                  </a:cubicBezTo>
                  <a:cubicBezTo>
                    <a:pt x="1437" y="520"/>
                    <a:pt x="1436" y="520"/>
                    <a:pt x="1436" y="520"/>
                  </a:cubicBezTo>
                  <a:cubicBezTo>
                    <a:pt x="1435" y="521"/>
                    <a:pt x="1434" y="521"/>
                    <a:pt x="1434" y="522"/>
                  </a:cubicBezTo>
                  <a:cubicBezTo>
                    <a:pt x="1434" y="522"/>
                    <a:pt x="1434" y="522"/>
                    <a:pt x="1434" y="522"/>
                  </a:cubicBezTo>
                  <a:cubicBezTo>
                    <a:pt x="1433" y="522"/>
                    <a:pt x="1433" y="522"/>
                    <a:pt x="1433" y="522"/>
                  </a:cubicBezTo>
                  <a:cubicBezTo>
                    <a:pt x="1433" y="522"/>
                    <a:pt x="1433" y="523"/>
                    <a:pt x="1431" y="525"/>
                  </a:cubicBezTo>
                  <a:cubicBezTo>
                    <a:pt x="1431" y="525"/>
                    <a:pt x="1431" y="526"/>
                    <a:pt x="1430" y="526"/>
                  </a:cubicBezTo>
                  <a:cubicBezTo>
                    <a:pt x="1429" y="527"/>
                    <a:pt x="1428" y="529"/>
                    <a:pt x="1427" y="530"/>
                  </a:cubicBezTo>
                  <a:cubicBezTo>
                    <a:pt x="1424" y="531"/>
                    <a:pt x="1424" y="531"/>
                    <a:pt x="1424" y="531"/>
                  </a:cubicBezTo>
                  <a:cubicBezTo>
                    <a:pt x="1424" y="531"/>
                    <a:pt x="1424" y="531"/>
                    <a:pt x="1424" y="531"/>
                  </a:cubicBezTo>
                  <a:cubicBezTo>
                    <a:pt x="1422" y="531"/>
                    <a:pt x="1422" y="531"/>
                    <a:pt x="1422" y="531"/>
                  </a:cubicBezTo>
                  <a:cubicBezTo>
                    <a:pt x="1422" y="531"/>
                    <a:pt x="1421" y="531"/>
                    <a:pt x="1420" y="532"/>
                  </a:cubicBezTo>
                  <a:cubicBezTo>
                    <a:pt x="1420" y="533"/>
                    <a:pt x="1419" y="533"/>
                    <a:pt x="1418" y="534"/>
                  </a:cubicBezTo>
                  <a:cubicBezTo>
                    <a:pt x="1418" y="534"/>
                    <a:pt x="1418" y="534"/>
                    <a:pt x="1418" y="534"/>
                  </a:cubicBezTo>
                  <a:cubicBezTo>
                    <a:pt x="1418" y="534"/>
                    <a:pt x="1418" y="534"/>
                    <a:pt x="1418" y="534"/>
                  </a:cubicBezTo>
                  <a:cubicBezTo>
                    <a:pt x="1416" y="536"/>
                    <a:pt x="1415" y="537"/>
                    <a:pt x="1415" y="538"/>
                  </a:cubicBezTo>
                  <a:cubicBezTo>
                    <a:pt x="1415" y="538"/>
                    <a:pt x="1415" y="538"/>
                    <a:pt x="1415" y="538"/>
                  </a:cubicBezTo>
                  <a:cubicBezTo>
                    <a:pt x="1414" y="539"/>
                    <a:pt x="1415" y="542"/>
                    <a:pt x="1415" y="543"/>
                  </a:cubicBezTo>
                  <a:cubicBezTo>
                    <a:pt x="1415" y="543"/>
                    <a:pt x="1415" y="544"/>
                    <a:pt x="1416" y="544"/>
                  </a:cubicBezTo>
                  <a:cubicBezTo>
                    <a:pt x="1416" y="546"/>
                    <a:pt x="1416" y="548"/>
                    <a:pt x="1416" y="550"/>
                  </a:cubicBezTo>
                  <a:cubicBezTo>
                    <a:pt x="1417" y="552"/>
                    <a:pt x="1417" y="554"/>
                    <a:pt x="1418" y="555"/>
                  </a:cubicBezTo>
                  <a:cubicBezTo>
                    <a:pt x="1418" y="557"/>
                    <a:pt x="1419" y="559"/>
                    <a:pt x="1419" y="560"/>
                  </a:cubicBezTo>
                  <a:cubicBezTo>
                    <a:pt x="1420" y="562"/>
                    <a:pt x="1421" y="565"/>
                    <a:pt x="1421" y="566"/>
                  </a:cubicBezTo>
                  <a:cubicBezTo>
                    <a:pt x="1421" y="566"/>
                    <a:pt x="1421" y="566"/>
                    <a:pt x="1421" y="566"/>
                  </a:cubicBezTo>
                  <a:cubicBezTo>
                    <a:pt x="1421" y="566"/>
                    <a:pt x="1420" y="567"/>
                    <a:pt x="1420" y="569"/>
                  </a:cubicBezTo>
                  <a:cubicBezTo>
                    <a:pt x="1420" y="570"/>
                    <a:pt x="1420" y="571"/>
                    <a:pt x="1419" y="572"/>
                  </a:cubicBezTo>
                  <a:cubicBezTo>
                    <a:pt x="1419" y="573"/>
                    <a:pt x="1418" y="576"/>
                    <a:pt x="1417" y="579"/>
                  </a:cubicBezTo>
                  <a:cubicBezTo>
                    <a:pt x="1416" y="579"/>
                    <a:pt x="1416" y="581"/>
                    <a:pt x="1415" y="582"/>
                  </a:cubicBezTo>
                  <a:cubicBezTo>
                    <a:pt x="1414" y="583"/>
                    <a:pt x="1414" y="584"/>
                    <a:pt x="1413" y="585"/>
                  </a:cubicBezTo>
                  <a:cubicBezTo>
                    <a:pt x="1413" y="586"/>
                    <a:pt x="1411" y="588"/>
                    <a:pt x="1411" y="590"/>
                  </a:cubicBezTo>
                  <a:cubicBezTo>
                    <a:pt x="1410" y="590"/>
                    <a:pt x="1410" y="591"/>
                    <a:pt x="1410" y="591"/>
                  </a:cubicBezTo>
                  <a:cubicBezTo>
                    <a:pt x="1409" y="593"/>
                    <a:pt x="1406" y="596"/>
                    <a:pt x="1404" y="597"/>
                  </a:cubicBezTo>
                  <a:cubicBezTo>
                    <a:pt x="1402" y="598"/>
                    <a:pt x="1402" y="598"/>
                    <a:pt x="1402" y="598"/>
                  </a:cubicBezTo>
                  <a:cubicBezTo>
                    <a:pt x="1402" y="599"/>
                    <a:pt x="1402" y="599"/>
                    <a:pt x="1402" y="599"/>
                  </a:cubicBezTo>
                  <a:cubicBezTo>
                    <a:pt x="1402" y="599"/>
                    <a:pt x="1402" y="599"/>
                    <a:pt x="1401" y="599"/>
                  </a:cubicBezTo>
                  <a:cubicBezTo>
                    <a:pt x="1399" y="599"/>
                    <a:pt x="1399" y="599"/>
                    <a:pt x="1399" y="599"/>
                  </a:cubicBezTo>
                  <a:cubicBezTo>
                    <a:pt x="1400" y="601"/>
                    <a:pt x="1400" y="601"/>
                    <a:pt x="1400" y="601"/>
                  </a:cubicBezTo>
                  <a:cubicBezTo>
                    <a:pt x="1400" y="601"/>
                    <a:pt x="1400" y="601"/>
                    <a:pt x="1400" y="601"/>
                  </a:cubicBezTo>
                  <a:cubicBezTo>
                    <a:pt x="1400" y="602"/>
                    <a:pt x="1400" y="602"/>
                    <a:pt x="1400" y="602"/>
                  </a:cubicBezTo>
                  <a:cubicBezTo>
                    <a:pt x="1400" y="602"/>
                    <a:pt x="1400" y="602"/>
                    <a:pt x="1400" y="602"/>
                  </a:cubicBezTo>
                  <a:cubicBezTo>
                    <a:pt x="1399" y="604"/>
                    <a:pt x="1399" y="604"/>
                    <a:pt x="1399" y="604"/>
                  </a:cubicBezTo>
                  <a:cubicBezTo>
                    <a:pt x="1397" y="605"/>
                    <a:pt x="1395" y="608"/>
                    <a:pt x="1395" y="610"/>
                  </a:cubicBezTo>
                  <a:cubicBezTo>
                    <a:pt x="1395" y="611"/>
                    <a:pt x="1395" y="615"/>
                    <a:pt x="1396" y="617"/>
                  </a:cubicBezTo>
                  <a:cubicBezTo>
                    <a:pt x="1397" y="618"/>
                    <a:pt x="1399" y="621"/>
                    <a:pt x="1400" y="624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402" y="626"/>
                    <a:pt x="1402" y="629"/>
                    <a:pt x="1402" y="631"/>
                  </a:cubicBezTo>
                  <a:cubicBezTo>
                    <a:pt x="1401" y="632"/>
                    <a:pt x="1401" y="633"/>
                    <a:pt x="1401" y="635"/>
                  </a:cubicBezTo>
                  <a:cubicBezTo>
                    <a:pt x="1400" y="636"/>
                    <a:pt x="1400" y="638"/>
                    <a:pt x="1399" y="639"/>
                  </a:cubicBezTo>
                  <a:cubicBezTo>
                    <a:pt x="1399" y="640"/>
                    <a:pt x="1398" y="642"/>
                    <a:pt x="1397" y="643"/>
                  </a:cubicBezTo>
                  <a:cubicBezTo>
                    <a:pt x="1396" y="644"/>
                    <a:pt x="1396" y="644"/>
                    <a:pt x="1396" y="644"/>
                  </a:cubicBezTo>
                  <a:cubicBezTo>
                    <a:pt x="1395" y="646"/>
                    <a:pt x="1394" y="647"/>
                    <a:pt x="1393" y="649"/>
                  </a:cubicBezTo>
                  <a:cubicBezTo>
                    <a:pt x="1391" y="651"/>
                    <a:pt x="1390" y="655"/>
                    <a:pt x="1389" y="659"/>
                  </a:cubicBezTo>
                  <a:cubicBezTo>
                    <a:pt x="1388" y="660"/>
                    <a:pt x="1388" y="662"/>
                    <a:pt x="1387" y="663"/>
                  </a:cubicBezTo>
                  <a:cubicBezTo>
                    <a:pt x="1387" y="665"/>
                    <a:pt x="1386" y="667"/>
                    <a:pt x="1386" y="668"/>
                  </a:cubicBezTo>
                  <a:cubicBezTo>
                    <a:pt x="1385" y="670"/>
                    <a:pt x="1384" y="673"/>
                    <a:pt x="1384" y="676"/>
                  </a:cubicBezTo>
                  <a:cubicBezTo>
                    <a:pt x="1384" y="677"/>
                    <a:pt x="1384" y="678"/>
                    <a:pt x="1384" y="679"/>
                  </a:cubicBezTo>
                  <a:cubicBezTo>
                    <a:pt x="1384" y="680"/>
                    <a:pt x="1383" y="682"/>
                    <a:pt x="1383" y="682"/>
                  </a:cubicBezTo>
                  <a:cubicBezTo>
                    <a:pt x="1383" y="684"/>
                    <a:pt x="1382" y="687"/>
                    <a:pt x="1382" y="688"/>
                  </a:cubicBezTo>
                  <a:cubicBezTo>
                    <a:pt x="1381" y="689"/>
                    <a:pt x="1380" y="689"/>
                    <a:pt x="1379" y="689"/>
                  </a:cubicBezTo>
                  <a:cubicBezTo>
                    <a:pt x="1379" y="689"/>
                    <a:pt x="1379" y="689"/>
                    <a:pt x="1379" y="689"/>
                  </a:cubicBezTo>
                  <a:cubicBezTo>
                    <a:pt x="1378" y="689"/>
                    <a:pt x="1375" y="688"/>
                    <a:pt x="1375" y="688"/>
                  </a:cubicBezTo>
                  <a:cubicBezTo>
                    <a:pt x="1366" y="688"/>
                    <a:pt x="1366" y="688"/>
                    <a:pt x="1366" y="688"/>
                  </a:cubicBezTo>
                  <a:cubicBezTo>
                    <a:pt x="1365" y="688"/>
                    <a:pt x="1362" y="688"/>
                    <a:pt x="1361" y="686"/>
                  </a:cubicBezTo>
                  <a:cubicBezTo>
                    <a:pt x="1360" y="686"/>
                    <a:pt x="1357" y="685"/>
                    <a:pt x="1356" y="685"/>
                  </a:cubicBezTo>
                  <a:cubicBezTo>
                    <a:pt x="1355" y="685"/>
                    <a:pt x="1354" y="685"/>
                    <a:pt x="1353" y="686"/>
                  </a:cubicBezTo>
                  <a:cubicBezTo>
                    <a:pt x="1352" y="686"/>
                    <a:pt x="1351" y="686"/>
                    <a:pt x="1350" y="687"/>
                  </a:cubicBezTo>
                  <a:cubicBezTo>
                    <a:pt x="1349" y="687"/>
                    <a:pt x="1348" y="687"/>
                    <a:pt x="1347" y="688"/>
                  </a:cubicBezTo>
                  <a:cubicBezTo>
                    <a:pt x="1345" y="688"/>
                    <a:pt x="1343" y="687"/>
                    <a:pt x="1342" y="686"/>
                  </a:cubicBezTo>
                  <a:cubicBezTo>
                    <a:pt x="1341" y="685"/>
                    <a:pt x="1339" y="683"/>
                    <a:pt x="1338" y="683"/>
                  </a:cubicBezTo>
                  <a:cubicBezTo>
                    <a:pt x="1338" y="683"/>
                    <a:pt x="1338" y="683"/>
                    <a:pt x="1338" y="683"/>
                  </a:cubicBezTo>
                  <a:cubicBezTo>
                    <a:pt x="1338" y="682"/>
                    <a:pt x="1338" y="682"/>
                    <a:pt x="1338" y="682"/>
                  </a:cubicBezTo>
                  <a:cubicBezTo>
                    <a:pt x="1337" y="682"/>
                    <a:pt x="1337" y="682"/>
                    <a:pt x="1337" y="682"/>
                  </a:cubicBezTo>
                  <a:cubicBezTo>
                    <a:pt x="1337" y="683"/>
                    <a:pt x="1337" y="683"/>
                    <a:pt x="1336" y="683"/>
                  </a:cubicBezTo>
                  <a:cubicBezTo>
                    <a:pt x="1336" y="684"/>
                    <a:pt x="1336" y="684"/>
                    <a:pt x="1336" y="684"/>
                  </a:cubicBezTo>
                  <a:cubicBezTo>
                    <a:pt x="1336" y="685"/>
                    <a:pt x="1336" y="685"/>
                    <a:pt x="1336" y="685"/>
                  </a:cubicBezTo>
                  <a:cubicBezTo>
                    <a:pt x="1334" y="685"/>
                    <a:pt x="1334" y="685"/>
                    <a:pt x="1334" y="685"/>
                  </a:cubicBezTo>
                  <a:cubicBezTo>
                    <a:pt x="1335" y="686"/>
                    <a:pt x="1335" y="686"/>
                    <a:pt x="1335" y="686"/>
                  </a:cubicBezTo>
                  <a:cubicBezTo>
                    <a:pt x="1335" y="687"/>
                    <a:pt x="1335" y="687"/>
                    <a:pt x="1335" y="687"/>
                  </a:cubicBezTo>
                  <a:cubicBezTo>
                    <a:pt x="1336" y="687"/>
                    <a:pt x="1336" y="687"/>
                    <a:pt x="1336" y="687"/>
                  </a:cubicBezTo>
                  <a:cubicBezTo>
                    <a:pt x="1337" y="688"/>
                    <a:pt x="1337" y="688"/>
                    <a:pt x="1337" y="688"/>
                  </a:cubicBezTo>
                  <a:cubicBezTo>
                    <a:pt x="1337" y="690"/>
                    <a:pt x="1338" y="692"/>
                    <a:pt x="1338" y="693"/>
                  </a:cubicBezTo>
                  <a:cubicBezTo>
                    <a:pt x="1338" y="694"/>
                    <a:pt x="1339" y="695"/>
                    <a:pt x="1340" y="699"/>
                  </a:cubicBezTo>
                  <a:cubicBezTo>
                    <a:pt x="1341" y="701"/>
                    <a:pt x="1342" y="704"/>
                    <a:pt x="1342" y="706"/>
                  </a:cubicBezTo>
                  <a:cubicBezTo>
                    <a:pt x="1342" y="708"/>
                    <a:pt x="1342" y="711"/>
                    <a:pt x="1343" y="714"/>
                  </a:cubicBezTo>
                  <a:cubicBezTo>
                    <a:pt x="1343" y="731"/>
                    <a:pt x="1343" y="731"/>
                    <a:pt x="1343" y="731"/>
                  </a:cubicBezTo>
                  <a:cubicBezTo>
                    <a:pt x="1342" y="733"/>
                    <a:pt x="1342" y="736"/>
                    <a:pt x="1342" y="737"/>
                  </a:cubicBezTo>
                  <a:cubicBezTo>
                    <a:pt x="1342" y="739"/>
                    <a:pt x="1341" y="741"/>
                    <a:pt x="1341" y="742"/>
                  </a:cubicBezTo>
                  <a:cubicBezTo>
                    <a:pt x="1336" y="742"/>
                    <a:pt x="1336" y="742"/>
                    <a:pt x="1336" y="742"/>
                  </a:cubicBezTo>
                  <a:cubicBezTo>
                    <a:pt x="1336" y="742"/>
                    <a:pt x="1335" y="741"/>
                    <a:pt x="1335" y="741"/>
                  </a:cubicBezTo>
                  <a:cubicBezTo>
                    <a:pt x="1333" y="741"/>
                    <a:pt x="1332" y="742"/>
                    <a:pt x="1331" y="743"/>
                  </a:cubicBezTo>
                  <a:cubicBezTo>
                    <a:pt x="1331" y="743"/>
                    <a:pt x="1331" y="743"/>
                    <a:pt x="1331" y="743"/>
                  </a:cubicBezTo>
                  <a:cubicBezTo>
                    <a:pt x="1330" y="743"/>
                    <a:pt x="1330" y="743"/>
                    <a:pt x="1330" y="743"/>
                  </a:cubicBezTo>
                  <a:cubicBezTo>
                    <a:pt x="1330" y="744"/>
                    <a:pt x="1329" y="746"/>
                    <a:pt x="1329" y="749"/>
                  </a:cubicBezTo>
                  <a:cubicBezTo>
                    <a:pt x="1329" y="750"/>
                    <a:pt x="1329" y="752"/>
                    <a:pt x="1330" y="754"/>
                  </a:cubicBezTo>
                  <a:cubicBezTo>
                    <a:pt x="1330" y="755"/>
                    <a:pt x="1330" y="756"/>
                    <a:pt x="1330" y="757"/>
                  </a:cubicBezTo>
                  <a:cubicBezTo>
                    <a:pt x="1330" y="765"/>
                    <a:pt x="1330" y="765"/>
                    <a:pt x="1330" y="765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31" y="769"/>
                    <a:pt x="1332" y="772"/>
                    <a:pt x="1334" y="773"/>
                  </a:cubicBezTo>
                  <a:cubicBezTo>
                    <a:pt x="1334" y="774"/>
                    <a:pt x="1334" y="774"/>
                    <a:pt x="1335" y="774"/>
                  </a:cubicBezTo>
                  <a:cubicBezTo>
                    <a:pt x="1335" y="776"/>
                    <a:pt x="1336" y="778"/>
                    <a:pt x="1337" y="779"/>
                  </a:cubicBezTo>
                  <a:cubicBezTo>
                    <a:pt x="1337" y="782"/>
                    <a:pt x="1337" y="783"/>
                    <a:pt x="1336" y="785"/>
                  </a:cubicBezTo>
                  <a:cubicBezTo>
                    <a:pt x="1333" y="788"/>
                    <a:pt x="1333" y="788"/>
                    <a:pt x="1333" y="788"/>
                  </a:cubicBezTo>
                  <a:cubicBezTo>
                    <a:pt x="1333" y="788"/>
                    <a:pt x="1333" y="788"/>
                    <a:pt x="1333" y="788"/>
                  </a:cubicBezTo>
                  <a:cubicBezTo>
                    <a:pt x="1332" y="788"/>
                    <a:pt x="1332" y="788"/>
                    <a:pt x="1332" y="788"/>
                  </a:cubicBezTo>
                  <a:cubicBezTo>
                    <a:pt x="1332" y="788"/>
                    <a:pt x="1332" y="789"/>
                    <a:pt x="1331" y="789"/>
                  </a:cubicBezTo>
                  <a:cubicBezTo>
                    <a:pt x="1331" y="790"/>
                    <a:pt x="1331" y="790"/>
                    <a:pt x="1330" y="790"/>
                  </a:cubicBezTo>
                  <a:cubicBezTo>
                    <a:pt x="1330" y="790"/>
                    <a:pt x="1330" y="790"/>
                    <a:pt x="1330" y="790"/>
                  </a:cubicBezTo>
                  <a:cubicBezTo>
                    <a:pt x="1330" y="791"/>
                    <a:pt x="1330" y="791"/>
                    <a:pt x="1330" y="791"/>
                  </a:cubicBezTo>
                  <a:cubicBezTo>
                    <a:pt x="1330" y="792"/>
                    <a:pt x="1330" y="794"/>
                    <a:pt x="1330" y="795"/>
                  </a:cubicBezTo>
                  <a:cubicBezTo>
                    <a:pt x="1330" y="795"/>
                    <a:pt x="1330" y="795"/>
                    <a:pt x="1330" y="795"/>
                  </a:cubicBezTo>
                  <a:cubicBezTo>
                    <a:pt x="1329" y="796"/>
                    <a:pt x="1329" y="796"/>
                    <a:pt x="1329" y="796"/>
                  </a:cubicBezTo>
                  <a:cubicBezTo>
                    <a:pt x="1328" y="797"/>
                    <a:pt x="1327" y="798"/>
                    <a:pt x="1326" y="799"/>
                  </a:cubicBezTo>
                  <a:cubicBezTo>
                    <a:pt x="1325" y="799"/>
                    <a:pt x="1325" y="799"/>
                    <a:pt x="1325" y="799"/>
                  </a:cubicBezTo>
                  <a:cubicBezTo>
                    <a:pt x="1323" y="799"/>
                    <a:pt x="1323" y="798"/>
                    <a:pt x="1322" y="798"/>
                  </a:cubicBezTo>
                  <a:cubicBezTo>
                    <a:pt x="1322" y="798"/>
                    <a:pt x="1322" y="798"/>
                    <a:pt x="1322" y="798"/>
                  </a:cubicBezTo>
                  <a:cubicBezTo>
                    <a:pt x="1322" y="798"/>
                    <a:pt x="1322" y="798"/>
                    <a:pt x="1322" y="798"/>
                  </a:cubicBezTo>
                  <a:cubicBezTo>
                    <a:pt x="1321" y="796"/>
                    <a:pt x="1319" y="795"/>
                    <a:pt x="1318" y="795"/>
                  </a:cubicBezTo>
                  <a:cubicBezTo>
                    <a:pt x="1316" y="793"/>
                    <a:pt x="1315" y="793"/>
                    <a:pt x="1314" y="792"/>
                  </a:cubicBezTo>
                  <a:cubicBezTo>
                    <a:pt x="1314" y="792"/>
                    <a:pt x="1314" y="792"/>
                    <a:pt x="1314" y="792"/>
                  </a:cubicBezTo>
                  <a:cubicBezTo>
                    <a:pt x="1313" y="793"/>
                    <a:pt x="1313" y="793"/>
                    <a:pt x="1313" y="793"/>
                  </a:cubicBezTo>
                  <a:cubicBezTo>
                    <a:pt x="1312" y="794"/>
                    <a:pt x="1311" y="795"/>
                    <a:pt x="1310" y="797"/>
                  </a:cubicBezTo>
                  <a:cubicBezTo>
                    <a:pt x="1309" y="798"/>
                    <a:pt x="1309" y="798"/>
                    <a:pt x="1309" y="798"/>
                  </a:cubicBezTo>
                  <a:cubicBezTo>
                    <a:pt x="1309" y="799"/>
                    <a:pt x="1309" y="799"/>
                    <a:pt x="1309" y="799"/>
                  </a:cubicBezTo>
                  <a:cubicBezTo>
                    <a:pt x="1309" y="799"/>
                    <a:pt x="1309" y="799"/>
                    <a:pt x="1309" y="799"/>
                  </a:cubicBezTo>
                  <a:cubicBezTo>
                    <a:pt x="1309" y="799"/>
                    <a:pt x="1309" y="799"/>
                    <a:pt x="1309" y="799"/>
                  </a:cubicBezTo>
                  <a:cubicBezTo>
                    <a:pt x="1308" y="799"/>
                    <a:pt x="1308" y="799"/>
                    <a:pt x="1308" y="798"/>
                  </a:cubicBezTo>
                  <a:cubicBezTo>
                    <a:pt x="1308" y="798"/>
                    <a:pt x="1308" y="798"/>
                    <a:pt x="1308" y="798"/>
                  </a:cubicBezTo>
                  <a:cubicBezTo>
                    <a:pt x="1307" y="796"/>
                    <a:pt x="1307" y="796"/>
                    <a:pt x="1307" y="796"/>
                  </a:cubicBezTo>
                  <a:cubicBezTo>
                    <a:pt x="1306" y="793"/>
                    <a:pt x="1305" y="790"/>
                    <a:pt x="1305" y="789"/>
                  </a:cubicBezTo>
                  <a:cubicBezTo>
                    <a:pt x="1305" y="788"/>
                    <a:pt x="1305" y="788"/>
                    <a:pt x="1305" y="788"/>
                  </a:cubicBezTo>
                  <a:cubicBezTo>
                    <a:pt x="1305" y="788"/>
                    <a:pt x="1305" y="788"/>
                    <a:pt x="1305" y="788"/>
                  </a:cubicBezTo>
                  <a:cubicBezTo>
                    <a:pt x="1305" y="787"/>
                    <a:pt x="1305" y="786"/>
                    <a:pt x="1304" y="785"/>
                  </a:cubicBezTo>
                  <a:cubicBezTo>
                    <a:pt x="1304" y="784"/>
                    <a:pt x="1304" y="783"/>
                    <a:pt x="1304" y="782"/>
                  </a:cubicBezTo>
                  <a:cubicBezTo>
                    <a:pt x="1304" y="780"/>
                    <a:pt x="1303" y="778"/>
                    <a:pt x="1302" y="776"/>
                  </a:cubicBezTo>
                  <a:cubicBezTo>
                    <a:pt x="1301" y="774"/>
                    <a:pt x="1300" y="772"/>
                    <a:pt x="1300" y="770"/>
                  </a:cubicBezTo>
                  <a:cubicBezTo>
                    <a:pt x="1300" y="768"/>
                    <a:pt x="1299" y="765"/>
                    <a:pt x="1298" y="763"/>
                  </a:cubicBezTo>
                  <a:cubicBezTo>
                    <a:pt x="1297" y="761"/>
                    <a:pt x="1295" y="758"/>
                    <a:pt x="1295" y="756"/>
                  </a:cubicBezTo>
                  <a:cubicBezTo>
                    <a:pt x="1295" y="755"/>
                    <a:pt x="1294" y="753"/>
                    <a:pt x="1293" y="752"/>
                  </a:cubicBezTo>
                  <a:cubicBezTo>
                    <a:pt x="1293" y="751"/>
                    <a:pt x="1291" y="749"/>
                    <a:pt x="1291" y="747"/>
                  </a:cubicBezTo>
                  <a:cubicBezTo>
                    <a:pt x="1291" y="747"/>
                    <a:pt x="1291" y="747"/>
                    <a:pt x="1291" y="747"/>
                  </a:cubicBezTo>
                  <a:cubicBezTo>
                    <a:pt x="1291" y="747"/>
                    <a:pt x="1291" y="747"/>
                    <a:pt x="1291" y="747"/>
                  </a:cubicBezTo>
                  <a:cubicBezTo>
                    <a:pt x="1290" y="745"/>
                    <a:pt x="1289" y="743"/>
                    <a:pt x="1289" y="741"/>
                  </a:cubicBezTo>
                  <a:cubicBezTo>
                    <a:pt x="1288" y="739"/>
                    <a:pt x="1288" y="736"/>
                    <a:pt x="1288" y="734"/>
                  </a:cubicBezTo>
                  <a:cubicBezTo>
                    <a:pt x="1288" y="727"/>
                    <a:pt x="1288" y="727"/>
                    <a:pt x="1288" y="727"/>
                  </a:cubicBezTo>
                  <a:cubicBezTo>
                    <a:pt x="1288" y="727"/>
                    <a:pt x="1288" y="727"/>
                    <a:pt x="1288" y="727"/>
                  </a:cubicBezTo>
                  <a:cubicBezTo>
                    <a:pt x="1287" y="726"/>
                    <a:pt x="1287" y="725"/>
                    <a:pt x="1287" y="724"/>
                  </a:cubicBezTo>
                  <a:cubicBezTo>
                    <a:pt x="1287" y="723"/>
                    <a:pt x="1286" y="723"/>
                    <a:pt x="1286" y="722"/>
                  </a:cubicBezTo>
                  <a:cubicBezTo>
                    <a:pt x="1286" y="722"/>
                    <a:pt x="1286" y="722"/>
                    <a:pt x="1286" y="722"/>
                  </a:cubicBezTo>
                  <a:cubicBezTo>
                    <a:pt x="1286" y="721"/>
                    <a:pt x="1286" y="721"/>
                    <a:pt x="1286" y="721"/>
                  </a:cubicBezTo>
                  <a:cubicBezTo>
                    <a:pt x="1285" y="721"/>
                    <a:pt x="1284" y="719"/>
                    <a:pt x="1284" y="718"/>
                  </a:cubicBezTo>
                  <a:cubicBezTo>
                    <a:pt x="1284" y="718"/>
                    <a:pt x="1284" y="718"/>
                    <a:pt x="1284" y="718"/>
                  </a:cubicBezTo>
                  <a:cubicBezTo>
                    <a:pt x="1284" y="717"/>
                    <a:pt x="1284" y="717"/>
                    <a:pt x="1284" y="717"/>
                  </a:cubicBezTo>
                  <a:cubicBezTo>
                    <a:pt x="1284" y="717"/>
                    <a:pt x="1283" y="716"/>
                    <a:pt x="1283" y="715"/>
                  </a:cubicBezTo>
                  <a:cubicBezTo>
                    <a:pt x="1283" y="714"/>
                    <a:pt x="1283" y="713"/>
                    <a:pt x="1282" y="713"/>
                  </a:cubicBezTo>
                  <a:cubicBezTo>
                    <a:pt x="1282" y="712"/>
                    <a:pt x="1282" y="712"/>
                    <a:pt x="1282" y="712"/>
                  </a:cubicBezTo>
                  <a:cubicBezTo>
                    <a:pt x="1281" y="712"/>
                    <a:pt x="1281" y="712"/>
                    <a:pt x="1281" y="712"/>
                  </a:cubicBezTo>
                  <a:cubicBezTo>
                    <a:pt x="1281" y="710"/>
                    <a:pt x="1281" y="710"/>
                    <a:pt x="1281" y="710"/>
                  </a:cubicBezTo>
                  <a:cubicBezTo>
                    <a:pt x="1280" y="710"/>
                    <a:pt x="1280" y="710"/>
                    <a:pt x="1280" y="710"/>
                  </a:cubicBezTo>
                  <a:cubicBezTo>
                    <a:pt x="1280" y="710"/>
                    <a:pt x="1280" y="710"/>
                    <a:pt x="1280" y="710"/>
                  </a:cubicBezTo>
                  <a:cubicBezTo>
                    <a:pt x="1279" y="709"/>
                    <a:pt x="1279" y="709"/>
                    <a:pt x="1279" y="709"/>
                  </a:cubicBezTo>
                  <a:cubicBezTo>
                    <a:pt x="1278" y="709"/>
                    <a:pt x="1278" y="709"/>
                    <a:pt x="1278" y="709"/>
                  </a:cubicBezTo>
                  <a:cubicBezTo>
                    <a:pt x="1278" y="709"/>
                    <a:pt x="1277" y="708"/>
                    <a:pt x="1276" y="708"/>
                  </a:cubicBezTo>
                  <a:cubicBezTo>
                    <a:pt x="1276" y="708"/>
                    <a:pt x="1275" y="709"/>
                    <a:pt x="1275" y="709"/>
                  </a:cubicBezTo>
                  <a:cubicBezTo>
                    <a:pt x="1274" y="709"/>
                    <a:pt x="1274" y="709"/>
                    <a:pt x="1274" y="709"/>
                  </a:cubicBezTo>
                  <a:cubicBezTo>
                    <a:pt x="1274" y="710"/>
                    <a:pt x="1274" y="710"/>
                    <a:pt x="1274" y="710"/>
                  </a:cubicBezTo>
                  <a:cubicBezTo>
                    <a:pt x="1274" y="711"/>
                    <a:pt x="1273" y="711"/>
                    <a:pt x="1272" y="712"/>
                  </a:cubicBezTo>
                  <a:cubicBezTo>
                    <a:pt x="1272" y="712"/>
                    <a:pt x="1272" y="712"/>
                    <a:pt x="1272" y="712"/>
                  </a:cubicBezTo>
                  <a:cubicBezTo>
                    <a:pt x="1271" y="712"/>
                    <a:pt x="1271" y="712"/>
                    <a:pt x="1271" y="712"/>
                  </a:cubicBezTo>
                  <a:cubicBezTo>
                    <a:pt x="1271" y="712"/>
                    <a:pt x="1271" y="712"/>
                    <a:pt x="1271" y="712"/>
                  </a:cubicBezTo>
                  <a:cubicBezTo>
                    <a:pt x="1271" y="712"/>
                    <a:pt x="1270" y="712"/>
                    <a:pt x="1270" y="712"/>
                  </a:cubicBezTo>
                  <a:cubicBezTo>
                    <a:pt x="1269" y="712"/>
                    <a:pt x="1269" y="712"/>
                    <a:pt x="1268" y="712"/>
                  </a:cubicBezTo>
                  <a:cubicBezTo>
                    <a:pt x="1268" y="712"/>
                    <a:pt x="1268" y="712"/>
                    <a:pt x="1268" y="712"/>
                  </a:cubicBezTo>
                  <a:cubicBezTo>
                    <a:pt x="1264" y="709"/>
                    <a:pt x="1264" y="709"/>
                    <a:pt x="1264" y="709"/>
                  </a:cubicBezTo>
                  <a:cubicBezTo>
                    <a:pt x="1266" y="713"/>
                    <a:pt x="1266" y="713"/>
                    <a:pt x="1266" y="713"/>
                  </a:cubicBezTo>
                  <a:cubicBezTo>
                    <a:pt x="1266" y="714"/>
                    <a:pt x="1266" y="714"/>
                    <a:pt x="1266" y="714"/>
                  </a:cubicBezTo>
                  <a:cubicBezTo>
                    <a:pt x="1266" y="721"/>
                    <a:pt x="1266" y="721"/>
                    <a:pt x="1266" y="721"/>
                  </a:cubicBezTo>
                  <a:cubicBezTo>
                    <a:pt x="1266" y="722"/>
                    <a:pt x="1266" y="722"/>
                    <a:pt x="1266" y="723"/>
                  </a:cubicBezTo>
                  <a:cubicBezTo>
                    <a:pt x="1265" y="724"/>
                    <a:pt x="1264" y="726"/>
                    <a:pt x="1264" y="726"/>
                  </a:cubicBezTo>
                  <a:cubicBezTo>
                    <a:pt x="1262" y="727"/>
                    <a:pt x="1260" y="729"/>
                    <a:pt x="1259" y="731"/>
                  </a:cubicBezTo>
                  <a:cubicBezTo>
                    <a:pt x="1259" y="731"/>
                    <a:pt x="1259" y="732"/>
                    <a:pt x="1259" y="735"/>
                  </a:cubicBezTo>
                  <a:cubicBezTo>
                    <a:pt x="1259" y="737"/>
                    <a:pt x="1259" y="739"/>
                    <a:pt x="1259" y="740"/>
                  </a:cubicBezTo>
                  <a:cubicBezTo>
                    <a:pt x="1260" y="746"/>
                    <a:pt x="1260" y="746"/>
                    <a:pt x="1260" y="746"/>
                  </a:cubicBezTo>
                  <a:cubicBezTo>
                    <a:pt x="1259" y="748"/>
                    <a:pt x="1257" y="749"/>
                    <a:pt x="1255" y="751"/>
                  </a:cubicBezTo>
                  <a:cubicBezTo>
                    <a:pt x="1252" y="752"/>
                    <a:pt x="1250" y="753"/>
                    <a:pt x="1249" y="753"/>
                  </a:cubicBezTo>
                  <a:cubicBezTo>
                    <a:pt x="1249" y="753"/>
                    <a:pt x="1249" y="753"/>
                    <a:pt x="1249" y="753"/>
                  </a:cubicBezTo>
                  <a:cubicBezTo>
                    <a:pt x="1248" y="752"/>
                    <a:pt x="1247" y="750"/>
                    <a:pt x="1246" y="748"/>
                  </a:cubicBezTo>
                  <a:cubicBezTo>
                    <a:pt x="1246" y="746"/>
                    <a:pt x="1244" y="744"/>
                    <a:pt x="1243" y="744"/>
                  </a:cubicBezTo>
                  <a:cubicBezTo>
                    <a:pt x="1242" y="744"/>
                    <a:pt x="1242" y="743"/>
                    <a:pt x="1241" y="743"/>
                  </a:cubicBezTo>
                  <a:cubicBezTo>
                    <a:pt x="1240" y="743"/>
                    <a:pt x="1239" y="744"/>
                    <a:pt x="1238" y="745"/>
                  </a:cubicBezTo>
                  <a:cubicBezTo>
                    <a:pt x="1238" y="745"/>
                    <a:pt x="1238" y="745"/>
                    <a:pt x="1238" y="745"/>
                  </a:cubicBezTo>
                  <a:cubicBezTo>
                    <a:pt x="1238" y="746"/>
                    <a:pt x="1238" y="746"/>
                    <a:pt x="1238" y="746"/>
                  </a:cubicBezTo>
                  <a:cubicBezTo>
                    <a:pt x="1238" y="746"/>
                    <a:pt x="1238" y="747"/>
                    <a:pt x="1238" y="747"/>
                  </a:cubicBezTo>
                  <a:cubicBezTo>
                    <a:pt x="1238" y="747"/>
                    <a:pt x="1238" y="747"/>
                    <a:pt x="1237" y="747"/>
                  </a:cubicBezTo>
                  <a:cubicBezTo>
                    <a:pt x="1237" y="747"/>
                    <a:pt x="1237" y="747"/>
                    <a:pt x="1236" y="746"/>
                  </a:cubicBezTo>
                  <a:cubicBezTo>
                    <a:pt x="1235" y="745"/>
                    <a:pt x="1235" y="743"/>
                    <a:pt x="1234" y="742"/>
                  </a:cubicBezTo>
                  <a:cubicBezTo>
                    <a:pt x="1234" y="741"/>
                    <a:pt x="1234" y="741"/>
                    <a:pt x="1234" y="741"/>
                  </a:cubicBezTo>
                  <a:cubicBezTo>
                    <a:pt x="1234" y="741"/>
                    <a:pt x="1234" y="741"/>
                    <a:pt x="1234" y="741"/>
                  </a:cubicBezTo>
                  <a:cubicBezTo>
                    <a:pt x="1234" y="740"/>
                    <a:pt x="1234" y="739"/>
                    <a:pt x="1234" y="738"/>
                  </a:cubicBezTo>
                  <a:cubicBezTo>
                    <a:pt x="1233" y="737"/>
                    <a:pt x="1233" y="735"/>
                    <a:pt x="1233" y="735"/>
                  </a:cubicBezTo>
                  <a:cubicBezTo>
                    <a:pt x="1233" y="734"/>
                    <a:pt x="1233" y="734"/>
                    <a:pt x="1233" y="734"/>
                  </a:cubicBezTo>
                  <a:cubicBezTo>
                    <a:pt x="1232" y="732"/>
                    <a:pt x="1231" y="730"/>
                    <a:pt x="1230" y="728"/>
                  </a:cubicBezTo>
                  <a:cubicBezTo>
                    <a:pt x="1230" y="728"/>
                    <a:pt x="1230" y="728"/>
                    <a:pt x="1230" y="728"/>
                  </a:cubicBezTo>
                  <a:cubicBezTo>
                    <a:pt x="1230" y="728"/>
                    <a:pt x="1230" y="728"/>
                    <a:pt x="1230" y="728"/>
                  </a:cubicBezTo>
                  <a:cubicBezTo>
                    <a:pt x="1229" y="727"/>
                    <a:pt x="1227" y="725"/>
                    <a:pt x="1226" y="723"/>
                  </a:cubicBezTo>
                  <a:cubicBezTo>
                    <a:pt x="1225" y="722"/>
                    <a:pt x="1224" y="719"/>
                    <a:pt x="1224" y="718"/>
                  </a:cubicBezTo>
                  <a:cubicBezTo>
                    <a:pt x="1224" y="718"/>
                    <a:pt x="1224" y="718"/>
                    <a:pt x="1224" y="718"/>
                  </a:cubicBezTo>
                  <a:cubicBezTo>
                    <a:pt x="1225" y="718"/>
                    <a:pt x="1225" y="717"/>
                    <a:pt x="1225" y="716"/>
                  </a:cubicBezTo>
                  <a:cubicBezTo>
                    <a:pt x="1225" y="716"/>
                    <a:pt x="1225" y="715"/>
                    <a:pt x="1224" y="715"/>
                  </a:cubicBezTo>
                  <a:cubicBezTo>
                    <a:pt x="1224" y="715"/>
                    <a:pt x="1224" y="715"/>
                    <a:pt x="1224" y="715"/>
                  </a:cubicBezTo>
                  <a:cubicBezTo>
                    <a:pt x="1224" y="714"/>
                    <a:pt x="1225" y="712"/>
                    <a:pt x="1226" y="711"/>
                  </a:cubicBezTo>
                  <a:cubicBezTo>
                    <a:pt x="1227" y="710"/>
                    <a:pt x="1228" y="708"/>
                    <a:pt x="1227" y="706"/>
                  </a:cubicBezTo>
                  <a:cubicBezTo>
                    <a:pt x="1227" y="705"/>
                    <a:pt x="1227" y="703"/>
                    <a:pt x="1228" y="702"/>
                  </a:cubicBezTo>
                  <a:cubicBezTo>
                    <a:pt x="1228" y="702"/>
                    <a:pt x="1228" y="702"/>
                    <a:pt x="1228" y="702"/>
                  </a:cubicBezTo>
                  <a:cubicBezTo>
                    <a:pt x="1228" y="702"/>
                    <a:pt x="1228" y="702"/>
                    <a:pt x="1228" y="702"/>
                  </a:cubicBezTo>
                  <a:cubicBezTo>
                    <a:pt x="1228" y="700"/>
                    <a:pt x="1230" y="698"/>
                    <a:pt x="1230" y="698"/>
                  </a:cubicBezTo>
                  <a:cubicBezTo>
                    <a:pt x="1232" y="697"/>
                    <a:pt x="1233" y="695"/>
                    <a:pt x="1233" y="694"/>
                  </a:cubicBezTo>
                  <a:cubicBezTo>
                    <a:pt x="1233" y="694"/>
                    <a:pt x="1233" y="694"/>
                    <a:pt x="1233" y="694"/>
                  </a:cubicBezTo>
                  <a:cubicBezTo>
                    <a:pt x="1234" y="694"/>
                    <a:pt x="1235" y="693"/>
                    <a:pt x="1238" y="692"/>
                  </a:cubicBezTo>
                  <a:cubicBezTo>
                    <a:pt x="1238" y="692"/>
                    <a:pt x="1238" y="692"/>
                    <a:pt x="1238" y="692"/>
                  </a:cubicBezTo>
                  <a:cubicBezTo>
                    <a:pt x="1240" y="692"/>
                    <a:pt x="1240" y="692"/>
                    <a:pt x="1240" y="692"/>
                  </a:cubicBezTo>
                  <a:cubicBezTo>
                    <a:pt x="1241" y="691"/>
                    <a:pt x="1243" y="690"/>
                    <a:pt x="1244" y="689"/>
                  </a:cubicBezTo>
                  <a:cubicBezTo>
                    <a:pt x="1245" y="688"/>
                    <a:pt x="1246" y="686"/>
                    <a:pt x="1248" y="686"/>
                  </a:cubicBezTo>
                  <a:cubicBezTo>
                    <a:pt x="1248" y="686"/>
                    <a:pt x="1248" y="686"/>
                    <a:pt x="1248" y="686"/>
                  </a:cubicBezTo>
                  <a:cubicBezTo>
                    <a:pt x="1248" y="686"/>
                    <a:pt x="1248" y="686"/>
                    <a:pt x="1248" y="686"/>
                  </a:cubicBezTo>
                  <a:cubicBezTo>
                    <a:pt x="1250" y="685"/>
                    <a:pt x="1252" y="684"/>
                    <a:pt x="1253" y="684"/>
                  </a:cubicBezTo>
                  <a:cubicBezTo>
                    <a:pt x="1253" y="684"/>
                    <a:pt x="1253" y="684"/>
                    <a:pt x="1253" y="684"/>
                  </a:cubicBezTo>
                  <a:cubicBezTo>
                    <a:pt x="1255" y="684"/>
                    <a:pt x="1256" y="685"/>
                    <a:pt x="1257" y="685"/>
                  </a:cubicBezTo>
                  <a:cubicBezTo>
                    <a:pt x="1258" y="685"/>
                    <a:pt x="1258" y="685"/>
                    <a:pt x="1258" y="685"/>
                  </a:cubicBezTo>
                  <a:cubicBezTo>
                    <a:pt x="1259" y="685"/>
                    <a:pt x="1260" y="685"/>
                    <a:pt x="1260" y="685"/>
                  </a:cubicBezTo>
                  <a:cubicBezTo>
                    <a:pt x="1260" y="684"/>
                    <a:pt x="1261" y="684"/>
                    <a:pt x="1261" y="683"/>
                  </a:cubicBezTo>
                  <a:cubicBezTo>
                    <a:pt x="1262" y="681"/>
                    <a:pt x="1262" y="679"/>
                    <a:pt x="1263" y="678"/>
                  </a:cubicBezTo>
                  <a:cubicBezTo>
                    <a:pt x="1264" y="678"/>
                    <a:pt x="1264" y="677"/>
                    <a:pt x="1264" y="676"/>
                  </a:cubicBezTo>
                  <a:cubicBezTo>
                    <a:pt x="1264" y="676"/>
                    <a:pt x="1264" y="676"/>
                    <a:pt x="1264" y="676"/>
                  </a:cubicBezTo>
                  <a:cubicBezTo>
                    <a:pt x="1264" y="675"/>
                    <a:pt x="1264" y="675"/>
                    <a:pt x="1264" y="675"/>
                  </a:cubicBezTo>
                  <a:cubicBezTo>
                    <a:pt x="1264" y="675"/>
                    <a:pt x="1265" y="675"/>
                    <a:pt x="1266" y="675"/>
                  </a:cubicBezTo>
                  <a:cubicBezTo>
                    <a:pt x="1268" y="675"/>
                    <a:pt x="1269" y="673"/>
                    <a:pt x="1269" y="671"/>
                  </a:cubicBezTo>
                  <a:cubicBezTo>
                    <a:pt x="1269" y="670"/>
                    <a:pt x="1270" y="669"/>
                    <a:pt x="1270" y="668"/>
                  </a:cubicBezTo>
                  <a:cubicBezTo>
                    <a:pt x="1270" y="667"/>
                    <a:pt x="1270" y="667"/>
                    <a:pt x="1270" y="666"/>
                  </a:cubicBezTo>
                  <a:cubicBezTo>
                    <a:pt x="1271" y="665"/>
                    <a:pt x="1271" y="665"/>
                    <a:pt x="1271" y="665"/>
                  </a:cubicBezTo>
                  <a:cubicBezTo>
                    <a:pt x="1271" y="664"/>
                    <a:pt x="1272" y="664"/>
                    <a:pt x="1272" y="664"/>
                  </a:cubicBezTo>
                  <a:cubicBezTo>
                    <a:pt x="1273" y="664"/>
                    <a:pt x="1273" y="664"/>
                    <a:pt x="1273" y="664"/>
                  </a:cubicBezTo>
                  <a:cubicBezTo>
                    <a:pt x="1273" y="663"/>
                    <a:pt x="1273" y="663"/>
                    <a:pt x="1273" y="663"/>
                  </a:cubicBezTo>
                  <a:cubicBezTo>
                    <a:pt x="1273" y="661"/>
                    <a:pt x="1273" y="661"/>
                    <a:pt x="1273" y="661"/>
                  </a:cubicBezTo>
                  <a:cubicBezTo>
                    <a:pt x="1274" y="660"/>
                    <a:pt x="1275" y="658"/>
                    <a:pt x="1276" y="655"/>
                  </a:cubicBezTo>
                  <a:cubicBezTo>
                    <a:pt x="1276" y="655"/>
                    <a:pt x="1276" y="655"/>
                    <a:pt x="1276" y="655"/>
                  </a:cubicBezTo>
                  <a:cubicBezTo>
                    <a:pt x="1276" y="654"/>
                    <a:pt x="1276" y="654"/>
                    <a:pt x="1276" y="654"/>
                  </a:cubicBezTo>
                  <a:cubicBezTo>
                    <a:pt x="1276" y="654"/>
                    <a:pt x="1276" y="653"/>
                    <a:pt x="1276" y="652"/>
                  </a:cubicBezTo>
                  <a:cubicBezTo>
                    <a:pt x="1277" y="650"/>
                    <a:pt x="1277" y="649"/>
                    <a:pt x="1277" y="648"/>
                  </a:cubicBezTo>
                  <a:cubicBezTo>
                    <a:pt x="1277" y="647"/>
                    <a:pt x="1277" y="646"/>
                    <a:pt x="1278" y="646"/>
                  </a:cubicBezTo>
                  <a:cubicBezTo>
                    <a:pt x="1278" y="646"/>
                    <a:pt x="1278" y="645"/>
                    <a:pt x="1279" y="645"/>
                  </a:cubicBezTo>
                  <a:cubicBezTo>
                    <a:pt x="1279" y="645"/>
                    <a:pt x="1279" y="645"/>
                    <a:pt x="1279" y="646"/>
                  </a:cubicBezTo>
                  <a:cubicBezTo>
                    <a:pt x="1280" y="646"/>
                    <a:pt x="1280" y="646"/>
                    <a:pt x="1281" y="646"/>
                  </a:cubicBezTo>
                  <a:cubicBezTo>
                    <a:pt x="1281" y="646"/>
                    <a:pt x="1282" y="646"/>
                    <a:pt x="1283" y="646"/>
                  </a:cubicBezTo>
                  <a:cubicBezTo>
                    <a:pt x="1284" y="646"/>
                    <a:pt x="1284" y="646"/>
                    <a:pt x="1285" y="646"/>
                  </a:cubicBezTo>
                  <a:cubicBezTo>
                    <a:pt x="1287" y="645"/>
                    <a:pt x="1287" y="645"/>
                    <a:pt x="1287" y="645"/>
                  </a:cubicBezTo>
                  <a:cubicBezTo>
                    <a:pt x="1286" y="644"/>
                    <a:pt x="1286" y="644"/>
                    <a:pt x="1286" y="644"/>
                  </a:cubicBezTo>
                  <a:cubicBezTo>
                    <a:pt x="1286" y="644"/>
                    <a:pt x="1286" y="643"/>
                    <a:pt x="1286" y="643"/>
                  </a:cubicBezTo>
                  <a:cubicBezTo>
                    <a:pt x="1285" y="641"/>
                    <a:pt x="1283" y="640"/>
                    <a:pt x="1281" y="638"/>
                  </a:cubicBezTo>
                  <a:cubicBezTo>
                    <a:pt x="1280" y="637"/>
                    <a:pt x="1280" y="637"/>
                    <a:pt x="1280" y="637"/>
                  </a:cubicBezTo>
                  <a:cubicBezTo>
                    <a:pt x="1280" y="637"/>
                    <a:pt x="1280" y="637"/>
                    <a:pt x="1280" y="636"/>
                  </a:cubicBezTo>
                  <a:cubicBezTo>
                    <a:pt x="1280" y="634"/>
                    <a:pt x="1280" y="634"/>
                    <a:pt x="1280" y="634"/>
                  </a:cubicBezTo>
                  <a:cubicBezTo>
                    <a:pt x="1278" y="635"/>
                    <a:pt x="1278" y="635"/>
                    <a:pt x="1278" y="635"/>
                  </a:cubicBezTo>
                  <a:cubicBezTo>
                    <a:pt x="1278" y="635"/>
                    <a:pt x="1277" y="635"/>
                    <a:pt x="1277" y="635"/>
                  </a:cubicBezTo>
                  <a:cubicBezTo>
                    <a:pt x="1275" y="635"/>
                    <a:pt x="1275" y="635"/>
                    <a:pt x="1275" y="635"/>
                  </a:cubicBezTo>
                  <a:cubicBezTo>
                    <a:pt x="1275" y="635"/>
                    <a:pt x="1275" y="635"/>
                    <a:pt x="1275" y="635"/>
                  </a:cubicBezTo>
                  <a:cubicBezTo>
                    <a:pt x="1274" y="635"/>
                    <a:pt x="1272" y="633"/>
                    <a:pt x="1270" y="632"/>
                  </a:cubicBezTo>
                  <a:cubicBezTo>
                    <a:pt x="1269" y="632"/>
                    <a:pt x="1266" y="630"/>
                    <a:pt x="1264" y="630"/>
                  </a:cubicBezTo>
                  <a:cubicBezTo>
                    <a:pt x="1264" y="630"/>
                    <a:pt x="1263" y="630"/>
                    <a:pt x="1263" y="631"/>
                  </a:cubicBezTo>
                  <a:cubicBezTo>
                    <a:pt x="1259" y="631"/>
                    <a:pt x="1256" y="631"/>
                    <a:pt x="1255" y="632"/>
                  </a:cubicBezTo>
                  <a:cubicBezTo>
                    <a:pt x="1254" y="632"/>
                    <a:pt x="1252" y="633"/>
                    <a:pt x="1250" y="633"/>
                  </a:cubicBezTo>
                  <a:cubicBezTo>
                    <a:pt x="1248" y="634"/>
                    <a:pt x="1247" y="634"/>
                    <a:pt x="1246" y="634"/>
                  </a:cubicBezTo>
                  <a:cubicBezTo>
                    <a:pt x="1244" y="635"/>
                    <a:pt x="1243" y="635"/>
                    <a:pt x="1242" y="635"/>
                  </a:cubicBezTo>
                  <a:cubicBezTo>
                    <a:pt x="1241" y="635"/>
                    <a:pt x="1240" y="635"/>
                    <a:pt x="1240" y="635"/>
                  </a:cubicBezTo>
                  <a:cubicBezTo>
                    <a:pt x="1239" y="634"/>
                    <a:pt x="1239" y="634"/>
                    <a:pt x="1238" y="634"/>
                  </a:cubicBezTo>
                  <a:cubicBezTo>
                    <a:pt x="1237" y="634"/>
                    <a:pt x="1236" y="634"/>
                    <a:pt x="1235" y="635"/>
                  </a:cubicBezTo>
                  <a:cubicBezTo>
                    <a:pt x="1235" y="635"/>
                    <a:pt x="1235" y="635"/>
                    <a:pt x="1235" y="635"/>
                  </a:cubicBezTo>
                  <a:cubicBezTo>
                    <a:pt x="1235" y="635"/>
                    <a:pt x="1235" y="635"/>
                    <a:pt x="1235" y="635"/>
                  </a:cubicBezTo>
                  <a:cubicBezTo>
                    <a:pt x="1235" y="635"/>
                    <a:pt x="1234" y="635"/>
                    <a:pt x="1233" y="635"/>
                  </a:cubicBezTo>
                  <a:cubicBezTo>
                    <a:pt x="1232" y="635"/>
                    <a:pt x="1231" y="635"/>
                    <a:pt x="1230" y="635"/>
                  </a:cubicBezTo>
                  <a:cubicBezTo>
                    <a:pt x="1229" y="634"/>
                    <a:pt x="1228" y="634"/>
                    <a:pt x="1226" y="634"/>
                  </a:cubicBezTo>
                  <a:cubicBezTo>
                    <a:pt x="1225" y="634"/>
                    <a:pt x="1224" y="634"/>
                    <a:pt x="1223" y="633"/>
                  </a:cubicBezTo>
                  <a:cubicBezTo>
                    <a:pt x="1223" y="633"/>
                    <a:pt x="1223" y="633"/>
                    <a:pt x="1223" y="633"/>
                  </a:cubicBezTo>
                  <a:cubicBezTo>
                    <a:pt x="1215" y="634"/>
                    <a:pt x="1215" y="634"/>
                    <a:pt x="1215" y="634"/>
                  </a:cubicBezTo>
                  <a:cubicBezTo>
                    <a:pt x="1213" y="634"/>
                    <a:pt x="1213" y="634"/>
                    <a:pt x="1213" y="634"/>
                  </a:cubicBezTo>
                  <a:cubicBezTo>
                    <a:pt x="1211" y="635"/>
                    <a:pt x="1209" y="635"/>
                    <a:pt x="1208" y="636"/>
                  </a:cubicBezTo>
                  <a:cubicBezTo>
                    <a:pt x="1206" y="637"/>
                    <a:pt x="1203" y="637"/>
                    <a:pt x="1201" y="637"/>
                  </a:cubicBezTo>
                  <a:cubicBezTo>
                    <a:pt x="1193" y="637"/>
                    <a:pt x="1193" y="637"/>
                    <a:pt x="1193" y="637"/>
                  </a:cubicBezTo>
                  <a:cubicBezTo>
                    <a:pt x="1193" y="637"/>
                    <a:pt x="1191" y="638"/>
                    <a:pt x="1190" y="638"/>
                  </a:cubicBezTo>
                  <a:cubicBezTo>
                    <a:pt x="1188" y="638"/>
                    <a:pt x="1186" y="638"/>
                    <a:pt x="1184" y="638"/>
                  </a:cubicBezTo>
                  <a:cubicBezTo>
                    <a:pt x="1182" y="639"/>
                    <a:pt x="1179" y="639"/>
                    <a:pt x="1177" y="639"/>
                  </a:cubicBezTo>
                  <a:cubicBezTo>
                    <a:pt x="1177" y="639"/>
                    <a:pt x="1177" y="639"/>
                    <a:pt x="1177" y="639"/>
                  </a:cubicBezTo>
                  <a:cubicBezTo>
                    <a:pt x="1176" y="639"/>
                    <a:pt x="1174" y="639"/>
                    <a:pt x="1174" y="639"/>
                  </a:cubicBezTo>
                  <a:cubicBezTo>
                    <a:pt x="1173" y="639"/>
                    <a:pt x="1173" y="639"/>
                    <a:pt x="1173" y="639"/>
                  </a:cubicBezTo>
                  <a:cubicBezTo>
                    <a:pt x="1173" y="639"/>
                    <a:pt x="1172" y="638"/>
                    <a:pt x="1171" y="638"/>
                  </a:cubicBezTo>
                  <a:cubicBezTo>
                    <a:pt x="1169" y="637"/>
                    <a:pt x="1168" y="637"/>
                    <a:pt x="1168" y="636"/>
                  </a:cubicBezTo>
                  <a:cubicBezTo>
                    <a:pt x="1167" y="636"/>
                    <a:pt x="1167" y="636"/>
                    <a:pt x="1167" y="636"/>
                  </a:cubicBezTo>
                  <a:cubicBezTo>
                    <a:pt x="1167" y="636"/>
                    <a:pt x="1166" y="636"/>
                    <a:pt x="1165" y="636"/>
                  </a:cubicBezTo>
                  <a:cubicBezTo>
                    <a:pt x="1164" y="636"/>
                    <a:pt x="1162" y="636"/>
                    <a:pt x="1161" y="636"/>
                  </a:cubicBezTo>
                  <a:cubicBezTo>
                    <a:pt x="1161" y="635"/>
                    <a:pt x="1161" y="635"/>
                    <a:pt x="1161" y="635"/>
                  </a:cubicBezTo>
                  <a:cubicBezTo>
                    <a:pt x="1161" y="635"/>
                    <a:pt x="1160" y="635"/>
                    <a:pt x="1159" y="635"/>
                  </a:cubicBezTo>
                  <a:cubicBezTo>
                    <a:pt x="1158" y="635"/>
                    <a:pt x="1157" y="635"/>
                    <a:pt x="1157" y="634"/>
                  </a:cubicBezTo>
                  <a:cubicBezTo>
                    <a:pt x="1157" y="634"/>
                    <a:pt x="1157" y="634"/>
                    <a:pt x="1157" y="634"/>
                  </a:cubicBezTo>
                  <a:cubicBezTo>
                    <a:pt x="1155" y="634"/>
                    <a:pt x="1155" y="634"/>
                    <a:pt x="1155" y="634"/>
                  </a:cubicBezTo>
                  <a:cubicBezTo>
                    <a:pt x="1154" y="634"/>
                    <a:pt x="1152" y="634"/>
                    <a:pt x="1150" y="633"/>
                  </a:cubicBezTo>
                  <a:cubicBezTo>
                    <a:pt x="1149" y="633"/>
                    <a:pt x="1149" y="633"/>
                    <a:pt x="1149" y="633"/>
                  </a:cubicBezTo>
                  <a:cubicBezTo>
                    <a:pt x="1149" y="633"/>
                    <a:pt x="1149" y="633"/>
                    <a:pt x="1149" y="633"/>
                  </a:cubicBezTo>
                  <a:cubicBezTo>
                    <a:pt x="1148" y="633"/>
                    <a:pt x="1145" y="632"/>
                    <a:pt x="1145" y="629"/>
                  </a:cubicBezTo>
                  <a:cubicBezTo>
                    <a:pt x="1145" y="628"/>
                    <a:pt x="1145" y="628"/>
                    <a:pt x="1145" y="628"/>
                  </a:cubicBezTo>
                  <a:cubicBezTo>
                    <a:pt x="1145" y="628"/>
                    <a:pt x="1145" y="627"/>
                    <a:pt x="1146" y="626"/>
                  </a:cubicBezTo>
                  <a:cubicBezTo>
                    <a:pt x="1146" y="625"/>
                    <a:pt x="1146" y="625"/>
                    <a:pt x="1146" y="625"/>
                  </a:cubicBezTo>
                  <a:cubicBezTo>
                    <a:pt x="1146" y="624"/>
                    <a:pt x="1146" y="624"/>
                    <a:pt x="1146" y="624"/>
                  </a:cubicBezTo>
                  <a:cubicBezTo>
                    <a:pt x="1146" y="623"/>
                    <a:pt x="1146" y="623"/>
                    <a:pt x="1146" y="623"/>
                  </a:cubicBezTo>
                  <a:cubicBezTo>
                    <a:pt x="1146" y="622"/>
                    <a:pt x="1146" y="622"/>
                    <a:pt x="1146" y="621"/>
                  </a:cubicBezTo>
                  <a:cubicBezTo>
                    <a:pt x="1147" y="620"/>
                    <a:pt x="1147" y="619"/>
                    <a:pt x="1146" y="618"/>
                  </a:cubicBezTo>
                  <a:cubicBezTo>
                    <a:pt x="1146" y="617"/>
                    <a:pt x="1146" y="615"/>
                    <a:pt x="1145" y="613"/>
                  </a:cubicBezTo>
                  <a:cubicBezTo>
                    <a:pt x="1145" y="613"/>
                    <a:pt x="1144" y="610"/>
                    <a:pt x="1143" y="609"/>
                  </a:cubicBezTo>
                  <a:cubicBezTo>
                    <a:pt x="1143" y="609"/>
                    <a:pt x="1143" y="609"/>
                    <a:pt x="1143" y="609"/>
                  </a:cubicBezTo>
                  <a:cubicBezTo>
                    <a:pt x="1143" y="607"/>
                    <a:pt x="1143" y="605"/>
                    <a:pt x="1144" y="604"/>
                  </a:cubicBezTo>
                  <a:cubicBezTo>
                    <a:pt x="1144" y="604"/>
                    <a:pt x="1144" y="604"/>
                    <a:pt x="1144" y="604"/>
                  </a:cubicBezTo>
                  <a:cubicBezTo>
                    <a:pt x="1145" y="604"/>
                    <a:pt x="1145" y="604"/>
                    <a:pt x="1145" y="604"/>
                  </a:cubicBezTo>
                  <a:cubicBezTo>
                    <a:pt x="1145" y="602"/>
                    <a:pt x="1145" y="601"/>
                    <a:pt x="1144" y="599"/>
                  </a:cubicBezTo>
                  <a:cubicBezTo>
                    <a:pt x="1144" y="599"/>
                    <a:pt x="1144" y="599"/>
                    <a:pt x="1144" y="599"/>
                  </a:cubicBezTo>
                  <a:cubicBezTo>
                    <a:pt x="1144" y="599"/>
                    <a:pt x="1144" y="599"/>
                    <a:pt x="1144" y="599"/>
                  </a:cubicBezTo>
                  <a:cubicBezTo>
                    <a:pt x="1144" y="598"/>
                    <a:pt x="1143" y="597"/>
                    <a:pt x="1142" y="596"/>
                  </a:cubicBezTo>
                  <a:cubicBezTo>
                    <a:pt x="1142" y="595"/>
                    <a:pt x="1142" y="595"/>
                    <a:pt x="1141" y="594"/>
                  </a:cubicBezTo>
                  <a:cubicBezTo>
                    <a:pt x="1141" y="592"/>
                    <a:pt x="1138" y="589"/>
                    <a:pt x="1136" y="587"/>
                  </a:cubicBezTo>
                  <a:cubicBezTo>
                    <a:pt x="1134" y="586"/>
                    <a:pt x="1134" y="586"/>
                    <a:pt x="1134" y="586"/>
                  </a:cubicBezTo>
                  <a:cubicBezTo>
                    <a:pt x="1134" y="586"/>
                    <a:pt x="1134" y="586"/>
                    <a:pt x="1134" y="586"/>
                  </a:cubicBezTo>
                  <a:cubicBezTo>
                    <a:pt x="1134" y="586"/>
                    <a:pt x="1134" y="586"/>
                    <a:pt x="1134" y="586"/>
                  </a:cubicBezTo>
                  <a:cubicBezTo>
                    <a:pt x="1133" y="585"/>
                    <a:pt x="1133" y="585"/>
                    <a:pt x="1133" y="585"/>
                  </a:cubicBezTo>
                  <a:cubicBezTo>
                    <a:pt x="1132" y="586"/>
                    <a:pt x="1132" y="586"/>
                    <a:pt x="1132" y="586"/>
                  </a:cubicBezTo>
                  <a:cubicBezTo>
                    <a:pt x="1131" y="587"/>
                    <a:pt x="1131" y="587"/>
                    <a:pt x="1131" y="587"/>
                  </a:cubicBezTo>
                  <a:cubicBezTo>
                    <a:pt x="1131" y="591"/>
                    <a:pt x="1131" y="591"/>
                    <a:pt x="1131" y="591"/>
                  </a:cubicBezTo>
                  <a:cubicBezTo>
                    <a:pt x="1131" y="592"/>
                    <a:pt x="1131" y="592"/>
                    <a:pt x="1131" y="592"/>
                  </a:cubicBezTo>
                  <a:cubicBezTo>
                    <a:pt x="1132" y="592"/>
                    <a:pt x="1132" y="593"/>
                    <a:pt x="1132" y="594"/>
                  </a:cubicBezTo>
                  <a:cubicBezTo>
                    <a:pt x="1132" y="594"/>
                    <a:pt x="1132" y="595"/>
                    <a:pt x="1132" y="596"/>
                  </a:cubicBezTo>
                  <a:cubicBezTo>
                    <a:pt x="1131" y="596"/>
                    <a:pt x="1131" y="596"/>
                    <a:pt x="1131" y="596"/>
                  </a:cubicBezTo>
                  <a:cubicBezTo>
                    <a:pt x="1131" y="596"/>
                    <a:pt x="1131" y="596"/>
                    <a:pt x="1131" y="596"/>
                  </a:cubicBezTo>
                  <a:cubicBezTo>
                    <a:pt x="1131" y="597"/>
                    <a:pt x="1131" y="597"/>
                    <a:pt x="1131" y="597"/>
                  </a:cubicBezTo>
                  <a:cubicBezTo>
                    <a:pt x="1130" y="598"/>
                    <a:pt x="1130" y="598"/>
                    <a:pt x="1129" y="598"/>
                  </a:cubicBezTo>
                  <a:cubicBezTo>
                    <a:pt x="1129" y="598"/>
                    <a:pt x="1129" y="598"/>
                    <a:pt x="1129" y="598"/>
                  </a:cubicBezTo>
                  <a:cubicBezTo>
                    <a:pt x="1128" y="597"/>
                    <a:pt x="1127" y="597"/>
                    <a:pt x="1126" y="597"/>
                  </a:cubicBezTo>
                  <a:cubicBezTo>
                    <a:pt x="1126" y="597"/>
                    <a:pt x="1125" y="596"/>
                    <a:pt x="1124" y="596"/>
                  </a:cubicBezTo>
                  <a:cubicBezTo>
                    <a:pt x="1124" y="596"/>
                    <a:pt x="1124" y="596"/>
                    <a:pt x="1124" y="596"/>
                  </a:cubicBezTo>
                  <a:cubicBezTo>
                    <a:pt x="1119" y="596"/>
                    <a:pt x="1119" y="596"/>
                    <a:pt x="1119" y="596"/>
                  </a:cubicBezTo>
                  <a:cubicBezTo>
                    <a:pt x="1119" y="596"/>
                    <a:pt x="1119" y="596"/>
                    <a:pt x="1119" y="596"/>
                  </a:cubicBezTo>
                  <a:cubicBezTo>
                    <a:pt x="1119" y="596"/>
                    <a:pt x="1118" y="596"/>
                    <a:pt x="1118" y="596"/>
                  </a:cubicBezTo>
                  <a:cubicBezTo>
                    <a:pt x="1118" y="596"/>
                    <a:pt x="1117" y="596"/>
                    <a:pt x="1116" y="595"/>
                  </a:cubicBezTo>
                  <a:cubicBezTo>
                    <a:pt x="1115" y="595"/>
                    <a:pt x="1115" y="595"/>
                    <a:pt x="1114" y="595"/>
                  </a:cubicBezTo>
                  <a:cubicBezTo>
                    <a:pt x="1113" y="593"/>
                    <a:pt x="1112" y="591"/>
                    <a:pt x="1110" y="591"/>
                  </a:cubicBezTo>
                  <a:cubicBezTo>
                    <a:pt x="1110" y="590"/>
                    <a:pt x="1110" y="590"/>
                    <a:pt x="1110" y="590"/>
                  </a:cubicBezTo>
                  <a:cubicBezTo>
                    <a:pt x="1110" y="590"/>
                    <a:pt x="1110" y="590"/>
                    <a:pt x="1110" y="590"/>
                  </a:cubicBezTo>
                  <a:cubicBezTo>
                    <a:pt x="1108" y="590"/>
                    <a:pt x="1106" y="589"/>
                    <a:pt x="1106" y="588"/>
                  </a:cubicBezTo>
                  <a:cubicBezTo>
                    <a:pt x="1105" y="586"/>
                    <a:pt x="1105" y="586"/>
                    <a:pt x="1105" y="585"/>
                  </a:cubicBezTo>
                  <a:cubicBezTo>
                    <a:pt x="1105" y="585"/>
                    <a:pt x="1105" y="585"/>
                    <a:pt x="1105" y="585"/>
                  </a:cubicBezTo>
                  <a:cubicBezTo>
                    <a:pt x="1105" y="584"/>
                    <a:pt x="1105" y="584"/>
                    <a:pt x="1105" y="584"/>
                  </a:cubicBezTo>
                  <a:cubicBezTo>
                    <a:pt x="1105" y="584"/>
                    <a:pt x="1105" y="584"/>
                    <a:pt x="1105" y="583"/>
                  </a:cubicBezTo>
                  <a:cubicBezTo>
                    <a:pt x="1105" y="583"/>
                    <a:pt x="1105" y="583"/>
                    <a:pt x="1105" y="582"/>
                  </a:cubicBezTo>
                  <a:cubicBezTo>
                    <a:pt x="1105" y="582"/>
                    <a:pt x="1105" y="582"/>
                    <a:pt x="1105" y="582"/>
                  </a:cubicBezTo>
                  <a:cubicBezTo>
                    <a:pt x="1105" y="582"/>
                    <a:pt x="1105" y="582"/>
                    <a:pt x="1105" y="582"/>
                  </a:cubicBezTo>
                  <a:cubicBezTo>
                    <a:pt x="1105" y="581"/>
                    <a:pt x="1105" y="580"/>
                    <a:pt x="1104" y="580"/>
                  </a:cubicBezTo>
                  <a:cubicBezTo>
                    <a:pt x="1104" y="579"/>
                    <a:pt x="1103" y="579"/>
                    <a:pt x="1103" y="578"/>
                  </a:cubicBezTo>
                  <a:cubicBezTo>
                    <a:pt x="1102" y="578"/>
                    <a:pt x="1101" y="578"/>
                    <a:pt x="1101" y="577"/>
                  </a:cubicBezTo>
                  <a:cubicBezTo>
                    <a:pt x="1100" y="577"/>
                    <a:pt x="1099" y="576"/>
                    <a:pt x="1098" y="576"/>
                  </a:cubicBezTo>
                  <a:cubicBezTo>
                    <a:pt x="1097" y="576"/>
                    <a:pt x="1097" y="576"/>
                    <a:pt x="1097" y="576"/>
                  </a:cubicBezTo>
                  <a:cubicBezTo>
                    <a:pt x="1096" y="577"/>
                    <a:pt x="1096" y="577"/>
                    <a:pt x="1096" y="577"/>
                  </a:cubicBezTo>
                  <a:cubicBezTo>
                    <a:pt x="1096" y="578"/>
                    <a:pt x="1096" y="578"/>
                    <a:pt x="1096" y="578"/>
                  </a:cubicBezTo>
                  <a:cubicBezTo>
                    <a:pt x="1096" y="579"/>
                    <a:pt x="1097" y="581"/>
                    <a:pt x="1098" y="581"/>
                  </a:cubicBezTo>
                  <a:cubicBezTo>
                    <a:pt x="1099" y="582"/>
                    <a:pt x="1099" y="584"/>
                    <a:pt x="1099" y="585"/>
                  </a:cubicBezTo>
                  <a:cubicBezTo>
                    <a:pt x="1099" y="586"/>
                    <a:pt x="1098" y="586"/>
                    <a:pt x="1097" y="586"/>
                  </a:cubicBezTo>
                  <a:cubicBezTo>
                    <a:pt x="1096" y="586"/>
                    <a:pt x="1095" y="586"/>
                    <a:pt x="1095" y="586"/>
                  </a:cubicBezTo>
                  <a:cubicBezTo>
                    <a:pt x="1094" y="586"/>
                    <a:pt x="1093" y="586"/>
                    <a:pt x="1092" y="586"/>
                  </a:cubicBezTo>
                  <a:cubicBezTo>
                    <a:pt x="1091" y="586"/>
                    <a:pt x="1088" y="585"/>
                    <a:pt x="1087" y="583"/>
                  </a:cubicBezTo>
                  <a:cubicBezTo>
                    <a:pt x="1086" y="583"/>
                    <a:pt x="1086" y="583"/>
                    <a:pt x="1086" y="583"/>
                  </a:cubicBezTo>
                  <a:cubicBezTo>
                    <a:pt x="1086" y="583"/>
                    <a:pt x="1086" y="583"/>
                    <a:pt x="1086" y="583"/>
                  </a:cubicBezTo>
                  <a:cubicBezTo>
                    <a:pt x="1085" y="583"/>
                    <a:pt x="1084" y="581"/>
                    <a:pt x="1084" y="579"/>
                  </a:cubicBezTo>
                  <a:cubicBezTo>
                    <a:pt x="1084" y="578"/>
                    <a:pt x="1083" y="577"/>
                    <a:pt x="1081" y="576"/>
                  </a:cubicBezTo>
                  <a:cubicBezTo>
                    <a:pt x="1080" y="576"/>
                    <a:pt x="1077" y="574"/>
                    <a:pt x="1077" y="573"/>
                  </a:cubicBezTo>
                  <a:cubicBezTo>
                    <a:pt x="1076" y="573"/>
                    <a:pt x="1076" y="573"/>
                    <a:pt x="1076" y="573"/>
                  </a:cubicBezTo>
                  <a:cubicBezTo>
                    <a:pt x="1076" y="573"/>
                    <a:pt x="1076" y="573"/>
                    <a:pt x="1076" y="573"/>
                  </a:cubicBezTo>
                  <a:cubicBezTo>
                    <a:pt x="1075" y="573"/>
                    <a:pt x="1073" y="572"/>
                    <a:pt x="1073" y="571"/>
                  </a:cubicBezTo>
                  <a:cubicBezTo>
                    <a:pt x="1073" y="571"/>
                    <a:pt x="1073" y="571"/>
                    <a:pt x="1073" y="571"/>
                  </a:cubicBezTo>
                  <a:cubicBezTo>
                    <a:pt x="1073" y="571"/>
                    <a:pt x="1073" y="571"/>
                    <a:pt x="1073" y="571"/>
                  </a:cubicBezTo>
                  <a:cubicBezTo>
                    <a:pt x="1072" y="570"/>
                    <a:pt x="1072" y="570"/>
                    <a:pt x="1072" y="569"/>
                  </a:cubicBezTo>
                  <a:cubicBezTo>
                    <a:pt x="1071" y="569"/>
                    <a:pt x="1071" y="568"/>
                    <a:pt x="1070" y="568"/>
                  </a:cubicBezTo>
                  <a:cubicBezTo>
                    <a:pt x="1070" y="567"/>
                    <a:pt x="1069" y="567"/>
                    <a:pt x="1069" y="567"/>
                  </a:cubicBezTo>
                  <a:cubicBezTo>
                    <a:pt x="1068" y="566"/>
                    <a:pt x="1068" y="566"/>
                    <a:pt x="1068" y="566"/>
                  </a:cubicBezTo>
                  <a:cubicBezTo>
                    <a:pt x="1068" y="567"/>
                    <a:pt x="1068" y="567"/>
                    <a:pt x="1068" y="567"/>
                  </a:cubicBezTo>
                  <a:cubicBezTo>
                    <a:pt x="1067" y="567"/>
                    <a:pt x="1066" y="568"/>
                    <a:pt x="1066" y="569"/>
                  </a:cubicBezTo>
                  <a:cubicBezTo>
                    <a:pt x="1066" y="569"/>
                    <a:pt x="1066" y="570"/>
                    <a:pt x="1066" y="570"/>
                  </a:cubicBezTo>
                  <a:cubicBezTo>
                    <a:pt x="1065" y="571"/>
                    <a:pt x="1065" y="572"/>
                    <a:pt x="1065" y="573"/>
                  </a:cubicBezTo>
                  <a:cubicBezTo>
                    <a:pt x="1065" y="575"/>
                    <a:pt x="1065" y="575"/>
                    <a:pt x="1065" y="575"/>
                  </a:cubicBezTo>
                  <a:cubicBezTo>
                    <a:pt x="1069" y="575"/>
                    <a:pt x="1069" y="575"/>
                    <a:pt x="1069" y="575"/>
                  </a:cubicBezTo>
                  <a:cubicBezTo>
                    <a:pt x="1071" y="575"/>
                    <a:pt x="1072" y="576"/>
                    <a:pt x="1073" y="578"/>
                  </a:cubicBezTo>
                  <a:cubicBezTo>
                    <a:pt x="1073" y="578"/>
                    <a:pt x="1074" y="580"/>
                    <a:pt x="1071" y="583"/>
                  </a:cubicBezTo>
                  <a:cubicBezTo>
                    <a:pt x="1069" y="584"/>
                    <a:pt x="1067" y="585"/>
                    <a:pt x="1066" y="587"/>
                  </a:cubicBezTo>
                  <a:cubicBezTo>
                    <a:pt x="1066" y="588"/>
                    <a:pt x="1065" y="590"/>
                    <a:pt x="1063" y="591"/>
                  </a:cubicBezTo>
                  <a:cubicBezTo>
                    <a:pt x="1063" y="591"/>
                    <a:pt x="1061" y="592"/>
                    <a:pt x="1060" y="592"/>
                  </a:cubicBezTo>
                  <a:cubicBezTo>
                    <a:pt x="1060" y="593"/>
                    <a:pt x="1060" y="593"/>
                    <a:pt x="1060" y="593"/>
                  </a:cubicBezTo>
                  <a:cubicBezTo>
                    <a:pt x="1060" y="593"/>
                    <a:pt x="1060" y="593"/>
                    <a:pt x="1060" y="593"/>
                  </a:cubicBezTo>
                  <a:cubicBezTo>
                    <a:pt x="1059" y="594"/>
                    <a:pt x="1057" y="596"/>
                    <a:pt x="1057" y="598"/>
                  </a:cubicBezTo>
                  <a:cubicBezTo>
                    <a:pt x="1057" y="600"/>
                    <a:pt x="1056" y="603"/>
                    <a:pt x="1055" y="604"/>
                  </a:cubicBezTo>
                  <a:cubicBezTo>
                    <a:pt x="1055" y="604"/>
                    <a:pt x="1055" y="605"/>
                    <a:pt x="1055" y="607"/>
                  </a:cubicBezTo>
                  <a:cubicBezTo>
                    <a:pt x="1055" y="608"/>
                    <a:pt x="1055" y="608"/>
                    <a:pt x="1055" y="608"/>
                  </a:cubicBezTo>
                  <a:cubicBezTo>
                    <a:pt x="1055" y="608"/>
                    <a:pt x="1055" y="608"/>
                    <a:pt x="1055" y="608"/>
                  </a:cubicBezTo>
                  <a:cubicBezTo>
                    <a:pt x="1056" y="609"/>
                    <a:pt x="1056" y="610"/>
                    <a:pt x="1056" y="611"/>
                  </a:cubicBezTo>
                  <a:cubicBezTo>
                    <a:pt x="1056" y="614"/>
                    <a:pt x="1056" y="614"/>
                    <a:pt x="1056" y="614"/>
                  </a:cubicBezTo>
                  <a:cubicBezTo>
                    <a:pt x="1057" y="613"/>
                    <a:pt x="1057" y="613"/>
                    <a:pt x="1057" y="613"/>
                  </a:cubicBezTo>
                  <a:cubicBezTo>
                    <a:pt x="1058" y="613"/>
                    <a:pt x="1058" y="613"/>
                    <a:pt x="1059" y="613"/>
                  </a:cubicBezTo>
                  <a:cubicBezTo>
                    <a:pt x="1060" y="613"/>
                    <a:pt x="1060" y="613"/>
                    <a:pt x="1060" y="613"/>
                  </a:cubicBezTo>
                  <a:cubicBezTo>
                    <a:pt x="1061" y="613"/>
                    <a:pt x="1063" y="613"/>
                    <a:pt x="1063" y="613"/>
                  </a:cubicBezTo>
                  <a:cubicBezTo>
                    <a:pt x="1064" y="614"/>
                    <a:pt x="1064" y="614"/>
                    <a:pt x="1064" y="614"/>
                  </a:cubicBezTo>
                  <a:cubicBezTo>
                    <a:pt x="1064" y="614"/>
                    <a:pt x="1064" y="614"/>
                    <a:pt x="1064" y="614"/>
                  </a:cubicBezTo>
                  <a:cubicBezTo>
                    <a:pt x="1065" y="614"/>
                    <a:pt x="1068" y="615"/>
                    <a:pt x="1069" y="617"/>
                  </a:cubicBezTo>
                  <a:cubicBezTo>
                    <a:pt x="1071" y="618"/>
                    <a:pt x="1073" y="621"/>
                    <a:pt x="1074" y="623"/>
                  </a:cubicBezTo>
                  <a:cubicBezTo>
                    <a:pt x="1074" y="624"/>
                    <a:pt x="1076" y="627"/>
                    <a:pt x="1079" y="628"/>
                  </a:cubicBezTo>
                  <a:cubicBezTo>
                    <a:pt x="1080" y="628"/>
                    <a:pt x="1081" y="628"/>
                    <a:pt x="1082" y="628"/>
                  </a:cubicBezTo>
                  <a:cubicBezTo>
                    <a:pt x="1083" y="628"/>
                    <a:pt x="1084" y="628"/>
                    <a:pt x="1084" y="627"/>
                  </a:cubicBezTo>
                  <a:cubicBezTo>
                    <a:pt x="1084" y="627"/>
                    <a:pt x="1084" y="627"/>
                    <a:pt x="1084" y="627"/>
                  </a:cubicBezTo>
                  <a:cubicBezTo>
                    <a:pt x="1085" y="627"/>
                    <a:pt x="1085" y="627"/>
                    <a:pt x="1085" y="627"/>
                  </a:cubicBezTo>
                  <a:cubicBezTo>
                    <a:pt x="1086" y="627"/>
                    <a:pt x="1087" y="627"/>
                    <a:pt x="1088" y="627"/>
                  </a:cubicBezTo>
                  <a:cubicBezTo>
                    <a:pt x="1089" y="627"/>
                    <a:pt x="1090" y="627"/>
                    <a:pt x="1091" y="627"/>
                  </a:cubicBezTo>
                  <a:cubicBezTo>
                    <a:pt x="1091" y="627"/>
                    <a:pt x="1091" y="627"/>
                    <a:pt x="1091" y="627"/>
                  </a:cubicBezTo>
                  <a:cubicBezTo>
                    <a:pt x="1091" y="627"/>
                    <a:pt x="1091" y="627"/>
                    <a:pt x="1091" y="627"/>
                  </a:cubicBezTo>
                  <a:cubicBezTo>
                    <a:pt x="1093" y="627"/>
                    <a:pt x="1094" y="629"/>
                    <a:pt x="1094" y="631"/>
                  </a:cubicBezTo>
                  <a:cubicBezTo>
                    <a:pt x="1094" y="632"/>
                    <a:pt x="1096" y="635"/>
                    <a:pt x="1098" y="636"/>
                  </a:cubicBezTo>
                  <a:cubicBezTo>
                    <a:pt x="1101" y="636"/>
                    <a:pt x="1101" y="639"/>
                    <a:pt x="1101" y="640"/>
                  </a:cubicBezTo>
                  <a:cubicBezTo>
                    <a:pt x="1101" y="640"/>
                    <a:pt x="1101" y="640"/>
                    <a:pt x="1101" y="640"/>
                  </a:cubicBezTo>
                  <a:cubicBezTo>
                    <a:pt x="1101" y="640"/>
                    <a:pt x="1101" y="640"/>
                    <a:pt x="1101" y="641"/>
                  </a:cubicBezTo>
                  <a:cubicBezTo>
                    <a:pt x="1100" y="642"/>
                    <a:pt x="1099" y="642"/>
                    <a:pt x="1098" y="643"/>
                  </a:cubicBezTo>
                  <a:cubicBezTo>
                    <a:pt x="1096" y="643"/>
                    <a:pt x="1094" y="644"/>
                    <a:pt x="1093" y="645"/>
                  </a:cubicBezTo>
                  <a:cubicBezTo>
                    <a:pt x="1093" y="645"/>
                    <a:pt x="1092" y="646"/>
                    <a:pt x="1091" y="646"/>
                  </a:cubicBezTo>
                  <a:cubicBezTo>
                    <a:pt x="1090" y="646"/>
                    <a:pt x="1089" y="645"/>
                    <a:pt x="1088" y="645"/>
                  </a:cubicBezTo>
                  <a:cubicBezTo>
                    <a:pt x="1087" y="645"/>
                    <a:pt x="1086" y="644"/>
                    <a:pt x="1084" y="644"/>
                  </a:cubicBezTo>
                  <a:cubicBezTo>
                    <a:pt x="1083" y="644"/>
                    <a:pt x="1081" y="644"/>
                    <a:pt x="1080" y="644"/>
                  </a:cubicBezTo>
                  <a:cubicBezTo>
                    <a:pt x="1080" y="644"/>
                    <a:pt x="1080" y="644"/>
                    <a:pt x="1080" y="644"/>
                  </a:cubicBezTo>
                  <a:cubicBezTo>
                    <a:pt x="1080" y="644"/>
                    <a:pt x="1080" y="644"/>
                    <a:pt x="1080" y="644"/>
                  </a:cubicBezTo>
                  <a:cubicBezTo>
                    <a:pt x="1077" y="644"/>
                    <a:pt x="1076" y="645"/>
                    <a:pt x="1076" y="647"/>
                  </a:cubicBezTo>
                  <a:cubicBezTo>
                    <a:pt x="1076" y="648"/>
                    <a:pt x="1075" y="650"/>
                    <a:pt x="1075" y="651"/>
                  </a:cubicBezTo>
                  <a:cubicBezTo>
                    <a:pt x="1075" y="652"/>
                    <a:pt x="1075" y="653"/>
                    <a:pt x="1075" y="654"/>
                  </a:cubicBezTo>
                  <a:cubicBezTo>
                    <a:pt x="1074" y="655"/>
                    <a:pt x="1074" y="656"/>
                    <a:pt x="1073" y="657"/>
                  </a:cubicBezTo>
                  <a:cubicBezTo>
                    <a:pt x="1072" y="658"/>
                    <a:pt x="1072" y="659"/>
                    <a:pt x="1071" y="660"/>
                  </a:cubicBezTo>
                  <a:cubicBezTo>
                    <a:pt x="1070" y="662"/>
                    <a:pt x="1068" y="662"/>
                    <a:pt x="1067" y="662"/>
                  </a:cubicBezTo>
                  <a:cubicBezTo>
                    <a:pt x="1064" y="661"/>
                    <a:pt x="1063" y="661"/>
                    <a:pt x="1062" y="661"/>
                  </a:cubicBezTo>
                  <a:cubicBezTo>
                    <a:pt x="1061" y="661"/>
                    <a:pt x="1061" y="662"/>
                    <a:pt x="1061" y="663"/>
                  </a:cubicBezTo>
                  <a:cubicBezTo>
                    <a:pt x="1061" y="664"/>
                    <a:pt x="1060" y="666"/>
                    <a:pt x="1059" y="668"/>
                  </a:cubicBezTo>
                  <a:cubicBezTo>
                    <a:pt x="1059" y="668"/>
                    <a:pt x="1058" y="669"/>
                    <a:pt x="1058" y="669"/>
                  </a:cubicBezTo>
                  <a:cubicBezTo>
                    <a:pt x="1057" y="671"/>
                    <a:pt x="1056" y="673"/>
                    <a:pt x="1056" y="674"/>
                  </a:cubicBezTo>
                  <a:cubicBezTo>
                    <a:pt x="1056" y="674"/>
                    <a:pt x="1056" y="674"/>
                    <a:pt x="1056" y="674"/>
                  </a:cubicBezTo>
                  <a:cubicBezTo>
                    <a:pt x="1055" y="675"/>
                    <a:pt x="1055" y="677"/>
                    <a:pt x="1056" y="679"/>
                  </a:cubicBezTo>
                  <a:cubicBezTo>
                    <a:pt x="1057" y="680"/>
                    <a:pt x="1058" y="681"/>
                    <a:pt x="1058" y="681"/>
                  </a:cubicBezTo>
                  <a:cubicBezTo>
                    <a:pt x="1058" y="681"/>
                    <a:pt x="1059" y="682"/>
                    <a:pt x="1060" y="684"/>
                  </a:cubicBezTo>
                  <a:cubicBezTo>
                    <a:pt x="1060" y="684"/>
                    <a:pt x="1060" y="684"/>
                    <a:pt x="1060" y="684"/>
                  </a:cubicBezTo>
                  <a:cubicBezTo>
                    <a:pt x="1060" y="684"/>
                    <a:pt x="1060" y="684"/>
                    <a:pt x="1060" y="684"/>
                  </a:cubicBezTo>
                  <a:cubicBezTo>
                    <a:pt x="1061" y="685"/>
                    <a:pt x="1063" y="685"/>
                    <a:pt x="1064" y="685"/>
                  </a:cubicBezTo>
                  <a:cubicBezTo>
                    <a:pt x="1066" y="685"/>
                    <a:pt x="1069" y="686"/>
                    <a:pt x="1070" y="687"/>
                  </a:cubicBezTo>
                  <a:cubicBezTo>
                    <a:pt x="1070" y="687"/>
                    <a:pt x="1070" y="687"/>
                    <a:pt x="1070" y="687"/>
                  </a:cubicBezTo>
                  <a:cubicBezTo>
                    <a:pt x="1070" y="687"/>
                    <a:pt x="1070" y="687"/>
                    <a:pt x="1070" y="687"/>
                  </a:cubicBezTo>
                  <a:cubicBezTo>
                    <a:pt x="1071" y="687"/>
                    <a:pt x="1071" y="688"/>
                    <a:pt x="1072" y="688"/>
                  </a:cubicBezTo>
                  <a:cubicBezTo>
                    <a:pt x="1073" y="688"/>
                    <a:pt x="1075" y="689"/>
                    <a:pt x="1075" y="689"/>
                  </a:cubicBezTo>
                  <a:cubicBezTo>
                    <a:pt x="1075" y="689"/>
                    <a:pt x="1075" y="689"/>
                    <a:pt x="1075" y="689"/>
                  </a:cubicBezTo>
                  <a:cubicBezTo>
                    <a:pt x="1076" y="690"/>
                    <a:pt x="1076" y="690"/>
                    <a:pt x="1076" y="690"/>
                  </a:cubicBezTo>
                  <a:cubicBezTo>
                    <a:pt x="1077" y="690"/>
                    <a:pt x="1077" y="690"/>
                    <a:pt x="1078" y="691"/>
                  </a:cubicBezTo>
                  <a:cubicBezTo>
                    <a:pt x="1078" y="691"/>
                    <a:pt x="1078" y="691"/>
                    <a:pt x="1078" y="691"/>
                  </a:cubicBezTo>
                  <a:cubicBezTo>
                    <a:pt x="1078" y="691"/>
                    <a:pt x="1078" y="691"/>
                    <a:pt x="1078" y="691"/>
                  </a:cubicBezTo>
                  <a:cubicBezTo>
                    <a:pt x="1079" y="691"/>
                    <a:pt x="1079" y="691"/>
                    <a:pt x="1081" y="692"/>
                  </a:cubicBezTo>
                  <a:cubicBezTo>
                    <a:pt x="1082" y="692"/>
                    <a:pt x="1083" y="692"/>
                    <a:pt x="1085" y="692"/>
                  </a:cubicBezTo>
                  <a:cubicBezTo>
                    <a:pt x="1086" y="692"/>
                    <a:pt x="1086" y="692"/>
                    <a:pt x="1086" y="692"/>
                  </a:cubicBezTo>
                  <a:cubicBezTo>
                    <a:pt x="1088" y="692"/>
                    <a:pt x="1089" y="693"/>
                    <a:pt x="1090" y="693"/>
                  </a:cubicBezTo>
                  <a:cubicBezTo>
                    <a:pt x="1091" y="694"/>
                    <a:pt x="1092" y="697"/>
                    <a:pt x="1092" y="698"/>
                  </a:cubicBezTo>
                  <a:cubicBezTo>
                    <a:pt x="1092" y="704"/>
                    <a:pt x="1092" y="704"/>
                    <a:pt x="1092" y="704"/>
                  </a:cubicBezTo>
                  <a:cubicBezTo>
                    <a:pt x="1092" y="706"/>
                    <a:pt x="1093" y="708"/>
                    <a:pt x="1094" y="709"/>
                  </a:cubicBezTo>
                  <a:cubicBezTo>
                    <a:pt x="1094" y="710"/>
                    <a:pt x="1094" y="712"/>
                    <a:pt x="1093" y="713"/>
                  </a:cubicBezTo>
                  <a:cubicBezTo>
                    <a:pt x="1092" y="713"/>
                    <a:pt x="1091" y="715"/>
                    <a:pt x="1090" y="715"/>
                  </a:cubicBezTo>
                  <a:cubicBezTo>
                    <a:pt x="1089" y="715"/>
                    <a:pt x="1089" y="715"/>
                    <a:pt x="1089" y="715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088" y="716"/>
                    <a:pt x="1087" y="717"/>
                    <a:pt x="1086" y="718"/>
                  </a:cubicBezTo>
                  <a:cubicBezTo>
                    <a:pt x="1086" y="719"/>
                    <a:pt x="1086" y="719"/>
                    <a:pt x="1086" y="719"/>
                  </a:cubicBezTo>
                  <a:cubicBezTo>
                    <a:pt x="1086" y="719"/>
                    <a:pt x="1086" y="719"/>
                    <a:pt x="1086" y="719"/>
                  </a:cubicBezTo>
                  <a:cubicBezTo>
                    <a:pt x="1086" y="720"/>
                    <a:pt x="1086" y="721"/>
                    <a:pt x="1086" y="722"/>
                  </a:cubicBezTo>
                  <a:cubicBezTo>
                    <a:pt x="1086" y="723"/>
                    <a:pt x="1085" y="724"/>
                    <a:pt x="1085" y="725"/>
                  </a:cubicBezTo>
                  <a:cubicBezTo>
                    <a:pt x="1085" y="726"/>
                    <a:pt x="1086" y="729"/>
                    <a:pt x="1087" y="730"/>
                  </a:cubicBezTo>
                  <a:cubicBezTo>
                    <a:pt x="1088" y="731"/>
                    <a:pt x="1089" y="733"/>
                    <a:pt x="1090" y="734"/>
                  </a:cubicBezTo>
                  <a:cubicBezTo>
                    <a:pt x="1090" y="734"/>
                    <a:pt x="1091" y="734"/>
                    <a:pt x="1091" y="735"/>
                  </a:cubicBezTo>
                  <a:cubicBezTo>
                    <a:pt x="1092" y="735"/>
                    <a:pt x="1093" y="736"/>
                    <a:pt x="1094" y="737"/>
                  </a:cubicBezTo>
                  <a:cubicBezTo>
                    <a:pt x="1095" y="737"/>
                    <a:pt x="1095" y="737"/>
                    <a:pt x="1095" y="737"/>
                  </a:cubicBezTo>
                  <a:cubicBezTo>
                    <a:pt x="1095" y="737"/>
                    <a:pt x="1095" y="737"/>
                    <a:pt x="1095" y="737"/>
                  </a:cubicBezTo>
                  <a:cubicBezTo>
                    <a:pt x="1096" y="738"/>
                    <a:pt x="1097" y="739"/>
                    <a:pt x="1097" y="739"/>
                  </a:cubicBezTo>
                  <a:cubicBezTo>
                    <a:pt x="1097" y="741"/>
                    <a:pt x="1097" y="741"/>
                    <a:pt x="1097" y="741"/>
                  </a:cubicBezTo>
                  <a:cubicBezTo>
                    <a:pt x="1097" y="742"/>
                    <a:pt x="1096" y="743"/>
                    <a:pt x="1096" y="744"/>
                  </a:cubicBezTo>
                  <a:cubicBezTo>
                    <a:pt x="1096" y="745"/>
                    <a:pt x="1096" y="746"/>
                    <a:pt x="1096" y="746"/>
                  </a:cubicBezTo>
                  <a:cubicBezTo>
                    <a:pt x="1095" y="746"/>
                    <a:pt x="1095" y="746"/>
                    <a:pt x="1095" y="746"/>
                  </a:cubicBezTo>
                  <a:cubicBezTo>
                    <a:pt x="1095" y="747"/>
                    <a:pt x="1095" y="747"/>
                    <a:pt x="1095" y="747"/>
                  </a:cubicBezTo>
                  <a:cubicBezTo>
                    <a:pt x="1096" y="749"/>
                    <a:pt x="1097" y="750"/>
                    <a:pt x="1098" y="750"/>
                  </a:cubicBezTo>
                  <a:cubicBezTo>
                    <a:pt x="1099" y="750"/>
                    <a:pt x="1100" y="750"/>
                    <a:pt x="1101" y="750"/>
                  </a:cubicBezTo>
                  <a:cubicBezTo>
                    <a:pt x="1102" y="750"/>
                    <a:pt x="1103" y="750"/>
                    <a:pt x="1104" y="750"/>
                  </a:cubicBezTo>
                  <a:cubicBezTo>
                    <a:pt x="1105" y="751"/>
                    <a:pt x="1106" y="751"/>
                    <a:pt x="1106" y="752"/>
                  </a:cubicBezTo>
                  <a:cubicBezTo>
                    <a:pt x="1107" y="753"/>
                    <a:pt x="1107" y="754"/>
                    <a:pt x="1106" y="754"/>
                  </a:cubicBezTo>
                  <a:cubicBezTo>
                    <a:pt x="1105" y="756"/>
                    <a:pt x="1104" y="759"/>
                    <a:pt x="1104" y="760"/>
                  </a:cubicBezTo>
                  <a:cubicBezTo>
                    <a:pt x="1104" y="762"/>
                    <a:pt x="1105" y="765"/>
                    <a:pt x="1106" y="766"/>
                  </a:cubicBezTo>
                  <a:cubicBezTo>
                    <a:pt x="1107" y="767"/>
                    <a:pt x="1107" y="768"/>
                    <a:pt x="1107" y="768"/>
                  </a:cubicBezTo>
                  <a:cubicBezTo>
                    <a:pt x="1108" y="770"/>
                    <a:pt x="1108" y="771"/>
                    <a:pt x="1109" y="771"/>
                  </a:cubicBezTo>
                  <a:cubicBezTo>
                    <a:pt x="1110" y="773"/>
                    <a:pt x="1110" y="775"/>
                    <a:pt x="1109" y="776"/>
                  </a:cubicBezTo>
                  <a:cubicBezTo>
                    <a:pt x="1108" y="778"/>
                    <a:pt x="1108" y="781"/>
                    <a:pt x="1109" y="782"/>
                  </a:cubicBezTo>
                  <a:cubicBezTo>
                    <a:pt x="1109" y="784"/>
                    <a:pt x="1110" y="786"/>
                    <a:pt x="1111" y="787"/>
                  </a:cubicBezTo>
                  <a:cubicBezTo>
                    <a:pt x="1112" y="789"/>
                    <a:pt x="1112" y="792"/>
                    <a:pt x="1112" y="793"/>
                  </a:cubicBezTo>
                  <a:cubicBezTo>
                    <a:pt x="1112" y="795"/>
                    <a:pt x="1112" y="798"/>
                    <a:pt x="1114" y="800"/>
                  </a:cubicBezTo>
                  <a:cubicBezTo>
                    <a:pt x="1115" y="802"/>
                    <a:pt x="1115" y="802"/>
                    <a:pt x="1115" y="802"/>
                  </a:cubicBezTo>
                  <a:cubicBezTo>
                    <a:pt x="1116" y="803"/>
                    <a:pt x="1116" y="804"/>
                    <a:pt x="1117" y="805"/>
                  </a:cubicBezTo>
                  <a:cubicBezTo>
                    <a:pt x="1117" y="806"/>
                    <a:pt x="1118" y="807"/>
                    <a:pt x="1118" y="807"/>
                  </a:cubicBezTo>
                  <a:cubicBezTo>
                    <a:pt x="1118" y="807"/>
                    <a:pt x="1118" y="807"/>
                    <a:pt x="1118" y="807"/>
                  </a:cubicBezTo>
                  <a:cubicBezTo>
                    <a:pt x="1118" y="808"/>
                    <a:pt x="1117" y="809"/>
                    <a:pt x="1117" y="810"/>
                  </a:cubicBezTo>
                  <a:cubicBezTo>
                    <a:pt x="1117" y="812"/>
                    <a:pt x="1117" y="814"/>
                    <a:pt x="1118" y="815"/>
                  </a:cubicBezTo>
                  <a:cubicBezTo>
                    <a:pt x="1118" y="821"/>
                    <a:pt x="1118" y="821"/>
                    <a:pt x="1118" y="821"/>
                  </a:cubicBezTo>
                  <a:cubicBezTo>
                    <a:pt x="1117" y="823"/>
                    <a:pt x="1117" y="824"/>
                    <a:pt x="1117" y="824"/>
                  </a:cubicBezTo>
                  <a:cubicBezTo>
                    <a:pt x="1115" y="823"/>
                    <a:pt x="1115" y="823"/>
                    <a:pt x="1115" y="823"/>
                  </a:cubicBezTo>
                  <a:cubicBezTo>
                    <a:pt x="1113" y="821"/>
                    <a:pt x="1112" y="820"/>
                    <a:pt x="1112" y="820"/>
                  </a:cubicBezTo>
                  <a:cubicBezTo>
                    <a:pt x="1111" y="820"/>
                    <a:pt x="1111" y="820"/>
                    <a:pt x="1111" y="820"/>
                  </a:cubicBezTo>
                  <a:cubicBezTo>
                    <a:pt x="1109" y="820"/>
                    <a:pt x="1109" y="820"/>
                    <a:pt x="1109" y="820"/>
                  </a:cubicBezTo>
                  <a:cubicBezTo>
                    <a:pt x="1110" y="822"/>
                    <a:pt x="1110" y="822"/>
                    <a:pt x="1110" y="822"/>
                  </a:cubicBezTo>
                  <a:cubicBezTo>
                    <a:pt x="1110" y="823"/>
                    <a:pt x="1110" y="823"/>
                    <a:pt x="1110" y="823"/>
                  </a:cubicBezTo>
                  <a:cubicBezTo>
                    <a:pt x="1110" y="823"/>
                    <a:pt x="1110" y="823"/>
                    <a:pt x="1110" y="823"/>
                  </a:cubicBezTo>
                  <a:cubicBezTo>
                    <a:pt x="1111" y="823"/>
                    <a:pt x="1111" y="823"/>
                    <a:pt x="1111" y="823"/>
                  </a:cubicBezTo>
                  <a:cubicBezTo>
                    <a:pt x="1111" y="823"/>
                    <a:pt x="1112" y="824"/>
                    <a:pt x="1112" y="824"/>
                  </a:cubicBezTo>
                  <a:cubicBezTo>
                    <a:pt x="1113" y="825"/>
                    <a:pt x="1113" y="825"/>
                    <a:pt x="1113" y="825"/>
                  </a:cubicBezTo>
                  <a:cubicBezTo>
                    <a:pt x="1114" y="826"/>
                    <a:pt x="1114" y="826"/>
                    <a:pt x="1115" y="827"/>
                  </a:cubicBezTo>
                  <a:cubicBezTo>
                    <a:pt x="1115" y="828"/>
                    <a:pt x="1115" y="828"/>
                    <a:pt x="1116" y="829"/>
                  </a:cubicBezTo>
                  <a:cubicBezTo>
                    <a:pt x="1116" y="829"/>
                    <a:pt x="1116" y="829"/>
                    <a:pt x="1116" y="829"/>
                  </a:cubicBezTo>
                  <a:cubicBezTo>
                    <a:pt x="1116" y="829"/>
                    <a:pt x="1116" y="829"/>
                    <a:pt x="1116" y="829"/>
                  </a:cubicBezTo>
                  <a:cubicBezTo>
                    <a:pt x="1116" y="829"/>
                    <a:pt x="1116" y="830"/>
                    <a:pt x="1117" y="831"/>
                  </a:cubicBezTo>
                  <a:cubicBezTo>
                    <a:pt x="1118" y="831"/>
                    <a:pt x="1118" y="832"/>
                    <a:pt x="1119" y="833"/>
                  </a:cubicBezTo>
                  <a:cubicBezTo>
                    <a:pt x="1119" y="833"/>
                    <a:pt x="1119" y="834"/>
                    <a:pt x="1119" y="835"/>
                  </a:cubicBezTo>
                  <a:cubicBezTo>
                    <a:pt x="1119" y="836"/>
                    <a:pt x="1119" y="837"/>
                    <a:pt x="1118" y="837"/>
                  </a:cubicBezTo>
                  <a:cubicBezTo>
                    <a:pt x="1118" y="837"/>
                    <a:pt x="1118" y="837"/>
                    <a:pt x="1118" y="837"/>
                  </a:cubicBezTo>
                  <a:cubicBezTo>
                    <a:pt x="1117" y="837"/>
                    <a:pt x="1117" y="837"/>
                    <a:pt x="1117" y="837"/>
                  </a:cubicBezTo>
                  <a:cubicBezTo>
                    <a:pt x="1117" y="838"/>
                    <a:pt x="1115" y="838"/>
                    <a:pt x="1113" y="838"/>
                  </a:cubicBezTo>
                  <a:cubicBezTo>
                    <a:pt x="1111" y="838"/>
                    <a:pt x="1110" y="836"/>
                    <a:pt x="1108" y="835"/>
                  </a:cubicBezTo>
                  <a:cubicBezTo>
                    <a:pt x="1108" y="834"/>
                    <a:pt x="1107" y="834"/>
                    <a:pt x="1107" y="834"/>
                  </a:cubicBezTo>
                  <a:cubicBezTo>
                    <a:pt x="1106" y="834"/>
                    <a:pt x="1106" y="834"/>
                    <a:pt x="1106" y="834"/>
                  </a:cubicBezTo>
                  <a:cubicBezTo>
                    <a:pt x="1105" y="835"/>
                    <a:pt x="1105" y="835"/>
                    <a:pt x="1105" y="835"/>
                  </a:cubicBezTo>
                  <a:cubicBezTo>
                    <a:pt x="1105" y="835"/>
                    <a:pt x="1105" y="836"/>
                    <a:pt x="1105" y="836"/>
                  </a:cubicBezTo>
                  <a:cubicBezTo>
                    <a:pt x="1104" y="836"/>
                    <a:pt x="1104" y="836"/>
                    <a:pt x="1104" y="836"/>
                  </a:cubicBezTo>
                  <a:cubicBezTo>
                    <a:pt x="1104" y="837"/>
                    <a:pt x="1104" y="837"/>
                    <a:pt x="1104" y="837"/>
                  </a:cubicBezTo>
                  <a:cubicBezTo>
                    <a:pt x="1103" y="837"/>
                    <a:pt x="1103" y="837"/>
                    <a:pt x="1103" y="837"/>
                  </a:cubicBezTo>
                  <a:cubicBezTo>
                    <a:pt x="1103" y="838"/>
                    <a:pt x="1103" y="838"/>
                    <a:pt x="1102" y="839"/>
                  </a:cubicBezTo>
                  <a:cubicBezTo>
                    <a:pt x="1102" y="839"/>
                    <a:pt x="1102" y="839"/>
                    <a:pt x="1102" y="839"/>
                  </a:cubicBezTo>
                  <a:cubicBezTo>
                    <a:pt x="1102" y="840"/>
                    <a:pt x="1102" y="840"/>
                    <a:pt x="1102" y="840"/>
                  </a:cubicBezTo>
                  <a:cubicBezTo>
                    <a:pt x="1102" y="841"/>
                    <a:pt x="1101" y="841"/>
                    <a:pt x="1100" y="841"/>
                  </a:cubicBezTo>
                  <a:cubicBezTo>
                    <a:pt x="1100" y="841"/>
                    <a:pt x="1100" y="841"/>
                    <a:pt x="1100" y="841"/>
                  </a:cubicBezTo>
                  <a:cubicBezTo>
                    <a:pt x="1100" y="840"/>
                    <a:pt x="1099" y="840"/>
                    <a:pt x="1098" y="838"/>
                  </a:cubicBezTo>
                  <a:cubicBezTo>
                    <a:pt x="1098" y="824"/>
                    <a:pt x="1098" y="824"/>
                    <a:pt x="1098" y="824"/>
                  </a:cubicBezTo>
                  <a:cubicBezTo>
                    <a:pt x="1098" y="824"/>
                    <a:pt x="1098" y="823"/>
                    <a:pt x="1098" y="822"/>
                  </a:cubicBezTo>
                  <a:cubicBezTo>
                    <a:pt x="1099" y="821"/>
                    <a:pt x="1099" y="821"/>
                    <a:pt x="1099" y="821"/>
                  </a:cubicBezTo>
                  <a:cubicBezTo>
                    <a:pt x="1099" y="818"/>
                    <a:pt x="1099" y="818"/>
                    <a:pt x="1099" y="818"/>
                  </a:cubicBezTo>
                  <a:cubicBezTo>
                    <a:pt x="1097" y="820"/>
                    <a:pt x="1097" y="820"/>
                    <a:pt x="1097" y="820"/>
                  </a:cubicBezTo>
                  <a:cubicBezTo>
                    <a:pt x="1096" y="820"/>
                    <a:pt x="1096" y="820"/>
                    <a:pt x="1095" y="820"/>
                  </a:cubicBezTo>
                  <a:cubicBezTo>
                    <a:pt x="1095" y="820"/>
                    <a:pt x="1095" y="820"/>
                    <a:pt x="1095" y="820"/>
                  </a:cubicBezTo>
                  <a:cubicBezTo>
                    <a:pt x="1095" y="819"/>
                    <a:pt x="1094" y="819"/>
                    <a:pt x="1094" y="818"/>
                  </a:cubicBezTo>
                  <a:cubicBezTo>
                    <a:pt x="1092" y="817"/>
                    <a:pt x="1092" y="817"/>
                    <a:pt x="1092" y="817"/>
                  </a:cubicBezTo>
                  <a:cubicBezTo>
                    <a:pt x="1092" y="818"/>
                    <a:pt x="1092" y="818"/>
                    <a:pt x="1092" y="818"/>
                  </a:cubicBezTo>
                  <a:cubicBezTo>
                    <a:pt x="1092" y="818"/>
                    <a:pt x="1092" y="818"/>
                    <a:pt x="1092" y="818"/>
                  </a:cubicBezTo>
                  <a:cubicBezTo>
                    <a:pt x="1092" y="819"/>
                    <a:pt x="1092" y="819"/>
                    <a:pt x="1091" y="820"/>
                  </a:cubicBezTo>
                  <a:cubicBezTo>
                    <a:pt x="1091" y="821"/>
                    <a:pt x="1091" y="822"/>
                    <a:pt x="1091" y="823"/>
                  </a:cubicBezTo>
                  <a:cubicBezTo>
                    <a:pt x="1091" y="824"/>
                    <a:pt x="1090" y="826"/>
                    <a:pt x="1089" y="827"/>
                  </a:cubicBezTo>
                  <a:cubicBezTo>
                    <a:pt x="1089" y="827"/>
                    <a:pt x="1089" y="827"/>
                    <a:pt x="1089" y="827"/>
                  </a:cubicBezTo>
                  <a:cubicBezTo>
                    <a:pt x="1089" y="827"/>
                    <a:pt x="1088" y="827"/>
                    <a:pt x="1088" y="826"/>
                  </a:cubicBezTo>
                  <a:cubicBezTo>
                    <a:pt x="1087" y="826"/>
                    <a:pt x="1087" y="826"/>
                    <a:pt x="1087" y="826"/>
                  </a:cubicBezTo>
                  <a:cubicBezTo>
                    <a:pt x="1086" y="826"/>
                    <a:pt x="1086" y="826"/>
                    <a:pt x="1086" y="826"/>
                  </a:cubicBezTo>
                  <a:cubicBezTo>
                    <a:pt x="1086" y="827"/>
                    <a:pt x="1086" y="827"/>
                    <a:pt x="1086" y="827"/>
                  </a:cubicBezTo>
                  <a:cubicBezTo>
                    <a:pt x="1086" y="829"/>
                    <a:pt x="1086" y="831"/>
                    <a:pt x="1085" y="832"/>
                  </a:cubicBezTo>
                  <a:cubicBezTo>
                    <a:pt x="1085" y="832"/>
                    <a:pt x="1085" y="832"/>
                    <a:pt x="1085" y="832"/>
                  </a:cubicBezTo>
                  <a:cubicBezTo>
                    <a:pt x="1085" y="835"/>
                    <a:pt x="1085" y="835"/>
                    <a:pt x="1085" y="835"/>
                  </a:cubicBezTo>
                  <a:cubicBezTo>
                    <a:pt x="1085" y="836"/>
                    <a:pt x="1085" y="836"/>
                    <a:pt x="1084" y="837"/>
                  </a:cubicBezTo>
                  <a:cubicBezTo>
                    <a:pt x="1084" y="838"/>
                    <a:pt x="1084" y="838"/>
                    <a:pt x="1084" y="839"/>
                  </a:cubicBezTo>
                  <a:cubicBezTo>
                    <a:pt x="1084" y="840"/>
                    <a:pt x="1083" y="840"/>
                    <a:pt x="1082" y="840"/>
                  </a:cubicBezTo>
                  <a:cubicBezTo>
                    <a:pt x="1082" y="840"/>
                    <a:pt x="1081" y="840"/>
                    <a:pt x="1081" y="839"/>
                  </a:cubicBezTo>
                  <a:cubicBezTo>
                    <a:pt x="1081" y="839"/>
                    <a:pt x="1081" y="838"/>
                    <a:pt x="1080" y="838"/>
                  </a:cubicBezTo>
                  <a:cubicBezTo>
                    <a:pt x="1080" y="836"/>
                    <a:pt x="1080" y="836"/>
                    <a:pt x="1079" y="835"/>
                  </a:cubicBezTo>
                  <a:cubicBezTo>
                    <a:pt x="1077" y="833"/>
                    <a:pt x="1077" y="833"/>
                    <a:pt x="1077" y="833"/>
                  </a:cubicBezTo>
                  <a:cubicBezTo>
                    <a:pt x="1077" y="836"/>
                    <a:pt x="1077" y="836"/>
                    <a:pt x="1077" y="836"/>
                  </a:cubicBezTo>
                  <a:cubicBezTo>
                    <a:pt x="1077" y="836"/>
                    <a:pt x="1077" y="836"/>
                    <a:pt x="1077" y="836"/>
                  </a:cubicBezTo>
                  <a:cubicBezTo>
                    <a:pt x="1077" y="837"/>
                    <a:pt x="1077" y="838"/>
                    <a:pt x="1076" y="839"/>
                  </a:cubicBezTo>
                  <a:cubicBezTo>
                    <a:pt x="1076" y="840"/>
                    <a:pt x="1076" y="840"/>
                    <a:pt x="1076" y="841"/>
                  </a:cubicBezTo>
                  <a:cubicBezTo>
                    <a:pt x="1076" y="844"/>
                    <a:pt x="1076" y="844"/>
                    <a:pt x="1076" y="844"/>
                  </a:cubicBezTo>
                  <a:cubicBezTo>
                    <a:pt x="1075" y="844"/>
                    <a:pt x="1075" y="844"/>
                    <a:pt x="1075" y="844"/>
                  </a:cubicBezTo>
                  <a:cubicBezTo>
                    <a:pt x="1075" y="844"/>
                    <a:pt x="1074" y="844"/>
                    <a:pt x="1074" y="843"/>
                  </a:cubicBezTo>
                  <a:cubicBezTo>
                    <a:pt x="1074" y="843"/>
                    <a:pt x="1074" y="843"/>
                    <a:pt x="1074" y="843"/>
                  </a:cubicBezTo>
                  <a:cubicBezTo>
                    <a:pt x="1074" y="843"/>
                    <a:pt x="1074" y="843"/>
                    <a:pt x="1074" y="843"/>
                  </a:cubicBezTo>
                  <a:cubicBezTo>
                    <a:pt x="1073" y="842"/>
                    <a:pt x="1072" y="841"/>
                    <a:pt x="1072" y="840"/>
                  </a:cubicBezTo>
                  <a:cubicBezTo>
                    <a:pt x="1072" y="840"/>
                    <a:pt x="1072" y="840"/>
                    <a:pt x="1072" y="840"/>
                  </a:cubicBezTo>
                  <a:cubicBezTo>
                    <a:pt x="1072" y="840"/>
                    <a:pt x="1072" y="840"/>
                    <a:pt x="1072" y="840"/>
                  </a:cubicBezTo>
                  <a:cubicBezTo>
                    <a:pt x="1071" y="839"/>
                    <a:pt x="1071" y="837"/>
                    <a:pt x="1071" y="837"/>
                  </a:cubicBezTo>
                  <a:cubicBezTo>
                    <a:pt x="1071" y="834"/>
                    <a:pt x="1071" y="833"/>
                    <a:pt x="1070" y="832"/>
                  </a:cubicBezTo>
                  <a:cubicBezTo>
                    <a:pt x="1070" y="832"/>
                    <a:pt x="1070" y="832"/>
                    <a:pt x="1070" y="832"/>
                  </a:cubicBezTo>
                  <a:cubicBezTo>
                    <a:pt x="1070" y="832"/>
                    <a:pt x="1070" y="829"/>
                    <a:pt x="1069" y="828"/>
                  </a:cubicBezTo>
                  <a:cubicBezTo>
                    <a:pt x="1068" y="827"/>
                    <a:pt x="1068" y="825"/>
                    <a:pt x="1068" y="824"/>
                  </a:cubicBezTo>
                  <a:cubicBezTo>
                    <a:pt x="1068" y="822"/>
                    <a:pt x="1068" y="821"/>
                    <a:pt x="1069" y="819"/>
                  </a:cubicBezTo>
                  <a:cubicBezTo>
                    <a:pt x="1070" y="818"/>
                    <a:pt x="1070" y="818"/>
                    <a:pt x="1070" y="815"/>
                  </a:cubicBezTo>
                  <a:cubicBezTo>
                    <a:pt x="1070" y="813"/>
                    <a:pt x="1070" y="812"/>
                    <a:pt x="1069" y="811"/>
                  </a:cubicBezTo>
                  <a:cubicBezTo>
                    <a:pt x="1068" y="810"/>
                    <a:pt x="1067" y="809"/>
                    <a:pt x="1066" y="809"/>
                  </a:cubicBezTo>
                  <a:cubicBezTo>
                    <a:pt x="1065" y="809"/>
                    <a:pt x="1065" y="809"/>
                    <a:pt x="1064" y="808"/>
                  </a:cubicBezTo>
                  <a:cubicBezTo>
                    <a:pt x="1064" y="808"/>
                    <a:pt x="1064" y="808"/>
                    <a:pt x="1064" y="808"/>
                  </a:cubicBezTo>
                  <a:cubicBezTo>
                    <a:pt x="1062" y="808"/>
                    <a:pt x="1062" y="808"/>
                    <a:pt x="1062" y="808"/>
                  </a:cubicBezTo>
                  <a:cubicBezTo>
                    <a:pt x="1061" y="808"/>
                    <a:pt x="1060" y="807"/>
                    <a:pt x="1059" y="806"/>
                  </a:cubicBezTo>
                  <a:cubicBezTo>
                    <a:pt x="1057" y="808"/>
                    <a:pt x="1057" y="808"/>
                    <a:pt x="1057" y="808"/>
                  </a:cubicBezTo>
                  <a:cubicBezTo>
                    <a:pt x="1058" y="808"/>
                    <a:pt x="1059" y="809"/>
                    <a:pt x="1059" y="810"/>
                  </a:cubicBezTo>
                  <a:cubicBezTo>
                    <a:pt x="1060" y="811"/>
                    <a:pt x="1063" y="811"/>
                    <a:pt x="1064" y="811"/>
                  </a:cubicBezTo>
                  <a:cubicBezTo>
                    <a:pt x="1065" y="811"/>
                    <a:pt x="1066" y="812"/>
                    <a:pt x="1067" y="813"/>
                  </a:cubicBezTo>
                  <a:cubicBezTo>
                    <a:pt x="1067" y="813"/>
                    <a:pt x="1067" y="813"/>
                    <a:pt x="1067" y="813"/>
                  </a:cubicBezTo>
                  <a:cubicBezTo>
                    <a:pt x="1067" y="813"/>
                    <a:pt x="1067" y="813"/>
                    <a:pt x="1067" y="813"/>
                  </a:cubicBezTo>
                  <a:cubicBezTo>
                    <a:pt x="1067" y="814"/>
                    <a:pt x="1067" y="814"/>
                    <a:pt x="1067" y="815"/>
                  </a:cubicBezTo>
                  <a:cubicBezTo>
                    <a:pt x="1067" y="815"/>
                    <a:pt x="1067" y="816"/>
                    <a:pt x="1067" y="816"/>
                  </a:cubicBezTo>
                  <a:cubicBezTo>
                    <a:pt x="1066" y="816"/>
                    <a:pt x="1066" y="816"/>
                    <a:pt x="1066" y="816"/>
                  </a:cubicBezTo>
                  <a:cubicBezTo>
                    <a:pt x="1066" y="817"/>
                    <a:pt x="1066" y="817"/>
                    <a:pt x="1066" y="817"/>
                  </a:cubicBezTo>
                  <a:cubicBezTo>
                    <a:pt x="1066" y="817"/>
                    <a:pt x="1065" y="817"/>
                    <a:pt x="1064" y="820"/>
                  </a:cubicBezTo>
                  <a:cubicBezTo>
                    <a:pt x="1064" y="820"/>
                    <a:pt x="1064" y="820"/>
                    <a:pt x="1064" y="820"/>
                  </a:cubicBezTo>
                  <a:cubicBezTo>
                    <a:pt x="1063" y="821"/>
                    <a:pt x="1061" y="823"/>
                    <a:pt x="1061" y="824"/>
                  </a:cubicBezTo>
                  <a:cubicBezTo>
                    <a:pt x="1061" y="825"/>
                    <a:pt x="1061" y="827"/>
                    <a:pt x="1060" y="828"/>
                  </a:cubicBezTo>
                  <a:cubicBezTo>
                    <a:pt x="1059" y="828"/>
                    <a:pt x="1059" y="828"/>
                    <a:pt x="1059" y="828"/>
                  </a:cubicBezTo>
                  <a:cubicBezTo>
                    <a:pt x="1059" y="828"/>
                    <a:pt x="1059" y="828"/>
                    <a:pt x="1059" y="828"/>
                  </a:cubicBezTo>
                  <a:cubicBezTo>
                    <a:pt x="1059" y="829"/>
                    <a:pt x="1058" y="830"/>
                    <a:pt x="1057" y="831"/>
                  </a:cubicBezTo>
                  <a:cubicBezTo>
                    <a:pt x="1057" y="831"/>
                    <a:pt x="1056" y="832"/>
                    <a:pt x="1056" y="833"/>
                  </a:cubicBezTo>
                  <a:cubicBezTo>
                    <a:pt x="1055" y="833"/>
                    <a:pt x="1055" y="834"/>
                    <a:pt x="1055" y="834"/>
                  </a:cubicBezTo>
                  <a:cubicBezTo>
                    <a:pt x="1054" y="834"/>
                    <a:pt x="1054" y="834"/>
                    <a:pt x="1054" y="834"/>
                  </a:cubicBezTo>
                  <a:cubicBezTo>
                    <a:pt x="1054" y="835"/>
                    <a:pt x="1054" y="835"/>
                    <a:pt x="1054" y="835"/>
                  </a:cubicBezTo>
                  <a:cubicBezTo>
                    <a:pt x="1054" y="836"/>
                    <a:pt x="1053" y="837"/>
                    <a:pt x="1051" y="837"/>
                  </a:cubicBezTo>
                  <a:cubicBezTo>
                    <a:pt x="1050" y="837"/>
                    <a:pt x="1047" y="838"/>
                    <a:pt x="1046" y="839"/>
                  </a:cubicBezTo>
                  <a:cubicBezTo>
                    <a:pt x="1044" y="838"/>
                    <a:pt x="1044" y="838"/>
                    <a:pt x="1044" y="838"/>
                  </a:cubicBezTo>
                  <a:cubicBezTo>
                    <a:pt x="1044" y="839"/>
                    <a:pt x="1044" y="839"/>
                    <a:pt x="1044" y="839"/>
                  </a:cubicBezTo>
                  <a:cubicBezTo>
                    <a:pt x="1044" y="840"/>
                    <a:pt x="1043" y="841"/>
                    <a:pt x="1043" y="841"/>
                  </a:cubicBezTo>
                  <a:cubicBezTo>
                    <a:pt x="1042" y="841"/>
                    <a:pt x="1042" y="841"/>
                    <a:pt x="1042" y="841"/>
                  </a:cubicBezTo>
                  <a:cubicBezTo>
                    <a:pt x="1041" y="841"/>
                    <a:pt x="1037" y="842"/>
                    <a:pt x="1036" y="843"/>
                  </a:cubicBezTo>
                  <a:cubicBezTo>
                    <a:pt x="1035" y="843"/>
                    <a:pt x="1034" y="843"/>
                    <a:pt x="1033" y="844"/>
                  </a:cubicBezTo>
                  <a:cubicBezTo>
                    <a:pt x="1031" y="845"/>
                    <a:pt x="1030" y="845"/>
                    <a:pt x="1029" y="845"/>
                  </a:cubicBezTo>
                  <a:cubicBezTo>
                    <a:pt x="1029" y="846"/>
                    <a:pt x="1026" y="847"/>
                    <a:pt x="1023" y="847"/>
                  </a:cubicBezTo>
                  <a:cubicBezTo>
                    <a:pt x="1022" y="847"/>
                    <a:pt x="1022" y="847"/>
                    <a:pt x="1022" y="847"/>
                  </a:cubicBezTo>
                  <a:cubicBezTo>
                    <a:pt x="1022" y="847"/>
                    <a:pt x="1022" y="847"/>
                    <a:pt x="1022" y="847"/>
                  </a:cubicBezTo>
                  <a:cubicBezTo>
                    <a:pt x="1021" y="848"/>
                    <a:pt x="1020" y="848"/>
                    <a:pt x="1020" y="848"/>
                  </a:cubicBezTo>
                  <a:cubicBezTo>
                    <a:pt x="1017" y="849"/>
                    <a:pt x="1016" y="850"/>
                    <a:pt x="1016" y="850"/>
                  </a:cubicBezTo>
                  <a:cubicBezTo>
                    <a:pt x="1015" y="851"/>
                    <a:pt x="1012" y="853"/>
                    <a:pt x="1010" y="854"/>
                  </a:cubicBezTo>
                  <a:cubicBezTo>
                    <a:pt x="1008" y="855"/>
                    <a:pt x="1005" y="859"/>
                    <a:pt x="1005" y="860"/>
                  </a:cubicBezTo>
                  <a:cubicBezTo>
                    <a:pt x="1004" y="861"/>
                    <a:pt x="1003" y="863"/>
                    <a:pt x="1002" y="864"/>
                  </a:cubicBezTo>
                  <a:cubicBezTo>
                    <a:pt x="1002" y="865"/>
                    <a:pt x="1001" y="865"/>
                    <a:pt x="1001" y="866"/>
                  </a:cubicBezTo>
                  <a:cubicBezTo>
                    <a:pt x="1000" y="866"/>
                    <a:pt x="999" y="869"/>
                    <a:pt x="999" y="871"/>
                  </a:cubicBezTo>
                  <a:cubicBezTo>
                    <a:pt x="999" y="872"/>
                    <a:pt x="1000" y="875"/>
                    <a:pt x="1001" y="877"/>
                  </a:cubicBezTo>
                  <a:cubicBezTo>
                    <a:pt x="1002" y="880"/>
                    <a:pt x="1004" y="883"/>
                    <a:pt x="1005" y="885"/>
                  </a:cubicBezTo>
                  <a:cubicBezTo>
                    <a:pt x="1006" y="886"/>
                    <a:pt x="1006" y="889"/>
                    <a:pt x="1005" y="890"/>
                  </a:cubicBezTo>
                  <a:cubicBezTo>
                    <a:pt x="1005" y="890"/>
                    <a:pt x="1005" y="890"/>
                    <a:pt x="1005" y="890"/>
                  </a:cubicBezTo>
                  <a:cubicBezTo>
                    <a:pt x="1005" y="891"/>
                    <a:pt x="1005" y="891"/>
                    <a:pt x="1005" y="891"/>
                  </a:cubicBezTo>
                  <a:cubicBezTo>
                    <a:pt x="1005" y="892"/>
                    <a:pt x="1006" y="892"/>
                    <a:pt x="1007" y="892"/>
                  </a:cubicBezTo>
                  <a:cubicBezTo>
                    <a:pt x="1008" y="893"/>
                    <a:pt x="1009" y="894"/>
                    <a:pt x="1009" y="895"/>
                  </a:cubicBezTo>
                  <a:cubicBezTo>
                    <a:pt x="1009" y="895"/>
                    <a:pt x="1009" y="895"/>
                    <a:pt x="1009" y="895"/>
                  </a:cubicBezTo>
                  <a:cubicBezTo>
                    <a:pt x="1010" y="896"/>
                    <a:pt x="1010" y="896"/>
                    <a:pt x="1010" y="896"/>
                  </a:cubicBezTo>
                  <a:cubicBezTo>
                    <a:pt x="1010" y="896"/>
                    <a:pt x="1010" y="897"/>
                    <a:pt x="1010" y="897"/>
                  </a:cubicBezTo>
                  <a:cubicBezTo>
                    <a:pt x="1009" y="897"/>
                    <a:pt x="1009" y="897"/>
                    <a:pt x="1009" y="897"/>
                  </a:cubicBezTo>
                  <a:cubicBezTo>
                    <a:pt x="1009" y="898"/>
                    <a:pt x="1009" y="898"/>
                    <a:pt x="1009" y="898"/>
                  </a:cubicBezTo>
                  <a:cubicBezTo>
                    <a:pt x="1008" y="898"/>
                    <a:pt x="1008" y="898"/>
                    <a:pt x="1008" y="898"/>
                  </a:cubicBezTo>
                  <a:cubicBezTo>
                    <a:pt x="1007" y="899"/>
                    <a:pt x="1007" y="900"/>
                    <a:pt x="1006" y="900"/>
                  </a:cubicBezTo>
                  <a:cubicBezTo>
                    <a:pt x="1006" y="900"/>
                    <a:pt x="1006" y="900"/>
                    <a:pt x="1006" y="900"/>
                  </a:cubicBezTo>
                  <a:cubicBezTo>
                    <a:pt x="1006" y="901"/>
                    <a:pt x="1006" y="901"/>
                    <a:pt x="1006" y="901"/>
                  </a:cubicBezTo>
                  <a:cubicBezTo>
                    <a:pt x="1006" y="901"/>
                    <a:pt x="1005" y="901"/>
                    <a:pt x="1004" y="902"/>
                  </a:cubicBezTo>
                  <a:cubicBezTo>
                    <a:pt x="1004" y="902"/>
                    <a:pt x="1003" y="903"/>
                    <a:pt x="1003" y="903"/>
                  </a:cubicBezTo>
                  <a:cubicBezTo>
                    <a:pt x="1003" y="903"/>
                    <a:pt x="1002" y="904"/>
                    <a:pt x="1001" y="904"/>
                  </a:cubicBezTo>
                  <a:cubicBezTo>
                    <a:pt x="1001" y="905"/>
                    <a:pt x="1000" y="905"/>
                    <a:pt x="1000" y="905"/>
                  </a:cubicBezTo>
                  <a:cubicBezTo>
                    <a:pt x="999" y="905"/>
                    <a:pt x="999" y="905"/>
                    <a:pt x="999" y="905"/>
                  </a:cubicBezTo>
                  <a:cubicBezTo>
                    <a:pt x="999" y="906"/>
                    <a:pt x="999" y="906"/>
                    <a:pt x="999" y="906"/>
                  </a:cubicBezTo>
                  <a:cubicBezTo>
                    <a:pt x="999" y="906"/>
                    <a:pt x="998" y="906"/>
                    <a:pt x="997" y="909"/>
                  </a:cubicBezTo>
                  <a:cubicBezTo>
                    <a:pt x="997" y="909"/>
                    <a:pt x="996" y="910"/>
                    <a:pt x="996" y="911"/>
                  </a:cubicBezTo>
                  <a:cubicBezTo>
                    <a:pt x="996" y="911"/>
                    <a:pt x="996" y="911"/>
                    <a:pt x="997" y="911"/>
                  </a:cubicBezTo>
                  <a:cubicBezTo>
                    <a:pt x="997" y="912"/>
                    <a:pt x="997" y="912"/>
                    <a:pt x="997" y="912"/>
                  </a:cubicBezTo>
                  <a:cubicBezTo>
                    <a:pt x="998" y="912"/>
                    <a:pt x="998" y="912"/>
                    <a:pt x="998" y="912"/>
                  </a:cubicBezTo>
                  <a:cubicBezTo>
                    <a:pt x="998" y="913"/>
                    <a:pt x="999" y="913"/>
                    <a:pt x="999" y="913"/>
                  </a:cubicBezTo>
                  <a:cubicBezTo>
                    <a:pt x="999" y="914"/>
                    <a:pt x="998" y="914"/>
                    <a:pt x="998" y="915"/>
                  </a:cubicBezTo>
                  <a:cubicBezTo>
                    <a:pt x="998" y="915"/>
                    <a:pt x="998" y="915"/>
                    <a:pt x="998" y="915"/>
                  </a:cubicBezTo>
                  <a:cubicBezTo>
                    <a:pt x="997" y="917"/>
                    <a:pt x="997" y="917"/>
                    <a:pt x="997" y="917"/>
                  </a:cubicBezTo>
                  <a:cubicBezTo>
                    <a:pt x="996" y="918"/>
                    <a:pt x="994" y="920"/>
                    <a:pt x="993" y="921"/>
                  </a:cubicBezTo>
                  <a:cubicBezTo>
                    <a:pt x="993" y="921"/>
                    <a:pt x="993" y="921"/>
                    <a:pt x="993" y="921"/>
                  </a:cubicBezTo>
                  <a:cubicBezTo>
                    <a:pt x="993" y="921"/>
                    <a:pt x="993" y="921"/>
                    <a:pt x="993" y="921"/>
                  </a:cubicBezTo>
                  <a:cubicBezTo>
                    <a:pt x="992" y="922"/>
                    <a:pt x="990" y="922"/>
                    <a:pt x="989" y="923"/>
                  </a:cubicBezTo>
                  <a:cubicBezTo>
                    <a:pt x="988" y="923"/>
                    <a:pt x="988" y="923"/>
                    <a:pt x="988" y="923"/>
                  </a:cubicBezTo>
                  <a:cubicBezTo>
                    <a:pt x="988" y="923"/>
                    <a:pt x="988" y="923"/>
                    <a:pt x="988" y="923"/>
                  </a:cubicBezTo>
                  <a:cubicBezTo>
                    <a:pt x="988" y="923"/>
                    <a:pt x="987" y="924"/>
                    <a:pt x="987" y="924"/>
                  </a:cubicBezTo>
                  <a:cubicBezTo>
                    <a:pt x="986" y="924"/>
                    <a:pt x="985" y="925"/>
                    <a:pt x="985" y="925"/>
                  </a:cubicBezTo>
                  <a:cubicBezTo>
                    <a:pt x="984" y="925"/>
                    <a:pt x="984" y="925"/>
                    <a:pt x="984" y="925"/>
                  </a:cubicBezTo>
                  <a:cubicBezTo>
                    <a:pt x="984" y="926"/>
                    <a:pt x="984" y="926"/>
                    <a:pt x="984" y="926"/>
                  </a:cubicBezTo>
                  <a:cubicBezTo>
                    <a:pt x="984" y="926"/>
                    <a:pt x="983" y="927"/>
                    <a:pt x="983" y="929"/>
                  </a:cubicBezTo>
                  <a:cubicBezTo>
                    <a:pt x="983" y="929"/>
                    <a:pt x="983" y="929"/>
                    <a:pt x="983" y="929"/>
                  </a:cubicBezTo>
                  <a:cubicBezTo>
                    <a:pt x="983" y="929"/>
                    <a:pt x="982" y="930"/>
                    <a:pt x="982" y="930"/>
                  </a:cubicBezTo>
                  <a:cubicBezTo>
                    <a:pt x="982" y="931"/>
                    <a:pt x="982" y="931"/>
                    <a:pt x="981" y="932"/>
                  </a:cubicBezTo>
                  <a:cubicBezTo>
                    <a:pt x="981" y="932"/>
                    <a:pt x="981" y="932"/>
                    <a:pt x="981" y="932"/>
                  </a:cubicBezTo>
                  <a:cubicBezTo>
                    <a:pt x="981" y="932"/>
                    <a:pt x="981" y="932"/>
                    <a:pt x="981" y="932"/>
                  </a:cubicBezTo>
                  <a:cubicBezTo>
                    <a:pt x="981" y="933"/>
                    <a:pt x="980" y="933"/>
                    <a:pt x="980" y="934"/>
                  </a:cubicBezTo>
                  <a:cubicBezTo>
                    <a:pt x="979" y="934"/>
                    <a:pt x="979" y="935"/>
                    <a:pt x="979" y="935"/>
                  </a:cubicBezTo>
                  <a:cubicBezTo>
                    <a:pt x="979" y="935"/>
                    <a:pt x="979" y="935"/>
                    <a:pt x="979" y="935"/>
                  </a:cubicBezTo>
                  <a:cubicBezTo>
                    <a:pt x="978" y="935"/>
                    <a:pt x="978" y="936"/>
                    <a:pt x="976" y="936"/>
                  </a:cubicBezTo>
                  <a:cubicBezTo>
                    <a:pt x="976" y="935"/>
                    <a:pt x="976" y="935"/>
                    <a:pt x="976" y="935"/>
                  </a:cubicBezTo>
                  <a:cubicBezTo>
                    <a:pt x="975" y="935"/>
                    <a:pt x="975" y="935"/>
                    <a:pt x="975" y="935"/>
                  </a:cubicBezTo>
                  <a:cubicBezTo>
                    <a:pt x="975" y="934"/>
                    <a:pt x="975" y="934"/>
                    <a:pt x="972" y="933"/>
                  </a:cubicBezTo>
                  <a:cubicBezTo>
                    <a:pt x="971" y="932"/>
                    <a:pt x="969" y="932"/>
                    <a:pt x="968" y="932"/>
                  </a:cubicBezTo>
                  <a:cubicBezTo>
                    <a:pt x="967" y="934"/>
                    <a:pt x="967" y="934"/>
                    <a:pt x="967" y="934"/>
                  </a:cubicBezTo>
                  <a:cubicBezTo>
                    <a:pt x="968" y="934"/>
                    <a:pt x="968" y="934"/>
                    <a:pt x="968" y="934"/>
                  </a:cubicBezTo>
                  <a:cubicBezTo>
                    <a:pt x="968" y="934"/>
                    <a:pt x="969" y="935"/>
                    <a:pt x="970" y="936"/>
                  </a:cubicBezTo>
                  <a:cubicBezTo>
                    <a:pt x="971" y="936"/>
                    <a:pt x="972" y="937"/>
                    <a:pt x="972" y="937"/>
                  </a:cubicBezTo>
                  <a:cubicBezTo>
                    <a:pt x="972" y="937"/>
                    <a:pt x="972" y="937"/>
                    <a:pt x="972" y="937"/>
                  </a:cubicBezTo>
                  <a:cubicBezTo>
                    <a:pt x="973" y="937"/>
                    <a:pt x="973" y="937"/>
                    <a:pt x="973" y="937"/>
                  </a:cubicBezTo>
                  <a:cubicBezTo>
                    <a:pt x="973" y="937"/>
                    <a:pt x="973" y="938"/>
                    <a:pt x="973" y="938"/>
                  </a:cubicBezTo>
                  <a:cubicBezTo>
                    <a:pt x="973" y="938"/>
                    <a:pt x="973" y="939"/>
                    <a:pt x="972" y="940"/>
                  </a:cubicBezTo>
                  <a:cubicBezTo>
                    <a:pt x="971" y="940"/>
                    <a:pt x="969" y="941"/>
                    <a:pt x="968" y="942"/>
                  </a:cubicBezTo>
                  <a:cubicBezTo>
                    <a:pt x="967" y="942"/>
                    <a:pt x="966" y="943"/>
                    <a:pt x="965" y="943"/>
                  </a:cubicBezTo>
                  <a:cubicBezTo>
                    <a:pt x="957" y="946"/>
                    <a:pt x="957" y="946"/>
                    <a:pt x="957" y="946"/>
                  </a:cubicBezTo>
                  <a:cubicBezTo>
                    <a:pt x="956" y="946"/>
                    <a:pt x="955" y="947"/>
                    <a:pt x="954" y="947"/>
                  </a:cubicBezTo>
                  <a:cubicBezTo>
                    <a:pt x="953" y="948"/>
                    <a:pt x="951" y="948"/>
                    <a:pt x="949" y="948"/>
                  </a:cubicBezTo>
                  <a:cubicBezTo>
                    <a:pt x="948" y="949"/>
                    <a:pt x="948" y="949"/>
                    <a:pt x="948" y="949"/>
                  </a:cubicBezTo>
                  <a:cubicBezTo>
                    <a:pt x="946" y="949"/>
                    <a:pt x="944" y="950"/>
                    <a:pt x="943" y="951"/>
                  </a:cubicBezTo>
                  <a:cubicBezTo>
                    <a:pt x="943" y="951"/>
                    <a:pt x="943" y="951"/>
                    <a:pt x="943" y="951"/>
                  </a:cubicBezTo>
                  <a:cubicBezTo>
                    <a:pt x="942" y="951"/>
                    <a:pt x="940" y="952"/>
                    <a:pt x="940" y="953"/>
                  </a:cubicBezTo>
                  <a:cubicBezTo>
                    <a:pt x="939" y="953"/>
                    <a:pt x="939" y="953"/>
                    <a:pt x="939" y="953"/>
                  </a:cubicBezTo>
                  <a:cubicBezTo>
                    <a:pt x="937" y="954"/>
                    <a:pt x="936" y="954"/>
                    <a:pt x="935" y="955"/>
                  </a:cubicBezTo>
                  <a:cubicBezTo>
                    <a:pt x="935" y="955"/>
                    <a:pt x="935" y="955"/>
                    <a:pt x="935" y="955"/>
                  </a:cubicBezTo>
                  <a:cubicBezTo>
                    <a:pt x="934" y="955"/>
                    <a:pt x="933" y="956"/>
                    <a:pt x="932" y="956"/>
                  </a:cubicBezTo>
                  <a:cubicBezTo>
                    <a:pt x="932" y="956"/>
                    <a:pt x="931" y="956"/>
                    <a:pt x="931" y="956"/>
                  </a:cubicBezTo>
                  <a:cubicBezTo>
                    <a:pt x="930" y="956"/>
                    <a:pt x="930" y="956"/>
                    <a:pt x="930" y="956"/>
                  </a:cubicBezTo>
                  <a:cubicBezTo>
                    <a:pt x="929" y="956"/>
                    <a:pt x="929" y="956"/>
                    <a:pt x="928" y="955"/>
                  </a:cubicBezTo>
                  <a:cubicBezTo>
                    <a:pt x="928" y="955"/>
                    <a:pt x="928" y="955"/>
                    <a:pt x="928" y="955"/>
                  </a:cubicBezTo>
                  <a:cubicBezTo>
                    <a:pt x="928" y="954"/>
                    <a:pt x="929" y="954"/>
                    <a:pt x="930" y="954"/>
                  </a:cubicBezTo>
                  <a:cubicBezTo>
                    <a:pt x="932" y="953"/>
                    <a:pt x="932" y="952"/>
                    <a:pt x="932" y="951"/>
                  </a:cubicBezTo>
                  <a:cubicBezTo>
                    <a:pt x="932" y="948"/>
                    <a:pt x="932" y="948"/>
                    <a:pt x="932" y="948"/>
                  </a:cubicBezTo>
                  <a:cubicBezTo>
                    <a:pt x="932" y="947"/>
                    <a:pt x="932" y="946"/>
                    <a:pt x="931" y="945"/>
                  </a:cubicBezTo>
                  <a:cubicBezTo>
                    <a:pt x="931" y="945"/>
                    <a:pt x="931" y="945"/>
                    <a:pt x="931" y="945"/>
                  </a:cubicBezTo>
                  <a:cubicBezTo>
                    <a:pt x="931" y="945"/>
                    <a:pt x="931" y="945"/>
                    <a:pt x="931" y="945"/>
                  </a:cubicBezTo>
                  <a:cubicBezTo>
                    <a:pt x="930" y="945"/>
                    <a:pt x="930" y="945"/>
                    <a:pt x="929" y="945"/>
                  </a:cubicBezTo>
                  <a:cubicBezTo>
                    <a:pt x="928" y="945"/>
                    <a:pt x="927" y="945"/>
                    <a:pt x="926" y="946"/>
                  </a:cubicBezTo>
                  <a:cubicBezTo>
                    <a:pt x="925" y="948"/>
                    <a:pt x="924" y="949"/>
                    <a:pt x="923" y="949"/>
                  </a:cubicBezTo>
                  <a:cubicBezTo>
                    <a:pt x="923" y="949"/>
                    <a:pt x="923" y="949"/>
                    <a:pt x="923" y="949"/>
                  </a:cubicBezTo>
                  <a:cubicBezTo>
                    <a:pt x="922" y="949"/>
                    <a:pt x="922" y="949"/>
                    <a:pt x="922" y="949"/>
                  </a:cubicBezTo>
                  <a:cubicBezTo>
                    <a:pt x="922" y="949"/>
                    <a:pt x="922" y="949"/>
                    <a:pt x="921" y="950"/>
                  </a:cubicBezTo>
                  <a:cubicBezTo>
                    <a:pt x="921" y="950"/>
                    <a:pt x="920" y="951"/>
                    <a:pt x="920" y="951"/>
                  </a:cubicBezTo>
                  <a:cubicBezTo>
                    <a:pt x="920" y="951"/>
                    <a:pt x="920" y="951"/>
                    <a:pt x="920" y="951"/>
                  </a:cubicBezTo>
                  <a:cubicBezTo>
                    <a:pt x="920" y="951"/>
                    <a:pt x="920" y="951"/>
                    <a:pt x="920" y="951"/>
                  </a:cubicBezTo>
                  <a:cubicBezTo>
                    <a:pt x="920" y="951"/>
                    <a:pt x="920" y="951"/>
                    <a:pt x="920" y="951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19" y="952"/>
                    <a:pt x="919" y="952"/>
                    <a:pt x="918" y="953"/>
                  </a:cubicBezTo>
                  <a:cubicBezTo>
                    <a:pt x="918" y="953"/>
                    <a:pt x="918" y="954"/>
                    <a:pt x="917" y="954"/>
                  </a:cubicBezTo>
                  <a:cubicBezTo>
                    <a:pt x="913" y="958"/>
                    <a:pt x="913" y="958"/>
                    <a:pt x="913" y="958"/>
                  </a:cubicBezTo>
                  <a:cubicBezTo>
                    <a:pt x="911" y="960"/>
                    <a:pt x="910" y="961"/>
                    <a:pt x="910" y="962"/>
                  </a:cubicBezTo>
                  <a:cubicBezTo>
                    <a:pt x="910" y="963"/>
                    <a:pt x="911" y="964"/>
                    <a:pt x="912" y="964"/>
                  </a:cubicBezTo>
                  <a:cubicBezTo>
                    <a:pt x="912" y="964"/>
                    <a:pt x="913" y="964"/>
                    <a:pt x="913" y="964"/>
                  </a:cubicBezTo>
                  <a:cubicBezTo>
                    <a:pt x="914" y="964"/>
                    <a:pt x="914" y="964"/>
                    <a:pt x="914" y="964"/>
                  </a:cubicBezTo>
                  <a:cubicBezTo>
                    <a:pt x="914" y="962"/>
                    <a:pt x="914" y="962"/>
                    <a:pt x="914" y="962"/>
                  </a:cubicBezTo>
                  <a:cubicBezTo>
                    <a:pt x="914" y="962"/>
                    <a:pt x="915" y="960"/>
                    <a:pt x="916" y="959"/>
                  </a:cubicBezTo>
                  <a:cubicBezTo>
                    <a:pt x="916" y="958"/>
                    <a:pt x="918" y="957"/>
                    <a:pt x="920" y="957"/>
                  </a:cubicBezTo>
                  <a:cubicBezTo>
                    <a:pt x="920" y="957"/>
                    <a:pt x="920" y="957"/>
                    <a:pt x="920" y="957"/>
                  </a:cubicBezTo>
                  <a:cubicBezTo>
                    <a:pt x="920" y="957"/>
                    <a:pt x="920" y="957"/>
                    <a:pt x="920" y="957"/>
                  </a:cubicBezTo>
                  <a:cubicBezTo>
                    <a:pt x="921" y="957"/>
                    <a:pt x="921" y="957"/>
                    <a:pt x="922" y="957"/>
                  </a:cubicBezTo>
                  <a:cubicBezTo>
                    <a:pt x="922" y="957"/>
                    <a:pt x="922" y="957"/>
                    <a:pt x="923" y="957"/>
                  </a:cubicBezTo>
                  <a:cubicBezTo>
                    <a:pt x="923" y="957"/>
                    <a:pt x="923" y="957"/>
                    <a:pt x="923" y="957"/>
                  </a:cubicBezTo>
                  <a:cubicBezTo>
                    <a:pt x="923" y="957"/>
                    <a:pt x="923" y="957"/>
                    <a:pt x="923" y="957"/>
                  </a:cubicBezTo>
                  <a:cubicBezTo>
                    <a:pt x="923" y="958"/>
                    <a:pt x="924" y="958"/>
                    <a:pt x="924" y="959"/>
                  </a:cubicBezTo>
                  <a:cubicBezTo>
                    <a:pt x="924" y="960"/>
                    <a:pt x="923" y="961"/>
                    <a:pt x="922" y="961"/>
                  </a:cubicBezTo>
                  <a:cubicBezTo>
                    <a:pt x="920" y="961"/>
                    <a:pt x="919" y="961"/>
                    <a:pt x="919" y="962"/>
                  </a:cubicBezTo>
                  <a:cubicBezTo>
                    <a:pt x="919" y="962"/>
                    <a:pt x="919" y="962"/>
                    <a:pt x="919" y="962"/>
                  </a:cubicBezTo>
                  <a:cubicBezTo>
                    <a:pt x="918" y="963"/>
                    <a:pt x="917" y="964"/>
                    <a:pt x="916" y="965"/>
                  </a:cubicBezTo>
                  <a:cubicBezTo>
                    <a:pt x="915" y="966"/>
                    <a:pt x="914" y="967"/>
                    <a:pt x="913" y="968"/>
                  </a:cubicBezTo>
                  <a:cubicBezTo>
                    <a:pt x="913" y="968"/>
                    <a:pt x="913" y="968"/>
                    <a:pt x="913" y="968"/>
                  </a:cubicBezTo>
                  <a:cubicBezTo>
                    <a:pt x="913" y="968"/>
                    <a:pt x="913" y="968"/>
                    <a:pt x="913" y="968"/>
                  </a:cubicBezTo>
                  <a:cubicBezTo>
                    <a:pt x="912" y="968"/>
                    <a:pt x="912" y="969"/>
                    <a:pt x="912" y="969"/>
                  </a:cubicBezTo>
                  <a:cubicBezTo>
                    <a:pt x="911" y="970"/>
                    <a:pt x="911" y="971"/>
                    <a:pt x="910" y="971"/>
                  </a:cubicBezTo>
                  <a:cubicBezTo>
                    <a:pt x="910" y="971"/>
                    <a:pt x="909" y="972"/>
                    <a:pt x="908" y="973"/>
                  </a:cubicBezTo>
                  <a:cubicBezTo>
                    <a:pt x="907" y="974"/>
                    <a:pt x="905" y="975"/>
                    <a:pt x="904" y="976"/>
                  </a:cubicBezTo>
                  <a:cubicBezTo>
                    <a:pt x="901" y="978"/>
                    <a:pt x="899" y="981"/>
                    <a:pt x="897" y="982"/>
                  </a:cubicBezTo>
                  <a:cubicBezTo>
                    <a:pt x="897" y="983"/>
                    <a:pt x="896" y="983"/>
                    <a:pt x="896" y="983"/>
                  </a:cubicBezTo>
                  <a:cubicBezTo>
                    <a:pt x="896" y="983"/>
                    <a:pt x="896" y="983"/>
                    <a:pt x="896" y="983"/>
                  </a:cubicBezTo>
                  <a:cubicBezTo>
                    <a:pt x="895" y="984"/>
                    <a:pt x="895" y="984"/>
                    <a:pt x="895" y="984"/>
                  </a:cubicBezTo>
                  <a:cubicBezTo>
                    <a:pt x="895" y="985"/>
                    <a:pt x="894" y="986"/>
                    <a:pt x="893" y="987"/>
                  </a:cubicBezTo>
                  <a:cubicBezTo>
                    <a:pt x="891" y="987"/>
                    <a:pt x="890" y="990"/>
                    <a:pt x="890" y="991"/>
                  </a:cubicBezTo>
                  <a:cubicBezTo>
                    <a:pt x="890" y="993"/>
                    <a:pt x="890" y="993"/>
                    <a:pt x="890" y="994"/>
                  </a:cubicBezTo>
                  <a:cubicBezTo>
                    <a:pt x="889" y="994"/>
                    <a:pt x="889" y="994"/>
                    <a:pt x="889" y="994"/>
                  </a:cubicBezTo>
                  <a:cubicBezTo>
                    <a:pt x="889" y="995"/>
                    <a:pt x="889" y="995"/>
                    <a:pt x="889" y="995"/>
                  </a:cubicBezTo>
                  <a:cubicBezTo>
                    <a:pt x="889" y="995"/>
                    <a:pt x="888" y="997"/>
                    <a:pt x="886" y="999"/>
                  </a:cubicBezTo>
                  <a:cubicBezTo>
                    <a:pt x="884" y="1000"/>
                    <a:pt x="882" y="1003"/>
                    <a:pt x="882" y="1005"/>
                  </a:cubicBezTo>
                  <a:cubicBezTo>
                    <a:pt x="881" y="1005"/>
                    <a:pt x="881" y="1005"/>
                    <a:pt x="881" y="1005"/>
                  </a:cubicBezTo>
                  <a:cubicBezTo>
                    <a:pt x="879" y="1007"/>
                    <a:pt x="878" y="1008"/>
                    <a:pt x="877" y="1010"/>
                  </a:cubicBezTo>
                  <a:cubicBezTo>
                    <a:pt x="877" y="1010"/>
                    <a:pt x="877" y="1010"/>
                    <a:pt x="877" y="1010"/>
                  </a:cubicBezTo>
                  <a:cubicBezTo>
                    <a:pt x="875" y="1012"/>
                    <a:pt x="873" y="1014"/>
                    <a:pt x="872" y="1016"/>
                  </a:cubicBezTo>
                  <a:cubicBezTo>
                    <a:pt x="870" y="1018"/>
                    <a:pt x="868" y="1021"/>
                    <a:pt x="866" y="1022"/>
                  </a:cubicBezTo>
                  <a:cubicBezTo>
                    <a:pt x="865" y="1023"/>
                    <a:pt x="865" y="1023"/>
                    <a:pt x="865" y="1023"/>
                  </a:cubicBezTo>
                  <a:cubicBezTo>
                    <a:pt x="865" y="1023"/>
                    <a:pt x="865" y="1023"/>
                    <a:pt x="865" y="1023"/>
                  </a:cubicBezTo>
                  <a:cubicBezTo>
                    <a:pt x="864" y="1024"/>
                    <a:pt x="863" y="1025"/>
                    <a:pt x="862" y="1026"/>
                  </a:cubicBezTo>
                  <a:cubicBezTo>
                    <a:pt x="861" y="1027"/>
                    <a:pt x="860" y="1030"/>
                    <a:pt x="859" y="1031"/>
                  </a:cubicBezTo>
                  <a:cubicBezTo>
                    <a:pt x="858" y="1033"/>
                    <a:pt x="857" y="1035"/>
                    <a:pt x="856" y="1036"/>
                  </a:cubicBezTo>
                  <a:cubicBezTo>
                    <a:pt x="855" y="1037"/>
                    <a:pt x="853" y="1037"/>
                    <a:pt x="851" y="1038"/>
                  </a:cubicBezTo>
                  <a:cubicBezTo>
                    <a:pt x="851" y="1039"/>
                    <a:pt x="851" y="1039"/>
                    <a:pt x="851" y="1039"/>
                  </a:cubicBezTo>
                  <a:cubicBezTo>
                    <a:pt x="851" y="1039"/>
                    <a:pt x="851" y="1039"/>
                    <a:pt x="851" y="1039"/>
                  </a:cubicBezTo>
                  <a:cubicBezTo>
                    <a:pt x="851" y="1039"/>
                    <a:pt x="849" y="1040"/>
                    <a:pt x="848" y="1040"/>
                  </a:cubicBezTo>
                  <a:cubicBezTo>
                    <a:pt x="847" y="1040"/>
                    <a:pt x="846" y="1041"/>
                    <a:pt x="845" y="1041"/>
                  </a:cubicBezTo>
                  <a:cubicBezTo>
                    <a:pt x="842" y="1042"/>
                    <a:pt x="838" y="1044"/>
                    <a:pt x="835" y="1046"/>
                  </a:cubicBezTo>
                  <a:cubicBezTo>
                    <a:pt x="833" y="1047"/>
                    <a:pt x="830" y="1049"/>
                    <a:pt x="828" y="1051"/>
                  </a:cubicBezTo>
                  <a:cubicBezTo>
                    <a:pt x="827" y="1052"/>
                    <a:pt x="825" y="1053"/>
                    <a:pt x="823" y="1055"/>
                  </a:cubicBezTo>
                  <a:cubicBezTo>
                    <a:pt x="823" y="1055"/>
                    <a:pt x="823" y="1055"/>
                    <a:pt x="823" y="1055"/>
                  </a:cubicBezTo>
                  <a:cubicBezTo>
                    <a:pt x="823" y="1055"/>
                    <a:pt x="823" y="1055"/>
                    <a:pt x="823" y="1055"/>
                  </a:cubicBezTo>
                  <a:cubicBezTo>
                    <a:pt x="823" y="1056"/>
                    <a:pt x="822" y="1057"/>
                    <a:pt x="821" y="1058"/>
                  </a:cubicBezTo>
                  <a:cubicBezTo>
                    <a:pt x="820" y="1059"/>
                    <a:pt x="819" y="1060"/>
                    <a:pt x="819" y="1061"/>
                  </a:cubicBezTo>
                  <a:cubicBezTo>
                    <a:pt x="818" y="1062"/>
                    <a:pt x="818" y="1063"/>
                    <a:pt x="817" y="1064"/>
                  </a:cubicBezTo>
                  <a:cubicBezTo>
                    <a:pt x="816" y="1065"/>
                    <a:pt x="816" y="1066"/>
                    <a:pt x="815" y="1067"/>
                  </a:cubicBezTo>
                  <a:cubicBezTo>
                    <a:pt x="814" y="1068"/>
                    <a:pt x="812" y="1070"/>
                    <a:pt x="812" y="1072"/>
                  </a:cubicBezTo>
                  <a:cubicBezTo>
                    <a:pt x="808" y="1075"/>
                    <a:pt x="808" y="1075"/>
                    <a:pt x="808" y="1075"/>
                  </a:cubicBezTo>
                  <a:cubicBezTo>
                    <a:pt x="807" y="1077"/>
                    <a:pt x="805" y="1078"/>
                    <a:pt x="804" y="1079"/>
                  </a:cubicBezTo>
                  <a:cubicBezTo>
                    <a:pt x="803" y="1079"/>
                    <a:pt x="802" y="1080"/>
                    <a:pt x="801" y="1080"/>
                  </a:cubicBezTo>
                  <a:cubicBezTo>
                    <a:pt x="799" y="1081"/>
                    <a:pt x="798" y="1082"/>
                    <a:pt x="797" y="1082"/>
                  </a:cubicBezTo>
                  <a:cubicBezTo>
                    <a:pt x="795" y="1083"/>
                    <a:pt x="792" y="1085"/>
                    <a:pt x="791" y="1086"/>
                  </a:cubicBezTo>
                  <a:cubicBezTo>
                    <a:pt x="789" y="1087"/>
                    <a:pt x="789" y="1087"/>
                    <a:pt x="789" y="1087"/>
                  </a:cubicBezTo>
                  <a:cubicBezTo>
                    <a:pt x="788" y="1088"/>
                    <a:pt x="786" y="1089"/>
                    <a:pt x="784" y="1089"/>
                  </a:cubicBezTo>
                  <a:cubicBezTo>
                    <a:pt x="781" y="1090"/>
                    <a:pt x="778" y="1092"/>
                    <a:pt x="776" y="1093"/>
                  </a:cubicBezTo>
                  <a:cubicBezTo>
                    <a:pt x="773" y="1094"/>
                    <a:pt x="771" y="1095"/>
                    <a:pt x="770" y="1096"/>
                  </a:cubicBezTo>
                  <a:cubicBezTo>
                    <a:pt x="769" y="1097"/>
                    <a:pt x="768" y="1098"/>
                    <a:pt x="767" y="1099"/>
                  </a:cubicBezTo>
                  <a:cubicBezTo>
                    <a:pt x="766" y="1099"/>
                    <a:pt x="765" y="1100"/>
                    <a:pt x="764" y="1101"/>
                  </a:cubicBezTo>
                  <a:cubicBezTo>
                    <a:pt x="763" y="1101"/>
                    <a:pt x="763" y="1101"/>
                    <a:pt x="763" y="1101"/>
                  </a:cubicBezTo>
                  <a:cubicBezTo>
                    <a:pt x="763" y="1101"/>
                    <a:pt x="763" y="1101"/>
                    <a:pt x="763" y="1101"/>
                  </a:cubicBezTo>
                  <a:cubicBezTo>
                    <a:pt x="763" y="1101"/>
                    <a:pt x="763" y="1102"/>
                    <a:pt x="762" y="1102"/>
                  </a:cubicBezTo>
                  <a:cubicBezTo>
                    <a:pt x="760" y="1104"/>
                    <a:pt x="758" y="1106"/>
                    <a:pt x="757" y="1108"/>
                  </a:cubicBezTo>
                  <a:cubicBezTo>
                    <a:pt x="757" y="1108"/>
                    <a:pt x="757" y="1108"/>
                    <a:pt x="757" y="1108"/>
                  </a:cubicBezTo>
                  <a:cubicBezTo>
                    <a:pt x="755" y="1111"/>
                    <a:pt x="754" y="1113"/>
                    <a:pt x="754" y="1115"/>
                  </a:cubicBezTo>
                  <a:cubicBezTo>
                    <a:pt x="754" y="1116"/>
                    <a:pt x="754" y="1117"/>
                    <a:pt x="755" y="1118"/>
                  </a:cubicBezTo>
                  <a:cubicBezTo>
                    <a:pt x="756" y="1119"/>
                    <a:pt x="756" y="1119"/>
                    <a:pt x="756" y="1119"/>
                  </a:cubicBezTo>
                  <a:cubicBezTo>
                    <a:pt x="756" y="1119"/>
                    <a:pt x="756" y="1119"/>
                    <a:pt x="756" y="1119"/>
                  </a:cubicBezTo>
                  <a:cubicBezTo>
                    <a:pt x="756" y="1119"/>
                    <a:pt x="756" y="1119"/>
                    <a:pt x="756" y="1119"/>
                  </a:cubicBezTo>
                  <a:cubicBezTo>
                    <a:pt x="757" y="1120"/>
                    <a:pt x="757" y="1120"/>
                    <a:pt x="757" y="1121"/>
                  </a:cubicBezTo>
                  <a:cubicBezTo>
                    <a:pt x="757" y="1121"/>
                    <a:pt x="758" y="1122"/>
                    <a:pt x="758" y="1122"/>
                  </a:cubicBezTo>
                  <a:cubicBezTo>
                    <a:pt x="758" y="1125"/>
                    <a:pt x="758" y="1125"/>
                    <a:pt x="758" y="1125"/>
                  </a:cubicBezTo>
                  <a:cubicBezTo>
                    <a:pt x="758" y="1126"/>
                    <a:pt x="758" y="1126"/>
                    <a:pt x="758" y="1126"/>
                  </a:cubicBezTo>
                  <a:cubicBezTo>
                    <a:pt x="758" y="1127"/>
                    <a:pt x="758" y="1127"/>
                    <a:pt x="758" y="1127"/>
                  </a:cubicBezTo>
                  <a:cubicBezTo>
                    <a:pt x="757" y="1129"/>
                    <a:pt x="757" y="1130"/>
                    <a:pt x="757" y="1130"/>
                  </a:cubicBezTo>
                  <a:cubicBezTo>
                    <a:pt x="757" y="1130"/>
                    <a:pt x="757" y="1131"/>
                    <a:pt x="756" y="1132"/>
                  </a:cubicBezTo>
                  <a:cubicBezTo>
                    <a:pt x="756" y="1132"/>
                    <a:pt x="756" y="1132"/>
                    <a:pt x="756" y="1132"/>
                  </a:cubicBezTo>
                  <a:cubicBezTo>
                    <a:pt x="756" y="1132"/>
                    <a:pt x="756" y="1132"/>
                    <a:pt x="756" y="1132"/>
                  </a:cubicBezTo>
                  <a:cubicBezTo>
                    <a:pt x="756" y="1133"/>
                    <a:pt x="755" y="1135"/>
                    <a:pt x="753" y="1136"/>
                  </a:cubicBezTo>
                  <a:cubicBezTo>
                    <a:pt x="753" y="1136"/>
                    <a:pt x="753" y="1136"/>
                    <a:pt x="753" y="1136"/>
                  </a:cubicBezTo>
                  <a:cubicBezTo>
                    <a:pt x="753" y="1136"/>
                    <a:pt x="753" y="1136"/>
                    <a:pt x="753" y="1136"/>
                  </a:cubicBezTo>
                  <a:cubicBezTo>
                    <a:pt x="753" y="1136"/>
                    <a:pt x="752" y="1137"/>
                    <a:pt x="751" y="1137"/>
                  </a:cubicBezTo>
                  <a:cubicBezTo>
                    <a:pt x="750" y="1138"/>
                    <a:pt x="749" y="1138"/>
                    <a:pt x="749" y="1138"/>
                  </a:cubicBezTo>
                  <a:cubicBezTo>
                    <a:pt x="748" y="1139"/>
                    <a:pt x="747" y="1139"/>
                    <a:pt x="746" y="1140"/>
                  </a:cubicBezTo>
                  <a:cubicBezTo>
                    <a:pt x="745" y="1141"/>
                    <a:pt x="743" y="1141"/>
                    <a:pt x="743" y="1142"/>
                  </a:cubicBezTo>
                  <a:cubicBezTo>
                    <a:pt x="741" y="1142"/>
                    <a:pt x="741" y="1142"/>
                    <a:pt x="741" y="1142"/>
                  </a:cubicBezTo>
                  <a:cubicBezTo>
                    <a:pt x="739" y="1143"/>
                    <a:pt x="736" y="1144"/>
                    <a:pt x="734" y="1145"/>
                  </a:cubicBezTo>
                  <a:cubicBezTo>
                    <a:pt x="731" y="1146"/>
                    <a:pt x="728" y="1147"/>
                    <a:pt x="727" y="1148"/>
                  </a:cubicBezTo>
                  <a:cubicBezTo>
                    <a:pt x="725" y="1149"/>
                    <a:pt x="723" y="1149"/>
                    <a:pt x="723" y="1149"/>
                  </a:cubicBezTo>
                  <a:cubicBezTo>
                    <a:pt x="720" y="1149"/>
                    <a:pt x="720" y="1149"/>
                    <a:pt x="720" y="1149"/>
                  </a:cubicBezTo>
                  <a:cubicBezTo>
                    <a:pt x="720" y="1149"/>
                    <a:pt x="719" y="1149"/>
                    <a:pt x="718" y="1148"/>
                  </a:cubicBezTo>
                  <a:cubicBezTo>
                    <a:pt x="717" y="1148"/>
                    <a:pt x="716" y="1148"/>
                    <a:pt x="715" y="1148"/>
                  </a:cubicBezTo>
                  <a:cubicBezTo>
                    <a:pt x="715" y="1148"/>
                    <a:pt x="715" y="1148"/>
                    <a:pt x="715" y="1148"/>
                  </a:cubicBezTo>
                  <a:cubicBezTo>
                    <a:pt x="710" y="1148"/>
                    <a:pt x="710" y="1148"/>
                    <a:pt x="710" y="1148"/>
                  </a:cubicBezTo>
                  <a:cubicBezTo>
                    <a:pt x="709" y="1148"/>
                    <a:pt x="708" y="1148"/>
                    <a:pt x="707" y="1147"/>
                  </a:cubicBezTo>
                  <a:cubicBezTo>
                    <a:pt x="706" y="1147"/>
                    <a:pt x="706" y="1147"/>
                    <a:pt x="705" y="1147"/>
                  </a:cubicBezTo>
                  <a:cubicBezTo>
                    <a:pt x="703" y="1147"/>
                    <a:pt x="701" y="1147"/>
                    <a:pt x="701" y="1148"/>
                  </a:cubicBezTo>
                  <a:cubicBezTo>
                    <a:pt x="700" y="1148"/>
                    <a:pt x="700" y="1148"/>
                    <a:pt x="700" y="1148"/>
                  </a:cubicBezTo>
                  <a:cubicBezTo>
                    <a:pt x="700" y="1148"/>
                    <a:pt x="700" y="1148"/>
                    <a:pt x="700" y="1148"/>
                  </a:cubicBezTo>
                  <a:cubicBezTo>
                    <a:pt x="700" y="1148"/>
                    <a:pt x="699" y="1149"/>
                    <a:pt x="699" y="1150"/>
                  </a:cubicBezTo>
                  <a:cubicBezTo>
                    <a:pt x="699" y="1150"/>
                    <a:pt x="698" y="1151"/>
                    <a:pt x="698" y="1151"/>
                  </a:cubicBezTo>
                  <a:cubicBezTo>
                    <a:pt x="698" y="1151"/>
                    <a:pt x="698" y="1151"/>
                    <a:pt x="698" y="1151"/>
                  </a:cubicBezTo>
                  <a:cubicBezTo>
                    <a:pt x="698" y="1152"/>
                    <a:pt x="697" y="1153"/>
                    <a:pt x="696" y="1155"/>
                  </a:cubicBezTo>
                  <a:cubicBezTo>
                    <a:pt x="696" y="1156"/>
                    <a:pt x="695" y="1157"/>
                    <a:pt x="695" y="1158"/>
                  </a:cubicBezTo>
                  <a:cubicBezTo>
                    <a:pt x="694" y="1159"/>
                    <a:pt x="694" y="1159"/>
                    <a:pt x="694" y="1160"/>
                  </a:cubicBezTo>
                  <a:cubicBezTo>
                    <a:pt x="693" y="1162"/>
                    <a:pt x="692" y="1165"/>
                    <a:pt x="692" y="1167"/>
                  </a:cubicBezTo>
                  <a:cubicBezTo>
                    <a:pt x="691" y="1169"/>
                    <a:pt x="689" y="1171"/>
                    <a:pt x="688" y="1172"/>
                  </a:cubicBezTo>
                  <a:cubicBezTo>
                    <a:pt x="686" y="1173"/>
                    <a:pt x="684" y="1175"/>
                    <a:pt x="684" y="1176"/>
                  </a:cubicBezTo>
                  <a:cubicBezTo>
                    <a:pt x="684" y="1176"/>
                    <a:pt x="684" y="1176"/>
                    <a:pt x="684" y="1176"/>
                  </a:cubicBezTo>
                  <a:cubicBezTo>
                    <a:pt x="683" y="1178"/>
                    <a:pt x="683" y="1179"/>
                    <a:pt x="683" y="1179"/>
                  </a:cubicBezTo>
                  <a:cubicBezTo>
                    <a:pt x="682" y="1180"/>
                    <a:pt x="682" y="1180"/>
                    <a:pt x="682" y="1180"/>
                  </a:cubicBezTo>
                  <a:cubicBezTo>
                    <a:pt x="681" y="1181"/>
                    <a:pt x="680" y="1182"/>
                    <a:pt x="680" y="1182"/>
                  </a:cubicBezTo>
                  <a:cubicBezTo>
                    <a:pt x="679" y="1182"/>
                    <a:pt x="679" y="1181"/>
                    <a:pt x="678" y="1181"/>
                  </a:cubicBezTo>
                  <a:cubicBezTo>
                    <a:pt x="678" y="1181"/>
                    <a:pt x="677" y="1181"/>
                    <a:pt x="677" y="1181"/>
                  </a:cubicBezTo>
                  <a:cubicBezTo>
                    <a:pt x="677" y="1181"/>
                    <a:pt x="677" y="1181"/>
                    <a:pt x="677" y="1181"/>
                  </a:cubicBezTo>
                  <a:cubicBezTo>
                    <a:pt x="676" y="1180"/>
                    <a:pt x="675" y="1180"/>
                    <a:pt x="675" y="1180"/>
                  </a:cubicBezTo>
                  <a:cubicBezTo>
                    <a:pt x="674" y="1180"/>
                    <a:pt x="674" y="1180"/>
                    <a:pt x="674" y="1180"/>
                  </a:cubicBezTo>
                  <a:cubicBezTo>
                    <a:pt x="672" y="1181"/>
                    <a:pt x="672" y="1181"/>
                    <a:pt x="672" y="1181"/>
                  </a:cubicBezTo>
                  <a:cubicBezTo>
                    <a:pt x="672" y="1179"/>
                    <a:pt x="672" y="1179"/>
                    <a:pt x="672" y="1179"/>
                  </a:cubicBezTo>
                  <a:cubicBezTo>
                    <a:pt x="672" y="1178"/>
                    <a:pt x="672" y="1177"/>
                    <a:pt x="672" y="1176"/>
                  </a:cubicBezTo>
                  <a:cubicBezTo>
                    <a:pt x="672" y="1176"/>
                    <a:pt x="672" y="1176"/>
                    <a:pt x="671" y="1175"/>
                  </a:cubicBezTo>
                  <a:cubicBezTo>
                    <a:pt x="671" y="1175"/>
                    <a:pt x="671" y="1175"/>
                    <a:pt x="671" y="1175"/>
                  </a:cubicBezTo>
                  <a:cubicBezTo>
                    <a:pt x="671" y="1175"/>
                    <a:pt x="671" y="1175"/>
                    <a:pt x="671" y="1175"/>
                  </a:cubicBezTo>
                  <a:cubicBezTo>
                    <a:pt x="670" y="1174"/>
                    <a:pt x="669" y="1173"/>
                    <a:pt x="669" y="1173"/>
                  </a:cubicBezTo>
                  <a:cubicBezTo>
                    <a:pt x="667" y="1173"/>
                    <a:pt x="664" y="1173"/>
                    <a:pt x="662" y="1174"/>
                  </a:cubicBezTo>
                  <a:cubicBezTo>
                    <a:pt x="659" y="1175"/>
                    <a:pt x="656" y="1176"/>
                    <a:pt x="654" y="1177"/>
                  </a:cubicBezTo>
                  <a:cubicBezTo>
                    <a:pt x="654" y="1177"/>
                    <a:pt x="654" y="1178"/>
                    <a:pt x="653" y="1178"/>
                  </a:cubicBezTo>
                  <a:cubicBezTo>
                    <a:pt x="651" y="1179"/>
                    <a:pt x="650" y="1179"/>
                    <a:pt x="648" y="1181"/>
                  </a:cubicBezTo>
                  <a:cubicBezTo>
                    <a:pt x="646" y="1182"/>
                    <a:pt x="644" y="1184"/>
                    <a:pt x="642" y="1186"/>
                  </a:cubicBezTo>
                  <a:cubicBezTo>
                    <a:pt x="640" y="1189"/>
                    <a:pt x="639" y="1192"/>
                    <a:pt x="639" y="1194"/>
                  </a:cubicBezTo>
                  <a:cubicBezTo>
                    <a:pt x="638" y="1196"/>
                    <a:pt x="637" y="1199"/>
                    <a:pt x="635" y="1200"/>
                  </a:cubicBezTo>
                  <a:cubicBezTo>
                    <a:pt x="634" y="1201"/>
                    <a:pt x="633" y="1203"/>
                    <a:pt x="632" y="1206"/>
                  </a:cubicBezTo>
                  <a:cubicBezTo>
                    <a:pt x="632" y="1207"/>
                    <a:pt x="632" y="1207"/>
                    <a:pt x="632" y="1207"/>
                  </a:cubicBezTo>
                  <a:cubicBezTo>
                    <a:pt x="632" y="1207"/>
                    <a:pt x="632" y="1207"/>
                    <a:pt x="632" y="1207"/>
                  </a:cubicBezTo>
                  <a:cubicBezTo>
                    <a:pt x="632" y="1207"/>
                    <a:pt x="632" y="1209"/>
                    <a:pt x="632" y="1209"/>
                  </a:cubicBezTo>
                  <a:cubicBezTo>
                    <a:pt x="632" y="1210"/>
                    <a:pt x="632" y="1212"/>
                    <a:pt x="632" y="1212"/>
                  </a:cubicBezTo>
                  <a:cubicBezTo>
                    <a:pt x="632" y="1212"/>
                    <a:pt x="632" y="1212"/>
                    <a:pt x="632" y="1212"/>
                  </a:cubicBezTo>
                  <a:cubicBezTo>
                    <a:pt x="631" y="1213"/>
                    <a:pt x="630" y="1216"/>
                    <a:pt x="630" y="1218"/>
                  </a:cubicBezTo>
                  <a:cubicBezTo>
                    <a:pt x="630" y="1225"/>
                    <a:pt x="630" y="1225"/>
                    <a:pt x="630" y="1225"/>
                  </a:cubicBezTo>
                  <a:cubicBezTo>
                    <a:pt x="630" y="1227"/>
                    <a:pt x="630" y="1228"/>
                    <a:pt x="631" y="1230"/>
                  </a:cubicBezTo>
                  <a:cubicBezTo>
                    <a:pt x="631" y="1231"/>
                    <a:pt x="631" y="1232"/>
                    <a:pt x="631" y="1233"/>
                  </a:cubicBezTo>
                  <a:cubicBezTo>
                    <a:pt x="631" y="1233"/>
                    <a:pt x="631" y="1233"/>
                    <a:pt x="631" y="1233"/>
                  </a:cubicBezTo>
                  <a:cubicBezTo>
                    <a:pt x="631" y="1233"/>
                    <a:pt x="631" y="1233"/>
                    <a:pt x="631" y="1233"/>
                  </a:cubicBezTo>
                  <a:cubicBezTo>
                    <a:pt x="632" y="1235"/>
                    <a:pt x="632" y="1236"/>
                    <a:pt x="632" y="1238"/>
                  </a:cubicBezTo>
                  <a:cubicBezTo>
                    <a:pt x="632" y="1239"/>
                    <a:pt x="632" y="1239"/>
                    <a:pt x="632" y="1239"/>
                  </a:cubicBezTo>
                  <a:cubicBezTo>
                    <a:pt x="632" y="1240"/>
                    <a:pt x="632" y="1240"/>
                    <a:pt x="632" y="1240"/>
                  </a:cubicBezTo>
                  <a:cubicBezTo>
                    <a:pt x="633" y="1240"/>
                    <a:pt x="633" y="1240"/>
                    <a:pt x="633" y="1240"/>
                  </a:cubicBezTo>
                  <a:cubicBezTo>
                    <a:pt x="633" y="1240"/>
                    <a:pt x="633" y="1240"/>
                    <a:pt x="633" y="1240"/>
                  </a:cubicBezTo>
                  <a:cubicBezTo>
                    <a:pt x="633" y="1241"/>
                    <a:pt x="633" y="1241"/>
                    <a:pt x="634" y="1242"/>
                  </a:cubicBezTo>
                  <a:cubicBezTo>
                    <a:pt x="634" y="1242"/>
                    <a:pt x="634" y="1242"/>
                    <a:pt x="635" y="1243"/>
                  </a:cubicBezTo>
                  <a:cubicBezTo>
                    <a:pt x="635" y="1244"/>
                    <a:pt x="636" y="1244"/>
                    <a:pt x="635" y="1246"/>
                  </a:cubicBezTo>
                  <a:cubicBezTo>
                    <a:pt x="635" y="1246"/>
                    <a:pt x="635" y="1246"/>
                    <a:pt x="635" y="1246"/>
                  </a:cubicBezTo>
                  <a:cubicBezTo>
                    <a:pt x="635" y="1248"/>
                    <a:pt x="635" y="1248"/>
                    <a:pt x="635" y="1248"/>
                  </a:cubicBezTo>
                  <a:cubicBezTo>
                    <a:pt x="635" y="1248"/>
                    <a:pt x="635" y="1248"/>
                    <a:pt x="635" y="1248"/>
                  </a:cubicBezTo>
                  <a:cubicBezTo>
                    <a:pt x="636" y="1248"/>
                    <a:pt x="636" y="1248"/>
                    <a:pt x="636" y="1248"/>
                  </a:cubicBezTo>
                  <a:cubicBezTo>
                    <a:pt x="636" y="1249"/>
                    <a:pt x="637" y="1250"/>
                    <a:pt x="637" y="1252"/>
                  </a:cubicBezTo>
                  <a:cubicBezTo>
                    <a:pt x="637" y="1252"/>
                    <a:pt x="637" y="1252"/>
                    <a:pt x="637" y="1252"/>
                  </a:cubicBezTo>
                  <a:cubicBezTo>
                    <a:pt x="637" y="1257"/>
                    <a:pt x="637" y="1257"/>
                    <a:pt x="637" y="1257"/>
                  </a:cubicBezTo>
                  <a:cubicBezTo>
                    <a:pt x="637" y="1259"/>
                    <a:pt x="636" y="1260"/>
                    <a:pt x="634" y="1261"/>
                  </a:cubicBezTo>
                  <a:cubicBezTo>
                    <a:pt x="634" y="1261"/>
                    <a:pt x="634" y="1261"/>
                    <a:pt x="634" y="1261"/>
                  </a:cubicBezTo>
                  <a:cubicBezTo>
                    <a:pt x="634" y="1262"/>
                    <a:pt x="634" y="1262"/>
                    <a:pt x="634" y="1262"/>
                  </a:cubicBezTo>
                  <a:cubicBezTo>
                    <a:pt x="633" y="1264"/>
                    <a:pt x="632" y="1265"/>
                    <a:pt x="632" y="1266"/>
                  </a:cubicBezTo>
                  <a:cubicBezTo>
                    <a:pt x="632" y="1267"/>
                    <a:pt x="632" y="1267"/>
                    <a:pt x="632" y="1267"/>
                  </a:cubicBezTo>
                  <a:cubicBezTo>
                    <a:pt x="633" y="1267"/>
                    <a:pt x="633" y="1267"/>
                    <a:pt x="633" y="1267"/>
                  </a:cubicBezTo>
                  <a:cubicBezTo>
                    <a:pt x="633" y="1268"/>
                    <a:pt x="633" y="1268"/>
                    <a:pt x="633" y="1268"/>
                  </a:cubicBezTo>
                  <a:cubicBezTo>
                    <a:pt x="633" y="1268"/>
                    <a:pt x="634" y="1269"/>
                    <a:pt x="634" y="1272"/>
                  </a:cubicBezTo>
                  <a:cubicBezTo>
                    <a:pt x="634" y="1272"/>
                    <a:pt x="634" y="1274"/>
                    <a:pt x="634" y="1275"/>
                  </a:cubicBezTo>
                  <a:cubicBezTo>
                    <a:pt x="635" y="1276"/>
                    <a:pt x="635" y="1277"/>
                    <a:pt x="635" y="1278"/>
                  </a:cubicBezTo>
                  <a:cubicBezTo>
                    <a:pt x="635" y="1278"/>
                    <a:pt x="635" y="1278"/>
                    <a:pt x="635" y="1278"/>
                  </a:cubicBezTo>
                  <a:cubicBezTo>
                    <a:pt x="635" y="1279"/>
                    <a:pt x="635" y="1279"/>
                    <a:pt x="635" y="1279"/>
                  </a:cubicBezTo>
                  <a:cubicBezTo>
                    <a:pt x="636" y="1279"/>
                    <a:pt x="636" y="1280"/>
                    <a:pt x="636" y="1280"/>
                  </a:cubicBezTo>
                  <a:cubicBezTo>
                    <a:pt x="637" y="1281"/>
                    <a:pt x="637" y="1282"/>
                    <a:pt x="638" y="1283"/>
                  </a:cubicBezTo>
                  <a:cubicBezTo>
                    <a:pt x="638" y="1283"/>
                    <a:pt x="638" y="1283"/>
                    <a:pt x="638" y="1283"/>
                  </a:cubicBezTo>
                  <a:cubicBezTo>
                    <a:pt x="638" y="1284"/>
                    <a:pt x="639" y="1286"/>
                    <a:pt x="640" y="1288"/>
                  </a:cubicBezTo>
                  <a:cubicBezTo>
                    <a:pt x="640" y="1288"/>
                    <a:pt x="640" y="1288"/>
                    <a:pt x="640" y="1288"/>
                  </a:cubicBezTo>
                  <a:cubicBezTo>
                    <a:pt x="640" y="1288"/>
                    <a:pt x="640" y="1288"/>
                    <a:pt x="640" y="1288"/>
                  </a:cubicBezTo>
                  <a:cubicBezTo>
                    <a:pt x="640" y="1288"/>
                    <a:pt x="640" y="1289"/>
                    <a:pt x="640" y="1290"/>
                  </a:cubicBezTo>
                  <a:cubicBezTo>
                    <a:pt x="640" y="1290"/>
                    <a:pt x="640" y="1291"/>
                    <a:pt x="640" y="1292"/>
                  </a:cubicBezTo>
                  <a:cubicBezTo>
                    <a:pt x="640" y="1292"/>
                    <a:pt x="640" y="1292"/>
                    <a:pt x="640" y="1292"/>
                  </a:cubicBezTo>
                  <a:cubicBezTo>
                    <a:pt x="640" y="1292"/>
                    <a:pt x="640" y="1292"/>
                    <a:pt x="640" y="1292"/>
                  </a:cubicBezTo>
                  <a:cubicBezTo>
                    <a:pt x="640" y="1293"/>
                    <a:pt x="639" y="1294"/>
                    <a:pt x="639" y="1295"/>
                  </a:cubicBezTo>
                  <a:cubicBezTo>
                    <a:pt x="639" y="1295"/>
                    <a:pt x="639" y="1296"/>
                    <a:pt x="639" y="1296"/>
                  </a:cubicBezTo>
                  <a:cubicBezTo>
                    <a:pt x="639" y="1296"/>
                    <a:pt x="639" y="1297"/>
                    <a:pt x="639" y="1297"/>
                  </a:cubicBezTo>
                  <a:cubicBezTo>
                    <a:pt x="639" y="1298"/>
                    <a:pt x="640" y="1299"/>
                    <a:pt x="640" y="1300"/>
                  </a:cubicBezTo>
                  <a:cubicBezTo>
                    <a:pt x="640" y="1300"/>
                    <a:pt x="640" y="1300"/>
                    <a:pt x="640" y="1300"/>
                  </a:cubicBezTo>
                  <a:cubicBezTo>
                    <a:pt x="640" y="1301"/>
                    <a:pt x="640" y="1301"/>
                    <a:pt x="640" y="1301"/>
                  </a:cubicBezTo>
                  <a:cubicBezTo>
                    <a:pt x="640" y="1301"/>
                    <a:pt x="640" y="1302"/>
                    <a:pt x="640" y="1302"/>
                  </a:cubicBezTo>
                  <a:cubicBezTo>
                    <a:pt x="640" y="1302"/>
                    <a:pt x="640" y="1302"/>
                    <a:pt x="640" y="1302"/>
                  </a:cubicBezTo>
                  <a:cubicBezTo>
                    <a:pt x="640" y="1302"/>
                    <a:pt x="640" y="1302"/>
                    <a:pt x="640" y="1302"/>
                  </a:cubicBezTo>
                  <a:cubicBezTo>
                    <a:pt x="640" y="1302"/>
                    <a:pt x="640" y="1302"/>
                    <a:pt x="640" y="1302"/>
                  </a:cubicBezTo>
                  <a:cubicBezTo>
                    <a:pt x="639" y="1302"/>
                    <a:pt x="639" y="1301"/>
                    <a:pt x="639" y="1301"/>
                  </a:cubicBezTo>
                  <a:cubicBezTo>
                    <a:pt x="638" y="1301"/>
                    <a:pt x="638" y="1301"/>
                    <a:pt x="638" y="1301"/>
                  </a:cubicBezTo>
                  <a:cubicBezTo>
                    <a:pt x="638" y="1300"/>
                    <a:pt x="638" y="1300"/>
                    <a:pt x="638" y="1300"/>
                  </a:cubicBezTo>
                  <a:cubicBezTo>
                    <a:pt x="634" y="1297"/>
                    <a:pt x="634" y="1297"/>
                    <a:pt x="634" y="1297"/>
                  </a:cubicBezTo>
                  <a:cubicBezTo>
                    <a:pt x="633" y="1298"/>
                    <a:pt x="633" y="1298"/>
                    <a:pt x="633" y="1298"/>
                  </a:cubicBezTo>
                  <a:cubicBezTo>
                    <a:pt x="633" y="1299"/>
                    <a:pt x="633" y="1299"/>
                    <a:pt x="633" y="1299"/>
                  </a:cubicBezTo>
                  <a:cubicBezTo>
                    <a:pt x="633" y="1299"/>
                    <a:pt x="633" y="1299"/>
                    <a:pt x="632" y="1299"/>
                  </a:cubicBezTo>
                  <a:cubicBezTo>
                    <a:pt x="632" y="1299"/>
                    <a:pt x="632" y="1299"/>
                    <a:pt x="632" y="1299"/>
                  </a:cubicBezTo>
                  <a:cubicBezTo>
                    <a:pt x="632" y="1299"/>
                    <a:pt x="632" y="1299"/>
                    <a:pt x="632" y="1299"/>
                  </a:cubicBezTo>
                  <a:cubicBezTo>
                    <a:pt x="630" y="1299"/>
                    <a:pt x="630" y="1299"/>
                    <a:pt x="630" y="1299"/>
                  </a:cubicBezTo>
                  <a:cubicBezTo>
                    <a:pt x="630" y="1300"/>
                    <a:pt x="630" y="1300"/>
                    <a:pt x="630" y="1300"/>
                  </a:cubicBezTo>
                  <a:cubicBezTo>
                    <a:pt x="630" y="1301"/>
                    <a:pt x="631" y="1302"/>
                    <a:pt x="632" y="1303"/>
                  </a:cubicBezTo>
                  <a:cubicBezTo>
                    <a:pt x="632" y="1303"/>
                    <a:pt x="632" y="1303"/>
                    <a:pt x="632" y="1303"/>
                  </a:cubicBezTo>
                  <a:cubicBezTo>
                    <a:pt x="633" y="1304"/>
                    <a:pt x="633" y="1304"/>
                    <a:pt x="633" y="1304"/>
                  </a:cubicBezTo>
                  <a:cubicBezTo>
                    <a:pt x="634" y="1304"/>
                    <a:pt x="635" y="1305"/>
                    <a:pt x="636" y="1305"/>
                  </a:cubicBezTo>
                  <a:cubicBezTo>
                    <a:pt x="637" y="1305"/>
                    <a:pt x="638" y="1305"/>
                    <a:pt x="638" y="1306"/>
                  </a:cubicBezTo>
                  <a:cubicBezTo>
                    <a:pt x="639" y="1306"/>
                    <a:pt x="639" y="1306"/>
                    <a:pt x="639" y="1306"/>
                  </a:cubicBezTo>
                  <a:cubicBezTo>
                    <a:pt x="639" y="1306"/>
                    <a:pt x="639" y="1306"/>
                    <a:pt x="639" y="1306"/>
                  </a:cubicBezTo>
                  <a:cubicBezTo>
                    <a:pt x="640" y="1307"/>
                    <a:pt x="641" y="1308"/>
                    <a:pt x="642" y="1309"/>
                  </a:cubicBezTo>
                  <a:cubicBezTo>
                    <a:pt x="643" y="1310"/>
                    <a:pt x="643" y="1310"/>
                    <a:pt x="643" y="1310"/>
                  </a:cubicBezTo>
                  <a:cubicBezTo>
                    <a:pt x="645" y="1312"/>
                    <a:pt x="646" y="1315"/>
                    <a:pt x="645" y="1317"/>
                  </a:cubicBezTo>
                  <a:cubicBezTo>
                    <a:pt x="645" y="1317"/>
                    <a:pt x="645" y="1317"/>
                    <a:pt x="645" y="1317"/>
                  </a:cubicBezTo>
                  <a:cubicBezTo>
                    <a:pt x="645" y="1317"/>
                    <a:pt x="645" y="1317"/>
                    <a:pt x="645" y="1317"/>
                  </a:cubicBezTo>
                  <a:cubicBezTo>
                    <a:pt x="645" y="1319"/>
                    <a:pt x="644" y="1322"/>
                    <a:pt x="643" y="1325"/>
                  </a:cubicBezTo>
                  <a:cubicBezTo>
                    <a:pt x="643" y="1327"/>
                    <a:pt x="642" y="1329"/>
                    <a:pt x="641" y="1331"/>
                  </a:cubicBezTo>
                  <a:cubicBezTo>
                    <a:pt x="641" y="1331"/>
                    <a:pt x="641" y="1331"/>
                    <a:pt x="641" y="1331"/>
                  </a:cubicBezTo>
                  <a:cubicBezTo>
                    <a:pt x="641" y="1338"/>
                    <a:pt x="641" y="1338"/>
                    <a:pt x="641" y="1338"/>
                  </a:cubicBezTo>
                  <a:cubicBezTo>
                    <a:pt x="641" y="1340"/>
                    <a:pt x="641" y="1341"/>
                    <a:pt x="640" y="1343"/>
                  </a:cubicBezTo>
                  <a:cubicBezTo>
                    <a:pt x="640" y="1344"/>
                    <a:pt x="640" y="1345"/>
                    <a:pt x="640" y="1346"/>
                  </a:cubicBezTo>
                  <a:cubicBezTo>
                    <a:pt x="640" y="1346"/>
                    <a:pt x="640" y="1347"/>
                    <a:pt x="640" y="1348"/>
                  </a:cubicBezTo>
                  <a:cubicBezTo>
                    <a:pt x="639" y="1349"/>
                    <a:pt x="639" y="1350"/>
                    <a:pt x="639" y="1350"/>
                  </a:cubicBezTo>
                  <a:cubicBezTo>
                    <a:pt x="639" y="1352"/>
                    <a:pt x="638" y="1353"/>
                    <a:pt x="638" y="1355"/>
                  </a:cubicBezTo>
                  <a:cubicBezTo>
                    <a:pt x="637" y="1356"/>
                    <a:pt x="637" y="1356"/>
                    <a:pt x="637" y="1357"/>
                  </a:cubicBezTo>
                  <a:cubicBezTo>
                    <a:pt x="636" y="1358"/>
                    <a:pt x="636" y="1359"/>
                    <a:pt x="636" y="1360"/>
                  </a:cubicBezTo>
                  <a:cubicBezTo>
                    <a:pt x="635" y="1363"/>
                    <a:pt x="634" y="1365"/>
                    <a:pt x="633" y="1365"/>
                  </a:cubicBezTo>
                  <a:cubicBezTo>
                    <a:pt x="633" y="1366"/>
                    <a:pt x="632" y="1367"/>
                    <a:pt x="631" y="1369"/>
                  </a:cubicBezTo>
                  <a:cubicBezTo>
                    <a:pt x="631" y="1369"/>
                    <a:pt x="631" y="1370"/>
                    <a:pt x="630" y="1371"/>
                  </a:cubicBezTo>
                  <a:cubicBezTo>
                    <a:pt x="630" y="1372"/>
                    <a:pt x="628" y="1375"/>
                    <a:pt x="626" y="1376"/>
                  </a:cubicBezTo>
                  <a:cubicBezTo>
                    <a:pt x="626" y="1376"/>
                    <a:pt x="626" y="1376"/>
                    <a:pt x="626" y="1376"/>
                  </a:cubicBezTo>
                  <a:cubicBezTo>
                    <a:pt x="626" y="1376"/>
                    <a:pt x="626" y="1376"/>
                    <a:pt x="626" y="1376"/>
                  </a:cubicBezTo>
                  <a:cubicBezTo>
                    <a:pt x="625" y="1378"/>
                    <a:pt x="623" y="1380"/>
                    <a:pt x="623" y="1381"/>
                  </a:cubicBezTo>
                  <a:cubicBezTo>
                    <a:pt x="622" y="1381"/>
                    <a:pt x="621" y="1383"/>
                    <a:pt x="621" y="1384"/>
                  </a:cubicBezTo>
                  <a:cubicBezTo>
                    <a:pt x="620" y="1386"/>
                    <a:pt x="620" y="1386"/>
                    <a:pt x="620" y="1386"/>
                  </a:cubicBezTo>
                  <a:cubicBezTo>
                    <a:pt x="621" y="1386"/>
                    <a:pt x="621" y="1386"/>
                    <a:pt x="621" y="1386"/>
                  </a:cubicBezTo>
                  <a:cubicBezTo>
                    <a:pt x="620" y="1389"/>
                    <a:pt x="618" y="1392"/>
                    <a:pt x="617" y="1393"/>
                  </a:cubicBezTo>
                  <a:cubicBezTo>
                    <a:pt x="617" y="1393"/>
                    <a:pt x="617" y="1393"/>
                    <a:pt x="617" y="1393"/>
                  </a:cubicBezTo>
                  <a:cubicBezTo>
                    <a:pt x="616" y="1394"/>
                    <a:pt x="616" y="1394"/>
                    <a:pt x="616" y="1394"/>
                  </a:cubicBezTo>
                  <a:cubicBezTo>
                    <a:pt x="616" y="1395"/>
                    <a:pt x="615" y="1396"/>
                    <a:pt x="615" y="1398"/>
                  </a:cubicBezTo>
                  <a:cubicBezTo>
                    <a:pt x="614" y="1396"/>
                    <a:pt x="614" y="1396"/>
                    <a:pt x="614" y="1396"/>
                  </a:cubicBezTo>
                  <a:cubicBezTo>
                    <a:pt x="614" y="1400"/>
                    <a:pt x="614" y="1400"/>
                    <a:pt x="614" y="1400"/>
                  </a:cubicBezTo>
                  <a:cubicBezTo>
                    <a:pt x="614" y="1402"/>
                    <a:pt x="613" y="1405"/>
                    <a:pt x="612" y="1407"/>
                  </a:cubicBezTo>
                  <a:cubicBezTo>
                    <a:pt x="612" y="1407"/>
                    <a:pt x="611" y="1408"/>
                    <a:pt x="611" y="1410"/>
                  </a:cubicBezTo>
                  <a:cubicBezTo>
                    <a:pt x="611" y="1410"/>
                    <a:pt x="611" y="1411"/>
                    <a:pt x="610" y="1412"/>
                  </a:cubicBezTo>
                  <a:cubicBezTo>
                    <a:pt x="610" y="1413"/>
                    <a:pt x="610" y="1413"/>
                    <a:pt x="610" y="1413"/>
                  </a:cubicBezTo>
                  <a:cubicBezTo>
                    <a:pt x="610" y="1418"/>
                    <a:pt x="610" y="1418"/>
                    <a:pt x="610" y="1418"/>
                  </a:cubicBezTo>
                  <a:cubicBezTo>
                    <a:pt x="611" y="1418"/>
                    <a:pt x="611" y="1418"/>
                    <a:pt x="611" y="1418"/>
                  </a:cubicBezTo>
                  <a:cubicBezTo>
                    <a:pt x="611" y="1419"/>
                    <a:pt x="612" y="1421"/>
                    <a:pt x="612" y="1422"/>
                  </a:cubicBezTo>
                  <a:cubicBezTo>
                    <a:pt x="612" y="1422"/>
                    <a:pt x="612" y="1422"/>
                    <a:pt x="612" y="1422"/>
                  </a:cubicBezTo>
                  <a:cubicBezTo>
                    <a:pt x="612" y="1422"/>
                    <a:pt x="612" y="1422"/>
                    <a:pt x="612" y="1422"/>
                  </a:cubicBezTo>
                  <a:cubicBezTo>
                    <a:pt x="613" y="1423"/>
                    <a:pt x="613" y="1424"/>
                    <a:pt x="613" y="1424"/>
                  </a:cubicBezTo>
                  <a:cubicBezTo>
                    <a:pt x="613" y="1424"/>
                    <a:pt x="613" y="1426"/>
                    <a:pt x="614" y="1428"/>
                  </a:cubicBezTo>
                  <a:cubicBezTo>
                    <a:pt x="614" y="1429"/>
                    <a:pt x="614" y="1430"/>
                    <a:pt x="615" y="1430"/>
                  </a:cubicBezTo>
                  <a:cubicBezTo>
                    <a:pt x="615" y="1431"/>
                    <a:pt x="615" y="1432"/>
                    <a:pt x="615" y="1432"/>
                  </a:cubicBezTo>
                  <a:cubicBezTo>
                    <a:pt x="615" y="1432"/>
                    <a:pt x="615" y="1433"/>
                    <a:pt x="615" y="1433"/>
                  </a:cubicBezTo>
                  <a:cubicBezTo>
                    <a:pt x="616" y="1434"/>
                    <a:pt x="616" y="1435"/>
                    <a:pt x="616" y="1436"/>
                  </a:cubicBezTo>
                  <a:cubicBezTo>
                    <a:pt x="616" y="1444"/>
                    <a:pt x="616" y="1444"/>
                    <a:pt x="616" y="1444"/>
                  </a:cubicBezTo>
                  <a:cubicBezTo>
                    <a:pt x="616" y="1444"/>
                    <a:pt x="616" y="1444"/>
                    <a:pt x="616" y="1444"/>
                  </a:cubicBezTo>
                  <a:cubicBezTo>
                    <a:pt x="617" y="1449"/>
                    <a:pt x="617" y="1449"/>
                    <a:pt x="617" y="1449"/>
                  </a:cubicBezTo>
                  <a:cubicBezTo>
                    <a:pt x="616" y="1449"/>
                    <a:pt x="616" y="1449"/>
                    <a:pt x="616" y="1449"/>
                  </a:cubicBezTo>
                  <a:cubicBezTo>
                    <a:pt x="616" y="1450"/>
                    <a:pt x="616" y="1450"/>
                    <a:pt x="616" y="1450"/>
                  </a:cubicBezTo>
                  <a:cubicBezTo>
                    <a:pt x="616" y="1450"/>
                    <a:pt x="616" y="1450"/>
                    <a:pt x="616" y="1450"/>
                  </a:cubicBezTo>
                  <a:cubicBezTo>
                    <a:pt x="615" y="1451"/>
                    <a:pt x="615" y="1451"/>
                    <a:pt x="615" y="1451"/>
                  </a:cubicBezTo>
                  <a:cubicBezTo>
                    <a:pt x="615" y="1460"/>
                    <a:pt x="615" y="1460"/>
                    <a:pt x="615" y="1460"/>
                  </a:cubicBezTo>
                  <a:cubicBezTo>
                    <a:pt x="615" y="1461"/>
                    <a:pt x="614" y="1463"/>
                    <a:pt x="614" y="1465"/>
                  </a:cubicBezTo>
                  <a:cubicBezTo>
                    <a:pt x="614" y="1466"/>
                    <a:pt x="615" y="1467"/>
                    <a:pt x="615" y="1468"/>
                  </a:cubicBezTo>
                  <a:cubicBezTo>
                    <a:pt x="615" y="1469"/>
                    <a:pt x="615" y="1470"/>
                    <a:pt x="615" y="1470"/>
                  </a:cubicBezTo>
                  <a:cubicBezTo>
                    <a:pt x="615" y="1471"/>
                    <a:pt x="616" y="1472"/>
                    <a:pt x="616" y="1473"/>
                  </a:cubicBezTo>
                  <a:cubicBezTo>
                    <a:pt x="616" y="1474"/>
                    <a:pt x="616" y="1475"/>
                    <a:pt x="616" y="1475"/>
                  </a:cubicBezTo>
                  <a:cubicBezTo>
                    <a:pt x="616" y="1481"/>
                    <a:pt x="616" y="1481"/>
                    <a:pt x="616" y="1481"/>
                  </a:cubicBezTo>
                  <a:cubicBezTo>
                    <a:pt x="616" y="1483"/>
                    <a:pt x="615" y="1485"/>
                    <a:pt x="615" y="1486"/>
                  </a:cubicBezTo>
                  <a:cubicBezTo>
                    <a:pt x="615" y="1486"/>
                    <a:pt x="615" y="1486"/>
                    <a:pt x="615" y="1486"/>
                  </a:cubicBezTo>
                  <a:cubicBezTo>
                    <a:pt x="614" y="1487"/>
                    <a:pt x="613" y="1487"/>
                    <a:pt x="612" y="1487"/>
                  </a:cubicBezTo>
                  <a:cubicBezTo>
                    <a:pt x="612" y="1487"/>
                    <a:pt x="611" y="1487"/>
                    <a:pt x="610" y="1486"/>
                  </a:cubicBezTo>
                  <a:cubicBezTo>
                    <a:pt x="610" y="1486"/>
                    <a:pt x="610" y="1486"/>
                    <a:pt x="610" y="1486"/>
                  </a:cubicBezTo>
                  <a:cubicBezTo>
                    <a:pt x="610" y="1485"/>
                    <a:pt x="610" y="1485"/>
                    <a:pt x="610" y="1485"/>
                  </a:cubicBezTo>
                  <a:cubicBezTo>
                    <a:pt x="609" y="1485"/>
                    <a:pt x="609" y="1485"/>
                    <a:pt x="609" y="1485"/>
                  </a:cubicBezTo>
                  <a:cubicBezTo>
                    <a:pt x="608" y="1485"/>
                    <a:pt x="608" y="1485"/>
                    <a:pt x="608" y="1485"/>
                  </a:cubicBezTo>
                  <a:cubicBezTo>
                    <a:pt x="603" y="1485"/>
                    <a:pt x="603" y="1485"/>
                    <a:pt x="603" y="1485"/>
                  </a:cubicBezTo>
                  <a:cubicBezTo>
                    <a:pt x="605" y="1487"/>
                    <a:pt x="605" y="1487"/>
                    <a:pt x="605" y="1487"/>
                  </a:cubicBezTo>
                  <a:cubicBezTo>
                    <a:pt x="606" y="1487"/>
                    <a:pt x="606" y="1487"/>
                    <a:pt x="606" y="1488"/>
                  </a:cubicBezTo>
                  <a:cubicBezTo>
                    <a:pt x="605" y="1488"/>
                    <a:pt x="605" y="1488"/>
                    <a:pt x="605" y="1488"/>
                  </a:cubicBezTo>
                  <a:cubicBezTo>
                    <a:pt x="604" y="1488"/>
                    <a:pt x="604" y="1488"/>
                    <a:pt x="604" y="1488"/>
                  </a:cubicBezTo>
                  <a:cubicBezTo>
                    <a:pt x="603" y="1488"/>
                    <a:pt x="602" y="1488"/>
                    <a:pt x="601" y="1487"/>
                  </a:cubicBezTo>
                  <a:cubicBezTo>
                    <a:pt x="601" y="1487"/>
                    <a:pt x="601" y="1487"/>
                    <a:pt x="601" y="1487"/>
                  </a:cubicBezTo>
                  <a:cubicBezTo>
                    <a:pt x="601" y="1487"/>
                    <a:pt x="601" y="1487"/>
                    <a:pt x="601" y="1487"/>
                  </a:cubicBezTo>
                  <a:cubicBezTo>
                    <a:pt x="600" y="1486"/>
                    <a:pt x="599" y="1486"/>
                    <a:pt x="598" y="1485"/>
                  </a:cubicBezTo>
                  <a:cubicBezTo>
                    <a:pt x="598" y="1485"/>
                    <a:pt x="598" y="1485"/>
                    <a:pt x="598" y="1485"/>
                  </a:cubicBezTo>
                  <a:cubicBezTo>
                    <a:pt x="597" y="1485"/>
                    <a:pt x="597" y="1485"/>
                    <a:pt x="597" y="1485"/>
                  </a:cubicBezTo>
                  <a:cubicBezTo>
                    <a:pt x="597" y="1484"/>
                    <a:pt x="596" y="1484"/>
                    <a:pt x="596" y="1484"/>
                  </a:cubicBezTo>
                  <a:cubicBezTo>
                    <a:pt x="595" y="1483"/>
                    <a:pt x="595" y="1483"/>
                    <a:pt x="595" y="1483"/>
                  </a:cubicBezTo>
                  <a:cubicBezTo>
                    <a:pt x="594" y="1484"/>
                    <a:pt x="594" y="1484"/>
                    <a:pt x="594" y="1484"/>
                  </a:cubicBezTo>
                  <a:cubicBezTo>
                    <a:pt x="593" y="1485"/>
                    <a:pt x="593" y="1485"/>
                    <a:pt x="591" y="1485"/>
                  </a:cubicBezTo>
                  <a:cubicBezTo>
                    <a:pt x="589" y="1485"/>
                    <a:pt x="588" y="1485"/>
                    <a:pt x="587" y="1486"/>
                  </a:cubicBezTo>
                  <a:cubicBezTo>
                    <a:pt x="585" y="1486"/>
                    <a:pt x="584" y="1487"/>
                    <a:pt x="584" y="1488"/>
                  </a:cubicBezTo>
                  <a:cubicBezTo>
                    <a:pt x="583" y="1488"/>
                    <a:pt x="583" y="1488"/>
                    <a:pt x="583" y="1488"/>
                  </a:cubicBezTo>
                  <a:cubicBezTo>
                    <a:pt x="583" y="1489"/>
                    <a:pt x="583" y="1489"/>
                    <a:pt x="583" y="1489"/>
                  </a:cubicBezTo>
                  <a:cubicBezTo>
                    <a:pt x="583" y="1490"/>
                    <a:pt x="582" y="1492"/>
                    <a:pt x="581" y="1493"/>
                  </a:cubicBezTo>
                  <a:cubicBezTo>
                    <a:pt x="581" y="1493"/>
                    <a:pt x="581" y="1493"/>
                    <a:pt x="581" y="1493"/>
                  </a:cubicBezTo>
                  <a:cubicBezTo>
                    <a:pt x="581" y="1493"/>
                    <a:pt x="581" y="1493"/>
                    <a:pt x="581" y="1493"/>
                  </a:cubicBezTo>
                  <a:cubicBezTo>
                    <a:pt x="581" y="1494"/>
                    <a:pt x="581" y="1494"/>
                    <a:pt x="580" y="1494"/>
                  </a:cubicBezTo>
                  <a:cubicBezTo>
                    <a:pt x="580" y="1495"/>
                    <a:pt x="580" y="1496"/>
                    <a:pt x="580" y="1496"/>
                  </a:cubicBezTo>
                  <a:cubicBezTo>
                    <a:pt x="580" y="1498"/>
                    <a:pt x="580" y="1500"/>
                    <a:pt x="579" y="1501"/>
                  </a:cubicBezTo>
                  <a:cubicBezTo>
                    <a:pt x="579" y="1502"/>
                    <a:pt x="579" y="1502"/>
                    <a:pt x="578" y="1503"/>
                  </a:cubicBezTo>
                  <a:cubicBezTo>
                    <a:pt x="578" y="1505"/>
                    <a:pt x="577" y="1506"/>
                    <a:pt x="577" y="1506"/>
                  </a:cubicBezTo>
                  <a:cubicBezTo>
                    <a:pt x="576" y="1507"/>
                    <a:pt x="576" y="1507"/>
                    <a:pt x="576" y="1507"/>
                  </a:cubicBezTo>
                  <a:cubicBezTo>
                    <a:pt x="576" y="1507"/>
                    <a:pt x="576" y="1507"/>
                    <a:pt x="576" y="1507"/>
                  </a:cubicBezTo>
                  <a:cubicBezTo>
                    <a:pt x="576" y="1508"/>
                    <a:pt x="574" y="1510"/>
                    <a:pt x="572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572" y="1512"/>
                    <a:pt x="572" y="1512"/>
                    <a:pt x="572" y="1512"/>
                  </a:cubicBezTo>
                  <a:cubicBezTo>
                    <a:pt x="571" y="1513"/>
                    <a:pt x="570" y="1516"/>
                    <a:pt x="568" y="1518"/>
                  </a:cubicBezTo>
                  <a:cubicBezTo>
                    <a:pt x="566" y="1519"/>
                    <a:pt x="564" y="1521"/>
                    <a:pt x="564" y="1523"/>
                  </a:cubicBezTo>
                  <a:cubicBezTo>
                    <a:pt x="564" y="1523"/>
                    <a:pt x="563" y="1524"/>
                    <a:pt x="562" y="1526"/>
                  </a:cubicBezTo>
                  <a:cubicBezTo>
                    <a:pt x="562" y="1527"/>
                    <a:pt x="562" y="1527"/>
                    <a:pt x="562" y="1528"/>
                  </a:cubicBezTo>
                  <a:cubicBezTo>
                    <a:pt x="561" y="1530"/>
                    <a:pt x="560" y="1532"/>
                    <a:pt x="560" y="1534"/>
                  </a:cubicBezTo>
                  <a:cubicBezTo>
                    <a:pt x="560" y="1535"/>
                    <a:pt x="561" y="1537"/>
                    <a:pt x="562" y="1538"/>
                  </a:cubicBezTo>
                  <a:cubicBezTo>
                    <a:pt x="563" y="1538"/>
                    <a:pt x="563" y="1538"/>
                    <a:pt x="563" y="1538"/>
                  </a:cubicBezTo>
                  <a:cubicBezTo>
                    <a:pt x="563" y="1538"/>
                    <a:pt x="563" y="1538"/>
                    <a:pt x="563" y="1538"/>
                  </a:cubicBezTo>
                  <a:cubicBezTo>
                    <a:pt x="563" y="1538"/>
                    <a:pt x="564" y="1539"/>
                    <a:pt x="566" y="1540"/>
                  </a:cubicBezTo>
                  <a:cubicBezTo>
                    <a:pt x="567" y="1540"/>
                    <a:pt x="567" y="1540"/>
                    <a:pt x="568" y="1541"/>
                  </a:cubicBezTo>
                  <a:cubicBezTo>
                    <a:pt x="570" y="1541"/>
                    <a:pt x="572" y="1542"/>
                    <a:pt x="574" y="1542"/>
                  </a:cubicBezTo>
                  <a:cubicBezTo>
                    <a:pt x="581" y="1542"/>
                    <a:pt x="581" y="1542"/>
                    <a:pt x="581" y="1542"/>
                  </a:cubicBezTo>
                  <a:cubicBezTo>
                    <a:pt x="583" y="1542"/>
                    <a:pt x="584" y="1542"/>
                    <a:pt x="585" y="1543"/>
                  </a:cubicBezTo>
                  <a:cubicBezTo>
                    <a:pt x="587" y="1543"/>
                    <a:pt x="587" y="1543"/>
                    <a:pt x="587" y="1543"/>
                  </a:cubicBezTo>
                  <a:cubicBezTo>
                    <a:pt x="586" y="1544"/>
                    <a:pt x="586" y="1544"/>
                    <a:pt x="586" y="1544"/>
                  </a:cubicBezTo>
                  <a:cubicBezTo>
                    <a:pt x="586" y="1544"/>
                    <a:pt x="586" y="1544"/>
                    <a:pt x="586" y="1544"/>
                  </a:cubicBezTo>
                  <a:cubicBezTo>
                    <a:pt x="586" y="1544"/>
                    <a:pt x="586" y="1544"/>
                    <a:pt x="586" y="1544"/>
                  </a:cubicBezTo>
                  <a:cubicBezTo>
                    <a:pt x="587" y="1545"/>
                    <a:pt x="588" y="1546"/>
                    <a:pt x="589" y="1547"/>
                  </a:cubicBezTo>
                  <a:cubicBezTo>
                    <a:pt x="589" y="1547"/>
                    <a:pt x="589" y="1547"/>
                    <a:pt x="589" y="1547"/>
                  </a:cubicBezTo>
                  <a:cubicBezTo>
                    <a:pt x="589" y="1547"/>
                    <a:pt x="589" y="1547"/>
                    <a:pt x="589" y="1547"/>
                  </a:cubicBezTo>
                  <a:cubicBezTo>
                    <a:pt x="589" y="1548"/>
                    <a:pt x="590" y="1549"/>
                    <a:pt x="590" y="1550"/>
                  </a:cubicBezTo>
                  <a:cubicBezTo>
                    <a:pt x="590" y="1552"/>
                    <a:pt x="590" y="1552"/>
                    <a:pt x="590" y="1552"/>
                  </a:cubicBezTo>
                  <a:cubicBezTo>
                    <a:pt x="589" y="1552"/>
                    <a:pt x="588" y="1551"/>
                    <a:pt x="587" y="1550"/>
                  </a:cubicBezTo>
                  <a:cubicBezTo>
                    <a:pt x="587" y="1550"/>
                    <a:pt x="587" y="1550"/>
                    <a:pt x="587" y="1550"/>
                  </a:cubicBezTo>
                  <a:cubicBezTo>
                    <a:pt x="586" y="1550"/>
                    <a:pt x="586" y="1550"/>
                    <a:pt x="586" y="1550"/>
                  </a:cubicBezTo>
                  <a:cubicBezTo>
                    <a:pt x="586" y="1550"/>
                    <a:pt x="585" y="1549"/>
                    <a:pt x="585" y="1549"/>
                  </a:cubicBezTo>
                  <a:cubicBezTo>
                    <a:pt x="584" y="1549"/>
                    <a:pt x="583" y="1548"/>
                    <a:pt x="582" y="1548"/>
                  </a:cubicBezTo>
                  <a:cubicBezTo>
                    <a:pt x="581" y="1548"/>
                    <a:pt x="581" y="1548"/>
                    <a:pt x="581" y="1548"/>
                  </a:cubicBezTo>
                  <a:cubicBezTo>
                    <a:pt x="581" y="1548"/>
                    <a:pt x="581" y="1548"/>
                    <a:pt x="581" y="1548"/>
                  </a:cubicBezTo>
                  <a:cubicBezTo>
                    <a:pt x="581" y="1547"/>
                    <a:pt x="578" y="1546"/>
                    <a:pt x="576" y="1546"/>
                  </a:cubicBezTo>
                  <a:cubicBezTo>
                    <a:pt x="575" y="1546"/>
                    <a:pt x="573" y="1546"/>
                    <a:pt x="571" y="1546"/>
                  </a:cubicBezTo>
                  <a:cubicBezTo>
                    <a:pt x="570" y="1546"/>
                    <a:pt x="560" y="1546"/>
                    <a:pt x="560" y="1546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559" y="1546"/>
                    <a:pt x="557" y="1547"/>
                    <a:pt x="555" y="1547"/>
                  </a:cubicBezTo>
                  <a:cubicBezTo>
                    <a:pt x="553" y="1548"/>
                    <a:pt x="552" y="1548"/>
                    <a:pt x="550" y="1549"/>
                  </a:cubicBezTo>
                  <a:cubicBezTo>
                    <a:pt x="550" y="1549"/>
                    <a:pt x="549" y="1549"/>
                    <a:pt x="548" y="1549"/>
                  </a:cubicBezTo>
                  <a:cubicBezTo>
                    <a:pt x="545" y="1550"/>
                    <a:pt x="544" y="1551"/>
                    <a:pt x="543" y="1551"/>
                  </a:cubicBezTo>
                  <a:cubicBezTo>
                    <a:pt x="542" y="1552"/>
                    <a:pt x="541" y="1552"/>
                    <a:pt x="540" y="1553"/>
                  </a:cubicBezTo>
                  <a:cubicBezTo>
                    <a:pt x="539" y="1553"/>
                    <a:pt x="538" y="1554"/>
                    <a:pt x="537" y="1554"/>
                  </a:cubicBezTo>
                  <a:cubicBezTo>
                    <a:pt x="535" y="1554"/>
                    <a:pt x="531" y="1555"/>
                    <a:pt x="528" y="1556"/>
                  </a:cubicBezTo>
                  <a:cubicBezTo>
                    <a:pt x="526" y="1557"/>
                    <a:pt x="523" y="1558"/>
                    <a:pt x="521" y="1560"/>
                  </a:cubicBezTo>
                  <a:cubicBezTo>
                    <a:pt x="520" y="1561"/>
                    <a:pt x="519" y="1562"/>
                    <a:pt x="518" y="1564"/>
                  </a:cubicBezTo>
                  <a:cubicBezTo>
                    <a:pt x="517" y="1565"/>
                    <a:pt x="516" y="1566"/>
                    <a:pt x="516" y="1567"/>
                  </a:cubicBezTo>
                  <a:cubicBezTo>
                    <a:pt x="515" y="1567"/>
                    <a:pt x="515" y="1567"/>
                    <a:pt x="515" y="1567"/>
                  </a:cubicBezTo>
                  <a:cubicBezTo>
                    <a:pt x="515" y="1568"/>
                    <a:pt x="515" y="1568"/>
                    <a:pt x="515" y="1568"/>
                  </a:cubicBezTo>
                  <a:cubicBezTo>
                    <a:pt x="515" y="1568"/>
                    <a:pt x="515" y="1570"/>
                    <a:pt x="515" y="1572"/>
                  </a:cubicBezTo>
                  <a:cubicBezTo>
                    <a:pt x="515" y="1572"/>
                    <a:pt x="515" y="1572"/>
                    <a:pt x="515" y="1572"/>
                  </a:cubicBezTo>
                  <a:cubicBezTo>
                    <a:pt x="515" y="1572"/>
                    <a:pt x="515" y="1572"/>
                    <a:pt x="515" y="1572"/>
                  </a:cubicBezTo>
                  <a:cubicBezTo>
                    <a:pt x="515" y="1573"/>
                    <a:pt x="515" y="1575"/>
                    <a:pt x="513" y="1577"/>
                  </a:cubicBezTo>
                  <a:cubicBezTo>
                    <a:pt x="512" y="1578"/>
                    <a:pt x="511" y="1579"/>
                    <a:pt x="511" y="1580"/>
                  </a:cubicBezTo>
                  <a:cubicBezTo>
                    <a:pt x="511" y="1580"/>
                    <a:pt x="511" y="1580"/>
                    <a:pt x="511" y="1580"/>
                  </a:cubicBezTo>
                  <a:cubicBezTo>
                    <a:pt x="511" y="1581"/>
                    <a:pt x="511" y="1581"/>
                    <a:pt x="511" y="1581"/>
                  </a:cubicBezTo>
                  <a:cubicBezTo>
                    <a:pt x="512" y="1582"/>
                    <a:pt x="512" y="1584"/>
                    <a:pt x="512" y="1586"/>
                  </a:cubicBezTo>
                  <a:cubicBezTo>
                    <a:pt x="512" y="1588"/>
                    <a:pt x="511" y="1591"/>
                    <a:pt x="510" y="1593"/>
                  </a:cubicBezTo>
                  <a:cubicBezTo>
                    <a:pt x="508" y="1595"/>
                    <a:pt x="505" y="1596"/>
                    <a:pt x="503" y="1597"/>
                  </a:cubicBezTo>
                  <a:cubicBezTo>
                    <a:pt x="503" y="1597"/>
                    <a:pt x="503" y="1597"/>
                    <a:pt x="503" y="1597"/>
                  </a:cubicBezTo>
                  <a:cubicBezTo>
                    <a:pt x="503" y="1597"/>
                    <a:pt x="503" y="1597"/>
                    <a:pt x="503" y="1597"/>
                  </a:cubicBezTo>
                  <a:cubicBezTo>
                    <a:pt x="503" y="1598"/>
                    <a:pt x="501" y="1599"/>
                    <a:pt x="500" y="1599"/>
                  </a:cubicBezTo>
                  <a:cubicBezTo>
                    <a:pt x="499" y="1600"/>
                    <a:pt x="497" y="1601"/>
                    <a:pt x="496" y="1602"/>
                  </a:cubicBezTo>
                  <a:cubicBezTo>
                    <a:pt x="493" y="1604"/>
                    <a:pt x="491" y="1605"/>
                    <a:pt x="490" y="1606"/>
                  </a:cubicBezTo>
                  <a:cubicBezTo>
                    <a:pt x="489" y="1606"/>
                    <a:pt x="488" y="1607"/>
                    <a:pt x="487" y="1607"/>
                  </a:cubicBezTo>
                  <a:cubicBezTo>
                    <a:pt x="486" y="1608"/>
                    <a:pt x="485" y="1608"/>
                    <a:pt x="484" y="1609"/>
                  </a:cubicBezTo>
                  <a:cubicBezTo>
                    <a:pt x="482" y="1609"/>
                    <a:pt x="481" y="1609"/>
                    <a:pt x="479" y="1610"/>
                  </a:cubicBezTo>
                  <a:cubicBezTo>
                    <a:pt x="479" y="1610"/>
                    <a:pt x="479" y="1610"/>
                    <a:pt x="479" y="1610"/>
                  </a:cubicBezTo>
                  <a:cubicBezTo>
                    <a:pt x="478" y="1611"/>
                    <a:pt x="478" y="1611"/>
                    <a:pt x="478" y="1611"/>
                  </a:cubicBezTo>
                  <a:cubicBezTo>
                    <a:pt x="477" y="1612"/>
                    <a:pt x="475" y="1612"/>
                    <a:pt x="472" y="1612"/>
                  </a:cubicBez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B6C5FBAF-855B-484D-8444-E0BCAC20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344" y="1414960"/>
              <a:ext cx="41321" cy="3979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4" y="6"/>
                </a:cxn>
                <a:cxn ang="0">
                  <a:pos x="2" y="10"/>
                </a:cxn>
                <a:cxn ang="0">
                  <a:pos x="1" y="14"/>
                </a:cxn>
                <a:cxn ang="0">
                  <a:pos x="1" y="18"/>
                </a:cxn>
                <a:cxn ang="0">
                  <a:pos x="7" y="20"/>
                </a:cxn>
                <a:cxn ang="0">
                  <a:pos x="14" y="22"/>
                </a:cxn>
                <a:cxn ang="0">
                  <a:pos x="20" y="20"/>
                </a:cxn>
                <a:cxn ang="0">
                  <a:pos x="23" y="18"/>
                </a:cxn>
                <a:cxn ang="0">
                  <a:pos x="23" y="13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5" y="1"/>
                </a:cxn>
                <a:cxn ang="0">
                  <a:pos x="8" y="1"/>
                </a:cxn>
              </a:cxnLst>
              <a:rect l="0" t="0" r="r" b="b"/>
              <a:pathLst>
                <a:path w="23" h="22">
                  <a:moveTo>
                    <a:pt x="8" y="1"/>
                  </a:moveTo>
                  <a:cubicBezTo>
                    <a:pt x="7" y="2"/>
                    <a:pt x="5" y="4"/>
                    <a:pt x="4" y="6"/>
                  </a:cubicBezTo>
                  <a:cubicBezTo>
                    <a:pt x="4" y="6"/>
                    <a:pt x="3" y="9"/>
                    <a:pt x="2" y="10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6"/>
                    <a:pt x="0" y="18"/>
                    <a:pt x="1" y="18"/>
                  </a:cubicBezTo>
                  <a:cubicBezTo>
                    <a:pt x="2" y="19"/>
                    <a:pt x="4" y="20"/>
                    <a:pt x="7" y="20"/>
                  </a:cubicBezTo>
                  <a:cubicBezTo>
                    <a:pt x="9" y="21"/>
                    <a:pt x="12" y="22"/>
                    <a:pt x="14" y="22"/>
                  </a:cubicBezTo>
                  <a:cubicBezTo>
                    <a:pt x="17" y="22"/>
                    <a:pt x="20" y="21"/>
                    <a:pt x="20" y="20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3" y="18"/>
                    <a:pt x="23" y="15"/>
                    <a:pt x="23" y="13"/>
                  </a:cubicBezTo>
                  <a:cubicBezTo>
                    <a:pt x="23" y="9"/>
                    <a:pt x="23" y="6"/>
                    <a:pt x="22" y="4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20" y="2"/>
                    <a:pt x="18" y="1"/>
                    <a:pt x="15" y="1"/>
                  </a:cubicBezTo>
                  <a:cubicBezTo>
                    <a:pt x="12" y="0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2349EB04-B92E-6947-8185-116C91226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2" y="2447218"/>
              <a:ext cx="460651" cy="690213"/>
            </a:xfrm>
            <a:custGeom>
              <a:avLst/>
              <a:gdLst/>
              <a:ahLst/>
              <a:cxnLst>
                <a:cxn ang="0">
                  <a:pos x="62" y="325"/>
                </a:cxn>
                <a:cxn ang="0">
                  <a:pos x="74" y="345"/>
                </a:cxn>
                <a:cxn ang="0">
                  <a:pos x="100" y="362"/>
                </a:cxn>
                <a:cxn ang="0">
                  <a:pos x="116" y="369"/>
                </a:cxn>
                <a:cxn ang="0">
                  <a:pos x="135" y="377"/>
                </a:cxn>
                <a:cxn ang="0">
                  <a:pos x="157" y="371"/>
                </a:cxn>
                <a:cxn ang="0">
                  <a:pos x="187" y="368"/>
                </a:cxn>
                <a:cxn ang="0">
                  <a:pos x="204" y="353"/>
                </a:cxn>
                <a:cxn ang="0">
                  <a:pos x="189" y="346"/>
                </a:cxn>
                <a:cxn ang="0">
                  <a:pos x="198" y="323"/>
                </a:cxn>
                <a:cxn ang="0">
                  <a:pos x="218" y="314"/>
                </a:cxn>
                <a:cxn ang="0">
                  <a:pos x="238" y="316"/>
                </a:cxn>
                <a:cxn ang="0">
                  <a:pos x="248" y="307"/>
                </a:cxn>
                <a:cxn ang="0">
                  <a:pos x="251" y="286"/>
                </a:cxn>
                <a:cxn ang="0">
                  <a:pos x="240" y="271"/>
                </a:cxn>
                <a:cxn ang="0">
                  <a:pos x="223" y="256"/>
                </a:cxn>
                <a:cxn ang="0">
                  <a:pos x="206" y="260"/>
                </a:cxn>
                <a:cxn ang="0">
                  <a:pos x="189" y="260"/>
                </a:cxn>
                <a:cxn ang="0">
                  <a:pos x="167" y="261"/>
                </a:cxn>
                <a:cxn ang="0">
                  <a:pos x="161" y="246"/>
                </a:cxn>
                <a:cxn ang="0">
                  <a:pos x="173" y="247"/>
                </a:cxn>
                <a:cxn ang="0">
                  <a:pos x="186" y="243"/>
                </a:cxn>
                <a:cxn ang="0">
                  <a:pos x="183" y="232"/>
                </a:cxn>
                <a:cxn ang="0">
                  <a:pos x="160" y="230"/>
                </a:cxn>
                <a:cxn ang="0">
                  <a:pos x="152" y="209"/>
                </a:cxn>
                <a:cxn ang="0">
                  <a:pos x="156" y="190"/>
                </a:cxn>
                <a:cxn ang="0">
                  <a:pos x="174" y="178"/>
                </a:cxn>
                <a:cxn ang="0">
                  <a:pos x="172" y="155"/>
                </a:cxn>
                <a:cxn ang="0">
                  <a:pos x="184" y="141"/>
                </a:cxn>
                <a:cxn ang="0">
                  <a:pos x="196" y="124"/>
                </a:cxn>
                <a:cxn ang="0">
                  <a:pos x="193" y="100"/>
                </a:cxn>
                <a:cxn ang="0">
                  <a:pos x="194" y="68"/>
                </a:cxn>
                <a:cxn ang="0">
                  <a:pos x="202" y="50"/>
                </a:cxn>
                <a:cxn ang="0">
                  <a:pos x="207" y="29"/>
                </a:cxn>
                <a:cxn ang="0">
                  <a:pos x="199" y="10"/>
                </a:cxn>
                <a:cxn ang="0">
                  <a:pos x="184" y="7"/>
                </a:cxn>
                <a:cxn ang="0">
                  <a:pos x="166" y="27"/>
                </a:cxn>
                <a:cxn ang="0">
                  <a:pos x="154" y="39"/>
                </a:cxn>
                <a:cxn ang="0">
                  <a:pos x="134" y="52"/>
                </a:cxn>
                <a:cxn ang="0">
                  <a:pos x="114" y="62"/>
                </a:cxn>
                <a:cxn ang="0">
                  <a:pos x="91" y="61"/>
                </a:cxn>
                <a:cxn ang="0">
                  <a:pos x="89" y="82"/>
                </a:cxn>
                <a:cxn ang="0">
                  <a:pos x="64" y="85"/>
                </a:cxn>
                <a:cxn ang="0">
                  <a:pos x="43" y="96"/>
                </a:cxn>
                <a:cxn ang="0">
                  <a:pos x="17" y="109"/>
                </a:cxn>
                <a:cxn ang="0">
                  <a:pos x="23" y="136"/>
                </a:cxn>
                <a:cxn ang="0">
                  <a:pos x="9" y="148"/>
                </a:cxn>
                <a:cxn ang="0">
                  <a:pos x="13" y="169"/>
                </a:cxn>
                <a:cxn ang="0">
                  <a:pos x="3" y="194"/>
                </a:cxn>
                <a:cxn ang="0">
                  <a:pos x="3" y="205"/>
                </a:cxn>
                <a:cxn ang="0">
                  <a:pos x="13" y="218"/>
                </a:cxn>
                <a:cxn ang="0">
                  <a:pos x="19" y="245"/>
                </a:cxn>
                <a:cxn ang="0">
                  <a:pos x="27" y="266"/>
                </a:cxn>
                <a:cxn ang="0">
                  <a:pos x="28" y="283"/>
                </a:cxn>
                <a:cxn ang="0">
                  <a:pos x="40" y="315"/>
                </a:cxn>
              </a:cxnLst>
              <a:rect l="0" t="0" r="r" b="b"/>
              <a:pathLst>
                <a:path w="254" h="381">
                  <a:moveTo>
                    <a:pt x="46" y="317"/>
                  </a:moveTo>
                  <a:cubicBezTo>
                    <a:pt x="47" y="317"/>
                    <a:pt x="48" y="319"/>
                    <a:pt x="49" y="319"/>
                  </a:cubicBezTo>
                  <a:cubicBezTo>
                    <a:pt x="51" y="319"/>
                    <a:pt x="53" y="321"/>
                    <a:pt x="53" y="322"/>
                  </a:cubicBezTo>
                  <a:cubicBezTo>
                    <a:pt x="53" y="322"/>
                    <a:pt x="55" y="323"/>
                    <a:pt x="57" y="323"/>
                  </a:cubicBezTo>
                  <a:cubicBezTo>
                    <a:pt x="59" y="323"/>
                    <a:pt x="62" y="324"/>
                    <a:pt x="62" y="325"/>
                  </a:cubicBezTo>
                  <a:cubicBezTo>
                    <a:pt x="62" y="327"/>
                    <a:pt x="64" y="328"/>
                    <a:pt x="65" y="329"/>
                  </a:cubicBezTo>
                  <a:cubicBezTo>
                    <a:pt x="66" y="330"/>
                    <a:pt x="66" y="332"/>
                    <a:pt x="66" y="333"/>
                  </a:cubicBezTo>
                  <a:cubicBezTo>
                    <a:pt x="66" y="335"/>
                    <a:pt x="67" y="338"/>
                    <a:pt x="67" y="338"/>
                  </a:cubicBezTo>
                  <a:cubicBezTo>
                    <a:pt x="67" y="338"/>
                    <a:pt x="69" y="340"/>
                    <a:pt x="70" y="341"/>
                  </a:cubicBezTo>
                  <a:cubicBezTo>
                    <a:pt x="71" y="342"/>
                    <a:pt x="73" y="344"/>
                    <a:pt x="74" y="345"/>
                  </a:cubicBezTo>
                  <a:cubicBezTo>
                    <a:pt x="75" y="346"/>
                    <a:pt x="76" y="348"/>
                    <a:pt x="78" y="349"/>
                  </a:cubicBezTo>
                  <a:cubicBezTo>
                    <a:pt x="80" y="350"/>
                    <a:pt x="83" y="352"/>
                    <a:pt x="84" y="352"/>
                  </a:cubicBezTo>
                  <a:cubicBezTo>
                    <a:pt x="85" y="352"/>
                    <a:pt x="88" y="355"/>
                    <a:pt x="89" y="357"/>
                  </a:cubicBezTo>
                  <a:cubicBezTo>
                    <a:pt x="91" y="358"/>
                    <a:pt x="93" y="361"/>
                    <a:pt x="93" y="361"/>
                  </a:cubicBezTo>
                  <a:cubicBezTo>
                    <a:pt x="95" y="361"/>
                    <a:pt x="98" y="362"/>
                    <a:pt x="100" y="362"/>
                  </a:cubicBezTo>
                  <a:cubicBezTo>
                    <a:pt x="102" y="363"/>
                    <a:pt x="104" y="363"/>
                    <a:pt x="106" y="362"/>
                  </a:cubicBezTo>
                  <a:cubicBezTo>
                    <a:pt x="107" y="362"/>
                    <a:pt x="109" y="362"/>
                    <a:pt x="109" y="363"/>
                  </a:cubicBezTo>
                  <a:cubicBezTo>
                    <a:pt x="109" y="364"/>
                    <a:pt x="110" y="364"/>
                    <a:pt x="110" y="365"/>
                  </a:cubicBezTo>
                  <a:cubicBezTo>
                    <a:pt x="111" y="366"/>
                    <a:pt x="113" y="367"/>
                    <a:pt x="113" y="368"/>
                  </a:cubicBezTo>
                  <a:cubicBezTo>
                    <a:pt x="113" y="369"/>
                    <a:pt x="115" y="369"/>
                    <a:pt x="116" y="369"/>
                  </a:cubicBezTo>
                  <a:cubicBezTo>
                    <a:pt x="117" y="370"/>
                    <a:pt x="119" y="371"/>
                    <a:pt x="119" y="371"/>
                  </a:cubicBezTo>
                  <a:cubicBezTo>
                    <a:pt x="119" y="372"/>
                    <a:pt x="121" y="373"/>
                    <a:pt x="123" y="373"/>
                  </a:cubicBezTo>
                  <a:cubicBezTo>
                    <a:pt x="124" y="373"/>
                    <a:pt x="126" y="374"/>
                    <a:pt x="127" y="376"/>
                  </a:cubicBezTo>
                  <a:cubicBezTo>
                    <a:pt x="128" y="377"/>
                    <a:pt x="129" y="377"/>
                    <a:pt x="130" y="377"/>
                  </a:cubicBezTo>
                  <a:cubicBezTo>
                    <a:pt x="132" y="376"/>
                    <a:pt x="134" y="377"/>
                    <a:pt x="135" y="377"/>
                  </a:cubicBezTo>
                  <a:cubicBezTo>
                    <a:pt x="136" y="378"/>
                    <a:pt x="137" y="380"/>
                    <a:pt x="139" y="380"/>
                  </a:cubicBezTo>
                  <a:cubicBezTo>
                    <a:pt x="141" y="380"/>
                    <a:pt x="144" y="381"/>
                    <a:pt x="144" y="381"/>
                  </a:cubicBezTo>
                  <a:cubicBezTo>
                    <a:pt x="145" y="381"/>
                    <a:pt x="148" y="380"/>
                    <a:pt x="149" y="380"/>
                  </a:cubicBezTo>
                  <a:cubicBezTo>
                    <a:pt x="151" y="380"/>
                    <a:pt x="152" y="379"/>
                    <a:pt x="152" y="377"/>
                  </a:cubicBezTo>
                  <a:cubicBezTo>
                    <a:pt x="152" y="375"/>
                    <a:pt x="155" y="373"/>
                    <a:pt x="157" y="371"/>
                  </a:cubicBezTo>
                  <a:cubicBezTo>
                    <a:pt x="159" y="370"/>
                    <a:pt x="162" y="369"/>
                    <a:pt x="164" y="369"/>
                  </a:cubicBezTo>
                  <a:cubicBezTo>
                    <a:pt x="166" y="370"/>
                    <a:pt x="170" y="371"/>
                    <a:pt x="172" y="371"/>
                  </a:cubicBezTo>
                  <a:cubicBezTo>
                    <a:pt x="175" y="370"/>
                    <a:pt x="178" y="370"/>
                    <a:pt x="179" y="371"/>
                  </a:cubicBezTo>
                  <a:cubicBezTo>
                    <a:pt x="181" y="371"/>
                    <a:pt x="183" y="372"/>
                    <a:pt x="185" y="371"/>
                  </a:cubicBezTo>
                  <a:cubicBezTo>
                    <a:pt x="185" y="371"/>
                    <a:pt x="187" y="369"/>
                    <a:pt x="187" y="368"/>
                  </a:cubicBezTo>
                  <a:cubicBezTo>
                    <a:pt x="188" y="367"/>
                    <a:pt x="189" y="365"/>
                    <a:pt x="191" y="364"/>
                  </a:cubicBezTo>
                  <a:cubicBezTo>
                    <a:pt x="192" y="363"/>
                    <a:pt x="193" y="362"/>
                    <a:pt x="195" y="362"/>
                  </a:cubicBezTo>
                  <a:cubicBezTo>
                    <a:pt x="197" y="362"/>
                    <a:pt x="199" y="362"/>
                    <a:pt x="200" y="361"/>
                  </a:cubicBezTo>
                  <a:cubicBezTo>
                    <a:pt x="201" y="360"/>
                    <a:pt x="203" y="358"/>
                    <a:pt x="204" y="357"/>
                  </a:cubicBezTo>
                  <a:cubicBezTo>
                    <a:pt x="205" y="355"/>
                    <a:pt x="205" y="354"/>
                    <a:pt x="204" y="353"/>
                  </a:cubicBezTo>
                  <a:cubicBezTo>
                    <a:pt x="203" y="352"/>
                    <a:pt x="201" y="351"/>
                    <a:pt x="199" y="350"/>
                  </a:cubicBezTo>
                  <a:cubicBezTo>
                    <a:pt x="198" y="350"/>
                    <a:pt x="195" y="351"/>
                    <a:pt x="193" y="351"/>
                  </a:cubicBezTo>
                  <a:cubicBezTo>
                    <a:pt x="192" y="351"/>
                    <a:pt x="191" y="351"/>
                    <a:pt x="190" y="351"/>
                  </a:cubicBezTo>
                  <a:cubicBezTo>
                    <a:pt x="189" y="351"/>
                    <a:pt x="188" y="350"/>
                    <a:pt x="187" y="349"/>
                  </a:cubicBezTo>
                  <a:cubicBezTo>
                    <a:pt x="186" y="348"/>
                    <a:pt x="187" y="346"/>
                    <a:pt x="189" y="346"/>
                  </a:cubicBezTo>
                  <a:cubicBezTo>
                    <a:pt x="190" y="344"/>
                    <a:pt x="193" y="343"/>
                    <a:pt x="194" y="342"/>
                  </a:cubicBezTo>
                  <a:cubicBezTo>
                    <a:pt x="196" y="341"/>
                    <a:pt x="197" y="339"/>
                    <a:pt x="198" y="338"/>
                  </a:cubicBezTo>
                  <a:cubicBezTo>
                    <a:pt x="198" y="336"/>
                    <a:pt x="198" y="334"/>
                    <a:pt x="198" y="333"/>
                  </a:cubicBezTo>
                  <a:cubicBezTo>
                    <a:pt x="198" y="333"/>
                    <a:pt x="198" y="330"/>
                    <a:pt x="197" y="328"/>
                  </a:cubicBezTo>
                  <a:cubicBezTo>
                    <a:pt x="197" y="327"/>
                    <a:pt x="197" y="324"/>
                    <a:pt x="198" y="323"/>
                  </a:cubicBezTo>
                  <a:cubicBezTo>
                    <a:pt x="198" y="322"/>
                    <a:pt x="200" y="322"/>
                    <a:pt x="203" y="322"/>
                  </a:cubicBezTo>
                  <a:cubicBezTo>
                    <a:pt x="204" y="321"/>
                    <a:pt x="206" y="321"/>
                    <a:pt x="207" y="320"/>
                  </a:cubicBezTo>
                  <a:cubicBezTo>
                    <a:pt x="208" y="319"/>
                    <a:pt x="209" y="317"/>
                    <a:pt x="209" y="316"/>
                  </a:cubicBezTo>
                  <a:cubicBezTo>
                    <a:pt x="209" y="315"/>
                    <a:pt x="210" y="314"/>
                    <a:pt x="212" y="313"/>
                  </a:cubicBezTo>
                  <a:cubicBezTo>
                    <a:pt x="212" y="312"/>
                    <a:pt x="215" y="312"/>
                    <a:pt x="218" y="314"/>
                  </a:cubicBezTo>
                  <a:cubicBezTo>
                    <a:pt x="220" y="314"/>
                    <a:pt x="222" y="314"/>
                    <a:pt x="223" y="314"/>
                  </a:cubicBezTo>
                  <a:cubicBezTo>
                    <a:pt x="224" y="314"/>
                    <a:pt x="226" y="314"/>
                    <a:pt x="227" y="315"/>
                  </a:cubicBezTo>
                  <a:cubicBezTo>
                    <a:pt x="228" y="316"/>
                    <a:pt x="229" y="317"/>
                    <a:pt x="230" y="317"/>
                  </a:cubicBezTo>
                  <a:cubicBezTo>
                    <a:pt x="231" y="317"/>
                    <a:pt x="234" y="317"/>
                    <a:pt x="235" y="318"/>
                  </a:cubicBezTo>
                  <a:cubicBezTo>
                    <a:pt x="237" y="319"/>
                    <a:pt x="238" y="317"/>
                    <a:pt x="238" y="316"/>
                  </a:cubicBezTo>
                  <a:cubicBezTo>
                    <a:pt x="239" y="313"/>
                    <a:pt x="240" y="310"/>
                    <a:pt x="241" y="310"/>
                  </a:cubicBezTo>
                  <a:cubicBezTo>
                    <a:pt x="241" y="310"/>
                    <a:pt x="243" y="310"/>
                    <a:pt x="244" y="310"/>
                  </a:cubicBezTo>
                  <a:cubicBezTo>
                    <a:pt x="245" y="311"/>
                    <a:pt x="246" y="312"/>
                    <a:pt x="248" y="312"/>
                  </a:cubicBezTo>
                  <a:cubicBezTo>
                    <a:pt x="249" y="312"/>
                    <a:pt x="250" y="312"/>
                    <a:pt x="249" y="311"/>
                  </a:cubicBezTo>
                  <a:cubicBezTo>
                    <a:pt x="249" y="309"/>
                    <a:pt x="249" y="308"/>
                    <a:pt x="248" y="307"/>
                  </a:cubicBezTo>
                  <a:cubicBezTo>
                    <a:pt x="248" y="306"/>
                    <a:pt x="248" y="304"/>
                    <a:pt x="249" y="303"/>
                  </a:cubicBezTo>
                  <a:cubicBezTo>
                    <a:pt x="250" y="302"/>
                    <a:pt x="251" y="300"/>
                    <a:pt x="251" y="298"/>
                  </a:cubicBezTo>
                  <a:cubicBezTo>
                    <a:pt x="251" y="297"/>
                    <a:pt x="251" y="295"/>
                    <a:pt x="251" y="293"/>
                  </a:cubicBezTo>
                  <a:cubicBezTo>
                    <a:pt x="252" y="292"/>
                    <a:pt x="253" y="290"/>
                    <a:pt x="253" y="289"/>
                  </a:cubicBezTo>
                  <a:cubicBezTo>
                    <a:pt x="254" y="288"/>
                    <a:pt x="253" y="287"/>
                    <a:pt x="251" y="286"/>
                  </a:cubicBezTo>
                  <a:cubicBezTo>
                    <a:pt x="250" y="286"/>
                    <a:pt x="248" y="286"/>
                    <a:pt x="247" y="286"/>
                  </a:cubicBezTo>
                  <a:cubicBezTo>
                    <a:pt x="246" y="286"/>
                    <a:pt x="245" y="285"/>
                    <a:pt x="245" y="284"/>
                  </a:cubicBezTo>
                  <a:cubicBezTo>
                    <a:pt x="244" y="283"/>
                    <a:pt x="243" y="282"/>
                    <a:pt x="243" y="280"/>
                  </a:cubicBezTo>
                  <a:cubicBezTo>
                    <a:pt x="242" y="278"/>
                    <a:pt x="242" y="276"/>
                    <a:pt x="243" y="274"/>
                  </a:cubicBezTo>
                  <a:cubicBezTo>
                    <a:pt x="243" y="272"/>
                    <a:pt x="241" y="271"/>
                    <a:pt x="240" y="271"/>
                  </a:cubicBezTo>
                  <a:cubicBezTo>
                    <a:pt x="238" y="272"/>
                    <a:pt x="234" y="271"/>
                    <a:pt x="233" y="270"/>
                  </a:cubicBezTo>
                  <a:cubicBezTo>
                    <a:pt x="232" y="270"/>
                    <a:pt x="230" y="268"/>
                    <a:pt x="229" y="268"/>
                  </a:cubicBezTo>
                  <a:cubicBezTo>
                    <a:pt x="227" y="267"/>
                    <a:pt x="227" y="265"/>
                    <a:pt x="227" y="264"/>
                  </a:cubicBezTo>
                  <a:cubicBezTo>
                    <a:pt x="228" y="262"/>
                    <a:pt x="227" y="260"/>
                    <a:pt x="227" y="259"/>
                  </a:cubicBezTo>
                  <a:cubicBezTo>
                    <a:pt x="226" y="257"/>
                    <a:pt x="224" y="256"/>
                    <a:pt x="223" y="256"/>
                  </a:cubicBezTo>
                  <a:cubicBezTo>
                    <a:pt x="222" y="255"/>
                    <a:pt x="220" y="255"/>
                    <a:pt x="219" y="256"/>
                  </a:cubicBezTo>
                  <a:cubicBezTo>
                    <a:pt x="218" y="256"/>
                    <a:pt x="217" y="255"/>
                    <a:pt x="217" y="254"/>
                  </a:cubicBezTo>
                  <a:cubicBezTo>
                    <a:pt x="217" y="253"/>
                    <a:pt x="215" y="252"/>
                    <a:pt x="214" y="253"/>
                  </a:cubicBezTo>
                  <a:cubicBezTo>
                    <a:pt x="213" y="253"/>
                    <a:pt x="211" y="254"/>
                    <a:pt x="210" y="255"/>
                  </a:cubicBezTo>
                  <a:cubicBezTo>
                    <a:pt x="210" y="257"/>
                    <a:pt x="207" y="259"/>
                    <a:pt x="206" y="260"/>
                  </a:cubicBezTo>
                  <a:cubicBezTo>
                    <a:pt x="203" y="261"/>
                    <a:pt x="201" y="262"/>
                    <a:pt x="200" y="262"/>
                  </a:cubicBezTo>
                  <a:cubicBezTo>
                    <a:pt x="199" y="263"/>
                    <a:pt x="197" y="264"/>
                    <a:pt x="196" y="265"/>
                  </a:cubicBezTo>
                  <a:cubicBezTo>
                    <a:pt x="194" y="265"/>
                    <a:pt x="192" y="266"/>
                    <a:pt x="191" y="266"/>
                  </a:cubicBezTo>
                  <a:cubicBezTo>
                    <a:pt x="191" y="266"/>
                    <a:pt x="190" y="265"/>
                    <a:pt x="190" y="264"/>
                  </a:cubicBezTo>
                  <a:cubicBezTo>
                    <a:pt x="190" y="263"/>
                    <a:pt x="190" y="261"/>
                    <a:pt x="189" y="260"/>
                  </a:cubicBezTo>
                  <a:cubicBezTo>
                    <a:pt x="189" y="258"/>
                    <a:pt x="188" y="258"/>
                    <a:pt x="187" y="258"/>
                  </a:cubicBezTo>
                  <a:cubicBezTo>
                    <a:pt x="186" y="257"/>
                    <a:pt x="183" y="257"/>
                    <a:pt x="182" y="257"/>
                  </a:cubicBezTo>
                  <a:cubicBezTo>
                    <a:pt x="181" y="256"/>
                    <a:pt x="178" y="256"/>
                    <a:pt x="176" y="255"/>
                  </a:cubicBezTo>
                  <a:cubicBezTo>
                    <a:pt x="174" y="255"/>
                    <a:pt x="173" y="255"/>
                    <a:pt x="173" y="257"/>
                  </a:cubicBezTo>
                  <a:cubicBezTo>
                    <a:pt x="172" y="259"/>
                    <a:pt x="170" y="261"/>
                    <a:pt x="167" y="261"/>
                  </a:cubicBezTo>
                  <a:cubicBezTo>
                    <a:pt x="165" y="262"/>
                    <a:pt x="164" y="261"/>
                    <a:pt x="164" y="260"/>
                  </a:cubicBezTo>
                  <a:cubicBezTo>
                    <a:pt x="165" y="258"/>
                    <a:pt x="165" y="256"/>
                    <a:pt x="165" y="255"/>
                  </a:cubicBezTo>
                  <a:cubicBezTo>
                    <a:pt x="165" y="253"/>
                    <a:pt x="165" y="251"/>
                    <a:pt x="165" y="251"/>
                  </a:cubicBezTo>
                  <a:cubicBezTo>
                    <a:pt x="164" y="251"/>
                    <a:pt x="163" y="249"/>
                    <a:pt x="163" y="248"/>
                  </a:cubicBezTo>
                  <a:cubicBezTo>
                    <a:pt x="163" y="247"/>
                    <a:pt x="162" y="246"/>
                    <a:pt x="161" y="246"/>
                  </a:cubicBezTo>
                  <a:cubicBezTo>
                    <a:pt x="161" y="245"/>
                    <a:pt x="160" y="243"/>
                    <a:pt x="159" y="241"/>
                  </a:cubicBezTo>
                  <a:cubicBezTo>
                    <a:pt x="158" y="240"/>
                    <a:pt x="159" y="239"/>
                    <a:pt x="160" y="239"/>
                  </a:cubicBezTo>
                  <a:cubicBezTo>
                    <a:pt x="162" y="240"/>
                    <a:pt x="164" y="240"/>
                    <a:pt x="164" y="242"/>
                  </a:cubicBezTo>
                  <a:cubicBezTo>
                    <a:pt x="164" y="243"/>
                    <a:pt x="165" y="245"/>
                    <a:pt x="167" y="245"/>
                  </a:cubicBezTo>
                  <a:cubicBezTo>
                    <a:pt x="168" y="245"/>
                    <a:pt x="171" y="246"/>
                    <a:pt x="173" y="247"/>
                  </a:cubicBezTo>
                  <a:cubicBezTo>
                    <a:pt x="174" y="247"/>
                    <a:pt x="177" y="247"/>
                    <a:pt x="178" y="247"/>
                  </a:cubicBezTo>
                  <a:cubicBezTo>
                    <a:pt x="180" y="247"/>
                    <a:pt x="181" y="248"/>
                    <a:pt x="181" y="249"/>
                  </a:cubicBezTo>
                  <a:cubicBezTo>
                    <a:pt x="181" y="250"/>
                    <a:pt x="183" y="251"/>
                    <a:pt x="184" y="251"/>
                  </a:cubicBezTo>
                  <a:cubicBezTo>
                    <a:pt x="186" y="251"/>
                    <a:pt x="187" y="250"/>
                    <a:pt x="186" y="248"/>
                  </a:cubicBezTo>
                  <a:cubicBezTo>
                    <a:pt x="186" y="247"/>
                    <a:pt x="186" y="244"/>
                    <a:pt x="186" y="243"/>
                  </a:cubicBezTo>
                  <a:cubicBezTo>
                    <a:pt x="186" y="242"/>
                    <a:pt x="187" y="241"/>
                    <a:pt x="188" y="241"/>
                  </a:cubicBezTo>
                  <a:cubicBezTo>
                    <a:pt x="189" y="241"/>
                    <a:pt x="190" y="239"/>
                    <a:pt x="191" y="237"/>
                  </a:cubicBezTo>
                  <a:cubicBezTo>
                    <a:pt x="192" y="236"/>
                    <a:pt x="192" y="234"/>
                    <a:pt x="192" y="232"/>
                  </a:cubicBezTo>
                  <a:cubicBezTo>
                    <a:pt x="191" y="231"/>
                    <a:pt x="190" y="230"/>
                    <a:pt x="188" y="232"/>
                  </a:cubicBezTo>
                  <a:cubicBezTo>
                    <a:pt x="187" y="233"/>
                    <a:pt x="184" y="233"/>
                    <a:pt x="183" y="232"/>
                  </a:cubicBezTo>
                  <a:cubicBezTo>
                    <a:pt x="181" y="231"/>
                    <a:pt x="179" y="231"/>
                    <a:pt x="177" y="230"/>
                  </a:cubicBezTo>
                  <a:cubicBezTo>
                    <a:pt x="176" y="230"/>
                    <a:pt x="173" y="230"/>
                    <a:pt x="171" y="232"/>
                  </a:cubicBezTo>
                  <a:cubicBezTo>
                    <a:pt x="170" y="233"/>
                    <a:pt x="168" y="234"/>
                    <a:pt x="167" y="234"/>
                  </a:cubicBezTo>
                  <a:cubicBezTo>
                    <a:pt x="165" y="234"/>
                    <a:pt x="163" y="234"/>
                    <a:pt x="163" y="234"/>
                  </a:cubicBezTo>
                  <a:cubicBezTo>
                    <a:pt x="161" y="233"/>
                    <a:pt x="160" y="231"/>
                    <a:pt x="160" y="230"/>
                  </a:cubicBezTo>
                  <a:cubicBezTo>
                    <a:pt x="160" y="229"/>
                    <a:pt x="160" y="228"/>
                    <a:pt x="160" y="227"/>
                  </a:cubicBezTo>
                  <a:cubicBezTo>
                    <a:pt x="160" y="226"/>
                    <a:pt x="160" y="225"/>
                    <a:pt x="161" y="224"/>
                  </a:cubicBezTo>
                  <a:cubicBezTo>
                    <a:pt x="161" y="223"/>
                    <a:pt x="160" y="222"/>
                    <a:pt x="158" y="221"/>
                  </a:cubicBezTo>
                  <a:cubicBezTo>
                    <a:pt x="157" y="220"/>
                    <a:pt x="154" y="218"/>
                    <a:pt x="153" y="216"/>
                  </a:cubicBezTo>
                  <a:cubicBezTo>
                    <a:pt x="152" y="214"/>
                    <a:pt x="151" y="211"/>
                    <a:pt x="152" y="209"/>
                  </a:cubicBezTo>
                  <a:cubicBezTo>
                    <a:pt x="153" y="208"/>
                    <a:pt x="154" y="205"/>
                    <a:pt x="154" y="203"/>
                  </a:cubicBezTo>
                  <a:cubicBezTo>
                    <a:pt x="155" y="201"/>
                    <a:pt x="155" y="199"/>
                    <a:pt x="156" y="197"/>
                  </a:cubicBezTo>
                  <a:cubicBezTo>
                    <a:pt x="157" y="197"/>
                    <a:pt x="156" y="195"/>
                    <a:pt x="155" y="195"/>
                  </a:cubicBezTo>
                  <a:cubicBezTo>
                    <a:pt x="153" y="194"/>
                    <a:pt x="153" y="193"/>
                    <a:pt x="153" y="192"/>
                  </a:cubicBezTo>
                  <a:cubicBezTo>
                    <a:pt x="153" y="191"/>
                    <a:pt x="155" y="190"/>
                    <a:pt x="156" y="190"/>
                  </a:cubicBezTo>
                  <a:cubicBezTo>
                    <a:pt x="158" y="191"/>
                    <a:pt x="160" y="191"/>
                    <a:pt x="161" y="191"/>
                  </a:cubicBezTo>
                  <a:cubicBezTo>
                    <a:pt x="163" y="191"/>
                    <a:pt x="167" y="192"/>
                    <a:pt x="168" y="193"/>
                  </a:cubicBezTo>
                  <a:cubicBezTo>
                    <a:pt x="170" y="193"/>
                    <a:pt x="171" y="191"/>
                    <a:pt x="172" y="189"/>
                  </a:cubicBezTo>
                  <a:cubicBezTo>
                    <a:pt x="172" y="188"/>
                    <a:pt x="173" y="185"/>
                    <a:pt x="174" y="184"/>
                  </a:cubicBezTo>
                  <a:cubicBezTo>
                    <a:pt x="175" y="183"/>
                    <a:pt x="174" y="181"/>
                    <a:pt x="174" y="178"/>
                  </a:cubicBezTo>
                  <a:cubicBezTo>
                    <a:pt x="173" y="176"/>
                    <a:pt x="171" y="173"/>
                    <a:pt x="171" y="172"/>
                  </a:cubicBezTo>
                  <a:cubicBezTo>
                    <a:pt x="170" y="173"/>
                    <a:pt x="169" y="170"/>
                    <a:pt x="169" y="167"/>
                  </a:cubicBezTo>
                  <a:cubicBezTo>
                    <a:pt x="169" y="166"/>
                    <a:pt x="169" y="162"/>
                    <a:pt x="169" y="160"/>
                  </a:cubicBezTo>
                  <a:cubicBezTo>
                    <a:pt x="169" y="158"/>
                    <a:pt x="170" y="156"/>
                    <a:pt x="171" y="156"/>
                  </a:cubicBezTo>
                  <a:cubicBezTo>
                    <a:pt x="172" y="156"/>
                    <a:pt x="172" y="156"/>
                    <a:pt x="172" y="155"/>
                  </a:cubicBezTo>
                  <a:cubicBezTo>
                    <a:pt x="172" y="154"/>
                    <a:pt x="172" y="152"/>
                    <a:pt x="172" y="150"/>
                  </a:cubicBezTo>
                  <a:cubicBezTo>
                    <a:pt x="172" y="150"/>
                    <a:pt x="172" y="147"/>
                    <a:pt x="172" y="145"/>
                  </a:cubicBezTo>
                  <a:cubicBezTo>
                    <a:pt x="172" y="145"/>
                    <a:pt x="173" y="143"/>
                    <a:pt x="174" y="142"/>
                  </a:cubicBezTo>
                  <a:cubicBezTo>
                    <a:pt x="175" y="141"/>
                    <a:pt x="178" y="141"/>
                    <a:pt x="179" y="141"/>
                  </a:cubicBezTo>
                  <a:cubicBezTo>
                    <a:pt x="180" y="141"/>
                    <a:pt x="182" y="141"/>
                    <a:pt x="184" y="141"/>
                  </a:cubicBezTo>
                  <a:cubicBezTo>
                    <a:pt x="185" y="141"/>
                    <a:pt x="187" y="141"/>
                    <a:pt x="188" y="141"/>
                  </a:cubicBezTo>
                  <a:cubicBezTo>
                    <a:pt x="189" y="141"/>
                    <a:pt x="191" y="141"/>
                    <a:pt x="192" y="141"/>
                  </a:cubicBezTo>
                  <a:cubicBezTo>
                    <a:pt x="194" y="141"/>
                    <a:pt x="195" y="139"/>
                    <a:pt x="195" y="136"/>
                  </a:cubicBezTo>
                  <a:cubicBezTo>
                    <a:pt x="195" y="134"/>
                    <a:pt x="196" y="131"/>
                    <a:pt x="195" y="130"/>
                  </a:cubicBezTo>
                  <a:cubicBezTo>
                    <a:pt x="195" y="128"/>
                    <a:pt x="195" y="125"/>
                    <a:pt x="196" y="124"/>
                  </a:cubicBezTo>
                  <a:cubicBezTo>
                    <a:pt x="197" y="124"/>
                    <a:pt x="197" y="121"/>
                    <a:pt x="195" y="119"/>
                  </a:cubicBezTo>
                  <a:cubicBezTo>
                    <a:pt x="194" y="118"/>
                    <a:pt x="191" y="115"/>
                    <a:pt x="188" y="114"/>
                  </a:cubicBezTo>
                  <a:cubicBezTo>
                    <a:pt x="186" y="113"/>
                    <a:pt x="185" y="111"/>
                    <a:pt x="187" y="110"/>
                  </a:cubicBezTo>
                  <a:cubicBezTo>
                    <a:pt x="189" y="109"/>
                    <a:pt x="191" y="108"/>
                    <a:pt x="192" y="106"/>
                  </a:cubicBezTo>
                  <a:cubicBezTo>
                    <a:pt x="192" y="105"/>
                    <a:pt x="193" y="103"/>
                    <a:pt x="193" y="100"/>
                  </a:cubicBezTo>
                  <a:cubicBezTo>
                    <a:pt x="193" y="98"/>
                    <a:pt x="193" y="95"/>
                    <a:pt x="193" y="93"/>
                  </a:cubicBezTo>
                  <a:cubicBezTo>
                    <a:pt x="194" y="91"/>
                    <a:pt x="194" y="88"/>
                    <a:pt x="194" y="86"/>
                  </a:cubicBezTo>
                  <a:cubicBezTo>
                    <a:pt x="194" y="85"/>
                    <a:pt x="195" y="82"/>
                    <a:pt x="195" y="80"/>
                  </a:cubicBezTo>
                  <a:cubicBezTo>
                    <a:pt x="195" y="78"/>
                    <a:pt x="194" y="75"/>
                    <a:pt x="194" y="74"/>
                  </a:cubicBezTo>
                  <a:cubicBezTo>
                    <a:pt x="193" y="72"/>
                    <a:pt x="193" y="70"/>
                    <a:pt x="194" y="68"/>
                  </a:cubicBezTo>
                  <a:cubicBezTo>
                    <a:pt x="195" y="66"/>
                    <a:pt x="196" y="63"/>
                    <a:pt x="198" y="62"/>
                  </a:cubicBezTo>
                  <a:cubicBezTo>
                    <a:pt x="199" y="60"/>
                    <a:pt x="203" y="58"/>
                    <a:pt x="203" y="57"/>
                  </a:cubicBezTo>
                  <a:cubicBezTo>
                    <a:pt x="205" y="55"/>
                    <a:pt x="207" y="53"/>
                    <a:pt x="207" y="52"/>
                  </a:cubicBezTo>
                  <a:cubicBezTo>
                    <a:pt x="207" y="51"/>
                    <a:pt x="207" y="51"/>
                    <a:pt x="205" y="51"/>
                  </a:cubicBezTo>
                  <a:cubicBezTo>
                    <a:pt x="204" y="51"/>
                    <a:pt x="203" y="51"/>
                    <a:pt x="202" y="50"/>
                  </a:cubicBezTo>
                  <a:cubicBezTo>
                    <a:pt x="200" y="49"/>
                    <a:pt x="198" y="48"/>
                    <a:pt x="197" y="47"/>
                  </a:cubicBezTo>
                  <a:cubicBezTo>
                    <a:pt x="196" y="47"/>
                    <a:pt x="196" y="44"/>
                    <a:pt x="197" y="42"/>
                  </a:cubicBezTo>
                  <a:cubicBezTo>
                    <a:pt x="198" y="41"/>
                    <a:pt x="199" y="38"/>
                    <a:pt x="200" y="36"/>
                  </a:cubicBezTo>
                  <a:cubicBezTo>
                    <a:pt x="201" y="35"/>
                    <a:pt x="203" y="34"/>
                    <a:pt x="204" y="33"/>
                  </a:cubicBezTo>
                  <a:cubicBezTo>
                    <a:pt x="206" y="32"/>
                    <a:pt x="207" y="30"/>
                    <a:pt x="207" y="29"/>
                  </a:cubicBezTo>
                  <a:cubicBezTo>
                    <a:pt x="207" y="28"/>
                    <a:pt x="206" y="26"/>
                    <a:pt x="205" y="25"/>
                  </a:cubicBezTo>
                  <a:cubicBezTo>
                    <a:pt x="205" y="24"/>
                    <a:pt x="204" y="23"/>
                    <a:pt x="204" y="21"/>
                  </a:cubicBezTo>
                  <a:cubicBezTo>
                    <a:pt x="205" y="20"/>
                    <a:pt x="205" y="18"/>
                    <a:pt x="205" y="17"/>
                  </a:cubicBezTo>
                  <a:cubicBezTo>
                    <a:pt x="205" y="15"/>
                    <a:pt x="204" y="13"/>
                    <a:pt x="203" y="12"/>
                  </a:cubicBezTo>
                  <a:cubicBezTo>
                    <a:pt x="202" y="10"/>
                    <a:pt x="200" y="9"/>
                    <a:pt x="199" y="10"/>
                  </a:cubicBezTo>
                  <a:cubicBezTo>
                    <a:pt x="198" y="11"/>
                    <a:pt x="196" y="10"/>
                    <a:pt x="195" y="9"/>
                  </a:cubicBezTo>
                  <a:cubicBezTo>
                    <a:pt x="194" y="9"/>
                    <a:pt x="193" y="7"/>
                    <a:pt x="192" y="6"/>
                  </a:cubicBezTo>
                  <a:cubicBezTo>
                    <a:pt x="191" y="5"/>
                    <a:pt x="190" y="4"/>
                    <a:pt x="190" y="2"/>
                  </a:cubicBezTo>
                  <a:cubicBezTo>
                    <a:pt x="190" y="0"/>
                    <a:pt x="188" y="0"/>
                    <a:pt x="187" y="2"/>
                  </a:cubicBezTo>
                  <a:cubicBezTo>
                    <a:pt x="185" y="4"/>
                    <a:pt x="184" y="5"/>
                    <a:pt x="184" y="7"/>
                  </a:cubicBezTo>
                  <a:cubicBezTo>
                    <a:pt x="184" y="9"/>
                    <a:pt x="184" y="10"/>
                    <a:pt x="183" y="10"/>
                  </a:cubicBezTo>
                  <a:cubicBezTo>
                    <a:pt x="182" y="9"/>
                    <a:pt x="181" y="11"/>
                    <a:pt x="178" y="11"/>
                  </a:cubicBezTo>
                  <a:cubicBezTo>
                    <a:pt x="176" y="13"/>
                    <a:pt x="173" y="16"/>
                    <a:pt x="171" y="17"/>
                  </a:cubicBezTo>
                  <a:cubicBezTo>
                    <a:pt x="168" y="18"/>
                    <a:pt x="167" y="21"/>
                    <a:pt x="167" y="22"/>
                  </a:cubicBezTo>
                  <a:cubicBezTo>
                    <a:pt x="167" y="24"/>
                    <a:pt x="166" y="26"/>
                    <a:pt x="166" y="27"/>
                  </a:cubicBezTo>
                  <a:cubicBezTo>
                    <a:pt x="166" y="29"/>
                    <a:pt x="165" y="30"/>
                    <a:pt x="165" y="31"/>
                  </a:cubicBezTo>
                  <a:cubicBezTo>
                    <a:pt x="164" y="32"/>
                    <a:pt x="162" y="32"/>
                    <a:pt x="161" y="31"/>
                  </a:cubicBezTo>
                  <a:cubicBezTo>
                    <a:pt x="160" y="31"/>
                    <a:pt x="159" y="32"/>
                    <a:pt x="159" y="33"/>
                  </a:cubicBezTo>
                  <a:cubicBezTo>
                    <a:pt x="159" y="35"/>
                    <a:pt x="158" y="37"/>
                    <a:pt x="157" y="37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3" y="40"/>
                    <a:pt x="152" y="42"/>
                    <a:pt x="150" y="43"/>
                  </a:cubicBezTo>
                  <a:cubicBezTo>
                    <a:pt x="149" y="44"/>
                    <a:pt x="146" y="44"/>
                    <a:pt x="144" y="42"/>
                  </a:cubicBezTo>
                  <a:cubicBezTo>
                    <a:pt x="143" y="41"/>
                    <a:pt x="140" y="42"/>
                    <a:pt x="138" y="43"/>
                  </a:cubicBezTo>
                  <a:cubicBezTo>
                    <a:pt x="136" y="44"/>
                    <a:pt x="134" y="46"/>
                    <a:pt x="134" y="46"/>
                  </a:cubicBezTo>
                  <a:cubicBezTo>
                    <a:pt x="134" y="48"/>
                    <a:pt x="134" y="51"/>
                    <a:pt x="134" y="52"/>
                  </a:cubicBezTo>
                  <a:cubicBezTo>
                    <a:pt x="134" y="54"/>
                    <a:pt x="134" y="57"/>
                    <a:pt x="136" y="58"/>
                  </a:cubicBezTo>
                  <a:cubicBezTo>
                    <a:pt x="137" y="59"/>
                    <a:pt x="136" y="60"/>
                    <a:pt x="135" y="60"/>
                  </a:cubicBezTo>
                  <a:cubicBezTo>
                    <a:pt x="133" y="60"/>
                    <a:pt x="130" y="60"/>
                    <a:pt x="128" y="60"/>
                  </a:cubicBezTo>
                  <a:cubicBezTo>
                    <a:pt x="126" y="60"/>
                    <a:pt x="122" y="60"/>
                    <a:pt x="122" y="61"/>
                  </a:cubicBezTo>
                  <a:cubicBezTo>
                    <a:pt x="120" y="61"/>
                    <a:pt x="116" y="62"/>
                    <a:pt x="114" y="62"/>
                  </a:cubicBezTo>
                  <a:cubicBezTo>
                    <a:pt x="111" y="62"/>
                    <a:pt x="107" y="61"/>
                    <a:pt x="105" y="62"/>
                  </a:cubicBezTo>
                  <a:cubicBezTo>
                    <a:pt x="104" y="61"/>
                    <a:pt x="102" y="60"/>
                    <a:pt x="101" y="60"/>
                  </a:cubicBezTo>
                  <a:cubicBezTo>
                    <a:pt x="100" y="59"/>
                    <a:pt x="98" y="57"/>
                    <a:pt x="97" y="56"/>
                  </a:cubicBezTo>
                  <a:cubicBezTo>
                    <a:pt x="96" y="54"/>
                    <a:pt x="94" y="54"/>
                    <a:pt x="93" y="56"/>
                  </a:cubicBezTo>
                  <a:cubicBezTo>
                    <a:pt x="91" y="57"/>
                    <a:pt x="90" y="59"/>
                    <a:pt x="91" y="61"/>
                  </a:cubicBezTo>
                  <a:cubicBezTo>
                    <a:pt x="91" y="62"/>
                    <a:pt x="91" y="64"/>
                    <a:pt x="92" y="66"/>
                  </a:cubicBezTo>
                  <a:cubicBezTo>
                    <a:pt x="93" y="67"/>
                    <a:pt x="93" y="69"/>
                    <a:pt x="93" y="70"/>
                  </a:cubicBezTo>
                  <a:cubicBezTo>
                    <a:pt x="93" y="71"/>
                    <a:pt x="93" y="74"/>
                    <a:pt x="94" y="75"/>
                  </a:cubicBezTo>
                  <a:cubicBezTo>
                    <a:pt x="95" y="76"/>
                    <a:pt x="95" y="78"/>
                    <a:pt x="94" y="80"/>
                  </a:cubicBezTo>
                  <a:cubicBezTo>
                    <a:pt x="93" y="81"/>
                    <a:pt x="91" y="83"/>
                    <a:pt x="89" y="82"/>
                  </a:cubicBezTo>
                  <a:cubicBezTo>
                    <a:pt x="87" y="82"/>
                    <a:pt x="83" y="82"/>
                    <a:pt x="82" y="82"/>
                  </a:cubicBezTo>
                  <a:cubicBezTo>
                    <a:pt x="80" y="82"/>
                    <a:pt x="77" y="83"/>
                    <a:pt x="75" y="83"/>
                  </a:cubicBezTo>
                  <a:cubicBezTo>
                    <a:pt x="74" y="82"/>
                    <a:pt x="73" y="84"/>
                    <a:pt x="72" y="84"/>
                  </a:cubicBezTo>
                  <a:cubicBezTo>
                    <a:pt x="71" y="86"/>
                    <a:pt x="69" y="87"/>
                    <a:pt x="67" y="87"/>
                  </a:cubicBezTo>
                  <a:cubicBezTo>
                    <a:pt x="67" y="87"/>
                    <a:pt x="65" y="85"/>
                    <a:pt x="64" y="85"/>
                  </a:cubicBezTo>
                  <a:cubicBezTo>
                    <a:pt x="63" y="84"/>
                    <a:pt x="60" y="82"/>
                    <a:pt x="58" y="82"/>
                  </a:cubicBezTo>
                  <a:cubicBezTo>
                    <a:pt x="57" y="82"/>
                    <a:pt x="55" y="84"/>
                    <a:pt x="54" y="86"/>
                  </a:cubicBezTo>
                  <a:cubicBezTo>
                    <a:pt x="52" y="87"/>
                    <a:pt x="51" y="90"/>
                    <a:pt x="51" y="91"/>
                  </a:cubicBezTo>
                  <a:cubicBezTo>
                    <a:pt x="51" y="93"/>
                    <a:pt x="49" y="94"/>
                    <a:pt x="48" y="94"/>
                  </a:cubicBezTo>
                  <a:cubicBezTo>
                    <a:pt x="47" y="94"/>
                    <a:pt x="45" y="95"/>
                    <a:pt x="43" y="96"/>
                  </a:cubicBezTo>
                  <a:cubicBezTo>
                    <a:pt x="42" y="97"/>
                    <a:pt x="39" y="99"/>
                    <a:pt x="37" y="100"/>
                  </a:cubicBezTo>
                  <a:cubicBezTo>
                    <a:pt x="35" y="102"/>
                    <a:pt x="33" y="103"/>
                    <a:pt x="32" y="102"/>
                  </a:cubicBezTo>
                  <a:cubicBezTo>
                    <a:pt x="31" y="101"/>
                    <a:pt x="28" y="101"/>
                    <a:pt x="26" y="102"/>
                  </a:cubicBezTo>
                  <a:cubicBezTo>
                    <a:pt x="24" y="102"/>
                    <a:pt x="20" y="103"/>
                    <a:pt x="18" y="104"/>
                  </a:cubicBezTo>
                  <a:cubicBezTo>
                    <a:pt x="15" y="106"/>
                    <a:pt x="15" y="108"/>
                    <a:pt x="17" y="109"/>
                  </a:cubicBezTo>
                  <a:cubicBezTo>
                    <a:pt x="20" y="110"/>
                    <a:pt x="20" y="113"/>
                    <a:pt x="19" y="114"/>
                  </a:cubicBezTo>
                  <a:cubicBezTo>
                    <a:pt x="18" y="116"/>
                    <a:pt x="20" y="118"/>
                    <a:pt x="21" y="119"/>
                  </a:cubicBezTo>
                  <a:cubicBezTo>
                    <a:pt x="24" y="119"/>
                    <a:pt x="27" y="121"/>
                    <a:pt x="27" y="123"/>
                  </a:cubicBezTo>
                  <a:cubicBezTo>
                    <a:pt x="28" y="124"/>
                    <a:pt x="28" y="127"/>
                    <a:pt x="27" y="129"/>
                  </a:cubicBezTo>
                  <a:cubicBezTo>
                    <a:pt x="26" y="130"/>
                    <a:pt x="24" y="134"/>
                    <a:pt x="23" y="136"/>
                  </a:cubicBezTo>
                  <a:cubicBezTo>
                    <a:pt x="22" y="137"/>
                    <a:pt x="22" y="141"/>
                    <a:pt x="21" y="142"/>
                  </a:cubicBezTo>
                  <a:cubicBezTo>
                    <a:pt x="21" y="144"/>
                    <a:pt x="20" y="147"/>
                    <a:pt x="19" y="147"/>
                  </a:cubicBezTo>
                  <a:cubicBezTo>
                    <a:pt x="19" y="148"/>
                    <a:pt x="17" y="148"/>
                    <a:pt x="15" y="149"/>
                  </a:cubicBezTo>
                  <a:cubicBezTo>
                    <a:pt x="14" y="149"/>
                    <a:pt x="12" y="149"/>
                    <a:pt x="12" y="149"/>
                  </a:cubicBezTo>
                  <a:cubicBezTo>
                    <a:pt x="11" y="148"/>
                    <a:pt x="9" y="148"/>
                    <a:pt x="9" y="148"/>
                  </a:cubicBezTo>
                  <a:cubicBezTo>
                    <a:pt x="8" y="149"/>
                    <a:pt x="7" y="150"/>
                    <a:pt x="6" y="151"/>
                  </a:cubicBezTo>
                  <a:cubicBezTo>
                    <a:pt x="5" y="152"/>
                    <a:pt x="6" y="154"/>
                    <a:pt x="8" y="155"/>
                  </a:cubicBezTo>
                  <a:cubicBezTo>
                    <a:pt x="10" y="154"/>
                    <a:pt x="12" y="156"/>
                    <a:pt x="13" y="158"/>
                  </a:cubicBezTo>
                  <a:cubicBezTo>
                    <a:pt x="13" y="159"/>
                    <a:pt x="13" y="161"/>
                    <a:pt x="12" y="162"/>
                  </a:cubicBezTo>
                  <a:cubicBezTo>
                    <a:pt x="12" y="163"/>
                    <a:pt x="12" y="166"/>
                    <a:pt x="13" y="169"/>
                  </a:cubicBezTo>
                  <a:cubicBezTo>
                    <a:pt x="14" y="172"/>
                    <a:pt x="14" y="175"/>
                    <a:pt x="13" y="176"/>
                  </a:cubicBezTo>
                  <a:cubicBezTo>
                    <a:pt x="12" y="176"/>
                    <a:pt x="11" y="177"/>
                    <a:pt x="11" y="178"/>
                  </a:cubicBezTo>
                  <a:cubicBezTo>
                    <a:pt x="11" y="179"/>
                    <a:pt x="10" y="182"/>
                    <a:pt x="10" y="183"/>
                  </a:cubicBezTo>
                  <a:cubicBezTo>
                    <a:pt x="11" y="185"/>
                    <a:pt x="10" y="188"/>
                    <a:pt x="9" y="188"/>
                  </a:cubicBezTo>
                  <a:cubicBezTo>
                    <a:pt x="8" y="189"/>
                    <a:pt x="5" y="192"/>
                    <a:pt x="3" y="194"/>
                  </a:cubicBezTo>
                  <a:cubicBezTo>
                    <a:pt x="1" y="196"/>
                    <a:pt x="0" y="198"/>
                    <a:pt x="1" y="199"/>
                  </a:cubicBezTo>
                  <a:cubicBezTo>
                    <a:pt x="1" y="199"/>
                    <a:pt x="1" y="199"/>
                    <a:pt x="2" y="199"/>
                  </a:cubicBezTo>
                  <a:cubicBezTo>
                    <a:pt x="4" y="200"/>
                    <a:pt x="4" y="200"/>
                    <a:pt x="2" y="201"/>
                  </a:cubicBezTo>
                  <a:cubicBezTo>
                    <a:pt x="1" y="202"/>
                    <a:pt x="0" y="203"/>
                    <a:pt x="0" y="204"/>
                  </a:cubicBezTo>
                  <a:cubicBezTo>
                    <a:pt x="0" y="205"/>
                    <a:pt x="2" y="205"/>
                    <a:pt x="3" y="205"/>
                  </a:cubicBezTo>
                  <a:cubicBezTo>
                    <a:pt x="4" y="206"/>
                    <a:pt x="6" y="207"/>
                    <a:pt x="7" y="209"/>
                  </a:cubicBezTo>
                  <a:cubicBezTo>
                    <a:pt x="8" y="210"/>
                    <a:pt x="9" y="211"/>
                    <a:pt x="9" y="212"/>
                  </a:cubicBezTo>
                  <a:cubicBezTo>
                    <a:pt x="9" y="213"/>
                    <a:pt x="9" y="214"/>
                    <a:pt x="10" y="214"/>
                  </a:cubicBezTo>
                  <a:cubicBezTo>
                    <a:pt x="11" y="214"/>
                    <a:pt x="11" y="215"/>
                    <a:pt x="11" y="215"/>
                  </a:cubicBezTo>
                  <a:cubicBezTo>
                    <a:pt x="11" y="216"/>
                    <a:pt x="11" y="218"/>
                    <a:pt x="13" y="218"/>
                  </a:cubicBezTo>
                  <a:cubicBezTo>
                    <a:pt x="14" y="218"/>
                    <a:pt x="14" y="220"/>
                    <a:pt x="14" y="221"/>
                  </a:cubicBezTo>
                  <a:cubicBezTo>
                    <a:pt x="14" y="223"/>
                    <a:pt x="15" y="226"/>
                    <a:pt x="15" y="227"/>
                  </a:cubicBezTo>
                  <a:cubicBezTo>
                    <a:pt x="15" y="229"/>
                    <a:pt x="15" y="231"/>
                    <a:pt x="15" y="233"/>
                  </a:cubicBezTo>
                  <a:cubicBezTo>
                    <a:pt x="16" y="235"/>
                    <a:pt x="17" y="238"/>
                    <a:pt x="18" y="240"/>
                  </a:cubicBezTo>
                  <a:cubicBezTo>
                    <a:pt x="19" y="241"/>
                    <a:pt x="19" y="244"/>
                    <a:pt x="19" y="245"/>
                  </a:cubicBezTo>
                  <a:cubicBezTo>
                    <a:pt x="19" y="247"/>
                    <a:pt x="20" y="248"/>
                    <a:pt x="21" y="249"/>
                  </a:cubicBezTo>
                  <a:cubicBezTo>
                    <a:pt x="22" y="250"/>
                    <a:pt x="24" y="252"/>
                    <a:pt x="24" y="253"/>
                  </a:cubicBezTo>
                  <a:cubicBezTo>
                    <a:pt x="25" y="255"/>
                    <a:pt x="25" y="257"/>
                    <a:pt x="25" y="258"/>
                  </a:cubicBezTo>
                  <a:cubicBezTo>
                    <a:pt x="25" y="259"/>
                    <a:pt x="25" y="261"/>
                    <a:pt x="26" y="262"/>
                  </a:cubicBezTo>
                  <a:cubicBezTo>
                    <a:pt x="26" y="263"/>
                    <a:pt x="27" y="265"/>
                    <a:pt x="27" y="266"/>
                  </a:cubicBezTo>
                  <a:cubicBezTo>
                    <a:pt x="27" y="267"/>
                    <a:pt x="27" y="268"/>
                    <a:pt x="27" y="270"/>
                  </a:cubicBezTo>
                  <a:cubicBezTo>
                    <a:pt x="27" y="271"/>
                    <a:pt x="27" y="273"/>
                    <a:pt x="27" y="273"/>
                  </a:cubicBezTo>
                  <a:cubicBezTo>
                    <a:pt x="27" y="274"/>
                    <a:pt x="28" y="275"/>
                    <a:pt x="28" y="276"/>
                  </a:cubicBezTo>
                  <a:cubicBezTo>
                    <a:pt x="28" y="276"/>
                    <a:pt x="28" y="277"/>
                    <a:pt x="28" y="278"/>
                  </a:cubicBezTo>
                  <a:cubicBezTo>
                    <a:pt x="28" y="279"/>
                    <a:pt x="28" y="281"/>
                    <a:pt x="28" y="283"/>
                  </a:cubicBezTo>
                  <a:cubicBezTo>
                    <a:pt x="29" y="285"/>
                    <a:pt x="29" y="289"/>
                    <a:pt x="30" y="290"/>
                  </a:cubicBezTo>
                  <a:cubicBezTo>
                    <a:pt x="30" y="293"/>
                    <a:pt x="30" y="296"/>
                    <a:pt x="31" y="298"/>
                  </a:cubicBezTo>
                  <a:cubicBezTo>
                    <a:pt x="31" y="300"/>
                    <a:pt x="31" y="303"/>
                    <a:pt x="32" y="305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3" y="311"/>
                    <a:pt x="37" y="314"/>
                    <a:pt x="40" y="315"/>
                  </a:cubicBezTo>
                  <a:cubicBezTo>
                    <a:pt x="42" y="315"/>
                    <a:pt x="45" y="316"/>
                    <a:pt x="46" y="31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806E6599-C6E3-BB4E-9602-153CD48D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985" y="2713509"/>
              <a:ext cx="67338" cy="90293"/>
            </a:xfrm>
            <a:custGeom>
              <a:avLst/>
              <a:gdLst/>
              <a:ahLst/>
              <a:cxnLst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7" y="29"/>
                </a:cxn>
                <a:cxn ang="0">
                  <a:pos x="37" y="22"/>
                </a:cxn>
                <a:cxn ang="0">
                  <a:pos x="36" y="15"/>
                </a:cxn>
                <a:cxn ang="0">
                  <a:pos x="37" y="11"/>
                </a:cxn>
                <a:cxn ang="0">
                  <a:pos x="32" y="8"/>
                </a:cxn>
                <a:cxn ang="0">
                  <a:pos x="25" y="7"/>
                </a:cxn>
                <a:cxn ang="0">
                  <a:pos x="19" y="7"/>
                </a:cxn>
                <a:cxn ang="0">
                  <a:pos x="15" y="5"/>
                </a:cxn>
                <a:cxn ang="0">
                  <a:pos x="13" y="1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6" y="19"/>
                </a:cxn>
                <a:cxn ang="0">
                  <a:pos x="9" y="23"/>
                </a:cxn>
                <a:cxn ang="0">
                  <a:pos x="12" y="28"/>
                </a:cxn>
                <a:cxn ang="0">
                  <a:pos x="14" y="34"/>
                </a:cxn>
                <a:cxn ang="0">
                  <a:pos x="13" y="39"/>
                </a:cxn>
                <a:cxn ang="0">
                  <a:pos x="15" y="41"/>
                </a:cxn>
                <a:cxn ang="0">
                  <a:pos x="17" y="44"/>
                </a:cxn>
                <a:cxn ang="0">
                  <a:pos x="18" y="47"/>
                </a:cxn>
                <a:cxn ang="0">
                  <a:pos x="19" y="49"/>
                </a:cxn>
                <a:cxn ang="0">
                  <a:pos x="20" y="50"/>
                </a:cxn>
                <a:cxn ang="0">
                  <a:pos x="26" y="47"/>
                </a:cxn>
                <a:cxn ang="0">
                  <a:pos x="33" y="42"/>
                </a:cxn>
              </a:cxnLst>
              <a:rect l="0" t="0" r="r" b="b"/>
              <a:pathLst>
                <a:path w="38" h="50">
                  <a:moveTo>
                    <a:pt x="33" y="42"/>
                  </a:moveTo>
                  <a:cubicBezTo>
                    <a:pt x="33" y="41"/>
                    <a:pt x="34" y="38"/>
                    <a:pt x="34" y="36"/>
                  </a:cubicBezTo>
                  <a:cubicBezTo>
                    <a:pt x="34" y="35"/>
                    <a:pt x="35" y="32"/>
                    <a:pt x="35" y="31"/>
                  </a:cubicBezTo>
                  <a:cubicBezTo>
                    <a:pt x="35" y="31"/>
                    <a:pt x="36" y="30"/>
                    <a:pt x="37" y="29"/>
                  </a:cubicBezTo>
                  <a:cubicBezTo>
                    <a:pt x="38" y="28"/>
                    <a:pt x="38" y="25"/>
                    <a:pt x="37" y="22"/>
                  </a:cubicBezTo>
                  <a:cubicBezTo>
                    <a:pt x="36" y="20"/>
                    <a:pt x="36" y="16"/>
                    <a:pt x="36" y="15"/>
                  </a:cubicBezTo>
                  <a:cubicBezTo>
                    <a:pt x="37" y="15"/>
                    <a:pt x="37" y="12"/>
                    <a:pt x="37" y="11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29" y="7"/>
                    <a:pt x="26" y="7"/>
                    <a:pt x="25" y="7"/>
                  </a:cubicBezTo>
                  <a:cubicBezTo>
                    <a:pt x="23" y="8"/>
                    <a:pt x="21" y="8"/>
                    <a:pt x="19" y="7"/>
                  </a:cubicBezTo>
                  <a:cubicBezTo>
                    <a:pt x="17" y="7"/>
                    <a:pt x="15" y="6"/>
                    <a:pt x="15" y="5"/>
                  </a:cubicBezTo>
                  <a:cubicBezTo>
                    <a:pt x="15" y="3"/>
                    <a:pt x="13" y="2"/>
                    <a:pt x="13" y="1"/>
                  </a:cubicBezTo>
                  <a:cubicBezTo>
                    <a:pt x="11" y="1"/>
                    <a:pt x="7" y="0"/>
                    <a:pt x="5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6"/>
                    <a:pt x="2" y="8"/>
                  </a:cubicBezTo>
                  <a:cubicBezTo>
                    <a:pt x="3" y="9"/>
                    <a:pt x="4" y="11"/>
                    <a:pt x="5" y="13"/>
                  </a:cubicBezTo>
                  <a:cubicBezTo>
                    <a:pt x="5" y="15"/>
                    <a:pt x="6" y="17"/>
                    <a:pt x="6" y="19"/>
                  </a:cubicBezTo>
                  <a:cubicBezTo>
                    <a:pt x="7" y="19"/>
                    <a:pt x="8" y="22"/>
                    <a:pt x="9" y="23"/>
                  </a:cubicBezTo>
                  <a:cubicBezTo>
                    <a:pt x="10" y="24"/>
                    <a:pt x="11" y="27"/>
                    <a:pt x="12" y="28"/>
                  </a:cubicBezTo>
                  <a:cubicBezTo>
                    <a:pt x="13" y="29"/>
                    <a:pt x="14" y="32"/>
                    <a:pt x="14" y="34"/>
                  </a:cubicBezTo>
                  <a:cubicBezTo>
                    <a:pt x="14" y="35"/>
                    <a:pt x="14" y="38"/>
                    <a:pt x="13" y="39"/>
                  </a:cubicBezTo>
                  <a:cubicBezTo>
                    <a:pt x="13" y="40"/>
                    <a:pt x="14" y="40"/>
                    <a:pt x="15" y="41"/>
                  </a:cubicBezTo>
                  <a:cubicBezTo>
                    <a:pt x="16" y="42"/>
                    <a:pt x="17" y="43"/>
                    <a:pt x="17" y="44"/>
                  </a:cubicBezTo>
                  <a:cubicBezTo>
                    <a:pt x="18" y="44"/>
                    <a:pt x="18" y="45"/>
                    <a:pt x="18" y="47"/>
                  </a:cubicBezTo>
                  <a:cubicBezTo>
                    <a:pt x="18" y="48"/>
                    <a:pt x="18" y="49"/>
                    <a:pt x="19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0"/>
                    <a:pt x="25" y="49"/>
                    <a:pt x="26" y="47"/>
                  </a:cubicBezTo>
                  <a:cubicBezTo>
                    <a:pt x="29" y="45"/>
                    <a:pt x="32" y="42"/>
                    <a:pt x="33" y="4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1730F3DB-6527-0B4C-A88E-2878B213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044" y="1652172"/>
              <a:ext cx="152274" cy="181353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74" y="1"/>
                </a:cxn>
                <a:cxn ang="0">
                  <a:pos x="69" y="5"/>
                </a:cxn>
                <a:cxn ang="0">
                  <a:pos x="63" y="10"/>
                </a:cxn>
                <a:cxn ang="0">
                  <a:pos x="56" y="13"/>
                </a:cxn>
                <a:cxn ang="0">
                  <a:pos x="50" y="12"/>
                </a:cxn>
                <a:cxn ang="0">
                  <a:pos x="42" y="12"/>
                </a:cxn>
                <a:cxn ang="0">
                  <a:pos x="37" y="13"/>
                </a:cxn>
                <a:cxn ang="0">
                  <a:pos x="36" y="15"/>
                </a:cxn>
                <a:cxn ang="0">
                  <a:pos x="34" y="21"/>
                </a:cxn>
                <a:cxn ang="0">
                  <a:pos x="29" y="27"/>
                </a:cxn>
                <a:cxn ang="0">
                  <a:pos x="23" y="28"/>
                </a:cxn>
                <a:cxn ang="0">
                  <a:pos x="18" y="28"/>
                </a:cxn>
                <a:cxn ang="0">
                  <a:pos x="14" y="35"/>
                </a:cxn>
                <a:cxn ang="0">
                  <a:pos x="12" y="40"/>
                </a:cxn>
                <a:cxn ang="0">
                  <a:pos x="10" y="45"/>
                </a:cxn>
                <a:cxn ang="0">
                  <a:pos x="9" y="51"/>
                </a:cxn>
                <a:cxn ang="0">
                  <a:pos x="6" y="54"/>
                </a:cxn>
                <a:cxn ang="0">
                  <a:pos x="4" y="56"/>
                </a:cxn>
                <a:cxn ang="0">
                  <a:pos x="2" y="62"/>
                </a:cxn>
                <a:cxn ang="0">
                  <a:pos x="2" y="67"/>
                </a:cxn>
                <a:cxn ang="0">
                  <a:pos x="2" y="75"/>
                </a:cxn>
                <a:cxn ang="0">
                  <a:pos x="1" y="83"/>
                </a:cxn>
                <a:cxn ang="0">
                  <a:pos x="0" y="89"/>
                </a:cxn>
                <a:cxn ang="0">
                  <a:pos x="0" y="93"/>
                </a:cxn>
                <a:cxn ang="0">
                  <a:pos x="3" y="95"/>
                </a:cxn>
                <a:cxn ang="0">
                  <a:pos x="8" y="96"/>
                </a:cxn>
                <a:cxn ang="0">
                  <a:pos x="13" y="97"/>
                </a:cxn>
                <a:cxn ang="0">
                  <a:pos x="18" y="97"/>
                </a:cxn>
                <a:cxn ang="0">
                  <a:pos x="18" y="96"/>
                </a:cxn>
                <a:cxn ang="0">
                  <a:pos x="20" y="95"/>
                </a:cxn>
                <a:cxn ang="0">
                  <a:pos x="24" y="98"/>
                </a:cxn>
                <a:cxn ang="0">
                  <a:pos x="29" y="100"/>
                </a:cxn>
                <a:cxn ang="0">
                  <a:pos x="35" y="98"/>
                </a:cxn>
                <a:cxn ang="0">
                  <a:pos x="38" y="97"/>
                </a:cxn>
                <a:cxn ang="0">
                  <a:pos x="43" y="98"/>
                </a:cxn>
                <a:cxn ang="0">
                  <a:pos x="49" y="100"/>
                </a:cxn>
                <a:cxn ang="0">
                  <a:pos x="57" y="100"/>
                </a:cxn>
                <a:cxn ang="0">
                  <a:pos x="61" y="101"/>
                </a:cxn>
                <a:cxn ang="0">
                  <a:pos x="64" y="100"/>
                </a:cxn>
                <a:cxn ang="0">
                  <a:pos x="65" y="94"/>
                </a:cxn>
                <a:cxn ang="0">
                  <a:pos x="66" y="88"/>
                </a:cxn>
                <a:cxn ang="0">
                  <a:pos x="68" y="80"/>
                </a:cxn>
                <a:cxn ang="0">
                  <a:pos x="71" y="71"/>
                </a:cxn>
                <a:cxn ang="0">
                  <a:pos x="75" y="61"/>
                </a:cxn>
                <a:cxn ang="0">
                  <a:pos x="81" y="51"/>
                </a:cxn>
                <a:cxn ang="0">
                  <a:pos x="84" y="43"/>
                </a:cxn>
                <a:cxn ang="0">
                  <a:pos x="82" y="36"/>
                </a:cxn>
                <a:cxn ang="0">
                  <a:pos x="78" y="29"/>
                </a:cxn>
                <a:cxn ang="0">
                  <a:pos x="77" y="22"/>
                </a:cxn>
                <a:cxn ang="0">
                  <a:pos x="81" y="16"/>
                </a:cxn>
                <a:cxn ang="0">
                  <a:pos x="82" y="14"/>
                </a:cxn>
                <a:cxn ang="0">
                  <a:pos x="79" y="11"/>
                </a:cxn>
                <a:cxn ang="0">
                  <a:pos x="74" y="4"/>
                </a:cxn>
              </a:cxnLst>
              <a:rect l="0" t="0" r="r" b="b"/>
              <a:pathLst>
                <a:path w="84" h="101">
                  <a:moveTo>
                    <a:pt x="74" y="4"/>
                  </a:moveTo>
                  <a:cubicBezTo>
                    <a:pt x="75" y="2"/>
                    <a:pt x="74" y="0"/>
                    <a:pt x="74" y="1"/>
                  </a:cubicBezTo>
                  <a:cubicBezTo>
                    <a:pt x="73" y="3"/>
                    <a:pt x="70" y="4"/>
                    <a:pt x="69" y="5"/>
                  </a:cubicBezTo>
                  <a:cubicBezTo>
                    <a:pt x="67" y="7"/>
                    <a:pt x="65" y="9"/>
                    <a:pt x="63" y="10"/>
                  </a:cubicBezTo>
                  <a:cubicBezTo>
                    <a:pt x="61" y="12"/>
                    <a:pt x="58" y="13"/>
                    <a:pt x="56" y="13"/>
                  </a:cubicBezTo>
                  <a:cubicBezTo>
                    <a:pt x="55" y="13"/>
                    <a:pt x="52" y="13"/>
                    <a:pt x="50" y="12"/>
                  </a:cubicBezTo>
                  <a:cubicBezTo>
                    <a:pt x="47" y="12"/>
                    <a:pt x="45" y="12"/>
                    <a:pt x="42" y="12"/>
                  </a:cubicBezTo>
                  <a:cubicBezTo>
                    <a:pt x="40" y="11"/>
                    <a:pt x="38" y="12"/>
                    <a:pt x="37" y="13"/>
                  </a:cubicBezTo>
                  <a:cubicBezTo>
                    <a:pt x="36" y="13"/>
                    <a:pt x="36" y="14"/>
                    <a:pt x="36" y="15"/>
                  </a:cubicBezTo>
                  <a:cubicBezTo>
                    <a:pt x="37" y="16"/>
                    <a:pt x="36" y="19"/>
                    <a:pt x="34" y="21"/>
                  </a:cubicBezTo>
                  <a:cubicBezTo>
                    <a:pt x="32" y="23"/>
                    <a:pt x="30" y="26"/>
                    <a:pt x="29" y="27"/>
                  </a:cubicBezTo>
                  <a:cubicBezTo>
                    <a:pt x="28" y="29"/>
                    <a:pt x="25" y="30"/>
                    <a:pt x="23" y="28"/>
                  </a:cubicBezTo>
                  <a:cubicBezTo>
                    <a:pt x="21" y="27"/>
                    <a:pt x="19" y="27"/>
                    <a:pt x="18" y="28"/>
                  </a:cubicBezTo>
                  <a:cubicBezTo>
                    <a:pt x="16" y="30"/>
                    <a:pt x="15" y="33"/>
                    <a:pt x="14" y="35"/>
                  </a:cubicBezTo>
                  <a:cubicBezTo>
                    <a:pt x="13" y="37"/>
                    <a:pt x="12" y="39"/>
                    <a:pt x="12" y="40"/>
                  </a:cubicBezTo>
                  <a:cubicBezTo>
                    <a:pt x="11" y="41"/>
                    <a:pt x="10" y="44"/>
                    <a:pt x="10" y="45"/>
                  </a:cubicBezTo>
                  <a:cubicBezTo>
                    <a:pt x="10" y="48"/>
                    <a:pt x="9" y="50"/>
                    <a:pt x="9" y="51"/>
                  </a:cubicBezTo>
                  <a:cubicBezTo>
                    <a:pt x="8" y="53"/>
                    <a:pt x="7" y="54"/>
                    <a:pt x="6" y="54"/>
                  </a:cubicBezTo>
                  <a:cubicBezTo>
                    <a:pt x="5" y="54"/>
                    <a:pt x="4" y="55"/>
                    <a:pt x="4" y="56"/>
                  </a:cubicBezTo>
                  <a:cubicBezTo>
                    <a:pt x="3" y="58"/>
                    <a:pt x="3" y="61"/>
                    <a:pt x="2" y="62"/>
                  </a:cubicBezTo>
                  <a:cubicBezTo>
                    <a:pt x="2" y="63"/>
                    <a:pt x="2" y="66"/>
                    <a:pt x="2" y="67"/>
                  </a:cubicBezTo>
                  <a:cubicBezTo>
                    <a:pt x="3" y="70"/>
                    <a:pt x="3" y="73"/>
                    <a:pt x="2" y="75"/>
                  </a:cubicBezTo>
                  <a:cubicBezTo>
                    <a:pt x="2" y="78"/>
                    <a:pt x="1" y="81"/>
                    <a:pt x="1" y="83"/>
                  </a:cubicBezTo>
                  <a:cubicBezTo>
                    <a:pt x="1" y="84"/>
                    <a:pt x="1" y="87"/>
                    <a:pt x="0" y="89"/>
                  </a:cubicBezTo>
                  <a:cubicBezTo>
                    <a:pt x="0" y="89"/>
                    <a:pt x="0" y="91"/>
                    <a:pt x="0" y="93"/>
                  </a:cubicBezTo>
                  <a:cubicBezTo>
                    <a:pt x="0" y="94"/>
                    <a:pt x="2" y="94"/>
                    <a:pt x="3" y="95"/>
                  </a:cubicBezTo>
                  <a:cubicBezTo>
                    <a:pt x="5" y="95"/>
                    <a:pt x="7" y="96"/>
                    <a:pt x="8" y="96"/>
                  </a:cubicBezTo>
                  <a:cubicBezTo>
                    <a:pt x="9" y="96"/>
                    <a:pt x="11" y="97"/>
                    <a:pt x="13" y="97"/>
                  </a:cubicBezTo>
                  <a:cubicBezTo>
                    <a:pt x="16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6"/>
                  </a:cubicBezTo>
                  <a:cubicBezTo>
                    <a:pt x="18" y="95"/>
                    <a:pt x="19" y="94"/>
                    <a:pt x="20" y="95"/>
                  </a:cubicBezTo>
                  <a:cubicBezTo>
                    <a:pt x="21" y="95"/>
                    <a:pt x="23" y="96"/>
                    <a:pt x="24" y="98"/>
                  </a:cubicBezTo>
                  <a:cubicBezTo>
                    <a:pt x="25" y="99"/>
                    <a:pt x="28" y="100"/>
                    <a:pt x="29" y="100"/>
                  </a:cubicBezTo>
                  <a:cubicBezTo>
                    <a:pt x="31" y="99"/>
                    <a:pt x="33" y="99"/>
                    <a:pt x="35" y="98"/>
                  </a:cubicBezTo>
                  <a:cubicBezTo>
                    <a:pt x="36" y="97"/>
                    <a:pt x="37" y="97"/>
                    <a:pt x="38" y="97"/>
                  </a:cubicBezTo>
                  <a:cubicBezTo>
                    <a:pt x="39" y="97"/>
                    <a:pt x="42" y="98"/>
                    <a:pt x="43" y="98"/>
                  </a:cubicBezTo>
                  <a:cubicBezTo>
                    <a:pt x="45" y="100"/>
                    <a:pt x="47" y="100"/>
                    <a:pt x="49" y="100"/>
                  </a:cubicBezTo>
                  <a:cubicBezTo>
                    <a:pt x="52" y="100"/>
                    <a:pt x="55" y="100"/>
                    <a:pt x="57" y="100"/>
                  </a:cubicBezTo>
                  <a:cubicBezTo>
                    <a:pt x="57" y="100"/>
                    <a:pt x="60" y="101"/>
                    <a:pt x="61" y="101"/>
                  </a:cubicBezTo>
                  <a:cubicBezTo>
                    <a:pt x="62" y="101"/>
                    <a:pt x="63" y="101"/>
                    <a:pt x="64" y="100"/>
                  </a:cubicBezTo>
                  <a:cubicBezTo>
                    <a:pt x="64" y="99"/>
                    <a:pt x="65" y="96"/>
                    <a:pt x="65" y="94"/>
                  </a:cubicBezTo>
                  <a:cubicBezTo>
                    <a:pt x="65" y="93"/>
                    <a:pt x="66" y="89"/>
                    <a:pt x="66" y="88"/>
                  </a:cubicBezTo>
                  <a:cubicBezTo>
                    <a:pt x="66" y="85"/>
                    <a:pt x="67" y="82"/>
                    <a:pt x="68" y="80"/>
                  </a:cubicBezTo>
                  <a:cubicBezTo>
                    <a:pt x="69" y="78"/>
                    <a:pt x="70" y="73"/>
                    <a:pt x="71" y="71"/>
                  </a:cubicBezTo>
                  <a:cubicBezTo>
                    <a:pt x="72" y="67"/>
                    <a:pt x="73" y="63"/>
                    <a:pt x="75" y="61"/>
                  </a:cubicBezTo>
                  <a:cubicBezTo>
                    <a:pt x="77" y="58"/>
                    <a:pt x="80" y="54"/>
                    <a:pt x="81" y="51"/>
                  </a:cubicBezTo>
                  <a:cubicBezTo>
                    <a:pt x="82" y="49"/>
                    <a:pt x="83" y="45"/>
                    <a:pt x="84" y="43"/>
                  </a:cubicBezTo>
                  <a:cubicBezTo>
                    <a:pt x="84" y="41"/>
                    <a:pt x="84" y="38"/>
                    <a:pt x="82" y="36"/>
                  </a:cubicBezTo>
                  <a:cubicBezTo>
                    <a:pt x="81" y="33"/>
                    <a:pt x="79" y="30"/>
                    <a:pt x="78" y="29"/>
                  </a:cubicBezTo>
                  <a:cubicBezTo>
                    <a:pt x="77" y="27"/>
                    <a:pt x="76" y="24"/>
                    <a:pt x="77" y="22"/>
                  </a:cubicBezTo>
                  <a:cubicBezTo>
                    <a:pt x="77" y="20"/>
                    <a:pt x="79" y="18"/>
                    <a:pt x="81" y="16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1" y="12"/>
                    <a:pt x="79" y="11"/>
                  </a:cubicBezTo>
                  <a:cubicBezTo>
                    <a:pt x="76" y="10"/>
                    <a:pt x="75" y="7"/>
                    <a:pt x="74" y="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F029A89-D5B7-064E-BE93-FBC1BD461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885" y="1408072"/>
              <a:ext cx="582319" cy="407088"/>
            </a:xfrm>
            <a:custGeom>
              <a:avLst/>
              <a:gdLst/>
              <a:ahLst/>
              <a:cxnLst>
                <a:cxn ang="0">
                  <a:pos x="148" y="225"/>
                </a:cxn>
                <a:cxn ang="0">
                  <a:pos x="165" y="222"/>
                </a:cxn>
                <a:cxn ang="0">
                  <a:pos x="173" y="210"/>
                </a:cxn>
                <a:cxn ang="0">
                  <a:pos x="188" y="209"/>
                </a:cxn>
                <a:cxn ang="0">
                  <a:pos x="189" y="191"/>
                </a:cxn>
                <a:cxn ang="0">
                  <a:pos x="196" y="179"/>
                </a:cxn>
                <a:cxn ang="0">
                  <a:pos x="203" y="162"/>
                </a:cxn>
                <a:cxn ang="0">
                  <a:pos x="203" y="144"/>
                </a:cxn>
                <a:cxn ang="0">
                  <a:pos x="217" y="130"/>
                </a:cxn>
                <a:cxn ang="0">
                  <a:pos x="227" y="123"/>
                </a:cxn>
                <a:cxn ang="0">
                  <a:pos x="230" y="108"/>
                </a:cxn>
                <a:cxn ang="0">
                  <a:pos x="238" y="91"/>
                </a:cxn>
                <a:cxn ang="0">
                  <a:pos x="252" y="79"/>
                </a:cxn>
                <a:cxn ang="0">
                  <a:pos x="270" y="64"/>
                </a:cxn>
                <a:cxn ang="0">
                  <a:pos x="286" y="54"/>
                </a:cxn>
                <a:cxn ang="0">
                  <a:pos x="299" y="42"/>
                </a:cxn>
                <a:cxn ang="0">
                  <a:pos x="315" y="39"/>
                </a:cxn>
                <a:cxn ang="0">
                  <a:pos x="322" y="28"/>
                </a:cxn>
                <a:cxn ang="0">
                  <a:pos x="313" y="18"/>
                </a:cxn>
                <a:cxn ang="0">
                  <a:pos x="317" y="4"/>
                </a:cxn>
                <a:cxn ang="0">
                  <a:pos x="306" y="0"/>
                </a:cxn>
                <a:cxn ang="0">
                  <a:pos x="287" y="9"/>
                </a:cxn>
                <a:cxn ang="0">
                  <a:pos x="272" y="15"/>
                </a:cxn>
                <a:cxn ang="0">
                  <a:pos x="255" y="24"/>
                </a:cxn>
                <a:cxn ang="0">
                  <a:pos x="236" y="30"/>
                </a:cxn>
                <a:cxn ang="0">
                  <a:pos x="224" y="42"/>
                </a:cxn>
                <a:cxn ang="0">
                  <a:pos x="211" y="61"/>
                </a:cxn>
                <a:cxn ang="0">
                  <a:pos x="192" y="69"/>
                </a:cxn>
                <a:cxn ang="0">
                  <a:pos x="176" y="71"/>
                </a:cxn>
                <a:cxn ang="0">
                  <a:pos x="162" y="68"/>
                </a:cxn>
                <a:cxn ang="0">
                  <a:pos x="144" y="73"/>
                </a:cxn>
                <a:cxn ang="0">
                  <a:pos x="121" y="84"/>
                </a:cxn>
                <a:cxn ang="0">
                  <a:pos x="103" y="90"/>
                </a:cxn>
                <a:cxn ang="0">
                  <a:pos x="88" y="90"/>
                </a:cxn>
                <a:cxn ang="0">
                  <a:pos x="70" y="92"/>
                </a:cxn>
                <a:cxn ang="0">
                  <a:pos x="40" y="92"/>
                </a:cxn>
                <a:cxn ang="0">
                  <a:pos x="27" y="97"/>
                </a:cxn>
                <a:cxn ang="0">
                  <a:pos x="13" y="102"/>
                </a:cxn>
                <a:cxn ang="0">
                  <a:pos x="10" y="119"/>
                </a:cxn>
                <a:cxn ang="0">
                  <a:pos x="1" y="132"/>
                </a:cxn>
                <a:cxn ang="0">
                  <a:pos x="11" y="145"/>
                </a:cxn>
                <a:cxn ang="0">
                  <a:pos x="12" y="159"/>
                </a:cxn>
                <a:cxn ang="0">
                  <a:pos x="13" y="170"/>
                </a:cxn>
                <a:cxn ang="0">
                  <a:pos x="21" y="152"/>
                </a:cxn>
                <a:cxn ang="0">
                  <a:pos x="33" y="140"/>
                </a:cxn>
                <a:cxn ang="0">
                  <a:pos x="50" y="139"/>
                </a:cxn>
                <a:cxn ang="0">
                  <a:pos x="71" y="138"/>
                </a:cxn>
                <a:cxn ang="0">
                  <a:pos x="85" y="144"/>
                </a:cxn>
                <a:cxn ang="0">
                  <a:pos x="98" y="137"/>
                </a:cxn>
                <a:cxn ang="0">
                  <a:pos x="108" y="135"/>
                </a:cxn>
                <a:cxn ang="0">
                  <a:pos x="124" y="126"/>
                </a:cxn>
                <a:cxn ang="0">
                  <a:pos x="135" y="130"/>
                </a:cxn>
                <a:cxn ang="0">
                  <a:pos x="134" y="142"/>
                </a:cxn>
                <a:cxn ang="0">
                  <a:pos x="149" y="142"/>
                </a:cxn>
                <a:cxn ang="0">
                  <a:pos x="162" y="146"/>
                </a:cxn>
                <a:cxn ang="0">
                  <a:pos x="162" y="157"/>
                </a:cxn>
                <a:cxn ang="0">
                  <a:pos x="169" y="168"/>
                </a:cxn>
                <a:cxn ang="0">
                  <a:pos x="150" y="180"/>
                </a:cxn>
                <a:cxn ang="0">
                  <a:pos x="153" y="189"/>
                </a:cxn>
                <a:cxn ang="0">
                  <a:pos x="144" y="194"/>
                </a:cxn>
                <a:cxn ang="0">
                  <a:pos x="140" y="209"/>
                </a:cxn>
              </a:cxnLst>
              <a:rect l="0" t="0" r="r" b="b"/>
              <a:pathLst>
                <a:path w="323" h="226">
                  <a:moveTo>
                    <a:pt x="146" y="217"/>
                  </a:moveTo>
                  <a:cubicBezTo>
                    <a:pt x="147" y="218"/>
                    <a:pt x="147" y="220"/>
                    <a:pt x="146" y="221"/>
                  </a:cubicBezTo>
                  <a:cubicBezTo>
                    <a:pt x="145" y="222"/>
                    <a:pt x="146" y="224"/>
                    <a:pt x="148" y="225"/>
                  </a:cubicBezTo>
                  <a:cubicBezTo>
                    <a:pt x="149" y="225"/>
                    <a:pt x="151" y="226"/>
                    <a:pt x="154" y="226"/>
                  </a:cubicBezTo>
                  <a:cubicBezTo>
                    <a:pt x="156" y="226"/>
                    <a:pt x="159" y="226"/>
                    <a:pt x="161" y="226"/>
                  </a:cubicBezTo>
                  <a:cubicBezTo>
                    <a:pt x="162" y="225"/>
                    <a:pt x="165" y="223"/>
                    <a:pt x="165" y="222"/>
                  </a:cubicBezTo>
                  <a:cubicBezTo>
                    <a:pt x="166" y="221"/>
                    <a:pt x="166" y="219"/>
                    <a:pt x="167" y="218"/>
                  </a:cubicBezTo>
                  <a:cubicBezTo>
                    <a:pt x="167" y="217"/>
                    <a:pt x="169" y="215"/>
                    <a:pt x="170" y="214"/>
                  </a:cubicBezTo>
                  <a:cubicBezTo>
                    <a:pt x="171" y="212"/>
                    <a:pt x="172" y="210"/>
                    <a:pt x="173" y="210"/>
                  </a:cubicBezTo>
                  <a:cubicBezTo>
                    <a:pt x="173" y="210"/>
                    <a:pt x="174" y="210"/>
                    <a:pt x="176" y="211"/>
                  </a:cubicBezTo>
                  <a:cubicBezTo>
                    <a:pt x="177" y="213"/>
                    <a:pt x="181" y="214"/>
                    <a:pt x="182" y="214"/>
                  </a:cubicBezTo>
                  <a:cubicBezTo>
                    <a:pt x="185" y="214"/>
                    <a:pt x="188" y="212"/>
                    <a:pt x="188" y="209"/>
                  </a:cubicBezTo>
                  <a:cubicBezTo>
                    <a:pt x="189" y="207"/>
                    <a:pt x="189" y="204"/>
                    <a:pt x="188" y="202"/>
                  </a:cubicBezTo>
                  <a:cubicBezTo>
                    <a:pt x="188" y="200"/>
                    <a:pt x="188" y="197"/>
                    <a:pt x="188" y="196"/>
                  </a:cubicBezTo>
                  <a:cubicBezTo>
                    <a:pt x="189" y="195"/>
                    <a:pt x="189" y="192"/>
                    <a:pt x="189" y="191"/>
                  </a:cubicBezTo>
                  <a:cubicBezTo>
                    <a:pt x="189" y="189"/>
                    <a:pt x="191" y="188"/>
                    <a:pt x="192" y="188"/>
                  </a:cubicBezTo>
                  <a:cubicBezTo>
                    <a:pt x="193" y="188"/>
                    <a:pt x="194" y="187"/>
                    <a:pt x="195" y="185"/>
                  </a:cubicBezTo>
                  <a:cubicBezTo>
                    <a:pt x="195" y="185"/>
                    <a:pt x="196" y="182"/>
                    <a:pt x="196" y="179"/>
                  </a:cubicBezTo>
                  <a:cubicBezTo>
                    <a:pt x="195" y="178"/>
                    <a:pt x="196" y="175"/>
                    <a:pt x="197" y="174"/>
                  </a:cubicBezTo>
                  <a:cubicBezTo>
                    <a:pt x="198" y="173"/>
                    <a:pt x="199" y="171"/>
                    <a:pt x="200" y="169"/>
                  </a:cubicBezTo>
                  <a:cubicBezTo>
                    <a:pt x="201" y="167"/>
                    <a:pt x="202" y="164"/>
                    <a:pt x="203" y="162"/>
                  </a:cubicBezTo>
                  <a:cubicBezTo>
                    <a:pt x="204" y="161"/>
                    <a:pt x="204" y="158"/>
                    <a:pt x="204" y="156"/>
                  </a:cubicBezTo>
                  <a:cubicBezTo>
                    <a:pt x="203" y="155"/>
                    <a:pt x="202" y="152"/>
                    <a:pt x="201" y="151"/>
                  </a:cubicBezTo>
                  <a:cubicBezTo>
                    <a:pt x="201" y="148"/>
                    <a:pt x="200" y="145"/>
                    <a:pt x="203" y="144"/>
                  </a:cubicBezTo>
                  <a:cubicBezTo>
                    <a:pt x="205" y="142"/>
                    <a:pt x="207" y="139"/>
                    <a:pt x="208" y="138"/>
                  </a:cubicBezTo>
                  <a:cubicBezTo>
                    <a:pt x="208" y="136"/>
                    <a:pt x="211" y="133"/>
                    <a:pt x="212" y="132"/>
                  </a:cubicBezTo>
                  <a:cubicBezTo>
                    <a:pt x="214" y="131"/>
                    <a:pt x="216" y="130"/>
                    <a:pt x="217" y="130"/>
                  </a:cubicBezTo>
                  <a:cubicBezTo>
                    <a:pt x="219" y="130"/>
                    <a:pt x="220" y="128"/>
                    <a:pt x="220" y="126"/>
                  </a:cubicBezTo>
                  <a:cubicBezTo>
                    <a:pt x="220" y="125"/>
                    <a:pt x="221" y="124"/>
                    <a:pt x="223" y="123"/>
                  </a:cubicBezTo>
                  <a:cubicBezTo>
                    <a:pt x="224" y="123"/>
                    <a:pt x="226" y="123"/>
                    <a:pt x="227" y="123"/>
                  </a:cubicBezTo>
                  <a:cubicBezTo>
                    <a:pt x="228" y="123"/>
                    <a:pt x="230" y="121"/>
                    <a:pt x="230" y="119"/>
                  </a:cubicBezTo>
                  <a:cubicBezTo>
                    <a:pt x="231" y="118"/>
                    <a:pt x="231" y="115"/>
                    <a:pt x="230" y="113"/>
                  </a:cubicBezTo>
                  <a:cubicBezTo>
                    <a:pt x="229" y="112"/>
                    <a:pt x="229" y="109"/>
                    <a:pt x="230" y="108"/>
                  </a:cubicBezTo>
                  <a:cubicBezTo>
                    <a:pt x="230" y="106"/>
                    <a:pt x="232" y="102"/>
                    <a:pt x="234" y="101"/>
                  </a:cubicBezTo>
                  <a:cubicBezTo>
                    <a:pt x="235" y="99"/>
                    <a:pt x="236" y="96"/>
                    <a:pt x="237" y="95"/>
                  </a:cubicBezTo>
                  <a:cubicBezTo>
                    <a:pt x="237" y="93"/>
                    <a:pt x="237" y="91"/>
                    <a:pt x="238" y="91"/>
                  </a:cubicBezTo>
                  <a:cubicBezTo>
                    <a:pt x="240" y="90"/>
                    <a:pt x="242" y="89"/>
                    <a:pt x="243" y="88"/>
                  </a:cubicBezTo>
                  <a:cubicBezTo>
                    <a:pt x="244" y="87"/>
                    <a:pt x="245" y="85"/>
                    <a:pt x="246" y="84"/>
                  </a:cubicBezTo>
                  <a:cubicBezTo>
                    <a:pt x="247" y="83"/>
                    <a:pt x="250" y="81"/>
                    <a:pt x="252" y="79"/>
                  </a:cubicBezTo>
                  <a:cubicBezTo>
                    <a:pt x="255" y="77"/>
                    <a:pt x="259" y="75"/>
                    <a:pt x="260" y="74"/>
                  </a:cubicBezTo>
                  <a:cubicBezTo>
                    <a:pt x="261" y="73"/>
                    <a:pt x="264" y="71"/>
                    <a:pt x="266" y="69"/>
                  </a:cubicBezTo>
                  <a:cubicBezTo>
                    <a:pt x="267" y="68"/>
                    <a:pt x="268" y="65"/>
                    <a:pt x="270" y="64"/>
                  </a:cubicBezTo>
                  <a:cubicBezTo>
                    <a:pt x="271" y="63"/>
                    <a:pt x="274" y="62"/>
                    <a:pt x="275" y="62"/>
                  </a:cubicBezTo>
                  <a:cubicBezTo>
                    <a:pt x="276" y="62"/>
                    <a:pt x="278" y="61"/>
                    <a:pt x="280" y="59"/>
                  </a:cubicBezTo>
                  <a:cubicBezTo>
                    <a:pt x="281" y="58"/>
                    <a:pt x="284" y="55"/>
                    <a:pt x="286" y="54"/>
                  </a:cubicBezTo>
                  <a:cubicBezTo>
                    <a:pt x="289" y="52"/>
                    <a:pt x="292" y="50"/>
                    <a:pt x="293" y="49"/>
                  </a:cubicBezTo>
                  <a:cubicBezTo>
                    <a:pt x="295" y="48"/>
                    <a:pt x="297" y="47"/>
                    <a:pt x="298" y="46"/>
                  </a:cubicBezTo>
                  <a:cubicBezTo>
                    <a:pt x="298" y="45"/>
                    <a:pt x="299" y="43"/>
                    <a:pt x="299" y="42"/>
                  </a:cubicBezTo>
                  <a:cubicBezTo>
                    <a:pt x="299" y="42"/>
                    <a:pt x="300" y="41"/>
                    <a:pt x="302" y="42"/>
                  </a:cubicBezTo>
                  <a:cubicBezTo>
                    <a:pt x="303" y="42"/>
                    <a:pt x="306" y="42"/>
                    <a:pt x="308" y="42"/>
                  </a:cubicBezTo>
                  <a:cubicBezTo>
                    <a:pt x="310" y="41"/>
                    <a:pt x="313" y="40"/>
                    <a:pt x="315" y="39"/>
                  </a:cubicBezTo>
                  <a:cubicBezTo>
                    <a:pt x="315" y="39"/>
                    <a:pt x="317" y="39"/>
                    <a:pt x="318" y="38"/>
                  </a:cubicBezTo>
                  <a:cubicBezTo>
                    <a:pt x="320" y="38"/>
                    <a:pt x="322" y="36"/>
                    <a:pt x="322" y="34"/>
                  </a:cubicBezTo>
                  <a:cubicBezTo>
                    <a:pt x="323" y="32"/>
                    <a:pt x="323" y="30"/>
                    <a:pt x="322" y="28"/>
                  </a:cubicBezTo>
                  <a:cubicBezTo>
                    <a:pt x="322" y="27"/>
                    <a:pt x="320" y="27"/>
                    <a:pt x="319" y="27"/>
                  </a:cubicBezTo>
                  <a:cubicBezTo>
                    <a:pt x="318" y="27"/>
                    <a:pt x="316" y="25"/>
                    <a:pt x="315" y="23"/>
                  </a:cubicBezTo>
                  <a:cubicBezTo>
                    <a:pt x="313" y="22"/>
                    <a:pt x="313" y="19"/>
                    <a:pt x="313" y="18"/>
                  </a:cubicBezTo>
                  <a:cubicBezTo>
                    <a:pt x="312" y="17"/>
                    <a:pt x="312" y="14"/>
                    <a:pt x="313" y="13"/>
                  </a:cubicBezTo>
                  <a:cubicBezTo>
                    <a:pt x="312" y="12"/>
                    <a:pt x="313" y="10"/>
                    <a:pt x="314" y="8"/>
                  </a:cubicBezTo>
                  <a:cubicBezTo>
                    <a:pt x="315" y="7"/>
                    <a:pt x="316" y="6"/>
                    <a:pt x="317" y="4"/>
                  </a:cubicBezTo>
                  <a:cubicBezTo>
                    <a:pt x="317" y="3"/>
                    <a:pt x="317" y="1"/>
                    <a:pt x="316" y="1"/>
                  </a:cubicBezTo>
                  <a:cubicBezTo>
                    <a:pt x="316" y="0"/>
                    <a:pt x="314" y="0"/>
                    <a:pt x="312" y="0"/>
                  </a:cubicBezTo>
                  <a:cubicBezTo>
                    <a:pt x="311" y="0"/>
                    <a:pt x="308" y="0"/>
                    <a:pt x="306" y="0"/>
                  </a:cubicBezTo>
                  <a:cubicBezTo>
                    <a:pt x="304" y="0"/>
                    <a:pt x="302" y="1"/>
                    <a:pt x="301" y="3"/>
                  </a:cubicBezTo>
                  <a:cubicBezTo>
                    <a:pt x="300" y="4"/>
                    <a:pt x="297" y="7"/>
                    <a:pt x="295" y="7"/>
                  </a:cubicBezTo>
                  <a:cubicBezTo>
                    <a:pt x="293" y="8"/>
                    <a:pt x="289" y="9"/>
                    <a:pt x="287" y="9"/>
                  </a:cubicBezTo>
                  <a:cubicBezTo>
                    <a:pt x="287" y="9"/>
                    <a:pt x="284" y="9"/>
                    <a:pt x="282" y="10"/>
                  </a:cubicBezTo>
                  <a:cubicBezTo>
                    <a:pt x="280" y="11"/>
                    <a:pt x="279" y="12"/>
                    <a:pt x="277" y="12"/>
                  </a:cubicBezTo>
                  <a:cubicBezTo>
                    <a:pt x="276" y="13"/>
                    <a:pt x="273" y="14"/>
                    <a:pt x="272" y="15"/>
                  </a:cubicBezTo>
                  <a:cubicBezTo>
                    <a:pt x="271" y="15"/>
                    <a:pt x="268" y="16"/>
                    <a:pt x="265" y="17"/>
                  </a:cubicBezTo>
                  <a:cubicBezTo>
                    <a:pt x="263" y="17"/>
                    <a:pt x="260" y="19"/>
                    <a:pt x="259" y="20"/>
                  </a:cubicBezTo>
                  <a:cubicBezTo>
                    <a:pt x="258" y="21"/>
                    <a:pt x="256" y="22"/>
                    <a:pt x="255" y="24"/>
                  </a:cubicBezTo>
                  <a:cubicBezTo>
                    <a:pt x="255" y="25"/>
                    <a:pt x="252" y="26"/>
                    <a:pt x="250" y="27"/>
                  </a:cubicBezTo>
                  <a:cubicBezTo>
                    <a:pt x="248" y="28"/>
                    <a:pt x="246" y="29"/>
                    <a:pt x="243" y="30"/>
                  </a:cubicBezTo>
                  <a:cubicBezTo>
                    <a:pt x="240" y="31"/>
                    <a:pt x="238" y="31"/>
                    <a:pt x="236" y="30"/>
                  </a:cubicBezTo>
                  <a:cubicBezTo>
                    <a:pt x="234" y="30"/>
                    <a:pt x="232" y="31"/>
                    <a:pt x="232" y="32"/>
                  </a:cubicBezTo>
                  <a:cubicBezTo>
                    <a:pt x="232" y="34"/>
                    <a:pt x="231" y="36"/>
                    <a:pt x="230" y="37"/>
                  </a:cubicBezTo>
                  <a:cubicBezTo>
                    <a:pt x="228" y="38"/>
                    <a:pt x="225" y="40"/>
                    <a:pt x="224" y="42"/>
                  </a:cubicBezTo>
                  <a:cubicBezTo>
                    <a:pt x="222" y="43"/>
                    <a:pt x="220" y="46"/>
                    <a:pt x="218" y="48"/>
                  </a:cubicBezTo>
                  <a:cubicBezTo>
                    <a:pt x="217" y="49"/>
                    <a:pt x="216" y="52"/>
                    <a:pt x="214" y="54"/>
                  </a:cubicBezTo>
                  <a:cubicBezTo>
                    <a:pt x="213" y="56"/>
                    <a:pt x="212" y="58"/>
                    <a:pt x="211" y="61"/>
                  </a:cubicBezTo>
                  <a:cubicBezTo>
                    <a:pt x="210" y="62"/>
                    <a:pt x="208" y="65"/>
                    <a:pt x="205" y="66"/>
                  </a:cubicBezTo>
                  <a:cubicBezTo>
                    <a:pt x="202" y="68"/>
                    <a:pt x="199" y="69"/>
                    <a:pt x="197" y="69"/>
                  </a:cubicBezTo>
                  <a:cubicBezTo>
                    <a:pt x="196" y="69"/>
                    <a:pt x="193" y="70"/>
                    <a:pt x="192" y="69"/>
                  </a:cubicBezTo>
                  <a:cubicBezTo>
                    <a:pt x="191" y="69"/>
                    <a:pt x="188" y="69"/>
                    <a:pt x="187" y="69"/>
                  </a:cubicBezTo>
                  <a:cubicBezTo>
                    <a:pt x="185" y="69"/>
                    <a:pt x="184" y="70"/>
                    <a:pt x="182" y="70"/>
                  </a:cubicBezTo>
                  <a:cubicBezTo>
                    <a:pt x="180" y="71"/>
                    <a:pt x="177" y="71"/>
                    <a:pt x="176" y="71"/>
                  </a:cubicBezTo>
                  <a:cubicBezTo>
                    <a:pt x="175" y="71"/>
                    <a:pt x="172" y="71"/>
                    <a:pt x="169" y="71"/>
                  </a:cubicBezTo>
                  <a:cubicBezTo>
                    <a:pt x="168" y="71"/>
                    <a:pt x="166" y="71"/>
                    <a:pt x="166" y="70"/>
                  </a:cubicBezTo>
                  <a:cubicBezTo>
                    <a:pt x="166" y="69"/>
                    <a:pt x="164" y="69"/>
                    <a:pt x="162" y="68"/>
                  </a:cubicBezTo>
                  <a:cubicBezTo>
                    <a:pt x="160" y="68"/>
                    <a:pt x="158" y="68"/>
                    <a:pt x="157" y="68"/>
                  </a:cubicBezTo>
                  <a:cubicBezTo>
                    <a:pt x="156" y="68"/>
                    <a:pt x="154" y="69"/>
                    <a:pt x="153" y="70"/>
                  </a:cubicBezTo>
                  <a:cubicBezTo>
                    <a:pt x="152" y="71"/>
                    <a:pt x="148" y="72"/>
                    <a:pt x="144" y="73"/>
                  </a:cubicBezTo>
                  <a:cubicBezTo>
                    <a:pt x="140" y="75"/>
                    <a:pt x="135" y="77"/>
                    <a:pt x="130" y="78"/>
                  </a:cubicBezTo>
                  <a:cubicBezTo>
                    <a:pt x="127" y="80"/>
                    <a:pt x="123" y="81"/>
                    <a:pt x="122" y="83"/>
                  </a:cubicBezTo>
                  <a:cubicBezTo>
                    <a:pt x="122" y="83"/>
                    <a:pt x="122" y="83"/>
                    <a:pt x="121" y="84"/>
                  </a:cubicBezTo>
                  <a:cubicBezTo>
                    <a:pt x="119" y="85"/>
                    <a:pt x="117" y="86"/>
                    <a:pt x="115" y="86"/>
                  </a:cubicBezTo>
                  <a:cubicBezTo>
                    <a:pt x="113" y="86"/>
                    <a:pt x="111" y="87"/>
                    <a:pt x="109" y="88"/>
                  </a:cubicBezTo>
                  <a:cubicBezTo>
                    <a:pt x="107" y="89"/>
                    <a:pt x="104" y="90"/>
                    <a:pt x="103" y="90"/>
                  </a:cubicBezTo>
                  <a:cubicBezTo>
                    <a:pt x="102" y="90"/>
                    <a:pt x="99" y="90"/>
                    <a:pt x="97" y="89"/>
                  </a:cubicBezTo>
                  <a:cubicBezTo>
                    <a:pt x="95" y="89"/>
                    <a:pt x="94" y="88"/>
                    <a:pt x="93" y="87"/>
                  </a:cubicBezTo>
                  <a:cubicBezTo>
                    <a:pt x="92" y="87"/>
                    <a:pt x="90" y="88"/>
                    <a:pt x="88" y="90"/>
                  </a:cubicBezTo>
                  <a:cubicBezTo>
                    <a:pt x="87" y="92"/>
                    <a:pt x="86" y="93"/>
                    <a:pt x="84" y="93"/>
                  </a:cubicBezTo>
                  <a:cubicBezTo>
                    <a:pt x="82" y="92"/>
                    <a:pt x="79" y="91"/>
                    <a:pt x="78" y="91"/>
                  </a:cubicBezTo>
                  <a:cubicBezTo>
                    <a:pt x="76" y="91"/>
                    <a:pt x="72" y="91"/>
                    <a:pt x="70" y="92"/>
                  </a:cubicBezTo>
                  <a:cubicBezTo>
                    <a:pt x="68" y="93"/>
                    <a:pt x="62" y="94"/>
                    <a:pt x="60" y="95"/>
                  </a:cubicBezTo>
                  <a:cubicBezTo>
                    <a:pt x="56" y="95"/>
                    <a:pt x="52" y="95"/>
                    <a:pt x="49" y="94"/>
                  </a:cubicBezTo>
                  <a:cubicBezTo>
                    <a:pt x="45" y="94"/>
                    <a:pt x="42" y="93"/>
                    <a:pt x="40" y="92"/>
                  </a:cubicBezTo>
                  <a:cubicBezTo>
                    <a:pt x="38" y="91"/>
                    <a:pt x="36" y="91"/>
                    <a:pt x="34" y="91"/>
                  </a:cubicBezTo>
                  <a:cubicBezTo>
                    <a:pt x="33" y="92"/>
                    <a:pt x="30" y="92"/>
                    <a:pt x="29" y="93"/>
                  </a:cubicBezTo>
                  <a:cubicBezTo>
                    <a:pt x="29" y="94"/>
                    <a:pt x="28" y="96"/>
                    <a:pt x="27" y="97"/>
                  </a:cubicBezTo>
                  <a:cubicBezTo>
                    <a:pt x="26" y="97"/>
                    <a:pt x="24" y="99"/>
                    <a:pt x="21" y="99"/>
                  </a:cubicBezTo>
                  <a:cubicBezTo>
                    <a:pt x="20" y="100"/>
                    <a:pt x="16" y="101"/>
                    <a:pt x="14" y="101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2" y="102"/>
                    <a:pt x="12" y="104"/>
                    <a:pt x="12" y="106"/>
                  </a:cubicBezTo>
                  <a:cubicBezTo>
                    <a:pt x="13" y="109"/>
                    <a:pt x="13" y="111"/>
                    <a:pt x="12" y="113"/>
                  </a:cubicBezTo>
                  <a:cubicBezTo>
                    <a:pt x="11" y="115"/>
                    <a:pt x="10" y="117"/>
                    <a:pt x="10" y="119"/>
                  </a:cubicBezTo>
                  <a:cubicBezTo>
                    <a:pt x="10" y="121"/>
                    <a:pt x="8" y="122"/>
                    <a:pt x="7" y="124"/>
                  </a:cubicBezTo>
                  <a:cubicBezTo>
                    <a:pt x="5" y="125"/>
                    <a:pt x="3" y="128"/>
                    <a:pt x="1" y="129"/>
                  </a:cubicBezTo>
                  <a:cubicBezTo>
                    <a:pt x="0" y="132"/>
                    <a:pt x="0" y="133"/>
                    <a:pt x="1" y="132"/>
                  </a:cubicBezTo>
                  <a:cubicBezTo>
                    <a:pt x="1" y="132"/>
                    <a:pt x="1" y="132"/>
                    <a:pt x="3" y="133"/>
                  </a:cubicBezTo>
                  <a:cubicBezTo>
                    <a:pt x="5" y="135"/>
                    <a:pt x="8" y="138"/>
                    <a:pt x="8" y="140"/>
                  </a:cubicBezTo>
                  <a:cubicBezTo>
                    <a:pt x="9" y="142"/>
                    <a:pt x="10" y="144"/>
                    <a:pt x="11" y="145"/>
                  </a:cubicBezTo>
                  <a:cubicBezTo>
                    <a:pt x="12" y="147"/>
                    <a:pt x="12" y="148"/>
                    <a:pt x="11" y="150"/>
                  </a:cubicBezTo>
                  <a:cubicBezTo>
                    <a:pt x="10" y="151"/>
                    <a:pt x="10" y="154"/>
                    <a:pt x="10" y="155"/>
                  </a:cubicBezTo>
                  <a:cubicBezTo>
                    <a:pt x="11" y="156"/>
                    <a:pt x="12" y="159"/>
                    <a:pt x="12" y="159"/>
                  </a:cubicBezTo>
                  <a:cubicBezTo>
                    <a:pt x="13" y="161"/>
                    <a:pt x="13" y="163"/>
                    <a:pt x="13" y="164"/>
                  </a:cubicBezTo>
                  <a:cubicBezTo>
                    <a:pt x="14" y="165"/>
                    <a:pt x="13" y="167"/>
                    <a:pt x="13" y="169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1"/>
                    <a:pt x="15" y="170"/>
                    <a:pt x="18" y="166"/>
                  </a:cubicBezTo>
                  <a:cubicBezTo>
                    <a:pt x="19" y="163"/>
                    <a:pt x="21" y="159"/>
                    <a:pt x="21" y="158"/>
                  </a:cubicBezTo>
                  <a:cubicBezTo>
                    <a:pt x="21" y="156"/>
                    <a:pt x="21" y="153"/>
                    <a:pt x="21" y="152"/>
                  </a:cubicBezTo>
                  <a:cubicBezTo>
                    <a:pt x="20" y="151"/>
                    <a:pt x="21" y="148"/>
                    <a:pt x="22" y="147"/>
                  </a:cubicBezTo>
                  <a:cubicBezTo>
                    <a:pt x="23" y="146"/>
                    <a:pt x="25" y="144"/>
                    <a:pt x="25" y="143"/>
                  </a:cubicBezTo>
                  <a:cubicBezTo>
                    <a:pt x="27" y="142"/>
                    <a:pt x="30" y="140"/>
                    <a:pt x="33" y="140"/>
                  </a:cubicBezTo>
                  <a:cubicBezTo>
                    <a:pt x="34" y="139"/>
                    <a:pt x="38" y="138"/>
                    <a:pt x="40" y="138"/>
                  </a:cubicBezTo>
                  <a:cubicBezTo>
                    <a:pt x="41" y="137"/>
                    <a:pt x="43" y="137"/>
                    <a:pt x="44" y="137"/>
                  </a:cubicBezTo>
                  <a:cubicBezTo>
                    <a:pt x="46" y="137"/>
                    <a:pt x="49" y="138"/>
                    <a:pt x="50" y="139"/>
                  </a:cubicBezTo>
                  <a:cubicBezTo>
                    <a:pt x="53" y="140"/>
                    <a:pt x="56" y="140"/>
                    <a:pt x="58" y="140"/>
                  </a:cubicBezTo>
                  <a:cubicBezTo>
                    <a:pt x="60" y="139"/>
                    <a:pt x="64" y="139"/>
                    <a:pt x="66" y="138"/>
                  </a:cubicBezTo>
                  <a:cubicBezTo>
                    <a:pt x="66" y="138"/>
                    <a:pt x="69" y="138"/>
                    <a:pt x="71" y="138"/>
                  </a:cubicBezTo>
                  <a:cubicBezTo>
                    <a:pt x="73" y="138"/>
                    <a:pt x="75" y="138"/>
                    <a:pt x="75" y="140"/>
                  </a:cubicBezTo>
                  <a:cubicBezTo>
                    <a:pt x="75" y="142"/>
                    <a:pt x="78" y="143"/>
                    <a:pt x="80" y="143"/>
                  </a:cubicBezTo>
                  <a:cubicBezTo>
                    <a:pt x="83" y="142"/>
                    <a:pt x="84" y="142"/>
                    <a:pt x="85" y="144"/>
                  </a:cubicBezTo>
                  <a:cubicBezTo>
                    <a:pt x="86" y="147"/>
                    <a:pt x="88" y="147"/>
                    <a:pt x="89" y="146"/>
                  </a:cubicBezTo>
                  <a:cubicBezTo>
                    <a:pt x="90" y="145"/>
                    <a:pt x="92" y="143"/>
                    <a:pt x="92" y="141"/>
                  </a:cubicBezTo>
                  <a:cubicBezTo>
                    <a:pt x="93" y="141"/>
                    <a:pt x="96" y="139"/>
                    <a:pt x="98" y="137"/>
                  </a:cubicBezTo>
                  <a:cubicBezTo>
                    <a:pt x="99" y="136"/>
                    <a:pt x="101" y="134"/>
                    <a:pt x="102" y="133"/>
                  </a:cubicBezTo>
                  <a:cubicBezTo>
                    <a:pt x="103" y="132"/>
                    <a:pt x="105" y="132"/>
                    <a:pt x="106" y="133"/>
                  </a:cubicBezTo>
                  <a:cubicBezTo>
                    <a:pt x="107" y="134"/>
                    <a:pt x="108" y="135"/>
                    <a:pt x="108" y="135"/>
                  </a:cubicBezTo>
                  <a:cubicBezTo>
                    <a:pt x="109" y="134"/>
                    <a:pt x="111" y="133"/>
                    <a:pt x="113" y="132"/>
                  </a:cubicBezTo>
                  <a:cubicBezTo>
                    <a:pt x="115" y="132"/>
                    <a:pt x="117" y="130"/>
                    <a:pt x="119" y="128"/>
                  </a:cubicBezTo>
                  <a:cubicBezTo>
                    <a:pt x="121" y="127"/>
                    <a:pt x="124" y="126"/>
                    <a:pt x="124" y="126"/>
                  </a:cubicBezTo>
                  <a:cubicBezTo>
                    <a:pt x="125" y="126"/>
                    <a:pt x="129" y="126"/>
                    <a:pt x="132" y="125"/>
                  </a:cubicBezTo>
                  <a:cubicBezTo>
                    <a:pt x="135" y="124"/>
                    <a:pt x="137" y="125"/>
                    <a:pt x="136" y="126"/>
                  </a:cubicBezTo>
                  <a:cubicBezTo>
                    <a:pt x="135" y="128"/>
                    <a:pt x="135" y="129"/>
                    <a:pt x="135" y="130"/>
                  </a:cubicBezTo>
                  <a:cubicBezTo>
                    <a:pt x="135" y="132"/>
                    <a:pt x="135" y="134"/>
                    <a:pt x="135" y="134"/>
                  </a:cubicBezTo>
                  <a:cubicBezTo>
                    <a:pt x="135" y="134"/>
                    <a:pt x="134" y="136"/>
                    <a:pt x="134" y="138"/>
                  </a:cubicBezTo>
                  <a:cubicBezTo>
                    <a:pt x="134" y="139"/>
                    <a:pt x="134" y="141"/>
                    <a:pt x="134" y="142"/>
                  </a:cubicBezTo>
                  <a:cubicBezTo>
                    <a:pt x="134" y="144"/>
                    <a:pt x="136" y="145"/>
                    <a:pt x="137" y="144"/>
                  </a:cubicBezTo>
                  <a:cubicBezTo>
                    <a:pt x="138" y="144"/>
                    <a:pt x="141" y="143"/>
                    <a:pt x="142" y="142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2" y="143"/>
                    <a:pt x="152" y="144"/>
                  </a:cubicBezTo>
                  <a:cubicBezTo>
                    <a:pt x="153" y="145"/>
                    <a:pt x="155" y="146"/>
                    <a:pt x="157" y="146"/>
                  </a:cubicBezTo>
                  <a:cubicBezTo>
                    <a:pt x="159" y="146"/>
                    <a:pt x="161" y="146"/>
                    <a:pt x="162" y="146"/>
                  </a:cubicBezTo>
                  <a:cubicBezTo>
                    <a:pt x="163" y="146"/>
                    <a:pt x="163" y="148"/>
                    <a:pt x="162" y="149"/>
                  </a:cubicBezTo>
                  <a:cubicBezTo>
                    <a:pt x="161" y="151"/>
                    <a:pt x="160" y="152"/>
                    <a:pt x="160" y="154"/>
                  </a:cubicBezTo>
                  <a:cubicBezTo>
                    <a:pt x="160" y="155"/>
                    <a:pt x="160" y="157"/>
                    <a:pt x="162" y="157"/>
                  </a:cubicBezTo>
                  <a:cubicBezTo>
                    <a:pt x="163" y="157"/>
                    <a:pt x="165" y="159"/>
                    <a:pt x="167" y="160"/>
                  </a:cubicBezTo>
                  <a:cubicBezTo>
                    <a:pt x="168" y="161"/>
                    <a:pt x="169" y="162"/>
                    <a:pt x="169" y="164"/>
                  </a:cubicBezTo>
                  <a:cubicBezTo>
                    <a:pt x="170" y="166"/>
                    <a:pt x="170" y="167"/>
                    <a:pt x="169" y="168"/>
                  </a:cubicBezTo>
                  <a:cubicBezTo>
                    <a:pt x="168" y="169"/>
                    <a:pt x="165" y="171"/>
                    <a:pt x="163" y="172"/>
                  </a:cubicBezTo>
                  <a:cubicBezTo>
                    <a:pt x="162" y="173"/>
                    <a:pt x="159" y="174"/>
                    <a:pt x="157" y="175"/>
                  </a:cubicBezTo>
                  <a:cubicBezTo>
                    <a:pt x="155" y="176"/>
                    <a:pt x="153" y="179"/>
                    <a:pt x="150" y="180"/>
                  </a:cubicBezTo>
                  <a:cubicBezTo>
                    <a:pt x="147" y="181"/>
                    <a:pt x="146" y="182"/>
                    <a:pt x="147" y="183"/>
                  </a:cubicBezTo>
                  <a:cubicBezTo>
                    <a:pt x="147" y="183"/>
                    <a:pt x="147" y="183"/>
                    <a:pt x="148" y="184"/>
                  </a:cubicBezTo>
                  <a:cubicBezTo>
                    <a:pt x="150" y="186"/>
                    <a:pt x="152" y="187"/>
                    <a:pt x="153" y="189"/>
                  </a:cubicBezTo>
                  <a:cubicBezTo>
                    <a:pt x="154" y="191"/>
                    <a:pt x="154" y="191"/>
                    <a:pt x="152" y="192"/>
                  </a:cubicBezTo>
                  <a:cubicBezTo>
                    <a:pt x="150" y="192"/>
                    <a:pt x="147" y="192"/>
                    <a:pt x="147" y="192"/>
                  </a:cubicBezTo>
                  <a:cubicBezTo>
                    <a:pt x="145" y="191"/>
                    <a:pt x="144" y="193"/>
                    <a:pt x="144" y="194"/>
                  </a:cubicBezTo>
                  <a:cubicBezTo>
                    <a:pt x="144" y="196"/>
                    <a:pt x="143" y="199"/>
                    <a:pt x="143" y="201"/>
                  </a:cubicBezTo>
                  <a:cubicBezTo>
                    <a:pt x="142" y="204"/>
                    <a:pt x="141" y="206"/>
                    <a:pt x="140" y="207"/>
                  </a:cubicBezTo>
                  <a:cubicBezTo>
                    <a:pt x="140" y="209"/>
                    <a:pt x="140" y="209"/>
                    <a:pt x="140" y="209"/>
                  </a:cubicBezTo>
                  <a:cubicBezTo>
                    <a:pt x="140" y="209"/>
                    <a:pt x="140" y="210"/>
                    <a:pt x="142" y="212"/>
                  </a:cubicBezTo>
                  <a:cubicBezTo>
                    <a:pt x="144" y="213"/>
                    <a:pt x="145" y="215"/>
                    <a:pt x="146" y="21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49BE4E54-6C3F-2C43-A633-8208D9169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403" y="1789909"/>
              <a:ext cx="110955" cy="161458"/>
            </a:xfrm>
            <a:custGeom>
              <a:avLst/>
              <a:gdLst/>
              <a:ahLst/>
              <a:cxnLst>
                <a:cxn ang="0">
                  <a:pos x="59" y="37"/>
                </a:cxn>
                <a:cxn ang="0">
                  <a:pos x="60" y="33"/>
                </a:cxn>
                <a:cxn ang="0">
                  <a:pos x="60" y="27"/>
                </a:cxn>
                <a:cxn ang="0">
                  <a:pos x="59" y="20"/>
                </a:cxn>
                <a:cxn ang="0">
                  <a:pos x="56" y="15"/>
                </a:cxn>
                <a:cxn ang="0">
                  <a:pos x="54" y="11"/>
                </a:cxn>
                <a:cxn ang="0">
                  <a:pos x="54" y="7"/>
                </a:cxn>
                <a:cxn ang="0">
                  <a:pos x="51" y="2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5" y="7"/>
                </a:cxn>
                <a:cxn ang="0">
                  <a:pos x="42" y="11"/>
                </a:cxn>
                <a:cxn ang="0">
                  <a:pos x="40" y="12"/>
                </a:cxn>
                <a:cxn ang="0">
                  <a:pos x="39" y="14"/>
                </a:cxn>
                <a:cxn ang="0">
                  <a:pos x="37" y="19"/>
                </a:cxn>
                <a:cxn ang="0">
                  <a:pos x="33" y="21"/>
                </a:cxn>
                <a:cxn ang="0">
                  <a:pos x="29" y="20"/>
                </a:cxn>
                <a:cxn ang="0">
                  <a:pos x="24" y="22"/>
                </a:cxn>
                <a:cxn ang="0">
                  <a:pos x="20" y="25"/>
                </a:cxn>
                <a:cxn ang="0">
                  <a:pos x="14" y="28"/>
                </a:cxn>
                <a:cxn ang="0">
                  <a:pos x="9" y="30"/>
                </a:cxn>
                <a:cxn ang="0">
                  <a:pos x="6" y="34"/>
                </a:cxn>
                <a:cxn ang="0">
                  <a:pos x="4" y="38"/>
                </a:cxn>
                <a:cxn ang="0">
                  <a:pos x="3" y="42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9"/>
                </a:cxn>
                <a:cxn ang="0">
                  <a:pos x="6" y="64"/>
                </a:cxn>
                <a:cxn ang="0">
                  <a:pos x="9" y="71"/>
                </a:cxn>
                <a:cxn ang="0">
                  <a:pos x="10" y="77"/>
                </a:cxn>
                <a:cxn ang="0">
                  <a:pos x="12" y="82"/>
                </a:cxn>
                <a:cxn ang="0">
                  <a:pos x="14" y="82"/>
                </a:cxn>
                <a:cxn ang="0">
                  <a:pos x="19" y="80"/>
                </a:cxn>
                <a:cxn ang="0">
                  <a:pos x="22" y="84"/>
                </a:cxn>
                <a:cxn ang="0">
                  <a:pos x="25" y="89"/>
                </a:cxn>
                <a:cxn ang="0">
                  <a:pos x="31" y="87"/>
                </a:cxn>
                <a:cxn ang="0">
                  <a:pos x="36" y="82"/>
                </a:cxn>
                <a:cxn ang="0">
                  <a:pos x="35" y="76"/>
                </a:cxn>
                <a:cxn ang="0">
                  <a:pos x="35" y="71"/>
                </a:cxn>
                <a:cxn ang="0">
                  <a:pos x="35" y="67"/>
                </a:cxn>
                <a:cxn ang="0">
                  <a:pos x="40" y="62"/>
                </a:cxn>
                <a:cxn ang="0">
                  <a:pos x="42" y="57"/>
                </a:cxn>
                <a:cxn ang="0">
                  <a:pos x="42" y="50"/>
                </a:cxn>
                <a:cxn ang="0">
                  <a:pos x="44" y="48"/>
                </a:cxn>
                <a:cxn ang="0">
                  <a:pos x="48" y="48"/>
                </a:cxn>
                <a:cxn ang="0">
                  <a:pos x="50" y="45"/>
                </a:cxn>
                <a:cxn ang="0">
                  <a:pos x="55" y="45"/>
                </a:cxn>
                <a:cxn ang="0">
                  <a:pos x="56" y="46"/>
                </a:cxn>
                <a:cxn ang="0">
                  <a:pos x="57" y="42"/>
                </a:cxn>
                <a:cxn ang="0">
                  <a:pos x="59" y="37"/>
                </a:cxn>
              </a:cxnLst>
              <a:rect l="0" t="0" r="r" b="b"/>
              <a:pathLst>
                <a:path w="61" h="89">
                  <a:moveTo>
                    <a:pt x="59" y="37"/>
                  </a:moveTo>
                  <a:cubicBezTo>
                    <a:pt x="60" y="36"/>
                    <a:pt x="61" y="35"/>
                    <a:pt x="60" y="33"/>
                  </a:cubicBezTo>
                  <a:cubicBezTo>
                    <a:pt x="60" y="31"/>
                    <a:pt x="60" y="29"/>
                    <a:pt x="60" y="27"/>
                  </a:cubicBezTo>
                  <a:cubicBezTo>
                    <a:pt x="60" y="25"/>
                    <a:pt x="59" y="22"/>
                    <a:pt x="59" y="20"/>
                  </a:cubicBezTo>
                  <a:cubicBezTo>
                    <a:pt x="59" y="18"/>
                    <a:pt x="57" y="15"/>
                    <a:pt x="56" y="15"/>
                  </a:cubicBezTo>
                  <a:cubicBezTo>
                    <a:pt x="54" y="14"/>
                    <a:pt x="54" y="12"/>
                    <a:pt x="54" y="11"/>
                  </a:cubicBezTo>
                  <a:cubicBezTo>
                    <a:pt x="55" y="10"/>
                    <a:pt x="55" y="8"/>
                    <a:pt x="54" y="7"/>
                  </a:cubicBezTo>
                  <a:cubicBezTo>
                    <a:pt x="53" y="5"/>
                    <a:pt x="53" y="3"/>
                    <a:pt x="51" y="2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6" y="2"/>
                  </a:cubicBezTo>
                  <a:cubicBezTo>
                    <a:pt x="46" y="3"/>
                    <a:pt x="45" y="6"/>
                    <a:pt x="45" y="7"/>
                  </a:cubicBezTo>
                  <a:cubicBezTo>
                    <a:pt x="45" y="9"/>
                    <a:pt x="44" y="11"/>
                    <a:pt x="42" y="11"/>
                  </a:cubicBezTo>
                  <a:cubicBezTo>
                    <a:pt x="40" y="11"/>
                    <a:pt x="39" y="11"/>
                    <a:pt x="40" y="12"/>
                  </a:cubicBezTo>
                  <a:cubicBezTo>
                    <a:pt x="40" y="13"/>
                    <a:pt x="40" y="13"/>
                    <a:pt x="39" y="14"/>
                  </a:cubicBezTo>
                  <a:cubicBezTo>
                    <a:pt x="38" y="15"/>
                    <a:pt x="38" y="17"/>
                    <a:pt x="37" y="19"/>
                  </a:cubicBezTo>
                  <a:cubicBezTo>
                    <a:pt x="37" y="21"/>
                    <a:pt x="35" y="22"/>
                    <a:pt x="33" y="21"/>
                  </a:cubicBezTo>
                  <a:cubicBezTo>
                    <a:pt x="31" y="20"/>
                    <a:pt x="30" y="20"/>
                    <a:pt x="29" y="20"/>
                  </a:cubicBezTo>
                  <a:cubicBezTo>
                    <a:pt x="28" y="20"/>
                    <a:pt x="26" y="21"/>
                    <a:pt x="24" y="22"/>
                  </a:cubicBezTo>
                  <a:cubicBezTo>
                    <a:pt x="22" y="22"/>
                    <a:pt x="21" y="24"/>
                    <a:pt x="20" y="25"/>
                  </a:cubicBezTo>
                  <a:cubicBezTo>
                    <a:pt x="19" y="27"/>
                    <a:pt x="16" y="27"/>
                    <a:pt x="14" y="28"/>
                  </a:cubicBezTo>
                  <a:cubicBezTo>
                    <a:pt x="12" y="28"/>
                    <a:pt x="10" y="29"/>
                    <a:pt x="9" y="30"/>
                  </a:cubicBezTo>
                  <a:cubicBezTo>
                    <a:pt x="9" y="31"/>
                    <a:pt x="8" y="33"/>
                    <a:pt x="6" y="34"/>
                  </a:cubicBezTo>
                  <a:cubicBezTo>
                    <a:pt x="6" y="34"/>
                    <a:pt x="4" y="36"/>
                    <a:pt x="4" y="38"/>
                  </a:cubicBezTo>
                  <a:cubicBezTo>
                    <a:pt x="3" y="39"/>
                    <a:pt x="3" y="41"/>
                    <a:pt x="3" y="42"/>
                  </a:cubicBezTo>
                  <a:cubicBezTo>
                    <a:pt x="4" y="44"/>
                    <a:pt x="3" y="46"/>
                    <a:pt x="2" y="47"/>
                  </a:cubicBezTo>
                  <a:cubicBezTo>
                    <a:pt x="1" y="48"/>
                    <a:pt x="0" y="50"/>
                    <a:pt x="0" y="51"/>
                  </a:cubicBezTo>
                  <a:cubicBezTo>
                    <a:pt x="1" y="51"/>
                    <a:pt x="1" y="53"/>
                    <a:pt x="0" y="54"/>
                  </a:cubicBezTo>
                  <a:cubicBezTo>
                    <a:pt x="0" y="55"/>
                    <a:pt x="1" y="57"/>
                    <a:pt x="2" y="59"/>
                  </a:cubicBezTo>
                  <a:cubicBezTo>
                    <a:pt x="3" y="61"/>
                    <a:pt x="5" y="63"/>
                    <a:pt x="6" y="64"/>
                  </a:cubicBezTo>
                  <a:cubicBezTo>
                    <a:pt x="7" y="66"/>
                    <a:pt x="8" y="68"/>
                    <a:pt x="9" y="71"/>
                  </a:cubicBezTo>
                  <a:cubicBezTo>
                    <a:pt x="10" y="72"/>
                    <a:pt x="10" y="76"/>
                    <a:pt x="10" y="77"/>
                  </a:cubicBezTo>
                  <a:cubicBezTo>
                    <a:pt x="11" y="79"/>
                    <a:pt x="11" y="81"/>
                    <a:pt x="12" y="82"/>
                  </a:cubicBezTo>
                  <a:cubicBezTo>
                    <a:pt x="13" y="83"/>
                    <a:pt x="14" y="83"/>
                    <a:pt x="14" y="82"/>
                  </a:cubicBezTo>
                  <a:cubicBezTo>
                    <a:pt x="15" y="80"/>
                    <a:pt x="17" y="79"/>
                    <a:pt x="19" y="80"/>
                  </a:cubicBezTo>
                  <a:cubicBezTo>
                    <a:pt x="20" y="80"/>
                    <a:pt x="22" y="82"/>
                    <a:pt x="22" y="84"/>
                  </a:cubicBezTo>
                  <a:cubicBezTo>
                    <a:pt x="23" y="86"/>
                    <a:pt x="24" y="88"/>
                    <a:pt x="25" y="89"/>
                  </a:cubicBezTo>
                  <a:cubicBezTo>
                    <a:pt x="26" y="89"/>
                    <a:pt x="28" y="88"/>
                    <a:pt x="31" y="87"/>
                  </a:cubicBezTo>
                  <a:cubicBezTo>
                    <a:pt x="33" y="85"/>
                    <a:pt x="35" y="84"/>
                    <a:pt x="36" y="82"/>
                  </a:cubicBezTo>
                  <a:cubicBezTo>
                    <a:pt x="36" y="80"/>
                    <a:pt x="35" y="78"/>
                    <a:pt x="35" y="76"/>
                  </a:cubicBezTo>
                  <a:cubicBezTo>
                    <a:pt x="35" y="74"/>
                    <a:pt x="35" y="72"/>
                    <a:pt x="35" y="71"/>
                  </a:cubicBezTo>
                  <a:cubicBezTo>
                    <a:pt x="35" y="70"/>
                    <a:pt x="35" y="68"/>
                    <a:pt x="35" y="67"/>
                  </a:cubicBezTo>
                  <a:cubicBezTo>
                    <a:pt x="36" y="65"/>
                    <a:pt x="38" y="63"/>
                    <a:pt x="40" y="62"/>
                  </a:cubicBezTo>
                  <a:cubicBezTo>
                    <a:pt x="41" y="61"/>
                    <a:pt x="42" y="59"/>
                    <a:pt x="42" y="57"/>
                  </a:cubicBezTo>
                  <a:cubicBezTo>
                    <a:pt x="42" y="55"/>
                    <a:pt x="42" y="52"/>
                    <a:pt x="42" y="50"/>
                  </a:cubicBezTo>
                  <a:cubicBezTo>
                    <a:pt x="41" y="48"/>
                    <a:pt x="43" y="47"/>
                    <a:pt x="44" y="48"/>
                  </a:cubicBezTo>
                  <a:cubicBezTo>
                    <a:pt x="46" y="48"/>
                    <a:pt x="48" y="49"/>
                    <a:pt x="48" y="48"/>
                  </a:cubicBezTo>
                  <a:cubicBezTo>
                    <a:pt x="49" y="48"/>
                    <a:pt x="50" y="47"/>
                    <a:pt x="50" y="45"/>
                  </a:cubicBezTo>
                  <a:cubicBezTo>
                    <a:pt x="51" y="44"/>
                    <a:pt x="53" y="44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7"/>
                    <a:pt x="57" y="45"/>
                    <a:pt x="57" y="42"/>
                  </a:cubicBezTo>
                  <a:cubicBezTo>
                    <a:pt x="58" y="40"/>
                    <a:pt x="58" y="37"/>
                    <a:pt x="59" y="3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66ED57C0-9E0A-D343-BE82-77990C644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471" y="1789909"/>
              <a:ext cx="113249" cy="242569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13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9" y="8"/>
                </a:cxn>
                <a:cxn ang="0">
                  <a:pos x="13" y="16"/>
                </a:cxn>
                <a:cxn ang="0">
                  <a:pos x="2" y="20"/>
                </a:cxn>
                <a:cxn ang="0">
                  <a:pos x="3" y="33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5" y="58"/>
                </a:cxn>
                <a:cxn ang="0">
                  <a:pos x="7" y="70"/>
                </a:cxn>
                <a:cxn ang="0">
                  <a:pos x="10" y="83"/>
                </a:cxn>
                <a:cxn ang="0">
                  <a:pos x="14" y="92"/>
                </a:cxn>
                <a:cxn ang="0">
                  <a:pos x="19" y="106"/>
                </a:cxn>
                <a:cxn ang="0">
                  <a:pos x="23" y="118"/>
                </a:cxn>
                <a:cxn ang="0">
                  <a:pos x="26" y="132"/>
                </a:cxn>
                <a:cxn ang="0">
                  <a:pos x="28" y="134"/>
                </a:cxn>
                <a:cxn ang="0">
                  <a:pos x="32" y="128"/>
                </a:cxn>
                <a:cxn ang="0">
                  <a:pos x="41" y="134"/>
                </a:cxn>
                <a:cxn ang="0">
                  <a:pos x="49" y="131"/>
                </a:cxn>
                <a:cxn ang="0">
                  <a:pos x="52" y="124"/>
                </a:cxn>
                <a:cxn ang="0">
                  <a:pos x="56" y="115"/>
                </a:cxn>
                <a:cxn ang="0">
                  <a:pos x="49" y="102"/>
                </a:cxn>
                <a:cxn ang="0">
                  <a:pos x="48" y="85"/>
                </a:cxn>
                <a:cxn ang="0">
                  <a:pos x="55" y="78"/>
                </a:cxn>
                <a:cxn ang="0">
                  <a:pos x="61" y="73"/>
                </a:cxn>
                <a:cxn ang="0">
                  <a:pos x="62" y="60"/>
                </a:cxn>
                <a:cxn ang="0">
                  <a:pos x="61" y="42"/>
                </a:cxn>
                <a:cxn ang="0">
                  <a:pos x="57" y="29"/>
                </a:cxn>
                <a:cxn ang="0">
                  <a:pos x="55" y="23"/>
                </a:cxn>
                <a:cxn ang="0">
                  <a:pos x="45" y="20"/>
                </a:cxn>
              </a:cxnLst>
              <a:rect l="0" t="0" r="r" b="b"/>
              <a:pathLst>
                <a:path w="62" h="135">
                  <a:moveTo>
                    <a:pt x="45" y="20"/>
                  </a:moveTo>
                  <a:cubicBezTo>
                    <a:pt x="44" y="20"/>
                    <a:pt x="42" y="20"/>
                    <a:pt x="40" y="20"/>
                  </a:cubicBezTo>
                  <a:cubicBezTo>
                    <a:pt x="39" y="19"/>
                    <a:pt x="38" y="18"/>
                    <a:pt x="38" y="17"/>
                  </a:cubicBezTo>
                  <a:cubicBezTo>
                    <a:pt x="38" y="15"/>
                    <a:pt x="38" y="14"/>
                    <a:pt x="38" y="13"/>
                  </a:cubicBezTo>
                  <a:cubicBezTo>
                    <a:pt x="38" y="11"/>
                    <a:pt x="38" y="9"/>
                    <a:pt x="38" y="7"/>
                  </a:cubicBezTo>
                  <a:cubicBezTo>
                    <a:pt x="38" y="5"/>
                    <a:pt x="37" y="4"/>
                    <a:pt x="34" y="4"/>
                  </a:cubicBezTo>
                  <a:cubicBezTo>
                    <a:pt x="32" y="4"/>
                    <a:pt x="28" y="3"/>
                    <a:pt x="28" y="1"/>
                  </a:cubicBezTo>
                  <a:cubicBezTo>
                    <a:pt x="26" y="0"/>
                    <a:pt x="24" y="0"/>
                    <a:pt x="24" y="0"/>
                  </a:cubicBezTo>
                  <a:cubicBezTo>
                    <a:pt x="23" y="1"/>
                    <a:pt x="22" y="2"/>
                    <a:pt x="21" y="4"/>
                  </a:cubicBezTo>
                  <a:cubicBezTo>
                    <a:pt x="20" y="5"/>
                    <a:pt x="19" y="7"/>
                    <a:pt x="19" y="8"/>
                  </a:cubicBezTo>
                  <a:cubicBezTo>
                    <a:pt x="18" y="9"/>
                    <a:pt x="17" y="11"/>
                    <a:pt x="16" y="13"/>
                  </a:cubicBezTo>
                  <a:cubicBezTo>
                    <a:pt x="16" y="13"/>
                    <a:pt x="13" y="15"/>
                    <a:pt x="13" y="16"/>
                  </a:cubicBezTo>
                  <a:cubicBezTo>
                    <a:pt x="11" y="16"/>
                    <a:pt x="7" y="16"/>
                    <a:pt x="5" y="16"/>
                  </a:cubicBezTo>
                  <a:cubicBezTo>
                    <a:pt x="3" y="16"/>
                    <a:pt x="2" y="18"/>
                    <a:pt x="2" y="20"/>
                  </a:cubicBezTo>
                  <a:cubicBezTo>
                    <a:pt x="2" y="22"/>
                    <a:pt x="3" y="25"/>
                    <a:pt x="3" y="27"/>
                  </a:cubicBezTo>
                  <a:cubicBezTo>
                    <a:pt x="3" y="29"/>
                    <a:pt x="3" y="32"/>
                    <a:pt x="3" y="33"/>
                  </a:cubicBezTo>
                  <a:cubicBezTo>
                    <a:pt x="4" y="35"/>
                    <a:pt x="3" y="37"/>
                    <a:pt x="2" y="37"/>
                  </a:cubicBezTo>
                  <a:cubicBezTo>
                    <a:pt x="1" y="38"/>
                    <a:pt x="1" y="40"/>
                    <a:pt x="0" y="43"/>
                  </a:cubicBezTo>
                  <a:cubicBezTo>
                    <a:pt x="0" y="45"/>
                    <a:pt x="0" y="48"/>
                    <a:pt x="0" y="48"/>
                  </a:cubicBezTo>
                  <a:cubicBezTo>
                    <a:pt x="0" y="48"/>
                    <a:pt x="0" y="48"/>
                    <a:pt x="1" y="49"/>
                  </a:cubicBezTo>
                  <a:cubicBezTo>
                    <a:pt x="2" y="50"/>
                    <a:pt x="2" y="52"/>
                    <a:pt x="3" y="54"/>
                  </a:cubicBezTo>
                  <a:cubicBezTo>
                    <a:pt x="3" y="54"/>
                    <a:pt x="4" y="57"/>
                    <a:pt x="5" y="58"/>
                  </a:cubicBezTo>
                  <a:cubicBezTo>
                    <a:pt x="6" y="59"/>
                    <a:pt x="6" y="62"/>
                    <a:pt x="7" y="63"/>
                  </a:cubicBezTo>
                  <a:cubicBezTo>
                    <a:pt x="7" y="65"/>
                    <a:pt x="7" y="68"/>
                    <a:pt x="7" y="70"/>
                  </a:cubicBezTo>
                  <a:cubicBezTo>
                    <a:pt x="7" y="72"/>
                    <a:pt x="7" y="75"/>
                    <a:pt x="8" y="77"/>
                  </a:cubicBezTo>
                  <a:cubicBezTo>
                    <a:pt x="8" y="79"/>
                    <a:pt x="9" y="81"/>
                    <a:pt x="10" y="83"/>
                  </a:cubicBezTo>
                  <a:cubicBezTo>
                    <a:pt x="10" y="85"/>
                    <a:pt x="11" y="87"/>
                    <a:pt x="12" y="88"/>
                  </a:cubicBezTo>
                  <a:cubicBezTo>
                    <a:pt x="13" y="89"/>
                    <a:pt x="14" y="91"/>
                    <a:pt x="14" y="92"/>
                  </a:cubicBezTo>
                  <a:cubicBezTo>
                    <a:pt x="14" y="94"/>
                    <a:pt x="16" y="97"/>
                    <a:pt x="17" y="99"/>
                  </a:cubicBezTo>
                  <a:cubicBezTo>
                    <a:pt x="18" y="101"/>
                    <a:pt x="19" y="104"/>
                    <a:pt x="19" y="106"/>
                  </a:cubicBezTo>
                  <a:cubicBezTo>
                    <a:pt x="19" y="107"/>
                    <a:pt x="20" y="110"/>
                    <a:pt x="21" y="112"/>
                  </a:cubicBezTo>
                  <a:cubicBezTo>
                    <a:pt x="22" y="113"/>
                    <a:pt x="23" y="116"/>
                    <a:pt x="23" y="118"/>
                  </a:cubicBezTo>
                  <a:cubicBezTo>
                    <a:pt x="23" y="120"/>
                    <a:pt x="23" y="123"/>
                    <a:pt x="24" y="124"/>
                  </a:cubicBezTo>
                  <a:cubicBezTo>
                    <a:pt x="24" y="126"/>
                    <a:pt x="25" y="129"/>
                    <a:pt x="26" y="13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5"/>
                    <a:pt x="28" y="135"/>
                    <a:pt x="28" y="134"/>
                  </a:cubicBezTo>
                  <a:cubicBezTo>
                    <a:pt x="28" y="134"/>
                    <a:pt x="28" y="134"/>
                    <a:pt x="29" y="133"/>
                  </a:cubicBezTo>
                  <a:cubicBezTo>
                    <a:pt x="30" y="131"/>
                    <a:pt x="32" y="129"/>
                    <a:pt x="32" y="128"/>
                  </a:cubicBezTo>
                  <a:cubicBezTo>
                    <a:pt x="33" y="128"/>
                    <a:pt x="35" y="129"/>
                    <a:pt x="37" y="131"/>
                  </a:cubicBezTo>
                  <a:cubicBezTo>
                    <a:pt x="39" y="132"/>
                    <a:pt x="41" y="133"/>
                    <a:pt x="41" y="134"/>
                  </a:cubicBezTo>
                  <a:cubicBezTo>
                    <a:pt x="41" y="135"/>
                    <a:pt x="43" y="135"/>
                    <a:pt x="45" y="135"/>
                  </a:cubicBezTo>
                  <a:cubicBezTo>
                    <a:pt x="47" y="134"/>
                    <a:pt x="48" y="132"/>
                    <a:pt x="49" y="131"/>
                  </a:cubicBezTo>
                  <a:cubicBezTo>
                    <a:pt x="49" y="130"/>
                    <a:pt x="49" y="128"/>
                    <a:pt x="49" y="126"/>
                  </a:cubicBezTo>
                  <a:cubicBezTo>
                    <a:pt x="50" y="125"/>
                    <a:pt x="51" y="124"/>
                    <a:pt x="52" y="124"/>
                  </a:cubicBezTo>
                  <a:cubicBezTo>
                    <a:pt x="53" y="123"/>
                    <a:pt x="54" y="122"/>
                    <a:pt x="55" y="121"/>
                  </a:cubicBezTo>
                  <a:cubicBezTo>
                    <a:pt x="56" y="119"/>
                    <a:pt x="56" y="118"/>
                    <a:pt x="56" y="115"/>
                  </a:cubicBezTo>
                  <a:cubicBezTo>
                    <a:pt x="56" y="113"/>
                    <a:pt x="54" y="111"/>
                    <a:pt x="53" y="109"/>
                  </a:cubicBezTo>
                  <a:cubicBezTo>
                    <a:pt x="51" y="108"/>
                    <a:pt x="50" y="104"/>
                    <a:pt x="49" y="102"/>
                  </a:cubicBezTo>
                  <a:cubicBezTo>
                    <a:pt x="49" y="99"/>
                    <a:pt x="49" y="95"/>
                    <a:pt x="49" y="93"/>
                  </a:cubicBezTo>
                  <a:cubicBezTo>
                    <a:pt x="49" y="91"/>
                    <a:pt x="48" y="87"/>
                    <a:pt x="48" y="85"/>
                  </a:cubicBezTo>
                  <a:cubicBezTo>
                    <a:pt x="48" y="82"/>
                    <a:pt x="49" y="80"/>
                    <a:pt x="50" y="79"/>
                  </a:cubicBezTo>
                  <a:cubicBezTo>
                    <a:pt x="52" y="78"/>
                    <a:pt x="53" y="77"/>
                    <a:pt x="55" y="78"/>
                  </a:cubicBezTo>
                  <a:cubicBezTo>
                    <a:pt x="57" y="78"/>
                    <a:pt x="59" y="78"/>
                    <a:pt x="60" y="78"/>
                  </a:cubicBezTo>
                  <a:cubicBezTo>
                    <a:pt x="61" y="77"/>
                    <a:pt x="61" y="75"/>
                    <a:pt x="61" y="73"/>
                  </a:cubicBezTo>
                  <a:cubicBezTo>
                    <a:pt x="61" y="72"/>
                    <a:pt x="61" y="69"/>
                    <a:pt x="62" y="67"/>
                  </a:cubicBezTo>
                  <a:cubicBezTo>
                    <a:pt x="62" y="66"/>
                    <a:pt x="62" y="62"/>
                    <a:pt x="62" y="60"/>
                  </a:cubicBezTo>
                  <a:cubicBezTo>
                    <a:pt x="62" y="58"/>
                    <a:pt x="62" y="54"/>
                    <a:pt x="62" y="50"/>
                  </a:cubicBezTo>
                  <a:cubicBezTo>
                    <a:pt x="61" y="47"/>
                    <a:pt x="61" y="44"/>
                    <a:pt x="61" y="42"/>
                  </a:cubicBezTo>
                  <a:cubicBezTo>
                    <a:pt x="61" y="40"/>
                    <a:pt x="60" y="37"/>
                    <a:pt x="59" y="35"/>
                  </a:cubicBezTo>
                  <a:cubicBezTo>
                    <a:pt x="58" y="33"/>
                    <a:pt x="57" y="30"/>
                    <a:pt x="57" y="29"/>
                  </a:cubicBezTo>
                  <a:cubicBezTo>
                    <a:pt x="56" y="28"/>
                    <a:pt x="56" y="25"/>
                    <a:pt x="56" y="24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2"/>
                    <a:pt x="53" y="21"/>
                    <a:pt x="50" y="21"/>
                  </a:cubicBezTo>
                  <a:cubicBezTo>
                    <a:pt x="48" y="21"/>
                    <a:pt x="46" y="20"/>
                    <a:pt x="45" y="2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10E95024-1FFC-BA44-8BF2-7906473C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825" y="1502193"/>
              <a:ext cx="165284" cy="202778"/>
            </a:xfrm>
            <a:custGeom>
              <a:avLst/>
              <a:gdLst/>
              <a:ahLst/>
              <a:cxnLst>
                <a:cxn ang="0">
                  <a:pos x="87" y="16"/>
                </a:cxn>
                <a:cxn ang="0">
                  <a:pos x="87" y="11"/>
                </a:cxn>
                <a:cxn ang="0">
                  <a:pos x="89" y="4"/>
                </a:cxn>
                <a:cxn ang="0">
                  <a:pos x="86" y="1"/>
                </a:cxn>
                <a:cxn ang="0">
                  <a:pos x="80" y="7"/>
                </a:cxn>
                <a:cxn ang="0">
                  <a:pos x="75" y="10"/>
                </a:cxn>
                <a:cxn ang="0">
                  <a:pos x="70" y="12"/>
                </a:cxn>
                <a:cxn ang="0">
                  <a:pos x="66" y="17"/>
                </a:cxn>
                <a:cxn ang="0">
                  <a:pos x="60" y="22"/>
                </a:cxn>
                <a:cxn ang="0">
                  <a:pos x="53" y="27"/>
                </a:cxn>
                <a:cxn ang="0">
                  <a:pos x="46" y="32"/>
                </a:cxn>
                <a:cxn ang="0">
                  <a:pos x="43" y="36"/>
                </a:cxn>
                <a:cxn ang="0">
                  <a:pos x="38" y="39"/>
                </a:cxn>
                <a:cxn ang="0">
                  <a:pos x="37" y="42"/>
                </a:cxn>
                <a:cxn ang="0">
                  <a:pos x="34" y="48"/>
                </a:cxn>
                <a:cxn ang="0">
                  <a:pos x="30" y="55"/>
                </a:cxn>
                <a:cxn ang="0">
                  <a:pos x="30" y="61"/>
                </a:cxn>
                <a:cxn ang="0">
                  <a:pos x="30" y="67"/>
                </a:cxn>
                <a:cxn ang="0">
                  <a:pos x="27" y="71"/>
                </a:cxn>
                <a:cxn ang="0">
                  <a:pos x="23" y="71"/>
                </a:cxn>
                <a:cxn ang="0">
                  <a:pos x="20" y="74"/>
                </a:cxn>
                <a:cxn ang="0">
                  <a:pos x="17" y="78"/>
                </a:cxn>
                <a:cxn ang="0">
                  <a:pos x="12" y="80"/>
                </a:cxn>
                <a:cxn ang="0">
                  <a:pos x="8" y="85"/>
                </a:cxn>
                <a:cxn ang="0">
                  <a:pos x="3" y="91"/>
                </a:cxn>
                <a:cxn ang="0">
                  <a:pos x="1" y="98"/>
                </a:cxn>
                <a:cxn ang="0">
                  <a:pos x="4" y="104"/>
                </a:cxn>
                <a:cxn ang="0">
                  <a:pos x="9" y="110"/>
                </a:cxn>
                <a:cxn ang="0">
                  <a:pos x="14" y="109"/>
                </a:cxn>
                <a:cxn ang="0">
                  <a:pos x="19" y="103"/>
                </a:cxn>
                <a:cxn ang="0">
                  <a:pos x="21" y="97"/>
                </a:cxn>
                <a:cxn ang="0">
                  <a:pos x="22" y="94"/>
                </a:cxn>
                <a:cxn ang="0">
                  <a:pos x="27" y="93"/>
                </a:cxn>
                <a:cxn ang="0">
                  <a:pos x="35" y="94"/>
                </a:cxn>
                <a:cxn ang="0">
                  <a:pos x="42" y="95"/>
                </a:cxn>
                <a:cxn ang="0">
                  <a:pos x="48" y="92"/>
                </a:cxn>
                <a:cxn ang="0">
                  <a:pos x="54" y="87"/>
                </a:cxn>
                <a:cxn ang="0">
                  <a:pos x="59" y="82"/>
                </a:cxn>
                <a:cxn ang="0">
                  <a:pos x="60" y="86"/>
                </a:cxn>
                <a:cxn ang="0">
                  <a:pos x="64" y="92"/>
                </a:cxn>
                <a:cxn ang="0">
                  <a:pos x="70" y="92"/>
                </a:cxn>
                <a:cxn ang="0">
                  <a:pos x="71" y="91"/>
                </a:cxn>
                <a:cxn ang="0">
                  <a:pos x="77" y="85"/>
                </a:cxn>
                <a:cxn ang="0">
                  <a:pos x="80" y="79"/>
                </a:cxn>
                <a:cxn ang="0">
                  <a:pos x="84" y="73"/>
                </a:cxn>
                <a:cxn ang="0">
                  <a:pos x="86" y="66"/>
                </a:cxn>
                <a:cxn ang="0">
                  <a:pos x="88" y="60"/>
                </a:cxn>
                <a:cxn ang="0">
                  <a:pos x="86" y="54"/>
                </a:cxn>
                <a:cxn ang="0">
                  <a:pos x="83" y="45"/>
                </a:cxn>
                <a:cxn ang="0">
                  <a:pos x="82" y="37"/>
                </a:cxn>
                <a:cxn ang="0">
                  <a:pos x="82" y="32"/>
                </a:cxn>
                <a:cxn ang="0">
                  <a:pos x="85" y="28"/>
                </a:cxn>
                <a:cxn ang="0">
                  <a:pos x="89" y="25"/>
                </a:cxn>
                <a:cxn ang="0">
                  <a:pos x="91" y="25"/>
                </a:cxn>
                <a:cxn ang="0">
                  <a:pos x="89" y="22"/>
                </a:cxn>
                <a:cxn ang="0">
                  <a:pos x="87" y="16"/>
                </a:cxn>
              </a:cxnLst>
              <a:rect l="0" t="0" r="r" b="b"/>
              <a:pathLst>
                <a:path w="91" h="112">
                  <a:moveTo>
                    <a:pt x="87" y="16"/>
                  </a:moveTo>
                  <a:cubicBezTo>
                    <a:pt x="87" y="14"/>
                    <a:pt x="87" y="12"/>
                    <a:pt x="87" y="11"/>
                  </a:cubicBezTo>
                  <a:cubicBezTo>
                    <a:pt x="87" y="10"/>
                    <a:pt x="87" y="7"/>
                    <a:pt x="89" y="4"/>
                  </a:cubicBezTo>
                  <a:cubicBezTo>
                    <a:pt x="90" y="1"/>
                    <a:pt x="89" y="0"/>
                    <a:pt x="86" y="1"/>
                  </a:cubicBezTo>
                  <a:cubicBezTo>
                    <a:pt x="85" y="3"/>
                    <a:pt x="81" y="6"/>
                    <a:pt x="80" y="7"/>
                  </a:cubicBezTo>
                  <a:cubicBezTo>
                    <a:pt x="78" y="8"/>
                    <a:pt x="77" y="10"/>
                    <a:pt x="75" y="10"/>
                  </a:cubicBezTo>
                  <a:cubicBezTo>
                    <a:pt x="74" y="10"/>
                    <a:pt x="71" y="11"/>
                    <a:pt x="70" y="12"/>
                  </a:cubicBezTo>
                  <a:cubicBezTo>
                    <a:pt x="69" y="13"/>
                    <a:pt x="67" y="15"/>
                    <a:pt x="66" y="17"/>
                  </a:cubicBezTo>
                  <a:cubicBezTo>
                    <a:pt x="64" y="19"/>
                    <a:pt x="62" y="21"/>
                    <a:pt x="60" y="22"/>
                  </a:cubicBezTo>
                  <a:cubicBezTo>
                    <a:pt x="59" y="22"/>
                    <a:pt x="55" y="25"/>
                    <a:pt x="53" y="27"/>
                  </a:cubicBezTo>
                  <a:cubicBezTo>
                    <a:pt x="50" y="29"/>
                    <a:pt x="47" y="30"/>
                    <a:pt x="46" y="32"/>
                  </a:cubicBezTo>
                  <a:cubicBezTo>
                    <a:pt x="46" y="33"/>
                    <a:pt x="44" y="35"/>
                    <a:pt x="43" y="36"/>
                  </a:cubicBezTo>
                  <a:cubicBezTo>
                    <a:pt x="42" y="37"/>
                    <a:pt x="40" y="38"/>
                    <a:pt x="38" y="39"/>
                  </a:cubicBezTo>
                  <a:cubicBezTo>
                    <a:pt x="38" y="39"/>
                    <a:pt x="37" y="41"/>
                    <a:pt x="37" y="42"/>
                  </a:cubicBezTo>
                  <a:cubicBezTo>
                    <a:pt x="36" y="44"/>
                    <a:pt x="35" y="47"/>
                    <a:pt x="34" y="48"/>
                  </a:cubicBezTo>
                  <a:cubicBezTo>
                    <a:pt x="32" y="50"/>
                    <a:pt x="31" y="54"/>
                    <a:pt x="30" y="55"/>
                  </a:cubicBezTo>
                  <a:cubicBezTo>
                    <a:pt x="29" y="57"/>
                    <a:pt x="29" y="60"/>
                    <a:pt x="30" y="61"/>
                  </a:cubicBezTo>
                  <a:cubicBezTo>
                    <a:pt x="31" y="63"/>
                    <a:pt x="31" y="65"/>
                    <a:pt x="30" y="67"/>
                  </a:cubicBezTo>
                  <a:cubicBezTo>
                    <a:pt x="30" y="69"/>
                    <a:pt x="28" y="71"/>
                    <a:pt x="27" y="71"/>
                  </a:cubicBezTo>
                  <a:cubicBezTo>
                    <a:pt x="26" y="71"/>
                    <a:pt x="24" y="71"/>
                    <a:pt x="23" y="71"/>
                  </a:cubicBezTo>
                  <a:cubicBezTo>
                    <a:pt x="21" y="72"/>
                    <a:pt x="20" y="72"/>
                    <a:pt x="20" y="74"/>
                  </a:cubicBezTo>
                  <a:cubicBezTo>
                    <a:pt x="20" y="76"/>
                    <a:pt x="19" y="78"/>
                    <a:pt x="17" y="78"/>
                  </a:cubicBezTo>
                  <a:cubicBezTo>
                    <a:pt x="16" y="78"/>
                    <a:pt x="14" y="79"/>
                    <a:pt x="12" y="80"/>
                  </a:cubicBezTo>
                  <a:cubicBezTo>
                    <a:pt x="11" y="81"/>
                    <a:pt x="8" y="84"/>
                    <a:pt x="8" y="85"/>
                  </a:cubicBezTo>
                  <a:cubicBezTo>
                    <a:pt x="7" y="87"/>
                    <a:pt x="5" y="90"/>
                    <a:pt x="3" y="91"/>
                  </a:cubicBezTo>
                  <a:cubicBezTo>
                    <a:pt x="0" y="93"/>
                    <a:pt x="0" y="96"/>
                    <a:pt x="1" y="98"/>
                  </a:cubicBezTo>
                  <a:cubicBezTo>
                    <a:pt x="2" y="100"/>
                    <a:pt x="3" y="102"/>
                    <a:pt x="4" y="104"/>
                  </a:cubicBezTo>
                  <a:cubicBezTo>
                    <a:pt x="4" y="106"/>
                    <a:pt x="7" y="108"/>
                    <a:pt x="9" y="110"/>
                  </a:cubicBezTo>
                  <a:cubicBezTo>
                    <a:pt x="10" y="112"/>
                    <a:pt x="13" y="111"/>
                    <a:pt x="14" y="109"/>
                  </a:cubicBezTo>
                  <a:cubicBezTo>
                    <a:pt x="16" y="107"/>
                    <a:pt x="18" y="105"/>
                    <a:pt x="19" y="103"/>
                  </a:cubicBezTo>
                  <a:cubicBezTo>
                    <a:pt x="21" y="100"/>
                    <a:pt x="22" y="98"/>
                    <a:pt x="21" y="97"/>
                  </a:cubicBezTo>
                  <a:cubicBezTo>
                    <a:pt x="21" y="96"/>
                    <a:pt x="21" y="94"/>
                    <a:pt x="22" y="94"/>
                  </a:cubicBezTo>
                  <a:cubicBezTo>
                    <a:pt x="23" y="94"/>
                    <a:pt x="26" y="93"/>
                    <a:pt x="27" y="93"/>
                  </a:cubicBezTo>
                  <a:cubicBezTo>
                    <a:pt x="30" y="93"/>
                    <a:pt x="33" y="94"/>
                    <a:pt x="35" y="94"/>
                  </a:cubicBezTo>
                  <a:cubicBezTo>
                    <a:pt x="37" y="95"/>
                    <a:pt x="40" y="95"/>
                    <a:pt x="42" y="95"/>
                  </a:cubicBezTo>
                  <a:cubicBezTo>
                    <a:pt x="44" y="95"/>
                    <a:pt x="46" y="94"/>
                    <a:pt x="48" y="92"/>
                  </a:cubicBezTo>
                  <a:cubicBezTo>
                    <a:pt x="50" y="91"/>
                    <a:pt x="52" y="89"/>
                    <a:pt x="54" y="87"/>
                  </a:cubicBezTo>
                  <a:cubicBezTo>
                    <a:pt x="55" y="86"/>
                    <a:pt x="58" y="84"/>
                    <a:pt x="59" y="82"/>
                  </a:cubicBezTo>
                  <a:cubicBezTo>
                    <a:pt x="60" y="82"/>
                    <a:pt x="60" y="83"/>
                    <a:pt x="60" y="86"/>
                  </a:cubicBezTo>
                  <a:cubicBezTo>
                    <a:pt x="60" y="88"/>
                    <a:pt x="61" y="92"/>
                    <a:pt x="64" y="92"/>
                  </a:cubicBezTo>
                  <a:cubicBezTo>
                    <a:pt x="66" y="93"/>
                    <a:pt x="69" y="93"/>
                    <a:pt x="70" y="92"/>
                  </a:cubicBezTo>
                  <a:cubicBezTo>
                    <a:pt x="70" y="92"/>
                    <a:pt x="70" y="92"/>
                    <a:pt x="71" y="91"/>
                  </a:cubicBezTo>
                  <a:cubicBezTo>
                    <a:pt x="73" y="90"/>
                    <a:pt x="76" y="87"/>
                    <a:pt x="77" y="85"/>
                  </a:cubicBezTo>
                  <a:cubicBezTo>
                    <a:pt x="77" y="84"/>
                    <a:pt x="79" y="81"/>
                    <a:pt x="80" y="79"/>
                  </a:cubicBezTo>
                  <a:cubicBezTo>
                    <a:pt x="81" y="77"/>
                    <a:pt x="83" y="74"/>
                    <a:pt x="84" y="73"/>
                  </a:cubicBezTo>
                  <a:cubicBezTo>
                    <a:pt x="85" y="71"/>
                    <a:pt x="86" y="67"/>
                    <a:pt x="86" y="66"/>
                  </a:cubicBezTo>
                  <a:cubicBezTo>
                    <a:pt x="87" y="63"/>
                    <a:pt x="87" y="61"/>
                    <a:pt x="88" y="60"/>
                  </a:cubicBezTo>
                  <a:cubicBezTo>
                    <a:pt x="88" y="59"/>
                    <a:pt x="87" y="56"/>
                    <a:pt x="86" y="54"/>
                  </a:cubicBezTo>
                  <a:cubicBezTo>
                    <a:pt x="85" y="51"/>
                    <a:pt x="84" y="47"/>
                    <a:pt x="83" y="45"/>
                  </a:cubicBezTo>
                  <a:cubicBezTo>
                    <a:pt x="83" y="41"/>
                    <a:pt x="82" y="38"/>
                    <a:pt x="82" y="37"/>
                  </a:cubicBezTo>
                  <a:cubicBezTo>
                    <a:pt x="81" y="35"/>
                    <a:pt x="81" y="33"/>
                    <a:pt x="82" y="32"/>
                  </a:cubicBezTo>
                  <a:cubicBezTo>
                    <a:pt x="82" y="31"/>
                    <a:pt x="83" y="29"/>
                    <a:pt x="85" y="28"/>
                  </a:cubicBezTo>
                  <a:cubicBezTo>
                    <a:pt x="87" y="27"/>
                    <a:pt x="89" y="25"/>
                    <a:pt x="89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3"/>
                    <a:pt x="89" y="22"/>
                  </a:cubicBezTo>
                  <a:cubicBezTo>
                    <a:pt x="88" y="21"/>
                    <a:pt x="87" y="18"/>
                    <a:pt x="87" y="1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B4B1D094-1D7A-6B49-A99E-44AE0095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587" y="1264980"/>
              <a:ext cx="528755" cy="287716"/>
            </a:xfrm>
            <a:custGeom>
              <a:avLst/>
              <a:gdLst/>
              <a:ahLst/>
              <a:cxnLst>
                <a:cxn ang="0">
                  <a:pos x="287" y="60"/>
                </a:cxn>
                <a:cxn ang="0">
                  <a:pos x="278" y="53"/>
                </a:cxn>
                <a:cxn ang="0">
                  <a:pos x="261" y="54"/>
                </a:cxn>
                <a:cxn ang="0">
                  <a:pos x="241" y="55"/>
                </a:cxn>
                <a:cxn ang="0">
                  <a:pos x="237" y="49"/>
                </a:cxn>
                <a:cxn ang="0">
                  <a:pos x="245" y="37"/>
                </a:cxn>
                <a:cxn ang="0">
                  <a:pos x="239" y="21"/>
                </a:cxn>
                <a:cxn ang="0">
                  <a:pos x="229" y="27"/>
                </a:cxn>
                <a:cxn ang="0">
                  <a:pos x="224" y="17"/>
                </a:cxn>
                <a:cxn ang="0">
                  <a:pos x="230" y="9"/>
                </a:cxn>
                <a:cxn ang="0">
                  <a:pos x="220" y="4"/>
                </a:cxn>
                <a:cxn ang="0">
                  <a:pos x="209" y="3"/>
                </a:cxn>
                <a:cxn ang="0">
                  <a:pos x="191" y="16"/>
                </a:cxn>
                <a:cxn ang="0">
                  <a:pos x="181" y="26"/>
                </a:cxn>
                <a:cxn ang="0">
                  <a:pos x="161" y="22"/>
                </a:cxn>
                <a:cxn ang="0">
                  <a:pos x="145" y="17"/>
                </a:cxn>
                <a:cxn ang="0">
                  <a:pos x="130" y="26"/>
                </a:cxn>
                <a:cxn ang="0">
                  <a:pos x="118" y="38"/>
                </a:cxn>
                <a:cxn ang="0">
                  <a:pos x="110" y="48"/>
                </a:cxn>
                <a:cxn ang="0">
                  <a:pos x="99" y="55"/>
                </a:cxn>
                <a:cxn ang="0">
                  <a:pos x="77" y="65"/>
                </a:cxn>
                <a:cxn ang="0">
                  <a:pos x="64" y="83"/>
                </a:cxn>
                <a:cxn ang="0">
                  <a:pos x="52" y="95"/>
                </a:cxn>
                <a:cxn ang="0">
                  <a:pos x="46" y="107"/>
                </a:cxn>
                <a:cxn ang="0">
                  <a:pos x="33" y="110"/>
                </a:cxn>
                <a:cxn ang="0">
                  <a:pos x="22" y="114"/>
                </a:cxn>
                <a:cxn ang="0">
                  <a:pos x="5" y="116"/>
                </a:cxn>
                <a:cxn ang="0">
                  <a:pos x="1" y="120"/>
                </a:cxn>
                <a:cxn ang="0">
                  <a:pos x="7" y="132"/>
                </a:cxn>
                <a:cxn ang="0">
                  <a:pos x="23" y="135"/>
                </a:cxn>
                <a:cxn ang="0">
                  <a:pos x="23" y="150"/>
                </a:cxn>
                <a:cxn ang="0">
                  <a:pos x="34" y="157"/>
                </a:cxn>
                <a:cxn ang="0">
                  <a:pos x="61" y="147"/>
                </a:cxn>
                <a:cxn ang="0">
                  <a:pos x="73" y="150"/>
                </a:cxn>
                <a:cxn ang="0">
                  <a:pos x="91" y="148"/>
                </a:cxn>
                <a:cxn ang="0">
                  <a:pos x="109" y="145"/>
                </a:cxn>
                <a:cxn ang="0">
                  <a:pos x="122" y="127"/>
                </a:cxn>
                <a:cxn ang="0">
                  <a:pos x="136" y="111"/>
                </a:cxn>
                <a:cxn ang="0">
                  <a:pos x="154" y="106"/>
                </a:cxn>
                <a:cxn ang="0">
                  <a:pos x="169" y="96"/>
                </a:cxn>
                <a:cxn ang="0">
                  <a:pos x="186" y="89"/>
                </a:cxn>
                <a:cxn ang="0">
                  <a:pos x="204" y="82"/>
                </a:cxn>
                <a:cxn ang="0">
                  <a:pos x="219" y="79"/>
                </a:cxn>
                <a:cxn ang="0">
                  <a:pos x="216" y="92"/>
                </a:cxn>
                <a:cxn ang="0">
                  <a:pos x="222" y="106"/>
                </a:cxn>
                <a:cxn ang="0">
                  <a:pos x="222" y="117"/>
                </a:cxn>
                <a:cxn ang="0">
                  <a:pos x="206" y="121"/>
                </a:cxn>
                <a:cxn ang="0">
                  <a:pos x="197" y="128"/>
                </a:cxn>
                <a:cxn ang="0">
                  <a:pos x="190" y="147"/>
                </a:cxn>
                <a:cxn ang="0">
                  <a:pos x="198" y="155"/>
                </a:cxn>
                <a:cxn ang="0">
                  <a:pos x="208" y="144"/>
                </a:cxn>
                <a:cxn ang="0">
                  <a:pos x="221" y="134"/>
                </a:cxn>
                <a:cxn ang="0">
                  <a:pos x="236" y="118"/>
                </a:cxn>
                <a:cxn ang="0">
                  <a:pos x="258" y="111"/>
                </a:cxn>
                <a:cxn ang="0">
                  <a:pos x="271" y="117"/>
                </a:cxn>
                <a:cxn ang="0">
                  <a:pos x="285" y="119"/>
                </a:cxn>
                <a:cxn ang="0">
                  <a:pos x="271" y="102"/>
                </a:cxn>
                <a:cxn ang="0">
                  <a:pos x="276" y="85"/>
                </a:cxn>
                <a:cxn ang="0">
                  <a:pos x="292" y="73"/>
                </a:cxn>
              </a:cxnLst>
              <a:rect l="0" t="0" r="r" b="b"/>
              <a:pathLst>
                <a:path w="292" h="159">
                  <a:moveTo>
                    <a:pt x="289" y="68"/>
                  </a:moveTo>
                  <a:cubicBezTo>
                    <a:pt x="288" y="67"/>
                    <a:pt x="287" y="64"/>
                    <a:pt x="287" y="63"/>
                  </a:cubicBezTo>
                  <a:cubicBezTo>
                    <a:pt x="287" y="60"/>
                    <a:pt x="287" y="60"/>
                    <a:pt x="287" y="60"/>
                  </a:cubicBezTo>
                  <a:cubicBezTo>
                    <a:pt x="287" y="59"/>
                    <a:pt x="287" y="58"/>
                    <a:pt x="286" y="57"/>
                  </a:cubicBezTo>
                  <a:cubicBezTo>
                    <a:pt x="286" y="57"/>
                    <a:pt x="286" y="57"/>
                    <a:pt x="283" y="57"/>
                  </a:cubicBezTo>
                  <a:cubicBezTo>
                    <a:pt x="282" y="55"/>
                    <a:pt x="279" y="53"/>
                    <a:pt x="278" y="53"/>
                  </a:cubicBezTo>
                  <a:cubicBezTo>
                    <a:pt x="276" y="52"/>
                    <a:pt x="273" y="52"/>
                    <a:pt x="273" y="53"/>
                  </a:cubicBezTo>
                  <a:cubicBezTo>
                    <a:pt x="271" y="54"/>
                    <a:pt x="268" y="55"/>
                    <a:pt x="266" y="55"/>
                  </a:cubicBezTo>
                  <a:cubicBezTo>
                    <a:pt x="265" y="54"/>
                    <a:pt x="262" y="54"/>
                    <a:pt x="261" y="54"/>
                  </a:cubicBezTo>
                  <a:cubicBezTo>
                    <a:pt x="259" y="54"/>
                    <a:pt x="256" y="53"/>
                    <a:pt x="254" y="52"/>
                  </a:cubicBezTo>
                  <a:cubicBezTo>
                    <a:pt x="252" y="51"/>
                    <a:pt x="249" y="51"/>
                    <a:pt x="248" y="52"/>
                  </a:cubicBezTo>
                  <a:cubicBezTo>
                    <a:pt x="246" y="53"/>
                    <a:pt x="243" y="54"/>
                    <a:pt x="241" y="55"/>
                  </a:cubicBezTo>
                  <a:cubicBezTo>
                    <a:pt x="240" y="56"/>
                    <a:pt x="238" y="56"/>
                    <a:pt x="237" y="56"/>
                  </a:cubicBezTo>
                  <a:cubicBezTo>
                    <a:pt x="236" y="55"/>
                    <a:pt x="235" y="54"/>
                    <a:pt x="236" y="53"/>
                  </a:cubicBezTo>
                  <a:cubicBezTo>
                    <a:pt x="236" y="52"/>
                    <a:pt x="236" y="50"/>
                    <a:pt x="237" y="49"/>
                  </a:cubicBezTo>
                  <a:cubicBezTo>
                    <a:pt x="237" y="49"/>
                    <a:pt x="238" y="46"/>
                    <a:pt x="239" y="45"/>
                  </a:cubicBezTo>
                  <a:cubicBezTo>
                    <a:pt x="240" y="43"/>
                    <a:pt x="241" y="42"/>
                    <a:pt x="241" y="41"/>
                  </a:cubicBezTo>
                  <a:cubicBezTo>
                    <a:pt x="242" y="39"/>
                    <a:pt x="244" y="37"/>
                    <a:pt x="245" y="37"/>
                  </a:cubicBezTo>
                  <a:cubicBezTo>
                    <a:pt x="246" y="36"/>
                    <a:pt x="246" y="35"/>
                    <a:pt x="246" y="33"/>
                  </a:cubicBezTo>
                  <a:cubicBezTo>
                    <a:pt x="245" y="32"/>
                    <a:pt x="244" y="30"/>
                    <a:pt x="243" y="28"/>
                  </a:cubicBezTo>
                  <a:cubicBezTo>
                    <a:pt x="242" y="26"/>
                    <a:pt x="240" y="24"/>
                    <a:pt x="239" y="21"/>
                  </a:cubicBezTo>
                  <a:cubicBezTo>
                    <a:pt x="238" y="20"/>
                    <a:pt x="237" y="19"/>
                    <a:pt x="236" y="20"/>
                  </a:cubicBezTo>
                  <a:cubicBezTo>
                    <a:pt x="235" y="21"/>
                    <a:pt x="233" y="22"/>
                    <a:pt x="232" y="22"/>
                  </a:cubicBezTo>
                  <a:cubicBezTo>
                    <a:pt x="230" y="23"/>
                    <a:pt x="229" y="25"/>
                    <a:pt x="229" y="27"/>
                  </a:cubicBezTo>
                  <a:cubicBezTo>
                    <a:pt x="228" y="28"/>
                    <a:pt x="226" y="28"/>
                    <a:pt x="225" y="27"/>
                  </a:cubicBezTo>
                  <a:cubicBezTo>
                    <a:pt x="225" y="26"/>
                    <a:pt x="223" y="23"/>
                    <a:pt x="223" y="23"/>
                  </a:cubicBezTo>
                  <a:cubicBezTo>
                    <a:pt x="222" y="21"/>
                    <a:pt x="223" y="19"/>
                    <a:pt x="224" y="17"/>
                  </a:cubicBezTo>
                  <a:cubicBezTo>
                    <a:pt x="225" y="17"/>
                    <a:pt x="227" y="15"/>
                    <a:pt x="229" y="13"/>
                  </a:cubicBezTo>
                  <a:cubicBezTo>
                    <a:pt x="231" y="12"/>
                    <a:pt x="232" y="11"/>
                    <a:pt x="232" y="11"/>
                  </a:cubicBezTo>
                  <a:cubicBezTo>
                    <a:pt x="232" y="10"/>
                    <a:pt x="231" y="9"/>
                    <a:pt x="230" y="9"/>
                  </a:cubicBezTo>
                  <a:cubicBezTo>
                    <a:pt x="229" y="9"/>
                    <a:pt x="228" y="9"/>
                    <a:pt x="226" y="9"/>
                  </a:cubicBezTo>
                  <a:cubicBezTo>
                    <a:pt x="225" y="9"/>
                    <a:pt x="223" y="8"/>
                    <a:pt x="222" y="7"/>
                  </a:cubicBezTo>
                  <a:cubicBezTo>
                    <a:pt x="221" y="7"/>
                    <a:pt x="220" y="5"/>
                    <a:pt x="220" y="4"/>
                  </a:cubicBezTo>
                  <a:cubicBezTo>
                    <a:pt x="219" y="3"/>
                    <a:pt x="219" y="2"/>
                    <a:pt x="217" y="1"/>
                  </a:cubicBezTo>
                  <a:cubicBezTo>
                    <a:pt x="216" y="0"/>
                    <a:pt x="214" y="0"/>
                    <a:pt x="213" y="1"/>
                  </a:cubicBezTo>
                  <a:cubicBezTo>
                    <a:pt x="211" y="2"/>
                    <a:pt x="210" y="3"/>
                    <a:pt x="209" y="3"/>
                  </a:cubicBezTo>
                  <a:cubicBezTo>
                    <a:pt x="207" y="4"/>
                    <a:pt x="205" y="5"/>
                    <a:pt x="204" y="5"/>
                  </a:cubicBezTo>
                  <a:cubicBezTo>
                    <a:pt x="203" y="6"/>
                    <a:pt x="201" y="8"/>
                    <a:pt x="198" y="10"/>
                  </a:cubicBezTo>
                  <a:cubicBezTo>
                    <a:pt x="195" y="11"/>
                    <a:pt x="192" y="14"/>
                    <a:pt x="191" y="16"/>
                  </a:cubicBezTo>
                  <a:cubicBezTo>
                    <a:pt x="190" y="17"/>
                    <a:pt x="190" y="19"/>
                    <a:pt x="189" y="21"/>
                  </a:cubicBezTo>
                  <a:cubicBezTo>
                    <a:pt x="189" y="23"/>
                    <a:pt x="188" y="24"/>
                    <a:pt x="188" y="25"/>
                  </a:cubicBezTo>
                  <a:cubicBezTo>
                    <a:pt x="186" y="27"/>
                    <a:pt x="183" y="27"/>
                    <a:pt x="181" y="26"/>
                  </a:cubicBezTo>
                  <a:cubicBezTo>
                    <a:pt x="180" y="26"/>
                    <a:pt x="177" y="25"/>
                    <a:pt x="176" y="25"/>
                  </a:cubicBezTo>
                  <a:cubicBezTo>
                    <a:pt x="174" y="25"/>
                    <a:pt x="172" y="24"/>
                    <a:pt x="170" y="23"/>
                  </a:cubicBezTo>
                  <a:cubicBezTo>
                    <a:pt x="168" y="22"/>
                    <a:pt x="164" y="22"/>
                    <a:pt x="161" y="22"/>
                  </a:cubicBezTo>
                  <a:cubicBezTo>
                    <a:pt x="158" y="22"/>
                    <a:pt x="155" y="22"/>
                    <a:pt x="154" y="21"/>
                  </a:cubicBezTo>
                  <a:cubicBezTo>
                    <a:pt x="153" y="20"/>
                    <a:pt x="150" y="18"/>
                    <a:pt x="149" y="18"/>
                  </a:cubicBezTo>
                  <a:cubicBezTo>
                    <a:pt x="147" y="18"/>
                    <a:pt x="146" y="17"/>
                    <a:pt x="145" y="17"/>
                  </a:cubicBezTo>
                  <a:cubicBezTo>
                    <a:pt x="144" y="17"/>
                    <a:pt x="143" y="18"/>
                    <a:pt x="142" y="19"/>
                  </a:cubicBezTo>
                  <a:cubicBezTo>
                    <a:pt x="141" y="20"/>
                    <a:pt x="139" y="21"/>
                    <a:pt x="138" y="21"/>
                  </a:cubicBezTo>
                  <a:cubicBezTo>
                    <a:pt x="136" y="22"/>
                    <a:pt x="132" y="24"/>
                    <a:pt x="130" y="26"/>
                  </a:cubicBezTo>
                  <a:cubicBezTo>
                    <a:pt x="127" y="28"/>
                    <a:pt x="125" y="29"/>
                    <a:pt x="124" y="31"/>
                  </a:cubicBezTo>
                  <a:cubicBezTo>
                    <a:pt x="124" y="32"/>
                    <a:pt x="124" y="34"/>
                    <a:pt x="123" y="35"/>
                  </a:cubicBezTo>
                  <a:cubicBezTo>
                    <a:pt x="122" y="37"/>
                    <a:pt x="120" y="38"/>
                    <a:pt x="118" y="38"/>
                  </a:cubicBezTo>
                  <a:cubicBezTo>
                    <a:pt x="117" y="38"/>
                    <a:pt x="116" y="40"/>
                    <a:pt x="116" y="42"/>
                  </a:cubicBezTo>
                  <a:cubicBezTo>
                    <a:pt x="116" y="44"/>
                    <a:pt x="116" y="46"/>
                    <a:pt x="114" y="46"/>
                  </a:cubicBezTo>
                  <a:cubicBezTo>
                    <a:pt x="112" y="46"/>
                    <a:pt x="110" y="47"/>
                    <a:pt x="110" y="48"/>
                  </a:cubicBezTo>
                  <a:cubicBezTo>
                    <a:pt x="110" y="49"/>
                    <a:pt x="109" y="51"/>
                    <a:pt x="108" y="51"/>
                  </a:cubicBezTo>
                  <a:cubicBezTo>
                    <a:pt x="107" y="51"/>
                    <a:pt x="105" y="52"/>
                    <a:pt x="104" y="53"/>
                  </a:cubicBezTo>
                  <a:cubicBezTo>
                    <a:pt x="103" y="54"/>
                    <a:pt x="101" y="55"/>
                    <a:pt x="99" y="55"/>
                  </a:cubicBezTo>
                  <a:cubicBezTo>
                    <a:pt x="97" y="55"/>
                    <a:pt x="93" y="56"/>
                    <a:pt x="90" y="56"/>
                  </a:cubicBezTo>
                  <a:cubicBezTo>
                    <a:pt x="86" y="57"/>
                    <a:pt x="82" y="58"/>
                    <a:pt x="80" y="60"/>
                  </a:cubicBezTo>
                  <a:cubicBezTo>
                    <a:pt x="78" y="62"/>
                    <a:pt x="77" y="64"/>
                    <a:pt x="77" y="65"/>
                  </a:cubicBezTo>
                  <a:cubicBezTo>
                    <a:pt x="76" y="67"/>
                    <a:pt x="76" y="69"/>
                    <a:pt x="75" y="71"/>
                  </a:cubicBezTo>
                  <a:cubicBezTo>
                    <a:pt x="75" y="73"/>
                    <a:pt x="72" y="76"/>
                    <a:pt x="70" y="77"/>
                  </a:cubicBezTo>
                  <a:cubicBezTo>
                    <a:pt x="69" y="80"/>
                    <a:pt x="66" y="82"/>
                    <a:pt x="64" y="83"/>
                  </a:cubicBezTo>
                  <a:cubicBezTo>
                    <a:pt x="63" y="85"/>
                    <a:pt x="61" y="86"/>
                    <a:pt x="59" y="87"/>
                  </a:cubicBezTo>
                  <a:cubicBezTo>
                    <a:pt x="57" y="88"/>
                    <a:pt x="55" y="89"/>
                    <a:pt x="54" y="90"/>
                  </a:cubicBezTo>
                  <a:cubicBezTo>
                    <a:pt x="53" y="92"/>
                    <a:pt x="52" y="94"/>
                    <a:pt x="52" y="95"/>
                  </a:cubicBezTo>
                  <a:cubicBezTo>
                    <a:pt x="53" y="95"/>
                    <a:pt x="54" y="97"/>
                    <a:pt x="54" y="99"/>
                  </a:cubicBezTo>
                  <a:cubicBezTo>
                    <a:pt x="54" y="100"/>
                    <a:pt x="53" y="101"/>
                    <a:pt x="51" y="103"/>
                  </a:cubicBezTo>
                  <a:cubicBezTo>
                    <a:pt x="49" y="104"/>
                    <a:pt x="47" y="106"/>
                    <a:pt x="46" y="107"/>
                  </a:cubicBezTo>
                  <a:cubicBezTo>
                    <a:pt x="44" y="108"/>
                    <a:pt x="42" y="108"/>
                    <a:pt x="40" y="109"/>
                  </a:cubicBezTo>
                  <a:cubicBezTo>
                    <a:pt x="40" y="108"/>
                    <a:pt x="38" y="108"/>
                    <a:pt x="37" y="109"/>
                  </a:cubicBezTo>
                  <a:cubicBezTo>
                    <a:pt x="36" y="110"/>
                    <a:pt x="35" y="110"/>
                    <a:pt x="33" y="110"/>
                  </a:cubicBezTo>
                  <a:cubicBezTo>
                    <a:pt x="32" y="109"/>
                    <a:pt x="31" y="109"/>
                    <a:pt x="31" y="110"/>
                  </a:cubicBezTo>
                  <a:cubicBezTo>
                    <a:pt x="30" y="110"/>
                    <a:pt x="29" y="111"/>
                    <a:pt x="28" y="111"/>
                  </a:cubicBezTo>
                  <a:cubicBezTo>
                    <a:pt x="26" y="111"/>
                    <a:pt x="24" y="112"/>
                    <a:pt x="22" y="114"/>
                  </a:cubicBezTo>
                  <a:cubicBezTo>
                    <a:pt x="20" y="115"/>
                    <a:pt x="17" y="117"/>
                    <a:pt x="16" y="117"/>
                  </a:cubicBezTo>
                  <a:cubicBezTo>
                    <a:pt x="15" y="118"/>
                    <a:pt x="12" y="117"/>
                    <a:pt x="11" y="117"/>
                  </a:cubicBezTo>
                  <a:cubicBezTo>
                    <a:pt x="9" y="116"/>
                    <a:pt x="7" y="116"/>
                    <a:pt x="5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7"/>
                    <a:pt x="1" y="117"/>
                    <a:pt x="1" y="118"/>
                  </a:cubicBezTo>
                  <a:cubicBezTo>
                    <a:pt x="1" y="118"/>
                    <a:pt x="1" y="118"/>
                    <a:pt x="1" y="120"/>
                  </a:cubicBezTo>
                  <a:cubicBezTo>
                    <a:pt x="1" y="121"/>
                    <a:pt x="0" y="124"/>
                    <a:pt x="0" y="125"/>
                  </a:cubicBezTo>
                  <a:cubicBezTo>
                    <a:pt x="0" y="126"/>
                    <a:pt x="1" y="128"/>
                    <a:pt x="2" y="130"/>
                  </a:cubicBezTo>
                  <a:cubicBezTo>
                    <a:pt x="3" y="131"/>
                    <a:pt x="6" y="132"/>
                    <a:pt x="7" y="132"/>
                  </a:cubicBezTo>
                  <a:cubicBezTo>
                    <a:pt x="9" y="133"/>
                    <a:pt x="11" y="133"/>
                    <a:pt x="12" y="133"/>
                  </a:cubicBezTo>
                  <a:cubicBezTo>
                    <a:pt x="14" y="133"/>
                    <a:pt x="17" y="132"/>
                    <a:pt x="18" y="132"/>
                  </a:cubicBezTo>
                  <a:cubicBezTo>
                    <a:pt x="20" y="132"/>
                    <a:pt x="22" y="134"/>
                    <a:pt x="23" y="135"/>
                  </a:cubicBezTo>
                  <a:cubicBezTo>
                    <a:pt x="25" y="137"/>
                    <a:pt x="25" y="139"/>
                    <a:pt x="25" y="140"/>
                  </a:cubicBezTo>
                  <a:cubicBezTo>
                    <a:pt x="25" y="141"/>
                    <a:pt x="25" y="144"/>
                    <a:pt x="24" y="145"/>
                  </a:cubicBezTo>
                  <a:cubicBezTo>
                    <a:pt x="23" y="147"/>
                    <a:pt x="23" y="150"/>
                    <a:pt x="23" y="150"/>
                  </a:cubicBezTo>
                  <a:cubicBezTo>
                    <a:pt x="23" y="151"/>
                    <a:pt x="24" y="154"/>
                    <a:pt x="26" y="155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8" y="158"/>
                    <a:pt x="30" y="159"/>
                    <a:pt x="34" y="157"/>
                  </a:cubicBezTo>
                  <a:cubicBezTo>
                    <a:pt x="38" y="156"/>
                    <a:pt x="44" y="154"/>
                    <a:pt x="48" y="152"/>
                  </a:cubicBezTo>
                  <a:cubicBezTo>
                    <a:pt x="52" y="151"/>
                    <a:pt x="55" y="150"/>
                    <a:pt x="57" y="149"/>
                  </a:cubicBezTo>
                  <a:cubicBezTo>
                    <a:pt x="58" y="148"/>
                    <a:pt x="60" y="147"/>
                    <a:pt x="61" y="147"/>
                  </a:cubicBezTo>
                  <a:cubicBezTo>
                    <a:pt x="61" y="147"/>
                    <a:pt x="64" y="147"/>
                    <a:pt x="66" y="147"/>
                  </a:cubicBezTo>
                  <a:cubicBezTo>
                    <a:pt x="68" y="148"/>
                    <a:pt x="69" y="148"/>
                    <a:pt x="69" y="149"/>
                  </a:cubicBezTo>
                  <a:cubicBezTo>
                    <a:pt x="69" y="150"/>
                    <a:pt x="71" y="150"/>
                    <a:pt x="73" y="150"/>
                  </a:cubicBezTo>
                  <a:cubicBezTo>
                    <a:pt x="76" y="150"/>
                    <a:pt x="78" y="150"/>
                    <a:pt x="79" y="150"/>
                  </a:cubicBezTo>
                  <a:cubicBezTo>
                    <a:pt x="81" y="150"/>
                    <a:pt x="84" y="150"/>
                    <a:pt x="85" y="149"/>
                  </a:cubicBezTo>
                  <a:cubicBezTo>
                    <a:pt x="87" y="149"/>
                    <a:pt x="89" y="148"/>
                    <a:pt x="91" y="148"/>
                  </a:cubicBezTo>
                  <a:cubicBezTo>
                    <a:pt x="92" y="148"/>
                    <a:pt x="94" y="148"/>
                    <a:pt x="95" y="148"/>
                  </a:cubicBezTo>
                  <a:cubicBezTo>
                    <a:pt x="97" y="149"/>
                    <a:pt x="100" y="149"/>
                    <a:pt x="101" y="148"/>
                  </a:cubicBezTo>
                  <a:cubicBezTo>
                    <a:pt x="102" y="148"/>
                    <a:pt x="106" y="147"/>
                    <a:pt x="109" y="145"/>
                  </a:cubicBezTo>
                  <a:cubicBezTo>
                    <a:pt x="111" y="144"/>
                    <a:pt x="114" y="141"/>
                    <a:pt x="115" y="140"/>
                  </a:cubicBezTo>
                  <a:cubicBezTo>
                    <a:pt x="116" y="137"/>
                    <a:pt x="117" y="135"/>
                    <a:pt x="117" y="133"/>
                  </a:cubicBezTo>
                  <a:cubicBezTo>
                    <a:pt x="119" y="131"/>
                    <a:pt x="121" y="129"/>
                    <a:pt x="122" y="127"/>
                  </a:cubicBezTo>
                  <a:cubicBezTo>
                    <a:pt x="124" y="125"/>
                    <a:pt x="125" y="122"/>
                    <a:pt x="127" y="121"/>
                  </a:cubicBezTo>
                  <a:cubicBezTo>
                    <a:pt x="129" y="119"/>
                    <a:pt x="132" y="117"/>
                    <a:pt x="133" y="116"/>
                  </a:cubicBezTo>
                  <a:cubicBezTo>
                    <a:pt x="134" y="115"/>
                    <a:pt x="136" y="113"/>
                    <a:pt x="136" y="111"/>
                  </a:cubicBezTo>
                  <a:cubicBezTo>
                    <a:pt x="136" y="110"/>
                    <a:pt x="138" y="109"/>
                    <a:pt x="139" y="109"/>
                  </a:cubicBezTo>
                  <a:cubicBezTo>
                    <a:pt x="141" y="110"/>
                    <a:pt x="144" y="110"/>
                    <a:pt x="147" y="109"/>
                  </a:cubicBezTo>
                  <a:cubicBezTo>
                    <a:pt x="149" y="108"/>
                    <a:pt x="152" y="107"/>
                    <a:pt x="154" y="106"/>
                  </a:cubicBezTo>
                  <a:cubicBezTo>
                    <a:pt x="155" y="105"/>
                    <a:pt x="158" y="104"/>
                    <a:pt x="159" y="103"/>
                  </a:cubicBezTo>
                  <a:cubicBezTo>
                    <a:pt x="160" y="101"/>
                    <a:pt x="162" y="100"/>
                    <a:pt x="163" y="99"/>
                  </a:cubicBezTo>
                  <a:cubicBezTo>
                    <a:pt x="163" y="98"/>
                    <a:pt x="166" y="96"/>
                    <a:pt x="169" y="96"/>
                  </a:cubicBezTo>
                  <a:cubicBezTo>
                    <a:pt x="171" y="95"/>
                    <a:pt x="175" y="94"/>
                    <a:pt x="176" y="94"/>
                  </a:cubicBezTo>
                  <a:cubicBezTo>
                    <a:pt x="177" y="93"/>
                    <a:pt x="179" y="92"/>
                    <a:pt x="180" y="91"/>
                  </a:cubicBezTo>
                  <a:cubicBezTo>
                    <a:pt x="182" y="91"/>
                    <a:pt x="184" y="90"/>
                    <a:pt x="186" y="89"/>
                  </a:cubicBezTo>
                  <a:cubicBezTo>
                    <a:pt x="187" y="88"/>
                    <a:pt x="190" y="88"/>
                    <a:pt x="191" y="88"/>
                  </a:cubicBezTo>
                  <a:cubicBezTo>
                    <a:pt x="193" y="88"/>
                    <a:pt x="196" y="87"/>
                    <a:pt x="198" y="86"/>
                  </a:cubicBezTo>
                  <a:cubicBezTo>
                    <a:pt x="201" y="86"/>
                    <a:pt x="203" y="83"/>
                    <a:pt x="204" y="82"/>
                  </a:cubicBezTo>
                  <a:cubicBezTo>
                    <a:pt x="205" y="80"/>
                    <a:pt x="208" y="79"/>
                    <a:pt x="210" y="79"/>
                  </a:cubicBezTo>
                  <a:cubicBezTo>
                    <a:pt x="211" y="79"/>
                    <a:pt x="214" y="79"/>
                    <a:pt x="216" y="79"/>
                  </a:cubicBezTo>
                  <a:cubicBezTo>
                    <a:pt x="218" y="79"/>
                    <a:pt x="219" y="79"/>
                    <a:pt x="219" y="79"/>
                  </a:cubicBezTo>
                  <a:cubicBezTo>
                    <a:pt x="220" y="80"/>
                    <a:pt x="220" y="82"/>
                    <a:pt x="220" y="83"/>
                  </a:cubicBezTo>
                  <a:cubicBezTo>
                    <a:pt x="219" y="85"/>
                    <a:pt x="219" y="86"/>
                    <a:pt x="218" y="87"/>
                  </a:cubicBezTo>
                  <a:cubicBezTo>
                    <a:pt x="217" y="89"/>
                    <a:pt x="216" y="91"/>
                    <a:pt x="216" y="92"/>
                  </a:cubicBezTo>
                  <a:cubicBezTo>
                    <a:pt x="215" y="93"/>
                    <a:pt x="215" y="96"/>
                    <a:pt x="216" y="97"/>
                  </a:cubicBezTo>
                  <a:cubicBezTo>
                    <a:pt x="216" y="98"/>
                    <a:pt x="217" y="101"/>
                    <a:pt x="219" y="102"/>
                  </a:cubicBezTo>
                  <a:cubicBezTo>
                    <a:pt x="220" y="104"/>
                    <a:pt x="221" y="106"/>
                    <a:pt x="222" y="106"/>
                  </a:cubicBezTo>
                  <a:cubicBezTo>
                    <a:pt x="223" y="106"/>
                    <a:pt x="225" y="106"/>
                    <a:pt x="225" y="107"/>
                  </a:cubicBezTo>
                  <a:cubicBezTo>
                    <a:pt x="226" y="109"/>
                    <a:pt x="226" y="111"/>
                    <a:pt x="225" y="113"/>
                  </a:cubicBezTo>
                  <a:cubicBezTo>
                    <a:pt x="225" y="115"/>
                    <a:pt x="223" y="117"/>
                    <a:pt x="222" y="117"/>
                  </a:cubicBezTo>
                  <a:cubicBezTo>
                    <a:pt x="221" y="118"/>
                    <a:pt x="219" y="118"/>
                    <a:pt x="218" y="118"/>
                  </a:cubicBezTo>
                  <a:cubicBezTo>
                    <a:pt x="216" y="119"/>
                    <a:pt x="214" y="120"/>
                    <a:pt x="212" y="121"/>
                  </a:cubicBezTo>
                  <a:cubicBezTo>
                    <a:pt x="209" y="121"/>
                    <a:pt x="206" y="121"/>
                    <a:pt x="206" y="121"/>
                  </a:cubicBezTo>
                  <a:cubicBezTo>
                    <a:pt x="204" y="121"/>
                    <a:pt x="203" y="121"/>
                    <a:pt x="203" y="121"/>
                  </a:cubicBezTo>
                  <a:cubicBezTo>
                    <a:pt x="202" y="122"/>
                    <a:pt x="201" y="124"/>
                    <a:pt x="201" y="125"/>
                  </a:cubicBezTo>
                  <a:cubicBezTo>
                    <a:pt x="200" y="126"/>
                    <a:pt x="198" y="127"/>
                    <a:pt x="197" y="128"/>
                  </a:cubicBezTo>
                  <a:cubicBezTo>
                    <a:pt x="196" y="129"/>
                    <a:pt x="193" y="133"/>
                    <a:pt x="192" y="135"/>
                  </a:cubicBezTo>
                  <a:cubicBezTo>
                    <a:pt x="191" y="138"/>
                    <a:pt x="190" y="141"/>
                    <a:pt x="190" y="142"/>
                  </a:cubicBezTo>
                  <a:cubicBezTo>
                    <a:pt x="190" y="144"/>
                    <a:pt x="190" y="145"/>
                    <a:pt x="190" y="147"/>
                  </a:cubicBezTo>
                  <a:cubicBezTo>
                    <a:pt x="190" y="149"/>
                    <a:pt x="192" y="152"/>
                    <a:pt x="193" y="153"/>
                  </a:cubicBezTo>
                  <a:cubicBezTo>
                    <a:pt x="194" y="155"/>
                    <a:pt x="195" y="155"/>
                    <a:pt x="196" y="155"/>
                  </a:cubicBezTo>
                  <a:cubicBezTo>
                    <a:pt x="196" y="155"/>
                    <a:pt x="196" y="155"/>
                    <a:pt x="198" y="155"/>
                  </a:cubicBezTo>
                  <a:cubicBezTo>
                    <a:pt x="200" y="154"/>
                    <a:pt x="201" y="151"/>
                    <a:pt x="202" y="150"/>
                  </a:cubicBezTo>
                  <a:cubicBezTo>
                    <a:pt x="203" y="149"/>
                    <a:pt x="204" y="147"/>
                    <a:pt x="205" y="147"/>
                  </a:cubicBezTo>
                  <a:cubicBezTo>
                    <a:pt x="206" y="146"/>
                    <a:pt x="208" y="145"/>
                    <a:pt x="208" y="144"/>
                  </a:cubicBezTo>
                  <a:cubicBezTo>
                    <a:pt x="209" y="143"/>
                    <a:pt x="211" y="142"/>
                    <a:pt x="212" y="141"/>
                  </a:cubicBezTo>
                  <a:cubicBezTo>
                    <a:pt x="213" y="141"/>
                    <a:pt x="216" y="139"/>
                    <a:pt x="216" y="137"/>
                  </a:cubicBezTo>
                  <a:cubicBezTo>
                    <a:pt x="217" y="136"/>
                    <a:pt x="220" y="135"/>
                    <a:pt x="221" y="134"/>
                  </a:cubicBezTo>
                  <a:cubicBezTo>
                    <a:pt x="222" y="134"/>
                    <a:pt x="224" y="131"/>
                    <a:pt x="225" y="129"/>
                  </a:cubicBezTo>
                  <a:cubicBezTo>
                    <a:pt x="227" y="127"/>
                    <a:pt x="229" y="124"/>
                    <a:pt x="231" y="122"/>
                  </a:cubicBezTo>
                  <a:cubicBezTo>
                    <a:pt x="231" y="121"/>
                    <a:pt x="234" y="119"/>
                    <a:pt x="236" y="118"/>
                  </a:cubicBezTo>
                  <a:cubicBezTo>
                    <a:pt x="238" y="118"/>
                    <a:pt x="242" y="117"/>
                    <a:pt x="246" y="116"/>
                  </a:cubicBezTo>
                  <a:cubicBezTo>
                    <a:pt x="248" y="116"/>
                    <a:pt x="252" y="115"/>
                    <a:pt x="253" y="113"/>
                  </a:cubicBezTo>
                  <a:cubicBezTo>
                    <a:pt x="254" y="112"/>
                    <a:pt x="256" y="112"/>
                    <a:pt x="258" y="111"/>
                  </a:cubicBezTo>
                  <a:cubicBezTo>
                    <a:pt x="261" y="111"/>
                    <a:pt x="262" y="111"/>
                    <a:pt x="263" y="111"/>
                  </a:cubicBezTo>
                  <a:cubicBezTo>
                    <a:pt x="264" y="111"/>
                    <a:pt x="267" y="111"/>
                    <a:pt x="268" y="113"/>
                  </a:cubicBezTo>
                  <a:cubicBezTo>
                    <a:pt x="270" y="114"/>
                    <a:pt x="271" y="116"/>
                    <a:pt x="271" y="117"/>
                  </a:cubicBezTo>
                  <a:cubicBezTo>
                    <a:pt x="272" y="119"/>
                    <a:pt x="274" y="120"/>
                    <a:pt x="276" y="120"/>
                  </a:cubicBezTo>
                  <a:cubicBezTo>
                    <a:pt x="278" y="121"/>
                    <a:pt x="280" y="121"/>
                    <a:pt x="281" y="121"/>
                  </a:cubicBezTo>
                  <a:cubicBezTo>
                    <a:pt x="283" y="121"/>
                    <a:pt x="284" y="120"/>
                    <a:pt x="285" y="119"/>
                  </a:cubicBezTo>
                  <a:cubicBezTo>
                    <a:pt x="286" y="118"/>
                    <a:pt x="284" y="116"/>
                    <a:pt x="282" y="115"/>
                  </a:cubicBezTo>
                  <a:cubicBezTo>
                    <a:pt x="280" y="114"/>
                    <a:pt x="277" y="110"/>
                    <a:pt x="276" y="109"/>
                  </a:cubicBezTo>
                  <a:cubicBezTo>
                    <a:pt x="274" y="107"/>
                    <a:pt x="272" y="104"/>
                    <a:pt x="271" y="102"/>
                  </a:cubicBezTo>
                  <a:cubicBezTo>
                    <a:pt x="270" y="99"/>
                    <a:pt x="270" y="97"/>
                    <a:pt x="270" y="95"/>
                  </a:cubicBezTo>
                  <a:cubicBezTo>
                    <a:pt x="270" y="93"/>
                    <a:pt x="271" y="91"/>
                    <a:pt x="272" y="90"/>
                  </a:cubicBezTo>
                  <a:cubicBezTo>
                    <a:pt x="273" y="88"/>
                    <a:pt x="275" y="87"/>
                    <a:pt x="276" y="85"/>
                  </a:cubicBezTo>
                  <a:cubicBezTo>
                    <a:pt x="278" y="84"/>
                    <a:pt x="280" y="81"/>
                    <a:pt x="282" y="80"/>
                  </a:cubicBezTo>
                  <a:cubicBezTo>
                    <a:pt x="284" y="79"/>
                    <a:pt x="286" y="78"/>
                    <a:pt x="288" y="77"/>
                  </a:cubicBezTo>
                  <a:cubicBezTo>
                    <a:pt x="290" y="77"/>
                    <a:pt x="292" y="75"/>
                    <a:pt x="292" y="73"/>
                  </a:cubicBezTo>
                  <a:cubicBezTo>
                    <a:pt x="292" y="73"/>
                    <a:pt x="291" y="70"/>
                    <a:pt x="289" y="6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701E7520-37E8-804B-8CFC-1F447BE45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12" y="1634572"/>
              <a:ext cx="286186" cy="110189"/>
            </a:xfrm>
            <a:custGeom>
              <a:avLst/>
              <a:gdLst/>
              <a:ahLst/>
              <a:cxnLst>
                <a:cxn ang="0">
                  <a:pos x="151" y="47"/>
                </a:cxn>
                <a:cxn ang="0">
                  <a:pos x="157" y="39"/>
                </a:cxn>
                <a:cxn ang="0">
                  <a:pos x="150" y="32"/>
                </a:cxn>
                <a:cxn ang="0">
                  <a:pos x="150" y="24"/>
                </a:cxn>
                <a:cxn ang="0">
                  <a:pos x="144" y="21"/>
                </a:cxn>
                <a:cxn ang="0">
                  <a:pos x="136" y="17"/>
                </a:cxn>
                <a:cxn ang="0">
                  <a:pos x="125" y="19"/>
                </a:cxn>
                <a:cxn ang="0">
                  <a:pos x="122" y="13"/>
                </a:cxn>
                <a:cxn ang="0">
                  <a:pos x="123" y="6"/>
                </a:cxn>
                <a:cxn ang="0">
                  <a:pos x="119" y="1"/>
                </a:cxn>
                <a:cxn ang="0">
                  <a:pos x="107" y="3"/>
                </a:cxn>
                <a:cxn ang="0">
                  <a:pos x="96" y="10"/>
                </a:cxn>
                <a:cxn ang="0">
                  <a:pos x="90" y="8"/>
                </a:cxn>
                <a:cxn ang="0">
                  <a:pos x="80" y="17"/>
                </a:cxn>
                <a:cxn ang="0">
                  <a:pos x="73" y="19"/>
                </a:cxn>
                <a:cxn ang="0">
                  <a:pos x="62" y="15"/>
                </a:cxn>
                <a:cxn ang="0">
                  <a:pos x="53" y="13"/>
                </a:cxn>
                <a:cxn ang="0">
                  <a:pos x="38" y="14"/>
                </a:cxn>
                <a:cxn ang="0">
                  <a:pos x="27" y="13"/>
                </a:cxn>
                <a:cxn ang="0">
                  <a:pos x="13" y="18"/>
                </a:cxn>
                <a:cxn ang="0">
                  <a:pos x="9" y="28"/>
                </a:cxn>
                <a:cxn ang="0">
                  <a:pos x="5" y="41"/>
                </a:cxn>
                <a:cxn ang="0">
                  <a:pos x="0" y="50"/>
                </a:cxn>
                <a:cxn ang="0">
                  <a:pos x="12" y="55"/>
                </a:cxn>
                <a:cxn ang="0">
                  <a:pos x="22" y="57"/>
                </a:cxn>
                <a:cxn ang="0">
                  <a:pos x="32" y="60"/>
                </a:cxn>
                <a:cxn ang="0">
                  <a:pos x="48" y="58"/>
                </a:cxn>
                <a:cxn ang="0">
                  <a:pos x="63" y="57"/>
                </a:cxn>
                <a:cxn ang="0">
                  <a:pos x="78" y="54"/>
                </a:cxn>
                <a:cxn ang="0">
                  <a:pos x="90" y="56"/>
                </a:cxn>
                <a:cxn ang="0">
                  <a:pos x="101" y="55"/>
                </a:cxn>
                <a:cxn ang="0">
                  <a:pos x="118" y="52"/>
                </a:cxn>
                <a:cxn ang="0">
                  <a:pos x="130" y="56"/>
                </a:cxn>
                <a:cxn ang="0">
                  <a:pos x="137" y="54"/>
                </a:cxn>
              </a:cxnLst>
              <a:rect l="0" t="0" r="r" b="b"/>
              <a:pathLst>
                <a:path w="158" h="61">
                  <a:moveTo>
                    <a:pt x="145" y="50"/>
                  </a:moveTo>
                  <a:cubicBezTo>
                    <a:pt x="146" y="49"/>
                    <a:pt x="149" y="48"/>
                    <a:pt x="151" y="47"/>
                  </a:cubicBezTo>
                  <a:cubicBezTo>
                    <a:pt x="152" y="46"/>
                    <a:pt x="155" y="44"/>
                    <a:pt x="156" y="43"/>
                  </a:cubicBezTo>
                  <a:cubicBezTo>
                    <a:pt x="158" y="42"/>
                    <a:pt x="158" y="41"/>
                    <a:pt x="157" y="39"/>
                  </a:cubicBezTo>
                  <a:cubicBezTo>
                    <a:pt x="157" y="37"/>
                    <a:pt x="155" y="36"/>
                    <a:pt x="154" y="35"/>
                  </a:cubicBezTo>
                  <a:cubicBezTo>
                    <a:pt x="152" y="34"/>
                    <a:pt x="151" y="32"/>
                    <a:pt x="150" y="32"/>
                  </a:cubicBezTo>
                  <a:cubicBezTo>
                    <a:pt x="148" y="32"/>
                    <a:pt x="147" y="30"/>
                    <a:pt x="147" y="29"/>
                  </a:cubicBezTo>
                  <a:cubicBezTo>
                    <a:pt x="147" y="28"/>
                    <a:pt x="149" y="26"/>
                    <a:pt x="150" y="24"/>
                  </a:cubicBezTo>
                  <a:cubicBezTo>
                    <a:pt x="150" y="23"/>
                    <a:pt x="150" y="22"/>
                    <a:pt x="150" y="22"/>
                  </a:cubicBezTo>
                  <a:cubicBezTo>
                    <a:pt x="149" y="21"/>
                    <a:pt x="146" y="21"/>
                    <a:pt x="144" y="21"/>
                  </a:cubicBezTo>
                  <a:cubicBezTo>
                    <a:pt x="142" y="21"/>
                    <a:pt x="141" y="20"/>
                    <a:pt x="140" y="19"/>
                  </a:cubicBezTo>
                  <a:cubicBezTo>
                    <a:pt x="140" y="18"/>
                    <a:pt x="138" y="18"/>
                    <a:pt x="136" y="17"/>
                  </a:cubicBezTo>
                  <a:cubicBezTo>
                    <a:pt x="134" y="16"/>
                    <a:pt x="132" y="16"/>
                    <a:pt x="130" y="17"/>
                  </a:cubicBezTo>
                  <a:cubicBezTo>
                    <a:pt x="128" y="18"/>
                    <a:pt x="125" y="19"/>
                    <a:pt x="125" y="19"/>
                  </a:cubicBezTo>
                  <a:cubicBezTo>
                    <a:pt x="124" y="20"/>
                    <a:pt x="122" y="19"/>
                    <a:pt x="122" y="17"/>
                  </a:cubicBezTo>
                  <a:cubicBezTo>
                    <a:pt x="122" y="16"/>
                    <a:pt x="122" y="14"/>
                    <a:pt x="122" y="13"/>
                  </a:cubicBezTo>
                  <a:cubicBezTo>
                    <a:pt x="122" y="11"/>
                    <a:pt x="123" y="10"/>
                    <a:pt x="123" y="9"/>
                  </a:cubicBezTo>
                  <a:cubicBezTo>
                    <a:pt x="123" y="9"/>
                    <a:pt x="123" y="7"/>
                    <a:pt x="123" y="6"/>
                  </a:cubicBezTo>
                  <a:cubicBezTo>
                    <a:pt x="123" y="5"/>
                    <a:pt x="123" y="3"/>
                    <a:pt x="123" y="1"/>
                  </a:cubicBezTo>
                  <a:cubicBezTo>
                    <a:pt x="124" y="1"/>
                    <a:pt x="123" y="0"/>
                    <a:pt x="119" y="1"/>
                  </a:cubicBezTo>
                  <a:cubicBezTo>
                    <a:pt x="116" y="2"/>
                    <a:pt x="113" y="2"/>
                    <a:pt x="112" y="2"/>
                  </a:cubicBezTo>
                  <a:cubicBezTo>
                    <a:pt x="111" y="2"/>
                    <a:pt x="108" y="3"/>
                    <a:pt x="107" y="3"/>
                  </a:cubicBezTo>
                  <a:cubicBezTo>
                    <a:pt x="105" y="5"/>
                    <a:pt x="102" y="7"/>
                    <a:pt x="100" y="8"/>
                  </a:cubicBezTo>
                  <a:cubicBezTo>
                    <a:pt x="99" y="9"/>
                    <a:pt x="97" y="10"/>
                    <a:pt x="96" y="10"/>
                  </a:cubicBezTo>
                  <a:cubicBezTo>
                    <a:pt x="95" y="10"/>
                    <a:pt x="94" y="10"/>
                    <a:pt x="93" y="8"/>
                  </a:cubicBezTo>
                  <a:cubicBezTo>
                    <a:pt x="92" y="7"/>
                    <a:pt x="91" y="7"/>
                    <a:pt x="90" y="8"/>
                  </a:cubicBezTo>
                  <a:cubicBezTo>
                    <a:pt x="89" y="10"/>
                    <a:pt x="86" y="11"/>
                    <a:pt x="85" y="12"/>
                  </a:cubicBezTo>
                  <a:cubicBezTo>
                    <a:pt x="83" y="14"/>
                    <a:pt x="81" y="16"/>
                    <a:pt x="80" y="17"/>
                  </a:cubicBezTo>
                  <a:cubicBezTo>
                    <a:pt x="79" y="18"/>
                    <a:pt x="77" y="20"/>
                    <a:pt x="76" y="21"/>
                  </a:cubicBezTo>
                  <a:cubicBezTo>
                    <a:pt x="76" y="22"/>
                    <a:pt x="74" y="22"/>
                    <a:pt x="73" y="19"/>
                  </a:cubicBezTo>
                  <a:cubicBezTo>
                    <a:pt x="72" y="18"/>
                    <a:pt x="70" y="17"/>
                    <a:pt x="67" y="18"/>
                  </a:cubicBezTo>
                  <a:cubicBezTo>
                    <a:pt x="66" y="19"/>
                    <a:pt x="63" y="17"/>
                    <a:pt x="62" y="15"/>
                  </a:cubicBezTo>
                  <a:cubicBezTo>
                    <a:pt x="62" y="14"/>
                    <a:pt x="60" y="13"/>
                    <a:pt x="58" y="13"/>
                  </a:cubicBezTo>
                  <a:cubicBezTo>
                    <a:pt x="57" y="13"/>
                    <a:pt x="54" y="13"/>
                    <a:pt x="53" y="13"/>
                  </a:cubicBezTo>
                  <a:cubicBezTo>
                    <a:pt x="51" y="14"/>
                    <a:pt x="48" y="14"/>
                    <a:pt x="46" y="15"/>
                  </a:cubicBezTo>
                  <a:cubicBezTo>
                    <a:pt x="43" y="15"/>
                    <a:pt x="41" y="15"/>
                    <a:pt x="38" y="14"/>
                  </a:cubicBezTo>
                  <a:cubicBezTo>
                    <a:pt x="36" y="14"/>
                    <a:pt x="34" y="13"/>
                    <a:pt x="32" y="12"/>
                  </a:cubicBezTo>
                  <a:cubicBezTo>
                    <a:pt x="31" y="12"/>
                    <a:pt x="28" y="12"/>
                    <a:pt x="27" y="13"/>
                  </a:cubicBezTo>
                  <a:cubicBezTo>
                    <a:pt x="25" y="13"/>
                    <a:pt x="22" y="15"/>
                    <a:pt x="20" y="15"/>
                  </a:cubicBezTo>
                  <a:cubicBezTo>
                    <a:pt x="17" y="16"/>
                    <a:pt x="15" y="17"/>
                    <a:pt x="13" y="18"/>
                  </a:cubicBezTo>
                  <a:cubicBezTo>
                    <a:pt x="12" y="19"/>
                    <a:pt x="10" y="21"/>
                    <a:pt x="10" y="22"/>
                  </a:cubicBezTo>
                  <a:cubicBezTo>
                    <a:pt x="9" y="23"/>
                    <a:pt x="8" y="26"/>
                    <a:pt x="9" y="28"/>
                  </a:cubicBezTo>
                  <a:cubicBezTo>
                    <a:pt x="9" y="28"/>
                    <a:pt x="9" y="31"/>
                    <a:pt x="9" y="33"/>
                  </a:cubicBezTo>
                  <a:cubicBezTo>
                    <a:pt x="9" y="34"/>
                    <a:pt x="7" y="38"/>
                    <a:pt x="5" y="41"/>
                  </a:cubicBezTo>
                  <a:cubicBezTo>
                    <a:pt x="3" y="44"/>
                    <a:pt x="0" y="48"/>
                    <a:pt x="0" y="49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3"/>
                    <a:pt x="3" y="55"/>
                    <a:pt x="5" y="54"/>
                  </a:cubicBezTo>
                  <a:cubicBezTo>
                    <a:pt x="7" y="55"/>
                    <a:pt x="10" y="55"/>
                    <a:pt x="12" y="55"/>
                  </a:cubicBezTo>
                  <a:cubicBezTo>
                    <a:pt x="13" y="56"/>
                    <a:pt x="14" y="56"/>
                    <a:pt x="16" y="57"/>
                  </a:cubicBezTo>
                  <a:cubicBezTo>
                    <a:pt x="17" y="57"/>
                    <a:pt x="20" y="57"/>
                    <a:pt x="22" y="57"/>
                  </a:cubicBezTo>
                  <a:cubicBezTo>
                    <a:pt x="24" y="58"/>
                    <a:pt x="27" y="59"/>
                    <a:pt x="29" y="60"/>
                  </a:cubicBezTo>
                  <a:cubicBezTo>
                    <a:pt x="30" y="61"/>
                    <a:pt x="31" y="60"/>
                    <a:pt x="32" y="60"/>
                  </a:cubicBezTo>
                  <a:cubicBezTo>
                    <a:pt x="34" y="60"/>
                    <a:pt x="37" y="60"/>
                    <a:pt x="39" y="59"/>
                  </a:cubicBezTo>
                  <a:cubicBezTo>
                    <a:pt x="42" y="59"/>
                    <a:pt x="46" y="58"/>
                    <a:pt x="48" y="58"/>
                  </a:cubicBezTo>
                  <a:cubicBezTo>
                    <a:pt x="51" y="58"/>
                    <a:pt x="55" y="58"/>
                    <a:pt x="56" y="58"/>
                  </a:cubicBezTo>
                  <a:cubicBezTo>
                    <a:pt x="58" y="58"/>
                    <a:pt x="61" y="58"/>
                    <a:pt x="63" y="57"/>
                  </a:cubicBezTo>
                  <a:cubicBezTo>
                    <a:pt x="64" y="56"/>
                    <a:pt x="67" y="55"/>
                    <a:pt x="70" y="55"/>
                  </a:cubicBezTo>
                  <a:cubicBezTo>
                    <a:pt x="72" y="54"/>
                    <a:pt x="76" y="54"/>
                    <a:pt x="78" y="54"/>
                  </a:cubicBezTo>
                  <a:cubicBezTo>
                    <a:pt x="79" y="55"/>
                    <a:pt x="83" y="55"/>
                    <a:pt x="85" y="56"/>
                  </a:cubicBezTo>
                  <a:cubicBezTo>
                    <a:pt x="87" y="57"/>
                    <a:pt x="89" y="57"/>
                    <a:pt x="90" y="56"/>
                  </a:cubicBezTo>
                  <a:cubicBezTo>
                    <a:pt x="92" y="55"/>
                    <a:pt x="94" y="55"/>
                    <a:pt x="95" y="56"/>
                  </a:cubicBezTo>
                  <a:cubicBezTo>
                    <a:pt x="96" y="56"/>
                    <a:pt x="98" y="56"/>
                    <a:pt x="101" y="55"/>
                  </a:cubicBezTo>
                  <a:cubicBezTo>
                    <a:pt x="104" y="54"/>
                    <a:pt x="108" y="54"/>
                    <a:pt x="110" y="53"/>
                  </a:cubicBezTo>
                  <a:cubicBezTo>
                    <a:pt x="112" y="52"/>
                    <a:pt x="115" y="52"/>
                    <a:pt x="118" y="52"/>
                  </a:cubicBezTo>
                  <a:cubicBezTo>
                    <a:pt x="120" y="51"/>
                    <a:pt x="123" y="52"/>
                    <a:pt x="125" y="53"/>
                  </a:cubicBezTo>
                  <a:cubicBezTo>
                    <a:pt x="127" y="54"/>
                    <a:pt x="129" y="56"/>
                    <a:pt x="130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5"/>
                    <a:pt x="137" y="54"/>
                  </a:cubicBezTo>
                  <a:cubicBezTo>
                    <a:pt x="140" y="54"/>
                    <a:pt x="143" y="51"/>
                    <a:pt x="145" y="5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6AA255D2-B85E-5044-B690-636E7F043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80" y="2029417"/>
              <a:ext cx="603745" cy="481313"/>
            </a:xfrm>
            <a:custGeom>
              <a:avLst/>
              <a:gdLst/>
              <a:ahLst/>
              <a:cxnLst>
                <a:cxn ang="0">
                  <a:pos x="308" y="28"/>
                </a:cxn>
                <a:cxn ang="0">
                  <a:pos x="298" y="25"/>
                </a:cxn>
                <a:cxn ang="0">
                  <a:pos x="272" y="10"/>
                </a:cxn>
                <a:cxn ang="0">
                  <a:pos x="251" y="2"/>
                </a:cxn>
                <a:cxn ang="0">
                  <a:pos x="243" y="12"/>
                </a:cxn>
                <a:cxn ang="0">
                  <a:pos x="237" y="27"/>
                </a:cxn>
                <a:cxn ang="0">
                  <a:pos x="215" y="21"/>
                </a:cxn>
                <a:cxn ang="0">
                  <a:pos x="193" y="24"/>
                </a:cxn>
                <a:cxn ang="0">
                  <a:pos x="192" y="6"/>
                </a:cxn>
                <a:cxn ang="0">
                  <a:pos x="172" y="8"/>
                </a:cxn>
                <a:cxn ang="0">
                  <a:pos x="149" y="13"/>
                </a:cxn>
                <a:cxn ang="0">
                  <a:pos x="130" y="12"/>
                </a:cxn>
                <a:cxn ang="0">
                  <a:pos x="112" y="27"/>
                </a:cxn>
                <a:cxn ang="0">
                  <a:pos x="108" y="47"/>
                </a:cxn>
                <a:cxn ang="0">
                  <a:pos x="103" y="66"/>
                </a:cxn>
                <a:cxn ang="0">
                  <a:pos x="90" y="80"/>
                </a:cxn>
                <a:cxn ang="0">
                  <a:pos x="67" y="82"/>
                </a:cxn>
                <a:cxn ang="0">
                  <a:pos x="48" y="105"/>
                </a:cxn>
                <a:cxn ang="0">
                  <a:pos x="53" y="130"/>
                </a:cxn>
                <a:cxn ang="0">
                  <a:pos x="65" y="146"/>
                </a:cxn>
                <a:cxn ang="0">
                  <a:pos x="55" y="152"/>
                </a:cxn>
                <a:cxn ang="0">
                  <a:pos x="33" y="142"/>
                </a:cxn>
                <a:cxn ang="0">
                  <a:pos x="22" y="152"/>
                </a:cxn>
                <a:cxn ang="0">
                  <a:pos x="31" y="166"/>
                </a:cxn>
                <a:cxn ang="0">
                  <a:pos x="40" y="193"/>
                </a:cxn>
                <a:cxn ang="0">
                  <a:pos x="37" y="213"/>
                </a:cxn>
                <a:cxn ang="0">
                  <a:pos x="22" y="228"/>
                </a:cxn>
                <a:cxn ang="0">
                  <a:pos x="4" y="245"/>
                </a:cxn>
                <a:cxn ang="0">
                  <a:pos x="6" y="265"/>
                </a:cxn>
                <a:cxn ang="0">
                  <a:pos x="31" y="254"/>
                </a:cxn>
                <a:cxn ang="0">
                  <a:pos x="50" y="245"/>
                </a:cxn>
                <a:cxn ang="0">
                  <a:pos x="57" y="228"/>
                </a:cxn>
                <a:cxn ang="0">
                  <a:pos x="71" y="234"/>
                </a:cxn>
                <a:cxn ang="0">
                  <a:pos x="87" y="234"/>
                </a:cxn>
                <a:cxn ang="0">
                  <a:pos x="87" y="219"/>
                </a:cxn>
                <a:cxn ang="0">
                  <a:pos x="104" y="204"/>
                </a:cxn>
                <a:cxn ang="0">
                  <a:pos x="112" y="195"/>
                </a:cxn>
                <a:cxn ang="0">
                  <a:pos x="131" y="200"/>
                </a:cxn>
                <a:cxn ang="0">
                  <a:pos x="151" y="207"/>
                </a:cxn>
                <a:cxn ang="0">
                  <a:pos x="168" y="198"/>
                </a:cxn>
                <a:cxn ang="0">
                  <a:pos x="186" y="185"/>
                </a:cxn>
                <a:cxn ang="0">
                  <a:pos x="205" y="168"/>
                </a:cxn>
                <a:cxn ang="0">
                  <a:pos x="212" y="160"/>
                </a:cxn>
                <a:cxn ang="0">
                  <a:pos x="201" y="167"/>
                </a:cxn>
                <a:cxn ang="0">
                  <a:pos x="209" y="154"/>
                </a:cxn>
                <a:cxn ang="0">
                  <a:pos x="221" y="151"/>
                </a:cxn>
                <a:cxn ang="0">
                  <a:pos x="220" y="159"/>
                </a:cxn>
                <a:cxn ang="0">
                  <a:pos x="238" y="151"/>
                </a:cxn>
                <a:cxn ang="0">
                  <a:pos x="261" y="140"/>
                </a:cxn>
                <a:cxn ang="0">
                  <a:pos x="257" y="135"/>
                </a:cxn>
                <a:cxn ang="0">
                  <a:pos x="270" y="135"/>
                </a:cxn>
                <a:cxn ang="0">
                  <a:pos x="282" y="124"/>
                </a:cxn>
                <a:cxn ang="0">
                  <a:pos x="286" y="115"/>
                </a:cxn>
                <a:cxn ang="0">
                  <a:pos x="295" y="103"/>
                </a:cxn>
                <a:cxn ang="0">
                  <a:pos x="298" y="98"/>
                </a:cxn>
                <a:cxn ang="0">
                  <a:pos x="290" y="80"/>
                </a:cxn>
                <a:cxn ang="0">
                  <a:pos x="299" y="57"/>
                </a:cxn>
                <a:cxn ang="0">
                  <a:pos x="325" y="46"/>
                </a:cxn>
                <a:cxn ang="0">
                  <a:pos x="325" y="37"/>
                </a:cxn>
              </a:cxnLst>
              <a:rect l="0" t="0" r="r" b="b"/>
              <a:pathLst>
                <a:path w="333" h="266">
                  <a:moveTo>
                    <a:pt x="325" y="37"/>
                  </a:moveTo>
                  <a:cubicBezTo>
                    <a:pt x="323" y="37"/>
                    <a:pt x="319" y="37"/>
                    <a:pt x="317" y="36"/>
                  </a:cubicBezTo>
                  <a:cubicBezTo>
                    <a:pt x="315" y="36"/>
                    <a:pt x="312" y="34"/>
                    <a:pt x="311" y="33"/>
                  </a:cubicBezTo>
                  <a:cubicBezTo>
                    <a:pt x="310" y="32"/>
                    <a:pt x="308" y="29"/>
                    <a:pt x="308" y="28"/>
                  </a:cubicBezTo>
                  <a:cubicBezTo>
                    <a:pt x="308" y="27"/>
                    <a:pt x="307" y="27"/>
                    <a:pt x="306" y="27"/>
                  </a:cubicBezTo>
                  <a:cubicBezTo>
                    <a:pt x="305" y="27"/>
                    <a:pt x="303" y="29"/>
                    <a:pt x="302" y="29"/>
                  </a:cubicBezTo>
                  <a:cubicBezTo>
                    <a:pt x="301" y="30"/>
                    <a:pt x="299" y="30"/>
                    <a:pt x="299" y="29"/>
                  </a:cubicBezTo>
                  <a:cubicBezTo>
                    <a:pt x="299" y="29"/>
                    <a:pt x="298" y="27"/>
                    <a:pt x="298" y="25"/>
                  </a:cubicBezTo>
                  <a:cubicBezTo>
                    <a:pt x="298" y="24"/>
                    <a:pt x="297" y="21"/>
                    <a:pt x="296" y="20"/>
                  </a:cubicBezTo>
                  <a:cubicBezTo>
                    <a:pt x="295" y="19"/>
                    <a:pt x="291" y="19"/>
                    <a:pt x="289" y="18"/>
                  </a:cubicBezTo>
                  <a:cubicBezTo>
                    <a:pt x="285" y="16"/>
                    <a:pt x="281" y="15"/>
                    <a:pt x="278" y="13"/>
                  </a:cubicBezTo>
                  <a:cubicBezTo>
                    <a:pt x="276" y="11"/>
                    <a:pt x="272" y="10"/>
                    <a:pt x="272" y="10"/>
                  </a:cubicBezTo>
                  <a:cubicBezTo>
                    <a:pt x="270" y="9"/>
                    <a:pt x="267" y="8"/>
                    <a:pt x="265" y="8"/>
                  </a:cubicBezTo>
                  <a:cubicBezTo>
                    <a:pt x="264" y="8"/>
                    <a:pt x="262" y="8"/>
                    <a:pt x="261" y="8"/>
                  </a:cubicBezTo>
                  <a:cubicBezTo>
                    <a:pt x="260" y="7"/>
                    <a:pt x="259" y="5"/>
                    <a:pt x="257" y="4"/>
                  </a:cubicBezTo>
                  <a:cubicBezTo>
                    <a:pt x="256" y="3"/>
                    <a:pt x="254" y="3"/>
                    <a:pt x="251" y="2"/>
                  </a:cubicBezTo>
                  <a:cubicBezTo>
                    <a:pt x="249" y="2"/>
                    <a:pt x="246" y="1"/>
                    <a:pt x="244" y="0"/>
                  </a:cubicBezTo>
                  <a:cubicBezTo>
                    <a:pt x="242" y="0"/>
                    <a:pt x="241" y="1"/>
                    <a:pt x="242" y="3"/>
                  </a:cubicBezTo>
                  <a:cubicBezTo>
                    <a:pt x="242" y="5"/>
                    <a:pt x="243" y="7"/>
                    <a:pt x="243" y="9"/>
                  </a:cubicBezTo>
                  <a:cubicBezTo>
                    <a:pt x="243" y="11"/>
                    <a:pt x="243" y="11"/>
                    <a:pt x="243" y="12"/>
                  </a:cubicBezTo>
                  <a:cubicBezTo>
                    <a:pt x="242" y="13"/>
                    <a:pt x="242" y="14"/>
                    <a:pt x="242" y="16"/>
                  </a:cubicBezTo>
                  <a:cubicBezTo>
                    <a:pt x="242" y="17"/>
                    <a:pt x="242" y="18"/>
                    <a:pt x="242" y="19"/>
                  </a:cubicBezTo>
                  <a:cubicBezTo>
                    <a:pt x="242" y="20"/>
                    <a:pt x="241" y="22"/>
                    <a:pt x="241" y="23"/>
                  </a:cubicBezTo>
                  <a:cubicBezTo>
                    <a:pt x="241" y="24"/>
                    <a:pt x="239" y="26"/>
                    <a:pt x="237" y="27"/>
                  </a:cubicBezTo>
                  <a:cubicBezTo>
                    <a:pt x="235" y="29"/>
                    <a:pt x="233" y="28"/>
                    <a:pt x="233" y="26"/>
                  </a:cubicBezTo>
                  <a:cubicBezTo>
                    <a:pt x="232" y="24"/>
                    <a:pt x="229" y="23"/>
                    <a:pt x="227" y="25"/>
                  </a:cubicBezTo>
                  <a:cubicBezTo>
                    <a:pt x="225" y="25"/>
                    <a:pt x="223" y="25"/>
                    <a:pt x="221" y="24"/>
                  </a:cubicBezTo>
                  <a:cubicBezTo>
                    <a:pt x="219" y="22"/>
                    <a:pt x="216" y="21"/>
                    <a:pt x="215" y="21"/>
                  </a:cubicBezTo>
                  <a:cubicBezTo>
                    <a:pt x="213" y="22"/>
                    <a:pt x="211" y="22"/>
                    <a:pt x="210" y="22"/>
                  </a:cubicBezTo>
                  <a:cubicBezTo>
                    <a:pt x="209" y="22"/>
                    <a:pt x="207" y="23"/>
                    <a:pt x="205" y="25"/>
                  </a:cubicBezTo>
                  <a:cubicBezTo>
                    <a:pt x="204" y="26"/>
                    <a:pt x="200" y="27"/>
                    <a:pt x="199" y="25"/>
                  </a:cubicBezTo>
                  <a:cubicBezTo>
                    <a:pt x="197" y="24"/>
                    <a:pt x="194" y="24"/>
                    <a:pt x="193" y="24"/>
                  </a:cubicBezTo>
                  <a:cubicBezTo>
                    <a:pt x="192" y="24"/>
                    <a:pt x="191" y="23"/>
                    <a:pt x="191" y="21"/>
                  </a:cubicBezTo>
                  <a:cubicBezTo>
                    <a:pt x="191" y="20"/>
                    <a:pt x="191" y="17"/>
                    <a:pt x="193" y="15"/>
                  </a:cubicBezTo>
                  <a:cubicBezTo>
                    <a:pt x="194" y="14"/>
                    <a:pt x="195" y="12"/>
                    <a:pt x="195" y="10"/>
                  </a:cubicBezTo>
                  <a:cubicBezTo>
                    <a:pt x="195" y="8"/>
                    <a:pt x="194" y="7"/>
                    <a:pt x="192" y="6"/>
                  </a:cubicBezTo>
                  <a:cubicBezTo>
                    <a:pt x="191" y="5"/>
                    <a:pt x="189" y="5"/>
                    <a:pt x="187" y="6"/>
                  </a:cubicBezTo>
                  <a:cubicBezTo>
                    <a:pt x="185" y="7"/>
                    <a:pt x="182" y="8"/>
                    <a:pt x="181" y="7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77" y="6"/>
                    <a:pt x="174" y="7"/>
                    <a:pt x="172" y="8"/>
                  </a:cubicBezTo>
                  <a:cubicBezTo>
                    <a:pt x="169" y="9"/>
                    <a:pt x="166" y="9"/>
                    <a:pt x="165" y="9"/>
                  </a:cubicBezTo>
                  <a:cubicBezTo>
                    <a:pt x="165" y="8"/>
                    <a:pt x="162" y="9"/>
                    <a:pt x="161" y="12"/>
                  </a:cubicBezTo>
                  <a:cubicBezTo>
                    <a:pt x="159" y="14"/>
                    <a:pt x="157" y="14"/>
                    <a:pt x="155" y="14"/>
                  </a:cubicBezTo>
                  <a:cubicBezTo>
                    <a:pt x="154" y="15"/>
                    <a:pt x="151" y="14"/>
                    <a:pt x="149" y="13"/>
                  </a:cubicBezTo>
                  <a:cubicBezTo>
                    <a:pt x="148" y="12"/>
                    <a:pt x="145" y="11"/>
                    <a:pt x="144" y="10"/>
                  </a:cubicBezTo>
                  <a:cubicBezTo>
                    <a:pt x="142" y="9"/>
                    <a:pt x="140" y="7"/>
                    <a:pt x="139" y="6"/>
                  </a:cubicBezTo>
                  <a:cubicBezTo>
                    <a:pt x="137" y="6"/>
                    <a:pt x="135" y="6"/>
                    <a:pt x="135" y="7"/>
                  </a:cubicBezTo>
                  <a:cubicBezTo>
                    <a:pt x="134" y="9"/>
                    <a:pt x="132" y="11"/>
                    <a:pt x="130" y="12"/>
                  </a:cubicBezTo>
                  <a:cubicBezTo>
                    <a:pt x="128" y="13"/>
                    <a:pt x="125" y="14"/>
                    <a:pt x="124" y="16"/>
                  </a:cubicBezTo>
                  <a:cubicBezTo>
                    <a:pt x="123" y="17"/>
                    <a:pt x="121" y="19"/>
                    <a:pt x="118" y="20"/>
                  </a:cubicBezTo>
                  <a:cubicBezTo>
                    <a:pt x="117" y="21"/>
                    <a:pt x="114" y="22"/>
                    <a:pt x="114" y="24"/>
                  </a:cubicBezTo>
                  <a:cubicBezTo>
                    <a:pt x="113" y="25"/>
                    <a:pt x="112" y="26"/>
                    <a:pt x="112" y="27"/>
                  </a:cubicBezTo>
                  <a:cubicBezTo>
                    <a:pt x="112" y="27"/>
                    <a:pt x="112" y="30"/>
                    <a:pt x="112" y="32"/>
                  </a:cubicBezTo>
                  <a:cubicBezTo>
                    <a:pt x="112" y="33"/>
                    <a:pt x="112" y="36"/>
                    <a:pt x="112" y="37"/>
                  </a:cubicBezTo>
                  <a:cubicBezTo>
                    <a:pt x="112" y="38"/>
                    <a:pt x="112" y="41"/>
                    <a:pt x="110" y="42"/>
                  </a:cubicBezTo>
                  <a:cubicBezTo>
                    <a:pt x="110" y="43"/>
                    <a:pt x="109" y="45"/>
                    <a:pt x="108" y="47"/>
                  </a:cubicBezTo>
                  <a:cubicBezTo>
                    <a:pt x="107" y="48"/>
                    <a:pt x="106" y="50"/>
                    <a:pt x="105" y="52"/>
                  </a:cubicBezTo>
                  <a:cubicBezTo>
                    <a:pt x="105" y="53"/>
                    <a:pt x="104" y="56"/>
                    <a:pt x="104" y="56"/>
                  </a:cubicBezTo>
                  <a:cubicBezTo>
                    <a:pt x="103" y="57"/>
                    <a:pt x="102" y="59"/>
                    <a:pt x="101" y="61"/>
                  </a:cubicBezTo>
                  <a:cubicBezTo>
                    <a:pt x="101" y="62"/>
                    <a:pt x="101" y="64"/>
                    <a:pt x="103" y="66"/>
                  </a:cubicBezTo>
                  <a:cubicBezTo>
                    <a:pt x="104" y="67"/>
                    <a:pt x="104" y="68"/>
                    <a:pt x="102" y="68"/>
                  </a:cubicBezTo>
                  <a:cubicBezTo>
                    <a:pt x="101" y="68"/>
                    <a:pt x="99" y="69"/>
                    <a:pt x="98" y="70"/>
                  </a:cubicBezTo>
                  <a:cubicBezTo>
                    <a:pt x="97" y="72"/>
                    <a:pt x="96" y="74"/>
                    <a:pt x="95" y="76"/>
                  </a:cubicBezTo>
                  <a:cubicBezTo>
                    <a:pt x="94" y="78"/>
                    <a:pt x="92" y="79"/>
                    <a:pt x="90" y="80"/>
                  </a:cubicBezTo>
                  <a:cubicBezTo>
                    <a:pt x="89" y="81"/>
                    <a:pt x="87" y="82"/>
                    <a:pt x="85" y="81"/>
                  </a:cubicBezTo>
                  <a:cubicBezTo>
                    <a:pt x="83" y="81"/>
                    <a:pt x="81" y="81"/>
                    <a:pt x="79" y="81"/>
                  </a:cubicBezTo>
                  <a:cubicBezTo>
                    <a:pt x="77" y="81"/>
                    <a:pt x="74" y="81"/>
                    <a:pt x="73" y="82"/>
                  </a:cubicBezTo>
                  <a:cubicBezTo>
                    <a:pt x="71" y="82"/>
                    <a:pt x="68" y="83"/>
                    <a:pt x="67" y="82"/>
                  </a:cubicBezTo>
                  <a:cubicBezTo>
                    <a:pt x="65" y="82"/>
                    <a:pt x="64" y="84"/>
                    <a:pt x="62" y="85"/>
                  </a:cubicBezTo>
                  <a:cubicBezTo>
                    <a:pt x="61" y="88"/>
                    <a:pt x="59" y="91"/>
                    <a:pt x="58" y="93"/>
                  </a:cubicBezTo>
                  <a:cubicBezTo>
                    <a:pt x="58" y="95"/>
                    <a:pt x="54" y="97"/>
                    <a:pt x="52" y="99"/>
                  </a:cubicBezTo>
                  <a:cubicBezTo>
                    <a:pt x="50" y="101"/>
                    <a:pt x="48" y="103"/>
                    <a:pt x="48" y="105"/>
                  </a:cubicBezTo>
                  <a:cubicBezTo>
                    <a:pt x="48" y="107"/>
                    <a:pt x="48" y="110"/>
                    <a:pt x="48" y="112"/>
                  </a:cubicBezTo>
                  <a:cubicBezTo>
                    <a:pt x="49" y="114"/>
                    <a:pt x="49" y="116"/>
                    <a:pt x="49" y="117"/>
                  </a:cubicBezTo>
                  <a:cubicBezTo>
                    <a:pt x="49" y="119"/>
                    <a:pt x="50" y="121"/>
                    <a:pt x="51" y="123"/>
                  </a:cubicBezTo>
                  <a:cubicBezTo>
                    <a:pt x="52" y="124"/>
                    <a:pt x="52" y="128"/>
                    <a:pt x="53" y="130"/>
                  </a:cubicBezTo>
                  <a:cubicBezTo>
                    <a:pt x="53" y="133"/>
                    <a:pt x="53" y="135"/>
                    <a:pt x="53" y="137"/>
                  </a:cubicBezTo>
                  <a:cubicBezTo>
                    <a:pt x="53" y="139"/>
                    <a:pt x="54" y="141"/>
                    <a:pt x="54" y="141"/>
                  </a:cubicBezTo>
                  <a:cubicBezTo>
                    <a:pt x="55" y="141"/>
                    <a:pt x="58" y="142"/>
                    <a:pt x="60" y="144"/>
                  </a:cubicBezTo>
                  <a:cubicBezTo>
                    <a:pt x="62" y="145"/>
                    <a:pt x="64" y="145"/>
                    <a:pt x="65" y="146"/>
                  </a:cubicBezTo>
                  <a:cubicBezTo>
                    <a:pt x="66" y="147"/>
                    <a:pt x="67" y="149"/>
                    <a:pt x="68" y="150"/>
                  </a:cubicBezTo>
                  <a:cubicBezTo>
                    <a:pt x="68" y="152"/>
                    <a:pt x="67" y="153"/>
                    <a:pt x="65" y="154"/>
                  </a:cubicBezTo>
                  <a:cubicBezTo>
                    <a:pt x="64" y="154"/>
                    <a:pt x="61" y="154"/>
                    <a:pt x="59" y="154"/>
                  </a:cubicBezTo>
                  <a:cubicBezTo>
                    <a:pt x="58" y="153"/>
                    <a:pt x="55" y="152"/>
                    <a:pt x="55" y="152"/>
                  </a:cubicBezTo>
                  <a:cubicBezTo>
                    <a:pt x="53" y="152"/>
                    <a:pt x="50" y="152"/>
                    <a:pt x="49" y="152"/>
                  </a:cubicBezTo>
                  <a:cubicBezTo>
                    <a:pt x="47" y="153"/>
                    <a:pt x="46" y="153"/>
                    <a:pt x="44" y="152"/>
                  </a:cubicBezTo>
                  <a:cubicBezTo>
                    <a:pt x="43" y="150"/>
                    <a:pt x="40" y="148"/>
                    <a:pt x="39" y="147"/>
                  </a:cubicBezTo>
                  <a:cubicBezTo>
                    <a:pt x="38" y="145"/>
                    <a:pt x="35" y="143"/>
                    <a:pt x="33" y="142"/>
                  </a:cubicBezTo>
                  <a:cubicBezTo>
                    <a:pt x="31" y="140"/>
                    <a:pt x="28" y="139"/>
                    <a:pt x="26" y="140"/>
                  </a:cubicBezTo>
                  <a:cubicBezTo>
                    <a:pt x="24" y="140"/>
                    <a:pt x="22" y="141"/>
                    <a:pt x="21" y="143"/>
                  </a:cubicBezTo>
                  <a:cubicBezTo>
                    <a:pt x="21" y="145"/>
                    <a:pt x="21" y="147"/>
                    <a:pt x="21" y="148"/>
                  </a:cubicBezTo>
                  <a:cubicBezTo>
                    <a:pt x="21" y="150"/>
                    <a:pt x="22" y="151"/>
                    <a:pt x="22" y="152"/>
                  </a:cubicBezTo>
                  <a:cubicBezTo>
                    <a:pt x="24" y="152"/>
                    <a:pt x="26" y="154"/>
                    <a:pt x="27" y="155"/>
                  </a:cubicBezTo>
                  <a:cubicBezTo>
                    <a:pt x="28" y="156"/>
                    <a:pt x="29" y="156"/>
                    <a:pt x="30" y="156"/>
                  </a:cubicBezTo>
                  <a:cubicBezTo>
                    <a:pt x="30" y="157"/>
                    <a:pt x="31" y="159"/>
                    <a:pt x="31" y="161"/>
                  </a:cubicBezTo>
                  <a:cubicBezTo>
                    <a:pt x="31" y="162"/>
                    <a:pt x="31" y="165"/>
                    <a:pt x="31" y="166"/>
                  </a:cubicBezTo>
                  <a:cubicBezTo>
                    <a:pt x="31" y="168"/>
                    <a:pt x="32" y="171"/>
                    <a:pt x="32" y="172"/>
                  </a:cubicBezTo>
                  <a:cubicBezTo>
                    <a:pt x="34" y="174"/>
                    <a:pt x="36" y="176"/>
                    <a:pt x="38" y="179"/>
                  </a:cubicBezTo>
                  <a:cubicBezTo>
                    <a:pt x="39" y="181"/>
                    <a:pt x="40" y="184"/>
                    <a:pt x="39" y="187"/>
                  </a:cubicBezTo>
                  <a:cubicBezTo>
                    <a:pt x="38" y="189"/>
                    <a:pt x="38" y="192"/>
                    <a:pt x="40" y="193"/>
                  </a:cubicBezTo>
                  <a:cubicBezTo>
                    <a:pt x="41" y="195"/>
                    <a:pt x="43" y="197"/>
                    <a:pt x="43" y="199"/>
                  </a:cubicBezTo>
                  <a:cubicBezTo>
                    <a:pt x="43" y="201"/>
                    <a:pt x="43" y="203"/>
                    <a:pt x="42" y="204"/>
                  </a:cubicBezTo>
                  <a:cubicBezTo>
                    <a:pt x="42" y="206"/>
                    <a:pt x="40" y="208"/>
                    <a:pt x="39" y="209"/>
                  </a:cubicBezTo>
                  <a:cubicBezTo>
                    <a:pt x="38" y="209"/>
                    <a:pt x="37" y="211"/>
                    <a:pt x="37" y="213"/>
                  </a:cubicBezTo>
                  <a:cubicBezTo>
                    <a:pt x="37" y="214"/>
                    <a:pt x="37" y="216"/>
                    <a:pt x="36" y="215"/>
                  </a:cubicBezTo>
                  <a:cubicBezTo>
                    <a:pt x="35" y="215"/>
                    <a:pt x="32" y="215"/>
                    <a:pt x="29" y="217"/>
                  </a:cubicBezTo>
                  <a:cubicBezTo>
                    <a:pt x="27" y="219"/>
                    <a:pt x="25" y="222"/>
                    <a:pt x="24" y="223"/>
                  </a:cubicBezTo>
                  <a:cubicBezTo>
                    <a:pt x="24" y="224"/>
                    <a:pt x="23" y="226"/>
                    <a:pt x="22" y="228"/>
                  </a:cubicBezTo>
                  <a:cubicBezTo>
                    <a:pt x="21" y="228"/>
                    <a:pt x="21" y="230"/>
                    <a:pt x="19" y="232"/>
                  </a:cubicBezTo>
                  <a:cubicBezTo>
                    <a:pt x="18" y="234"/>
                    <a:pt x="15" y="235"/>
                    <a:pt x="14" y="237"/>
                  </a:cubicBezTo>
                  <a:cubicBezTo>
                    <a:pt x="13" y="239"/>
                    <a:pt x="9" y="241"/>
                    <a:pt x="7" y="241"/>
                  </a:cubicBezTo>
                  <a:cubicBezTo>
                    <a:pt x="6" y="241"/>
                    <a:pt x="4" y="243"/>
                    <a:pt x="4" y="245"/>
                  </a:cubicBezTo>
                  <a:cubicBezTo>
                    <a:pt x="4" y="246"/>
                    <a:pt x="3" y="248"/>
                    <a:pt x="3" y="250"/>
                  </a:cubicBezTo>
                  <a:cubicBezTo>
                    <a:pt x="3" y="251"/>
                    <a:pt x="2" y="254"/>
                    <a:pt x="1" y="256"/>
                  </a:cubicBezTo>
                  <a:cubicBezTo>
                    <a:pt x="0" y="259"/>
                    <a:pt x="0" y="262"/>
                    <a:pt x="1" y="264"/>
                  </a:cubicBezTo>
                  <a:cubicBezTo>
                    <a:pt x="1" y="265"/>
                    <a:pt x="4" y="266"/>
                    <a:pt x="6" y="265"/>
                  </a:cubicBezTo>
                  <a:cubicBezTo>
                    <a:pt x="8" y="265"/>
                    <a:pt x="10" y="264"/>
                    <a:pt x="11" y="264"/>
                  </a:cubicBezTo>
                  <a:cubicBezTo>
                    <a:pt x="13" y="264"/>
                    <a:pt x="15" y="262"/>
                    <a:pt x="16" y="262"/>
                  </a:cubicBezTo>
                  <a:cubicBezTo>
                    <a:pt x="18" y="260"/>
                    <a:pt x="21" y="258"/>
                    <a:pt x="23" y="257"/>
                  </a:cubicBezTo>
                  <a:cubicBezTo>
                    <a:pt x="24" y="256"/>
                    <a:pt x="28" y="255"/>
                    <a:pt x="31" y="254"/>
                  </a:cubicBezTo>
                  <a:cubicBezTo>
                    <a:pt x="32" y="254"/>
                    <a:pt x="36" y="253"/>
                    <a:pt x="38" y="253"/>
                  </a:cubicBezTo>
                  <a:cubicBezTo>
                    <a:pt x="40" y="254"/>
                    <a:pt x="42" y="254"/>
                    <a:pt x="44" y="253"/>
                  </a:cubicBezTo>
                  <a:cubicBezTo>
                    <a:pt x="45" y="253"/>
                    <a:pt x="48" y="251"/>
                    <a:pt x="48" y="251"/>
                  </a:cubicBezTo>
                  <a:cubicBezTo>
                    <a:pt x="49" y="249"/>
                    <a:pt x="50" y="247"/>
                    <a:pt x="50" y="245"/>
                  </a:cubicBezTo>
                  <a:cubicBezTo>
                    <a:pt x="50" y="244"/>
                    <a:pt x="50" y="241"/>
                    <a:pt x="49" y="240"/>
                  </a:cubicBezTo>
                  <a:cubicBezTo>
                    <a:pt x="49" y="238"/>
                    <a:pt x="50" y="235"/>
                    <a:pt x="51" y="234"/>
                  </a:cubicBezTo>
                  <a:cubicBezTo>
                    <a:pt x="52" y="232"/>
                    <a:pt x="53" y="229"/>
                    <a:pt x="54" y="228"/>
                  </a:cubicBezTo>
                  <a:cubicBezTo>
                    <a:pt x="54" y="227"/>
                    <a:pt x="56" y="228"/>
                    <a:pt x="57" y="228"/>
                  </a:cubicBezTo>
                  <a:cubicBezTo>
                    <a:pt x="58" y="230"/>
                    <a:pt x="59" y="233"/>
                    <a:pt x="61" y="233"/>
                  </a:cubicBezTo>
                  <a:cubicBezTo>
                    <a:pt x="62" y="234"/>
                    <a:pt x="63" y="237"/>
                    <a:pt x="63" y="238"/>
                  </a:cubicBezTo>
                  <a:cubicBezTo>
                    <a:pt x="64" y="239"/>
                    <a:pt x="64" y="239"/>
                    <a:pt x="66" y="238"/>
                  </a:cubicBezTo>
                  <a:cubicBezTo>
                    <a:pt x="68" y="237"/>
                    <a:pt x="71" y="236"/>
                    <a:pt x="71" y="234"/>
                  </a:cubicBezTo>
                  <a:cubicBezTo>
                    <a:pt x="73" y="232"/>
                    <a:pt x="75" y="231"/>
                    <a:pt x="77" y="231"/>
                  </a:cubicBezTo>
                  <a:cubicBezTo>
                    <a:pt x="78" y="231"/>
                    <a:pt x="79" y="232"/>
                    <a:pt x="80" y="234"/>
                  </a:cubicBezTo>
                  <a:cubicBezTo>
                    <a:pt x="80" y="235"/>
                    <a:pt x="81" y="235"/>
                    <a:pt x="82" y="235"/>
                  </a:cubicBezTo>
                  <a:cubicBezTo>
                    <a:pt x="84" y="234"/>
                    <a:pt x="86" y="234"/>
                    <a:pt x="87" y="234"/>
                  </a:cubicBezTo>
                  <a:cubicBezTo>
                    <a:pt x="88" y="234"/>
                    <a:pt x="88" y="232"/>
                    <a:pt x="88" y="231"/>
                  </a:cubicBezTo>
                  <a:cubicBezTo>
                    <a:pt x="88" y="229"/>
                    <a:pt x="88" y="228"/>
                    <a:pt x="89" y="227"/>
                  </a:cubicBezTo>
                  <a:cubicBezTo>
                    <a:pt x="90" y="226"/>
                    <a:pt x="89" y="224"/>
                    <a:pt x="88" y="223"/>
                  </a:cubicBezTo>
                  <a:cubicBezTo>
                    <a:pt x="87" y="223"/>
                    <a:pt x="87" y="221"/>
                    <a:pt x="87" y="219"/>
                  </a:cubicBezTo>
                  <a:cubicBezTo>
                    <a:pt x="87" y="217"/>
                    <a:pt x="89" y="216"/>
                    <a:pt x="91" y="215"/>
                  </a:cubicBezTo>
                  <a:cubicBezTo>
                    <a:pt x="92" y="214"/>
                    <a:pt x="95" y="213"/>
                    <a:pt x="97" y="211"/>
                  </a:cubicBezTo>
                  <a:cubicBezTo>
                    <a:pt x="100" y="210"/>
                    <a:pt x="102" y="209"/>
                    <a:pt x="103" y="208"/>
                  </a:cubicBezTo>
                  <a:cubicBezTo>
                    <a:pt x="104" y="207"/>
                    <a:pt x="104" y="205"/>
                    <a:pt x="104" y="204"/>
                  </a:cubicBezTo>
                  <a:cubicBezTo>
                    <a:pt x="103" y="203"/>
                    <a:pt x="103" y="201"/>
                    <a:pt x="103" y="200"/>
                  </a:cubicBezTo>
                  <a:cubicBezTo>
                    <a:pt x="103" y="199"/>
                    <a:pt x="104" y="199"/>
                    <a:pt x="107" y="199"/>
                  </a:cubicBezTo>
                  <a:cubicBezTo>
                    <a:pt x="109" y="200"/>
                    <a:pt x="110" y="199"/>
                    <a:pt x="110" y="197"/>
                  </a:cubicBezTo>
                  <a:cubicBezTo>
                    <a:pt x="110" y="196"/>
                    <a:pt x="111" y="195"/>
                    <a:pt x="112" y="195"/>
                  </a:cubicBezTo>
                  <a:cubicBezTo>
                    <a:pt x="114" y="196"/>
                    <a:pt x="116" y="196"/>
                    <a:pt x="117" y="196"/>
                  </a:cubicBezTo>
                  <a:cubicBezTo>
                    <a:pt x="117" y="196"/>
                    <a:pt x="119" y="195"/>
                    <a:pt x="121" y="195"/>
                  </a:cubicBezTo>
                  <a:cubicBezTo>
                    <a:pt x="122" y="195"/>
                    <a:pt x="125" y="195"/>
                    <a:pt x="126" y="196"/>
                  </a:cubicBezTo>
                  <a:cubicBezTo>
                    <a:pt x="127" y="197"/>
                    <a:pt x="130" y="199"/>
                    <a:pt x="131" y="200"/>
                  </a:cubicBezTo>
                  <a:cubicBezTo>
                    <a:pt x="131" y="203"/>
                    <a:pt x="133" y="205"/>
                    <a:pt x="134" y="206"/>
                  </a:cubicBezTo>
                  <a:cubicBezTo>
                    <a:pt x="135" y="207"/>
                    <a:pt x="137" y="208"/>
                    <a:pt x="139" y="208"/>
                  </a:cubicBezTo>
                  <a:cubicBezTo>
                    <a:pt x="142" y="208"/>
                    <a:pt x="144" y="208"/>
                    <a:pt x="145" y="208"/>
                  </a:cubicBezTo>
                  <a:cubicBezTo>
                    <a:pt x="147" y="208"/>
                    <a:pt x="149" y="207"/>
                    <a:pt x="151" y="207"/>
                  </a:cubicBezTo>
                  <a:cubicBezTo>
                    <a:pt x="152" y="207"/>
                    <a:pt x="155" y="206"/>
                    <a:pt x="157" y="206"/>
                  </a:cubicBezTo>
                  <a:cubicBezTo>
                    <a:pt x="159" y="205"/>
                    <a:pt x="160" y="204"/>
                    <a:pt x="161" y="203"/>
                  </a:cubicBezTo>
                  <a:cubicBezTo>
                    <a:pt x="162" y="201"/>
                    <a:pt x="163" y="200"/>
                    <a:pt x="165" y="200"/>
                  </a:cubicBezTo>
                  <a:cubicBezTo>
                    <a:pt x="166" y="200"/>
                    <a:pt x="167" y="199"/>
                    <a:pt x="168" y="198"/>
                  </a:cubicBezTo>
                  <a:cubicBezTo>
                    <a:pt x="168" y="196"/>
                    <a:pt x="170" y="193"/>
                    <a:pt x="171" y="193"/>
                  </a:cubicBezTo>
                  <a:cubicBezTo>
                    <a:pt x="172" y="192"/>
                    <a:pt x="175" y="190"/>
                    <a:pt x="179" y="189"/>
                  </a:cubicBezTo>
                  <a:cubicBezTo>
                    <a:pt x="182" y="187"/>
                    <a:pt x="185" y="186"/>
                    <a:pt x="186" y="185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8" y="184"/>
                    <a:pt x="190" y="181"/>
                    <a:pt x="193" y="179"/>
                  </a:cubicBezTo>
                  <a:cubicBezTo>
                    <a:pt x="195" y="178"/>
                    <a:pt x="198" y="175"/>
                    <a:pt x="199" y="174"/>
                  </a:cubicBezTo>
                  <a:cubicBezTo>
                    <a:pt x="200" y="173"/>
                    <a:pt x="201" y="171"/>
                    <a:pt x="202" y="171"/>
                  </a:cubicBezTo>
                  <a:cubicBezTo>
                    <a:pt x="203" y="171"/>
                    <a:pt x="205" y="169"/>
                    <a:pt x="205" y="168"/>
                  </a:cubicBezTo>
                  <a:cubicBezTo>
                    <a:pt x="206" y="167"/>
                    <a:pt x="207" y="166"/>
                    <a:pt x="208" y="165"/>
                  </a:cubicBezTo>
                  <a:cubicBezTo>
                    <a:pt x="208" y="165"/>
                    <a:pt x="209" y="164"/>
                    <a:pt x="211" y="164"/>
                  </a:cubicBezTo>
                  <a:cubicBezTo>
                    <a:pt x="212" y="164"/>
                    <a:pt x="213" y="163"/>
                    <a:pt x="213" y="162"/>
                  </a:cubicBezTo>
                  <a:cubicBezTo>
                    <a:pt x="213" y="161"/>
                    <a:pt x="212" y="160"/>
                    <a:pt x="212" y="160"/>
                  </a:cubicBezTo>
                  <a:cubicBezTo>
                    <a:pt x="212" y="159"/>
                    <a:pt x="210" y="159"/>
                    <a:pt x="209" y="160"/>
                  </a:cubicBezTo>
                  <a:cubicBezTo>
                    <a:pt x="207" y="160"/>
                    <a:pt x="205" y="161"/>
                    <a:pt x="205" y="162"/>
                  </a:cubicBezTo>
                  <a:cubicBezTo>
                    <a:pt x="204" y="163"/>
                    <a:pt x="203" y="165"/>
                    <a:pt x="203" y="166"/>
                  </a:cubicBezTo>
                  <a:cubicBezTo>
                    <a:pt x="204" y="166"/>
                    <a:pt x="203" y="167"/>
                    <a:pt x="201" y="167"/>
                  </a:cubicBezTo>
                  <a:cubicBezTo>
                    <a:pt x="200" y="167"/>
                    <a:pt x="199" y="166"/>
                    <a:pt x="199" y="165"/>
                  </a:cubicBezTo>
                  <a:cubicBezTo>
                    <a:pt x="199" y="164"/>
                    <a:pt x="201" y="162"/>
                    <a:pt x="202" y="161"/>
                  </a:cubicBezTo>
                  <a:cubicBezTo>
                    <a:pt x="204" y="160"/>
                    <a:pt x="205" y="158"/>
                    <a:pt x="206" y="157"/>
                  </a:cubicBezTo>
                  <a:cubicBezTo>
                    <a:pt x="207" y="156"/>
                    <a:pt x="208" y="154"/>
                    <a:pt x="209" y="154"/>
                  </a:cubicBezTo>
                  <a:cubicBezTo>
                    <a:pt x="209" y="154"/>
                    <a:pt x="211" y="153"/>
                    <a:pt x="212" y="152"/>
                  </a:cubicBezTo>
                  <a:cubicBezTo>
                    <a:pt x="212" y="152"/>
                    <a:pt x="214" y="150"/>
                    <a:pt x="215" y="149"/>
                  </a:cubicBezTo>
                  <a:cubicBezTo>
                    <a:pt x="217" y="147"/>
                    <a:pt x="219" y="147"/>
                    <a:pt x="220" y="148"/>
                  </a:cubicBezTo>
                  <a:cubicBezTo>
                    <a:pt x="220" y="148"/>
                    <a:pt x="221" y="150"/>
                    <a:pt x="221" y="151"/>
                  </a:cubicBezTo>
                  <a:cubicBezTo>
                    <a:pt x="221" y="152"/>
                    <a:pt x="221" y="153"/>
                    <a:pt x="221" y="154"/>
                  </a:cubicBezTo>
                  <a:cubicBezTo>
                    <a:pt x="221" y="155"/>
                    <a:pt x="221" y="156"/>
                    <a:pt x="219" y="157"/>
                  </a:cubicBezTo>
                  <a:cubicBezTo>
                    <a:pt x="218" y="157"/>
                    <a:pt x="217" y="158"/>
                    <a:pt x="217" y="158"/>
                  </a:cubicBezTo>
                  <a:cubicBezTo>
                    <a:pt x="218" y="159"/>
                    <a:pt x="219" y="159"/>
                    <a:pt x="220" y="159"/>
                  </a:cubicBezTo>
                  <a:cubicBezTo>
                    <a:pt x="221" y="159"/>
                    <a:pt x="222" y="158"/>
                    <a:pt x="224" y="158"/>
                  </a:cubicBezTo>
                  <a:cubicBezTo>
                    <a:pt x="225" y="157"/>
                    <a:pt x="227" y="156"/>
                    <a:pt x="229" y="156"/>
                  </a:cubicBezTo>
                  <a:cubicBezTo>
                    <a:pt x="229" y="155"/>
                    <a:pt x="231" y="154"/>
                    <a:pt x="232" y="154"/>
                  </a:cubicBezTo>
                  <a:cubicBezTo>
                    <a:pt x="233" y="153"/>
                    <a:pt x="236" y="152"/>
                    <a:pt x="238" y="151"/>
                  </a:cubicBezTo>
                  <a:cubicBezTo>
                    <a:pt x="241" y="151"/>
                    <a:pt x="245" y="149"/>
                    <a:pt x="246" y="149"/>
                  </a:cubicBezTo>
                  <a:cubicBezTo>
                    <a:pt x="249" y="148"/>
                    <a:pt x="252" y="147"/>
                    <a:pt x="254" y="146"/>
                  </a:cubicBezTo>
                  <a:cubicBezTo>
                    <a:pt x="256" y="146"/>
                    <a:pt x="259" y="144"/>
                    <a:pt x="261" y="143"/>
                  </a:cubicBezTo>
                  <a:cubicBezTo>
                    <a:pt x="262" y="142"/>
                    <a:pt x="262" y="140"/>
                    <a:pt x="261" y="140"/>
                  </a:cubicBezTo>
                  <a:cubicBezTo>
                    <a:pt x="260" y="140"/>
                    <a:pt x="258" y="138"/>
                    <a:pt x="257" y="137"/>
                  </a:cubicBezTo>
                  <a:cubicBezTo>
                    <a:pt x="255" y="136"/>
                    <a:pt x="255" y="136"/>
                    <a:pt x="255" y="136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5" y="135"/>
                    <a:pt x="255" y="135"/>
                    <a:pt x="257" y="135"/>
                  </a:cubicBezTo>
                  <a:cubicBezTo>
                    <a:pt x="258" y="135"/>
                    <a:pt x="260" y="135"/>
                    <a:pt x="261" y="136"/>
                  </a:cubicBezTo>
                  <a:cubicBezTo>
                    <a:pt x="263" y="137"/>
                    <a:pt x="265" y="138"/>
                    <a:pt x="265" y="139"/>
                  </a:cubicBezTo>
                  <a:cubicBezTo>
                    <a:pt x="266" y="139"/>
                    <a:pt x="268" y="139"/>
                    <a:pt x="268" y="138"/>
                  </a:cubicBezTo>
                  <a:cubicBezTo>
                    <a:pt x="268" y="137"/>
                    <a:pt x="270" y="136"/>
                    <a:pt x="270" y="135"/>
                  </a:cubicBezTo>
                  <a:cubicBezTo>
                    <a:pt x="271" y="134"/>
                    <a:pt x="271" y="133"/>
                    <a:pt x="272" y="132"/>
                  </a:cubicBezTo>
                  <a:cubicBezTo>
                    <a:pt x="272" y="130"/>
                    <a:pt x="273" y="128"/>
                    <a:pt x="274" y="128"/>
                  </a:cubicBezTo>
                  <a:cubicBezTo>
                    <a:pt x="275" y="127"/>
                    <a:pt x="276" y="126"/>
                    <a:pt x="277" y="126"/>
                  </a:cubicBezTo>
                  <a:cubicBezTo>
                    <a:pt x="279" y="126"/>
                    <a:pt x="281" y="125"/>
                    <a:pt x="282" y="124"/>
                  </a:cubicBezTo>
                  <a:cubicBezTo>
                    <a:pt x="283" y="124"/>
                    <a:pt x="285" y="121"/>
                    <a:pt x="286" y="119"/>
                  </a:cubicBezTo>
                  <a:cubicBezTo>
                    <a:pt x="287" y="118"/>
                    <a:pt x="287" y="118"/>
                    <a:pt x="287" y="118"/>
                  </a:cubicBezTo>
                  <a:cubicBezTo>
                    <a:pt x="288" y="117"/>
                    <a:pt x="288" y="116"/>
                    <a:pt x="287" y="115"/>
                  </a:cubicBezTo>
                  <a:cubicBezTo>
                    <a:pt x="287" y="115"/>
                    <a:pt x="287" y="115"/>
                    <a:pt x="286" y="115"/>
                  </a:cubicBezTo>
                  <a:cubicBezTo>
                    <a:pt x="285" y="114"/>
                    <a:pt x="285" y="113"/>
                    <a:pt x="286" y="112"/>
                  </a:cubicBezTo>
                  <a:cubicBezTo>
                    <a:pt x="287" y="110"/>
                    <a:pt x="288" y="108"/>
                    <a:pt x="289" y="108"/>
                  </a:cubicBezTo>
                  <a:cubicBezTo>
                    <a:pt x="290" y="108"/>
                    <a:pt x="291" y="107"/>
                    <a:pt x="292" y="106"/>
                  </a:cubicBezTo>
                  <a:cubicBezTo>
                    <a:pt x="293" y="105"/>
                    <a:pt x="295" y="104"/>
                    <a:pt x="295" y="103"/>
                  </a:cubicBezTo>
                  <a:cubicBezTo>
                    <a:pt x="296" y="103"/>
                    <a:pt x="297" y="101"/>
                    <a:pt x="298" y="101"/>
                  </a:cubicBezTo>
                  <a:cubicBezTo>
                    <a:pt x="298" y="100"/>
                    <a:pt x="298" y="100"/>
                    <a:pt x="298" y="100"/>
                  </a:cubicBezTo>
                  <a:cubicBezTo>
                    <a:pt x="299" y="100"/>
                    <a:pt x="299" y="99"/>
                    <a:pt x="299" y="99"/>
                  </a:cubicBezTo>
                  <a:cubicBezTo>
                    <a:pt x="299" y="99"/>
                    <a:pt x="299" y="99"/>
                    <a:pt x="298" y="98"/>
                  </a:cubicBezTo>
                  <a:cubicBezTo>
                    <a:pt x="298" y="97"/>
                    <a:pt x="297" y="96"/>
                    <a:pt x="296" y="96"/>
                  </a:cubicBezTo>
                  <a:cubicBezTo>
                    <a:pt x="294" y="95"/>
                    <a:pt x="294" y="94"/>
                    <a:pt x="294" y="93"/>
                  </a:cubicBezTo>
                  <a:cubicBezTo>
                    <a:pt x="295" y="92"/>
                    <a:pt x="295" y="90"/>
                    <a:pt x="294" y="88"/>
                  </a:cubicBezTo>
                  <a:cubicBezTo>
                    <a:pt x="293" y="86"/>
                    <a:pt x="291" y="83"/>
                    <a:pt x="290" y="80"/>
                  </a:cubicBezTo>
                  <a:cubicBezTo>
                    <a:pt x="289" y="78"/>
                    <a:pt x="288" y="75"/>
                    <a:pt x="288" y="74"/>
                  </a:cubicBezTo>
                  <a:cubicBezTo>
                    <a:pt x="288" y="72"/>
                    <a:pt x="289" y="69"/>
                    <a:pt x="290" y="69"/>
                  </a:cubicBezTo>
                  <a:cubicBezTo>
                    <a:pt x="291" y="68"/>
                    <a:pt x="292" y="65"/>
                    <a:pt x="294" y="63"/>
                  </a:cubicBezTo>
                  <a:cubicBezTo>
                    <a:pt x="294" y="62"/>
                    <a:pt x="297" y="58"/>
                    <a:pt x="299" y="57"/>
                  </a:cubicBezTo>
                  <a:cubicBezTo>
                    <a:pt x="301" y="56"/>
                    <a:pt x="303" y="54"/>
                    <a:pt x="305" y="53"/>
                  </a:cubicBezTo>
                  <a:cubicBezTo>
                    <a:pt x="306" y="52"/>
                    <a:pt x="309" y="51"/>
                    <a:pt x="311" y="50"/>
                  </a:cubicBezTo>
                  <a:cubicBezTo>
                    <a:pt x="314" y="50"/>
                    <a:pt x="317" y="49"/>
                    <a:pt x="318" y="48"/>
                  </a:cubicBezTo>
                  <a:cubicBezTo>
                    <a:pt x="319" y="48"/>
                    <a:pt x="323" y="47"/>
                    <a:pt x="325" y="46"/>
                  </a:cubicBezTo>
                  <a:cubicBezTo>
                    <a:pt x="326" y="45"/>
                    <a:pt x="330" y="44"/>
                    <a:pt x="331" y="44"/>
                  </a:cubicBezTo>
                  <a:cubicBezTo>
                    <a:pt x="332" y="44"/>
                    <a:pt x="332" y="44"/>
                    <a:pt x="332" y="44"/>
                  </a:cubicBezTo>
                  <a:cubicBezTo>
                    <a:pt x="333" y="43"/>
                    <a:pt x="333" y="41"/>
                    <a:pt x="332" y="41"/>
                  </a:cubicBezTo>
                  <a:cubicBezTo>
                    <a:pt x="330" y="39"/>
                    <a:pt x="326" y="38"/>
                    <a:pt x="325" y="3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4616D24E-9018-2349-84CF-49A483D1C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786" y="1466228"/>
              <a:ext cx="84172" cy="97946"/>
            </a:xfrm>
            <a:custGeom>
              <a:avLst/>
              <a:gdLst/>
              <a:ahLst/>
              <a:cxnLst>
                <a:cxn ang="0">
                  <a:pos x="7" y="51"/>
                </a:cxn>
                <a:cxn ang="0">
                  <a:pos x="12" y="52"/>
                </a:cxn>
                <a:cxn ang="0">
                  <a:pos x="17" y="53"/>
                </a:cxn>
                <a:cxn ang="0">
                  <a:pos x="21" y="52"/>
                </a:cxn>
                <a:cxn ang="0">
                  <a:pos x="29" y="49"/>
                </a:cxn>
                <a:cxn ang="0">
                  <a:pos x="36" y="49"/>
                </a:cxn>
                <a:cxn ang="0">
                  <a:pos x="41" y="44"/>
                </a:cxn>
                <a:cxn ang="0">
                  <a:pos x="43" y="43"/>
                </a:cxn>
                <a:cxn ang="0">
                  <a:pos x="44" y="42"/>
                </a:cxn>
                <a:cxn ang="0">
                  <a:pos x="44" y="39"/>
                </a:cxn>
                <a:cxn ang="0">
                  <a:pos x="42" y="38"/>
                </a:cxn>
                <a:cxn ang="0">
                  <a:pos x="36" y="31"/>
                </a:cxn>
                <a:cxn ang="0">
                  <a:pos x="37" y="27"/>
                </a:cxn>
                <a:cxn ang="0">
                  <a:pos x="40" y="22"/>
                </a:cxn>
                <a:cxn ang="0">
                  <a:pos x="41" y="17"/>
                </a:cxn>
                <a:cxn ang="0">
                  <a:pos x="41" y="12"/>
                </a:cxn>
                <a:cxn ang="0">
                  <a:pos x="39" y="6"/>
                </a:cxn>
                <a:cxn ang="0">
                  <a:pos x="33" y="2"/>
                </a:cxn>
                <a:cxn ang="0">
                  <a:pos x="25" y="2"/>
                </a:cxn>
                <a:cxn ang="0">
                  <a:pos x="20" y="4"/>
                </a:cxn>
                <a:cxn ang="0">
                  <a:pos x="15" y="7"/>
                </a:cxn>
                <a:cxn ang="0">
                  <a:pos x="10" y="7"/>
                </a:cxn>
                <a:cxn ang="0">
                  <a:pos x="6" y="10"/>
                </a:cxn>
                <a:cxn ang="0">
                  <a:pos x="5" y="12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5" y="18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3" y="49"/>
                </a:cxn>
                <a:cxn ang="0">
                  <a:pos x="7" y="51"/>
                </a:cxn>
              </a:cxnLst>
              <a:rect l="0" t="0" r="r" b="b"/>
              <a:pathLst>
                <a:path w="45" h="53">
                  <a:moveTo>
                    <a:pt x="7" y="51"/>
                  </a:moveTo>
                  <a:cubicBezTo>
                    <a:pt x="8" y="51"/>
                    <a:pt x="11" y="51"/>
                    <a:pt x="12" y="52"/>
                  </a:cubicBezTo>
                  <a:cubicBezTo>
                    <a:pt x="13" y="52"/>
                    <a:pt x="16" y="53"/>
                    <a:pt x="17" y="53"/>
                  </a:cubicBezTo>
                  <a:cubicBezTo>
                    <a:pt x="18" y="53"/>
                    <a:pt x="21" y="53"/>
                    <a:pt x="21" y="52"/>
                  </a:cubicBezTo>
                  <a:cubicBezTo>
                    <a:pt x="23" y="51"/>
                    <a:pt x="27" y="49"/>
                    <a:pt x="29" y="49"/>
                  </a:cubicBezTo>
                  <a:cubicBezTo>
                    <a:pt x="31" y="49"/>
                    <a:pt x="35" y="49"/>
                    <a:pt x="36" y="49"/>
                  </a:cubicBezTo>
                  <a:cubicBezTo>
                    <a:pt x="38" y="48"/>
                    <a:pt x="39" y="46"/>
                    <a:pt x="41" y="44"/>
                  </a:cubicBezTo>
                  <a:cubicBezTo>
                    <a:pt x="41" y="44"/>
                    <a:pt x="41" y="44"/>
                    <a:pt x="43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1"/>
                    <a:pt x="45" y="40"/>
                    <a:pt x="44" y="39"/>
                  </a:cubicBezTo>
                  <a:cubicBezTo>
                    <a:pt x="44" y="39"/>
                    <a:pt x="44" y="39"/>
                    <a:pt x="42" y="38"/>
                  </a:cubicBezTo>
                  <a:cubicBezTo>
                    <a:pt x="39" y="36"/>
                    <a:pt x="37" y="33"/>
                    <a:pt x="36" y="31"/>
                  </a:cubicBezTo>
                  <a:cubicBezTo>
                    <a:pt x="36" y="29"/>
                    <a:pt x="36" y="28"/>
                    <a:pt x="37" y="27"/>
                  </a:cubicBezTo>
                  <a:cubicBezTo>
                    <a:pt x="38" y="26"/>
                    <a:pt x="39" y="24"/>
                    <a:pt x="40" y="22"/>
                  </a:cubicBezTo>
                  <a:cubicBezTo>
                    <a:pt x="40" y="20"/>
                    <a:pt x="41" y="17"/>
                    <a:pt x="41" y="17"/>
                  </a:cubicBezTo>
                  <a:cubicBezTo>
                    <a:pt x="41" y="15"/>
                    <a:pt x="41" y="12"/>
                    <a:pt x="41" y="12"/>
                  </a:cubicBezTo>
                  <a:cubicBezTo>
                    <a:pt x="41" y="10"/>
                    <a:pt x="40" y="7"/>
                    <a:pt x="39" y="6"/>
                  </a:cubicBezTo>
                  <a:cubicBezTo>
                    <a:pt x="37" y="5"/>
                    <a:pt x="34" y="2"/>
                    <a:pt x="33" y="2"/>
                  </a:cubicBezTo>
                  <a:cubicBezTo>
                    <a:pt x="30" y="1"/>
                    <a:pt x="27" y="0"/>
                    <a:pt x="25" y="2"/>
                  </a:cubicBezTo>
                  <a:cubicBezTo>
                    <a:pt x="24" y="3"/>
                    <a:pt x="21" y="4"/>
                    <a:pt x="20" y="4"/>
                  </a:cubicBezTo>
                  <a:cubicBezTo>
                    <a:pt x="18" y="5"/>
                    <a:pt x="16" y="6"/>
                    <a:pt x="15" y="7"/>
                  </a:cubicBezTo>
                  <a:cubicBezTo>
                    <a:pt x="14" y="7"/>
                    <a:pt x="12" y="7"/>
                    <a:pt x="10" y="7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5"/>
                    <a:pt x="6" y="17"/>
                    <a:pt x="5" y="18"/>
                  </a:cubicBezTo>
                  <a:cubicBezTo>
                    <a:pt x="5" y="19"/>
                    <a:pt x="5" y="23"/>
                    <a:pt x="4" y="25"/>
                  </a:cubicBezTo>
                  <a:cubicBezTo>
                    <a:pt x="3" y="27"/>
                    <a:pt x="2" y="30"/>
                    <a:pt x="1" y="32"/>
                  </a:cubicBezTo>
                  <a:cubicBezTo>
                    <a:pt x="1" y="34"/>
                    <a:pt x="1" y="36"/>
                    <a:pt x="0" y="37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" y="47"/>
                    <a:pt x="3" y="49"/>
                  </a:cubicBezTo>
                  <a:cubicBezTo>
                    <a:pt x="3" y="50"/>
                    <a:pt x="6" y="51"/>
                    <a:pt x="7" y="51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0F9CE31B-F8AD-5345-B8FB-FE8AFEC38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504" y="2950722"/>
              <a:ext cx="433104" cy="554007"/>
            </a:xfrm>
            <a:custGeom>
              <a:avLst/>
              <a:gdLst/>
              <a:ahLst/>
              <a:cxnLst>
                <a:cxn ang="0">
                  <a:pos x="218" y="4"/>
                </a:cxn>
                <a:cxn ang="0">
                  <a:pos x="201" y="10"/>
                </a:cxn>
                <a:cxn ang="0">
                  <a:pos x="186" y="14"/>
                </a:cxn>
                <a:cxn ang="0">
                  <a:pos x="172" y="21"/>
                </a:cxn>
                <a:cxn ang="0">
                  <a:pos x="154" y="22"/>
                </a:cxn>
                <a:cxn ang="0">
                  <a:pos x="140" y="36"/>
                </a:cxn>
                <a:cxn ang="0">
                  <a:pos x="121" y="42"/>
                </a:cxn>
                <a:cxn ang="0">
                  <a:pos x="107" y="36"/>
                </a:cxn>
                <a:cxn ang="0">
                  <a:pos x="91" y="42"/>
                </a:cxn>
                <a:cxn ang="0">
                  <a:pos x="82" y="55"/>
                </a:cxn>
                <a:cxn ang="0">
                  <a:pos x="69" y="69"/>
                </a:cxn>
                <a:cxn ang="0">
                  <a:pos x="83" y="72"/>
                </a:cxn>
                <a:cxn ang="0">
                  <a:pos x="82" y="85"/>
                </a:cxn>
                <a:cxn ang="0">
                  <a:pos x="68" y="93"/>
                </a:cxn>
                <a:cxn ang="0">
                  <a:pos x="41" y="93"/>
                </a:cxn>
                <a:cxn ang="0">
                  <a:pos x="23" y="102"/>
                </a:cxn>
                <a:cxn ang="0">
                  <a:pos x="10" y="101"/>
                </a:cxn>
                <a:cxn ang="0">
                  <a:pos x="4" y="111"/>
                </a:cxn>
                <a:cxn ang="0">
                  <a:pos x="14" y="123"/>
                </a:cxn>
                <a:cxn ang="0">
                  <a:pos x="28" y="127"/>
                </a:cxn>
                <a:cxn ang="0">
                  <a:pos x="26" y="140"/>
                </a:cxn>
                <a:cxn ang="0">
                  <a:pos x="37" y="155"/>
                </a:cxn>
                <a:cxn ang="0">
                  <a:pos x="33" y="173"/>
                </a:cxn>
                <a:cxn ang="0">
                  <a:pos x="49" y="178"/>
                </a:cxn>
                <a:cxn ang="0">
                  <a:pos x="58" y="188"/>
                </a:cxn>
                <a:cxn ang="0">
                  <a:pos x="56" y="206"/>
                </a:cxn>
                <a:cxn ang="0">
                  <a:pos x="61" y="220"/>
                </a:cxn>
                <a:cxn ang="0">
                  <a:pos x="57" y="244"/>
                </a:cxn>
                <a:cxn ang="0">
                  <a:pos x="52" y="259"/>
                </a:cxn>
                <a:cxn ang="0">
                  <a:pos x="54" y="276"/>
                </a:cxn>
                <a:cxn ang="0">
                  <a:pos x="50" y="289"/>
                </a:cxn>
                <a:cxn ang="0">
                  <a:pos x="56" y="305"/>
                </a:cxn>
                <a:cxn ang="0">
                  <a:pos x="83" y="300"/>
                </a:cxn>
                <a:cxn ang="0">
                  <a:pos x="105" y="280"/>
                </a:cxn>
                <a:cxn ang="0">
                  <a:pos x="109" y="261"/>
                </a:cxn>
                <a:cxn ang="0">
                  <a:pos x="136" y="245"/>
                </a:cxn>
                <a:cxn ang="0">
                  <a:pos x="169" y="240"/>
                </a:cxn>
                <a:cxn ang="0">
                  <a:pos x="183" y="244"/>
                </a:cxn>
                <a:cxn ang="0">
                  <a:pos x="167" y="236"/>
                </a:cxn>
                <a:cxn ang="0">
                  <a:pos x="155" y="222"/>
                </a:cxn>
                <a:cxn ang="0">
                  <a:pos x="170" y="200"/>
                </a:cxn>
                <a:cxn ang="0">
                  <a:pos x="177" y="183"/>
                </a:cxn>
                <a:cxn ang="0">
                  <a:pos x="188" y="177"/>
                </a:cxn>
                <a:cxn ang="0">
                  <a:pos x="198" y="180"/>
                </a:cxn>
                <a:cxn ang="0">
                  <a:pos x="205" y="181"/>
                </a:cxn>
                <a:cxn ang="0">
                  <a:pos x="208" y="164"/>
                </a:cxn>
                <a:cxn ang="0">
                  <a:pos x="208" y="145"/>
                </a:cxn>
                <a:cxn ang="0">
                  <a:pos x="206" y="139"/>
                </a:cxn>
                <a:cxn ang="0">
                  <a:pos x="209" y="130"/>
                </a:cxn>
                <a:cxn ang="0">
                  <a:pos x="205" y="116"/>
                </a:cxn>
                <a:cxn ang="0">
                  <a:pos x="207" y="94"/>
                </a:cxn>
                <a:cxn ang="0">
                  <a:pos x="200" y="87"/>
                </a:cxn>
                <a:cxn ang="0">
                  <a:pos x="197" y="89"/>
                </a:cxn>
                <a:cxn ang="0">
                  <a:pos x="207" y="82"/>
                </a:cxn>
                <a:cxn ang="0">
                  <a:pos x="223" y="65"/>
                </a:cxn>
                <a:cxn ang="0">
                  <a:pos x="232" y="44"/>
                </a:cxn>
                <a:cxn ang="0">
                  <a:pos x="236" y="18"/>
                </a:cxn>
              </a:cxnLst>
              <a:rect l="0" t="0" r="r" b="b"/>
              <a:pathLst>
                <a:path w="239" h="306">
                  <a:moveTo>
                    <a:pt x="232" y="0"/>
                  </a:moveTo>
                  <a:cubicBezTo>
                    <a:pt x="232" y="0"/>
                    <a:pt x="230" y="0"/>
                    <a:pt x="227" y="0"/>
                  </a:cubicBezTo>
                  <a:cubicBezTo>
                    <a:pt x="224" y="0"/>
                    <a:pt x="221" y="0"/>
                    <a:pt x="220" y="1"/>
                  </a:cubicBezTo>
                  <a:cubicBezTo>
                    <a:pt x="219" y="2"/>
                    <a:pt x="218" y="3"/>
                    <a:pt x="218" y="4"/>
                  </a:cubicBezTo>
                  <a:cubicBezTo>
                    <a:pt x="218" y="5"/>
                    <a:pt x="217" y="5"/>
                    <a:pt x="217" y="6"/>
                  </a:cubicBezTo>
                  <a:cubicBezTo>
                    <a:pt x="215" y="7"/>
                    <a:pt x="212" y="9"/>
                    <a:pt x="210" y="10"/>
                  </a:cubicBezTo>
                  <a:cubicBezTo>
                    <a:pt x="209" y="11"/>
                    <a:pt x="207" y="11"/>
                    <a:pt x="205" y="11"/>
                  </a:cubicBezTo>
                  <a:cubicBezTo>
                    <a:pt x="204" y="10"/>
                    <a:pt x="201" y="10"/>
                    <a:pt x="201" y="10"/>
                  </a:cubicBezTo>
                  <a:cubicBezTo>
                    <a:pt x="199" y="10"/>
                    <a:pt x="197" y="9"/>
                    <a:pt x="196" y="9"/>
                  </a:cubicBezTo>
                  <a:cubicBezTo>
                    <a:pt x="195" y="9"/>
                    <a:pt x="193" y="8"/>
                    <a:pt x="193" y="7"/>
                  </a:cubicBezTo>
                  <a:cubicBezTo>
                    <a:pt x="192" y="7"/>
                    <a:pt x="190" y="8"/>
                    <a:pt x="190" y="10"/>
                  </a:cubicBezTo>
                  <a:cubicBezTo>
                    <a:pt x="189" y="10"/>
                    <a:pt x="188" y="13"/>
                    <a:pt x="186" y="14"/>
                  </a:cubicBezTo>
                  <a:cubicBezTo>
                    <a:pt x="185" y="15"/>
                    <a:pt x="185" y="16"/>
                    <a:pt x="184" y="16"/>
                  </a:cubicBezTo>
                  <a:cubicBezTo>
                    <a:pt x="184" y="17"/>
                    <a:pt x="182" y="18"/>
                    <a:pt x="181" y="18"/>
                  </a:cubicBezTo>
                  <a:cubicBezTo>
                    <a:pt x="180" y="18"/>
                    <a:pt x="177" y="18"/>
                    <a:pt x="177" y="18"/>
                  </a:cubicBezTo>
                  <a:cubicBezTo>
                    <a:pt x="175" y="19"/>
                    <a:pt x="173" y="20"/>
                    <a:pt x="172" y="21"/>
                  </a:cubicBezTo>
                  <a:cubicBezTo>
                    <a:pt x="171" y="22"/>
                    <a:pt x="169" y="24"/>
                    <a:pt x="169" y="24"/>
                  </a:cubicBezTo>
                  <a:cubicBezTo>
                    <a:pt x="168" y="24"/>
                    <a:pt x="166" y="25"/>
                    <a:pt x="164" y="24"/>
                  </a:cubicBezTo>
                  <a:cubicBezTo>
                    <a:pt x="162" y="24"/>
                    <a:pt x="161" y="24"/>
                    <a:pt x="159" y="23"/>
                  </a:cubicBezTo>
                  <a:cubicBezTo>
                    <a:pt x="158" y="23"/>
                    <a:pt x="155" y="22"/>
                    <a:pt x="154" y="22"/>
                  </a:cubicBezTo>
                  <a:cubicBezTo>
                    <a:pt x="153" y="22"/>
                    <a:pt x="151" y="23"/>
                    <a:pt x="148" y="23"/>
                  </a:cubicBezTo>
                  <a:cubicBezTo>
                    <a:pt x="146" y="24"/>
                    <a:pt x="144" y="25"/>
                    <a:pt x="144" y="26"/>
                  </a:cubicBezTo>
                  <a:cubicBezTo>
                    <a:pt x="143" y="27"/>
                    <a:pt x="143" y="29"/>
                    <a:pt x="142" y="30"/>
                  </a:cubicBezTo>
                  <a:cubicBezTo>
                    <a:pt x="142" y="32"/>
                    <a:pt x="141" y="34"/>
                    <a:pt x="140" y="36"/>
                  </a:cubicBezTo>
                  <a:cubicBezTo>
                    <a:pt x="139" y="37"/>
                    <a:pt x="138" y="40"/>
                    <a:pt x="136" y="41"/>
                  </a:cubicBezTo>
                  <a:cubicBezTo>
                    <a:pt x="134" y="43"/>
                    <a:pt x="131" y="45"/>
                    <a:pt x="130" y="45"/>
                  </a:cubicBezTo>
                  <a:cubicBezTo>
                    <a:pt x="129" y="46"/>
                    <a:pt x="126" y="45"/>
                    <a:pt x="124" y="44"/>
                  </a:cubicBezTo>
                  <a:cubicBezTo>
                    <a:pt x="122" y="43"/>
                    <a:pt x="121" y="42"/>
                    <a:pt x="121" y="42"/>
                  </a:cubicBezTo>
                  <a:cubicBezTo>
                    <a:pt x="121" y="42"/>
                    <a:pt x="121" y="41"/>
                    <a:pt x="119" y="40"/>
                  </a:cubicBezTo>
                  <a:cubicBezTo>
                    <a:pt x="118" y="39"/>
                    <a:pt x="115" y="38"/>
                    <a:pt x="114" y="38"/>
                  </a:cubicBezTo>
                  <a:cubicBezTo>
                    <a:pt x="113" y="39"/>
                    <a:pt x="112" y="38"/>
                    <a:pt x="111" y="37"/>
                  </a:cubicBezTo>
                  <a:cubicBezTo>
                    <a:pt x="110" y="36"/>
                    <a:pt x="108" y="36"/>
                    <a:pt x="107" y="36"/>
                  </a:cubicBezTo>
                  <a:cubicBezTo>
                    <a:pt x="106" y="36"/>
                    <a:pt x="104" y="36"/>
                    <a:pt x="102" y="35"/>
                  </a:cubicBezTo>
                  <a:cubicBezTo>
                    <a:pt x="99" y="34"/>
                    <a:pt x="96" y="34"/>
                    <a:pt x="96" y="35"/>
                  </a:cubicBezTo>
                  <a:cubicBezTo>
                    <a:pt x="94" y="36"/>
                    <a:pt x="93" y="36"/>
                    <a:pt x="93" y="38"/>
                  </a:cubicBezTo>
                  <a:cubicBezTo>
                    <a:pt x="93" y="39"/>
                    <a:pt x="92" y="41"/>
                    <a:pt x="91" y="42"/>
                  </a:cubicBezTo>
                  <a:cubicBezTo>
                    <a:pt x="90" y="43"/>
                    <a:pt x="88" y="43"/>
                    <a:pt x="87" y="43"/>
                  </a:cubicBezTo>
                  <a:cubicBezTo>
                    <a:pt x="84" y="43"/>
                    <a:pt x="82" y="44"/>
                    <a:pt x="82" y="45"/>
                  </a:cubicBezTo>
                  <a:cubicBezTo>
                    <a:pt x="81" y="46"/>
                    <a:pt x="81" y="49"/>
                    <a:pt x="81" y="50"/>
                  </a:cubicBezTo>
                  <a:cubicBezTo>
                    <a:pt x="82" y="52"/>
                    <a:pt x="82" y="55"/>
                    <a:pt x="82" y="55"/>
                  </a:cubicBezTo>
                  <a:cubicBezTo>
                    <a:pt x="82" y="56"/>
                    <a:pt x="81" y="58"/>
                    <a:pt x="81" y="60"/>
                  </a:cubicBezTo>
                  <a:cubicBezTo>
                    <a:pt x="81" y="61"/>
                    <a:pt x="80" y="63"/>
                    <a:pt x="78" y="64"/>
                  </a:cubicBezTo>
                  <a:cubicBezTo>
                    <a:pt x="77" y="65"/>
                    <a:pt x="74" y="66"/>
                    <a:pt x="73" y="67"/>
                  </a:cubicBezTo>
                  <a:cubicBezTo>
                    <a:pt x="71" y="68"/>
                    <a:pt x="69" y="69"/>
                    <a:pt x="69" y="69"/>
                  </a:cubicBezTo>
                  <a:cubicBezTo>
                    <a:pt x="69" y="69"/>
                    <a:pt x="70" y="70"/>
                    <a:pt x="71" y="71"/>
                  </a:cubicBezTo>
                  <a:cubicBezTo>
                    <a:pt x="72" y="72"/>
                    <a:pt x="73" y="73"/>
                    <a:pt x="74" y="73"/>
                  </a:cubicBezTo>
                  <a:cubicBezTo>
                    <a:pt x="74" y="72"/>
                    <a:pt x="76" y="72"/>
                    <a:pt x="77" y="72"/>
                  </a:cubicBezTo>
                  <a:cubicBezTo>
                    <a:pt x="79" y="72"/>
                    <a:pt x="82" y="72"/>
                    <a:pt x="83" y="72"/>
                  </a:cubicBezTo>
                  <a:cubicBezTo>
                    <a:pt x="85" y="73"/>
                    <a:pt x="87" y="74"/>
                    <a:pt x="88" y="75"/>
                  </a:cubicBezTo>
                  <a:cubicBezTo>
                    <a:pt x="89" y="76"/>
                    <a:pt x="89" y="77"/>
                    <a:pt x="88" y="79"/>
                  </a:cubicBezTo>
                  <a:cubicBezTo>
                    <a:pt x="87" y="80"/>
                    <a:pt x="85" y="82"/>
                    <a:pt x="84" y="82"/>
                  </a:cubicBezTo>
                  <a:cubicBezTo>
                    <a:pt x="83" y="84"/>
                    <a:pt x="82" y="85"/>
                    <a:pt x="82" y="85"/>
                  </a:cubicBezTo>
                  <a:cubicBezTo>
                    <a:pt x="82" y="85"/>
                    <a:pt x="81" y="84"/>
                    <a:pt x="79" y="84"/>
                  </a:cubicBezTo>
                  <a:cubicBezTo>
                    <a:pt x="77" y="84"/>
                    <a:pt x="76" y="85"/>
                    <a:pt x="75" y="86"/>
                  </a:cubicBezTo>
                  <a:cubicBezTo>
                    <a:pt x="73" y="87"/>
                    <a:pt x="72" y="89"/>
                    <a:pt x="71" y="90"/>
                  </a:cubicBezTo>
                  <a:cubicBezTo>
                    <a:pt x="71" y="91"/>
                    <a:pt x="69" y="93"/>
                    <a:pt x="68" y="93"/>
                  </a:cubicBezTo>
                  <a:cubicBezTo>
                    <a:pt x="67" y="94"/>
                    <a:pt x="65" y="93"/>
                    <a:pt x="63" y="93"/>
                  </a:cubicBezTo>
                  <a:cubicBezTo>
                    <a:pt x="62" y="92"/>
                    <a:pt x="59" y="92"/>
                    <a:pt x="56" y="92"/>
                  </a:cubicBezTo>
                  <a:cubicBezTo>
                    <a:pt x="54" y="92"/>
                    <a:pt x="50" y="92"/>
                    <a:pt x="48" y="91"/>
                  </a:cubicBezTo>
                  <a:cubicBezTo>
                    <a:pt x="46" y="91"/>
                    <a:pt x="43" y="92"/>
                    <a:pt x="41" y="93"/>
                  </a:cubicBezTo>
                  <a:cubicBezTo>
                    <a:pt x="39" y="95"/>
                    <a:pt x="36" y="97"/>
                    <a:pt x="36" y="99"/>
                  </a:cubicBezTo>
                  <a:cubicBezTo>
                    <a:pt x="36" y="101"/>
                    <a:pt x="35" y="102"/>
                    <a:pt x="33" y="102"/>
                  </a:cubicBezTo>
                  <a:cubicBezTo>
                    <a:pt x="32" y="102"/>
                    <a:pt x="29" y="102"/>
                    <a:pt x="28" y="102"/>
                  </a:cubicBezTo>
                  <a:cubicBezTo>
                    <a:pt x="28" y="102"/>
                    <a:pt x="25" y="102"/>
                    <a:pt x="23" y="102"/>
                  </a:cubicBezTo>
                  <a:cubicBezTo>
                    <a:pt x="21" y="102"/>
                    <a:pt x="19" y="100"/>
                    <a:pt x="19" y="99"/>
                  </a:cubicBezTo>
                  <a:cubicBezTo>
                    <a:pt x="18" y="98"/>
                    <a:pt x="16" y="98"/>
                    <a:pt x="14" y="99"/>
                  </a:cubicBezTo>
                  <a:cubicBezTo>
                    <a:pt x="13" y="99"/>
                    <a:pt x="11" y="99"/>
                    <a:pt x="11" y="99"/>
                  </a:cubicBezTo>
                  <a:cubicBezTo>
                    <a:pt x="11" y="99"/>
                    <a:pt x="11" y="100"/>
                    <a:pt x="10" y="101"/>
                  </a:cubicBezTo>
                  <a:cubicBezTo>
                    <a:pt x="9" y="103"/>
                    <a:pt x="6" y="104"/>
                    <a:pt x="5" y="104"/>
                  </a:cubicBezTo>
                  <a:cubicBezTo>
                    <a:pt x="3" y="104"/>
                    <a:pt x="2" y="105"/>
                    <a:pt x="1" y="105"/>
                  </a:cubicBezTo>
                  <a:cubicBezTo>
                    <a:pt x="0" y="105"/>
                    <a:pt x="0" y="106"/>
                    <a:pt x="1" y="107"/>
                  </a:cubicBezTo>
                  <a:cubicBezTo>
                    <a:pt x="1" y="109"/>
                    <a:pt x="3" y="111"/>
                    <a:pt x="4" y="111"/>
                  </a:cubicBezTo>
                  <a:cubicBezTo>
                    <a:pt x="5" y="111"/>
                    <a:pt x="7" y="112"/>
                    <a:pt x="9" y="113"/>
                  </a:cubicBezTo>
                  <a:cubicBezTo>
                    <a:pt x="10" y="113"/>
                    <a:pt x="12" y="115"/>
                    <a:pt x="13" y="115"/>
                  </a:cubicBezTo>
                  <a:cubicBezTo>
                    <a:pt x="14" y="115"/>
                    <a:pt x="16" y="117"/>
                    <a:pt x="16" y="119"/>
                  </a:cubicBezTo>
                  <a:cubicBezTo>
                    <a:pt x="16" y="120"/>
                    <a:pt x="15" y="122"/>
                    <a:pt x="14" y="123"/>
                  </a:cubicBezTo>
                  <a:cubicBezTo>
                    <a:pt x="13" y="124"/>
                    <a:pt x="13" y="125"/>
                    <a:pt x="14" y="126"/>
                  </a:cubicBezTo>
                  <a:cubicBezTo>
                    <a:pt x="15" y="126"/>
                    <a:pt x="18" y="126"/>
                    <a:pt x="21" y="125"/>
                  </a:cubicBezTo>
                  <a:cubicBezTo>
                    <a:pt x="22" y="125"/>
                    <a:pt x="25" y="125"/>
                    <a:pt x="26" y="125"/>
                  </a:cubicBezTo>
                  <a:cubicBezTo>
                    <a:pt x="27" y="125"/>
                    <a:pt x="28" y="126"/>
                    <a:pt x="28" y="127"/>
                  </a:cubicBezTo>
                  <a:cubicBezTo>
                    <a:pt x="28" y="128"/>
                    <a:pt x="28" y="130"/>
                    <a:pt x="28" y="131"/>
                  </a:cubicBezTo>
                  <a:cubicBezTo>
                    <a:pt x="28" y="132"/>
                    <a:pt x="29" y="134"/>
                    <a:pt x="29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6" y="138"/>
                    <a:pt x="26" y="140"/>
                  </a:cubicBezTo>
                  <a:cubicBezTo>
                    <a:pt x="26" y="141"/>
                    <a:pt x="27" y="143"/>
                    <a:pt x="28" y="144"/>
                  </a:cubicBezTo>
                  <a:cubicBezTo>
                    <a:pt x="30" y="145"/>
                    <a:pt x="32" y="145"/>
                    <a:pt x="34" y="146"/>
                  </a:cubicBezTo>
                  <a:cubicBezTo>
                    <a:pt x="36" y="147"/>
                    <a:pt x="38" y="149"/>
                    <a:pt x="39" y="150"/>
                  </a:cubicBezTo>
                  <a:cubicBezTo>
                    <a:pt x="39" y="152"/>
                    <a:pt x="38" y="154"/>
                    <a:pt x="37" y="155"/>
                  </a:cubicBezTo>
                  <a:cubicBezTo>
                    <a:pt x="36" y="156"/>
                    <a:pt x="35" y="157"/>
                    <a:pt x="34" y="159"/>
                  </a:cubicBezTo>
                  <a:cubicBezTo>
                    <a:pt x="33" y="160"/>
                    <a:pt x="33" y="162"/>
                    <a:pt x="33" y="163"/>
                  </a:cubicBezTo>
                  <a:cubicBezTo>
                    <a:pt x="32" y="164"/>
                    <a:pt x="32" y="167"/>
                    <a:pt x="32" y="168"/>
                  </a:cubicBezTo>
                  <a:cubicBezTo>
                    <a:pt x="32" y="168"/>
                    <a:pt x="33" y="171"/>
                    <a:pt x="33" y="173"/>
                  </a:cubicBezTo>
                  <a:cubicBezTo>
                    <a:pt x="34" y="175"/>
                    <a:pt x="35" y="178"/>
                    <a:pt x="36" y="178"/>
                  </a:cubicBezTo>
                  <a:cubicBezTo>
                    <a:pt x="37" y="180"/>
                    <a:pt x="39" y="181"/>
                    <a:pt x="40" y="182"/>
                  </a:cubicBezTo>
                  <a:cubicBezTo>
                    <a:pt x="41" y="182"/>
                    <a:pt x="43" y="182"/>
                    <a:pt x="44" y="181"/>
                  </a:cubicBezTo>
                  <a:cubicBezTo>
                    <a:pt x="46" y="180"/>
                    <a:pt x="48" y="178"/>
                    <a:pt x="49" y="178"/>
                  </a:cubicBezTo>
                  <a:cubicBezTo>
                    <a:pt x="51" y="178"/>
                    <a:pt x="52" y="177"/>
                    <a:pt x="54" y="178"/>
                  </a:cubicBezTo>
                  <a:cubicBezTo>
                    <a:pt x="55" y="178"/>
                    <a:pt x="57" y="179"/>
                    <a:pt x="57" y="180"/>
                  </a:cubicBezTo>
                  <a:cubicBezTo>
                    <a:pt x="57" y="181"/>
                    <a:pt x="58" y="183"/>
                    <a:pt x="59" y="184"/>
                  </a:cubicBezTo>
                  <a:cubicBezTo>
                    <a:pt x="59" y="184"/>
                    <a:pt x="59" y="186"/>
                    <a:pt x="58" y="188"/>
                  </a:cubicBezTo>
                  <a:cubicBezTo>
                    <a:pt x="57" y="190"/>
                    <a:pt x="56" y="191"/>
                    <a:pt x="57" y="193"/>
                  </a:cubicBezTo>
                  <a:cubicBezTo>
                    <a:pt x="57" y="194"/>
                    <a:pt x="58" y="196"/>
                    <a:pt x="58" y="196"/>
                  </a:cubicBezTo>
                  <a:cubicBezTo>
                    <a:pt x="58" y="198"/>
                    <a:pt x="57" y="200"/>
                    <a:pt x="57" y="201"/>
                  </a:cubicBezTo>
                  <a:cubicBezTo>
                    <a:pt x="57" y="202"/>
                    <a:pt x="56" y="204"/>
                    <a:pt x="56" y="206"/>
                  </a:cubicBezTo>
                  <a:cubicBezTo>
                    <a:pt x="56" y="208"/>
                    <a:pt x="56" y="210"/>
                    <a:pt x="55" y="212"/>
                  </a:cubicBezTo>
                  <a:cubicBezTo>
                    <a:pt x="55" y="213"/>
                    <a:pt x="55" y="216"/>
                    <a:pt x="55" y="217"/>
                  </a:cubicBezTo>
                  <a:cubicBezTo>
                    <a:pt x="55" y="218"/>
                    <a:pt x="56" y="219"/>
                    <a:pt x="56" y="219"/>
                  </a:cubicBezTo>
                  <a:cubicBezTo>
                    <a:pt x="57" y="219"/>
                    <a:pt x="60" y="220"/>
                    <a:pt x="61" y="220"/>
                  </a:cubicBezTo>
                  <a:cubicBezTo>
                    <a:pt x="63" y="221"/>
                    <a:pt x="64" y="222"/>
                    <a:pt x="64" y="223"/>
                  </a:cubicBezTo>
                  <a:cubicBezTo>
                    <a:pt x="64" y="223"/>
                    <a:pt x="64" y="225"/>
                    <a:pt x="64" y="228"/>
                  </a:cubicBezTo>
                  <a:cubicBezTo>
                    <a:pt x="63" y="229"/>
                    <a:pt x="61" y="233"/>
                    <a:pt x="60" y="235"/>
                  </a:cubicBezTo>
                  <a:cubicBezTo>
                    <a:pt x="59" y="239"/>
                    <a:pt x="58" y="242"/>
                    <a:pt x="57" y="244"/>
                  </a:cubicBezTo>
                  <a:cubicBezTo>
                    <a:pt x="56" y="245"/>
                    <a:pt x="55" y="247"/>
                    <a:pt x="54" y="248"/>
                  </a:cubicBezTo>
                  <a:cubicBezTo>
                    <a:pt x="53" y="249"/>
                    <a:pt x="53" y="250"/>
                    <a:pt x="53" y="252"/>
                  </a:cubicBezTo>
                  <a:cubicBezTo>
                    <a:pt x="53" y="252"/>
                    <a:pt x="53" y="254"/>
                    <a:pt x="53" y="256"/>
                  </a:cubicBezTo>
                  <a:cubicBezTo>
                    <a:pt x="53" y="257"/>
                    <a:pt x="52" y="258"/>
                    <a:pt x="52" y="259"/>
                  </a:cubicBezTo>
                  <a:cubicBezTo>
                    <a:pt x="51" y="260"/>
                    <a:pt x="52" y="263"/>
                    <a:pt x="52" y="264"/>
                  </a:cubicBezTo>
                  <a:cubicBezTo>
                    <a:pt x="52" y="266"/>
                    <a:pt x="52" y="268"/>
                    <a:pt x="52" y="269"/>
                  </a:cubicBezTo>
                  <a:cubicBezTo>
                    <a:pt x="51" y="269"/>
                    <a:pt x="51" y="271"/>
                    <a:pt x="52" y="272"/>
                  </a:cubicBezTo>
                  <a:cubicBezTo>
                    <a:pt x="52" y="274"/>
                    <a:pt x="53" y="275"/>
                    <a:pt x="54" y="276"/>
                  </a:cubicBezTo>
                  <a:cubicBezTo>
                    <a:pt x="56" y="277"/>
                    <a:pt x="56" y="279"/>
                    <a:pt x="56" y="279"/>
                  </a:cubicBezTo>
                  <a:cubicBezTo>
                    <a:pt x="56" y="280"/>
                    <a:pt x="55" y="281"/>
                    <a:pt x="54" y="281"/>
                  </a:cubicBezTo>
                  <a:cubicBezTo>
                    <a:pt x="53" y="281"/>
                    <a:pt x="53" y="282"/>
                    <a:pt x="53" y="284"/>
                  </a:cubicBezTo>
                  <a:cubicBezTo>
                    <a:pt x="53" y="285"/>
                    <a:pt x="52" y="287"/>
                    <a:pt x="50" y="289"/>
                  </a:cubicBezTo>
                  <a:cubicBezTo>
                    <a:pt x="48" y="291"/>
                    <a:pt x="46" y="293"/>
                    <a:pt x="46" y="294"/>
                  </a:cubicBezTo>
                  <a:cubicBezTo>
                    <a:pt x="45" y="296"/>
                    <a:pt x="44" y="297"/>
                    <a:pt x="44" y="297"/>
                  </a:cubicBezTo>
                  <a:cubicBezTo>
                    <a:pt x="46" y="298"/>
                    <a:pt x="47" y="298"/>
                    <a:pt x="47" y="300"/>
                  </a:cubicBezTo>
                  <a:cubicBezTo>
                    <a:pt x="50" y="302"/>
                    <a:pt x="54" y="304"/>
                    <a:pt x="56" y="305"/>
                  </a:cubicBezTo>
                  <a:cubicBezTo>
                    <a:pt x="58" y="306"/>
                    <a:pt x="63" y="306"/>
                    <a:pt x="65" y="306"/>
                  </a:cubicBezTo>
                  <a:cubicBezTo>
                    <a:pt x="68" y="306"/>
                    <a:pt x="71" y="306"/>
                    <a:pt x="72" y="304"/>
                  </a:cubicBezTo>
                  <a:cubicBezTo>
                    <a:pt x="73" y="304"/>
                    <a:pt x="75" y="303"/>
                    <a:pt x="77" y="303"/>
                  </a:cubicBezTo>
                  <a:cubicBezTo>
                    <a:pt x="79" y="302"/>
                    <a:pt x="81" y="301"/>
                    <a:pt x="83" y="300"/>
                  </a:cubicBezTo>
                  <a:cubicBezTo>
                    <a:pt x="84" y="299"/>
                    <a:pt x="87" y="297"/>
                    <a:pt x="89" y="296"/>
                  </a:cubicBezTo>
                  <a:cubicBezTo>
                    <a:pt x="92" y="294"/>
                    <a:pt x="96" y="292"/>
                    <a:pt x="96" y="291"/>
                  </a:cubicBezTo>
                  <a:cubicBezTo>
                    <a:pt x="98" y="290"/>
                    <a:pt x="101" y="289"/>
                    <a:pt x="103" y="287"/>
                  </a:cubicBezTo>
                  <a:cubicBezTo>
                    <a:pt x="104" y="285"/>
                    <a:pt x="105" y="282"/>
                    <a:pt x="105" y="280"/>
                  </a:cubicBezTo>
                  <a:cubicBezTo>
                    <a:pt x="105" y="278"/>
                    <a:pt x="105" y="276"/>
                    <a:pt x="104" y="275"/>
                  </a:cubicBezTo>
                  <a:cubicBezTo>
                    <a:pt x="103" y="275"/>
                    <a:pt x="104" y="272"/>
                    <a:pt x="106" y="271"/>
                  </a:cubicBezTo>
                  <a:cubicBezTo>
                    <a:pt x="108" y="269"/>
                    <a:pt x="109" y="266"/>
                    <a:pt x="108" y="266"/>
                  </a:cubicBezTo>
                  <a:cubicBezTo>
                    <a:pt x="108" y="265"/>
                    <a:pt x="108" y="263"/>
                    <a:pt x="109" y="261"/>
                  </a:cubicBezTo>
                  <a:cubicBezTo>
                    <a:pt x="110" y="259"/>
                    <a:pt x="112" y="256"/>
                    <a:pt x="114" y="254"/>
                  </a:cubicBezTo>
                  <a:cubicBezTo>
                    <a:pt x="116" y="253"/>
                    <a:pt x="118" y="251"/>
                    <a:pt x="121" y="250"/>
                  </a:cubicBezTo>
                  <a:cubicBezTo>
                    <a:pt x="124" y="249"/>
                    <a:pt x="127" y="248"/>
                    <a:pt x="130" y="248"/>
                  </a:cubicBezTo>
                  <a:cubicBezTo>
                    <a:pt x="132" y="247"/>
                    <a:pt x="134" y="246"/>
                    <a:pt x="136" y="245"/>
                  </a:cubicBezTo>
                  <a:cubicBezTo>
                    <a:pt x="137" y="244"/>
                    <a:pt x="141" y="244"/>
                    <a:pt x="143" y="243"/>
                  </a:cubicBezTo>
                  <a:cubicBezTo>
                    <a:pt x="146" y="242"/>
                    <a:pt x="150" y="241"/>
                    <a:pt x="153" y="240"/>
                  </a:cubicBezTo>
                  <a:cubicBezTo>
                    <a:pt x="156" y="240"/>
                    <a:pt x="159" y="240"/>
                    <a:pt x="162" y="240"/>
                  </a:cubicBezTo>
                  <a:cubicBezTo>
                    <a:pt x="164" y="240"/>
                    <a:pt x="167" y="239"/>
                    <a:pt x="169" y="240"/>
                  </a:cubicBezTo>
                  <a:cubicBezTo>
                    <a:pt x="171" y="240"/>
                    <a:pt x="174" y="241"/>
                    <a:pt x="174" y="242"/>
                  </a:cubicBezTo>
                  <a:cubicBezTo>
                    <a:pt x="176" y="242"/>
                    <a:pt x="178" y="243"/>
                    <a:pt x="180" y="244"/>
                  </a:cubicBezTo>
                  <a:cubicBezTo>
                    <a:pt x="181" y="245"/>
                    <a:pt x="182" y="246"/>
                    <a:pt x="183" y="246"/>
                  </a:cubicBezTo>
                  <a:cubicBezTo>
                    <a:pt x="183" y="246"/>
                    <a:pt x="183" y="245"/>
                    <a:pt x="183" y="244"/>
                  </a:cubicBezTo>
                  <a:cubicBezTo>
                    <a:pt x="183" y="243"/>
                    <a:pt x="182" y="242"/>
                    <a:pt x="182" y="241"/>
                  </a:cubicBezTo>
                  <a:cubicBezTo>
                    <a:pt x="181" y="239"/>
                    <a:pt x="179" y="238"/>
                    <a:pt x="178" y="237"/>
                  </a:cubicBezTo>
                  <a:cubicBezTo>
                    <a:pt x="177" y="236"/>
                    <a:pt x="175" y="236"/>
                    <a:pt x="173" y="236"/>
                  </a:cubicBezTo>
                  <a:cubicBezTo>
                    <a:pt x="172" y="236"/>
                    <a:pt x="169" y="236"/>
                    <a:pt x="167" y="236"/>
                  </a:cubicBezTo>
                  <a:cubicBezTo>
                    <a:pt x="165" y="236"/>
                    <a:pt x="163" y="235"/>
                    <a:pt x="161" y="235"/>
                  </a:cubicBezTo>
                  <a:cubicBezTo>
                    <a:pt x="159" y="234"/>
                    <a:pt x="156" y="232"/>
                    <a:pt x="156" y="232"/>
                  </a:cubicBezTo>
                  <a:cubicBezTo>
                    <a:pt x="154" y="231"/>
                    <a:pt x="153" y="229"/>
                    <a:pt x="153" y="228"/>
                  </a:cubicBezTo>
                  <a:cubicBezTo>
                    <a:pt x="153" y="226"/>
                    <a:pt x="154" y="224"/>
                    <a:pt x="155" y="222"/>
                  </a:cubicBezTo>
                  <a:cubicBezTo>
                    <a:pt x="155" y="220"/>
                    <a:pt x="156" y="218"/>
                    <a:pt x="157" y="217"/>
                  </a:cubicBezTo>
                  <a:cubicBezTo>
                    <a:pt x="157" y="215"/>
                    <a:pt x="159" y="213"/>
                    <a:pt x="161" y="212"/>
                  </a:cubicBezTo>
                  <a:cubicBezTo>
                    <a:pt x="163" y="210"/>
                    <a:pt x="164" y="207"/>
                    <a:pt x="165" y="206"/>
                  </a:cubicBezTo>
                  <a:cubicBezTo>
                    <a:pt x="167" y="204"/>
                    <a:pt x="169" y="202"/>
                    <a:pt x="170" y="200"/>
                  </a:cubicBezTo>
                  <a:cubicBezTo>
                    <a:pt x="170" y="200"/>
                    <a:pt x="171" y="197"/>
                    <a:pt x="172" y="195"/>
                  </a:cubicBezTo>
                  <a:cubicBezTo>
                    <a:pt x="173" y="194"/>
                    <a:pt x="173" y="192"/>
                    <a:pt x="173" y="190"/>
                  </a:cubicBezTo>
                  <a:cubicBezTo>
                    <a:pt x="173" y="189"/>
                    <a:pt x="174" y="188"/>
                    <a:pt x="174" y="187"/>
                  </a:cubicBezTo>
                  <a:cubicBezTo>
                    <a:pt x="175" y="186"/>
                    <a:pt x="176" y="184"/>
                    <a:pt x="177" y="183"/>
                  </a:cubicBezTo>
                  <a:cubicBezTo>
                    <a:pt x="176" y="182"/>
                    <a:pt x="178" y="180"/>
                    <a:pt x="180" y="180"/>
                  </a:cubicBezTo>
                  <a:cubicBezTo>
                    <a:pt x="181" y="179"/>
                    <a:pt x="183" y="179"/>
                    <a:pt x="184" y="179"/>
                  </a:cubicBezTo>
                  <a:cubicBezTo>
                    <a:pt x="185" y="179"/>
                    <a:pt x="186" y="179"/>
                    <a:pt x="187" y="178"/>
                  </a:cubicBezTo>
                  <a:cubicBezTo>
                    <a:pt x="188" y="177"/>
                    <a:pt x="188" y="177"/>
                    <a:pt x="188" y="177"/>
                  </a:cubicBezTo>
                  <a:cubicBezTo>
                    <a:pt x="188" y="177"/>
                    <a:pt x="189" y="178"/>
                    <a:pt x="191" y="179"/>
                  </a:cubicBezTo>
                  <a:cubicBezTo>
                    <a:pt x="192" y="180"/>
                    <a:pt x="193" y="180"/>
                    <a:pt x="194" y="181"/>
                  </a:cubicBezTo>
                  <a:cubicBezTo>
                    <a:pt x="195" y="182"/>
                    <a:pt x="197" y="182"/>
                    <a:pt x="198" y="182"/>
                  </a:cubicBezTo>
                  <a:cubicBezTo>
                    <a:pt x="199" y="182"/>
                    <a:pt x="199" y="181"/>
                    <a:pt x="198" y="180"/>
                  </a:cubicBezTo>
                  <a:cubicBezTo>
                    <a:pt x="197" y="179"/>
                    <a:pt x="197" y="179"/>
                    <a:pt x="198" y="179"/>
                  </a:cubicBezTo>
                  <a:cubicBezTo>
                    <a:pt x="199" y="179"/>
                    <a:pt x="201" y="179"/>
                    <a:pt x="201" y="178"/>
                  </a:cubicBezTo>
                  <a:cubicBezTo>
                    <a:pt x="201" y="179"/>
                    <a:pt x="203" y="179"/>
                    <a:pt x="203" y="180"/>
                  </a:cubicBezTo>
                  <a:cubicBezTo>
                    <a:pt x="204" y="181"/>
                    <a:pt x="205" y="181"/>
                    <a:pt x="205" y="181"/>
                  </a:cubicBezTo>
                  <a:cubicBezTo>
                    <a:pt x="206" y="181"/>
                    <a:pt x="207" y="181"/>
                    <a:pt x="208" y="180"/>
                  </a:cubicBezTo>
                  <a:cubicBezTo>
                    <a:pt x="208" y="179"/>
                    <a:pt x="209" y="177"/>
                    <a:pt x="209" y="175"/>
                  </a:cubicBezTo>
                  <a:cubicBezTo>
                    <a:pt x="209" y="173"/>
                    <a:pt x="209" y="171"/>
                    <a:pt x="209" y="169"/>
                  </a:cubicBezTo>
                  <a:cubicBezTo>
                    <a:pt x="209" y="168"/>
                    <a:pt x="208" y="166"/>
                    <a:pt x="208" y="164"/>
                  </a:cubicBezTo>
                  <a:cubicBezTo>
                    <a:pt x="208" y="163"/>
                    <a:pt x="208" y="161"/>
                    <a:pt x="207" y="159"/>
                  </a:cubicBezTo>
                  <a:cubicBezTo>
                    <a:pt x="207" y="158"/>
                    <a:pt x="207" y="155"/>
                    <a:pt x="208" y="154"/>
                  </a:cubicBezTo>
                  <a:cubicBezTo>
                    <a:pt x="208" y="153"/>
                    <a:pt x="208" y="151"/>
                    <a:pt x="208" y="151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9" y="137"/>
                    <a:pt x="209" y="135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2"/>
                    <a:pt x="209" y="130"/>
                  </a:cubicBezTo>
                  <a:cubicBezTo>
                    <a:pt x="209" y="128"/>
                    <a:pt x="208" y="127"/>
                    <a:pt x="208" y="126"/>
                  </a:cubicBezTo>
                  <a:cubicBezTo>
                    <a:pt x="208" y="125"/>
                    <a:pt x="207" y="123"/>
                    <a:pt x="207" y="122"/>
                  </a:cubicBezTo>
                  <a:cubicBezTo>
                    <a:pt x="206" y="120"/>
                    <a:pt x="206" y="118"/>
                    <a:pt x="206" y="118"/>
                  </a:cubicBezTo>
                  <a:cubicBezTo>
                    <a:pt x="206" y="118"/>
                    <a:pt x="206" y="117"/>
                    <a:pt x="205" y="116"/>
                  </a:cubicBezTo>
                  <a:cubicBezTo>
                    <a:pt x="205" y="115"/>
                    <a:pt x="204" y="112"/>
                    <a:pt x="203" y="112"/>
                  </a:cubicBezTo>
                  <a:cubicBezTo>
                    <a:pt x="203" y="111"/>
                    <a:pt x="203" y="108"/>
                    <a:pt x="203" y="107"/>
                  </a:cubicBezTo>
                  <a:cubicBezTo>
                    <a:pt x="204" y="105"/>
                    <a:pt x="204" y="102"/>
                    <a:pt x="205" y="101"/>
                  </a:cubicBezTo>
                  <a:cubicBezTo>
                    <a:pt x="206" y="99"/>
                    <a:pt x="207" y="95"/>
                    <a:pt x="207" y="94"/>
                  </a:cubicBezTo>
                  <a:cubicBezTo>
                    <a:pt x="207" y="93"/>
                    <a:pt x="207" y="93"/>
                    <a:pt x="208" y="92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5" y="90"/>
                    <a:pt x="205" y="90"/>
                    <a:pt x="205" y="90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4" y="78"/>
                    <a:pt x="215" y="76"/>
                    <a:pt x="216" y="75"/>
                  </a:cubicBezTo>
                  <a:cubicBezTo>
                    <a:pt x="216" y="74"/>
                    <a:pt x="218" y="71"/>
                    <a:pt x="219" y="70"/>
                  </a:cubicBezTo>
                  <a:cubicBezTo>
                    <a:pt x="221" y="69"/>
                    <a:pt x="223" y="66"/>
                    <a:pt x="223" y="65"/>
                  </a:cubicBezTo>
                  <a:cubicBezTo>
                    <a:pt x="224" y="63"/>
                    <a:pt x="225" y="60"/>
                    <a:pt x="226" y="59"/>
                  </a:cubicBezTo>
                  <a:cubicBezTo>
                    <a:pt x="227" y="59"/>
                    <a:pt x="228" y="57"/>
                    <a:pt x="229" y="54"/>
                  </a:cubicBezTo>
                  <a:cubicBezTo>
                    <a:pt x="229" y="53"/>
                    <a:pt x="230" y="50"/>
                    <a:pt x="230" y="49"/>
                  </a:cubicBezTo>
                  <a:cubicBezTo>
                    <a:pt x="231" y="47"/>
                    <a:pt x="232" y="46"/>
                    <a:pt x="232" y="44"/>
                  </a:cubicBezTo>
                  <a:cubicBezTo>
                    <a:pt x="232" y="43"/>
                    <a:pt x="233" y="41"/>
                    <a:pt x="233" y="40"/>
                  </a:cubicBezTo>
                  <a:cubicBezTo>
                    <a:pt x="233" y="38"/>
                    <a:pt x="234" y="35"/>
                    <a:pt x="234" y="32"/>
                  </a:cubicBezTo>
                  <a:cubicBezTo>
                    <a:pt x="234" y="30"/>
                    <a:pt x="234" y="26"/>
                    <a:pt x="234" y="25"/>
                  </a:cubicBezTo>
                  <a:cubicBezTo>
                    <a:pt x="235" y="24"/>
                    <a:pt x="235" y="21"/>
                    <a:pt x="236" y="18"/>
                  </a:cubicBezTo>
                  <a:cubicBezTo>
                    <a:pt x="237" y="16"/>
                    <a:pt x="238" y="13"/>
                    <a:pt x="238" y="11"/>
                  </a:cubicBezTo>
                  <a:cubicBezTo>
                    <a:pt x="239" y="9"/>
                    <a:pt x="238" y="6"/>
                    <a:pt x="236" y="4"/>
                  </a:cubicBezTo>
                  <a:cubicBezTo>
                    <a:pt x="235" y="3"/>
                    <a:pt x="233" y="1"/>
                    <a:pt x="23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A2776ABE-CC72-CC48-B0D4-2D5D842D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088" y="3095345"/>
              <a:ext cx="32139" cy="2219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2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8" y="9"/>
                </a:cxn>
                <a:cxn ang="0">
                  <a:pos x="4" y="7"/>
                </a:cxn>
                <a:cxn ang="0">
                  <a:pos x="7" y="6"/>
                </a:cxn>
                <a:cxn ang="0">
                  <a:pos x="9" y="9"/>
                </a:cxn>
                <a:cxn ang="0">
                  <a:pos x="11" y="12"/>
                </a:cxn>
                <a:cxn ang="0">
                  <a:pos x="13" y="7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17" h="12">
                  <a:moveTo>
                    <a:pt x="3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0"/>
                    <a:pt x="12" y="9"/>
                    <a:pt x="13" y="7"/>
                  </a:cubicBezTo>
                  <a:cubicBezTo>
                    <a:pt x="14" y="6"/>
                    <a:pt x="16" y="3"/>
                    <a:pt x="1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64AF7922-05A4-A241-8AC9-6AE2C6DB3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626" y="3197882"/>
              <a:ext cx="9183" cy="114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4564EB62-CE48-4746-AC8F-19D108114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054" y="3014233"/>
              <a:ext cx="266290" cy="471364"/>
            </a:xfrm>
            <a:custGeom>
              <a:avLst/>
              <a:gdLst/>
              <a:ahLst/>
              <a:cxnLst>
                <a:cxn ang="0">
                  <a:pos x="137" y="246"/>
                </a:cxn>
                <a:cxn ang="0">
                  <a:pos x="134" y="236"/>
                </a:cxn>
                <a:cxn ang="0">
                  <a:pos x="134" y="224"/>
                </a:cxn>
                <a:cxn ang="0">
                  <a:pos x="136" y="213"/>
                </a:cxn>
                <a:cxn ang="0">
                  <a:pos x="146" y="192"/>
                </a:cxn>
                <a:cxn ang="0">
                  <a:pos x="139" y="184"/>
                </a:cxn>
                <a:cxn ang="0">
                  <a:pos x="138" y="170"/>
                </a:cxn>
                <a:cxn ang="0">
                  <a:pos x="139" y="158"/>
                </a:cxn>
                <a:cxn ang="0">
                  <a:pos x="139" y="145"/>
                </a:cxn>
                <a:cxn ang="0">
                  <a:pos x="127" y="145"/>
                </a:cxn>
                <a:cxn ang="0">
                  <a:pos x="115" y="138"/>
                </a:cxn>
                <a:cxn ang="0">
                  <a:pos x="116" y="124"/>
                </a:cxn>
                <a:cxn ang="0">
                  <a:pos x="116" y="111"/>
                </a:cxn>
                <a:cxn ang="0">
                  <a:pos x="109" y="101"/>
                </a:cxn>
                <a:cxn ang="0">
                  <a:pos x="110" y="92"/>
                </a:cxn>
                <a:cxn ang="0">
                  <a:pos x="96" y="90"/>
                </a:cxn>
                <a:cxn ang="0">
                  <a:pos x="95" y="79"/>
                </a:cxn>
                <a:cxn ang="0">
                  <a:pos x="83" y="72"/>
                </a:cxn>
                <a:cxn ang="0">
                  <a:pos x="92" y="66"/>
                </a:cxn>
                <a:cxn ang="0">
                  <a:pos x="89" y="60"/>
                </a:cxn>
                <a:cxn ang="0">
                  <a:pos x="79" y="54"/>
                </a:cxn>
                <a:cxn ang="0">
                  <a:pos x="72" y="48"/>
                </a:cxn>
                <a:cxn ang="0">
                  <a:pos x="55" y="43"/>
                </a:cxn>
                <a:cxn ang="0">
                  <a:pos x="40" y="31"/>
                </a:cxn>
                <a:cxn ang="0">
                  <a:pos x="32" y="20"/>
                </a:cxn>
                <a:cxn ang="0">
                  <a:pos x="23" y="9"/>
                </a:cxn>
                <a:cxn ang="0">
                  <a:pos x="12" y="3"/>
                </a:cxn>
                <a:cxn ang="0">
                  <a:pos x="4" y="10"/>
                </a:cxn>
                <a:cxn ang="0">
                  <a:pos x="17" y="37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63"/>
                </a:cxn>
                <a:cxn ang="0">
                  <a:pos x="41" y="70"/>
                </a:cxn>
                <a:cxn ang="0">
                  <a:pos x="48" y="84"/>
                </a:cxn>
                <a:cxn ang="0">
                  <a:pos x="58" y="111"/>
                </a:cxn>
                <a:cxn ang="0">
                  <a:pos x="68" y="135"/>
                </a:cxn>
                <a:cxn ang="0">
                  <a:pos x="73" y="147"/>
                </a:cxn>
                <a:cxn ang="0">
                  <a:pos x="74" y="152"/>
                </a:cxn>
                <a:cxn ang="0">
                  <a:pos x="81" y="158"/>
                </a:cxn>
                <a:cxn ang="0">
                  <a:pos x="80" y="166"/>
                </a:cxn>
                <a:cxn ang="0">
                  <a:pos x="87" y="178"/>
                </a:cxn>
                <a:cxn ang="0">
                  <a:pos x="88" y="188"/>
                </a:cxn>
                <a:cxn ang="0">
                  <a:pos x="83" y="179"/>
                </a:cxn>
                <a:cxn ang="0">
                  <a:pos x="78" y="174"/>
                </a:cxn>
                <a:cxn ang="0">
                  <a:pos x="81" y="197"/>
                </a:cxn>
                <a:cxn ang="0">
                  <a:pos x="89" y="209"/>
                </a:cxn>
                <a:cxn ang="0">
                  <a:pos x="95" y="221"/>
                </a:cxn>
                <a:cxn ang="0">
                  <a:pos x="103" y="236"/>
                </a:cxn>
                <a:cxn ang="0">
                  <a:pos x="121" y="258"/>
                </a:cxn>
                <a:cxn ang="0">
                  <a:pos x="132" y="253"/>
                </a:cxn>
              </a:cxnLst>
              <a:rect l="0" t="0" r="r" b="b"/>
              <a:pathLst>
                <a:path w="147" h="261">
                  <a:moveTo>
                    <a:pt x="132" y="253"/>
                  </a:moveTo>
                  <a:cubicBezTo>
                    <a:pt x="134" y="252"/>
                    <a:pt x="135" y="249"/>
                    <a:pt x="135" y="248"/>
                  </a:cubicBezTo>
                  <a:cubicBezTo>
                    <a:pt x="135" y="247"/>
                    <a:pt x="136" y="246"/>
                    <a:pt x="137" y="246"/>
                  </a:cubicBezTo>
                  <a:cubicBezTo>
                    <a:pt x="137" y="246"/>
                    <a:pt x="138" y="245"/>
                    <a:pt x="138" y="244"/>
                  </a:cubicBezTo>
                  <a:cubicBezTo>
                    <a:pt x="138" y="243"/>
                    <a:pt x="138" y="241"/>
                    <a:pt x="136" y="241"/>
                  </a:cubicBezTo>
                  <a:cubicBezTo>
                    <a:pt x="136" y="240"/>
                    <a:pt x="134" y="238"/>
                    <a:pt x="134" y="236"/>
                  </a:cubicBezTo>
                  <a:cubicBezTo>
                    <a:pt x="133" y="236"/>
                    <a:pt x="133" y="234"/>
                    <a:pt x="134" y="233"/>
                  </a:cubicBezTo>
                  <a:cubicBezTo>
                    <a:pt x="135" y="232"/>
                    <a:pt x="135" y="231"/>
                    <a:pt x="135" y="229"/>
                  </a:cubicBezTo>
                  <a:cubicBezTo>
                    <a:pt x="134" y="227"/>
                    <a:pt x="134" y="225"/>
                    <a:pt x="134" y="224"/>
                  </a:cubicBezTo>
                  <a:cubicBezTo>
                    <a:pt x="134" y="223"/>
                    <a:pt x="135" y="221"/>
                    <a:pt x="135" y="220"/>
                  </a:cubicBezTo>
                  <a:cubicBezTo>
                    <a:pt x="135" y="219"/>
                    <a:pt x="135" y="217"/>
                    <a:pt x="135" y="216"/>
                  </a:cubicBezTo>
                  <a:cubicBezTo>
                    <a:pt x="135" y="214"/>
                    <a:pt x="135" y="214"/>
                    <a:pt x="136" y="213"/>
                  </a:cubicBezTo>
                  <a:cubicBezTo>
                    <a:pt x="137" y="212"/>
                    <a:pt x="138" y="209"/>
                    <a:pt x="139" y="208"/>
                  </a:cubicBezTo>
                  <a:cubicBezTo>
                    <a:pt x="140" y="207"/>
                    <a:pt x="141" y="203"/>
                    <a:pt x="142" y="200"/>
                  </a:cubicBezTo>
                  <a:cubicBezTo>
                    <a:pt x="143" y="197"/>
                    <a:pt x="145" y="194"/>
                    <a:pt x="146" y="192"/>
                  </a:cubicBezTo>
                  <a:cubicBezTo>
                    <a:pt x="147" y="190"/>
                    <a:pt x="147" y="188"/>
                    <a:pt x="147" y="187"/>
                  </a:cubicBezTo>
                  <a:cubicBezTo>
                    <a:pt x="146" y="186"/>
                    <a:pt x="145" y="185"/>
                    <a:pt x="143" y="185"/>
                  </a:cubicBezTo>
                  <a:cubicBezTo>
                    <a:pt x="142" y="185"/>
                    <a:pt x="139" y="184"/>
                    <a:pt x="139" y="184"/>
                  </a:cubicBezTo>
                  <a:cubicBezTo>
                    <a:pt x="138" y="183"/>
                    <a:pt x="137" y="182"/>
                    <a:pt x="137" y="181"/>
                  </a:cubicBezTo>
                  <a:cubicBezTo>
                    <a:pt x="137" y="181"/>
                    <a:pt x="137" y="178"/>
                    <a:pt x="138" y="176"/>
                  </a:cubicBezTo>
                  <a:cubicBezTo>
                    <a:pt x="138" y="175"/>
                    <a:pt x="138" y="172"/>
                    <a:pt x="138" y="170"/>
                  </a:cubicBezTo>
                  <a:cubicBezTo>
                    <a:pt x="138" y="169"/>
                    <a:pt x="139" y="166"/>
                    <a:pt x="139" y="165"/>
                  </a:cubicBezTo>
                  <a:cubicBezTo>
                    <a:pt x="139" y="164"/>
                    <a:pt x="140" y="163"/>
                    <a:pt x="140" y="161"/>
                  </a:cubicBezTo>
                  <a:cubicBezTo>
                    <a:pt x="140" y="160"/>
                    <a:pt x="139" y="158"/>
                    <a:pt x="139" y="158"/>
                  </a:cubicBezTo>
                  <a:cubicBezTo>
                    <a:pt x="138" y="156"/>
                    <a:pt x="139" y="154"/>
                    <a:pt x="140" y="153"/>
                  </a:cubicBezTo>
                  <a:cubicBezTo>
                    <a:pt x="141" y="151"/>
                    <a:pt x="141" y="148"/>
                    <a:pt x="141" y="148"/>
                  </a:cubicBezTo>
                  <a:cubicBezTo>
                    <a:pt x="140" y="147"/>
                    <a:pt x="139" y="146"/>
                    <a:pt x="139" y="145"/>
                  </a:cubicBezTo>
                  <a:cubicBezTo>
                    <a:pt x="139" y="143"/>
                    <a:pt x="137" y="142"/>
                    <a:pt x="136" y="142"/>
                  </a:cubicBezTo>
                  <a:cubicBezTo>
                    <a:pt x="135" y="142"/>
                    <a:pt x="133" y="143"/>
                    <a:pt x="131" y="143"/>
                  </a:cubicBezTo>
                  <a:cubicBezTo>
                    <a:pt x="130" y="143"/>
                    <a:pt x="128" y="144"/>
                    <a:pt x="127" y="145"/>
                  </a:cubicBezTo>
                  <a:cubicBezTo>
                    <a:pt x="125" y="146"/>
                    <a:pt x="123" y="146"/>
                    <a:pt x="122" y="146"/>
                  </a:cubicBezTo>
                  <a:cubicBezTo>
                    <a:pt x="121" y="145"/>
                    <a:pt x="119" y="145"/>
                    <a:pt x="118" y="143"/>
                  </a:cubicBezTo>
                  <a:cubicBezTo>
                    <a:pt x="118" y="142"/>
                    <a:pt x="116" y="140"/>
                    <a:pt x="115" y="138"/>
                  </a:cubicBezTo>
                  <a:cubicBezTo>
                    <a:pt x="115" y="135"/>
                    <a:pt x="114" y="133"/>
                    <a:pt x="114" y="132"/>
                  </a:cubicBezTo>
                  <a:cubicBezTo>
                    <a:pt x="114" y="131"/>
                    <a:pt x="114" y="129"/>
                    <a:pt x="115" y="128"/>
                  </a:cubicBezTo>
                  <a:cubicBezTo>
                    <a:pt x="115" y="126"/>
                    <a:pt x="116" y="124"/>
                    <a:pt x="116" y="124"/>
                  </a:cubicBezTo>
                  <a:cubicBezTo>
                    <a:pt x="117" y="122"/>
                    <a:pt x="118" y="120"/>
                    <a:pt x="119" y="119"/>
                  </a:cubicBezTo>
                  <a:cubicBezTo>
                    <a:pt x="120" y="118"/>
                    <a:pt x="121" y="117"/>
                    <a:pt x="121" y="115"/>
                  </a:cubicBezTo>
                  <a:cubicBezTo>
                    <a:pt x="120" y="113"/>
                    <a:pt x="118" y="112"/>
                    <a:pt x="116" y="111"/>
                  </a:cubicBezTo>
                  <a:cubicBezTo>
                    <a:pt x="115" y="110"/>
                    <a:pt x="112" y="109"/>
                    <a:pt x="110" y="108"/>
                  </a:cubicBezTo>
                  <a:cubicBezTo>
                    <a:pt x="109" y="108"/>
                    <a:pt x="108" y="106"/>
                    <a:pt x="108" y="104"/>
                  </a:cubicBezTo>
                  <a:cubicBezTo>
                    <a:pt x="108" y="103"/>
                    <a:pt x="109" y="101"/>
                    <a:pt x="109" y="101"/>
                  </a:cubicBezTo>
                  <a:cubicBezTo>
                    <a:pt x="110" y="101"/>
                    <a:pt x="111" y="100"/>
                    <a:pt x="111" y="99"/>
                  </a:cubicBezTo>
                  <a:cubicBezTo>
                    <a:pt x="111" y="98"/>
                    <a:pt x="110" y="97"/>
                    <a:pt x="110" y="96"/>
                  </a:cubicBezTo>
                  <a:cubicBezTo>
                    <a:pt x="110" y="94"/>
                    <a:pt x="110" y="92"/>
                    <a:pt x="110" y="92"/>
                  </a:cubicBezTo>
                  <a:cubicBezTo>
                    <a:pt x="110" y="91"/>
                    <a:pt x="109" y="90"/>
                    <a:pt x="108" y="90"/>
                  </a:cubicBezTo>
                  <a:cubicBezTo>
                    <a:pt x="107" y="90"/>
                    <a:pt x="104" y="90"/>
                    <a:pt x="103" y="90"/>
                  </a:cubicBezTo>
                  <a:cubicBezTo>
                    <a:pt x="100" y="90"/>
                    <a:pt x="97" y="90"/>
                    <a:pt x="96" y="90"/>
                  </a:cubicBezTo>
                  <a:cubicBezTo>
                    <a:pt x="95" y="89"/>
                    <a:pt x="95" y="89"/>
                    <a:pt x="96" y="88"/>
                  </a:cubicBezTo>
                  <a:cubicBezTo>
                    <a:pt x="97" y="87"/>
                    <a:pt x="98" y="84"/>
                    <a:pt x="98" y="83"/>
                  </a:cubicBezTo>
                  <a:cubicBezTo>
                    <a:pt x="98" y="82"/>
                    <a:pt x="96" y="80"/>
                    <a:pt x="95" y="79"/>
                  </a:cubicBezTo>
                  <a:cubicBezTo>
                    <a:pt x="95" y="79"/>
                    <a:pt x="92" y="78"/>
                    <a:pt x="91" y="78"/>
                  </a:cubicBezTo>
                  <a:cubicBezTo>
                    <a:pt x="89" y="77"/>
                    <a:pt x="87" y="76"/>
                    <a:pt x="86" y="75"/>
                  </a:cubicBezTo>
                  <a:cubicBezTo>
                    <a:pt x="85" y="75"/>
                    <a:pt x="83" y="74"/>
                    <a:pt x="83" y="72"/>
                  </a:cubicBezTo>
                  <a:cubicBezTo>
                    <a:pt x="82" y="70"/>
                    <a:pt x="82" y="69"/>
                    <a:pt x="83" y="69"/>
                  </a:cubicBezTo>
                  <a:cubicBezTo>
                    <a:pt x="84" y="69"/>
                    <a:pt x="85" y="68"/>
                    <a:pt x="87" y="68"/>
                  </a:cubicBezTo>
                  <a:cubicBezTo>
                    <a:pt x="88" y="68"/>
                    <a:pt x="91" y="67"/>
                    <a:pt x="92" y="66"/>
                  </a:cubicBezTo>
                  <a:cubicBezTo>
                    <a:pt x="93" y="65"/>
                    <a:pt x="93" y="64"/>
                    <a:pt x="93" y="64"/>
                  </a:cubicBezTo>
                  <a:cubicBezTo>
                    <a:pt x="93" y="64"/>
                    <a:pt x="93" y="63"/>
                    <a:pt x="93" y="62"/>
                  </a:cubicBezTo>
                  <a:cubicBezTo>
                    <a:pt x="92" y="61"/>
                    <a:pt x="90" y="60"/>
                    <a:pt x="89" y="60"/>
                  </a:cubicBezTo>
                  <a:cubicBezTo>
                    <a:pt x="87" y="59"/>
                    <a:pt x="85" y="58"/>
                    <a:pt x="85" y="57"/>
                  </a:cubicBezTo>
                  <a:cubicBezTo>
                    <a:pt x="84" y="57"/>
                    <a:pt x="83" y="57"/>
                    <a:pt x="82" y="56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79" y="53"/>
                    <a:pt x="77" y="53"/>
                    <a:pt x="76" y="52"/>
                  </a:cubicBezTo>
                  <a:cubicBezTo>
                    <a:pt x="75" y="51"/>
                    <a:pt x="75" y="50"/>
                    <a:pt x="75" y="49"/>
                  </a:cubicBezTo>
                  <a:cubicBezTo>
                    <a:pt x="75" y="48"/>
                    <a:pt x="73" y="48"/>
                    <a:pt x="72" y="48"/>
                  </a:cubicBezTo>
                  <a:cubicBezTo>
                    <a:pt x="70" y="49"/>
                    <a:pt x="67" y="49"/>
                    <a:pt x="66" y="49"/>
                  </a:cubicBezTo>
                  <a:cubicBezTo>
                    <a:pt x="64" y="49"/>
                    <a:pt x="61" y="48"/>
                    <a:pt x="59" y="47"/>
                  </a:cubicBezTo>
                  <a:cubicBezTo>
                    <a:pt x="58" y="47"/>
                    <a:pt x="57" y="45"/>
                    <a:pt x="55" y="43"/>
                  </a:cubicBezTo>
                  <a:cubicBezTo>
                    <a:pt x="54" y="41"/>
                    <a:pt x="51" y="39"/>
                    <a:pt x="50" y="39"/>
                  </a:cubicBezTo>
                  <a:cubicBezTo>
                    <a:pt x="49" y="38"/>
                    <a:pt x="46" y="36"/>
                    <a:pt x="44" y="36"/>
                  </a:cubicBezTo>
                  <a:cubicBezTo>
                    <a:pt x="42" y="35"/>
                    <a:pt x="40" y="32"/>
                    <a:pt x="40" y="31"/>
                  </a:cubicBezTo>
                  <a:cubicBezTo>
                    <a:pt x="39" y="31"/>
                    <a:pt x="37" y="28"/>
                    <a:pt x="36" y="27"/>
                  </a:cubicBezTo>
                  <a:cubicBezTo>
                    <a:pt x="35" y="27"/>
                    <a:pt x="33" y="25"/>
                    <a:pt x="33" y="24"/>
                  </a:cubicBezTo>
                  <a:cubicBezTo>
                    <a:pt x="33" y="24"/>
                    <a:pt x="32" y="22"/>
                    <a:pt x="32" y="20"/>
                  </a:cubicBezTo>
                  <a:cubicBezTo>
                    <a:pt x="32" y="18"/>
                    <a:pt x="31" y="16"/>
                    <a:pt x="30" y="16"/>
                  </a:cubicBezTo>
                  <a:cubicBezTo>
                    <a:pt x="30" y="15"/>
                    <a:pt x="28" y="13"/>
                    <a:pt x="28" y="11"/>
                  </a:cubicBezTo>
                  <a:cubicBezTo>
                    <a:pt x="28" y="11"/>
                    <a:pt x="25" y="9"/>
                    <a:pt x="23" y="9"/>
                  </a:cubicBezTo>
                  <a:cubicBezTo>
                    <a:pt x="21" y="9"/>
                    <a:pt x="19" y="8"/>
                    <a:pt x="19" y="8"/>
                  </a:cubicBezTo>
                  <a:cubicBezTo>
                    <a:pt x="19" y="7"/>
                    <a:pt x="17" y="6"/>
                    <a:pt x="15" y="6"/>
                  </a:cubicBezTo>
                  <a:cubicBezTo>
                    <a:pt x="14" y="5"/>
                    <a:pt x="12" y="3"/>
                    <a:pt x="12" y="3"/>
                  </a:cubicBezTo>
                  <a:cubicBezTo>
                    <a:pt x="11" y="3"/>
                    <a:pt x="8" y="1"/>
                    <a:pt x="5" y="1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3"/>
                    <a:pt x="3" y="7"/>
                    <a:pt x="4" y="10"/>
                  </a:cubicBezTo>
                  <a:cubicBezTo>
                    <a:pt x="5" y="12"/>
                    <a:pt x="7" y="16"/>
                    <a:pt x="9" y="20"/>
                  </a:cubicBezTo>
                  <a:cubicBezTo>
                    <a:pt x="10" y="22"/>
                    <a:pt x="13" y="27"/>
                    <a:pt x="14" y="30"/>
                  </a:cubicBezTo>
                  <a:cubicBezTo>
                    <a:pt x="15" y="32"/>
                    <a:pt x="17" y="35"/>
                    <a:pt x="17" y="37"/>
                  </a:cubicBezTo>
                  <a:cubicBezTo>
                    <a:pt x="18" y="40"/>
                    <a:pt x="18" y="41"/>
                    <a:pt x="19" y="42"/>
                  </a:cubicBezTo>
                  <a:cubicBezTo>
                    <a:pt x="19" y="43"/>
                    <a:pt x="20" y="45"/>
                    <a:pt x="21" y="45"/>
                  </a:cubicBezTo>
                  <a:cubicBezTo>
                    <a:pt x="23" y="47"/>
                    <a:pt x="25" y="49"/>
                    <a:pt x="25" y="50"/>
                  </a:cubicBezTo>
                  <a:cubicBezTo>
                    <a:pt x="26" y="50"/>
                    <a:pt x="27" y="51"/>
                    <a:pt x="27" y="52"/>
                  </a:cubicBezTo>
                  <a:cubicBezTo>
                    <a:pt x="27" y="52"/>
                    <a:pt x="29" y="54"/>
                    <a:pt x="31" y="55"/>
                  </a:cubicBezTo>
                  <a:cubicBezTo>
                    <a:pt x="33" y="58"/>
                    <a:pt x="34" y="60"/>
                    <a:pt x="35" y="61"/>
                  </a:cubicBezTo>
                  <a:cubicBezTo>
                    <a:pt x="36" y="62"/>
                    <a:pt x="36" y="63"/>
                    <a:pt x="37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70"/>
                    <a:pt x="42" y="72"/>
                    <a:pt x="42" y="73"/>
                  </a:cubicBezTo>
                  <a:cubicBezTo>
                    <a:pt x="43" y="75"/>
                    <a:pt x="44" y="76"/>
                    <a:pt x="44" y="77"/>
                  </a:cubicBezTo>
                  <a:cubicBezTo>
                    <a:pt x="45" y="77"/>
                    <a:pt x="47" y="80"/>
                    <a:pt x="48" y="84"/>
                  </a:cubicBezTo>
                  <a:cubicBezTo>
                    <a:pt x="50" y="87"/>
                    <a:pt x="52" y="91"/>
                    <a:pt x="53" y="94"/>
                  </a:cubicBezTo>
                  <a:cubicBezTo>
                    <a:pt x="54" y="95"/>
                    <a:pt x="55" y="99"/>
                    <a:pt x="55" y="101"/>
                  </a:cubicBezTo>
                  <a:cubicBezTo>
                    <a:pt x="55" y="104"/>
                    <a:pt x="56" y="108"/>
                    <a:pt x="58" y="111"/>
                  </a:cubicBezTo>
                  <a:cubicBezTo>
                    <a:pt x="59" y="115"/>
                    <a:pt x="61" y="120"/>
                    <a:pt x="62" y="122"/>
                  </a:cubicBezTo>
                  <a:cubicBezTo>
                    <a:pt x="64" y="125"/>
                    <a:pt x="66" y="128"/>
                    <a:pt x="66" y="130"/>
                  </a:cubicBezTo>
                  <a:cubicBezTo>
                    <a:pt x="66" y="132"/>
                    <a:pt x="67" y="134"/>
                    <a:pt x="68" y="135"/>
                  </a:cubicBezTo>
                  <a:cubicBezTo>
                    <a:pt x="68" y="137"/>
                    <a:pt x="69" y="139"/>
                    <a:pt x="70" y="141"/>
                  </a:cubicBezTo>
                  <a:cubicBezTo>
                    <a:pt x="70" y="142"/>
                    <a:pt x="70" y="145"/>
                    <a:pt x="71" y="147"/>
                  </a:cubicBezTo>
                  <a:cubicBezTo>
                    <a:pt x="71" y="147"/>
                    <a:pt x="72" y="148"/>
                    <a:pt x="73" y="147"/>
                  </a:cubicBezTo>
                  <a:cubicBezTo>
                    <a:pt x="73" y="147"/>
                    <a:pt x="75" y="147"/>
                    <a:pt x="76" y="147"/>
                  </a:cubicBezTo>
                  <a:cubicBezTo>
                    <a:pt x="76" y="148"/>
                    <a:pt x="77" y="149"/>
                    <a:pt x="76" y="150"/>
                  </a:cubicBezTo>
                  <a:cubicBezTo>
                    <a:pt x="76" y="150"/>
                    <a:pt x="75" y="151"/>
                    <a:pt x="74" y="152"/>
                  </a:cubicBezTo>
                  <a:cubicBezTo>
                    <a:pt x="74" y="153"/>
                    <a:pt x="74" y="155"/>
                    <a:pt x="75" y="156"/>
                  </a:cubicBezTo>
                  <a:cubicBezTo>
                    <a:pt x="75" y="158"/>
                    <a:pt x="76" y="158"/>
                    <a:pt x="77" y="158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3" y="159"/>
                    <a:pt x="83" y="161"/>
                    <a:pt x="81" y="162"/>
                  </a:cubicBezTo>
                  <a:cubicBezTo>
                    <a:pt x="80" y="162"/>
                    <a:pt x="78" y="164"/>
                    <a:pt x="78" y="165"/>
                  </a:cubicBezTo>
                  <a:cubicBezTo>
                    <a:pt x="78" y="166"/>
                    <a:pt x="78" y="166"/>
                    <a:pt x="80" y="166"/>
                  </a:cubicBezTo>
                  <a:cubicBezTo>
                    <a:pt x="82" y="166"/>
                    <a:pt x="84" y="166"/>
                    <a:pt x="85" y="167"/>
                  </a:cubicBezTo>
                  <a:cubicBezTo>
                    <a:pt x="86" y="167"/>
                    <a:pt x="86" y="170"/>
                    <a:pt x="87" y="172"/>
                  </a:cubicBezTo>
                  <a:cubicBezTo>
                    <a:pt x="87" y="174"/>
                    <a:pt x="87" y="177"/>
                    <a:pt x="87" y="178"/>
                  </a:cubicBezTo>
                  <a:cubicBezTo>
                    <a:pt x="87" y="179"/>
                    <a:pt x="87" y="181"/>
                    <a:pt x="87" y="182"/>
                  </a:cubicBezTo>
                  <a:cubicBezTo>
                    <a:pt x="87" y="184"/>
                    <a:pt x="87" y="185"/>
                    <a:pt x="88" y="186"/>
                  </a:cubicBezTo>
                  <a:cubicBezTo>
                    <a:pt x="89" y="187"/>
                    <a:pt x="89" y="188"/>
                    <a:pt x="88" y="188"/>
                  </a:cubicBezTo>
                  <a:cubicBezTo>
                    <a:pt x="86" y="189"/>
                    <a:pt x="85" y="188"/>
                    <a:pt x="84" y="187"/>
                  </a:cubicBezTo>
                  <a:cubicBezTo>
                    <a:pt x="83" y="187"/>
                    <a:pt x="83" y="185"/>
                    <a:pt x="83" y="184"/>
                  </a:cubicBezTo>
                  <a:cubicBezTo>
                    <a:pt x="84" y="182"/>
                    <a:pt x="84" y="179"/>
                    <a:pt x="83" y="179"/>
                  </a:cubicBezTo>
                  <a:cubicBezTo>
                    <a:pt x="83" y="177"/>
                    <a:pt x="82" y="175"/>
                    <a:pt x="82" y="173"/>
                  </a:cubicBezTo>
                  <a:cubicBezTo>
                    <a:pt x="82" y="173"/>
                    <a:pt x="81" y="172"/>
                    <a:pt x="80" y="172"/>
                  </a:cubicBezTo>
                  <a:cubicBezTo>
                    <a:pt x="79" y="172"/>
                    <a:pt x="79" y="173"/>
                    <a:pt x="78" y="174"/>
                  </a:cubicBezTo>
                  <a:cubicBezTo>
                    <a:pt x="78" y="176"/>
                    <a:pt x="78" y="179"/>
                    <a:pt x="78" y="181"/>
                  </a:cubicBezTo>
                  <a:cubicBezTo>
                    <a:pt x="78" y="183"/>
                    <a:pt x="78" y="187"/>
                    <a:pt x="79" y="190"/>
                  </a:cubicBezTo>
                  <a:cubicBezTo>
                    <a:pt x="80" y="192"/>
                    <a:pt x="81" y="195"/>
                    <a:pt x="81" y="197"/>
                  </a:cubicBezTo>
                  <a:cubicBezTo>
                    <a:pt x="82" y="199"/>
                    <a:pt x="83" y="201"/>
                    <a:pt x="84" y="203"/>
                  </a:cubicBezTo>
                  <a:cubicBezTo>
                    <a:pt x="84" y="205"/>
                    <a:pt x="86" y="206"/>
                    <a:pt x="88" y="206"/>
                  </a:cubicBezTo>
                  <a:cubicBezTo>
                    <a:pt x="89" y="207"/>
                    <a:pt x="90" y="208"/>
                    <a:pt x="89" y="209"/>
                  </a:cubicBezTo>
                  <a:cubicBezTo>
                    <a:pt x="88" y="211"/>
                    <a:pt x="88" y="213"/>
                    <a:pt x="90" y="215"/>
                  </a:cubicBezTo>
                  <a:cubicBezTo>
                    <a:pt x="91" y="216"/>
                    <a:pt x="92" y="218"/>
                    <a:pt x="95" y="218"/>
                  </a:cubicBezTo>
                  <a:cubicBezTo>
                    <a:pt x="97" y="218"/>
                    <a:pt x="97" y="220"/>
                    <a:pt x="95" y="221"/>
                  </a:cubicBezTo>
                  <a:cubicBezTo>
                    <a:pt x="93" y="221"/>
                    <a:pt x="93" y="224"/>
                    <a:pt x="94" y="226"/>
                  </a:cubicBezTo>
                  <a:cubicBezTo>
                    <a:pt x="95" y="228"/>
                    <a:pt x="97" y="230"/>
                    <a:pt x="98" y="231"/>
                  </a:cubicBezTo>
                  <a:cubicBezTo>
                    <a:pt x="99" y="231"/>
                    <a:pt x="102" y="233"/>
                    <a:pt x="103" y="236"/>
                  </a:cubicBezTo>
                  <a:cubicBezTo>
                    <a:pt x="105" y="238"/>
                    <a:pt x="108" y="241"/>
                    <a:pt x="110" y="244"/>
                  </a:cubicBezTo>
                  <a:cubicBezTo>
                    <a:pt x="111" y="246"/>
                    <a:pt x="114" y="250"/>
                    <a:pt x="115" y="251"/>
                  </a:cubicBezTo>
                  <a:cubicBezTo>
                    <a:pt x="117" y="254"/>
                    <a:pt x="120" y="256"/>
                    <a:pt x="121" y="258"/>
                  </a:cubicBezTo>
                  <a:cubicBezTo>
                    <a:pt x="123" y="259"/>
                    <a:pt x="124" y="260"/>
                    <a:pt x="126" y="261"/>
                  </a:cubicBezTo>
                  <a:cubicBezTo>
                    <a:pt x="126" y="261"/>
                    <a:pt x="127" y="260"/>
                    <a:pt x="128" y="259"/>
                  </a:cubicBezTo>
                  <a:cubicBezTo>
                    <a:pt x="129" y="258"/>
                    <a:pt x="130" y="255"/>
                    <a:pt x="132" y="253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11872550-EB4C-B944-A646-D3E561AA4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218" y="3128248"/>
              <a:ext cx="12243" cy="1224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92721E12-644A-B147-AD11-9C7643938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232" y="2081451"/>
              <a:ext cx="824888" cy="646597"/>
            </a:xfrm>
            <a:custGeom>
              <a:avLst/>
              <a:gdLst/>
              <a:ahLst/>
              <a:cxnLst>
                <a:cxn ang="0">
                  <a:pos x="432" y="129"/>
                </a:cxn>
                <a:cxn ang="0">
                  <a:pos x="429" y="108"/>
                </a:cxn>
                <a:cxn ang="0">
                  <a:pos x="435" y="87"/>
                </a:cxn>
                <a:cxn ang="0">
                  <a:pos x="430" y="61"/>
                </a:cxn>
                <a:cxn ang="0">
                  <a:pos x="430" y="41"/>
                </a:cxn>
                <a:cxn ang="0">
                  <a:pos x="397" y="33"/>
                </a:cxn>
                <a:cxn ang="0">
                  <a:pos x="360" y="29"/>
                </a:cxn>
                <a:cxn ang="0">
                  <a:pos x="319" y="32"/>
                </a:cxn>
                <a:cxn ang="0">
                  <a:pos x="272" y="40"/>
                </a:cxn>
                <a:cxn ang="0">
                  <a:pos x="256" y="24"/>
                </a:cxn>
                <a:cxn ang="0">
                  <a:pos x="225" y="45"/>
                </a:cxn>
                <a:cxn ang="0">
                  <a:pos x="195" y="55"/>
                </a:cxn>
                <a:cxn ang="0">
                  <a:pos x="159" y="42"/>
                </a:cxn>
                <a:cxn ang="0">
                  <a:pos x="122" y="28"/>
                </a:cxn>
                <a:cxn ang="0">
                  <a:pos x="96" y="8"/>
                </a:cxn>
                <a:cxn ang="0">
                  <a:pos x="71" y="18"/>
                </a:cxn>
                <a:cxn ang="0">
                  <a:pos x="90" y="29"/>
                </a:cxn>
                <a:cxn ang="0">
                  <a:pos x="72" y="45"/>
                </a:cxn>
                <a:cxn ang="0">
                  <a:pos x="74" y="68"/>
                </a:cxn>
                <a:cxn ang="0">
                  <a:pos x="49" y="77"/>
                </a:cxn>
                <a:cxn ang="0">
                  <a:pos x="39" y="103"/>
                </a:cxn>
                <a:cxn ang="0">
                  <a:pos x="9" y="108"/>
                </a:cxn>
                <a:cxn ang="0">
                  <a:pos x="0" y="127"/>
                </a:cxn>
                <a:cxn ang="0">
                  <a:pos x="7" y="140"/>
                </a:cxn>
                <a:cxn ang="0">
                  <a:pos x="14" y="153"/>
                </a:cxn>
                <a:cxn ang="0">
                  <a:pos x="4" y="160"/>
                </a:cxn>
                <a:cxn ang="0">
                  <a:pos x="16" y="170"/>
                </a:cxn>
                <a:cxn ang="0">
                  <a:pos x="12" y="182"/>
                </a:cxn>
                <a:cxn ang="0">
                  <a:pos x="11" y="197"/>
                </a:cxn>
                <a:cxn ang="0">
                  <a:pos x="16" y="209"/>
                </a:cxn>
                <a:cxn ang="0">
                  <a:pos x="12" y="227"/>
                </a:cxn>
                <a:cxn ang="0">
                  <a:pos x="20" y="249"/>
                </a:cxn>
                <a:cxn ang="0">
                  <a:pos x="23" y="279"/>
                </a:cxn>
                <a:cxn ang="0">
                  <a:pos x="26" y="311"/>
                </a:cxn>
                <a:cxn ang="0">
                  <a:pos x="35" y="339"/>
                </a:cxn>
                <a:cxn ang="0">
                  <a:pos x="56" y="354"/>
                </a:cxn>
                <a:cxn ang="0">
                  <a:pos x="77" y="350"/>
                </a:cxn>
                <a:cxn ang="0">
                  <a:pos x="92" y="325"/>
                </a:cxn>
                <a:cxn ang="0">
                  <a:pos x="97" y="304"/>
                </a:cxn>
                <a:cxn ang="0">
                  <a:pos x="124" y="284"/>
                </a:cxn>
                <a:cxn ang="0">
                  <a:pos x="154" y="284"/>
                </a:cxn>
                <a:cxn ang="0">
                  <a:pos x="158" y="258"/>
                </a:cxn>
                <a:cxn ang="0">
                  <a:pos x="193" y="262"/>
                </a:cxn>
                <a:cxn ang="0">
                  <a:pos x="210" y="244"/>
                </a:cxn>
                <a:cxn ang="0">
                  <a:pos x="230" y="234"/>
                </a:cxn>
                <a:cxn ang="0">
                  <a:pos x="250" y="209"/>
                </a:cxn>
                <a:cxn ang="0">
                  <a:pos x="267" y="211"/>
                </a:cxn>
                <a:cxn ang="0">
                  <a:pos x="283" y="187"/>
                </a:cxn>
                <a:cxn ang="0">
                  <a:pos x="289" y="160"/>
                </a:cxn>
                <a:cxn ang="0">
                  <a:pos x="311" y="145"/>
                </a:cxn>
                <a:cxn ang="0">
                  <a:pos x="337" y="132"/>
                </a:cxn>
                <a:cxn ang="0">
                  <a:pos x="366" y="141"/>
                </a:cxn>
                <a:cxn ang="0">
                  <a:pos x="396" y="142"/>
                </a:cxn>
                <a:cxn ang="0">
                  <a:pos x="399" y="171"/>
                </a:cxn>
                <a:cxn ang="0">
                  <a:pos x="423" y="187"/>
                </a:cxn>
                <a:cxn ang="0">
                  <a:pos x="433" y="154"/>
                </a:cxn>
                <a:cxn ang="0">
                  <a:pos x="454" y="145"/>
                </a:cxn>
              </a:cxnLst>
              <a:rect l="0" t="0" r="r" b="b"/>
              <a:pathLst>
                <a:path w="455" h="357">
                  <a:moveTo>
                    <a:pt x="454" y="145"/>
                  </a:moveTo>
                  <a:cubicBezTo>
                    <a:pt x="453" y="144"/>
                    <a:pt x="450" y="142"/>
                    <a:pt x="448" y="141"/>
                  </a:cubicBezTo>
                  <a:cubicBezTo>
                    <a:pt x="446" y="139"/>
                    <a:pt x="443" y="138"/>
                    <a:pt x="442" y="137"/>
                  </a:cubicBezTo>
                  <a:cubicBezTo>
                    <a:pt x="441" y="135"/>
                    <a:pt x="440" y="135"/>
                    <a:pt x="438" y="135"/>
                  </a:cubicBezTo>
                  <a:cubicBezTo>
                    <a:pt x="438" y="134"/>
                    <a:pt x="437" y="133"/>
                    <a:pt x="436" y="131"/>
                  </a:cubicBezTo>
                  <a:cubicBezTo>
                    <a:pt x="435" y="130"/>
                    <a:pt x="434" y="129"/>
                    <a:pt x="432" y="129"/>
                  </a:cubicBezTo>
                  <a:cubicBezTo>
                    <a:pt x="431" y="128"/>
                    <a:pt x="430" y="126"/>
                    <a:pt x="429" y="126"/>
                  </a:cubicBezTo>
                  <a:cubicBezTo>
                    <a:pt x="429" y="124"/>
                    <a:pt x="430" y="122"/>
                    <a:pt x="432" y="122"/>
                  </a:cubicBezTo>
                  <a:cubicBezTo>
                    <a:pt x="434" y="122"/>
                    <a:pt x="435" y="120"/>
                    <a:pt x="435" y="120"/>
                  </a:cubicBezTo>
                  <a:cubicBezTo>
                    <a:pt x="435" y="119"/>
                    <a:pt x="435" y="116"/>
                    <a:pt x="435" y="115"/>
                  </a:cubicBezTo>
                  <a:cubicBezTo>
                    <a:pt x="435" y="114"/>
                    <a:pt x="434" y="112"/>
                    <a:pt x="433" y="111"/>
                  </a:cubicBezTo>
                  <a:cubicBezTo>
                    <a:pt x="431" y="110"/>
                    <a:pt x="430" y="109"/>
                    <a:pt x="429" y="108"/>
                  </a:cubicBezTo>
                  <a:cubicBezTo>
                    <a:pt x="429" y="107"/>
                    <a:pt x="429" y="105"/>
                    <a:pt x="431" y="104"/>
                  </a:cubicBezTo>
                  <a:cubicBezTo>
                    <a:pt x="432" y="104"/>
                    <a:pt x="434" y="103"/>
                    <a:pt x="435" y="103"/>
                  </a:cubicBezTo>
                  <a:cubicBezTo>
                    <a:pt x="435" y="102"/>
                    <a:pt x="437" y="101"/>
                    <a:pt x="438" y="99"/>
                  </a:cubicBezTo>
                  <a:cubicBezTo>
                    <a:pt x="439" y="98"/>
                    <a:pt x="440" y="97"/>
                    <a:pt x="440" y="95"/>
                  </a:cubicBezTo>
                  <a:cubicBezTo>
                    <a:pt x="440" y="93"/>
                    <a:pt x="439" y="92"/>
                    <a:pt x="438" y="90"/>
                  </a:cubicBezTo>
                  <a:cubicBezTo>
                    <a:pt x="438" y="88"/>
                    <a:pt x="436" y="87"/>
                    <a:pt x="435" y="87"/>
                  </a:cubicBezTo>
                  <a:cubicBezTo>
                    <a:pt x="434" y="87"/>
                    <a:pt x="434" y="86"/>
                    <a:pt x="435" y="85"/>
                  </a:cubicBezTo>
                  <a:cubicBezTo>
                    <a:pt x="436" y="84"/>
                    <a:pt x="437" y="81"/>
                    <a:pt x="437" y="80"/>
                  </a:cubicBezTo>
                  <a:cubicBezTo>
                    <a:pt x="437" y="78"/>
                    <a:pt x="437" y="76"/>
                    <a:pt x="436" y="74"/>
                  </a:cubicBezTo>
                  <a:cubicBezTo>
                    <a:pt x="435" y="71"/>
                    <a:pt x="434" y="70"/>
                    <a:pt x="434" y="69"/>
                  </a:cubicBezTo>
                  <a:cubicBezTo>
                    <a:pt x="433" y="68"/>
                    <a:pt x="432" y="66"/>
                    <a:pt x="431" y="65"/>
                  </a:cubicBezTo>
                  <a:cubicBezTo>
                    <a:pt x="431" y="64"/>
                    <a:pt x="430" y="61"/>
                    <a:pt x="430" y="61"/>
                  </a:cubicBezTo>
                  <a:cubicBezTo>
                    <a:pt x="429" y="59"/>
                    <a:pt x="430" y="57"/>
                    <a:pt x="430" y="56"/>
                  </a:cubicBezTo>
                  <a:cubicBezTo>
                    <a:pt x="430" y="55"/>
                    <a:pt x="433" y="54"/>
                    <a:pt x="435" y="52"/>
                  </a:cubicBezTo>
                  <a:cubicBezTo>
                    <a:pt x="438" y="51"/>
                    <a:pt x="440" y="49"/>
                    <a:pt x="440" y="48"/>
                  </a:cubicBezTo>
                  <a:cubicBezTo>
                    <a:pt x="441" y="48"/>
                    <a:pt x="442" y="48"/>
                    <a:pt x="441" y="46"/>
                  </a:cubicBezTo>
                  <a:cubicBezTo>
                    <a:pt x="441" y="45"/>
                    <a:pt x="438" y="43"/>
                    <a:pt x="437" y="43"/>
                  </a:cubicBezTo>
                  <a:cubicBezTo>
                    <a:pt x="435" y="43"/>
                    <a:pt x="432" y="42"/>
                    <a:pt x="430" y="41"/>
                  </a:cubicBezTo>
                  <a:cubicBezTo>
                    <a:pt x="428" y="41"/>
                    <a:pt x="428" y="40"/>
                    <a:pt x="427" y="39"/>
                  </a:cubicBezTo>
                  <a:cubicBezTo>
                    <a:pt x="427" y="37"/>
                    <a:pt x="425" y="35"/>
                    <a:pt x="424" y="35"/>
                  </a:cubicBezTo>
                  <a:cubicBezTo>
                    <a:pt x="422" y="33"/>
                    <a:pt x="420" y="32"/>
                    <a:pt x="419" y="31"/>
                  </a:cubicBezTo>
                  <a:cubicBezTo>
                    <a:pt x="417" y="30"/>
                    <a:pt x="413" y="30"/>
                    <a:pt x="411" y="31"/>
                  </a:cubicBezTo>
                  <a:cubicBezTo>
                    <a:pt x="410" y="31"/>
                    <a:pt x="406" y="32"/>
                    <a:pt x="403" y="32"/>
                  </a:cubicBezTo>
                  <a:cubicBezTo>
                    <a:pt x="402" y="33"/>
                    <a:pt x="398" y="33"/>
                    <a:pt x="397" y="33"/>
                  </a:cubicBezTo>
                  <a:cubicBezTo>
                    <a:pt x="396" y="32"/>
                    <a:pt x="394" y="31"/>
                    <a:pt x="392" y="31"/>
                  </a:cubicBezTo>
                  <a:cubicBezTo>
                    <a:pt x="390" y="31"/>
                    <a:pt x="387" y="32"/>
                    <a:pt x="386" y="33"/>
                  </a:cubicBezTo>
                  <a:cubicBezTo>
                    <a:pt x="384" y="34"/>
                    <a:pt x="381" y="33"/>
                    <a:pt x="379" y="31"/>
                  </a:cubicBezTo>
                  <a:cubicBezTo>
                    <a:pt x="378" y="29"/>
                    <a:pt x="376" y="27"/>
                    <a:pt x="375" y="26"/>
                  </a:cubicBezTo>
                  <a:cubicBezTo>
                    <a:pt x="373" y="27"/>
                    <a:pt x="370" y="27"/>
                    <a:pt x="368" y="27"/>
                  </a:cubicBezTo>
                  <a:cubicBezTo>
                    <a:pt x="367" y="28"/>
                    <a:pt x="363" y="28"/>
                    <a:pt x="360" y="29"/>
                  </a:cubicBezTo>
                  <a:cubicBezTo>
                    <a:pt x="358" y="30"/>
                    <a:pt x="354" y="31"/>
                    <a:pt x="352" y="31"/>
                  </a:cubicBezTo>
                  <a:cubicBezTo>
                    <a:pt x="350" y="31"/>
                    <a:pt x="348" y="32"/>
                    <a:pt x="348" y="33"/>
                  </a:cubicBezTo>
                  <a:cubicBezTo>
                    <a:pt x="348" y="34"/>
                    <a:pt x="346" y="36"/>
                    <a:pt x="345" y="36"/>
                  </a:cubicBezTo>
                  <a:cubicBezTo>
                    <a:pt x="344" y="37"/>
                    <a:pt x="340" y="37"/>
                    <a:pt x="336" y="37"/>
                  </a:cubicBezTo>
                  <a:cubicBezTo>
                    <a:pt x="334" y="38"/>
                    <a:pt x="329" y="37"/>
                    <a:pt x="327" y="36"/>
                  </a:cubicBezTo>
                  <a:cubicBezTo>
                    <a:pt x="325" y="35"/>
                    <a:pt x="321" y="34"/>
                    <a:pt x="319" y="32"/>
                  </a:cubicBezTo>
                  <a:cubicBezTo>
                    <a:pt x="318" y="30"/>
                    <a:pt x="313" y="31"/>
                    <a:pt x="311" y="32"/>
                  </a:cubicBezTo>
                  <a:cubicBezTo>
                    <a:pt x="309" y="33"/>
                    <a:pt x="305" y="36"/>
                    <a:pt x="303" y="38"/>
                  </a:cubicBezTo>
                  <a:cubicBezTo>
                    <a:pt x="302" y="38"/>
                    <a:pt x="298" y="40"/>
                    <a:pt x="295" y="41"/>
                  </a:cubicBezTo>
                  <a:cubicBezTo>
                    <a:pt x="293" y="41"/>
                    <a:pt x="289" y="41"/>
                    <a:pt x="287" y="41"/>
                  </a:cubicBezTo>
                  <a:cubicBezTo>
                    <a:pt x="286" y="41"/>
                    <a:pt x="282" y="41"/>
                    <a:pt x="279" y="42"/>
                  </a:cubicBezTo>
                  <a:cubicBezTo>
                    <a:pt x="277" y="42"/>
                    <a:pt x="274" y="42"/>
                    <a:pt x="272" y="40"/>
                  </a:cubicBezTo>
                  <a:cubicBezTo>
                    <a:pt x="270" y="39"/>
                    <a:pt x="269" y="38"/>
                    <a:pt x="270" y="37"/>
                  </a:cubicBezTo>
                  <a:cubicBezTo>
                    <a:pt x="271" y="36"/>
                    <a:pt x="273" y="33"/>
                    <a:pt x="273" y="32"/>
                  </a:cubicBezTo>
                  <a:cubicBezTo>
                    <a:pt x="273" y="30"/>
                    <a:pt x="272" y="27"/>
                    <a:pt x="272" y="26"/>
                  </a:cubicBezTo>
                  <a:cubicBezTo>
                    <a:pt x="272" y="25"/>
                    <a:pt x="270" y="23"/>
                    <a:pt x="268" y="22"/>
                  </a:cubicBezTo>
                  <a:cubicBezTo>
                    <a:pt x="267" y="22"/>
                    <a:pt x="264" y="22"/>
                    <a:pt x="262" y="23"/>
                  </a:cubicBezTo>
                  <a:cubicBezTo>
                    <a:pt x="260" y="23"/>
                    <a:pt x="258" y="24"/>
                    <a:pt x="256" y="24"/>
                  </a:cubicBezTo>
                  <a:cubicBezTo>
                    <a:pt x="254" y="24"/>
                    <a:pt x="250" y="25"/>
                    <a:pt x="248" y="26"/>
                  </a:cubicBezTo>
                  <a:cubicBezTo>
                    <a:pt x="245" y="27"/>
                    <a:pt x="240" y="29"/>
                    <a:pt x="237" y="30"/>
                  </a:cubicBezTo>
                  <a:cubicBezTo>
                    <a:pt x="234" y="30"/>
                    <a:pt x="232" y="32"/>
                    <a:pt x="232" y="33"/>
                  </a:cubicBezTo>
                  <a:cubicBezTo>
                    <a:pt x="231" y="34"/>
                    <a:pt x="231" y="37"/>
                    <a:pt x="230" y="39"/>
                  </a:cubicBezTo>
                  <a:cubicBezTo>
                    <a:pt x="229" y="40"/>
                    <a:pt x="227" y="42"/>
                    <a:pt x="227" y="42"/>
                  </a:cubicBezTo>
                  <a:cubicBezTo>
                    <a:pt x="226" y="42"/>
                    <a:pt x="225" y="43"/>
                    <a:pt x="225" y="45"/>
                  </a:cubicBezTo>
                  <a:cubicBezTo>
                    <a:pt x="225" y="46"/>
                    <a:pt x="225" y="49"/>
                    <a:pt x="224" y="50"/>
                  </a:cubicBezTo>
                  <a:cubicBezTo>
                    <a:pt x="224" y="52"/>
                    <a:pt x="222" y="53"/>
                    <a:pt x="220" y="52"/>
                  </a:cubicBezTo>
                  <a:cubicBezTo>
                    <a:pt x="219" y="52"/>
                    <a:pt x="215" y="53"/>
                    <a:pt x="211" y="56"/>
                  </a:cubicBezTo>
                  <a:cubicBezTo>
                    <a:pt x="209" y="58"/>
                    <a:pt x="205" y="59"/>
                    <a:pt x="203" y="59"/>
                  </a:cubicBezTo>
                  <a:cubicBezTo>
                    <a:pt x="203" y="59"/>
                    <a:pt x="200" y="58"/>
                    <a:pt x="199" y="58"/>
                  </a:cubicBezTo>
                  <a:cubicBezTo>
                    <a:pt x="197" y="57"/>
                    <a:pt x="195" y="55"/>
                    <a:pt x="195" y="55"/>
                  </a:cubicBezTo>
                  <a:cubicBezTo>
                    <a:pt x="195" y="54"/>
                    <a:pt x="195" y="51"/>
                    <a:pt x="195" y="50"/>
                  </a:cubicBezTo>
                  <a:cubicBezTo>
                    <a:pt x="195" y="49"/>
                    <a:pt x="193" y="45"/>
                    <a:pt x="193" y="44"/>
                  </a:cubicBezTo>
                  <a:cubicBezTo>
                    <a:pt x="192" y="42"/>
                    <a:pt x="189" y="41"/>
                    <a:pt x="187" y="41"/>
                  </a:cubicBezTo>
                  <a:cubicBezTo>
                    <a:pt x="185" y="41"/>
                    <a:pt x="181" y="41"/>
                    <a:pt x="179" y="41"/>
                  </a:cubicBezTo>
                  <a:cubicBezTo>
                    <a:pt x="176" y="42"/>
                    <a:pt x="172" y="42"/>
                    <a:pt x="169" y="42"/>
                  </a:cubicBezTo>
                  <a:cubicBezTo>
                    <a:pt x="167" y="42"/>
                    <a:pt x="161" y="42"/>
                    <a:pt x="159" y="42"/>
                  </a:cubicBezTo>
                  <a:cubicBezTo>
                    <a:pt x="155" y="42"/>
                    <a:pt x="152" y="41"/>
                    <a:pt x="151" y="40"/>
                  </a:cubicBezTo>
                  <a:cubicBezTo>
                    <a:pt x="151" y="41"/>
                    <a:pt x="149" y="40"/>
                    <a:pt x="146" y="40"/>
                  </a:cubicBezTo>
                  <a:cubicBezTo>
                    <a:pt x="144" y="40"/>
                    <a:pt x="142" y="38"/>
                    <a:pt x="140" y="36"/>
                  </a:cubicBezTo>
                  <a:cubicBezTo>
                    <a:pt x="138" y="34"/>
                    <a:pt x="135" y="32"/>
                    <a:pt x="134" y="31"/>
                  </a:cubicBezTo>
                  <a:cubicBezTo>
                    <a:pt x="133" y="29"/>
                    <a:pt x="130" y="28"/>
                    <a:pt x="128" y="28"/>
                  </a:cubicBezTo>
                  <a:cubicBezTo>
                    <a:pt x="127" y="28"/>
                    <a:pt x="124" y="29"/>
                    <a:pt x="122" y="28"/>
                  </a:cubicBezTo>
                  <a:cubicBezTo>
                    <a:pt x="119" y="27"/>
                    <a:pt x="116" y="25"/>
                    <a:pt x="113" y="24"/>
                  </a:cubicBezTo>
                  <a:cubicBezTo>
                    <a:pt x="110" y="22"/>
                    <a:pt x="107" y="20"/>
                    <a:pt x="107" y="19"/>
                  </a:cubicBezTo>
                  <a:cubicBezTo>
                    <a:pt x="107" y="18"/>
                    <a:pt x="107" y="15"/>
                    <a:pt x="107" y="12"/>
                  </a:cubicBezTo>
                  <a:cubicBezTo>
                    <a:pt x="106" y="10"/>
                    <a:pt x="106" y="7"/>
                    <a:pt x="105" y="7"/>
                  </a:cubicBezTo>
                  <a:cubicBezTo>
                    <a:pt x="104" y="6"/>
                    <a:pt x="101" y="7"/>
                    <a:pt x="99" y="8"/>
                  </a:cubicBezTo>
                  <a:cubicBezTo>
                    <a:pt x="98" y="9"/>
                    <a:pt x="96" y="9"/>
                    <a:pt x="96" y="8"/>
                  </a:cubicBezTo>
                  <a:cubicBezTo>
                    <a:pt x="95" y="7"/>
                    <a:pt x="93" y="5"/>
                    <a:pt x="92" y="3"/>
                  </a:cubicBezTo>
                  <a:cubicBezTo>
                    <a:pt x="90" y="1"/>
                    <a:pt x="89" y="0"/>
                    <a:pt x="89" y="0"/>
                  </a:cubicBezTo>
                  <a:cubicBezTo>
                    <a:pt x="89" y="0"/>
                    <a:pt x="87" y="2"/>
                    <a:pt x="85" y="6"/>
                  </a:cubicBezTo>
                  <a:cubicBezTo>
                    <a:pt x="82" y="8"/>
                    <a:pt x="78" y="12"/>
                    <a:pt x="76" y="12"/>
                  </a:cubicBezTo>
                  <a:cubicBezTo>
                    <a:pt x="74" y="13"/>
                    <a:pt x="72" y="13"/>
                    <a:pt x="72" y="14"/>
                  </a:cubicBezTo>
                  <a:cubicBezTo>
                    <a:pt x="71" y="14"/>
                    <a:pt x="70" y="16"/>
                    <a:pt x="71" y="18"/>
                  </a:cubicBezTo>
                  <a:cubicBezTo>
                    <a:pt x="71" y="20"/>
                    <a:pt x="71" y="22"/>
                    <a:pt x="72" y="24"/>
                  </a:cubicBezTo>
                  <a:cubicBezTo>
                    <a:pt x="72" y="25"/>
                    <a:pt x="71" y="26"/>
                    <a:pt x="70" y="26"/>
                  </a:cubicBezTo>
                  <a:cubicBezTo>
                    <a:pt x="69" y="25"/>
                    <a:pt x="68" y="27"/>
                    <a:pt x="69" y="28"/>
                  </a:cubicBezTo>
                  <a:cubicBezTo>
                    <a:pt x="70" y="30"/>
                    <a:pt x="72" y="31"/>
                    <a:pt x="74" y="31"/>
                  </a:cubicBezTo>
                  <a:cubicBezTo>
                    <a:pt x="77" y="31"/>
                    <a:pt x="80" y="30"/>
                    <a:pt x="82" y="30"/>
                  </a:cubicBezTo>
                  <a:cubicBezTo>
                    <a:pt x="83" y="29"/>
                    <a:pt x="87" y="29"/>
                    <a:pt x="90" y="29"/>
                  </a:cubicBezTo>
                  <a:cubicBezTo>
                    <a:pt x="91" y="28"/>
                    <a:pt x="94" y="29"/>
                    <a:pt x="94" y="31"/>
                  </a:cubicBezTo>
                  <a:cubicBezTo>
                    <a:pt x="94" y="33"/>
                    <a:pt x="92" y="34"/>
                    <a:pt x="91" y="34"/>
                  </a:cubicBezTo>
                  <a:cubicBezTo>
                    <a:pt x="88" y="34"/>
                    <a:pt x="85" y="35"/>
                    <a:pt x="84" y="35"/>
                  </a:cubicBezTo>
                  <a:cubicBezTo>
                    <a:pt x="83" y="35"/>
                    <a:pt x="81" y="36"/>
                    <a:pt x="79" y="36"/>
                  </a:cubicBezTo>
                  <a:cubicBezTo>
                    <a:pt x="77" y="38"/>
                    <a:pt x="75" y="40"/>
                    <a:pt x="75" y="42"/>
                  </a:cubicBezTo>
                  <a:cubicBezTo>
                    <a:pt x="74" y="42"/>
                    <a:pt x="73" y="44"/>
                    <a:pt x="72" y="45"/>
                  </a:cubicBezTo>
                  <a:cubicBezTo>
                    <a:pt x="71" y="45"/>
                    <a:pt x="69" y="47"/>
                    <a:pt x="67" y="47"/>
                  </a:cubicBezTo>
                  <a:cubicBezTo>
                    <a:pt x="67" y="48"/>
                    <a:pt x="63" y="49"/>
                    <a:pt x="61" y="49"/>
                  </a:cubicBezTo>
                  <a:cubicBezTo>
                    <a:pt x="59" y="50"/>
                    <a:pt x="58" y="50"/>
                    <a:pt x="59" y="51"/>
                  </a:cubicBezTo>
                  <a:cubicBezTo>
                    <a:pt x="61" y="53"/>
                    <a:pt x="64" y="55"/>
                    <a:pt x="66" y="57"/>
                  </a:cubicBezTo>
                  <a:cubicBezTo>
                    <a:pt x="68" y="59"/>
                    <a:pt x="70" y="61"/>
                    <a:pt x="71" y="63"/>
                  </a:cubicBezTo>
                  <a:cubicBezTo>
                    <a:pt x="73" y="64"/>
                    <a:pt x="74" y="66"/>
                    <a:pt x="74" y="68"/>
                  </a:cubicBezTo>
                  <a:cubicBezTo>
                    <a:pt x="75" y="69"/>
                    <a:pt x="74" y="71"/>
                    <a:pt x="73" y="73"/>
                  </a:cubicBezTo>
                  <a:cubicBezTo>
                    <a:pt x="71" y="74"/>
                    <a:pt x="70" y="75"/>
                    <a:pt x="69" y="77"/>
                  </a:cubicBezTo>
                  <a:cubicBezTo>
                    <a:pt x="68" y="79"/>
                    <a:pt x="65" y="81"/>
                    <a:pt x="63" y="82"/>
                  </a:cubicBezTo>
                  <a:cubicBezTo>
                    <a:pt x="61" y="82"/>
                    <a:pt x="58" y="83"/>
                    <a:pt x="56" y="83"/>
                  </a:cubicBezTo>
                  <a:cubicBezTo>
                    <a:pt x="55" y="82"/>
                    <a:pt x="53" y="80"/>
                    <a:pt x="52" y="79"/>
                  </a:cubicBezTo>
                  <a:cubicBezTo>
                    <a:pt x="52" y="78"/>
                    <a:pt x="50" y="77"/>
                    <a:pt x="49" y="77"/>
                  </a:cubicBezTo>
                  <a:cubicBezTo>
                    <a:pt x="48" y="76"/>
                    <a:pt x="47" y="77"/>
                    <a:pt x="46" y="78"/>
                  </a:cubicBezTo>
                  <a:cubicBezTo>
                    <a:pt x="46" y="79"/>
                    <a:pt x="46" y="81"/>
                    <a:pt x="47" y="83"/>
                  </a:cubicBezTo>
                  <a:cubicBezTo>
                    <a:pt x="47" y="84"/>
                    <a:pt x="46" y="87"/>
                    <a:pt x="45" y="89"/>
                  </a:cubicBezTo>
                  <a:cubicBezTo>
                    <a:pt x="43" y="90"/>
                    <a:pt x="42" y="93"/>
                    <a:pt x="42" y="96"/>
                  </a:cubicBezTo>
                  <a:cubicBezTo>
                    <a:pt x="42" y="98"/>
                    <a:pt x="41" y="101"/>
                    <a:pt x="40" y="102"/>
                  </a:cubicBezTo>
                  <a:cubicBezTo>
                    <a:pt x="39" y="102"/>
                    <a:pt x="39" y="103"/>
                    <a:pt x="39" y="103"/>
                  </a:cubicBezTo>
                  <a:cubicBezTo>
                    <a:pt x="39" y="103"/>
                    <a:pt x="38" y="104"/>
                    <a:pt x="36" y="105"/>
                  </a:cubicBezTo>
                  <a:cubicBezTo>
                    <a:pt x="34" y="106"/>
                    <a:pt x="31" y="108"/>
                    <a:pt x="31" y="109"/>
                  </a:cubicBezTo>
                  <a:cubicBezTo>
                    <a:pt x="30" y="111"/>
                    <a:pt x="28" y="112"/>
                    <a:pt x="27" y="111"/>
                  </a:cubicBezTo>
                  <a:cubicBezTo>
                    <a:pt x="26" y="110"/>
                    <a:pt x="23" y="110"/>
                    <a:pt x="22" y="109"/>
                  </a:cubicBezTo>
                  <a:cubicBezTo>
                    <a:pt x="20" y="109"/>
                    <a:pt x="18" y="104"/>
                    <a:pt x="16" y="104"/>
                  </a:cubicBezTo>
                  <a:cubicBezTo>
                    <a:pt x="14" y="104"/>
                    <a:pt x="11" y="108"/>
                    <a:pt x="9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5" y="110"/>
                    <a:pt x="4" y="113"/>
                    <a:pt x="4" y="113"/>
                  </a:cubicBezTo>
                  <a:cubicBezTo>
                    <a:pt x="3" y="115"/>
                    <a:pt x="2" y="116"/>
                    <a:pt x="1" y="117"/>
                  </a:cubicBezTo>
                  <a:cubicBezTo>
                    <a:pt x="1" y="118"/>
                    <a:pt x="0" y="119"/>
                    <a:pt x="0" y="120"/>
                  </a:cubicBezTo>
                  <a:cubicBezTo>
                    <a:pt x="0" y="122"/>
                    <a:pt x="0" y="124"/>
                    <a:pt x="0" y="124"/>
                  </a:cubicBezTo>
                  <a:cubicBezTo>
                    <a:pt x="0" y="124"/>
                    <a:pt x="0" y="126"/>
                    <a:pt x="0" y="127"/>
                  </a:cubicBezTo>
                  <a:cubicBezTo>
                    <a:pt x="1" y="128"/>
                    <a:pt x="2" y="129"/>
                    <a:pt x="2" y="129"/>
                  </a:cubicBezTo>
                  <a:cubicBezTo>
                    <a:pt x="3" y="129"/>
                    <a:pt x="3" y="129"/>
                    <a:pt x="2" y="130"/>
                  </a:cubicBezTo>
                  <a:cubicBezTo>
                    <a:pt x="2" y="131"/>
                    <a:pt x="1" y="132"/>
                    <a:pt x="2" y="134"/>
                  </a:cubicBezTo>
                  <a:cubicBezTo>
                    <a:pt x="3" y="135"/>
                    <a:pt x="3" y="136"/>
                    <a:pt x="3" y="137"/>
                  </a:cubicBezTo>
                  <a:cubicBezTo>
                    <a:pt x="3" y="139"/>
                    <a:pt x="4" y="140"/>
                    <a:pt x="4" y="140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6" y="141"/>
                  </a:cubicBezTo>
                  <a:cubicBezTo>
                    <a:pt x="4" y="142"/>
                    <a:pt x="3" y="143"/>
                    <a:pt x="3" y="144"/>
                  </a:cubicBezTo>
                  <a:cubicBezTo>
                    <a:pt x="3" y="145"/>
                    <a:pt x="3" y="146"/>
                    <a:pt x="3" y="147"/>
                  </a:cubicBezTo>
                  <a:cubicBezTo>
                    <a:pt x="4" y="148"/>
                    <a:pt x="5" y="149"/>
                    <a:pt x="6" y="150"/>
                  </a:cubicBezTo>
                  <a:cubicBezTo>
                    <a:pt x="7" y="150"/>
                    <a:pt x="9" y="150"/>
                    <a:pt x="10" y="150"/>
                  </a:cubicBezTo>
                  <a:cubicBezTo>
                    <a:pt x="11" y="151"/>
                    <a:pt x="13" y="152"/>
                    <a:pt x="14" y="153"/>
                  </a:cubicBezTo>
                  <a:cubicBezTo>
                    <a:pt x="14" y="154"/>
                    <a:pt x="16" y="154"/>
                    <a:pt x="17" y="156"/>
                  </a:cubicBezTo>
                  <a:cubicBezTo>
                    <a:pt x="18" y="157"/>
                    <a:pt x="18" y="157"/>
                    <a:pt x="16" y="155"/>
                  </a:cubicBezTo>
                  <a:cubicBezTo>
                    <a:pt x="14" y="155"/>
                    <a:pt x="11" y="153"/>
                    <a:pt x="11" y="153"/>
                  </a:cubicBezTo>
                  <a:cubicBezTo>
                    <a:pt x="9" y="153"/>
                    <a:pt x="7" y="153"/>
                    <a:pt x="6" y="153"/>
                  </a:cubicBezTo>
                  <a:cubicBezTo>
                    <a:pt x="5" y="153"/>
                    <a:pt x="4" y="154"/>
                    <a:pt x="4" y="156"/>
                  </a:cubicBezTo>
                  <a:cubicBezTo>
                    <a:pt x="4" y="156"/>
                    <a:pt x="4" y="159"/>
                    <a:pt x="4" y="160"/>
                  </a:cubicBezTo>
                  <a:cubicBezTo>
                    <a:pt x="4" y="161"/>
                    <a:pt x="4" y="162"/>
                    <a:pt x="4" y="163"/>
                  </a:cubicBezTo>
                  <a:cubicBezTo>
                    <a:pt x="4" y="164"/>
                    <a:pt x="4" y="166"/>
                    <a:pt x="4" y="167"/>
                  </a:cubicBezTo>
                  <a:cubicBezTo>
                    <a:pt x="4" y="168"/>
                    <a:pt x="4" y="170"/>
                    <a:pt x="4" y="171"/>
                  </a:cubicBezTo>
                  <a:cubicBezTo>
                    <a:pt x="4" y="172"/>
                    <a:pt x="5" y="172"/>
                    <a:pt x="7" y="171"/>
                  </a:cubicBezTo>
                  <a:cubicBezTo>
                    <a:pt x="8" y="170"/>
                    <a:pt x="11" y="169"/>
                    <a:pt x="12" y="169"/>
                  </a:cubicBezTo>
                  <a:cubicBezTo>
                    <a:pt x="14" y="169"/>
                    <a:pt x="16" y="170"/>
                    <a:pt x="16" y="170"/>
                  </a:cubicBezTo>
                  <a:cubicBezTo>
                    <a:pt x="16" y="171"/>
                    <a:pt x="15" y="173"/>
                    <a:pt x="13" y="173"/>
                  </a:cubicBezTo>
                  <a:cubicBezTo>
                    <a:pt x="13" y="173"/>
                    <a:pt x="12" y="174"/>
                    <a:pt x="11" y="175"/>
                  </a:cubicBezTo>
                  <a:cubicBezTo>
                    <a:pt x="11" y="175"/>
                    <a:pt x="11" y="176"/>
                    <a:pt x="12" y="177"/>
                  </a:cubicBezTo>
                  <a:cubicBezTo>
                    <a:pt x="12" y="177"/>
                    <a:pt x="13" y="177"/>
                    <a:pt x="13" y="178"/>
                  </a:cubicBezTo>
                  <a:cubicBezTo>
                    <a:pt x="13" y="179"/>
                    <a:pt x="13" y="181"/>
                    <a:pt x="14" y="182"/>
                  </a:cubicBezTo>
                  <a:cubicBezTo>
                    <a:pt x="14" y="183"/>
                    <a:pt x="13" y="183"/>
                    <a:pt x="12" y="182"/>
                  </a:cubicBezTo>
                  <a:cubicBezTo>
                    <a:pt x="12" y="182"/>
                    <a:pt x="11" y="181"/>
                    <a:pt x="10" y="181"/>
                  </a:cubicBezTo>
                  <a:cubicBezTo>
                    <a:pt x="9" y="181"/>
                    <a:pt x="8" y="181"/>
                    <a:pt x="8" y="182"/>
                  </a:cubicBezTo>
                  <a:cubicBezTo>
                    <a:pt x="7" y="183"/>
                    <a:pt x="7" y="184"/>
                    <a:pt x="6" y="185"/>
                  </a:cubicBezTo>
                  <a:cubicBezTo>
                    <a:pt x="6" y="187"/>
                    <a:pt x="6" y="188"/>
                    <a:pt x="6" y="189"/>
                  </a:cubicBezTo>
                  <a:cubicBezTo>
                    <a:pt x="6" y="191"/>
                    <a:pt x="7" y="193"/>
                    <a:pt x="8" y="193"/>
                  </a:cubicBezTo>
                  <a:cubicBezTo>
                    <a:pt x="9" y="194"/>
                    <a:pt x="10" y="196"/>
                    <a:pt x="11" y="197"/>
                  </a:cubicBezTo>
                  <a:cubicBezTo>
                    <a:pt x="11" y="197"/>
                    <a:pt x="11" y="198"/>
                    <a:pt x="10" y="198"/>
                  </a:cubicBezTo>
                  <a:cubicBezTo>
                    <a:pt x="8" y="198"/>
                    <a:pt x="7" y="199"/>
                    <a:pt x="7" y="200"/>
                  </a:cubicBezTo>
                  <a:cubicBezTo>
                    <a:pt x="7" y="202"/>
                    <a:pt x="7" y="204"/>
                    <a:pt x="7" y="204"/>
                  </a:cubicBezTo>
                  <a:cubicBezTo>
                    <a:pt x="7" y="204"/>
                    <a:pt x="9" y="205"/>
                    <a:pt x="10" y="206"/>
                  </a:cubicBezTo>
                  <a:cubicBezTo>
                    <a:pt x="10" y="207"/>
                    <a:pt x="12" y="208"/>
                    <a:pt x="13" y="208"/>
                  </a:cubicBezTo>
                  <a:cubicBezTo>
                    <a:pt x="13" y="208"/>
                    <a:pt x="15" y="209"/>
                    <a:pt x="16" y="209"/>
                  </a:cubicBezTo>
                  <a:cubicBezTo>
                    <a:pt x="16" y="210"/>
                    <a:pt x="17" y="212"/>
                    <a:pt x="16" y="213"/>
                  </a:cubicBezTo>
                  <a:cubicBezTo>
                    <a:pt x="15" y="214"/>
                    <a:pt x="14" y="214"/>
                    <a:pt x="12" y="213"/>
                  </a:cubicBezTo>
                  <a:cubicBezTo>
                    <a:pt x="11" y="212"/>
                    <a:pt x="10" y="212"/>
                    <a:pt x="10" y="214"/>
                  </a:cubicBezTo>
                  <a:cubicBezTo>
                    <a:pt x="10" y="215"/>
                    <a:pt x="10" y="218"/>
                    <a:pt x="11" y="220"/>
                  </a:cubicBezTo>
                  <a:cubicBezTo>
                    <a:pt x="11" y="221"/>
                    <a:pt x="12" y="223"/>
                    <a:pt x="12" y="224"/>
                  </a:cubicBezTo>
                  <a:cubicBezTo>
                    <a:pt x="12" y="225"/>
                    <a:pt x="12" y="226"/>
                    <a:pt x="12" y="227"/>
                  </a:cubicBezTo>
                  <a:cubicBezTo>
                    <a:pt x="12" y="228"/>
                    <a:pt x="13" y="230"/>
                    <a:pt x="14" y="231"/>
                  </a:cubicBezTo>
                  <a:cubicBezTo>
                    <a:pt x="15" y="233"/>
                    <a:pt x="16" y="235"/>
                    <a:pt x="16" y="237"/>
                  </a:cubicBezTo>
                  <a:cubicBezTo>
                    <a:pt x="17" y="239"/>
                    <a:pt x="17" y="241"/>
                    <a:pt x="17" y="242"/>
                  </a:cubicBezTo>
                  <a:cubicBezTo>
                    <a:pt x="17" y="244"/>
                    <a:pt x="17" y="246"/>
                    <a:pt x="17" y="246"/>
                  </a:cubicBezTo>
                  <a:cubicBezTo>
                    <a:pt x="18" y="246"/>
                    <a:pt x="19" y="247"/>
                    <a:pt x="19" y="247"/>
                  </a:cubicBezTo>
                  <a:cubicBezTo>
                    <a:pt x="20" y="248"/>
                    <a:pt x="20" y="249"/>
                    <a:pt x="20" y="249"/>
                  </a:cubicBezTo>
                  <a:cubicBezTo>
                    <a:pt x="19" y="250"/>
                    <a:pt x="19" y="251"/>
                    <a:pt x="19" y="253"/>
                  </a:cubicBezTo>
                  <a:cubicBezTo>
                    <a:pt x="20" y="254"/>
                    <a:pt x="20" y="257"/>
                    <a:pt x="19" y="257"/>
                  </a:cubicBezTo>
                  <a:cubicBezTo>
                    <a:pt x="19" y="257"/>
                    <a:pt x="20" y="259"/>
                    <a:pt x="21" y="260"/>
                  </a:cubicBezTo>
                  <a:cubicBezTo>
                    <a:pt x="21" y="261"/>
                    <a:pt x="22" y="263"/>
                    <a:pt x="22" y="264"/>
                  </a:cubicBezTo>
                  <a:cubicBezTo>
                    <a:pt x="22" y="266"/>
                    <a:pt x="22" y="269"/>
                    <a:pt x="22" y="272"/>
                  </a:cubicBezTo>
                  <a:cubicBezTo>
                    <a:pt x="23" y="275"/>
                    <a:pt x="23" y="278"/>
                    <a:pt x="23" y="279"/>
                  </a:cubicBezTo>
                  <a:cubicBezTo>
                    <a:pt x="23" y="280"/>
                    <a:pt x="23" y="283"/>
                    <a:pt x="23" y="286"/>
                  </a:cubicBezTo>
                  <a:cubicBezTo>
                    <a:pt x="24" y="288"/>
                    <a:pt x="24" y="292"/>
                    <a:pt x="24" y="294"/>
                  </a:cubicBezTo>
                  <a:cubicBezTo>
                    <a:pt x="25" y="296"/>
                    <a:pt x="25" y="299"/>
                    <a:pt x="25" y="301"/>
                  </a:cubicBezTo>
                  <a:cubicBezTo>
                    <a:pt x="26" y="303"/>
                    <a:pt x="26" y="304"/>
                    <a:pt x="26" y="305"/>
                  </a:cubicBezTo>
                  <a:cubicBezTo>
                    <a:pt x="26" y="306"/>
                    <a:pt x="26" y="307"/>
                    <a:pt x="26" y="307"/>
                  </a:cubicBezTo>
                  <a:cubicBezTo>
                    <a:pt x="25" y="307"/>
                    <a:pt x="25" y="310"/>
                    <a:pt x="26" y="311"/>
                  </a:cubicBezTo>
                  <a:cubicBezTo>
                    <a:pt x="26" y="314"/>
                    <a:pt x="27" y="318"/>
                    <a:pt x="28" y="320"/>
                  </a:cubicBezTo>
                  <a:cubicBezTo>
                    <a:pt x="28" y="322"/>
                    <a:pt x="29" y="325"/>
                    <a:pt x="30" y="326"/>
                  </a:cubicBezTo>
                  <a:cubicBezTo>
                    <a:pt x="30" y="328"/>
                    <a:pt x="31" y="329"/>
                    <a:pt x="32" y="328"/>
                  </a:cubicBezTo>
                  <a:cubicBezTo>
                    <a:pt x="33" y="328"/>
                    <a:pt x="33" y="328"/>
                    <a:pt x="32" y="330"/>
                  </a:cubicBezTo>
                  <a:cubicBezTo>
                    <a:pt x="31" y="331"/>
                    <a:pt x="31" y="332"/>
                    <a:pt x="31" y="334"/>
                  </a:cubicBezTo>
                  <a:cubicBezTo>
                    <a:pt x="32" y="336"/>
                    <a:pt x="33" y="338"/>
                    <a:pt x="35" y="339"/>
                  </a:cubicBezTo>
                  <a:cubicBezTo>
                    <a:pt x="36" y="341"/>
                    <a:pt x="38" y="342"/>
                    <a:pt x="38" y="344"/>
                  </a:cubicBezTo>
                  <a:cubicBezTo>
                    <a:pt x="39" y="345"/>
                    <a:pt x="40" y="346"/>
                    <a:pt x="40" y="348"/>
                  </a:cubicBezTo>
                  <a:cubicBezTo>
                    <a:pt x="40" y="348"/>
                    <a:pt x="40" y="349"/>
                    <a:pt x="40" y="350"/>
                  </a:cubicBezTo>
                  <a:cubicBezTo>
                    <a:pt x="40" y="350"/>
                    <a:pt x="43" y="350"/>
                    <a:pt x="46" y="349"/>
                  </a:cubicBezTo>
                  <a:cubicBezTo>
                    <a:pt x="48" y="349"/>
                    <a:pt x="52" y="349"/>
                    <a:pt x="54" y="349"/>
                  </a:cubicBezTo>
                  <a:cubicBezTo>
                    <a:pt x="55" y="350"/>
                    <a:pt x="56" y="352"/>
                    <a:pt x="56" y="354"/>
                  </a:cubicBezTo>
                  <a:cubicBezTo>
                    <a:pt x="56" y="354"/>
                    <a:pt x="58" y="356"/>
                    <a:pt x="60" y="356"/>
                  </a:cubicBezTo>
                  <a:cubicBezTo>
                    <a:pt x="62" y="357"/>
                    <a:pt x="65" y="357"/>
                    <a:pt x="66" y="356"/>
                  </a:cubicBezTo>
                  <a:cubicBezTo>
                    <a:pt x="67" y="356"/>
                    <a:pt x="69" y="356"/>
                    <a:pt x="69" y="356"/>
                  </a:cubicBezTo>
                  <a:cubicBezTo>
                    <a:pt x="69" y="356"/>
                    <a:pt x="70" y="354"/>
                    <a:pt x="71" y="353"/>
                  </a:cubicBezTo>
                  <a:cubicBezTo>
                    <a:pt x="72" y="352"/>
                    <a:pt x="73" y="351"/>
                    <a:pt x="74" y="350"/>
                  </a:cubicBezTo>
                  <a:cubicBezTo>
                    <a:pt x="74" y="350"/>
                    <a:pt x="76" y="350"/>
                    <a:pt x="77" y="350"/>
                  </a:cubicBezTo>
                  <a:cubicBezTo>
                    <a:pt x="77" y="351"/>
                    <a:pt x="79" y="351"/>
                    <a:pt x="81" y="351"/>
                  </a:cubicBezTo>
                  <a:cubicBezTo>
                    <a:pt x="82" y="350"/>
                    <a:pt x="84" y="349"/>
                    <a:pt x="84" y="349"/>
                  </a:cubicBezTo>
                  <a:cubicBezTo>
                    <a:pt x="85" y="349"/>
                    <a:pt x="86" y="346"/>
                    <a:pt x="86" y="344"/>
                  </a:cubicBezTo>
                  <a:cubicBezTo>
                    <a:pt x="87" y="343"/>
                    <a:pt x="88" y="339"/>
                    <a:pt x="88" y="338"/>
                  </a:cubicBezTo>
                  <a:cubicBezTo>
                    <a:pt x="89" y="336"/>
                    <a:pt x="91" y="332"/>
                    <a:pt x="92" y="331"/>
                  </a:cubicBezTo>
                  <a:cubicBezTo>
                    <a:pt x="93" y="329"/>
                    <a:pt x="93" y="326"/>
                    <a:pt x="92" y="325"/>
                  </a:cubicBezTo>
                  <a:cubicBezTo>
                    <a:pt x="92" y="323"/>
                    <a:pt x="89" y="321"/>
                    <a:pt x="86" y="321"/>
                  </a:cubicBezTo>
                  <a:cubicBezTo>
                    <a:pt x="85" y="320"/>
                    <a:pt x="83" y="318"/>
                    <a:pt x="84" y="317"/>
                  </a:cubicBezTo>
                  <a:cubicBezTo>
                    <a:pt x="86" y="315"/>
                    <a:pt x="85" y="312"/>
                    <a:pt x="82" y="311"/>
                  </a:cubicBezTo>
                  <a:cubicBezTo>
                    <a:pt x="80" y="310"/>
                    <a:pt x="80" y="308"/>
                    <a:pt x="83" y="306"/>
                  </a:cubicBezTo>
                  <a:cubicBezTo>
                    <a:pt x="85" y="306"/>
                    <a:pt x="89" y="304"/>
                    <a:pt x="91" y="304"/>
                  </a:cubicBezTo>
                  <a:cubicBezTo>
                    <a:pt x="93" y="303"/>
                    <a:pt x="96" y="304"/>
                    <a:pt x="97" y="304"/>
                  </a:cubicBezTo>
                  <a:cubicBezTo>
                    <a:pt x="98" y="305"/>
                    <a:pt x="101" y="304"/>
                    <a:pt x="102" y="303"/>
                  </a:cubicBezTo>
                  <a:cubicBezTo>
                    <a:pt x="104" y="301"/>
                    <a:pt x="107" y="299"/>
                    <a:pt x="109" y="298"/>
                  </a:cubicBezTo>
                  <a:cubicBezTo>
                    <a:pt x="110" y="297"/>
                    <a:pt x="112" y="296"/>
                    <a:pt x="113" y="296"/>
                  </a:cubicBezTo>
                  <a:cubicBezTo>
                    <a:pt x="114" y="296"/>
                    <a:pt x="116" y="295"/>
                    <a:pt x="116" y="293"/>
                  </a:cubicBezTo>
                  <a:cubicBezTo>
                    <a:pt x="117" y="292"/>
                    <a:pt x="117" y="290"/>
                    <a:pt x="119" y="288"/>
                  </a:cubicBezTo>
                  <a:cubicBezTo>
                    <a:pt x="120" y="286"/>
                    <a:pt x="122" y="284"/>
                    <a:pt x="124" y="284"/>
                  </a:cubicBezTo>
                  <a:cubicBezTo>
                    <a:pt x="125" y="284"/>
                    <a:pt x="128" y="286"/>
                    <a:pt x="129" y="287"/>
                  </a:cubicBezTo>
                  <a:cubicBezTo>
                    <a:pt x="130" y="288"/>
                    <a:pt x="132" y="289"/>
                    <a:pt x="133" y="289"/>
                  </a:cubicBezTo>
                  <a:cubicBezTo>
                    <a:pt x="134" y="289"/>
                    <a:pt x="136" y="288"/>
                    <a:pt x="137" y="286"/>
                  </a:cubicBezTo>
                  <a:cubicBezTo>
                    <a:pt x="138" y="286"/>
                    <a:pt x="140" y="284"/>
                    <a:pt x="141" y="285"/>
                  </a:cubicBezTo>
                  <a:cubicBezTo>
                    <a:pt x="142" y="285"/>
                    <a:pt x="145" y="285"/>
                    <a:pt x="147" y="285"/>
                  </a:cubicBezTo>
                  <a:cubicBezTo>
                    <a:pt x="149" y="285"/>
                    <a:pt x="152" y="284"/>
                    <a:pt x="154" y="284"/>
                  </a:cubicBezTo>
                  <a:cubicBezTo>
                    <a:pt x="157" y="285"/>
                    <a:pt x="158" y="283"/>
                    <a:pt x="159" y="282"/>
                  </a:cubicBezTo>
                  <a:cubicBezTo>
                    <a:pt x="160" y="280"/>
                    <a:pt x="160" y="278"/>
                    <a:pt x="159" y="277"/>
                  </a:cubicBezTo>
                  <a:cubicBezTo>
                    <a:pt x="158" y="276"/>
                    <a:pt x="158" y="273"/>
                    <a:pt x="158" y="272"/>
                  </a:cubicBezTo>
                  <a:cubicBezTo>
                    <a:pt x="158" y="271"/>
                    <a:pt x="158" y="269"/>
                    <a:pt x="157" y="268"/>
                  </a:cubicBezTo>
                  <a:cubicBezTo>
                    <a:pt x="156" y="267"/>
                    <a:pt x="156" y="264"/>
                    <a:pt x="156" y="263"/>
                  </a:cubicBezTo>
                  <a:cubicBezTo>
                    <a:pt x="156" y="262"/>
                    <a:pt x="156" y="259"/>
                    <a:pt x="158" y="258"/>
                  </a:cubicBezTo>
                  <a:cubicBezTo>
                    <a:pt x="159" y="256"/>
                    <a:pt x="161" y="256"/>
                    <a:pt x="163" y="258"/>
                  </a:cubicBezTo>
                  <a:cubicBezTo>
                    <a:pt x="164" y="260"/>
                    <a:pt x="165" y="261"/>
                    <a:pt x="166" y="262"/>
                  </a:cubicBezTo>
                  <a:cubicBezTo>
                    <a:pt x="167" y="262"/>
                    <a:pt x="169" y="263"/>
                    <a:pt x="171" y="264"/>
                  </a:cubicBezTo>
                  <a:cubicBezTo>
                    <a:pt x="173" y="264"/>
                    <a:pt x="176" y="264"/>
                    <a:pt x="179" y="264"/>
                  </a:cubicBezTo>
                  <a:cubicBezTo>
                    <a:pt x="181" y="264"/>
                    <a:pt x="185" y="263"/>
                    <a:pt x="187" y="263"/>
                  </a:cubicBezTo>
                  <a:cubicBezTo>
                    <a:pt x="188" y="262"/>
                    <a:pt x="191" y="262"/>
                    <a:pt x="193" y="262"/>
                  </a:cubicBezTo>
                  <a:cubicBezTo>
                    <a:pt x="196" y="262"/>
                    <a:pt x="198" y="262"/>
                    <a:pt x="200" y="262"/>
                  </a:cubicBezTo>
                  <a:cubicBezTo>
                    <a:pt x="201" y="262"/>
                    <a:pt x="202" y="261"/>
                    <a:pt x="201" y="260"/>
                  </a:cubicBezTo>
                  <a:cubicBezTo>
                    <a:pt x="199" y="259"/>
                    <a:pt x="199" y="256"/>
                    <a:pt x="199" y="255"/>
                  </a:cubicBezTo>
                  <a:cubicBezTo>
                    <a:pt x="199" y="253"/>
                    <a:pt x="199" y="250"/>
                    <a:pt x="199" y="249"/>
                  </a:cubicBezTo>
                  <a:cubicBezTo>
                    <a:pt x="199" y="248"/>
                    <a:pt x="201" y="246"/>
                    <a:pt x="204" y="245"/>
                  </a:cubicBezTo>
                  <a:cubicBezTo>
                    <a:pt x="205" y="244"/>
                    <a:pt x="208" y="243"/>
                    <a:pt x="210" y="244"/>
                  </a:cubicBezTo>
                  <a:cubicBezTo>
                    <a:pt x="212" y="246"/>
                    <a:pt x="214" y="246"/>
                    <a:pt x="215" y="245"/>
                  </a:cubicBezTo>
                  <a:cubicBezTo>
                    <a:pt x="217" y="244"/>
                    <a:pt x="219" y="242"/>
                    <a:pt x="220" y="241"/>
                  </a:cubicBezTo>
                  <a:cubicBezTo>
                    <a:pt x="221" y="241"/>
                    <a:pt x="221" y="239"/>
                    <a:pt x="222" y="239"/>
                  </a:cubicBezTo>
                  <a:cubicBezTo>
                    <a:pt x="223" y="239"/>
                    <a:pt x="224" y="237"/>
                    <a:pt x="224" y="235"/>
                  </a:cubicBezTo>
                  <a:cubicBezTo>
                    <a:pt x="224" y="235"/>
                    <a:pt x="225" y="234"/>
                    <a:pt x="227" y="234"/>
                  </a:cubicBezTo>
                  <a:cubicBezTo>
                    <a:pt x="228" y="234"/>
                    <a:pt x="229" y="234"/>
                    <a:pt x="230" y="234"/>
                  </a:cubicBezTo>
                  <a:cubicBezTo>
                    <a:pt x="230" y="233"/>
                    <a:pt x="231" y="231"/>
                    <a:pt x="231" y="229"/>
                  </a:cubicBezTo>
                  <a:cubicBezTo>
                    <a:pt x="231" y="228"/>
                    <a:pt x="232" y="226"/>
                    <a:pt x="232" y="224"/>
                  </a:cubicBezTo>
                  <a:cubicBezTo>
                    <a:pt x="232" y="223"/>
                    <a:pt x="234" y="221"/>
                    <a:pt x="236" y="219"/>
                  </a:cubicBezTo>
                  <a:cubicBezTo>
                    <a:pt x="238" y="218"/>
                    <a:pt x="242" y="215"/>
                    <a:pt x="244" y="214"/>
                  </a:cubicBezTo>
                  <a:cubicBezTo>
                    <a:pt x="246" y="213"/>
                    <a:pt x="248" y="211"/>
                    <a:pt x="249" y="212"/>
                  </a:cubicBezTo>
                  <a:cubicBezTo>
                    <a:pt x="250" y="212"/>
                    <a:pt x="250" y="211"/>
                    <a:pt x="250" y="209"/>
                  </a:cubicBezTo>
                  <a:cubicBezTo>
                    <a:pt x="250" y="208"/>
                    <a:pt x="251" y="206"/>
                    <a:pt x="252" y="204"/>
                  </a:cubicBezTo>
                  <a:cubicBezTo>
                    <a:pt x="253" y="203"/>
                    <a:pt x="255" y="203"/>
                    <a:pt x="255" y="204"/>
                  </a:cubicBezTo>
                  <a:cubicBezTo>
                    <a:pt x="256" y="206"/>
                    <a:pt x="257" y="208"/>
                    <a:pt x="258" y="208"/>
                  </a:cubicBezTo>
                  <a:cubicBezTo>
                    <a:pt x="259" y="209"/>
                    <a:pt x="260" y="211"/>
                    <a:pt x="260" y="212"/>
                  </a:cubicBezTo>
                  <a:cubicBezTo>
                    <a:pt x="261" y="212"/>
                    <a:pt x="263" y="213"/>
                    <a:pt x="265" y="212"/>
                  </a:cubicBezTo>
                  <a:cubicBezTo>
                    <a:pt x="266" y="212"/>
                    <a:pt x="267" y="211"/>
                    <a:pt x="267" y="211"/>
                  </a:cubicBezTo>
                  <a:cubicBezTo>
                    <a:pt x="267" y="211"/>
                    <a:pt x="268" y="209"/>
                    <a:pt x="268" y="206"/>
                  </a:cubicBezTo>
                  <a:cubicBezTo>
                    <a:pt x="268" y="204"/>
                    <a:pt x="270" y="200"/>
                    <a:pt x="272" y="200"/>
                  </a:cubicBezTo>
                  <a:cubicBezTo>
                    <a:pt x="273" y="199"/>
                    <a:pt x="276" y="198"/>
                    <a:pt x="276" y="197"/>
                  </a:cubicBezTo>
                  <a:cubicBezTo>
                    <a:pt x="277" y="195"/>
                    <a:pt x="278" y="193"/>
                    <a:pt x="278" y="193"/>
                  </a:cubicBezTo>
                  <a:cubicBezTo>
                    <a:pt x="278" y="191"/>
                    <a:pt x="279" y="190"/>
                    <a:pt x="280" y="190"/>
                  </a:cubicBezTo>
                  <a:cubicBezTo>
                    <a:pt x="281" y="190"/>
                    <a:pt x="283" y="188"/>
                    <a:pt x="283" y="187"/>
                  </a:cubicBezTo>
                  <a:cubicBezTo>
                    <a:pt x="284" y="186"/>
                    <a:pt x="286" y="184"/>
                    <a:pt x="286" y="184"/>
                  </a:cubicBezTo>
                  <a:cubicBezTo>
                    <a:pt x="287" y="183"/>
                    <a:pt x="287" y="181"/>
                    <a:pt x="286" y="178"/>
                  </a:cubicBezTo>
                  <a:cubicBezTo>
                    <a:pt x="284" y="176"/>
                    <a:pt x="283" y="174"/>
                    <a:pt x="283" y="173"/>
                  </a:cubicBezTo>
                  <a:cubicBezTo>
                    <a:pt x="283" y="172"/>
                    <a:pt x="284" y="171"/>
                    <a:pt x="284" y="170"/>
                  </a:cubicBezTo>
                  <a:cubicBezTo>
                    <a:pt x="285" y="168"/>
                    <a:pt x="286" y="167"/>
                    <a:pt x="287" y="165"/>
                  </a:cubicBezTo>
                  <a:cubicBezTo>
                    <a:pt x="289" y="165"/>
                    <a:pt x="289" y="162"/>
                    <a:pt x="289" y="160"/>
                  </a:cubicBezTo>
                  <a:cubicBezTo>
                    <a:pt x="289" y="159"/>
                    <a:pt x="289" y="156"/>
                    <a:pt x="291" y="156"/>
                  </a:cubicBezTo>
                  <a:cubicBezTo>
                    <a:pt x="292" y="155"/>
                    <a:pt x="294" y="156"/>
                    <a:pt x="296" y="158"/>
                  </a:cubicBezTo>
                  <a:cubicBezTo>
                    <a:pt x="297" y="158"/>
                    <a:pt x="299" y="159"/>
                    <a:pt x="301" y="159"/>
                  </a:cubicBezTo>
                  <a:cubicBezTo>
                    <a:pt x="304" y="159"/>
                    <a:pt x="305" y="157"/>
                    <a:pt x="305" y="154"/>
                  </a:cubicBezTo>
                  <a:cubicBezTo>
                    <a:pt x="305" y="152"/>
                    <a:pt x="306" y="150"/>
                    <a:pt x="307" y="150"/>
                  </a:cubicBezTo>
                  <a:cubicBezTo>
                    <a:pt x="308" y="149"/>
                    <a:pt x="310" y="147"/>
                    <a:pt x="311" y="145"/>
                  </a:cubicBezTo>
                  <a:cubicBezTo>
                    <a:pt x="312" y="143"/>
                    <a:pt x="312" y="139"/>
                    <a:pt x="313" y="138"/>
                  </a:cubicBezTo>
                  <a:cubicBezTo>
                    <a:pt x="313" y="136"/>
                    <a:pt x="313" y="132"/>
                    <a:pt x="313" y="129"/>
                  </a:cubicBezTo>
                  <a:cubicBezTo>
                    <a:pt x="313" y="127"/>
                    <a:pt x="315" y="126"/>
                    <a:pt x="318" y="127"/>
                  </a:cubicBezTo>
                  <a:cubicBezTo>
                    <a:pt x="319" y="128"/>
                    <a:pt x="323" y="130"/>
                    <a:pt x="325" y="129"/>
                  </a:cubicBezTo>
                  <a:cubicBezTo>
                    <a:pt x="327" y="129"/>
                    <a:pt x="329" y="129"/>
                    <a:pt x="330" y="130"/>
                  </a:cubicBezTo>
                  <a:cubicBezTo>
                    <a:pt x="331" y="131"/>
                    <a:pt x="335" y="131"/>
                    <a:pt x="337" y="132"/>
                  </a:cubicBezTo>
                  <a:cubicBezTo>
                    <a:pt x="339" y="132"/>
                    <a:pt x="342" y="134"/>
                    <a:pt x="343" y="136"/>
                  </a:cubicBezTo>
                  <a:cubicBezTo>
                    <a:pt x="344" y="138"/>
                    <a:pt x="346" y="139"/>
                    <a:pt x="346" y="139"/>
                  </a:cubicBezTo>
                  <a:cubicBezTo>
                    <a:pt x="347" y="139"/>
                    <a:pt x="350" y="140"/>
                    <a:pt x="352" y="140"/>
                  </a:cubicBezTo>
                  <a:cubicBezTo>
                    <a:pt x="354" y="141"/>
                    <a:pt x="356" y="141"/>
                    <a:pt x="359" y="140"/>
                  </a:cubicBezTo>
                  <a:cubicBezTo>
                    <a:pt x="361" y="139"/>
                    <a:pt x="363" y="140"/>
                    <a:pt x="363" y="141"/>
                  </a:cubicBezTo>
                  <a:cubicBezTo>
                    <a:pt x="364" y="142"/>
                    <a:pt x="365" y="142"/>
                    <a:pt x="366" y="141"/>
                  </a:cubicBezTo>
                  <a:cubicBezTo>
                    <a:pt x="367" y="141"/>
                    <a:pt x="369" y="142"/>
                    <a:pt x="370" y="143"/>
                  </a:cubicBezTo>
                  <a:cubicBezTo>
                    <a:pt x="371" y="143"/>
                    <a:pt x="373" y="144"/>
                    <a:pt x="374" y="145"/>
                  </a:cubicBezTo>
                  <a:cubicBezTo>
                    <a:pt x="376" y="145"/>
                    <a:pt x="378" y="145"/>
                    <a:pt x="379" y="145"/>
                  </a:cubicBezTo>
                  <a:cubicBezTo>
                    <a:pt x="380" y="145"/>
                    <a:pt x="382" y="144"/>
                    <a:pt x="384" y="144"/>
                  </a:cubicBezTo>
                  <a:cubicBezTo>
                    <a:pt x="386" y="143"/>
                    <a:pt x="388" y="142"/>
                    <a:pt x="390" y="142"/>
                  </a:cubicBezTo>
                  <a:cubicBezTo>
                    <a:pt x="392" y="142"/>
                    <a:pt x="395" y="142"/>
                    <a:pt x="396" y="142"/>
                  </a:cubicBezTo>
                  <a:cubicBezTo>
                    <a:pt x="397" y="143"/>
                    <a:pt x="399" y="146"/>
                    <a:pt x="400" y="147"/>
                  </a:cubicBezTo>
                  <a:cubicBezTo>
                    <a:pt x="402" y="148"/>
                    <a:pt x="403" y="151"/>
                    <a:pt x="403" y="152"/>
                  </a:cubicBezTo>
                  <a:cubicBezTo>
                    <a:pt x="404" y="154"/>
                    <a:pt x="403" y="156"/>
                    <a:pt x="402" y="157"/>
                  </a:cubicBezTo>
                  <a:cubicBezTo>
                    <a:pt x="401" y="158"/>
                    <a:pt x="401" y="160"/>
                    <a:pt x="401" y="162"/>
                  </a:cubicBezTo>
                  <a:cubicBezTo>
                    <a:pt x="401" y="163"/>
                    <a:pt x="399" y="166"/>
                    <a:pt x="399" y="167"/>
                  </a:cubicBezTo>
                  <a:cubicBezTo>
                    <a:pt x="398" y="168"/>
                    <a:pt x="398" y="169"/>
                    <a:pt x="399" y="171"/>
                  </a:cubicBezTo>
                  <a:cubicBezTo>
                    <a:pt x="401" y="173"/>
                    <a:pt x="403" y="176"/>
                    <a:pt x="404" y="179"/>
                  </a:cubicBezTo>
                  <a:cubicBezTo>
                    <a:pt x="405" y="181"/>
                    <a:pt x="406" y="184"/>
                    <a:pt x="407" y="185"/>
                  </a:cubicBezTo>
                  <a:cubicBezTo>
                    <a:pt x="407" y="187"/>
                    <a:pt x="409" y="188"/>
                    <a:pt x="411" y="188"/>
                  </a:cubicBezTo>
                  <a:cubicBezTo>
                    <a:pt x="413" y="188"/>
                    <a:pt x="416" y="189"/>
                    <a:pt x="418" y="190"/>
                  </a:cubicBezTo>
                  <a:cubicBezTo>
                    <a:pt x="419" y="190"/>
                    <a:pt x="420" y="190"/>
                    <a:pt x="420" y="190"/>
                  </a:cubicBezTo>
                  <a:cubicBezTo>
                    <a:pt x="420" y="190"/>
                    <a:pt x="422" y="189"/>
                    <a:pt x="423" y="187"/>
                  </a:cubicBezTo>
                  <a:cubicBezTo>
                    <a:pt x="425" y="186"/>
                    <a:pt x="425" y="184"/>
                    <a:pt x="424" y="182"/>
                  </a:cubicBezTo>
                  <a:cubicBezTo>
                    <a:pt x="423" y="181"/>
                    <a:pt x="421" y="178"/>
                    <a:pt x="421" y="176"/>
                  </a:cubicBezTo>
                  <a:cubicBezTo>
                    <a:pt x="420" y="175"/>
                    <a:pt x="421" y="172"/>
                    <a:pt x="422" y="170"/>
                  </a:cubicBezTo>
                  <a:cubicBezTo>
                    <a:pt x="423" y="168"/>
                    <a:pt x="424" y="165"/>
                    <a:pt x="424" y="164"/>
                  </a:cubicBezTo>
                  <a:cubicBezTo>
                    <a:pt x="425" y="163"/>
                    <a:pt x="427" y="161"/>
                    <a:pt x="428" y="159"/>
                  </a:cubicBezTo>
                  <a:cubicBezTo>
                    <a:pt x="429" y="158"/>
                    <a:pt x="431" y="156"/>
                    <a:pt x="433" y="154"/>
                  </a:cubicBezTo>
                  <a:cubicBezTo>
                    <a:pt x="434" y="153"/>
                    <a:pt x="437" y="152"/>
                    <a:pt x="437" y="153"/>
                  </a:cubicBezTo>
                  <a:cubicBezTo>
                    <a:pt x="438" y="154"/>
                    <a:pt x="440" y="155"/>
                    <a:pt x="440" y="155"/>
                  </a:cubicBezTo>
                  <a:cubicBezTo>
                    <a:pt x="441" y="156"/>
                    <a:pt x="443" y="156"/>
                    <a:pt x="446" y="156"/>
                  </a:cubicBezTo>
                  <a:cubicBezTo>
                    <a:pt x="448" y="156"/>
                    <a:pt x="449" y="155"/>
                    <a:pt x="451" y="154"/>
                  </a:cubicBezTo>
                  <a:cubicBezTo>
                    <a:pt x="452" y="153"/>
                    <a:pt x="453" y="150"/>
                    <a:pt x="454" y="149"/>
                  </a:cubicBezTo>
                  <a:cubicBezTo>
                    <a:pt x="455" y="149"/>
                    <a:pt x="454" y="146"/>
                    <a:pt x="454" y="14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C9B01CF9-1B67-774D-8273-136EF3CE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70" y="2199293"/>
              <a:ext cx="28313" cy="130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7" y="5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7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4" y="6"/>
                    <a:pt x="7" y="7"/>
                  </a:cubicBezTo>
                  <a:cubicBezTo>
                    <a:pt x="10" y="7"/>
                    <a:pt x="14" y="6"/>
                    <a:pt x="17" y="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84155B50-6E4F-5D49-873C-86411F15A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143" y="1817456"/>
              <a:ext cx="603745" cy="462183"/>
            </a:xfrm>
            <a:custGeom>
              <a:avLst/>
              <a:gdLst/>
              <a:ahLst/>
              <a:cxnLst>
                <a:cxn ang="0">
                  <a:pos x="319" y="86"/>
                </a:cxn>
                <a:cxn ang="0">
                  <a:pos x="290" y="66"/>
                </a:cxn>
                <a:cxn ang="0">
                  <a:pos x="277" y="38"/>
                </a:cxn>
                <a:cxn ang="0">
                  <a:pos x="266" y="16"/>
                </a:cxn>
                <a:cxn ang="0">
                  <a:pos x="238" y="13"/>
                </a:cxn>
                <a:cxn ang="0">
                  <a:pos x="229" y="3"/>
                </a:cxn>
                <a:cxn ang="0">
                  <a:pos x="188" y="1"/>
                </a:cxn>
                <a:cxn ang="0">
                  <a:pos x="156" y="3"/>
                </a:cxn>
                <a:cxn ang="0">
                  <a:pos x="143" y="23"/>
                </a:cxn>
                <a:cxn ang="0">
                  <a:pos x="109" y="19"/>
                </a:cxn>
                <a:cxn ang="0">
                  <a:pos x="78" y="18"/>
                </a:cxn>
                <a:cxn ang="0">
                  <a:pos x="43" y="15"/>
                </a:cxn>
                <a:cxn ang="0">
                  <a:pos x="21" y="31"/>
                </a:cxn>
                <a:cxn ang="0">
                  <a:pos x="6" y="52"/>
                </a:cxn>
                <a:cxn ang="0">
                  <a:pos x="27" y="40"/>
                </a:cxn>
                <a:cxn ang="0">
                  <a:pos x="13" y="54"/>
                </a:cxn>
                <a:cxn ang="0">
                  <a:pos x="21" y="69"/>
                </a:cxn>
                <a:cxn ang="0">
                  <a:pos x="46" y="92"/>
                </a:cxn>
                <a:cxn ang="0">
                  <a:pos x="82" y="98"/>
                </a:cxn>
                <a:cxn ang="0">
                  <a:pos x="112" y="94"/>
                </a:cxn>
                <a:cxn ang="0">
                  <a:pos x="117" y="97"/>
                </a:cxn>
                <a:cxn ang="0">
                  <a:pos x="97" y="113"/>
                </a:cxn>
                <a:cxn ang="0">
                  <a:pos x="74" y="121"/>
                </a:cxn>
                <a:cxn ang="0">
                  <a:pos x="56" y="125"/>
                </a:cxn>
                <a:cxn ang="0">
                  <a:pos x="41" y="116"/>
                </a:cxn>
                <a:cxn ang="0">
                  <a:pos x="42" y="138"/>
                </a:cxn>
                <a:cxn ang="0">
                  <a:pos x="78" y="176"/>
                </a:cxn>
                <a:cxn ang="0">
                  <a:pos x="118" y="213"/>
                </a:cxn>
                <a:cxn ang="0">
                  <a:pos x="159" y="210"/>
                </a:cxn>
                <a:cxn ang="0">
                  <a:pos x="191" y="197"/>
                </a:cxn>
                <a:cxn ang="0">
                  <a:pos x="212" y="171"/>
                </a:cxn>
                <a:cxn ang="0">
                  <a:pos x="200" y="158"/>
                </a:cxn>
                <a:cxn ang="0">
                  <a:pos x="206" y="151"/>
                </a:cxn>
                <a:cxn ang="0">
                  <a:pos x="213" y="135"/>
                </a:cxn>
                <a:cxn ang="0">
                  <a:pos x="231" y="136"/>
                </a:cxn>
                <a:cxn ang="0">
                  <a:pos x="240" y="141"/>
                </a:cxn>
                <a:cxn ang="0">
                  <a:pos x="226" y="154"/>
                </a:cxn>
                <a:cxn ang="0">
                  <a:pos x="227" y="169"/>
                </a:cxn>
                <a:cxn ang="0">
                  <a:pos x="242" y="172"/>
                </a:cxn>
                <a:cxn ang="0">
                  <a:pos x="228" y="185"/>
                </a:cxn>
                <a:cxn ang="0">
                  <a:pos x="229" y="199"/>
                </a:cxn>
                <a:cxn ang="0">
                  <a:pos x="240" y="212"/>
                </a:cxn>
                <a:cxn ang="0">
                  <a:pos x="238" y="235"/>
                </a:cxn>
                <a:cxn ang="0">
                  <a:pos x="231" y="249"/>
                </a:cxn>
                <a:cxn ang="0">
                  <a:pos x="246" y="240"/>
                </a:cxn>
                <a:cxn ang="0">
                  <a:pos x="266" y="247"/>
                </a:cxn>
                <a:cxn ang="0">
                  <a:pos x="277" y="225"/>
                </a:cxn>
                <a:cxn ang="0">
                  <a:pos x="297" y="209"/>
                </a:cxn>
                <a:cxn ang="0">
                  <a:pos x="300" y="187"/>
                </a:cxn>
                <a:cxn ang="0">
                  <a:pos x="307" y="175"/>
                </a:cxn>
                <a:cxn ang="0">
                  <a:pos x="297" y="160"/>
                </a:cxn>
                <a:cxn ang="0">
                  <a:pos x="312" y="135"/>
                </a:cxn>
                <a:cxn ang="0">
                  <a:pos x="313" y="123"/>
                </a:cxn>
              </a:cxnLst>
              <a:rect l="0" t="0" r="r" b="b"/>
              <a:pathLst>
                <a:path w="333" h="254">
                  <a:moveTo>
                    <a:pt x="333" y="106"/>
                  </a:moveTo>
                  <a:cubicBezTo>
                    <a:pt x="332" y="106"/>
                    <a:pt x="331" y="105"/>
                    <a:pt x="330" y="104"/>
                  </a:cubicBezTo>
                  <a:cubicBezTo>
                    <a:pt x="329" y="104"/>
                    <a:pt x="329" y="102"/>
                    <a:pt x="329" y="101"/>
                  </a:cubicBezTo>
                  <a:cubicBezTo>
                    <a:pt x="328" y="99"/>
                    <a:pt x="328" y="98"/>
                    <a:pt x="328" y="98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93"/>
                    <a:pt x="322" y="87"/>
                    <a:pt x="319" y="86"/>
                  </a:cubicBezTo>
                  <a:cubicBezTo>
                    <a:pt x="318" y="84"/>
                    <a:pt x="314" y="81"/>
                    <a:pt x="312" y="81"/>
                  </a:cubicBezTo>
                  <a:cubicBezTo>
                    <a:pt x="310" y="79"/>
                    <a:pt x="308" y="78"/>
                    <a:pt x="306" y="78"/>
                  </a:cubicBezTo>
                  <a:cubicBezTo>
                    <a:pt x="305" y="78"/>
                    <a:pt x="302" y="77"/>
                    <a:pt x="301" y="76"/>
                  </a:cubicBezTo>
                  <a:cubicBezTo>
                    <a:pt x="301" y="74"/>
                    <a:pt x="299" y="73"/>
                    <a:pt x="297" y="73"/>
                  </a:cubicBezTo>
                  <a:cubicBezTo>
                    <a:pt x="295" y="73"/>
                    <a:pt x="293" y="72"/>
                    <a:pt x="292" y="71"/>
                  </a:cubicBezTo>
                  <a:cubicBezTo>
                    <a:pt x="292" y="70"/>
                    <a:pt x="291" y="68"/>
                    <a:pt x="290" y="66"/>
                  </a:cubicBezTo>
                  <a:cubicBezTo>
                    <a:pt x="289" y="64"/>
                    <a:pt x="287" y="61"/>
                    <a:pt x="286" y="59"/>
                  </a:cubicBezTo>
                  <a:cubicBezTo>
                    <a:pt x="284" y="57"/>
                    <a:pt x="283" y="55"/>
                    <a:pt x="281" y="54"/>
                  </a:cubicBezTo>
                  <a:cubicBezTo>
                    <a:pt x="280" y="54"/>
                    <a:pt x="279" y="53"/>
                    <a:pt x="280" y="51"/>
                  </a:cubicBezTo>
                  <a:cubicBezTo>
                    <a:pt x="280" y="50"/>
                    <a:pt x="281" y="48"/>
                    <a:pt x="282" y="46"/>
                  </a:cubicBezTo>
                  <a:cubicBezTo>
                    <a:pt x="282" y="44"/>
                    <a:pt x="282" y="42"/>
                    <a:pt x="281" y="40"/>
                  </a:cubicBezTo>
                  <a:cubicBezTo>
                    <a:pt x="279" y="38"/>
                    <a:pt x="278" y="38"/>
                    <a:pt x="277" y="38"/>
                  </a:cubicBezTo>
                  <a:cubicBezTo>
                    <a:pt x="277" y="39"/>
                    <a:pt x="275" y="40"/>
                    <a:pt x="273" y="39"/>
                  </a:cubicBezTo>
                  <a:cubicBezTo>
                    <a:pt x="272" y="39"/>
                    <a:pt x="269" y="38"/>
                    <a:pt x="268" y="37"/>
                  </a:cubicBezTo>
                  <a:cubicBezTo>
                    <a:pt x="266" y="35"/>
                    <a:pt x="265" y="32"/>
                    <a:pt x="265" y="30"/>
                  </a:cubicBezTo>
                  <a:cubicBezTo>
                    <a:pt x="265" y="29"/>
                    <a:pt x="267" y="26"/>
                    <a:pt x="268" y="25"/>
                  </a:cubicBezTo>
                  <a:cubicBezTo>
                    <a:pt x="270" y="23"/>
                    <a:pt x="270" y="22"/>
                    <a:pt x="269" y="20"/>
                  </a:cubicBezTo>
                  <a:cubicBezTo>
                    <a:pt x="267" y="19"/>
                    <a:pt x="266" y="17"/>
                    <a:pt x="266" y="16"/>
                  </a:cubicBezTo>
                  <a:cubicBezTo>
                    <a:pt x="266" y="14"/>
                    <a:pt x="264" y="14"/>
                    <a:pt x="263" y="15"/>
                  </a:cubicBezTo>
                  <a:cubicBezTo>
                    <a:pt x="262" y="15"/>
                    <a:pt x="260" y="17"/>
                    <a:pt x="259" y="19"/>
                  </a:cubicBezTo>
                  <a:cubicBezTo>
                    <a:pt x="258" y="20"/>
                    <a:pt x="256" y="21"/>
                    <a:pt x="255" y="21"/>
                  </a:cubicBezTo>
                  <a:cubicBezTo>
                    <a:pt x="254" y="21"/>
                    <a:pt x="251" y="21"/>
                    <a:pt x="250" y="20"/>
                  </a:cubicBezTo>
                  <a:cubicBezTo>
                    <a:pt x="248" y="18"/>
                    <a:pt x="246" y="16"/>
                    <a:pt x="244" y="16"/>
                  </a:cubicBezTo>
                  <a:cubicBezTo>
                    <a:pt x="242" y="15"/>
                    <a:pt x="240" y="14"/>
                    <a:pt x="238" y="13"/>
                  </a:cubicBezTo>
                  <a:cubicBezTo>
                    <a:pt x="237" y="13"/>
                    <a:pt x="235" y="13"/>
                    <a:pt x="234" y="15"/>
                  </a:cubicBezTo>
                  <a:cubicBezTo>
                    <a:pt x="233" y="16"/>
                    <a:pt x="231" y="16"/>
                    <a:pt x="230" y="15"/>
                  </a:cubicBezTo>
                  <a:cubicBezTo>
                    <a:pt x="230" y="13"/>
                    <a:pt x="228" y="12"/>
                    <a:pt x="227" y="10"/>
                  </a:cubicBezTo>
                  <a:cubicBezTo>
                    <a:pt x="226" y="9"/>
                    <a:pt x="226" y="8"/>
                    <a:pt x="228" y="8"/>
                  </a:cubicBezTo>
                  <a:cubicBezTo>
                    <a:pt x="229" y="8"/>
                    <a:pt x="230" y="6"/>
                    <a:pt x="231" y="4"/>
                  </a:cubicBezTo>
                  <a:cubicBezTo>
                    <a:pt x="232" y="3"/>
                    <a:pt x="231" y="2"/>
                    <a:pt x="229" y="3"/>
                  </a:cubicBezTo>
                  <a:cubicBezTo>
                    <a:pt x="227" y="4"/>
                    <a:pt x="223" y="4"/>
                    <a:pt x="221" y="4"/>
                  </a:cubicBezTo>
                  <a:cubicBezTo>
                    <a:pt x="219" y="4"/>
                    <a:pt x="215" y="4"/>
                    <a:pt x="212" y="3"/>
                  </a:cubicBezTo>
                  <a:cubicBezTo>
                    <a:pt x="211" y="2"/>
                    <a:pt x="206" y="2"/>
                    <a:pt x="204" y="2"/>
                  </a:cubicBezTo>
                  <a:cubicBezTo>
                    <a:pt x="201" y="3"/>
                    <a:pt x="198" y="3"/>
                    <a:pt x="197" y="2"/>
                  </a:cubicBezTo>
                  <a:cubicBezTo>
                    <a:pt x="196" y="2"/>
                    <a:pt x="195" y="2"/>
                    <a:pt x="194" y="2"/>
                  </a:cubicBezTo>
                  <a:cubicBezTo>
                    <a:pt x="193" y="2"/>
                    <a:pt x="190" y="2"/>
                    <a:pt x="188" y="1"/>
                  </a:cubicBezTo>
                  <a:cubicBezTo>
                    <a:pt x="186" y="1"/>
                    <a:pt x="182" y="1"/>
                    <a:pt x="180" y="1"/>
                  </a:cubicBezTo>
                  <a:cubicBezTo>
                    <a:pt x="179" y="2"/>
                    <a:pt x="176" y="2"/>
                    <a:pt x="174" y="1"/>
                  </a:cubicBezTo>
                  <a:cubicBezTo>
                    <a:pt x="173" y="1"/>
                    <a:pt x="171" y="1"/>
                    <a:pt x="169" y="1"/>
                  </a:cubicBezTo>
                  <a:cubicBezTo>
                    <a:pt x="167" y="1"/>
                    <a:pt x="163" y="1"/>
                    <a:pt x="162" y="1"/>
                  </a:cubicBezTo>
                  <a:cubicBezTo>
                    <a:pt x="160" y="0"/>
                    <a:pt x="158" y="0"/>
                    <a:pt x="158" y="0"/>
                  </a:cubicBezTo>
                  <a:cubicBezTo>
                    <a:pt x="158" y="1"/>
                    <a:pt x="157" y="3"/>
                    <a:pt x="156" y="3"/>
                  </a:cubicBezTo>
                  <a:cubicBezTo>
                    <a:pt x="155" y="4"/>
                    <a:pt x="155" y="6"/>
                    <a:pt x="155" y="7"/>
                  </a:cubicBezTo>
                  <a:cubicBezTo>
                    <a:pt x="155" y="9"/>
                    <a:pt x="155" y="11"/>
                    <a:pt x="157" y="12"/>
                  </a:cubicBezTo>
                  <a:cubicBezTo>
                    <a:pt x="158" y="13"/>
                    <a:pt x="158" y="14"/>
                    <a:pt x="157" y="16"/>
                  </a:cubicBezTo>
                  <a:cubicBezTo>
                    <a:pt x="157" y="17"/>
                    <a:pt x="156" y="18"/>
                    <a:pt x="154" y="18"/>
                  </a:cubicBezTo>
                  <a:cubicBezTo>
                    <a:pt x="152" y="18"/>
                    <a:pt x="150" y="19"/>
                    <a:pt x="148" y="21"/>
                  </a:cubicBezTo>
                  <a:cubicBezTo>
                    <a:pt x="148" y="21"/>
                    <a:pt x="145" y="23"/>
                    <a:pt x="143" y="23"/>
                  </a:cubicBezTo>
                  <a:cubicBezTo>
                    <a:pt x="141" y="23"/>
                    <a:pt x="138" y="22"/>
                    <a:pt x="136" y="23"/>
                  </a:cubicBezTo>
                  <a:cubicBezTo>
                    <a:pt x="133" y="22"/>
                    <a:pt x="132" y="20"/>
                    <a:pt x="131" y="18"/>
                  </a:cubicBezTo>
                  <a:cubicBezTo>
                    <a:pt x="132" y="17"/>
                    <a:pt x="131" y="15"/>
                    <a:pt x="130" y="14"/>
                  </a:cubicBezTo>
                  <a:cubicBezTo>
                    <a:pt x="128" y="14"/>
                    <a:pt x="125" y="14"/>
                    <a:pt x="123" y="14"/>
                  </a:cubicBezTo>
                  <a:cubicBezTo>
                    <a:pt x="121" y="14"/>
                    <a:pt x="118" y="15"/>
                    <a:pt x="116" y="16"/>
                  </a:cubicBezTo>
                  <a:cubicBezTo>
                    <a:pt x="115" y="17"/>
                    <a:pt x="111" y="18"/>
                    <a:pt x="109" y="19"/>
                  </a:cubicBezTo>
                  <a:cubicBezTo>
                    <a:pt x="107" y="19"/>
                    <a:pt x="106" y="21"/>
                    <a:pt x="106" y="22"/>
                  </a:cubicBezTo>
                  <a:cubicBezTo>
                    <a:pt x="105" y="23"/>
                    <a:pt x="104" y="24"/>
                    <a:pt x="102" y="24"/>
                  </a:cubicBezTo>
                  <a:cubicBezTo>
                    <a:pt x="101" y="24"/>
                    <a:pt x="99" y="24"/>
                    <a:pt x="96" y="24"/>
                  </a:cubicBezTo>
                  <a:cubicBezTo>
                    <a:pt x="93" y="24"/>
                    <a:pt x="90" y="25"/>
                    <a:pt x="88" y="24"/>
                  </a:cubicBezTo>
                  <a:cubicBezTo>
                    <a:pt x="86" y="24"/>
                    <a:pt x="83" y="22"/>
                    <a:pt x="82" y="21"/>
                  </a:cubicBezTo>
                  <a:cubicBezTo>
                    <a:pt x="82" y="20"/>
                    <a:pt x="80" y="18"/>
                    <a:pt x="78" y="18"/>
                  </a:cubicBezTo>
                  <a:cubicBezTo>
                    <a:pt x="75" y="17"/>
                    <a:pt x="72" y="17"/>
                    <a:pt x="69" y="17"/>
                  </a:cubicBezTo>
                  <a:cubicBezTo>
                    <a:pt x="66" y="16"/>
                    <a:pt x="63" y="16"/>
                    <a:pt x="62" y="17"/>
                  </a:cubicBezTo>
                  <a:cubicBezTo>
                    <a:pt x="60" y="18"/>
                    <a:pt x="57" y="18"/>
                    <a:pt x="56" y="17"/>
                  </a:cubicBezTo>
                  <a:cubicBezTo>
                    <a:pt x="55" y="15"/>
                    <a:pt x="52" y="15"/>
                    <a:pt x="51" y="15"/>
                  </a:cubicBezTo>
                  <a:cubicBezTo>
                    <a:pt x="50" y="16"/>
                    <a:pt x="49" y="15"/>
                    <a:pt x="48" y="15"/>
                  </a:cubicBezTo>
                  <a:cubicBezTo>
                    <a:pt x="47" y="14"/>
                    <a:pt x="44" y="14"/>
                    <a:pt x="43" y="15"/>
                  </a:cubicBezTo>
                  <a:cubicBezTo>
                    <a:pt x="42" y="16"/>
                    <a:pt x="41" y="16"/>
                    <a:pt x="40" y="14"/>
                  </a:cubicBezTo>
                  <a:cubicBezTo>
                    <a:pt x="39" y="12"/>
                    <a:pt x="37" y="13"/>
                    <a:pt x="36" y="15"/>
                  </a:cubicBezTo>
                  <a:cubicBezTo>
                    <a:pt x="35" y="17"/>
                    <a:pt x="34" y="21"/>
                    <a:pt x="34" y="23"/>
                  </a:cubicBezTo>
                  <a:cubicBezTo>
                    <a:pt x="34" y="25"/>
                    <a:pt x="34" y="28"/>
                    <a:pt x="34" y="29"/>
                  </a:cubicBezTo>
                  <a:cubicBezTo>
                    <a:pt x="34" y="31"/>
                    <a:pt x="32" y="32"/>
                    <a:pt x="29" y="31"/>
                  </a:cubicBezTo>
                  <a:cubicBezTo>
                    <a:pt x="27" y="31"/>
                    <a:pt x="23" y="31"/>
                    <a:pt x="21" y="31"/>
                  </a:cubicBezTo>
                  <a:cubicBezTo>
                    <a:pt x="18" y="31"/>
                    <a:pt x="15" y="31"/>
                    <a:pt x="13" y="32"/>
                  </a:cubicBezTo>
                  <a:cubicBezTo>
                    <a:pt x="11" y="32"/>
                    <a:pt x="8" y="34"/>
                    <a:pt x="7" y="35"/>
                  </a:cubicBezTo>
                  <a:cubicBezTo>
                    <a:pt x="5" y="36"/>
                    <a:pt x="3" y="39"/>
                    <a:pt x="2" y="42"/>
                  </a:cubicBezTo>
                  <a:cubicBezTo>
                    <a:pt x="1" y="45"/>
                    <a:pt x="0" y="47"/>
                    <a:pt x="0" y="47"/>
                  </a:cubicBezTo>
                  <a:cubicBezTo>
                    <a:pt x="0" y="47"/>
                    <a:pt x="1" y="48"/>
                    <a:pt x="2" y="50"/>
                  </a:cubicBezTo>
                  <a:cubicBezTo>
                    <a:pt x="3" y="50"/>
                    <a:pt x="4" y="52"/>
                    <a:pt x="6" y="52"/>
                  </a:cubicBezTo>
                  <a:cubicBezTo>
                    <a:pt x="7" y="53"/>
                    <a:pt x="9" y="52"/>
                    <a:pt x="9" y="51"/>
                  </a:cubicBezTo>
                  <a:cubicBezTo>
                    <a:pt x="10" y="50"/>
                    <a:pt x="11" y="48"/>
                    <a:pt x="12" y="48"/>
                  </a:cubicBezTo>
                  <a:cubicBezTo>
                    <a:pt x="14" y="46"/>
                    <a:pt x="17" y="45"/>
                    <a:pt x="18" y="44"/>
                  </a:cubicBezTo>
                  <a:cubicBezTo>
                    <a:pt x="19" y="44"/>
                    <a:pt x="20" y="43"/>
                    <a:pt x="21" y="43"/>
                  </a:cubicBezTo>
                  <a:cubicBezTo>
                    <a:pt x="22" y="43"/>
                    <a:pt x="23" y="42"/>
                    <a:pt x="24" y="41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8" y="40"/>
                    <a:pt x="31" y="40"/>
                    <a:pt x="32" y="39"/>
                  </a:cubicBezTo>
                  <a:cubicBezTo>
                    <a:pt x="34" y="39"/>
                    <a:pt x="34" y="39"/>
                    <a:pt x="32" y="40"/>
                  </a:cubicBezTo>
                  <a:cubicBezTo>
                    <a:pt x="29" y="41"/>
                    <a:pt x="27" y="43"/>
                    <a:pt x="26" y="44"/>
                  </a:cubicBezTo>
                  <a:cubicBezTo>
                    <a:pt x="25" y="45"/>
                    <a:pt x="22" y="47"/>
                    <a:pt x="19" y="47"/>
                  </a:cubicBezTo>
                  <a:cubicBezTo>
                    <a:pt x="18" y="48"/>
                    <a:pt x="15" y="50"/>
                    <a:pt x="14" y="51"/>
                  </a:cubicBezTo>
                  <a:cubicBezTo>
                    <a:pt x="13" y="52"/>
                    <a:pt x="13" y="53"/>
                    <a:pt x="13" y="54"/>
                  </a:cubicBezTo>
                  <a:cubicBezTo>
                    <a:pt x="14" y="54"/>
                    <a:pt x="14" y="56"/>
                    <a:pt x="14" y="57"/>
                  </a:cubicBezTo>
                  <a:cubicBezTo>
                    <a:pt x="13" y="58"/>
                    <a:pt x="13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2"/>
                    <a:pt x="17" y="63"/>
                    <a:pt x="17" y="64"/>
                  </a:cubicBezTo>
                  <a:cubicBezTo>
                    <a:pt x="18" y="64"/>
                    <a:pt x="19" y="65"/>
                    <a:pt x="20" y="66"/>
                  </a:cubicBezTo>
                  <a:cubicBezTo>
                    <a:pt x="21" y="67"/>
                    <a:pt x="21" y="69"/>
                    <a:pt x="21" y="69"/>
                  </a:cubicBezTo>
                  <a:cubicBezTo>
                    <a:pt x="20" y="69"/>
                    <a:pt x="20" y="70"/>
                    <a:pt x="21" y="72"/>
                  </a:cubicBezTo>
                  <a:cubicBezTo>
                    <a:pt x="22" y="74"/>
                    <a:pt x="23" y="75"/>
                    <a:pt x="24" y="76"/>
                  </a:cubicBezTo>
                  <a:cubicBezTo>
                    <a:pt x="25" y="78"/>
                    <a:pt x="27" y="79"/>
                    <a:pt x="29" y="81"/>
                  </a:cubicBezTo>
                  <a:cubicBezTo>
                    <a:pt x="31" y="82"/>
                    <a:pt x="35" y="84"/>
                    <a:pt x="37" y="86"/>
                  </a:cubicBezTo>
                  <a:cubicBezTo>
                    <a:pt x="39" y="88"/>
                    <a:pt x="42" y="89"/>
                    <a:pt x="42" y="90"/>
                  </a:cubicBezTo>
                  <a:cubicBezTo>
                    <a:pt x="43" y="90"/>
                    <a:pt x="45" y="91"/>
                    <a:pt x="46" y="92"/>
                  </a:cubicBezTo>
                  <a:cubicBezTo>
                    <a:pt x="47" y="93"/>
                    <a:pt x="49" y="94"/>
                    <a:pt x="51" y="95"/>
                  </a:cubicBezTo>
                  <a:cubicBezTo>
                    <a:pt x="53" y="96"/>
                    <a:pt x="56" y="96"/>
                    <a:pt x="57" y="96"/>
                  </a:cubicBezTo>
                  <a:cubicBezTo>
                    <a:pt x="58" y="97"/>
                    <a:pt x="61" y="98"/>
                    <a:pt x="64" y="99"/>
                  </a:cubicBezTo>
                  <a:cubicBezTo>
                    <a:pt x="65" y="100"/>
                    <a:pt x="69" y="101"/>
                    <a:pt x="72" y="102"/>
                  </a:cubicBezTo>
                  <a:cubicBezTo>
                    <a:pt x="74" y="102"/>
                    <a:pt x="77" y="102"/>
                    <a:pt x="78" y="101"/>
                  </a:cubicBezTo>
                  <a:cubicBezTo>
                    <a:pt x="80" y="100"/>
                    <a:pt x="82" y="99"/>
                    <a:pt x="82" y="98"/>
                  </a:cubicBezTo>
                  <a:cubicBezTo>
                    <a:pt x="84" y="98"/>
                    <a:pt x="87" y="96"/>
                    <a:pt x="89" y="96"/>
                  </a:cubicBezTo>
                  <a:cubicBezTo>
                    <a:pt x="90" y="96"/>
                    <a:pt x="94" y="95"/>
                    <a:pt x="95" y="95"/>
                  </a:cubicBezTo>
                  <a:cubicBezTo>
                    <a:pt x="97" y="95"/>
                    <a:pt x="98" y="94"/>
                    <a:pt x="99" y="94"/>
                  </a:cubicBezTo>
                  <a:cubicBezTo>
                    <a:pt x="100" y="94"/>
                    <a:pt x="102" y="93"/>
                    <a:pt x="103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3"/>
                    <a:pt x="110" y="93"/>
                    <a:pt x="112" y="94"/>
                  </a:cubicBezTo>
                  <a:cubicBezTo>
                    <a:pt x="113" y="94"/>
                    <a:pt x="114" y="93"/>
                    <a:pt x="114" y="92"/>
                  </a:cubicBezTo>
                  <a:cubicBezTo>
                    <a:pt x="114" y="91"/>
                    <a:pt x="115" y="89"/>
                    <a:pt x="116" y="88"/>
                  </a:cubicBezTo>
                  <a:cubicBezTo>
                    <a:pt x="116" y="86"/>
                    <a:pt x="118" y="86"/>
                    <a:pt x="119" y="86"/>
                  </a:cubicBezTo>
                  <a:cubicBezTo>
                    <a:pt x="120" y="86"/>
                    <a:pt x="121" y="87"/>
                    <a:pt x="122" y="89"/>
                  </a:cubicBezTo>
                  <a:cubicBezTo>
                    <a:pt x="122" y="90"/>
                    <a:pt x="122" y="92"/>
                    <a:pt x="121" y="93"/>
                  </a:cubicBezTo>
                  <a:cubicBezTo>
                    <a:pt x="120" y="95"/>
                    <a:pt x="118" y="97"/>
                    <a:pt x="117" y="97"/>
                  </a:cubicBezTo>
                  <a:cubicBezTo>
                    <a:pt x="115" y="97"/>
                    <a:pt x="114" y="98"/>
                    <a:pt x="113" y="100"/>
                  </a:cubicBezTo>
                  <a:cubicBezTo>
                    <a:pt x="112" y="101"/>
                    <a:pt x="110" y="103"/>
                    <a:pt x="109" y="104"/>
                  </a:cubicBezTo>
                  <a:cubicBezTo>
                    <a:pt x="108" y="106"/>
                    <a:pt x="107" y="107"/>
                    <a:pt x="107" y="108"/>
                  </a:cubicBezTo>
                  <a:cubicBezTo>
                    <a:pt x="107" y="109"/>
                    <a:pt x="105" y="110"/>
                    <a:pt x="104" y="111"/>
                  </a:cubicBezTo>
                  <a:cubicBezTo>
                    <a:pt x="102" y="112"/>
                    <a:pt x="101" y="113"/>
                    <a:pt x="100" y="114"/>
                  </a:cubicBezTo>
                  <a:cubicBezTo>
                    <a:pt x="100" y="114"/>
                    <a:pt x="98" y="114"/>
                    <a:pt x="97" y="113"/>
                  </a:cubicBezTo>
                  <a:cubicBezTo>
                    <a:pt x="95" y="113"/>
                    <a:pt x="92" y="114"/>
                    <a:pt x="91" y="115"/>
                  </a:cubicBezTo>
                  <a:cubicBezTo>
                    <a:pt x="90" y="116"/>
                    <a:pt x="88" y="117"/>
                    <a:pt x="86" y="118"/>
                  </a:cubicBezTo>
                  <a:cubicBezTo>
                    <a:pt x="85" y="118"/>
                    <a:pt x="84" y="119"/>
                    <a:pt x="83" y="119"/>
                  </a:cubicBezTo>
                  <a:cubicBezTo>
                    <a:pt x="82" y="119"/>
                    <a:pt x="80" y="119"/>
                    <a:pt x="79" y="119"/>
                  </a:cubicBezTo>
                  <a:cubicBezTo>
                    <a:pt x="78" y="118"/>
                    <a:pt x="77" y="119"/>
                    <a:pt x="76" y="120"/>
                  </a:cubicBezTo>
                  <a:cubicBezTo>
                    <a:pt x="76" y="120"/>
                    <a:pt x="75" y="121"/>
                    <a:pt x="74" y="121"/>
                  </a:cubicBezTo>
                  <a:cubicBezTo>
                    <a:pt x="74" y="122"/>
                    <a:pt x="72" y="123"/>
                    <a:pt x="71" y="123"/>
                  </a:cubicBezTo>
                  <a:cubicBezTo>
                    <a:pt x="70" y="123"/>
                    <a:pt x="68" y="123"/>
                    <a:pt x="68" y="122"/>
                  </a:cubicBezTo>
                  <a:cubicBezTo>
                    <a:pt x="67" y="121"/>
                    <a:pt x="66" y="121"/>
                    <a:pt x="65" y="122"/>
                  </a:cubicBezTo>
                  <a:cubicBezTo>
                    <a:pt x="65" y="122"/>
                    <a:pt x="63" y="123"/>
                    <a:pt x="62" y="123"/>
                  </a:cubicBezTo>
                  <a:cubicBezTo>
                    <a:pt x="61" y="124"/>
                    <a:pt x="59" y="124"/>
                    <a:pt x="59" y="123"/>
                  </a:cubicBezTo>
                  <a:cubicBezTo>
                    <a:pt x="59" y="123"/>
                    <a:pt x="57" y="124"/>
                    <a:pt x="56" y="125"/>
                  </a:cubicBezTo>
                  <a:cubicBezTo>
                    <a:pt x="55" y="126"/>
                    <a:pt x="53" y="126"/>
                    <a:pt x="52" y="126"/>
                  </a:cubicBezTo>
                  <a:cubicBezTo>
                    <a:pt x="51" y="125"/>
                    <a:pt x="50" y="125"/>
                    <a:pt x="49" y="125"/>
                  </a:cubicBezTo>
                  <a:cubicBezTo>
                    <a:pt x="48" y="125"/>
                    <a:pt x="48" y="124"/>
                    <a:pt x="48" y="123"/>
                  </a:cubicBezTo>
                  <a:cubicBezTo>
                    <a:pt x="48" y="122"/>
                    <a:pt x="47" y="120"/>
                    <a:pt x="47" y="120"/>
                  </a:cubicBezTo>
                  <a:cubicBezTo>
                    <a:pt x="46" y="119"/>
                    <a:pt x="45" y="119"/>
                    <a:pt x="43" y="119"/>
                  </a:cubicBezTo>
                  <a:cubicBezTo>
                    <a:pt x="43" y="119"/>
                    <a:pt x="41" y="117"/>
                    <a:pt x="41" y="116"/>
                  </a:cubicBezTo>
                  <a:cubicBezTo>
                    <a:pt x="41" y="115"/>
                    <a:pt x="40" y="115"/>
                    <a:pt x="39" y="115"/>
                  </a:cubicBezTo>
                  <a:cubicBezTo>
                    <a:pt x="37" y="115"/>
                    <a:pt x="36" y="115"/>
                    <a:pt x="35" y="116"/>
                  </a:cubicBezTo>
                  <a:cubicBezTo>
                    <a:pt x="34" y="118"/>
                    <a:pt x="34" y="120"/>
                    <a:pt x="34" y="121"/>
                  </a:cubicBezTo>
                  <a:cubicBezTo>
                    <a:pt x="34" y="122"/>
                    <a:pt x="34" y="124"/>
                    <a:pt x="35" y="125"/>
                  </a:cubicBezTo>
                  <a:cubicBezTo>
                    <a:pt x="35" y="127"/>
                    <a:pt x="35" y="129"/>
                    <a:pt x="36" y="131"/>
                  </a:cubicBezTo>
                  <a:cubicBezTo>
                    <a:pt x="38" y="132"/>
                    <a:pt x="40" y="136"/>
                    <a:pt x="42" y="138"/>
                  </a:cubicBezTo>
                  <a:cubicBezTo>
                    <a:pt x="44" y="141"/>
                    <a:pt x="46" y="144"/>
                    <a:pt x="48" y="146"/>
                  </a:cubicBezTo>
                  <a:cubicBezTo>
                    <a:pt x="50" y="147"/>
                    <a:pt x="53" y="151"/>
                    <a:pt x="54" y="152"/>
                  </a:cubicBezTo>
                  <a:cubicBezTo>
                    <a:pt x="56" y="153"/>
                    <a:pt x="60" y="156"/>
                    <a:pt x="63" y="159"/>
                  </a:cubicBezTo>
                  <a:cubicBezTo>
                    <a:pt x="65" y="160"/>
                    <a:pt x="68" y="164"/>
                    <a:pt x="69" y="165"/>
                  </a:cubicBezTo>
                  <a:cubicBezTo>
                    <a:pt x="71" y="167"/>
                    <a:pt x="72" y="170"/>
                    <a:pt x="73" y="170"/>
                  </a:cubicBezTo>
                  <a:cubicBezTo>
                    <a:pt x="75" y="171"/>
                    <a:pt x="77" y="174"/>
                    <a:pt x="78" y="176"/>
                  </a:cubicBezTo>
                  <a:cubicBezTo>
                    <a:pt x="79" y="179"/>
                    <a:pt x="81" y="181"/>
                    <a:pt x="82" y="183"/>
                  </a:cubicBezTo>
                  <a:cubicBezTo>
                    <a:pt x="84" y="184"/>
                    <a:pt x="86" y="186"/>
                    <a:pt x="87" y="188"/>
                  </a:cubicBezTo>
                  <a:cubicBezTo>
                    <a:pt x="89" y="189"/>
                    <a:pt x="91" y="192"/>
                    <a:pt x="92" y="194"/>
                  </a:cubicBezTo>
                  <a:cubicBezTo>
                    <a:pt x="94" y="195"/>
                    <a:pt x="97" y="198"/>
                    <a:pt x="99" y="199"/>
                  </a:cubicBezTo>
                  <a:cubicBezTo>
                    <a:pt x="100" y="201"/>
                    <a:pt x="104" y="204"/>
                    <a:pt x="107" y="207"/>
                  </a:cubicBezTo>
                  <a:cubicBezTo>
                    <a:pt x="110" y="209"/>
                    <a:pt x="116" y="212"/>
                    <a:pt x="118" y="213"/>
                  </a:cubicBezTo>
                  <a:cubicBezTo>
                    <a:pt x="121" y="214"/>
                    <a:pt x="125" y="216"/>
                    <a:pt x="126" y="216"/>
                  </a:cubicBezTo>
                  <a:cubicBezTo>
                    <a:pt x="131" y="211"/>
                    <a:pt x="131" y="211"/>
                    <a:pt x="131" y="211"/>
                  </a:cubicBezTo>
                  <a:cubicBezTo>
                    <a:pt x="137" y="211"/>
                    <a:pt x="137" y="211"/>
                    <a:pt x="137" y="211"/>
                  </a:cubicBezTo>
                  <a:cubicBezTo>
                    <a:pt x="143" y="216"/>
                    <a:pt x="143" y="216"/>
                    <a:pt x="143" y="216"/>
                  </a:cubicBezTo>
                  <a:cubicBezTo>
                    <a:pt x="146" y="215"/>
                    <a:pt x="150" y="214"/>
                    <a:pt x="152" y="213"/>
                  </a:cubicBezTo>
                  <a:cubicBezTo>
                    <a:pt x="155" y="212"/>
                    <a:pt x="158" y="211"/>
                    <a:pt x="159" y="210"/>
                  </a:cubicBezTo>
                  <a:cubicBezTo>
                    <a:pt x="161" y="210"/>
                    <a:pt x="164" y="209"/>
                    <a:pt x="165" y="208"/>
                  </a:cubicBezTo>
                  <a:cubicBezTo>
                    <a:pt x="166" y="207"/>
                    <a:pt x="168" y="206"/>
                    <a:pt x="170" y="206"/>
                  </a:cubicBezTo>
                  <a:cubicBezTo>
                    <a:pt x="173" y="206"/>
                    <a:pt x="175" y="205"/>
                    <a:pt x="176" y="204"/>
                  </a:cubicBezTo>
                  <a:cubicBezTo>
                    <a:pt x="177" y="203"/>
                    <a:pt x="179" y="202"/>
                    <a:pt x="181" y="201"/>
                  </a:cubicBezTo>
                  <a:cubicBezTo>
                    <a:pt x="182" y="201"/>
                    <a:pt x="184" y="200"/>
                    <a:pt x="185" y="199"/>
                  </a:cubicBezTo>
                  <a:cubicBezTo>
                    <a:pt x="187" y="198"/>
                    <a:pt x="190" y="197"/>
                    <a:pt x="191" y="197"/>
                  </a:cubicBezTo>
                  <a:cubicBezTo>
                    <a:pt x="193" y="197"/>
                    <a:pt x="195" y="196"/>
                    <a:pt x="197" y="195"/>
                  </a:cubicBezTo>
                  <a:cubicBezTo>
                    <a:pt x="198" y="194"/>
                    <a:pt x="199" y="193"/>
                    <a:pt x="199" y="191"/>
                  </a:cubicBezTo>
                  <a:cubicBezTo>
                    <a:pt x="200" y="190"/>
                    <a:pt x="201" y="187"/>
                    <a:pt x="202" y="186"/>
                  </a:cubicBezTo>
                  <a:cubicBezTo>
                    <a:pt x="203" y="185"/>
                    <a:pt x="205" y="182"/>
                    <a:pt x="206" y="181"/>
                  </a:cubicBezTo>
                  <a:cubicBezTo>
                    <a:pt x="208" y="180"/>
                    <a:pt x="210" y="178"/>
                    <a:pt x="210" y="176"/>
                  </a:cubicBezTo>
                  <a:cubicBezTo>
                    <a:pt x="211" y="174"/>
                    <a:pt x="212" y="172"/>
                    <a:pt x="212" y="171"/>
                  </a:cubicBezTo>
                  <a:cubicBezTo>
                    <a:pt x="212" y="169"/>
                    <a:pt x="211" y="169"/>
                    <a:pt x="210" y="168"/>
                  </a:cubicBezTo>
                  <a:cubicBezTo>
                    <a:pt x="209" y="167"/>
                    <a:pt x="208" y="165"/>
                    <a:pt x="207" y="164"/>
                  </a:cubicBezTo>
                  <a:cubicBezTo>
                    <a:pt x="206" y="164"/>
                    <a:pt x="204" y="163"/>
                    <a:pt x="203" y="162"/>
                  </a:cubicBezTo>
                  <a:cubicBezTo>
                    <a:pt x="201" y="162"/>
                    <a:pt x="199" y="161"/>
                    <a:pt x="198" y="160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200" y="159"/>
                    <a:pt x="200" y="158"/>
                  </a:cubicBezTo>
                  <a:cubicBezTo>
                    <a:pt x="200" y="158"/>
                    <a:pt x="202" y="158"/>
                    <a:pt x="203" y="158"/>
                  </a:cubicBezTo>
                  <a:cubicBezTo>
                    <a:pt x="204" y="159"/>
                    <a:pt x="205" y="158"/>
                    <a:pt x="205" y="157"/>
                  </a:cubicBezTo>
                  <a:cubicBezTo>
                    <a:pt x="205" y="155"/>
                    <a:pt x="204" y="154"/>
                    <a:pt x="203" y="154"/>
                  </a:cubicBezTo>
                  <a:cubicBezTo>
                    <a:pt x="202" y="154"/>
                    <a:pt x="201" y="154"/>
                    <a:pt x="202" y="153"/>
                  </a:cubicBezTo>
                  <a:cubicBezTo>
                    <a:pt x="202" y="152"/>
                    <a:pt x="202" y="151"/>
                    <a:pt x="203" y="151"/>
                  </a:cubicBezTo>
                  <a:cubicBezTo>
                    <a:pt x="203" y="151"/>
                    <a:pt x="205" y="151"/>
                    <a:pt x="206" y="151"/>
                  </a:cubicBezTo>
                  <a:cubicBezTo>
                    <a:pt x="207" y="150"/>
                    <a:pt x="209" y="149"/>
                    <a:pt x="210" y="149"/>
                  </a:cubicBezTo>
                  <a:cubicBezTo>
                    <a:pt x="212" y="148"/>
                    <a:pt x="214" y="146"/>
                    <a:pt x="214" y="144"/>
                  </a:cubicBezTo>
                  <a:cubicBezTo>
                    <a:pt x="215" y="141"/>
                    <a:pt x="215" y="140"/>
                    <a:pt x="214" y="139"/>
                  </a:cubicBezTo>
                  <a:cubicBezTo>
                    <a:pt x="213" y="139"/>
                    <a:pt x="211" y="137"/>
                    <a:pt x="210" y="136"/>
                  </a:cubicBezTo>
                  <a:cubicBezTo>
                    <a:pt x="209" y="136"/>
                    <a:pt x="209" y="135"/>
                    <a:pt x="209" y="135"/>
                  </a:cubicBezTo>
                  <a:cubicBezTo>
                    <a:pt x="210" y="135"/>
                    <a:pt x="212" y="135"/>
                    <a:pt x="213" y="135"/>
                  </a:cubicBezTo>
                  <a:cubicBezTo>
                    <a:pt x="214" y="136"/>
                    <a:pt x="215" y="135"/>
                    <a:pt x="215" y="135"/>
                  </a:cubicBezTo>
                  <a:cubicBezTo>
                    <a:pt x="216" y="135"/>
                    <a:pt x="217" y="134"/>
                    <a:pt x="217" y="132"/>
                  </a:cubicBezTo>
                  <a:cubicBezTo>
                    <a:pt x="218" y="131"/>
                    <a:pt x="219" y="132"/>
                    <a:pt x="219" y="133"/>
                  </a:cubicBezTo>
                  <a:cubicBezTo>
                    <a:pt x="219" y="135"/>
                    <a:pt x="220" y="136"/>
                    <a:pt x="221" y="137"/>
                  </a:cubicBezTo>
                  <a:cubicBezTo>
                    <a:pt x="221" y="138"/>
                    <a:pt x="224" y="138"/>
                    <a:pt x="225" y="137"/>
                  </a:cubicBezTo>
                  <a:cubicBezTo>
                    <a:pt x="227" y="137"/>
                    <a:pt x="230" y="136"/>
                    <a:pt x="231" y="136"/>
                  </a:cubicBezTo>
                  <a:cubicBezTo>
                    <a:pt x="233" y="136"/>
                    <a:pt x="234" y="136"/>
                    <a:pt x="235" y="137"/>
                  </a:cubicBezTo>
                  <a:cubicBezTo>
                    <a:pt x="236" y="137"/>
                    <a:pt x="238" y="137"/>
                    <a:pt x="240" y="137"/>
                  </a:cubicBezTo>
                  <a:cubicBezTo>
                    <a:pt x="242" y="137"/>
                    <a:pt x="244" y="137"/>
                    <a:pt x="245" y="137"/>
                  </a:cubicBezTo>
                  <a:cubicBezTo>
                    <a:pt x="247" y="138"/>
                    <a:pt x="247" y="138"/>
                    <a:pt x="246" y="139"/>
                  </a:cubicBezTo>
                  <a:cubicBezTo>
                    <a:pt x="246" y="140"/>
                    <a:pt x="244" y="140"/>
                    <a:pt x="243" y="140"/>
                  </a:cubicBezTo>
                  <a:cubicBezTo>
                    <a:pt x="242" y="140"/>
                    <a:pt x="241" y="141"/>
                    <a:pt x="240" y="141"/>
                  </a:cubicBezTo>
                  <a:cubicBezTo>
                    <a:pt x="238" y="142"/>
                    <a:pt x="236" y="142"/>
                    <a:pt x="235" y="142"/>
                  </a:cubicBezTo>
                  <a:cubicBezTo>
                    <a:pt x="234" y="142"/>
                    <a:pt x="233" y="142"/>
                    <a:pt x="232" y="141"/>
                  </a:cubicBezTo>
                  <a:cubicBezTo>
                    <a:pt x="231" y="141"/>
                    <a:pt x="229" y="141"/>
                    <a:pt x="227" y="142"/>
                  </a:cubicBezTo>
                  <a:cubicBezTo>
                    <a:pt x="226" y="143"/>
                    <a:pt x="226" y="145"/>
                    <a:pt x="226" y="146"/>
                  </a:cubicBezTo>
                  <a:cubicBezTo>
                    <a:pt x="226" y="148"/>
                    <a:pt x="225" y="150"/>
                    <a:pt x="225" y="151"/>
                  </a:cubicBezTo>
                  <a:cubicBezTo>
                    <a:pt x="224" y="153"/>
                    <a:pt x="225" y="154"/>
                    <a:pt x="226" y="154"/>
                  </a:cubicBezTo>
                  <a:cubicBezTo>
                    <a:pt x="227" y="154"/>
                    <a:pt x="229" y="154"/>
                    <a:pt x="231" y="154"/>
                  </a:cubicBezTo>
                  <a:cubicBezTo>
                    <a:pt x="233" y="153"/>
                    <a:pt x="233" y="154"/>
                    <a:pt x="232" y="155"/>
                  </a:cubicBezTo>
                  <a:cubicBezTo>
                    <a:pt x="230" y="155"/>
                    <a:pt x="228" y="157"/>
                    <a:pt x="228" y="158"/>
                  </a:cubicBezTo>
                  <a:cubicBezTo>
                    <a:pt x="227" y="159"/>
                    <a:pt x="227" y="161"/>
                    <a:pt x="227" y="162"/>
                  </a:cubicBezTo>
                  <a:cubicBezTo>
                    <a:pt x="227" y="163"/>
                    <a:pt x="227" y="165"/>
                    <a:pt x="226" y="167"/>
                  </a:cubicBezTo>
                  <a:cubicBezTo>
                    <a:pt x="225" y="167"/>
                    <a:pt x="225" y="168"/>
                    <a:pt x="227" y="169"/>
                  </a:cubicBezTo>
                  <a:cubicBezTo>
                    <a:pt x="228" y="169"/>
                    <a:pt x="231" y="169"/>
                    <a:pt x="235" y="169"/>
                  </a:cubicBezTo>
                  <a:cubicBezTo>
                    <a:pt x="237" y="169"/>
                    <a:pt x="242" y="169"/>
                    <a:pt x="243" y="169"/>
                  </a:cubicBezTo>
                  <a:cubicBezTo>
                    <a:pt x="245" y="169"/>
                    <a:pt x="247" y="169"/>
                    <a:pt x="250" y="168"/>
                  </a:cubicBezTo>
                  <a:cubicBezTo>
                    <a:pt x="252" y="167"/>
                    <a:pt x="253" y="167"/>
                    <a:pt x="253" y="167"/>
                  </a:cubicBezTo>
                  <a:cubicBezTo>
                    <a:pt x="253" y="167"/>
                    <a:pt x="252" y="168"/>
                    <a:pt x="249" y="169"/>
                  </a:cubicBezTo>
                  <a:cubicBezTo>
                    <a:pt x="246" y="170"/>
                    <a:pt x="243" y="171"/>
                    <a:pt x="242" y="172"/>
                  </a:cubicBezTo>
                  <a:cubicBezTo>
                    <a:pt x="240" y="172"/>
                    <a:pt x="238" y="173"/>
                    <a:pt x="237" y="174"/>
                  </a:cubicBezTo>
                  <a:cubicBezTo>
                    <a:pt x="235" y="176"/>
                    <a:pt x="232" y="176"/>
                    <a:pt x="231" y="177"/>
                  </a:cubicBezTo>
                  <a:cubicBezTo>
                    <a:pt x="229" y="178"/>
                    <a:pt x="229" y="179"/>
                    <a:pt x="229" y="180"/>
                  </a:cubicBezTo>
                  <a:cubicBezTo>
                    <a:pt x="229" y="181"/>
                    <a:pt x="230" y="181"/>
                    <a:pt x="231" y="181"/>
                  </a:cubicBezTo>
                  <a:cubicBezTo>
                    <a:pt x="232" y="181"/>
                    <a:pt x="231" y="181"/>
                    <a:pt x="230" y="182"/>
                  </a:cubicBezTo>
                  <a:cubicBezTo>
                    <a:pt x="229" y="183"/>
                    <a:pt x="228" y="184"/>
                    <a:pt x="228" y="185"/>
                  </a:cubicBezTo>
                  <a:cubicBezTo>
                    <a:pt x="229" y="185"/>
                    <a:pt x="228" y="187"/>
                    <a:pt x="227" y="188"/>
                  </a:cubicBezTo>
                  <a:cubicBezTo>
                    <a:pt x="227" y="188"/>
                    <a:pt x="226" y="189"/>
                    <a:pt x="227" y="190"/>
                  </a:cubicBezTo>
                  <a:cubicBezTo>
                    <a:pt x="227" y="191"/>
                    <a:pt x="228" y="192"/>
                    <a:pt x="229" y="193"/>
                  </a:cubicBezTo>
                  <a:cubicBezTo>
                    <a:pt x="231" y="193"/>
                    <a:pt x="231" y="193"/>
                    <a:pt x="231" y="194"/>
                  </a:cubicBezTo>
                  <a:cubicBezTo>
                    <a:pt x="232" y="195"/>
                    <a:pt x="232" y="196"/>
                    <a:pt x="231" y="197"/>
                  </a:cubicBezTo>
                  <a:cubicBezTo>
                    <a:pt x="231" y="198"/>
                    <a:pt x="230" y="199"/>
                    <a:pt x="229" y="199"/>
                  </a:cubicBezTo>
                  <a:cubicBezTo>
                    <a:pt x="229" y="200"/>
                    <a:pt x="230" y="201"/>
                    <a:pt x="231" y="201"/>
                  </a:cubicBezTo>
                  <a:cubicBezTo>
                    <a:pt x="232" y="202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1"/>
                  </a:cubicBezTo>
                  <a:cubicBezTo>
                    <a:pt x="238" y="202"/>
                    <a:pt x="238" y="203"/>
                    <a:pt x="238" y="203"/>
                  </a:cubicBezTo>
                  <a:cubicBezTo>
                    <a:pt x="237" y="204"/>
                    <a:pt x="238" y="206"/>
                    <a:pt x="239" y="207"/>
                  </a:cubicBezTo>
                  <a:cubicBezTo>
                    <a:pt x="240" y="208"/>
                    <a:pt x="240" y="210"/>
                    <a:pt x="240" y="212"/>
                  </a:cubicBezTo>
                  <a:cubicBezTo>
                    <a:pt x="240" y="213"/>
                    <a:pt x="240" y="214"/>
                    <a:pt x="241" y="215"/>
                  </a:cubicBezTo>
                  <a:cubicBezTo>
                    <a:pt x="241" y="215"/>
                    <a:pt x="242" y="216"/>
                    <a:pt x="242" y="218"/>
                  </a:cubicBezTo>
                  <a:cubicBezTo>
                    <a:pt x="242" y="219"/>
                    <a:pt x="242" y="221"/>
                    <a:pt x="242" y="223"/>
                  </a:cubicBezTo>
                  <a:cubicBezTo>
                    <a:pt x="241" y="224"/>
                    <a:pt x="241" y="227"/>
                    <a:pt x="240" y="229"/>
                  </a:cubicBezTo>
                  <a:cubicBezTo>
                    <a:pt x="240" y="230"/>
                    <a:pt x="240" y="231"/>
                    <a:pt x="239" y="233"/>
                  </a:cubicBezTo>
                  <a:cubicBezTo>
                    <a:pt x="239" y="233"/>
                    <a:pt x="238" y="234"/>
                    <a:pt x="238" y="235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3" y="239"/>
                    <a:pt x="243" y="239"/>
                    <a:pt x="243" y="239"/>
                  </a:cubicBezTo>
                  <a:cubicBezTo>
                    <a:pt x="237" y="244"/>
                    <a:pt x="237" y="244"/>
                    <a:pt x="237" y="244"/>
                  </a:cubicBezTo>
                  <a:cubicBezTo>
                    <a:pt x="236" y="244"/>
                    <a:pt x="236" y="244"/>
                    <a:pt x="236" y="244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5"/>
                    <a:pt x="231" y="248"/>
                    <a:pt x="231" y="249"/>
                  </a:cubicBezTo>
                  <a:cubicBezTo>
                    <a:pt x="231" y="250"/>
                    <a:pt x="231" y="253"/>
                    <a:pt x="231" y="254"/>
                  </a:cubicBezTo>
                  <a:cubicBezTo>
                    <a:pt x="231" y="254"/>
                    <a:pt x="232" y="254"/>
                    <a:pt x="235" y="254"/>
                  </a:cubicBezTo>
                  <a:cubicBezTo>
                    <a:pt x="237" y="254"/>
                    <a:pt x="240" y="250"/>
                    <a:pt x="242" y="250"/>
                  </a:cubicBezTo>
                  <a:cubicBezTo>
                    <a:pt x="242" y="250"/>
                    <a:pt x="242" y="246"/>
                    <a:pt x="242" y="245"/>
                  </a:cubicBezTo>
                  <a:cubicBezTo>
                    <a:pt x="242" y="244"/>
                    <a:pt x="241" y="242"/>
                    <a:pt x="243" y="242"/>
                  </a:cubicBezTo>
                  <a:cubicBezTo>
                    <a:pt x="244" y="243"/>
                    <a:pt x="245" y="240"/>
                    <a:pt x="246" y="240"/>
                  </a:cubicBezTo>
                  <a:cubicBezTo>
                    <a:pt x="248" y="239"/>
                    <a:pt x="252" y="239"/>
                    <a:pt x="253" y="239"/>
                  </a:cubicBezTo>
                  <a:cubicBezTo>
                    <a:pt x="254" y="241"/>
                    <a:pt x="249" y="245"/>
                    <a:pt x="250" y="245"/>
                  </a:cubicBezTo>
                  <a:cubicBezTo>
                    <a:pt x="251" y="246"/>
                    <a:pt x="252" y="249"/>
                    <a:pt x="254" y="248"/>
                  </a:cubicBezTo>
                  <a:cubicBezTo>
                    <a:pt x="256" y="247"/>
                    <a:pt x="260" y="243"/>
                    <a:pt x="262" y="246"/>
                  </a:cubicBezTo>
                  <a:cubicBezTo>
                    <a:pt x="263" y="248"/>
                    <a:pt x="264" y="249"/>
                    <a:pt x="264" y="249"/>
                  </a:cubicBezTo>
                  <a:cubicBezTo>
                    <a:pt x="264" y="249"/>
                    <a:pt x="265" y="248"/>
                    <a:pt x="266" y="247"/>
                  </a:cubicBezTo>
                  <a:cubicBezTo>
                    <a:pt x="267" y="247"/>
                    <a:pt x="268" y="244"/>
                    <a:pt x="268" y="242"/>
                  </a:cubicBezTo>
                  <a:cubicBezTo>
                    <a:pt x="268" y="239"/>
                    <a:pt x="268" y="236"/>
                    <a:pt x="270" y="235"/>
                  </a:cubicBezTo>
                  <a:cubicBezTo>
                    <a:pt x="272" y="233"/>
                    <a:pt x="273" y="230"/>
                    <a:pt x="273" y="229"/>
                  </a:cubicBezTo>
                  <a:cubicBezTo>
                    <a:pt x="272" y="227"/>
                    <a:pt x="272" y="225"/>
                    <a:pt x="272" y="224"/>
                  </a:cubicBezTo>
                  <a:cubicBezTo>
                    <a:pt x="273" y="223"/>
                    <a:pt x="274" y="222"/>
                    <a:pt x="275" y="223"/>
                  </a:cubicBezTo>
                  <a:cubicBezTo>
                    <a:pt x="275" y="223"/>
                    <a:pt x="277" y="224"/>
                    <a:pt x="277" y="225"/>
                  </a:cubicBezTo>
                  <a:cubicBezTo>
                    <a:pt x="278" y="226"/>
                    <a:pt x="281" y="228"/>
                    <a:pt x="282" y="229"/>
                  </a:cubicBezTo>
                  <a:cubicBezTo>
                    <a:pt x="283" y="228"/>
                    <a:pt x="286" y="228"/>
                    <a:pt x="289" y="227"/>
                  </a:cubicBezTo>
                  <a:cubicBezTo>
                    <a:pt x="291" y="227"/>
                    <a:pt x="293" y="225"/>
                    <a:pt x="294" y="223"/>
                  </a:cubicBezTo>
                  <a:cubicBezTo>
                    <a:pt x="295" y="221"/>
                    <a:pt x="297" y="220"/>
                    <a:pt x="299" y="219"/>
                  </a:cubicBezTo>
                  <a:cubicBezTo>
                    <a:pt x="299" y="217"/>
                    <a:pt x="300" y="215"/>
                    <a:pt x="299" y="214"/>
                  </a:cubicBezTo>
                  <a:cubicBezTo>
                    <a:pt x="299" y="212"/>
                    <a:pt x="298" y="209"/>
                    <a:pt x="297" y="209"/>
                  </a:cubicBezTo>
                  <a:cubicBezTo>
                    <a:pt x="296" y="207"/>
                    <a:pt x="293" y="205"/>
                    <a:pt x="291" y="203"/>
                  </a:cubicBezTo>
                  <a:cubicBezTo>
                    <a:pt x="289" y="201"/>
                    <a:pt x="287" y="199"/>
                    <a:pt x="285" y="197"/>
                  </a:cubicBezTo>
                  <a:cubicBezTo>
                    <a:pt x="283" y="196"/>
                    <a:pt x="284" y="195"/>
                    <a:pt x="287" y="195"/>
                  </a:cubicBezTo>
                  <a:cubicBezTo>
                    <a:pt x="288" y="195"/>
                    <a:pt x="292" y="194"/>
                    <a:pt x="293" y="193"/>
                  </a:cubicBezTo>
                  <a:cubicBezTo>
                    <a:pt x="295" y="193"/>
                    <a:pt x="296" y="191"/>
                    <a:pt x="297" y="191"/>
                  </a:cubicBezTo>
                  <a:cubicBezTo>
                    <a:pt x="298" y="190"/>
                    <a:pt x="299" y="188"/>
                    <a:pt x="300" y="187"/>
                  </a:cubicBezTo>
                  <a:cubicBezTo>
                    <a:pt x="301" y="186"/>
                    <a:pt x="303" y="184"/>
                    <a:pt x="304" y="182"/>
                  </a:cubicBezTo>
                  <a:cubicBezTo>
                    <a:pt x="306" y="181"/>
                    <a:pt x="308" y="181"/>
                    <a:pt x="310" y="180"/>
                  </a:cubicBezTo>
                  <a:cubicBezTo>
                    <a:pt x="311" y="180"/>
                    <a:pt x="313" y="180"/>
                    <a:pt x="316" y="180"/>
                  </a:cubicBezTo>
                  <a:cubicBezTo>
                    <a:pt x="318" y="180"/>
                    <a:pt x="320" y="179"/>
                    <a:pt x="320" y="177"/>
                  </a:cubicBezTo>
                  <a:cubicBezTo>
                    <a:pt x="319" y="175"/>
                    <a:pt x="317" y="174"/>
                    <a:pt x="315" y="174"/>
                  </a:cubicBezTo>
                  <a:cubicBezTo>
                    <a:pt x="312" y="174"/>
                    <a:pt x="309" y="175"/>
                    <a:pt x="307" y="175"/>
                  </a:cubicBezTo>
                  <a:cubicBezTo>
                    <a:pt x="305" y="176"/>
                    <a:pt x="303" y="176"/>
                    <a:pt x="300" y="176"/>
                  </a:cubicBezTo>
                  <a:cubicBezTo>
                    <a:pt x="297" y="177"/>
                    <a:pt x="295" y="176"/>
                    <a:pt x="295" y="174"/>
                  </a:cubicBezTo>
                  <a:cubicBezTo>
                    <a:pt x="294" y="172"/>
                    <a:pt x="294" y="171"/>
                    <a:pt x="295" y="172"/>
                  </a:cubicBezTo>
                  <a:cubicBezTo>
                    <a:pt x="296" y="172"/>
                    <a:pt x="297" y="171"/>
                    <a:pt x="297" y="170"/>
                  </a:cubicBezTo>
                  <a:cubicBezTo>
                    <a:pt x="296" y="168"/>
                    <a:pt x="296" y="166"/>
                    <a:pt x="296" y="164"/>
                  </a:cubicBezTo>
                  <a:cubicBezTo>
                    <a:pt x="295" y="162"/>
                    <a:pt x="296" y="160"/>
                    <a:pt x="297" y="160"/>
                  </a:cubicBezTo>
                  <a:cubicBezTo>
                    <a:pt x="297" y="159"/>
                    <a:pt x="300" y="159"/>
                    <a:pt x="301" y="158"/>
                  </a:cubicBezTo>
                  <a:cubicBezTo>
                    <a:pt x="303" y="158"/>
                    <a:pt x="308" y="154"/>
                    <a:pt x="310" y="152"/>
                  </a:cubicBezTo>
                  <a:cubicBezTo>
                    <a:pt x="312" y="148"/>
                    <a:pt x="315" y="146"/>
                    <a:pt x="315" y="146"/>
                  </a:cubicBezTo>
                  <a:cubicBezTo>
                    <a:pt x="315" y="146"/>
                    <a:pt x="314" y="144"/>
                    <a:pt x="313" y="143"/>
                  </a:cubicBezTo>
                  <a:cubicBezTo>
                    <a:pt x="312" y="142"/>
                    <a:pt x="311" y="139"/>
                    <a:pt x="311" y="138"/>
                  </a:cubicBezTo>
                  <a:cubicBezTo>
                    <a:pt x="310" y="137"/>
                    <a:pt x="311" y="136"/>
                    <a:pt x="312" y="135"/>
                  </a:cubicBezTo>
                  <a:cubicBezTo>
                    <a:pt x="312" y="134"/>
                    <a:pt x="314" y="133"/>
                    <a:pt x="315" y="133"/>
                  </a:cubicBezTo>
                  <a:cubicBezTo>
                    <a:pt x="315" y="134"/>
                    <a:pt x="317" y="134"/>
                    <a:pt x="318" y="133"/>
                  </a:cubicBezTo>
                  <a:cubicBezTo>
                    <a:pt x="320" y="133"/>
                    <a:pt x="320" y="131"/>
                    <a:pt x="320" y="130"/>
                  </a:cubicBezTo>
                  <a:cubicBezTo>
                    <a:pt x="320" y="130"/>
                    <a:pt x="318" y="129"/>
                    <a:pt x="316" y="129"/>
                  </a:cubicBezTo>
                  <a:cubicBezTo>
                    <a:pt x="315" y="129"/>
                    <a:pt x="313" y="127"/>
                    <a:pt x="312" y="126"/>
                  </a:cubicBezTo>
                  <a:cubicBezTo>
                    <a:pt x="311" y="125"/>
                    <a:pt x="312" y="124"/>
                    <a:pt x="313" y="123"/>
                  </a:cubicBezTo>
                  <a:cubicBezTo>
                    <a:pt x="314" y="123"/>
                    <a:pt x="317" y="122"/>
                    <a:pt x="319" y="120"/>
                  </a:cubicBezTo>
                  <a:cubicBezTo>
                    <a:pt x="321" y="119"/>
                    <a:pt x="324" y="118"/>
                    <a:pt x="326" y="117"/>
                  </a:cubicBezTo>
                  <a:cubicBezTo>
                    <a:pt x="328" y="116"/>
                    <a:pt x="330" y="114"/>
                    <a:pt x="331" y="111"/>
                  </a:cubicBezTo>
                  <a:cubicBezTo>
                    <a:pt x="333" y="110"/>
                    <a:pt x="333" y="107"/>
                    <a:pt x="333" y="10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D76F2A4D-A3FD-1C4F-AF8B-CD3811122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240" y="2241378"/>
              <a:ext cx="22191" cy="1530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26" y="7"/>
                </a:cxn>
                <a:cxn ang="0">
                  <a:pos x="21" y="2"/>
                </a:cxn>
                <a:cxn ang="0">
                  <a:pos x="14" y="0"/>
                </a:cxn>
                <a:cxn ang="0">
                  <a:pos x="0" y="19"/>
                </a:cxn>
                <a:cxn ang="0">
                  <a:pos x="7" y="21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2" y="19"/>
                </a:cxn>
              </a:cxnLst>
              <a:rect l="0" t="0" r="r" b="b"/>
              <a:pathLst>
                <a:path w="26" h="21">
                  <a:moveTo>
                    <a:pt x="12" y="19"/>
                  </a:moveTo>
                  <a:lnTo>
                    <a:pt x="26" y="7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7" y="21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BAD68D81-F166-A746-814C-428B2B4A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073" y="1551166"/>
              <a:ext cx="364236" cy="565485"/>
            </a:xfrm>
            <a:custGeom>
              <a:avLst/>
              <a:gdLst/>
              <a:ahLst/>
              <a:cxnLst>
                <a:cxn ang="0">
                  <a:pos x="180" y="21"/>
                </a:cxn>
                <a:cxn ang="0">
                  <a:pos x="155" y="17"/>
                </a:cxn>
                <a:cxn ang="0">
                  <a:pos x="138" y="2"/>
                </a:cxn>
                <a:cxn ang="0">
                  <a:pos x="110" y="5"/>
                </a:cxn>
                <a:cxn ang="0">
                  <a:pos x="106" y="14"/>
                </a:cxn>
                <a:cxn ang="0">
                  <a:pos x="109" y="39"/>
                </a:cxn>
                <a:cxn ang="0">
                  <a:pos x="110" y="58"/>
                </a:cxn>
                <a:cxn ang="0">
                  <a:pos x="102" y="80"/>
                </a:cxn>
                <a:cxn ang="0">
                  <a:pos x="96" y="102"/>
                </a:cxn>
                <a:cxn ang="0">
                  <a:pos x="100" y="123"/>
                </a:cxn>
                <a:cxn ang="0">
                  <a:pos x="100" y="153"/>
                </a:cxn>
                <a:cxn ang="0">
                  <a:pos x="82" y="178"/>
                </a:cxn>
                <a:cxn ang="0">
                  <a:pos x="61" y="188"/>
                </a:cxn>
                <a:cxn ang="0">
                  <a:pos x="42" y="198"/>
                </a:cxn>
                <a:cxn ang="0">
                  <a:pos x="18" y="212"/>
                </a:cxn>
                <a:cxn ang="0">
                  <a:pos x="4" y="210"/>
                </a:cxn>
                <a:cxn ang="0">
                  <a:pos x="11" y="232"/>
                </a:cxn>
                <a:cxn ang="0">
                  <a:pos x="31" y="246"/>
                </a:cxn>
                <a:cxn ang="0">
                  <a:pos x="48" y="259"/>
                </a:cxn>
                <a:cxn ang="0">
                  <a:pos x="49" y="281"/>
                </a:cxn>
                <a:cxn ang="0">
                  <a:pos x="69" y="294"/>
                </a:cxn>
                <a:cxn ang="0">
                  <a:pos x="92" y="302"/>
                </a:cxn>
                <a:cxn ang="0">
                  <a:pos x="113" y="299"/>
                </a:cxn>
                <a:cxn ang="0">
                  <a:pos x="123" y="281"/>
                </a:cxn>
                <a:cxn ang="0">
                  <a:pos x="114" y="273"/>
                </a:cxn>
                <a:cxn ang="0">
                  <a:pos x="126" y="283"/>
                </a:cxn>
                <a:cxn ang="0">
                  <a:pos x="127" y="305"/>
                </a:cxn>
                <a:cxn ang="0">
                  <a:pos x="133" y="304"/>
                </a:cxn>
                <a:cxn ang="0">
                  <a:pos x="141" y="303"/>
                </a:cxn>
                <a:cxn ang="0">
                  <a:pos x="147" y="291"/>
                </a:cxn>
                <a:cxn ang="0">
                  <a:pos x="151" y="288"/>
                </a:cxn>
                <a:cxn ang="0">
                  <a:pos x="154" y="292"/>
                </a:cxn>
                <a:cxn ang="0">
                  <a:pos x="156" y="309"/>
                </a:cxn>
                <a:cxn ang="0">
                  <a:pos x="169" y="306"/>
                </a:cxn>
                <a:cxn ang="0">
                  <a:pos x="166" y="291"/>
                </a:cxn>
                <a:cxn ang="0">
                  <a:pos x="174" y="289"/>
                </a:cxn>
                <a:cxn ang="0">
                  <a:pos x="170" y="268"/>
                </a:cxn>
                <a:cxn ang="0">
                  <a:pos x="165" y="239"/>
                </a:cxn>
                <a:cxn ang="0">
                  <a:pos x="154" y="218"/>
                </a:cxn>
                <a:cxn ang="0">
                  <a:pos x="146" y="202"/>
                </a:cxn>
                <a:cxn ang="0">
                  <a:pos x="146" y="183"/>
                </a:cxn>
                <a:cxn ang="0">
                  <a:pos x="148" y="166"/>
                </a:cxn>
                <a:cxn ang="0">
                  <a:pos x="131" y="157"/>
                </a:cxn>
                <a:cxn ang="0">
                  <a:pos x="112" y="147"/>
                </a:cxn>
                <a:cxn ang="0">
                  <a:pos x="123" y="130"/>
                </a:cxn>
                <a:cxn ang="0">
                  <a:pos x="144" y="113"/>
                </a:cxn>
                <a:cxn ang="0">
                  <a:pos x="150" y="99"/>
                </a:cxn>
                <a:cxn ang="0">
                  <a:pos x="125" y="85"/>
                </a:cxn>
                <a:cxn ang="0">
                  <a:pos x="111" y="72"/>
                </a:cxn>
                <a:cxn ang="0">
                  <a:pos x="127" y="51"/>
                </a:cxn>
                <a:cxn ang="0">
                  <a:pos x="122" y="37"/>
                </a:cxn>
                <a:cxn ang="0">
                  <a:pos x="137" y="44"/>
                </a:cxn>
                <a:cxn ang="0">
                  <a:pos x="155" y="53"/>
                </a:cxn>
                <a:cxn ang="0">
                  <a:pos x="160" y="48"/>
                </a:cxn>
                <a:cxn ang="0">
                  <a:pos x="170" y="63"/>
                </a:cxn>
                <a:cxn ang="0">
                  <a:pos x="187" y="60"/>
                </a:cxn>
                <a:cxn ang="0">
                  <a:pos x="200" y="35"/>
                </a:cxn>
              </a:cxnLst>
              <a:rect l="0" t="0" r="r" b="b"/>
              <a:pathLst>
                <a:path w="201" h="312">
                  <a:moveTo>
                    <a:pt x="200" y="28"/>
                  </a:moveTo>
                  <a:cubicBezTo>
                    <a:pt x="200" y="25"/>
                    <a:pt x="199" y="24"/>
                    <a:pt x="199" y="24"/>
                  </a:cubicBezTo>
                  <a:cubicBezTo>
                    <a:pt x="199" y="24"/>
                    <a:pt x="198" y="24"/>
                    <a:pt x="195" y="24"/>
                  </a:cubicBezTo>
                  <a:cubicBezTo>
                    <a:pt x="192" y="24"/>
                    <a:pt x="189" y="23"/>
                    <a:pt x="187" y="22"/>
                  </a:cubicBezTo>
                  <a:cubicBezTo>
                    <a:pt x="185" y="22"/>
                    <a:pt x="182" y="21"/>
                    <a:pt x="180" y="21"/>
                  </a:cubicBezTo>
                  <a:cubicBezTo>
                    <a:pt x="178" y="21"/>
                    <a:pt x="176" y="20"/>
                    <a:pt x="174" y="19"/>
                  </a:cubicBezTo>
                  <a:cubicBezTo>
                    <a:pt x="173" y="18"/>
                    <a:pt x="170" y="19"/>
                    <a:pt x="169" y="19"/>
                  </a:cubicBezTo>
                  <a:cubicBezTo>
                    <a:pt x="167" y="20"/>
                    <a:pt x="165" y="21"/>
                    <a:pt x="164" y="21"/>
                  </a:cubicBezTo>
                  <a:cubicBezTo>
                    <a:pt x="163" y="21"/>
                    <a:pt x="161" y="20"/>
                    <a:pt x="160" y="20"/>
                  </a:cubicBezTo>
                  <a:cubicBezTo>
                    <a:pt x="158" y="19"/>
                    <a:pt x="156" y="17"/>
                    <a:pt x="155" y="17"/>
                  </a:cubicBezTo>
                  <a:cubicBezTo>
                    <a:pt x="154" y="16"/>
                    <a:pt x="151" y="15"/>
                    <a:pt x="150" y="15"/>
                  </a:cubicBezTo>
                  <a:cubicBezTo>
                    <a:pt x="148" y="14"/>
                    <a:pt x="147" y="12"/>
                    <a:pt x="147" y="11"/>
                  </a:cubicBezTo>
                  <a:cubicBezTo>
                    <a:pt x="147" y="10"/>
                    <a:pt x="145" y="7"/>
                    <a:pt x="143" y="7"/>
                  </a:cubicBezTo>
                  <a:cubicBezTo>
                    <a:pt x="142" y="6"/>
                    <a:pt x="141" y="3"/>
                    <a:pt x="141" y="2"/>
                  </a:cubicBezTo>
                  <a:cubicBezTo>
                    <a:pt x="141" y="2"/>
                    <a:pt x="140" y="2"/>
                    <a:pt x="138" y="2"/>
                  </a:cubicBezTo>
                  <a:cubicBezTo>
                    <a:pt x="138" y="2"/>
                    <a:pt x="134" y="3"/>
                    <a:pt x="132" y="3"/>
                  </a:cubicBezTo>
                  <a:cubicBezTo>
                    <a:pt x="130" y="3"/>
                    <a:pt x="126" y="4"/>
                    <a:pt x="124" y="5"/>
                  </a:cubicBezTo>
                  <a:cubicBezTo>
                    <a:pt x="123" y="7"/>
                    <a:pt x="121" y="7"/>
                    <a:pt x="120" y="7"/>
                  </a:cubicBezTo>
                  <a:cubicBezTo>
                    <a:pt x="119" y="6"/>
                    <a:pt x="116" y="6"/>
                    <a:pt x="115" y="6"/>
                  </a:cubicBezTo>
                  <a:cubicBezTo>
                    <a:pt x="113" y="5"/>
                    <a:pt x="111" y="5"/>
                    <a:pt x="110" y="5"/>
                  </a:cubicBezTo>
                  <a:cubicBezTo>
                    <a:pt x="109" y="5"/>
                    <a:pt x="106" y="3"/>
                    <a:pt x="105" y="2"/>
                  </a:cubicBezTo>
                  <a:cubicBezTo>
                    <a:pt x="104" y="1"/>
                    <a:pt x="103" y="0"/>
                    <a:pt x="103" y="0"/>
                  </a:cubicBezTo>
                  <a:cubicBezTo>
                    <a:pt x="103" y="0"/>
                    <a:pt x="103" y="2"/>
                    <a:pt x="102" y="4"/>
                  </a:cubicBezTo>
                  <a:cubicBezTo>
                    <a:pt x="102" y="7"/>
                    <a:pt x="102" y="9"/>
                    <a:pt x="103" y="11"/>
                  </a:cubicBezTo>
                  <a:cubicBezTo>
                    <a:pt x="104" y="12"/>
                    <a:pt x="105" y="13"/>
                    <a:pt x="106" y="14"/>
                  </a:cubicBezTo>
                  <a:cubicBezTo>
                    <a:pt x="106" y="16"/>
                    <a:pt x="107" y="18"/>
                    <a:pt x="108" y="18"/>
                  </a:cubicBezTo>
                  <a:cubicBezTo>
                    <a:pt x="108" y="19"/>
                    <a:pt x="109" y="21"/>
                    <a:pt x="110" y="23"/>
                  </a:cubicBezTo>
                  <a:cubicBezTo>
                    <a:pt x="111" y="24"/>
                    <a:pt x="112" y="27"/>
                    <a:pt x="112" y="28"/>
                  </a:cubicBezTo>
                  <a:cubicBezTo>
                    <a:pt x="112" y="30"/>
                    <a:pt x="112" y="34"/>
                    <a:pt x="111" y="35"/>
                  </a:cubicBezTo>
                  <a:cubicBezTo>
                    <a:pt x="110" y="37"/>
                    <a:pt x="109" y="39"/>
                    <a:pt x="109" y="39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7" y="45"/>
                    <a:pt x="116" y="46"/>
                    <a:pt x="115" y="47"/>
                  </a:cubicBezTo>
                  <a:cubicBezTo>
                    <a:pt x="114" y="48"/>
                    <a:pt x="117" y="49"/>
                    <a:pt x="116" y="50"/>
                  </a:cubicBezTo>
                  <a:cubicBezTo>
                    <a:pt x="115" y="51"/>
                    <a:pt x="114" y="54"/>
                    <a:pt x="113" y="55"/>
                  </a:cubicBezTo>
                  <a:cubicBezTo>
                    <a:pt x="112" y="56"/>
                    <a:pt x="110" y="57"/>
                    <a:pt x="110" y="58"/>
                  </a:cubicBezTo>
                  <a:cubicBezTo>
                    <a:pt x="108" y="60"/>
                    <a:pt x="106" y="61"/>
                    <a:pt x="104" y="62"/>
                  </a:cubicBezTo>
                  <a:cubicBezTo>
                    <a:pt x="102" y="63"/>
                    <a:pt x="101" y="64"/>
                    <a:pt x="99" y="66"/>
                  </a:cubicBezTo>
                  <a:cubicBezTo>
                    <a:pt x="98" y="68"/>
                    <a:pt x="96" y="70"/>
                    <a:pt x="96" y="71"/>
                  </a:cubicBezTo>
                  <a:cubicBezTo>
                    <a:pt x="96" y="73"/>
                    <a:pt x="97" y="74"/>
                    <a:pt x="98" y="76"/>
                  </a:cubicBezTo>
                  <a:cubicBezTo>
                    <a:pt x="100" y="77"/>
                    <a:pt x="101" y="79"/>
                    <a:pt x="102" y="80"/>
                  </a:cubicBezTo>
                  <a:cubicBezTo>
                    <a:pt x="103" y="81"/>
                    <a:pt x="104" y="84"/>
                    <a:pt x="106" y="86"/>
                  </a:cubicBezTo>
                  <a:cubicBezTo>
                    <a:pt x="107" y="88"/>
                    <a:pt x="109" y="89"/>
                    <a:pt x="109" y="91"/>
                  </a:cubicBezTo>
                  <a:cubicBezTo>
                    <a:pt x="110" y="92"/>
                    <a:pt x="108" y="93"/>
                    <a:pt x="107" y="94"/>
                  </a:cubicBezTo>
                  <a:cubicBezTo>
                    <a:pt x="105" y="95"/>
                    <a:pt x="103" y="96"/>
                    <a:pt x="100" y="97"/>
                  </a:cubicBezTo>
                  <a:cubicBezTo>
                    <a:pt x="98" y="99"/>
                    <a:pt x="96" y="101"/>
                    <a:pt x="96" y="102"/>
                  </a:cubicBezTo>
                  <a:cubicBezTo>
                    <a:pt x="96" y="102"/>
                    <a:pt x="96" y="105"/>
                    <a:pt x="98" y="106"/>
                  </a:cubicBezTo>
                  <a:cubicBezTo>
                    <a:pt x="98" y="107"/>
                    <a:pt x="98" y="109"/>
                    <a:pt x="99" y="111"/>
                  </a:cubicBezTo>
                  <a:cubicBezTo>
                    <a:pt x="99" y="112"/>
                    <a:pt x="98" y="113"/>
                    <a:pt x="98" y="114"/>
                  </a:cubicBezTo>
                  <a:cubicBezTo>
                    <a:pt x="97" y="115"/>
                    <a:pt x="97" y="117"/>
                    <a:pt x="97" y="118"/>
                  </a:cubicBezTo>
                  <a:cubicBezTo>
                    <a:pt x="97" y="121"/>
                    <a:pt x="99" y="123"/>
                    <a:pt x="100" y="123"/>
                  </a:cubicBezTo>
                  <a:cubicBezTo>
                    <a:pt x="102" y="125"/>
                    <a:pt x="103" y="128"/>
                    <a:pt x="102" y="130"/>
                  </a:cubicBezTo>
                  <a:cubicBezTo>
                    <a:pt x="101" y="133"/>
                    <a:pt x="101" y="137"/>
                    <a:pt x="102" y="139"/>
                  </a:cubicBezTo>
                  <a:cubicBezTo>
                    <a:pt x="104" y="141"/>
                    <a:pt x="103" y="143"/>
                    <a:pt x="102" y="144"/>
                  </a:cubicBezTo>
                  <a:cubicBezTo>
                    <a:pt x="99" y="145"/>
                    <a:pt x="98" y="146"/>
                    <a:pt x="99" y="148"/>
                  </a:cubicBezTo>
                  <a:cubicBezTo>
                    <a:pt x="99" y="149"/>
                    <a:pt x="100" y="151"/>
                    <a:pt x="100" y="153"/>
                  </a:cubicBezTo>
                  <a:cubicBezTo>
                    <a:pt x="100" y="155"/>
                    <a:pt x="98" y="157"/>
                    <a:pt x="96" y="159"/>
                  </a:cubicBezTo>
                  <a:cubicBezTo>
                    <a:pt x="95" y="162"/>
                    <a:pt x="93" y="165"/>
                    <a:pt x="92" y="167"/>
                  </a:cubicBezTo>
                  <a:cubicBezTo>
                    <a:pt x="91" y="168"/>
                    <a:pt x="89" y="171"/>
                    <a:pt x="88" y="171"/>
                  </a:cubicBezTo>
                  <a:cubicBezTo>
                    <a:pt x="88" y="172"/>
                    <a:pt x="87" y="174"/>
                    <a:pt x="86" y="175"/>
                  </a:cubicBezTo>
                  <a:cubicBezTo>
                    <a:pt x="85" y="177"/>
                    <a:pt x="83" y="178"/>
                    <a:pt x="82" y="178"/>
                  </a:cubicBezTo>
                  <a:cubicBezTo>
                    <a:pt x="80" y="178"/>
                    <a:pt x="78" y="178"/>
                    <a:pt x="76" y="178"/>
                  </a:cubicBezTo>
                  <a:cubicBezTo>
                    <a:pt x="74" y="178"/>
                    <a:pt x="72" y="179"/>
                    <a:pt x="72" y="180"/>
                  </a:cubicBezTo>
                  <a:cubicBezTo>
                    <a:pt x="72" y="182"/>
                    <a:pt x="71" y="184"/>
                    <a:pt x="70" y="185"/>
                  </a:cubicBezTo>
                  <a:cubicBezTo>
                    <a:pt x="69" y="187"/>
                    <a:pt x="67" y="188"/>
                    <a:pt x="66" y="188"/>
                  </a:cubicBezTo>
                  <a:cubicBezTo>
                    <a:pt x="65" y="188"/>
                    <a:pt x="63" y="188"/>
                    <a:pt x="61" y="188"/>
                  </a:cubicBezTo>
                  <a:cubicBezTo>
                    <a:pt x="60" y="188"/>
                    <a:pt x="57" y="188"/>
                    <a:pt x="56" y="187"/>
                  </a:cubicBezTo>
                  <a:cubicBezTo>
                    <a:pt x="55" y="187"/>
                    <a:pt x="52" y="188"/>
                    <a:pt x="51" y="190"/>
                  </a:cubicBezTo>
                  <a:cubicBezTo>
                    <a:pt x="50" y="191"/>
                    <a:pt x="49" y="193"/>
                    <a:pt x="50" y="195"/>
                  </a:cubicBezTo>
                  <a:cubicBezTo>
                    <a:pt x="50" y="197"/>
                    <a:pt x="49" y="197"/>
                    <a:pt x="48" y="197"/>
                  </a:cubicBezTo>
                  <a:cubicBezTo>
                    <a:pt x="46" y="198"/>
                    <a:pt x="43" y="198"/>
                    <a:pt x="42" y="198"/>
                  </a:cubicBezTo>
                  <a:cubicBezTo>
                    <a:pt x="41" y="199"/>
                    <a:pt x="39" y="200"/>
                    <a:pt x="37" y="200"/>
                  </a:cubicBezTo>
                  <a:cubicBezTo>
                    <a:pt x="35" y="201"/>
                    <a:pt x="32" y="202"/>
                    <a:pt x="30" y="203"/>
                  </a:cubicBezTo>
                  <a:cubicBezTo>
                    <a:pt x="28" y="204"/>
                    <a:pt x="25" y="206"/>
                    <a:pt x="25" y="209"/>
                  </a:cubicBezTo>
                  <a:cubicBezTo>
                    <a:pt x="24" y="211"/>
                    <a:pt x="22" y="213"/>
                    <a:pt x="22" y="213"/>
                  </a:cubicBezTo>
                  <a:cubicBezTo>
                    <a:pt x="21" y="213"/>
                    <a:pt x="19" y="213"/>
                    <a:pt x="18" y="212"/>
                  </a:cubicBezTo>
                  <a:cubicBezTo>
                    <a:pt x="17" y="211"/>
                    <a:pt x="17" y="210"/>
                    <a:pt x="15" y="211"/>
                  </a:cubicBezTo>
                  <a:cubicBezTo>
                    <a:pt x="14" y="211"/>
                    <a:pt x="13" y="209"/>
                    <a:pt x="13" y="208"/>
                  </a:cubicBezTo>
                  <a:cubicBezTo>
                    <a:pt x="13" y="207"/>
                    <a:pt x="12" y="205"/>
                    <a:pt x="11" y="205"/>
                  </a:cubicBezTo>
                  <a:cubicBezTo>
                    <a:pt x="10" y="205"/>
                    <a:pt x="9" y="206"/>
                    <a:pt x="8" y="208"/>
                  </a:cubicBezTo>
                  <a:cubicBezTo>
                    <a:pt x="8" y="209"/>
                    <a:pt x="6" y="210"/>
                    <a:pt x="4" y="210"/>
                  </a:cubicBezTo>
                  <a:cubicBezTo>
                    <a:pt x="2" y="211"/>
                    <a:pt x="1" y="213"/>
                    <a:pt x="0" y="216"/>
                  </a:cubicBezTo>
                  <a:cubicBezTo>
                    <a:pt x="1" y="217"/>
                    <a:pt x="1" y="221"/>
                    <a:pt x="1" y="223"/>
                  </a:cubicBezTo>
                  <a:cubicBezTo>
                    <a:pt x="1" y="225"/>
                    <a:pt x="2" y="227"/>
                    <a:pt x="2" y="228"/>
                  </a:cubicBezTo>
                  <a:cubicBezTo>
                    <a:pt x="2" y="229"/>
                    <a:pt x="4" y="230"/>
                    <a:pt x="6" y="230"/>
                  </a:cubicBezTo>
                  <a:cubicBezTo>
                    <a:pt x="8" y="230"/>
                    <a:pt x="10" y="231"/>
                    <a:pt x="11" y="232"/>
                  </a:cubicBezTo>
                  <a:cubicBezTo>
                    <a:pt x="12" y="233"/>
                    <a:pt x="14" y="235"/>
                    <a:pt x="15" y="236"/>
                  </a:cubicBezTo>
                  <a:cubicBezTo>
                    <a:pt x="17" y="237"/>
                    <a:pt x="19" y="238"/>
                    <a:pt x="20" y="238"/>
                  </a:cubicBezTo>
                  <a:cubicBezTo>
                    <a:pt x="21" y="237"/>
                    <a:pt x="24" y="237"/>
                    <a:pt x="27" y="237"/>
                  </a:cubicBezTo>
                  <a:cubicBezTo>
                    <a:pt x="28" y="237"/>
                    <a:pt x="30" y="238"/>
                    <a:pt x="31" y="239"/>
                  </a:cubicBezTo>
                  <a:cubicBezTo>
                    <a:pt x="31" y="241"/>
                    <a:pt x="32" y="244"/>
                    <a:pt x="31" y="246"/>
                  </a:cubicBezTo>
                  <a:cubicBezTo>
                    <a:pt x="31" y="248"/>
                    <a:pt x="33" y="250"/>
                    <a:pt x="35" y="250"/>
                  </a:cubicBezTo>
                  <a:cubicBezTo>
                    <a:pt x="37" y="251"/>
                    <a:pt x="39" y="252"/>
                    <a:pt x="40" y="253"/>
                  </a:cubicBezTo>
                  <a:cubicBezTo>
                    <a:pt x="40" y="253"/>
                    <a:pt x="41" y="254"/>
                    <a:pt x="42" y="256"/>
                  </a:cubicBezTo>
                  <a:cubicBezTo>
                    <a:pt x="42" y="257"/>
                    <a:pt x="43" y="258"/>
                    <a:pt x="45" y="258"/>
                  </a:cubicBezTo>
                  <a:cubicBezTo>
                    <a:pt x="46" y="258"/>
                    <a:pt x="47" y="259"/>
                    <a:pt x="48" y="259"/>
                  </a:cubicBezTo>
                  <a:cubicBezTo>
                    <a:pt x="50" y="260"/>
                    <a:pt x="50" y="261"/>
                    <a:pt x="49" y="262"/>
                  </a:cubicBezTo>
                  <a:cubicBezTo>
                    <a:pt x="48" y="263"/>
                    <a:pt x="48" y="264"/>
                    <a:pt x="50" y="265"/>
                  </a:cubicBezTo>
                  <a:cubicBezTo>
                    <a:pt x="52" y="267"/>
                    <a:pt x="53" y="269"/>
                    <a:pt x="53" y="271"/>
                  </a:cubicBezTo>
                  <a:cubicBezTo>
                    <a:pt x="53" y="273"/>
                    <a:pt x="52" y="275"/>
                    <a:pt x="51" y="278"/>
                  </a:cubicBezTo>
                  <a:cubicBezTo>
                    <a:pt x="50" y="279"/>
                    <a:pt x="49" y="281"/>
                    <a:pt x="49" y="281"/>
                  </a:cubicBezTo>
                  <a:cubicBezTo>
                    <a:pt x="49" y="281"/>
                    <a:pt x="52" y="281"/>
                    <a:pt x="56" y="283"/>
                  </a:cubicBezTo>
                  <a:cubicBezTo>
                    <a:pt x="58" y="283"/>
                    <a:pt x="62" y="284"/>
                    <a:pt x="63" y="285"/>
                  </a:cubicBezTo>
                  <a:cubicBezTo>
                    <a:pt x="64" y="286"/>
                    <a:pt x="65" y="288"/>
                    <a:pt x="65" y="290"/>
                  </a:cubicBezTo>
                  <a:cubicBezTo>
                    <a:pt x="65" y="292"/>
                    <a:pt x="66" y="293"/>
                    <a:pt x="67" y="294"/>
                  </a:cubicBezTo>
                  <a:cubicBezTo>
                    <a:pt x="67" y="295"/>
                    <a:pt x="68" y="295"/>
                    <a:pt x="69" y="294"/>
                  </a:cubicBezTo>
                  <a:cubicBezTo>
                    <a:pt x="70" y="293"/>
                    <a:pt x="72" y="292"/>
                    <a:pt x="73" y="292"/>
                  </a:cubicBezTo>
                  <a:cubicBezTo>
                    <a:pt x="74" y="292"/>
                    <a:pt x="75" y="291"/>
                    <a:pt x="75" y="293"/>
                  </a:cubicBezTo>
                  <a:cubicBezTo>
                    <a:pt x="75" y="294"/>
                    <a:pt x="77" y="296"/>
                    <a:pt x="78" y="298"/>
                  </a:cubicBezTo>
                  <a:cubicBezTo>
                    <a:pt x="79" y="299"/>
                    <a:pt x="82" y="301"/>
                    <a:pt x="84" y="301"/>
                  </a:cubicBezTo>
                  <a:cubicBezTo>
                    <a:pt x="86" y="301"/>
                    <a:pt x="90" y="301"/>
                    <a:pt x="92" y="302"/>
                  </a:cubicBezTo>
                  <a:cubicBezTo>
                    <a:pt x="93" y="303"/>
                    <a:pt x="97" y="304"/>
                    <a:pt x="99" y="305"/>
                  </a:cubicBezTo>
                  <a:cubicBezTo>
                    <a:pt x="101" y="306"/>
                    <a:pt x="102" y="307"/>
                    <a:pt x="102" y="307"/>
                  </a:cubicBezTo>
                  <a:cubicBezTo>
                    <a:pt x="103" y="306"/>
                    <a:pt x="106" y="305"/>
                    <a:pt x="107" y="305"/>
                  </a:cubicBezTo>
                  <a:cubicBezTo>
                    <a:pt x="109" y="305"/>
                    <a:pt x="110" y="303"/>
                    <a:pt x="110" y="302"/>
                  </a:cubicBezTo>
                  <a:cubicBezTo>
                    <a:pt x="111" y="302"/>
                    <a:pt x="112" y="300"/>
                    <a:pt x="113" y="299"/>
                  </a:cubicBezTo>
                  <a:cubicBezTo>
                    <a:pt x="114" y="298"/>
                    <a:pt x="115" y="297"/>
                    <a:pt x="116" y="296"/>
                  </a:cubicBezTo>
                  <a:cubicBezTo>
                    <a:pt x="117" y="295"/>
                    <a:pt x="117" y="293"/>
                    <a:pt x="117" y="292"/>
                  </a:cubicBezTo>
                  <a:cubicBezTo>
                    <a:pt x="117" y="290"/>
                    <a:pt x="119" y="289"/>
                    <a:pt x="120" y="288"/>
                  </a:cubicBezTo>
                  <a:cubicBezTo>
                    <a:pt x="121" y="286"/>
                    <a:pt x="122" y="284"/>
                    <a:pt x="123" y="284"/>
                  </a:cubicBezTo>
                  <a:cubicBezTo>
                    <a:pt x="124" y="283"/>
                    <a:pt x="124" y="282"/>
                    <a:pt x="123" y="281"/>
                  </a:cubicBezTo>
                  <a:cubicBezTo>
                    <a:pt x="123" y="280"/>
                    <a:pt x="121" y="279"/>
                    <a:pt x="120" y="279"/>
                  </a:cubicBezTo>
                  <a:cubicBezTo>
                    <a:pt x="119" y="279"/>
                    <a:pt x="116" y="279"/>
                    <a:pt x="115" y="278"/>
                  </a:cubicBezTo>
                  <a:cubicBezTo>
                    <a:pt x="114" y="276"/>
                    <a:pt x="113" y="275"/>
                    <a:pt x="113" y="274"/>
                  </a:cubicBezTo>
                  <a:cubicBezTo>
                    <a:pt x="112" y="274"/>
                    <a:pt x="112" y="272"/>
                    <a:pt x="111" y="271"/>
                  </a:cubicBezTo>
                  <a:cubicBezTo>
                    <a:pt x="111" y="270"/>
                    <a:pt x="112" y="270"/>
                    <a:pt x="114" y="273"/>
                  </a:cubicBezTo>
                  <a:cubicBezTo>
                    <a:pt x="115" y="274"/>
                    <a:pt x="117" y="276"/>
                    <a:pt x="118" y="276"/>
                  </a:cubicBezTo>
                  <a:cubicBezTo>
                    <a:pt x="119" y="276"/>
                    <a:pt x="119" y="276"/>
                    <a:pt x="120" y="276"/>
                  </a:cubicBezTo>
                  <a:cubicBezTo>
                    <a:pt x="121" y="277"/>
                    <a:pt x="121" y="277"/>
                    <a:pt x="122" y="277"/>
                  </a:cubicBezTo>
                  <a:cubicBezTo>
                    <a:pt x="123" y="277"/>
                    <a:pt x="124" y="278"/>
                    <a:pt x="125" y="279"/>
                  </a:cubicBezTo>
                  <a:cubicBezTo>
                    <a:pt x="126" y="280"/>
                    <a:pt x="126" y="282"/>
                    <a:pt x="126" y="283"/>
                  </a:cubicBezTo>
                  <a:cubicBezTo>
                    <a:pt x="126" y="283"/>
                    <a:pt x="126" y="286"/>
                    <a:pt x="125" y="287"/>
                  </a:cubicBezTo>
                  <a:cubicBezTo>
                    <a:pt x="124" y="289"/>
                    <a:pt x="124" y="290"/>
                    <a:pt x="124" y="292"/>
                  </a:cubicBezTo>
                  <a:cubicBezTo>
                    <a:pt x="124" y="293"/>
                    <a:pt x="124" y="295"/>
                    <a:pt x="125" y="296"/>
                  </a:cubicBezTo>
                  <a:cubicBezTo>
                    <a:pt x="125" y="297"/>
                    <a:pt x="126" y="299"/>
                    <a:pt x="126" y="300"/>
                  </a:cubicBezTo>
                  <a:cubicBezTo>
                    <a:pt x="127" y="301"/>
                    <a:pt x="127" y="304"/>
                    <a:pt x="127" y="305"/>
                  </a:cubicBezTo>
                  <a:cubicBezTo>
                    <a:pt x="127" y="305"/>
                    <a:pt x="127" y="307"/>
                    <a:pt x="128" y="308"/>
                  </a:cubicBezTo>
                  <a:cubicBezTo>
                    <a:pt x="128" y="309"/>
                    <a:pt x="129" y="310"/>
                    <a:pt x="130" y="311"/>
                  </a:cubicBezTo>
                  <a:cubicBezTo>
                    <a:pt x="130" y="312"/>
                    <a:pt x="131" y="312"/>
                    <a:pt x="132" y="312"/>
                  </a:cubicBezTo>
                  <a:cubicBezTo>
                    <a:pt x="132" y="311"/>
                    <a:pt x="132" y="310"/>
                    <a:pt x="132" y="309"/>
                  </a:cubicBezTo>
                  <a:cubicBezTo>
                    <a:pt x="132" y="308"/>
                    <a:pt x="133" y="305"/>
                    <a:pt x="133" y="304"/>
                  </a:cubicBezTo>
                  <a:cubicBezTo>
                    <a:pt x="133" y="303"/>
                    <a:pt x="134" y="302"/>
                    <a:pt x="134" y="303"/>
                  </a:cubicBezTo>
                  <a:cubicBezTo>
                    <a:pt x="135" y="303"/>
                    <a:pt x="136" y="304"/>
                    <a:pt x="136" y="306"/>
                  </a:cubicBezTo>
                  <a:cubicBezTo>
                    <a:pt x="137" y="308"/>
                    <a:pt x="137" y="309"/>
                    <a:pt x="138" y="308"/>
                  </a:cubicBezTo>
                  <a:cubicBezTo>
                    <a:pt x="139" y="308"/>
                    <a:pt x="140" y="308"/>
                    <a:pt x="140" y="307"/>
                  </a:cubicBezTo>
                  <a:cubicBezTo>
                    <a:pt x="140" y="306"/>
                    <a:pt x="141" y="304"/>
                    <a:pt x="141" y="303"/>
                  </a:cubicBezTo>
                  <a:cubicBezTo>
                    <a:pt x="141" y="303"/>
                    <a:pt x="141" y="301"/>
                    <a:pt x="141" y="300"/>
                  </a:cubicBezTo>
                  <a:cubicBezTo>
                    <a:pt x="142" y="299"/>
                    <a:pt x="142" y="297"/>
                    <a:pt x="142" y="295"/>
                  </a:cubicBezTo>
                  <a:cubicBezTo>
                    <a:pt x="142" y="293"/>
                    <a:pt x="142" y="292"/>
                    <a:pt x="143" y="293"/>
                  </a:cubicBezTo>
                  <a:cubicBezTo>
                    <a:pt x="143" y="295"/>
                    <a:pt x="144" y="295"/>
                    <a:pt x="145" y="295"/>
                  </a:cubicBezTo>
                  <a:cubicBezTo>
                    <a:pt x="146" y="294"/>
                    <a:pt x="147" y="292"/>
                    <a:pt x="147" y="291"/>
                  </a:cubicBezTo>
                  <a:cubicBezTo>
                    <a:pt x="147" y="289"/>
                    <a:pt x="148" y="287"/>
                    <a:pt x="148" y="286"/>
                  </a:cubicBezTo>
                  <a:cubicBezTo>
                    <a:pt x="149" y="285"/>
                    <a:pt x="149" y="282"/>
                    <a:pt x="149" y="280"/>
                  </a:cubicBezTo>
                  <a:cubicBezTo>
                    <a:pt x="150" y="279"/>
                    <a:pt x="150" y="279"/>
                    <a:pt x="151" y="280"/>
                  </a:cubicBezTo>
                  <a:cubicBezTo>
                    <a:pt x="151" y="282"/>
                    <a:pt x="151" y="284"/>
                    <a:pt x="150" y="285"/>
                  </a:cubicBezTo>
                  <a:cubicBezTo>
                    <a:pt x="150" y="286"/>
                    <a:pt x="150" y="287"/>
                    <a:pt x="151" y="288"/>
                  </a:cubicBezTo>
                  <a:cubicBezTo>
                    <a:pt x="152" y="288"/>
                    <a:pt x="153" y="288"/>
                    <a:pt x="153" y="287"/>
                  </a:cubicBezTo>
                  <a:cubicBezTo>
                    <a:pt x="153" y="285"/>
                    <a:pt x="154" y="284"/>
                    <a:pt x="154" y="283"/>
                  </a:cubicBezTo>
                  <a:cubicBezTo>
                    <a:pt x="155" y="281"/>
                    <a:pt x="155" y="282"/>
                    <a:pt x="156" y="283"/>
                  </a:cubicBezTo>
                  <a:cubicBezTo>
                    <a:pt x="156" y="284"/>
                    <a:pt x="156" y="286"/>
                    <a:pt x="155" y="288"/>
                  </a:cubicBezTo>
                  <a:cubicBezTo>
                    <a:pt x="155" y="289"/>
                    <a:pt x="154" y="291"/>
                    <a:pt x="154" y="292"/>
                  </a:cubicBezTo>
                  <a:cubicBezTo>
                    <a:pt x="154" y="294"/>
                    <a:pt x="154" y="295"/>
                    <a:pt x="154" y="296"/>
                  </a:cubicBezTo>
                  <a:cubicBezTo>
                    <a:pt x="154" y="298"/>
                    <a:pt x="154" y="300"/>
                    <a:pt x="154" y="300"/>
                  </a:cubicBezTo>
                  <a:cubicBezTo>
                    <a:pt x="154" y="301"/>
                    <a:pt x="154" y="303"/>
                    <a:pt x="154" y="304"/>
                  </a:cubicBezTo>
                  <a:cubicBezTo>
                    <a:pt x="154" y="304"/>
                    <a:pt x="154" y="306"/>
                    <a:pt x="154" y="306"/>
                  </a:cubicBezTo>
                  <a:cubicBezTo>
                    <a:pt x="155" y="307"/>
                    <a:pt x="156" y="308"/>
                    <a:pt x="156" y="309"/>
                  </a:cubicBezTo>
                  <a:cubicBezTo>
                    <a:pt x="157" y="309"/>
                    <a:pt x="158" y="309"/>
                    <a:pt x="158" y="307"/>
                  </a:cubicBezTo>
                  <a:cubicBezTo>
                    <a:pt x="159" y="306"/>
                    <a:pt x="160" y="305"/>
                    <a:pt x="159" y="305"/>
                  </a:cubicBezTo>
                  <a:cubicBezTo>
                    <a:pt x="160" y="305"/>
                    <a:pt x="160" y="304"/>
                    <a:pt x="161" y="303"/>
                  </a:cubicBezTo>
                  <a:cubicBezTo>
                    <a:pt x="161" y="301"/>
                    <a:pt x="163" y="302"/>
                    <a:pt x="164" y="303"/>
                  </a:cubicBezTo>
                  <a:cubicBezTo>
                    <a:pt x="166" y="304"/>
                    <a:pt x="168" y="306"/>
                    <a:pt x="169" y="306"/>
                  </a:cubicBezTo>
                  <a:cubicBezTo>
                    <a:pt x="171" y="306"/>
                    <a:pt x="173" y="306"/>
                    <a:pt x="174" y="305"/>
                  </a:cubicBezTo>
                  <a:cubicBezTo>
                    <a:pt x="176" y="304"/>
                    <a:pt x="176" y="302"/>
                    <a:pt x="175" y="301"/>
                  </a:cubicBezTo>
                  <a:cubicBezTo>
                    <a:pt x="174" y="299"/>
                    <a:pt x="172" y="297"/>
                    <a:pt x="172" y="297"/>
                  </a:cubicBezTo>
                  <a:cubicBezTo>
                    <a:pt x="171" y="296"/>
                    <a:pt x="170" y="294"/>
                    <a:pt x="169" y="293"/>
                  </a:cubicBezTo>
                  <a:cubicBezTo>
                    <a:pt x="168" y="293"/>
                    <a:pt x="167" y="291"/>
                    <a:pt x="166" y="291"/>
                  </a:cubicBezTo>
                  <a:cubicBezTo>
                    <a:pt x="166" y="290"/>
                    <a:pt x="166" y="289"/>
                    <a:pt x="166" y="288"/>
                  </a:cubicBezTo>
                  <a:cubicBezTo>
                    <a:pt x="166" y="288"/>
                    <a:pt x="166" y="287"/>
                    <a:pt x="167" y="288"/>
                  </a:cubicBezTo>
                  <a:cubicBezTo>
                    <a:pt x="168" y="288"/>
                    <a:pt x="170" y="290"/>
                    <a:pt x="171" y="291"/>
                  </a:cubicBezTo>
                  <a:cubicBezTo>
                    <a:pt x="172" y="292"/>
                    <a:pt x="173" y="292"/>
                    <a:pt x="173" y="292"/>
                  </a:cubicBezTo>
                  <a:cubicBezTo>
                    <a:pt x="173" y="292"/>
                    <a:pt x="173" y="291"/>
                    <a:pt x="174" y="289"/>
                  </a:cubicBezTo>
                  <a:cubicBezTo>
                    <a:pt x="174" y="286"/>
                    <a:pt x="174" y="284"/>
                    <a:pt x="174" y="283"/>
                  </a:cubicBezTo>
                  <a:cubicBezTo>
                    <a:pt x="173" y="282"/>
                    <a:pt x="173" y="280"/>
                    <a:pt x="173" y="278"/>
                  </a:cubicBezTo>
                  <a:cubicBezTo>
                    <a:pt x="173" y="276"/>
                    <a:pt x="174" y="275"/>
                    <a:pt x="174" y="275"/>
                  </a:cubicBezTo>
                  <a:cubicBezTo>
                    <a:pt x="174" y="275"/>
                    <a:pt x="173" y="275"/>
                    <a:pt x="173" y="273"/>
                  </a:cubicBezTo>
                  <a:cubicBezTo>
                    <a:pt x="173" y="272"/>
                    <a:pt x="171" y="270"/>
                    <a:pt x="170" y="268"/>
                  </a:cubicBezTo>
                  <a:cubicBezTo>
                    <a:pt x="168" y="266"/>
                    <a:pt x="168" y="263"/>
                    <a:pt x="168" y="261"/>
                  </a:cubicBezTo>
                  <a:cubicBezTo>
                    <a:pt x="168" y="260"/>
                    <a:pt x="168" y="257"/>
                    <a:pt x="167" y="255"/>
                  </a:cubicBezTo>
                  <a:cubicBezTo>
                    <a:pt x="166" y="254"/>
                    <a:pt x="165" y="252"/>
                    <a:pt x="165" y="250"/>
                  </a:cubicBezTo>
                  <a:cubicBezTo>
                    <a:pt x="164" y="249"/>
                    <a:pt x="164" y="246"/>
                    <a:pt x="165" y="244"/>
                  </a:cubicBezTo>
                  <a:cubicBezTo>
                    <a:pt x="166" y="243"/>
                    <a:pt x="166" y="241"/>
                    <a:pt x="165" y="239"/>
                  </a:cubicBezTo>
                  <a:cubicBezTo>
                    <a:pt x="164" y="239"/>
                    <a:pt x="163" y="236"/>
                    <a:pt x="162" y="234"/>
                  </a:cubicBezTo>
                  <a:cubicBezTo>
                    <a:pt x="161" y="233"/>
                    <a:pt x="160" y="230"/>
                    <a:pt x="160" y="228"/>
                  </a:cubicBezTo>
                  <a:cubicBezTo>
                    <a:pt x="160" y="227"/>
                    <a:pt x="161" y="224"/>
                    <a:pt x="162" y="223"/>
                  </a:cubicBezTo>
                  <a:cubicBezTo>
                    <a:pt x="163" y="221"/>
                    <a:pt x="162" y="219"/>
                    <a:pt x="160" y="218"/>
                  </a:cubicBezTo>
                  <a:cubicBezTo>
                    <a:pt x="159" y="218"/>
                    <a:pt x="156" y="218"/>
                    <a:pt x="154" y="218"/>
                  </a:cubicBezTo>
                  <a:cubicBezTo>
                    <a:pt x="152" y="218"/>
                    <a:pt x="151" y="216"/>
                    <a:pt x="151" y="214"/>
                  </a:cubicBezTo>
                  <a:cubicBezTo>
                    <a:pt x="152" y="213"/>
                    <a:pt x="152" y="211"/>
                    <a:pt x="153" y="209"/>
                  </a:cubicBezTo>
                  <a:cubicBezTo>
                    <a:pt x="153" y="208"/>
                    <a:pt x="153" y="207"/>
                    <a:pt x="153" y="207"/>
                  </a:cubicBezTo>
                  <a:cubicBezTo>
                    <a:pt x="153" y="207"/>
                    <a:pt x="152" y="206"/>
                    <a:pt x="150" y="205"/>
                  </a:cubicBezTo>
                  <a:cubicBezTo>
                    <a:pt x="149" y="203"/>
                    <a:pt x="147" y="203"/>
                    <a:pt x="146" y="202"/>
                  </a:cubicBezTo>
                  <a:cubicBezTo>
                    <a:pt x="145" y="201"/>
                    <a:pt x="144" y="199"/>
                    <a:pt x="143" y="198"/>
                  </a:cubicBezTo>
                  <a:cubicBezTo>
                    <a:pt x="142" y="197"/>
                    <a:pt x="141" y="194"/>
                    <a:pt x="141" y="193"/>
                  </a:cubicBezTo>
                  <a:cubicBezTo>
                    <a:pt x="141" y="191"/>
                    <a:pt x="142" y="188"/>
                    <a:pt x="142" y="187"/>
                  </a:cubicBezTo>
                  <a:cubicBezTo>
                    <a:pt x="143" y="185"/>
                    <a:pt x="144" y="184"/>
                    <a:pt x="144" y="184"/>
                  </a:cubicBezTo>
                  <a:cubicBezTo>
                    <a:pt x="144" y="184"/>
                    <a:pt x="144" y="183"/>
                    <a:pt x="146" y="183"/>
                  </a:cubicBezTo>
                  <a:cubicBezTo>
                    <a:pt x="147" y="183"/>
                    <a:pt x="148" y="181"/>
                    <a:pt x="149" y="181"/>
                  </a:cubicBezTo>
                  <a:cubicBezTo>
                    <a:pt x="150" y="180"/>
                    <a:pt x="150" y="178"/>
                    <a:pt x="150" y="177"/>
                  </a:cubicBezTo>
                  <a:cubicBezTo>
                    <a:pt x="149" y="176"/>
                    <a:pt x="148" y="174"/>
                    <a:pt x="148" y="172"/>
                  </a:cubicBezTo>
                  <a:cubicBezTo>
                    <a:pt x="148" y="171"/>
                    <a:pt x="148" y="170"/>
                    <a:pt x="148" y="170"/>
                  </a:cubicBezTo>
                  <a:cubicBezTo>
                    <a:pt x="148" y="170"/>
                    <a:pt x="148" y="168"/>
                    <a:pt x="148" y="166"/>
                  </a:cubicBezTo>
                  <a:cubicBezTo>
                    <a:pt x="148" y="165"/>
                    <a:pt x="147" y="162"/>
                    <a:pt x="146" y="161"/>
                  </a:cubicBezTo>
                  <a:cubicBezTo>
                    <a:pt x="145" y="160"/>
                    <a:pt x="143" y="160"/>
                    <a:pt x="142" y="160"/>
                  </a:cubicBezTo>
                  <a:cubicBezTo>
                    <a:pt x="141" y="160"/>
                    <a:pt x="138" y="161"/>
                    <a:pt x="137" y="160"/>
                  </a:cubicBezTo>
                  <a:cubicBezTo>
                    <a:pt x="135" y="159"/>
                    <a:pt x="134" y="159"/>
                    <a:pt x="134" y="159"/>
                  </a:cubicBezTo>
                  <a:cubicBezTo>
                    <a:pt x="134" y="159"/>
                    <a:pt x="133" y="158"/>
                    <a:pt x="131" y="157"/>
                  </a:cubicBezTo>
                  <a:cubicBezTo>
                    <a:pt x="130" y="157"/>
                    <a:pt x="128" y="156"/>
                    <a:pt x="126" y="155"/>
                  </a:cubicBezTo>
                  <a:cubicBezTo>
                    <a:pt x="125" y="154"/>
                    <a:pt x="122" y="153"/>
                    <a:pt x="120" y="153"/>
                  </a:cubicBezTo>
                  <a:cubicBezTo>
                    <a:pt x="119" y="153"/>
                    <a:pt x="117" y="153"/>
                    <a:pt x="116" y="152"/>
                  </a:cubicBezTo>
                  <a:cubicBezTo>
                    <a:pt x="115" y="150"/>
                    <a:pt x="114" y="149"/>
                    <a:pt x="114" y="149"/>
                  </a:cubicBezTo>
                  <a:cubicBezTo>
                    <a:pt x="114" y="149"/>
                    <a:pt x="113" y="148"/>
                    <a:pt x="112" y="147"/>
                  </a:cubicBezTo>
                  <a:cubicBezTo>
                    <a:pt x="111" y="145"/>
                    <a:pt x="111" y="143"/>
                    <a:pt x="112" y="142"/>
                  </a:cubicBezTo>
                  <a:cubicBezTo>
                    <a:pt x="112" y="140"/>
                    <a:pt x="114" y="137"/>
                    <a:pt x="115" y="136"/>
                  </a:cubicBezTo>
                  <a:cubicBezTo>
                    <a:pt x="116" y="134"/>
                    <a:pt x="117" y="132"/>
                    <a:pt x="117" y="131"/>
                  </a:cubicBezTo>
                  <a:cubicBezTo>
                    <a:pt x="117" y="130"/>
                    <a:pt x="117" y="129"/>
                    <a:pt x="118" y="129"/>
                  </a:cubicBezTo>
                  <a:cubicBezTo>
                    <a:pt x="119" y="129"/>
                    <a:pt x="121" y="130"/>
                    <a:pt x="123" y="130"/>
                  </a:cubicBezTo>
                  <a:cubicBezTo>
                    <a:pt x="124" y="130"/>
                    <a:pt x="125" y="130"/>
                    <a:pt x="127" y="128"/>
                  </a:cubicBezTo>
                  <a:cubicBezTo>
                    <a:pt x="128" y="126"/>
                    <a:pt x="130" y="124"/>
                    <a:pt x="131" y="122"/>
                  </a:cubicBezTo>
                  <a:cubicBezTo>
                    <a:pt x="131" y="120"/>
                    <a:pt x="132" y="118"/>
                    <a:pt x="132" y="115"/>
                  </a:cubicBezTo>
                  <a:cubicBezTo>
                    <a:pt x="132" y="113"/>
                    <a:pt x="133" y="112"/>
                    <a:pt x="136" y="112"/>
                  </a:cubicBezTo>
                  <a:cubicBezTo>
                    <a:pt x="139" y="112"/>
                    <a:pt x="142" y="112"/>
                    <a:pt x="144" y="113"/>
                  </a:cubicBezTo>
                  <a:cubicBezTo>
                    <a:pt x="146" y="114"/>
                    <a:pt x="149" y="114"/>
                    <a:pt x="149" y="113"/>
                  </a:cubicBezTo>
                  <a:cubicBezTo>
                    <a:pt x="150" y="112"/>
                    <a:pt x="152" y="111"/>
                    <a:pt x="154" y="111"/>
                  </a:cubicBezTo>
                  <a:cubicBezTo>
                    <a:pt x="156" y="110"/>
                    <a:pt x="157" y="109"/>
                    <a:pt x="157" y="108"/>
                  </a:cubicBezTo>
                  <a:cubicBezTo>
                    <a:pt x="157" y="107"/>
                    <a:pt x="156" y="104"/>
                    <a:pt x="154" y="104"/>
                  </a:cubicBezTo>
                  <a:cubicBezTo>
                    <a:pt x="152" y="103"/>
                    <a:pt x="150" y="100"/>
                    <a:pt x="150" y="99"/>
                  </a:cubicBezTo>
                  <a:cubicBezTo>
                    <a:pt x="150" y="97"/>
                    <a:pt x="148" y="95"/>
                    <a:pt x="147" y="95"/>
                  </a:cubicBezTo>
                  <a:cubicBezTo>
                    <a:pt x="144" y="94"/>
                    <a:pt x="141" y="95"/>
                    <a:pt x="140" y="95"/>
                  </a:cubicBezTo>
                  <a:cubicBezTo>
                    <a:pt x="139" y="96"/>
                    <a:pt x="137" y="96"/>
                    <a:pt x="135" y="96"/>
                  </a:cubicBezTo>
                  <a:cubicBezTo>
                    <a:pt x="132" y="95"/>
                    <a:pt x="130" y="92"/>
                    <a:pt x="130" y="91"/>
                  </a:cubicBezTo>
                  <a:cubicBezTo>
                    <a:pt x="129" y="89"/>
                    <a:pt x="127" y="86"/>
                    <a:pt x="125" y="85"/>
                  </a:cubicBezTo>
                  <a:cubicBezTo>
                    <a:pt x="123" y="83"/>
                    <a:pt x="121" y="82"/>
                    <a:pt x="120" y="82"/>
                  </a:cubicBezTo>
                  <a:cubicBezTo>
                    <a:pt x="119" y="81"/>
                    <a:pt x="117" y="81"/>
                    <a:pt x="115" y="81"/>
                  </a:cubicBezTo>
                  <a:cubicBezTo>
                    <a:pt x="113" y="81"/>
                    <a:pt x="112" y="80"/>
                    <a:pt x="112" y="79"/>
                  </a:cubicBezTo>
                  <a:cubicBezTo>
                    <a:pt x="112" y="78"/>
                    <a:pt x="112" y="77"/>
                    <a:pt x="111" y="76"/>
                  </a:cubicBezTo>
                  <a:cubicBezTo>
                    <a:pt x="111" y="75"/>
                    <a:pt x="111" y="72"/>
                    <a:pt x="111" y="72"/>
                  </a:cubicBezTo>
                  <a:cubicBezTo>
                    <a:pt x="112" y="71"/>
                    <a:pt x="113" y="68"/>
                    <a:pt x="113" y="66"/>
                  </a:cubicBezTo>
                  <a:cubicBezTo>
                    <a:pt x="113" y="64"/>
                    <a:pt x="115" y="61"/>
                    <a:pt x="116" y="60"/>
                  </a:cubicBezTo>
                  <a:cubicBezTo>
                    <a:pt x="117" y="60"/>
                    <a:pt x="119" y="60"/>
                    <a:pt x="119" y="59"/>
                  </a:cubicBezTo>
                  <a:cubicBezTo>
                    <a:pt x="120" y="58"/>
                    <a:pt x="122" y="56"/>
                    <a:pt x="122" y="55"/>
                  </a:cubicBezTo>
                  <a:cubicBezTo>
                    <a:pt x="123" y="54"/>
                    <a:pt x="125" y="52"/>
                    <a:pt x="127" y="51"/>
                  </a:cubicBezTo>
                  <a:cubicBezTo>
                    <a:pt x="129" y="49"/>
                    <a:pt x="130" y="47"/>
                    <a:pt x="129" y="46"/>
                  </a:cubicBezTo>
                  <a:cubicBezTo>
                    <a:pt x="128" y="44"/>
                    <a:pt x="126" y="43"/>
                    <a:pt x="125" y="43"/>
                  </a:cubicBezTo>
                  <a:cubicBezTo>
                    <a:pt x="123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1"/>
                  </a:cubicBezTo>
                  <a:cubicBezTo>
                    <a:pt x="121" y="39"/>
                    <a:pt x="122" y="38"/>
                    <a:pt x="122" y="37"/>
                  </a:cubicBezTo>
                  <a:cubicBezTo>
                    <a:pt x="122" y="36"/>
                    <a:pt x="123" y="35"/>
                    <a:pt x="124" y="35"/>
                  </a:cubicBezTo>
                  <a:cubicBezTo>
                    <a:pt x="124" y="34"/>
                    <a:pt x="125" y="35"/>
                    <a:pt x="126" y="36"/>
                  </a:cubicBezTo>
                  <a:cubicBezTo>
                    <a:pt x="127" y="37"/>
                    <a:pt x="128" y="38"/>
                    <a:pt x="129" y="39"/>
                  </a:cubicBezTo>
                  <a:cubicBezTo>
                    <a:pt x="129" y="40"/>
                    <a:pt x="131" y="41"/>
                    <a:pt x="133" y="41"/>
                  </a:cubicBezTo>
                  <a:cubicBezTo>
                    <a:pt x="134" y="42"/>
                    <a:pt x="136" y="44"/>
                    <a:pt x="137" y="44"/>
                  </a:cubicBezTo>
                  <a:cubicBezTo>
                    <a:pt x="139" y="45"/>
                    <a:pt x="140" y="46"/>
                    <a:pt x="140" y="47"/>
                  </a:cubicBezTo>
                  <a:cubicBezTo>
                    <a:pt x="140" y="49"/>
                    <a:pt x="141" y="51"/>
                    <a:pt x="143" y="51"/>
                  </a:cubicBezTo>
                  <a:cubicBezTo>
                    <a:pt x="144" y="53"/>
                    <a:pt x="147" y="54"/>
                    <a:pt x="148" y="54"/>
                  </a:cubicBezTo>
                  <a:cubicBezTo>
                    <a:pt x="150" y="54"/>
                    <a:pt x="152" y="55"/>
                    <a:pt x="153" y="54"/>
                  </a:cubicBezTo>
                  <a:cubicBezTo>
                    <a:pt x="154" y="54"/>
                    <a:pt x="155" y="54"/>
                    <a:pt x="155" y="53"/>
                  </a:cubicBezTo>
                  <a:cubicBezTo>
                    <a:pt x="155" y="52"/>
                    <a:pt x="155" y="50"/>
                    <a:pt x="154" y="49"/>
                  </a:cubicBezTo>
                  <a:cubicBezTo>
                    <a:pt x="153" y="49"/>
                    <a:pt x="152" y="47"/>
                    <a:pt x="152" y="46"/>
                  </a:cubicBezTo>
                  <a:cubicBezTo>
                    <a:pt x="152" y="45"/>
                    <a:pt x="152" y="44"/>
                    <a:pt x="153" y="44"/>
                  </a:cubicBezTo>
                  <a:cubicBezTo>
                    <a:pt x="154" y="44"/>
                    <a:pt x="156" y="44"/>
                    <a:pt x="157" y="45"/>
                  </a:cubicBezTo>
                  <a:cubicBezTo>
                    <a:pt x="158" y="46"/>
                    <a:pt x="159" y="47"/>
                    <a:pt x="160" y="48"/>
                  </a:cubicBezTo>
                  <a:cubicBezTo>
                    <a:pt x="161" y="48"/>
                    <a:pt x="161" y="49"/>
                    <a:pt x="161" y="50"/>
                  </a:cubicBezTo>
                  <a:cubicBezTo>
                    <a:pt x="160" y="51"/>
                    <a:pt x="160" y="52"/>
                    <a:pt x="161" y="53"/>
                  </a:cubicBezTo>
                  <a:cubicBezTo>
                    <a:pt x="161" y="53"/>
                    <a:pt x="161" y="54"/>
                    <a:pt x="162" y="56"/>
                  </a:cubicBezTo>
                  <a:cubicBezTo>
                    <a:pt x="162" y="57"/>
                    <a:pt x="164" y="58"/>
                    <a:pt x="166" y="58"/>
                  </a:cubicBezTo>
                  <a:cubicBezTo>
                    <a:pt x="168" y="59"/>
                    <a:pt x="169" y="61"/>
                    <a:pt x="170" y="63"/>
                  </a:cubicBezTo>
                  <a:cubicBezTo>
                    <a:pt x="172" y="63"/>
                    <a:pt x="174" y="65"/>
                    <a:pt x="175" y="64"/>
                  </a:cubicBezTo>
                  <a:cubicBezTo>
                    <a:pt x="176" y="64"/>
                    <a:pt x="178" y="64"/>
                    <a:pt x="180" y="64"/>
                  </a:cubicBezTo>
                  <a:cubicBezTo>
                    <a:pt x="182" y="65"/>
                    <a:pt x="184" y="65"/>
                    <a:pt x="185" y="66"/>
                  </a:cubicBezTo>
                  <a:cubicBezTo>
                    <a:pt x="186" y="66"/>
                    <a:pt x="187" y="65"/>
                    <a:pt x="187" y="64"/>
                  </a:cubicBezTo>
                  <a:cubicBezTo>
                    <a:pt x="188" y="63"/>
                    <a:pt x="188" y="60"/>
                    <a:pt x="187" y="60"/>
                  </a:cubicBezTo>
                  <a:cubicBezTo>
                    <a:pt x="187" y="59"/>
                    <a:pt x="187" y="56"/>
                    <a:pt x="187" y="54"/>
                  </a:cubicBezTo>
                  <a:cubicBezTo>
                    <a:pt x="187" y="54"/>
                    <a:pt x="189" y="54"/>
                    <a:pt x="190" y="51"/>
                  </a:cubicBezTo>
                  <a:cubicBezTo>
                    <a:pt x="192" y="49"/>
                    <a:pt x="193" y="47"/>
                    <a:pt x="195" y="46"/>
                  </a:cubicBezTo>
                  <a:cubicBezTo>
                    <a:pt x="197" y="44"/>
                    <a:pt x="199" y="42"/>
                    <a:pt x="199" y="41"/>
                  </a:cubicBezTo>
                  <a:cubicBezTo>
                    <a:pt x="199" y="39"/>
                    <a:pt x="200" y="36"/>
                    <a:pt x="200" y="35"/>
                  </a:cubicBezTo>
                  <a:cubicBezTo>
                    <a:pt x="201" y="33"/>
                    <a:pt x="201" y="30"/>
                    <a:pt x="200" y="2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91325734-4FEB-F840-8B28-089D9297C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376" y="2611737"/>
              <a:ext cx="13010" cy="11477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7" y="6"/>
                </a:cxn>
                <a:cxn ang="0">
                  <a:pos x="7" y="6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A97F73B9-DA65-4649-9EDA-914AC775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484" y="2307952"/>
              <a:ext cx="824123" cy="726177"/>
            </a:xfrm>
            <a:custGeom>
              <a:avLst/>
              <a:gdLst/>
              <a:ahLst/>
              <a:cxnLst>
                <a:cxn ang="0">
                  <a:pos x="427" y="51"/>
                </a:cxn>
                <a:cxn ang="0">
                  <a:pos x="397" y="42"/>
                </a:cxn>
                <a:cxn ang="0">
                  <a:pos x="373" y="46"/>
                </a:cxn>
                <a:cxn ang="0">
                  <a:pos x="358" y="69"/>
                </a:cxn>
                <a:cxn ang="0">
                  <a:pos x="347" y="77"/>
                </a:cxn>
                <a:cxn ang="0">
                  <a:pos x="324" y="74"/>
                </a:cxn>
                <a:cxn ang="0">
                  <a:pos x="308" y="99"/>
                </a:cxn>
                <a:cxn ang="0">
                  <a:pos x="271" y="110"/>
                </a:cxn>
                <a:cxn ang="0">
                  <a:pos x="244" y="109"/>
                </a:cxn>
                <a:cxn ang="0">
                  <a:pos x="228" y="83"/>
                </a:cxn>
                <a:cxn ang="0">
                  <a:pos x="205" y="65"/>
                </a:cxn>
                <a:cxn ang="0">
                  <a:pos x="183" y="41"/>
                </a:cxn>
                <a:cxn ang="0">
                  <a:pos x="175" y="16"/>
                </a:cxn>
                <a:cxn ang="0">
                  <a:pos x="148" y="15"/>
                </a:cxn>
                <a:cxn ang="0">
                  <a:pos x="115" y="4"/>
                </a:cxn>
                <a:cxn ang="0">
                  <a:pos x="92" y="24"/>
                </a:cxn>
                <a:cxn ang="0">
                  <a:pos x="71" y="40"/>
                </a:cxn>
                <a:cxn ang="0">
                  <a:pos x="64" y="65"/>
                </a:cxn>
                <a:cxn ang="0">
                  <a:pos x="53" y="89"/>
                </a:cxn>
                <a:cxn ang="0">
                  <a:pos x="50" y="113"/>
                </a:cxn>
                <a:cxn ang="0">
                  <a:pos x="53" y="134"/>
                </a:cxn>
                <a:cxn ang="0">
                  <a:pos x="43" y="170"/>
                </a:cxn>
                <a:cxn ang="0">
                  <a:pos x="46" y="202"/>
                </a:cxn>
                <a:cxn ang="0">
                  <a:pos x="28" y="218"/>
                </a:cxn>
                <a:cxn ang="0">
                  <a:pos x="19" y="237"/>
                </a:cxn>
                <a:cxn ang="0">
                  <a:pos x="18" y="270"/>
                </a:cxn>
                <a:cxn ang="0">
                  <a:pos x="4" y="280"/>
                </a:cxn>
                <a:cxn ang="0">
                  <a:pos x="10" y="307"/>
                </a:cxn>
                <a:cxn ang="0">
                  <a:pos x="38" y="309"/>
                </a:cxn>
                <a:cxn ang="0">
                  <a:pos x="34" y="328"/>
                </a:cxn>
                <a:cxn ang="0">
                  <a:pos x="10" y="316"/>
                </a:cxn>
                <a:cxn ang="0">
                  <a:pos x="14" y="337"/>
                </a:cxn>
                <a:cxn ang="0">
                  <a:pos x="39" y="337"/>
                </a:cxn>
                <a:cxn ang="0">
                  <a:pos x="60" y="332"/>
                </a:cxn>
                <a:cxn ang="0">
                  <a:pos x="77" y="341"/>
                </a:cxn>
                <a:cxn ang="0">
                  <a:pos x="95" y="361"/>
                </a:cxn>
                <a:cxn ang="0">
                  <a:pos x="99" y="380"/>
                </a:cxn>
                <a:cxn ang="0">
                  <a:pos x="88" y="393"/>
                </a:cxn>
                <a:cxn ang="0">
                  <a:pos x="108" y="385"/>
                </a:cxn>
                <a:cxn ang="0">
                  <a:pos x="135" y="379"/>
                </a:cxn>
                <a:cxn ang="0">
                  <a:pos x="156" y="365"/>
                </a:cxn>
                <a:cxn ang="0">
                  <a:pos x="183" y="362"/>
                </a:cxn>
                <a:cxn ang="0">
                  <a:pos x="191" y="352"/>
                </a:cxn>
                <a:cxn ang="0">
                  <a:pos x="199" y="351"/>
                </a:cxn>
                <a:cxn ang="0">
                  <a:pos x="194" y="327"/>
                </a:cxn>
                <a:cxn ang="0">
                  <a:pos x="196" y="301"/>
                </a:cxn>
                <a:cxn ang="0">
                  <a:pos x="190" y="282"/>
                </a:cxn>
                <a:cxn ang="0">
                  <a:pos x="198" y="243"/>
                </a:cxn>
                <a:cxn ang="0">
                  <a:pos x="230" y="224"/>
                </a:cxn>
                <a:cxn ang="0">
                  <a:pos x="241" y="229"/>
                </a:cxn>
                <a:cxn ang="0">
                  <a:pos x="255" y="204"/>
                </a:cxn>
                <a:cxn ang="0">
                  <a:pos x="279" y="198"/>
                </a:cxn>
                <a:cxn ang="0">
                  <a:pos x="312" y="185"/>
                </a:cxn>
                <a:cxn ang="0">
                  <a:pos x="315" y="168"/>
                </a:cxn>
                <a:cxn ang="0">
                  <a:pos x="335" y="142"/>
                </a:cxn>
                <a:cxn ang="0">
                  <a:pos x="371" y="121"/>
                </a:cxn>
                <a:cxn ang="0">
                  <a:pos x="404" y="90"/>
                </a:cxn>
                <a:cxn ang="0">
                  <a:pos x="431" y="65"/>
                </a:cxn>
                <a:cxn ang="0">
                  <a:pos x="452" y="36"/>
                </a:cxn>
              </a:cxnLst>
              <a:rect l="0" t="0" r="r" b="b"/>
              <a:pathLst>
                <a:path w="455" h="401">
                  <a:moveTo>
                    <a:pt x="449" y="35"/>
                  </a:moveTo>
                  <a:cubicBezTo>
                    <a:pt x="446" y="36"/>
                    <a:pt x="442" y="38"/>
                    <a:pt x="441" y="38"/>
                  </a:cubicBezTo>
                  <a:cubicBezTo>
                    <a:pt x="440" y="39"/>
                    <a:pt x="439" y="42"/>
                    <a:pt x="439" y="44"/>
                  </a:cubicBezTo>
                  <a:cubicBezTo>
                    <a:pt x="438" y="45"/>
                    <a:pt x="436" y="46"/>
                    <a:pt x="435" y="46"/>
                  </a:cubicBezTo>
                  <a:cubicBezTo>
                    <a:pt x="433" y="46"/>
                    <a:pt x="432" y="47"/>
                    <a:pt x="432" y="49"/>
                  </a:cubicBezTo>
                  <a:cubicBezTo>
                    <a:pt x="431" y="50"/>
                    <a:pt x="429" y="51"/>
                    <a:pt x="427" y="51"/>
                  </a:cubicBezTo>
                  <a:cubicBezTo>
                    <a:pt x="425" y="52"/>
                    <a:pt x="423" y="52"/>
                    <a:pt x="421" y="53"/>
                  </a:cubicBezTo>
                  <a:cubicBezTo>
                    <a:pt x="419" y="53"/>
                    <a:pt x="417" y="54"/>
                    <a:pt x="415" y="54"/>
                  </a:cubicBezTo>
                  <a:cubicBezTo>
                    <a:pt x="415" y="54"/>
                    <a:pt x="412" y="53"/>
                    <a:pt x="409" y="54"/>
                  </a:cubicBezTo>
                  <a:cubicBezTo>
                    <a:pt x="407" y="54"/>
                    <a:pt x="405" y="53"/>
                    <a:pt x="404" y="52"/>
                  </a:cubicBezTo>
                  <a:cubicBezTo>
                    <a:pt x="403" y="51"/>
                    <a:pt x="401" y="49"/>
                    <a:pt x="401" y="46"/>
                  </a:cubicBezTo>
                  <a:cubicBezTo>
                    <a:pt x="400" y="44"/>
                    <a:pt x="397" y="43"/>
                    <a:pt x="397" y="42"/>
                  </a:cubicBezTo>
                  <a:cubicBezTo>
                    <a:pt x="395" y="41"/>
                    <a:pt x="392" y="40"/>
                    <a:pt x="391" y="40"/>
                  </a:cubicBezTo>
                  <a:cubicBezTo>
                    <a:pt x="389" y="41"/>
                    <a:pt x="388" y="41"/>
                    <a:pt x="387" y="41"/>
                  </a:cubicBezTo>
                  <a:cubicBezTo>
                    <a:pt x="386" y="41"/>
                    <a:pt x="384" y="41"/>
                    <a:pt x="382" y="41"/>
                  </a:cubicBezTo>
                  <a:cubicBezTo>
                    <a:pt x="381" y="41"/>
                    <a:pt x="380" y="42"/>
                    <a:pt x="381" y="43"/>
                  </a:cubicBezTo>
                  <a:cubicBezTo>
                    <a:pt x="381" y="45"/>
                    <a:pt x="379" y="46"/>
                    <a:pt x="377" y="45"/>
                  </a:cubicBezTo>
                  <a:cubicBezTo>
                    <a:pt x="374" y="45"/>
                    <a:pt x="373" y="45"/>
                    <a:pt x="373" y="46"/>
                  </a:cubicBezTo>
                  <a:cubicBezTo>
                    <a:pt x="373" y="47"/>
                    <a:pt x="373" y="49"/>
                    <a:pt x="374" y="49"/>
                  </a:cubicBezTo>
                  <a:cubicBezTo>
                    <a:pt x="374" y="51"/>
                    <a:pt x="374" y="53"/>
                    <a:pt x="373" y="54"/>
                  </a:cubicBezTo>
                  <a:cubicBezTo>
                    <a:pt x="373" y="54"/>
                    <a:pt x="370" y="56"/>
                    <a:pt x="367" y="57"/>
                  </a:cubicBezTo>
                  <a:cubicBezTo>
                    <a:pt x="365" y="59"/>
                    <a:pt x="362" y="60"/>
                    <a:pt x="361" y="61"/>
                  </a:cubicBezTo>
                  <a:cubicBezTo>
                    <a:pt x="359" y="62"/>
                    <a:pt x="357" y="63"/>
                    <a:pt x="358" y="65"/>
                  </a:cubicBezTo>
                  <a:cubicBezTo>
                    <a:pt x="357" y="67"/>
                    <a:pt x="358" y="68"/>
                    <a:pt x="358" y="69"/>
                  </a:cubicBezTo>
                  <a:cubicBezTo>
                    <a:pt x="359" y="70"/>
                    <a:pt x="360" y="72"/>
                    <a:pt x="359" y="73"/>
                  </a:cubicBezTo>
                  <a:cubicBezTo>
                    <a:pt x="358" y="73"/>
                    <a:pt x="358" y="75"/>
                    <a:pt x="359" y="77"/>
                  </a:cubicBezTo>
                  <a:cubicBezTo>
                    <a:pt x="359" y="78"/>
                    <a:pt x="358" y="79"/>
                    <a:pt x="357" y="79"/>
                  </a:cubicBezTo>
                  <a:cubicBezTo>
                    <a:pt x="356" y="79"/>
                    <a:pt x="354" y="80"/>
                    <a:pt x="352" y="80"/>
                  </a:cubicBezTo>
                  <a:cubicBezTo>
                    <a:pt x="351" y="81"/>
                    <a:pt x="350" y="80"/>
                    <a:pt x="350" y="80"/>
                  </a:cubicBezTo>
                  <a:cubicBezTo>
                    <a:pt x="350" y="78"/>
                    <a:pt x="348" y="77"/>
                    <a:pt x="347" y="77"/>
                  </a:cubicBezTo>
                  <a:cubicBezTo>
                    <a:pt x="345" y="77"/>
                    <a:pt x="343" y="78"/>
                    <a:pt x="342" y="80"/>
                  </a:cubicBezTo>
                  <a:cubicBezTo>
                    <a:pt x="341" y="82"/>
                    <a:pt x="338" y="83"/>
                    <a:pt x="336" y="84"/>
                  </a:cubicBezTo>
                  <a:cubicBezTo>
                    <a:pt x="334" y="85"/>
                    <a:pt x="334" y="85"/>
                    <a:pt x="333" y="83"/>
                  </a:cubicBezTo>
                  <a:cubicBezTo>
                    <a:pt x="333" y="83"/>
                    <a:pt x="332" y="80"/>
                    <a:pt x="331" y="79"/>
                  </a:cubicBezTo>
                  <a:cubicBezTo>
                    <a:pt x="329" y="78"/>
                    <a:pt x="328" y="76"/>
                    <a:pt x="327" y="74"/>
                  </a:cubicBezTo>
                  <a:cubicBezTo>
                    <a:pt x="326" y="73"/>
                    <a:pt x="325" y="73"/>
                    <a:pt x="324" y="74"/>
                  </a:cubicBezTo>
                  <a:cubicBezTo>
                    <a:pt x="323" y="75"/>
                    <a:pt x="322" y="78"/>
                    <a:pt x="321" y="79"/>
                  </a:cubicBezTo>
                  <a:cubicBezTo>
                    <a:pt x="320" y="81"/>
                    <a:pt x="319" y="84"/>
                    <a:pt x="319" y="85"/>
                  </a:cubicBezTo>
                  <a:cubicBezTo>
                    <a:pt x="320" y="87"/>
                    <a:pt x="320" y="90"/>
                    <a:pt x="320" y="91"/>
                  </a:cubicBezTo>
                  <a:cubicBezTo>
                    <a:pt x="320" y="93"/>
                    <a:pt x="319" y="95"/>
                    <a:pt x="318" y="96"/>
                  </a:cubicBezTo>
                  <a:cubicBezTo>
                    <a:pt x="318" y="97"/>
                    <a:pt x="315" y="99"/>
                    <a:pt x="314" y="99"/>
                  </a:cubicBezTo>
                  <a:cubicBezTo>
                    <a:pt x="312" y="100"/>
                    <a:pt x="310" y="100"/>
                    <a:pt x="308" y="99"/>
                  </a:cubicBezTo>
                  <a:cubicBezTo>
                    <a:pt x="306" y="99"/>
                    <a:pt x="302" y="99"/>
                    <a:pt x="301" y="100"/>
                  </a:cubicBezTo>
                  <a:cubicBezTo>
                    <a:pt x="298" y="101"/>
                    <a:pt x="294" y="102"/>
                    <a:pt x="293" y="103"/>
                  </a:cubicBezTo>
                  <a:cubicBezTo>
                    <a:pt x="291" y="104"/>
                    <a:pt x="288" y="106"/>
                    <a:pt x="286" y="107"/>
                  </a:cubicBezTo>
                  <a:cubicBezTo>
                    <a:pt x="285" y="108"/>
                    <a:pt x="283" y="110"/>
                    <a:pt x="281" y="110"/>
                  </a:cubicBezTo>
                  <a:cubicBezTo>
                    <a:pt x="280" y="110"/>
                    <a:pt x="278" y="111"/>
                    <a:pt x="276" y="111"/>
                  </a:cubicBezTo>
                  <a:cubicBezTo>
                    <a:pt x="274" y="112"/>
                    <a:pt x="271" y="111"/>
                    <a:pt x="271" y="110"/>
                  </a:cubicBezTo>
                  <a:cubicBezTo>
                    <a:pt x="270" y="108"/>
                    <a:pt x="269" y="106"/>
                    <a:pt x="269" y="106"/>
                  </a:cubicBezTo>
                  <a:cubicBezTo>
                    <a:pt x="269" y="106"/>
                    <a:pt x="268" y="108"/>
                    <a:pt x="265" y="110"/>
                  </a:cubicBezTo>
                  <a:cubicBezTo>
                    <a:pt x="261" y="111"/>
                    <a:pt x="258" y="112"/>
                    <a:pt x="256" y="112"/>
                  </a:cubicBezTo>
                  <a:cubicBezTo>
                    <a:pt x="253" y="113"/>
                    <a:pt x="251" y="113"/>
                    <a:pt x="249" y="113"/>
                  </a:cubicBezTo>
                  <a:cubicBezTo>
                    <a:pt x="246" y="114"/>
                    <a:pt x="244" y="114"/>
                    <a:pt x="244" y="114"/>
                  </a:cubicBezTo>
                  <a:cubicBezTo>
                    <a:pt x="244" y="113"/>
                    <a:pt x="244" y="110"/>
                    <a:pt x="244" y="109"/>
                  </a:cubicBezTo>
                  <a:cubicBezTo>
                    <a:pt x="244" y="107"/>
                    <a:pt x="243" y="104"/>
                    <a:pt x="243" y="103"/>
                  </a:cubicBezTo>
                  <a:cubicBezTo>
                    <a:pt x="243" y="101"/>
                    <a:pt x="243" y="98"/>
                    <a:pt x="243" y="97"/>
                  </a:cubicBezTo>
                  <a:cubicBezTo>
                    <a:pt x="243" y="96"/>
                    <a:pt x="242" y="94"/>
                    <a:pt x="240" y="94"/>
                  </a:cubicBezTo>
                  <a:cubicBezTo>
                    <a:pt x="238" y="94"/>
                    <a:pt x="234" y="93"/>
                    <a:pt x="234" y="93"/>
                  </a:cubicBezTo>
                  <a:cubicBezTo>
                    <a:pt x="232" y="92"/>
                    <a:pt x="230" y="90"/>
                    <a:pt x="230" y="89"/>
                  </a:cubicBezTo>
                  <a:cubicBezTo>
                    <a:pt x="230" y="88"/>
                    <a:pt x="229" y="85"/>
                    <a:pt x="228" y="83"/>
                  </a:cubicBezTo>
                  <a:cubicBezTo>
                    <a:pt x="226" y="81"/>
                    <a:pt x="225" y="78"/>
                    <a:pt x="224" y="77"/>
                  </a:cubicBezTo>
                  <a:cubicBezTo>
                    <a:pt x="224" y="75"/>
                    <a:pt x="222" y="73"/>
                    <a:pt x="220" y="72"/>
                  </a:cubicBezTo>
                  <a:cubicBezTo>
                    <a:pt x="218" y="70"/>
                    <a:pt x="215" y="69"/>
                    <a:pt x="215" y="70"/>
                  </a:cubicBezTo>
                  <a:cubicBezTo>
                    <a:pt x="213" y="70"/>
                    <a:pt x="210" y="70"/>
                    <a:pt x="209" y="70"/>
                  </a:cubicBezTo>
                  <a:cubicBezTo>
                    <a:pt x="208" y="70"/>
                    <a:pt x="206" y="68"/>
                    <a:pt x="206" y="67"/>
                  </a:cubicBezTo>
                  <a:cubicBezTo>
                    <a:pt x="206" y="65"/>
                    <a:pt x="205" y="65"/>
                    <a:pt x="205" y="65"/>
                  </a:cubicBezTo>
                  <a:cubicBezTo>
                    <a:pt x="205" y="65"/>
                    <a:pt x="204" y="65"/>
                    <a:pt x="202" y="65"/>
                  </a:cubicBezTo>
                  <a:cubicBezTo>
                    <a:pt x="200" y="64"/>
                    <a:pt x="197" y="63"/>
                    <a:pt x="196" y="63"/>
                  </a:cubicBezTo>
                  <a:cubicBezTo>
                    <a:pt x="194" y="62"/>
                    <a:pt x="191" y="62"/>
                    <a:pt x="191" y="60"/>
                  </a:cubicBezTo>
                  <a:cubicBezTo>
                    <a:pt x="190" y="59"/>
                    <a:pt x="189" y="56"/>
                    <a:pt x="188" y="53"/>
                  </a:cubicBezTo>
                  <a:cubicBezTo>
                    <a:pt x="188" y="51"/>
                    <a:pt x="186" y="47"/>
                    <a:pt x="184" y="46"/>
                  </a:cubicBezTo>
                  <a:cubicBezTo>
                    <a:pt x="182" y="44"/>
                    <a:pt x="182" y="42"/>
                    <a:pt x="183" y="41"/>
                  </a:cubicBezTo>
                  <a:cubicBezTo>
                    <a:pt x="184" y="41"/>
                    <a:pt x="186" y="38"/>
                    <a:pt x="186" y="36"/>
                  </a:cubicBezTo>
                  <a:cubicBezTo>
                    <a:pt x="186" y="35"/>
                    <a:pt x="186" y="33"/>
                    <a:pt x="186" y="31"/>
                  </a:cubicBezTo>
                  <a:cubicBezTo>
                    <a:pt x="187" y="30"/>
                    <a:pt x="188" y="29"/>
                    <a:pt x="187" y="27"/>
                  </a:cubicBezTo>
                  <a:cubicBezTo>
                    <a:pt x="187" y="25"/>
                    <a:pt x="186" y="23"/>
                    <a:pt x="185" y="21"/>
                  </a:cubicBezTo>
                  <a:cubicBezTo>
                    <a:pt x="184" y="20"/>
                    <a:pt x="182" y="18"/>
                    <a:pt x="180" y="17"/>
                  </a:cubicBezTo>
                  <a:cubicBezTo>
                    <a:pt x="179" y="16"/>
                    <a:pt x="176" y="16"/>
                    <a:pt x="175" y="16"/>
                  </a:cubicBezTo>
                  <a:cubicBezTo>
                    <a:pt x="173" y="16"/>
                    <a:pt x="170" y="17"/>
                    <a:pt x="168" y="18"/>
                  </a:cubicBezTo>
                  <a:cubicBezTo>
                    <a:pt x="167" y="19"/>
                    <a:pt x="164" y="20"/>
                    <a:pt x="163" y="20"/>
                  </a:cubicBezTo>
                  <a:cubicBezTo>
                    <a:pt x="162" y="19"/>
                    <a:pt x="160" y="19"/>
                    <a:pt x="159" y="19"/>
                  </a:cubicBezTo>
                  <a:cubicBezTo>
                    <a:pt x="158" y="18"/>
                    <a:pt x="156" y="18"/>
                    <a:pt x="154" y="18"/>
                  </a:cubicBezTo>
                  <a:cubicBezTo>
                    <a:pt x="153" y="17"/>
                    <a:pt x="151" y="16"/>
                    <a:pt x="150" y="16"/>
                  </a:cubicBezTo>
                  <a:cubicBezTo>
                    <a:pt x="150" y="16"/>
                    <a:pt x="149" y="16"/>
                    <a:pt x="148" y="15"/>
                  </a:cubicBezTo>
                  <a:cubicBezTo>
                    <a:pt x="147" y="14"/>
                    <a:pt x="145" y="14"/>
                    <a:pt x="143" y="14"/>
                  </a:cubicBezTo>
                  <a:cubicBezTo>
                    <a:pt x="141" y="15"/>
                    <a:pt x="138" y="15"/>
                    <a:pt x="136" y="15"/>
                  </a:cubicBezTo>
                  <a:cubicBezTo>
                    <a:pt x="134" y="15"/>
                    <a:pt x="132" y="14"/>
                    <a:pt x="131" y="14"/>
                  </a:cubicBezTo>
                  <a:cubicBezTo>
                    <a:pt x="130" y="14"/>
                    <a:pt x="128" y="12"/>
                    <a:pt x="127" y="11"/>
                  </a:cubicBezTo>
                  <a:cubicBezTo>
                    <a:pt x="126" y="9"/>
                    <a:pt x="124" y="7"/>
                    <a:pt x="122" y="7"/>
                  </a:cubicBezTo>
                  <a:cubicBezTo>
                    <a:pt x="119" y="6"/>
                    <a:pt x="116" y="5"/>
                    <a:pt x="115" y="4"/>
                  </a:cubicBezTo>
                  <a:cubicBezTo>
                    <a:pt x="114" y="3"/>
                    <a:pt x="111" y="3"/>
                    <a:pt x="109" y="3"/>
                  </a:cubicBezTo>
                  <a:cubicBezTo>
                    <a:pt x="107" y="4"/>
                    <a:pt x="104" y="3"/>
                    <a:pt x="102" y="2"/>
                  </a:cubicBezTo>
                  <a:cubicBezTo>
                    <a:pt x="99" y="0"/>
                    <a:pt x="98" y="1"/>
                    <a:pt x="98" y="4"/>
                  </a:cubicBezTo>
                  <a:cubicBezTo>
                    <a:pt x="98" y="6"/>
                    <a:pt x="98" y="11"/>
                    <a:pt x="98" y="12"/>
                  </a:cubicBezTo>
                  <a:cubicBezTo>
                    <a:pt x="97" y="14"/>
                    <a:pt x="96" y="17"/>
                    <a:pt x="95" y="20"/>
                  </a:cubicBezTo>
                  <a:cubicBezTo>
                    <a:pt x="94" y="22"/>
                    <a:pt x="92" y="23"/>
                    <a:pt x="92" y="24"/>
                  </a:cubicBezTo>
                  <a:cubicBezTo>
                    <a:pt x="91" y="24"/>
                    <a:pt x="90" y="27"/>
                    <a:pt x="90" y="29"/>
                  </a:cubicBezTo>
                  <a:cubicBezTo>
                    <a:pt x="89" y="31"/>
                    <a:pt x="88" y="34"/>
                    <a:pt x="85" y="34"/>
                  </a:cubicBezTo>
                  <a:cubicBezTo>
                    <a:pt x="84" y="34"/>
                    <a:pt x="81" y="33"/>
                    <a:pt x="80" y="32"/>
                  </a:cubicBezTo>
                  <a:cubicBezTo>
                    <a:pt x="78" y="31"/>
                    <a:pt x="76" y="30"/>
                    <a:pt x="76" y="31"/>
                  </a:cubicBezTo>
                  <a:cubicBezTo>
                    <a:pt x="74" y="31"/>
                    <a:pt x="74" y="33"/>
                    <a:pt x="74" y="35"/>
                  </a:cubicBezTo>
                  <a:cubicBezTo>
                    <a:pt x="74" y="37"/>
                    <a:pt x="73" y="39"/>
                    <a:pt x="71" y="40"/>
                  </a:cubicBezTo>
                  <a:cubicBezTo>
                    <a:pt x="70" y="42"/>
                    <a:pt x="69" y="43"/>
                    <a:pt x="69" y="44"/>
                  </a:cubicBezTo>
                  <a:cubicBezTo>
                    <a:pt x="69" y="45"/>
                    <a:pt x="68" y="47"/>
                    <a:pt x="68" y="48"/>
                  </a:cubicBezTo>
                  <a:cubicBezTo>
                    <a:pt x="68" y="49"/>
                    <a:pt x="69" y="51"/>
                    <a:pt x="70" y="53"/>
                  </a:cubicBezTo>
                  <a:cubicBezTo>
                    <a:pt x="71" y="55"/>
                    <a:pt x="71" y="58"/>
                    <a:pt x="70" y="59"/>
                  </a:cubicBezTo>
                  <a:cubicBezTo>
                    <a:pt x="70" y="59"/>
                    <a:pt x="69" y="60"/>
                    <a:pt x="68" y="62"/>
                  </a:cubicBezTo>
                  <a:cubicBezTo>
                    <a:pt x="67" y="63"/>
                    <a:pt x="65" y="65"/>
                    <a:pt x="64" y="65"/>
                  </a:cubicBezTo>
                  <a:cubicBezTo>
                    <a:pt x="63" y="65"/>
                    <a:pt x="63" y="66"/>
                    <a:pt x="63" y="67"/>
                  </a:cubicBezTo>
                  <a:cubicBezTo>
                    <a:pt x="63" y="68"/>
                    <a:pt x="62" y="70"/>
                    <a:pt x="61" y="72"/>
                  </a:cubicBezTo>
                  <a:cubicBezTo>
                    <a:pt x="60" y="72"/>
                    <a:pt x="57" y="73"/>
                    <a:pt x="56" y="74"/>
                  </a:cubicBezTo>
                  <a:cubicBezTo>
                    <a:pt x="55" y="75"/>
                    <a:pt x="53" y="79"/>
                    <a:pt x="53" y="81"/>
                  </a:cubicBezTo>
                  <a:cubicBezTo>
                    <a:pt x="52" y="84"/>
                    <a:pt x="51" y="86"/>
                    <a:pt x="51" y="86"/>
                  </a:cubicBezTo>
                  <a:cubicBezTo>
                    <a:pt x="51" y="86"/>
                    <a:pt x="52" y="87"/>
                    <a:pt x="53" y="89"/>
                  </a:cubicBezTo>
                  <a:cubicBezTo>
                    <a:pt x="54" y="90"/>
                    <a:pt x="55" y="92"/>
                    <a:pt x="55" y="94"/>
                  </a:cubicBezTo>
                  <a:cubicBezTo>
                    <a:pt x="55" y="95"/>
                    <a:pt x="55" y="97"/>
                    <a:pt x="54" y="98"/>
                  </a:cubicBezTo>
                  <a:cubicBezTo>
                    <a:pt x="54" y="100"/>
                    <a:pt x="55" y="101"/>
                    <a:pt x="55" y="102"/>
                  </a:cubicBezTo>
                  <a:cubicBezTo>
                    <a:pt x="56" y="103"/>
                    <a:pt x="57" y="105"/>
                    <a:pt x="57" y="106"/>
                  </a:cubicBezTo>
                  <a:cubicBezTo>
                    <a:pt x="57" y="107"/>
                    <a:pt x="56" y="109"/>
                    <a:pt x="54" y="110"/>
                  </a:cubicBezTo>
                  <a:cubicBezTo>
                    <a:pt x="53" y="111"/>
                    <a:pt x="50" y="112"/>
                    <a:pt x="50" y="113"/>
                  </a:cubicBezTo>
                  <a:cubicBezTo>
                    <a:pt x="49" y="115"/>
                    <a:pt x="48" y="118"/>
                    <a:pt x="47" y="119"/>
                  </a:cubicBezTo>
                  <a:cubicBezTo>
                    <a:pt x="46" y="121"/>
                    <a:pt x="46" y="124"/>
                    <a:pt x="47" y="124"/>
                  </a:cubicBezTo>
                  <a:cubicBezTo>
                    <a:pt x="48" y="125"/>
                    <a:pt x="50" y="126"/>
                    <a:pt x="52" y="127"/>
                  </a:cubicBezTo>
                  <a:cubicBezTo>
                    <a:pt x="52" y="128"/>
                    <a:pt x="54" y="128"/>
                    <a:pt x="55" y="128"/>
                  </a:cubicBezTo>
                  <a:cubicBezTo>
                    <a:pt x="57" y="128"/>
                    <a:pt x="57" y="128"/>
                    <a:pt x="57" y="129"/>
                  </a:cubicBezTo>
                  <a:cubicBezTo>
                    <a:pt x="57" y="130"/>
                    <a:pt x="55" y="132"/>
                    <a:pt x="53" y="134"/>
                  </a:cubicBezTo>
                  <a:cubicBezTo>
                    <a:pt x="53" y="135"/>
                    <a:pt x="49" y="137"/>
                    <a:pt x="48" y="139"/>
                  </a:cubicBezTo>
                  <a:cubicBezTo>
                    <a:pt x="46" y="141"/>
                    <a:pt x="45" y="143"/>
                    <a:pt x="44" y="145"/>
                  </a:cubicBezTo>
                  <a:cubicBezTo>
                    <a:pt x="43" y="147"/>
                    <a:pt x="43" y="149"/>
                    <a:pt x="44" y="151"/>
                  </a:cubicBezTo>
                  <a:cubicBezTo>
                    <a:pt x="44" y="152"/>
                    <a:pt x="45" y="155"/>
                    <a:pt x="45" y="157"/>
                  </a:cubicBezTo>
                  <a:cubicBezTo>
                    <a:pt x="45" y="159"/>
                    <a:pt x="44" y="162"/>
                    <a:pt x="44" y="163"/>
                  </a:cubicBezTo>
                  <a:cubicBezTo>
                    <a:pt x="44" y="165"/>
                    <a:pt x="44" y="168"/>
                    <a:pt x="43" y="170"/>
                  </a:cubicBezTo>
                  <a:cubicBezTo>
                    <a:pt x="43" y="172"/>
                    <a:pt x="43" y="175"/>
                    <a:pt x="43" y="177"/>
                  </a:cubicBezTo>
                  <a:cubicBezTo>
                    <a:pt x="43" y="180"/>
                    <a:pt x="42" y="182"/>
                    <a:pt x="41" y="183"/>
                  </a:cubicBezTo>
                  <a:cubicBezTo>
                    <a:pt x="41" y="185"/>
                    <a:pt x="39" y="186"/>
                    <a:pt x="37" y="187"/>
                  </a:cubicBezTo>
                  <a:cubicBezTo>
                    <a:pt x="35" y="188"/>
                    <a:pt x="36" y="190"/>
                    <a:pt x="38" y="192"/>
                  </a:cubicBezTo>
                  <a:cubicBezTo>
                    <a:pt x="41" y="192"/>
                    <a:pt x="44" y="195"/>
                    <a:pt x="45" y="196"/>
                  </a:cubicBezTo>
                  <a:cubicBezTo>
                    <a:pt x="47" y="198"/>
                    <a:pt x="47" y="201"/>
                    <a:pt x="46" y="202"/>
                  </a:cubicBezTo>
                  <a:cubicBezTo>
                    <a:pt x="45" y="202"/>
                    <a:pt x="45" y="205"/>
                    <a:pt x="45" y="207"/>
                  </a:cubicBezTo>
                  <a:cubicBezTo>
                    <a:pt x="46" y="208"/>
                    <a:pt x="45" y="211"/>
                    <a:pt x="45" y="213"/>
                  </a:cubicBezTo>
                  <a:cubicBezTo>
                    <a:pt x="44" y="216"/>
                    <a:pt x="44" y="218"/>
                    <a:pt x="42" y="218"/>
                  </a:cubicBezTo>
                  <a:cubicBezTo>
                    <a:pt x="41" y="218"/>
                    <a:pt x="39" y="218"/>
                    <a:pt x="38" y="218"/>
                  </a:cubicBezTo>
                  <a:cubicBezTo>
                    <a:pt x="36" y="218"/>
                    <a:pt x="35" y="218"/>
                    <a:pt x="34" y="218"/>
                  </a:cubicBezTo>
                  <a:cubicBezTo>
                    <a:pt x="32" y="218"/>
                    <a:pt x="30" y="218"/>
                    <a:pt x="28" y="218"/>
                  </a:cubicBezTo>
                  <a:cubicBezTo>
                    <a:pt x="27" y="218"/>
                    <a:pt x="25" y="218"/>
                    <a:pt x="24" y="219"/>
                  </a:cubicBezTo>
                  <a:cubicBezTo>
                    <a:pt x="23" y="220"/>
                    <a:pt x="22" y="222"/>
                    <a:pt x="22" y="222"/>
                  </a:cubicBezTo>
                  <a:cubicBezTo>
                    <a:pt x="22" y="224"/>
                    <a:pt x="22" y="227"/>
                    <a:pt x="22" y="228"/>
                  </a:cubicBezTo>
                  <a:cubicBezTo>
                    <a:pt x="22" y="229"/>
                    <a:pt x="22" y="231"/>
                    <a:pt x="22" y="232"/>
                  </a:cubicBezTo>
                  <a:cubicBezTo>
                    <a:pt x="22" y="233"/>
                    <a:pt x="21" y="233"/>
                    <a:pt x="20" y="233"/>
                  </a:cubicBezTo>
                  <a:cubicBezTo>
                    <a:pt x="20" y="234"/>
                    <a:pt x="19" y="235"/>
                    <a:pt x="19" y="237"/>
                  </a:cubicBezTo>
                  <a:cubicBezTo>
                    <a:pt x="19" y="239"/>
                    <a:pt x="19" y="243"/>
                    <a:pt x="19" y="245"/>
                  </a:cubicBezTo>
                  <a:cubicBezTo>
                    <a:pt x="19" y="247"/>
                    <a:pt x="20" y="250"/>
                    <a:pt x="21" y="250"/>
                  </a:cubicBezTo>
                  <a:cubicBezTo>
                    <a:pt x="21" y="250"/>
                    <a:pt x="22" y="253"/>
                    <a:pt x="23" y="255"/>
                  </a:cubicBezTo>
                  <a:cubicBezTo>
                    <a:pt x="24" y="258"/>
                    <a:pt x="24" y="260"/>
                    <a:pt x="23" y="261"/>
                  </a:cubicBezTo>
                  <a:cubicBezTo>
                    <a:pt x="23" y="262"/>
                    <a:pt x="22" y="265"/>
                    <a:pt x="22" y="266"/>
                  </a:cubicBezTo>
                  <a:cubicBezTo>
                    <a:pt x="21" y="268"/>
                    <a:pt x="20" y="270"/>
                    <a:pt x="18" y="270"/>
                  </a:cubicBezTo>
                  <a:cubicBezTo>
                    <a:pt x="16" y="269"/>
                    <a:pt x="13" y="268"/>
                    <a:pt x="11" y="268"/>
                  </a:cubicBezTo>
                  <a:cubicBezTo>
                    <a:pt x="10" y="268"/>
                    <a:pt x="7" y="268"/>
                    <a:pt x="6" y="267"/>
                  </a:cubicBezTo>
                  <a:cubicBezTo>
                    <a:pt x="5" y="267"/>
                    <a:pt x="3" y="268"/>
                    <a:pt x="3" y="269"/>
                  </a:cubicBezTo>
                  <a:cubicBezTo>
                    <a:pt x="3" y="270"/>
                    <a:pt x="3" y="271"/>
                    <a:pt x="5" y="272"/>
                  </a:cubicBezTo>
                  <a:cubicBezTo>
                    <a:pt x="6" y="272"/>
                    <a:pt x="7" y="274"/>
                    <a:pt x="6" y="275"/>
                  </a:cubicBezTo>
                  <a:cubicBezTo>
                    <a:pt x="5" y="276"/>
                    <a:pt x="5" y="278"/>
                    <a:pt x="4" y="280"/>
                  </a:cubicBezTo>
                  <a:cubicBezTo>
                    <a:pt x="4" y="282"/>
                    <a:pt x="3" y="285"/>
                    <a:pt x="2" y="286"/>
                  </a:cubicBezTo>
                  <a:cubicBezTo>
                    <a:pt x="0" y="288"/>
                    <a:pt x="1" y="291"/>
                    <a:pt x="2" y="293"/>
                  </a:cubicBezTo>
                  <a:cubicBezTo>
                    <a:pt x="4" y="295"/>
                    <a:pt x="7" y="297"/>
                    <a:pt x="8" y="298"/>
                  </a:cubicBezTo>
                  <a:cubicBezTo>
                    <a:pt x="10" y="299"/>
                    <a:pt x="10" y="300"/>
                    <a:pt x="10" y="301"/>
                  </a:cubicBezTo>
                  <a:cubicBezTo>
                    <a:pt x="10" y="302"/>
                    <a:pt x="10" y="303"/>
                    <a:pt x="10" y="304"/>
                  </a:cubicBezTo>
                  <a:cubicBezTo>
                    <a:pt x="10" y="305"/>
                    <a:pt x="10" y="307"/>
                    <a:pt x="10" y="307"/>
                  </a:cubicBezTo>
                  <a:cubicBezTo>
                    <a:pt x="10" y="308"/>
                    <a:pt x="11" y="310"/>
                    <a:pt x="12" y="311"/>
                  </a:cubicBezTo>
                  <a:cubicBezTo>
                    <a:pt x="13" y="312"/>
                    <a:pt x="15" y="312"/>
                    <a:pt x="17" y="311"/>
                  </a:cubicBezTo>
                  <a:cubicBezTo>
                    <a:pt x="18" y="311"/>
                    <a:pt x="19" y="311"/>
                    <a:pt x="21" y="309"/>
                  </a:cubicBezTo>
                  <a:cubicBezTo>
                    <a:pt x="23" y="307"/>
                    <a:pt x="26" y="307"/>
                    <a:pt x="27" y="307"/>
                  </a:cubicBezTo>
                  <a:cubicBezTo>
                    <a:pt x="28" y="308"/>
                    <a:pt x="31" y="309"/>
                    <a:pt x="33" y="309"/>
                  </a:cubicBezTo>
                  <a:cubicBezTo>
                    <a:pt x="34" y="310"/>
                    <a:pt x="36" y="310"/>
                    <a:pt x="38" y="309"/>
                  </a:cubicBezTo>
                  <a:cubicBezTo>
                    <a:pt x="40" y="308"/>
                    <a:pt x="41" y="308"/>
                    <a:pt x="42" y="309"/>
                  </a:cubicBezTo>
                  <a:cubicBezTo>
                    <a:pt x="42" y="311"/>
                    <a:pt x="42" y="313"/>
                    <a:pt x="41" y="314"/>
                  </a:cubicBezTo>
                  <a:cubicBezTo>
                    <a:pt x="40" y="316"/>
                    <a:pt x="39" y="318"/>
                    <a:pt x="37" y="318"/>
                  </a:cubicBezTo>
                  <a:cubicBezTo>
                    <a:pt x="37" y="318"/>
                    <a:pt x="36" y="319"/>
                    <a:pt x="36" y="320"/>
                  </a:cubicBezTo>
                  <a:cubicBezTo>
                    <a:pt x="36" y="321"/>
                    <a:pt x="36" y="324"/>
                    <a:pt x="36" y="325"/>
                  </a:cubicBezTo>
                  <a:cubicBezTo>
                    <a:pt x="37" y="327"/>
                    <a:pt x="36" y="328"/>
                    <a:pt x="34" y="328"/>
                  </a:cubicBezTo>
                  <a:cubicBezTo>
                    <a:pt x="33" y="328"/>
                    <a:pt x="31" y="327"/>
                    <a:pt x="31" y="326"/>
                  </a:cubicBezTo>
                  <a:cubicBezTo>
                    <a:pt x="30" y="325"/>
                    <a:pt x="29" y="324"/>
                    <a:pt x="28" y="324"/>
                  </a:cubicBezTo>
                  <a:cubicBezTo>
                    <a:pt x="27" y="324"/>
                    <a:pt x="24" y="324"/>
                    <a:pt x="22" y="324"/>
                  </a:cubicBezTo>
                  <a:cubicBezTo>
                    <a:pt x="21" y="323"/>
                    <a:pt x="18" y="322"/>
                    <a:pt x="17" y="322"/>
                  </a:cubicBezTo>
                  <a:cubicBezTo>
                    <a:pt x="15" y="322"/>
                    <a:pt x="14" y="320"/>
                    <a:pt x="13" y="319"/>
                  </a:cubicBezTo>
                  <a:cubicBezTo>
                    <a:pt x="13" y="318"/>
                    <a:pt x="12" y="317"/>
                    <a:pt x="10" y="316"/>
                  </a:cubicBezTo>
                  <a:cubicBezTo>
                    <a:pt x="9" y="316"/>
                    <a:pt x="8" y="317"/>
                    <a:pt x="9" y="318"/>
                  </a:cubicBezTo>
                  <a:cubicBezTo>
                    <a:pt x="10" y="320"/>
                    <a:pt x="11" y="322"/>
                    <a:pt x="11" y="323"/>
                  </a:cubicBezTo>
                  <a:cubicBezTo>
                    <a:pt x="12" y="323"/>
                    <a:pt x="12" y="324"/>
                    <a:pt x="13" y="325"/>
                  </a:cubicBezTo>
                  <a:cubicBezTo>
                    <a:pt x="13" y="326"/>
                    <a:pt x="13" y="328"/>
                    <a:pt x="14" y="328"/>
                  </a:cubicBezTo>
                  <a:cubicBezTo>
                    <a:pt x="15" y="328"/>
                    <a:pt x="15" y="330"/>
                    <a:pt x="15" y="332"/>
                  </a:cubicBezTo>
                  <a:cubicBezTo>
                    <a:pt x="14" y="334"/>
                    <a:pt x="14" y="335"/>
                    <a:pt x="14" y="337"/>
                  </a:cubicBezTo>
                  <a:cubicBezTo>
                    <a:pt x="14" y="338"/>
                    <a:pt x="14" y="339"/>
                    <a:pt x="17" y="338"/>
                  </a:cubicBezTo>
                  <a:cubicBezTo>
                    <a:pt x="20" y="338"/>
                    <a:pt x="22" y="336"/>
                    <a:pt x="22" y="334"/>
                  </a:cubicBezTo>
                  <a:cubicBezTo>
                    <a:pt x="22" y="333"/>
                    <a:pt x="24" y="332"/>
                    <a:pt x="26" y="332"/>
                  </a:cubicBezTo>
                  <a:cubicBezTo>
                    <a:pt x="28" y="333"/>
                    <a:pt x="30" y="333"/>
                    <a:pt x="32" y="334"/>
                  </a:cubicBezTo>
                  <a:cubicBezTo>
                    <a:pt x="33" y="334"/>
                    <a:pt x="36" y="334"/>
                    <a:pt x="37" y="335"/>
                  </a:cubicBezTo>
                  <a:cubicBezTo>
                    <a:pt x="38" y="335"/>
                    <a:pt x="39" y="336"/>
                    <a:pt x="39" y="337"/>
                  </a:cubicBezTo>
                  <a:cubicBezTo>
                    <a:pt x="39" y="338"/>
                    <a:pt x="39" y="341"/>
                    <a:pt x="39" y="341"/>
                  </a:cubicBezTo>
                  <a:cubicBezTo>
                    <a:pt x="39" y="342"/>
                    <a:pt x="40" y="343"/>
                    <a:pt x="41" y="343"/>
                  </a:cubicBezTo>
                  <a:cubicBezTo>
                    <a:pt x="42" y="343"/>
                    <a:pt x="44" y="342"/>
                    <a:pt x="46" y="342"/>
                  </a:cubicBezTo>
                  <a:cubicBezTo>
                    <a:pt x="47" y="341"/>
                    <a:pt x="48" y="340"/>
                    <a:pt x="50" y="339"/>
                  </a:cubicBezTo>
                  <a:cubicBezTo>
                    <a:pt x="51" y="339"/>
                    <a:pt x="53" y="338"/>
                    <a:pt x="56" y="337"/>
                  </a:cubicBezTo>
                  <a:cubicBezTo>
                    <a:pt x="57" y="336"/>
                    <a:pt x="60" y="334"/>
                    <a:pt x="60" y="332"/>
                  </a:cubicBezTo>
                  <a:cubicBezTo>
                    <a:pt x="61" y="331"/>
                    <a:pt x="63" y="330"/>
                    <a:pt x="64" y="330"/>
                  </a:cubicBezTo>
                  <a:cubicBezTo>
                    <a:pt x="65" y="329"/>
                    <a:pt x="67" y="330"/>
                    <a:pt x="67" y="331"/>
                  </a:cubicBezTo>
                  <a:cubicBezTo>
                    <a:pt x="67" y="332"/>
                    <a:pt x="68" y="333"/>
                    <a:pt x="69" y="333"/>
                  </a:cubicBezTo>
                  <a:cubicBezTo>
                    <a:pt x="70" y="332"/>
                    <a:pt x="72" y="332"/>
                    <a:pt x="72" y="333"/>
                  </a:cubicBezTo>
                  <a:cubicBezTo>
                    <a:pt x="74" y="333"/>
                    <a:pt x="76" y="335"/>
                    <a:pt x="77" y="336"/>
                  </a:cubicBezTo>
                  <a:cubicBezTo>
                    <a:pt x="77" y="337"/>
                    <a:pt x="78" y="340"/>
                    <a:pt x="77" y="341"/>
                  </a:cubicBezTo>
                  <a:cubicBezTo>
                    <a:pt x="77" y="342"/>
                    <a:pt x="77" y="344"/>
                    <a:pt x="79" y="345"/>
                  </a:cubicBezTo>
                  <a:cubicBezTo>
                    <a:pt x="80" y="345"/>
                    <a:pt x="82" y="347"/>
                    <a:pt x="83" y="347"/>
                  </a:cubicBezTo>
                  <a:cubicBezTo>
                    <a:pt x="84" y="348"/>
                    <a:pt x="88" y="349"/>
                    <a:pt x="90" y="348"/>
                  </a:cubicBezTo>
                  <a:cubicBezTo>
                    <a:pt x="91" y="348"/>
                    <a:pt x="93" y="349"/>
                    <a:pt x="93" y="351"/>
                  </a:cubicBezTo>
                  <a:cubicBezTo>
                    <a:pt x="92" y="353"/>
                    <a:pt x="92" y="355"/>
                    <a:pt x="93" y="357"/>
                  </a:cubicBezTo>
                  <a:cubicBezTo>
                    <a:pt x="93" y="359"/>
                    <a:pt x="94" y="360"/>
                    <a:pt x="95" y="361"/>
                  </a:cubicBezTo>
                  <a:cubicBezTo>
                    <a:pt x="95" y="362"/>
                    <a:pt x="96" y="363"/>
                    <a:pt x="97" y="363"/>
                  </a:cubicBezTo>
                  <a:cubicBezTo>
                    <a:pt x="98" y="363"/>
                    <a:pt x="101" y="364"/>
                    <a:pt x="101" y="364"/>
                  </a:cubicBezTo>
                  <a:cubicBezTo>
                    <a:pt x="103" y="364"/>
                    <a:pt x="104" y="365"/>
                    <a:pt x="103" y="366"/>
                  </a:cubicBezTo>
                  <a:cubicBezTo>
                    <a:pt x="103" y="367"/>
                    <a:pt x="102" y="369"/>
                    <a:pt x="101" y="370"/>
                  </a:cubicBezTo>
                  <a:cubicBezTo>
                    <a:pt x="101" y="372"/>
                    <a:pt x="101" y="375"/>
                    <a:pt x="101" y="375"/>
                  </a:cubicBezTo>
                  <a:cubicBezTo>
                    <a:pt x="101" y="377"/>
                    <a:pt x="100" y="379"/>
                    <a:pt x="99" y="380"/>
                  </a:cubicBezTo>
                  <a:cubicBezTo>
                    <a:pt x="98" y="381"/>
                    <a:pt x="98" y="383"/>
                    <a:pt x="98" y="384"/>
                  </a:cubicBezTo>
                  <a:cubicBezTo>
                    <a:pt x="99" y="385"/>
                    <a:pt x="99" y="386"/>
                    <a:pt x="99" y="388"/>
                  </a:cubicBezTo>
                  <a:cubicBezTo>
                    <a:pt x="100" y="389"/>
                    <a:pt x="99" y="389"/>
                    <a:pt x="98" y="389"/>
                  </a:cubicBezTo>
                  <a:cubicBezTo>
                    <a:pt x="96" y="389"/>
                    <a:pt x="95" y="388"/>
                    <a:pt x="94" y="387"/>
                  </a:cubicBezTo>
                  <a:cubicBezTo>
                    <a:pt x="93" y="387"/>
                    <a:pt x="91" y="387"/>
                    <a:pt x="91" y="388"/>
                  </a:cubicBezTo>
                  <a:cubicBezTo>
                    <a:pt x="90" y="388"/>
                    <a:pt x="89" y="390"/>
                    <a:pt x="88" y="393"/>
                  </a:cubicBezTo>
                  <a:cubicBezTo>
                    <a:pt x="88" y="394"/>
                    <a:pt x="87" y="397"/>
                    <a:pt x="87" y="397"/>
                  </a:cubicBezTo>
                  <a:cubicBezTo>
                    <a:pt x="87" y="397"/>
                    <a:pt x="88" y="398"/>
                    <a:pt x="90" y="399"/>
                  </a:cubicBezTo>
                  <a:cubicBezTo>
                    <a:pt x="92" y="400"/>
                    <a:pt x="95" y="401"/>
                    <a:pt x="96" y="400"/>
                  </a:cubicBezTo>
                  <a:cubicBezTo>
                    <a:pt x="97" y="400"/>
                    <a:pt x="100" y="398"/>
                    <a:pt x="102" y="397"/>
                  </a:cubicBezTo>
                  <a:cubicBezTo>
                    <a:pt x="104" y="395"/>
                    <a:pt x="105" y="392"/>
                    <a:pt x="106" y="391"/>
                  </a:cubicBezTo>
                  <a:cubicBezTo>
                    <a:pt x="107" y="390"/>
                    <a:pt x="108" y="387"/>
                    <a:pt x="108" y="385"/>
                  </a:cubicBezTo>
                  <a:cubicBezTo>
                    <a:pt x="109" y="385"/>
                    <a:pt x="109" y="382"/>
                    <a:pt x="110" y="381"/>
                  </a:cubicBezTo>
                  <a:cubicBezTo>
                    <a:pt x="110" y="380"/>
                    <a:pt x="112" y="379"/>
                    <a:pt x="114" y="378"/>
                  </a:cubicBezTo>
                  <a:cubicBezTo>
                    <a:pt x="117" y="378"/>
                    <a:pt x="119" y="378"/>
                    <a:pt x="120" y="377"/>
                  </a:cubicBezTo>
                  <a:cubicBezTo>
                    <a:pt x="121" y="377"/>
                    <a:pt x="124" y="378"/>
                    <a:pt x="125" y="378"/>
                  </a:cubicBezTo>
                  <a:cubicBezTo>
                    <a:pt x="127" y="379"/>
                    <a:pt x="128" y="379"/>
                    <a:pt x="130" y="379"/>
                  </a:cubicBezTo>
                  <a:cubicBezTo>
                    <a:pt x="132" y="380"/>
                    <a:pt x="134" y="380"/>
                    <a:pt x="135" y="379"/>
                  </a:cubicBezTo>
                  <a:cubicBezTo>
                    <a:pt x="136" y="379"/>
                    <a:pt x="137" y="377"/>
                    <a:pt x="138" y="376"/>
                  </a:cubicBezTo>
                  <a:cubicBezTo>
                    <a:pt x="139" y="375"/>
                    <a:pt x="141" y="374"/>
                    <a:pt x="143" y="374"/>
                  </a:cubicBezTo>
                  <a:cubicBezTo>
                    <a:pt x="144" y="374"/>
                    <a:pt x="146" y="373"/>
                    <a:pt x="147" y="373"/>
                  </a:cubicBezTo>
                  <a:cubicBezTo>
                    <a:pt x="148" y="373"/>
                    <a:pt x="150" y="373"/>
                    <a:pt x="150" y="372"/>
                  </a:cubicBezTo>
                  <a:cubicBezTo>
                    <a:pt x="151" y="371"/>
                    <a:pt x="152" y="370"/>
                    <a:pt x="152" y="369"/>
                  </a:cubicBezTo>
                  <a:cubicBezTo>
                    <a:pt x="154" y="368"/>
                    <a:pt x="155" y="366"/>
                    <a:pt x="156" y="365"/>
                  </a:cubicBezTo>
                  <a:cubicBezTo>
                    <a:pt x="156" y="363"/>
                    <a:pt x="158" y="362"/>
                    <a:pt x="159" y="362"/>
                  </a:cubicBezTo>
                  <a:cubicBezTo>
                    <a:pt x="160" y="363"/>
                    <a:pt x="161" y="364"/>
                    <a:pt x="162" y="364"/>
                  </a:cubicBezTo>
                  <a:cubicBezTo>
                    <a:pt x="163" y="365"/>
                    <a:pt x="165" y="365"/>
                    <a:pt x="167" y="365"/>
                  </a:cubicBezTo>
                  <a:cubicBezTo>
                    <a:pt x="168" y="365"/>
                    <a:pt x="170" y="365"/>
                    <a:pt x="171" y="366"/>
                  </a:cubicBezTo>
                  <a:cubicBezTo>
                    <a:pt x="173" y="366"/>
                    <a:pt x="175" y="366"/>
                    <a:pt x="177" y="365"/>
                  </a:cubicBezTo>
                  <a:cubicBezTo>
                    <a:pt x="178" y="364"/>
                    <a:pt x="181" y="362"/>
                    <a:pt x="183" y="362"/>
                  </a:cubicBezTo>
                  <a:cubicBezTo>
                    <a:pt x="184" y="361"/>
                    <a:pt x="184" y="360"/>
                    <a:pt x="184" y="359"/>
                  </a:cubicBezTo>
                  <a:cubicBezTo>
                    <a:pt x="184" y="358"/>
                    <a:pt x="185" y="357"/>
                    <a:pt x="186" y="356"/>
                  </a:cubicBezTo>
                  <a:cubicBezTo>
                    <a:pt x="187" y="355"/>
                    <a:pt x="190" y="355"/>
                    <a:pt x="193" y="355"/>
                  </a:cubicBezTo>
                  <a:cubicBezTo>
                    <a:pt x="196" y="355"/>
                    <a:pt x="198" y="355"/>
                    <a:pt x="198" y="355"/>
                  </a:cubicBezTo>
                  <a:cubicBezTo>
                    <a:pt x="197" y="354"/>
                    <a:pt x="196" y="354"/>
                    <a:pt x="195" y="354"/>
                  </a:cubicBezTo>
                  <a:cubicBezTo>
                    <a:pt x="194" y="354"/>
                    <a:pt x="192" y="353"/>
                    <a:pt x="191" y="352"/>
                  </a:cubicBezTo>
                  <a:cubicBezTo>
                    <a:pt x="190" y="351"/>
                    <a:pt x="189" y="350"/>
                    <a:pt x="189" y="349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2" y="349"/>
                    <a:pt x="192" y="348"/>
                    <a:pt x="192" y="347"/>
                  </a:cubicBezTo>
                  <a:cubicBezTo>
                    <a:pt x="192" y="345"/>
                    <a:pt x="193" y="345"/>
                    <a:pt x="194" y="347"/>
                  </a:cubicBezTo>
                  <a:cubicBezTo>
                    <a:pt x="195" y="348"/>
                    <a:pt x="196" y="348"/>
                    <a:pt x="197" y="349"/>
                  </a:cubicBezTo>
                  <a:cubicBezTo>
                    <a:pt x="197" y="350"/>
                    <a:pt x="198" y="350"/>
                    <a:pt x="199" y="351"/>
                  </a:cubicBezTo>
                  <a:cubicBezTo>
                    <a:pt x="200" y="352"/>
                    <a:pt x="200" y="351"/>
                    <a:pt x="199" y="349"/>
                  </a:cubicBezTo>
                  <a:cubicBezTo>
                    <a:pt x="199" y="348"/>
                    <a:pt x="198" y="346"/>
                    <a:pt x="198" y="345"/>
                  </a:cubicBezTo>
                  <a:cubicBezTo>
                    <a:pt x="198" y="344"/>
                    <a:pt x="199" y="343"/>
                    <a:pt x="199" y="341"/>
                  </a:cubicBezTo>
                  <a:cubicBezTo>
                    <a:pt x="199" y="340"/>
                    <a:pt x="199" y="337"/>
                    <a:pt x="199" y="337"/>
                  </a:cubicBezTo>
                  <a:cubicBezTo>
                    <a:pt x="198" y="335"/>
                    <a:pt x="197" y="333"/>
                    <a:pt x="197" y="332"/>
                  </a:cubicBezTo>
                  <a:cubicBezTo>
                    <a:pt x="196" y="331"/>
                    <a:pt x="195" y="328"/>
                    <a:pt x="194" y="327"/>
                  </a:cubicBezTo>
                  <a:cubicBezTo>
                    <a:pt x="194" y="326"/>
                    <a:pt x="193" y="322"/>
                    <a:pt x="193" y="321"/>
                  </a:cubicBezTo>
                  <a:cubicBezTo>
                    <a:pt x="193" y="318"/>
                    <a:pt x="192" y="316"/>
                    <a:pt x="192" y="316"/>
                  </a:cubicBezTo>
                  <a:cubicBezTo>
                    <a:pt x="191" y="316"/>
                    <a:pt x="190" y="316"/>
                    <a:pt x="191" y="315"/>
                  </a:cubicBezTo>
                  <a:cubicBezTo>
                    <a:pt x="191" y="314"/>
                    <a:pt x="192" y="312"/>
                    <a:pt x="193" y="310"/>
                  </a:cubicBezTo>
                  <a:cubicBezTo>
                    <a:pt x="195" y="310"/>
                    <a:pt x="196" y="308"/>
                    <a:pt x="196" y="306"/>
                  </a:cubicBezTo>
                  <a:cubicBezTo>
                    <a:pt x="196" y="305"/>
                    <a:pt x="196" y="303"/>
                    <a:pt x="196" y="301"/>
                  </a:cubicBezTo>
                  <a:cubicBezTo>
                    <a:pt x="196" y="299"/>
                    <a:pt x="195" y="298"/>
                    <a:pt x="195" y="297"/>
                  </a:cubicBezTo>
                  <a:cubicBezTo>
                    <a:pt x="194" y="297"/>
                    <a:pt x="194" y="296"/>
                    <a:pt x="194" y="295"/>
                  </a:cubicBezTo>
                  <a:cubicBezTo>
                    <a:pt x="195" y="293"/>
                    <a:pt x="195" y="293"/>
                    <a:pt x="194" y="292"/>
                  </a:cubicBezTo>
                  <a:cubicBezTo>
                    <a:pt x="193" y="291"/>
                    <a:pt x="193" y="290"/>
                    <a:pt x="192" y="289"/>
                  </a:cubicBezTo>
                  <a:cubicBezTo>
                    <a:pt x="191" y="289"/>
                    <a:pt x="191" y="288"/>
                    <a:pt x="191" y="287"/>
                  </a:cubicBezTo>
                  <a:cubicBezTo>
                    <a:pt x="191" y="285"/>
                    <a:pt x="191" y="283"/>
                    <a:pt x="190" y="282"/>
                  </a:cubicBezTo>
                  <a:cubicBezTo>
                    <a:pt x="190" y="280"/>
                    <a:pt x="189" y="277"/>
                    <a:pt x="189" y="274"/>
                  </a:cubicBezTo>
                  <a:cubicBezTo>
                    <a:pt x="189" y="272"/>
                    <a:pt x="189" y="269"/>
                    <a:pt x="189" y="267"/>
                  </a:cubicBezTo>
                  <a:cubicBezTo>
                    <a:pt x="189" y="265"/>
                    <a:pt x="190" y="262"/>
                    <a:pt x="191" y="261"/>
                  </a:cubicBezTo>
                  <a:cubicBezTo>
                    <a:pt x="191" y="260"/>
                    <a:pt x="191" y="257"/>
                    <a:pt x="191" y="255"/>
                  </a:cubicBezTo>
                  <a:cubicBezTo>
                    <a:pt x="192" y="253"/>
                    <a:pt x="193" y="250"/>
                    <a:pt x="194" y="249"/>
                  </a:cubicBezTo>
                  <a:cubicBezTo>
                    <a:pt x="196" y="248"/>
                    <a:pt x="197" y="245"/>
                    <a:pt x="198" y="243"/>
                  </a:cubicBezTo>
                  <a:cubicBezTo>
                    <a:pt x="198" y="241"/>
                    <a:pt x="199" y="237"/>
                    <a:pt x="201" y="235"/>
                  </a:cubicBezTo>
                  <a:cubicBezTo>
                    <a:pt x="203" y="233"/>
                    <a:pt x="205" y="231"/>
                    <a:pt x="207" y="230"/>
                  </a:cubicBezTo>
                  <a:cubicBezTo>
                    <a:pt x="209" y="228"/>
                    <a:pt x="212" y="227"/>
                    <a:pt x="213" y="226"/>
                  </a:cubicBezTo>
                  <a:cubicBezTo>
                    <a:pt x="215" y="225"/>
                    <a:pt x="218" y="224"/>
                    <a:pt x="221" y="223"/>
                  </a:cubicBezTo>
                  <a:cubicBezTo>
                    <a:pt x="223" y="222"/>
                    <a:pt x="226" y="222"/>
                    <a:pt x="228" y="222"/>
                  </a:cubicBezTo>
                  <a:cubicBezTo>
                    <a:pt x="229" y="222"/>
                    <a:pt x="230" y="223"/>
                    <a:pt x="230" y="224"/>
                  </a:cubicBezTo>
                  <a:cubicBezTo>
                    <a:pt x="230" y="225"/>
                    <a:pt x="231" y="227"/>
                    <a:pt x="231" y="228"/>
                  </a:cubicBezTo>
                  <a:cubicBezTo>
                    <a:pt x="231" y="229"/>
                    <a:pt x="231" y="230"/>
                    <a:pt x="231" y="230"/>
                  </a:cubicBezTo>
                  <a:cubicBezTo>
                    <a:pt x="231" y="230"/>
                    <a:pt x="231" y="230"/>
                    <a:pt x="233" y="229"/>
                  </a:cubicBezTo>
                  <a:cubicBezTo>
                    <a:pt x="234" y="229"/>
                    <a:pt x="235" y="229"/>
                    <a:pt x="236" y="230"/>
                  </a:cubicBezTo>
                  <a:cubicBezTo>
                    <a:pt x="237" y="230"/>
                    <a:pt x="238" y="231"/>
                    <a:pt x="239" y="231"/>
                  </a:cubicBezTo>
                  <a:cubicBezTo>
                    <a:pt x="239" y="231"/>
                    <a:pt x="240" y="230"/>
                    <a:pt x="241" y="229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42" y="228"/>
                    <a:pt x="242" y="227"/>
                    <a:pt x="243" y="225"/>
                  </a:cubicBezTo>
                  <a:cubicBezTo>
                    <a:pt x="243" y="225"/>
                    <a:pt x="245" y="222"/>
                    <a:pt x="247" y="221"/>
                  </a:cubicBezTo>
                  <a:cubicBezTo>
                    <a:pt x="248" y="220"/>
                    <a:pt x="250" y="218"/>
                    <a:pt x="251" y="216"/>
                  </a:cubicBezTo>
                  <a:cubicBezTo>
                    <a:pt x="251" y="214"/>
                    <a:pt x="252" y="211"/>
                    <a:pt x="253" y="209"/>
                  </a:cubicBezTo>
                  <a:cubicBezTo>
                    <a:pt x="254" y="207"/>
                    <a:pt x="254" y="205"/>
                    <a:pt x="255" y="204"/>
                  </a:cubicBezTo>
                  <a:cubicBezTo>
                    <a:pt x="256" y="202"/>
                    <a:pt x="257" y="200"/>
                    <a:pt x="257" y="200"/>
                  </a:cubicBezTo>
                  <a:cubicBezTo>
                    <a:pt x="258" y="199"/>
                    <a:pt x="259" y="197"/>
                    <a:pt x="260" y="197"/>
                  </a:cubicBezTo>
                  <a:cubicBezTo>
                    <a:pt x="261" y="196"/>
                    <a:pt x="262" y="196"/>
                    <a:pt x="264" y="196"/>
                  </a:cubicBezTo>
                  <a:cubicBezTo>
                    <a:pt x="265" y="196"/>
                    <a:pt x="268" y="197"/>
                    <a:pt x="269" y="197"/>
                  </a:cubicBezTo>
                  <a:cubicBezTo>
                    <a:pt x="269" y="197"/>
                    <a:pt x="272" y="197"/>
                    <a:pt x="274" y="197"/>
                  </a:cubicBezTo>
                  <a:cubicBezTo>
                    <a:pt x="276" y="197"/>
                    <a:pt x="278" y="197"/>
                    <a:pt x="279" y="198"/>
                  </a:cubicBezTo>
                  <a:cubicBezTo>
                    <a:pt x="281" y="198"/>
                    <a:pt x="282" y="198"/>
                    <a:pt x="282" y="198"/>
                  </a:cubicBezTo>
                  <a:cubicBezTo>
                    <a:pt x="282" y="198"/>
                    <a:pt x="284" y="198"/>
                    <a:pt x="286" y="197"/>
                  </a:cubicBezTo>
                  <a:cubicBezTo>
                    <a:pt x="287" y="196"/>
                    <a:pt x="290" y="195"/>
                    <a:pt x="293" y="195"/>
                  </a:cubicBezTo>
                  <a:cubicBezTo>
                    <a:pt x="295" y="193"/>
                    <a:pt x="299" y="192"/>
                    <a:pt x="302" y="191"/>
                  </a:cubicBezTo>
                  <a:cubicBezTo>
                    <a:pt x="303" y="190"/>
                    <a:pt x="306" y="188"/>
                    <a:pt x="308" y="187"/>
                  </a:cubicBezTo>
                  <a:cubicBezTo>
                    <a:pt x="309" y="186"/>
                    <a:pt x="311" y="186"/>
                    <a:pt x="312" y="185"/>
                  </a:cubicBezTo>
                  <a:cubicBezTo>
                    <a:pt x="314" y="184"/>
                    <a:pt x="315" y="182"/>
                    <a:pt x="315" y="181"/>
                  </a:cubicBezTo>
                  <a:cubicBezTo>
                    <a:pt x="316" y="180"/>
                    <a:pt x="316" y="179"/>
                    <a:pt x="316" y="179"/>
                  </a:cubicBezTo>
                  <a:cubicBezTo>
                    <a:pt x="316" y="179"/>
                    <a:pt x="316" y="178"/>
                    <a:pt x="317" y="176"/>
                  </a:cubicBezTo>
                  <a:cubicBezTo>
                    <a:pt x="317" y="175"/>
                    <a:pt x="317" y="174"/>
                    <a:pt x="317" y="174"/>
                  </a:cubicBezTo>
                  <a:cubicBezTo>
                    <a:pt x="310" y="173"/>
                    <a:pt x="310" y="173"/>
                    <a:pt x="310" y="173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8"/>
                    <a:pt x="314" y="168"/>
                    <a:pt x="314" y="167"/>
                  </a:cubicBezTo>
                  <a:cubicBezTo>
                    <a:pt x="314" y="167"/>
                    <a:pt x="313" y="165"/>
                    <a:pt x="313" y="164"/>
                  </a:cubicBezTo>
                  <a:cubicBezTo>
                    <a:pt x="313" y="162"/>
                    <a:pt x="315" y="159"/>
                    <a:pt x="316" y="157"/>
                  </a:cubicBezTo>
                  <a:cubicBezTo>
                    <a:pt x="317" y="154"/>
                    <a:pt x="321" y="151"/>
                    <a:pt x="323" y="150"/>
                  </a:cubicBezTo>
                  <a:cubicBezTo>
                    <a:pt x="324" y="149"/>
                    <a:pt x="327" y="146"/>
                    <a:pt x="329" y="145"/>
                  </a:cubicBezTo>
                  <a:cubicBezTo>
                    <a:pt x="330" y="144"/>
                    <a:pt x="332" y="143"/>
                    <a:pt x="335" y="142"/>
                  </a:cubicBezTo>
                  <a:cubicBezTo>
                    <a:pt x="337" y="141"/>
                    <a:pt x="340" y="139"/>
                    <a:pt x="343" y="138"/>
                  </a:cubicBezTo>
                  <a:cubicBezTo>
                    <a:pt x="346" y="137"/>
                    <a:pt x="348" y="136"/>
                    <a:pt x="350" y="135"/>
                  </a:cubicBezTo>
                  <a:cubicBezTo>
                    <a:pt x="351" y="134"/>
                    <a:pt x="354" y="132"/>
                    <a:pt x="356" y="131"/>
                  </a:cubicBezTo>
                  <a:cubicBezTo>
                    <a:pt x="358" y="130"/>
                    <a:pt x="361" y="128"/>
                    <a:pt x="363" y="128"/>
                  </a:cubicBezTo>
                  <a:cubicBezTo>
                    <a:pt x="364" y="127"/>
                    <a:pt x="366" y="126"/>
                    <a:pt x="367" y="124"/>
                  </a:cubicBezTo>
                  <a:cubicBezTo>
                    <a:pt x="368" y="123"/>
                    <a:pt x="370" y="121"/>
                    <a:pt x="371" y="121"/>
                  </a:cubicBezTo>
                  <a:cubicBezTo>
                    <a:pt x="371" y="119"/>
                    <a:pt x="373" y="117"/>
                    <a:pt x="374" y="116"/>
                  </a:cubicBezTo>
                  <a:cubicBezTo>
                    <a:pt x="375" y="115"/>
                    <a:pt x="377" y="112"/>
                    <a:pt x="378" y="110"/>
                  </a:cubicBezTo>
                  <a:cubicBezTo>
                    <a:pt x="379" y="109"/>
                    <a:pt x="381" y="106"/>
                    <a:pt x="382" y="104"/>
                  </a:cubicBezTo>
                  <a:cubicBezTo>
                    <a:pt x="384" y="102"/>
                    <a:pt x="386" y="101"/>
                    <a:pt x="387" y="100"/>
                  </a:cubicBezTo>
                  <a:cubicBezTo>
                    <a:pt x="389" y="98"/>
                    <a:pt x="392" y="96"/>
                    <a:pt x="394" y="95"/>
                  </a:cubicBezTo>
                  <a:cubicBezTo>
                    <a:pt x="397" y="93"/>
                    <a:pt x="402" y="91"/>
                    <a:pt x="404" y="90"/>
                  </a:cubicBezTo>
                  <a:cubicBezTo>
                    <a:pt x="406" y="89"/>
                    <a:pt x="410" y="88"/>
                    <a:pt x="410" y="87"/>
                  </a:cubicBezTo>
                  <a:cubicBezTo>
                    <a:pt x="412" y="87"/>
                    <a:pt x="414" y="86"/>
                    <a:pt x="415" y="85"/>
                  </a:cubicBezTo>
                  <a:cubicBezTo>
                    <a:pt x="416" y="84"/>
                    <a:pt x="417" y="82"/>
                    <a:pt x="418" y="80"/>
                  </a:cubicBezTo>
                  <a:cubicBezTo>
                    <a:pt x="418" y="79"/>
                    <a:pt x="420" y="76"/>
                    <a:pt x="421" y="75"/>
                  </a:cubicBezTo>
                  <a:cubicBezTo>
                    <a:pt x="422" y="74"/>
                    <a:pt x="425" y="72"/>
                    <a:pt x="425" y="71"/>
                  </a:cubicBezTo>
                  <a:cubicBezTo>
                    <a:pt x="427" y="70"/>
                    <a:pt x="429" y="67"/>
                    <a:pt x="431" y="65"/>
                  </a:cubicBezTo>
                  <a:cubicBezTo>
                    <a:pt x="432" y="63"/>
                    <a:pt x="434" y="61"/>
                    <a:pt x="436" y="59"/>
                  </a:cubicBezTo>
                  <a:cubicBezTo>
                    <a:pt x="437" y="57"/>
                    <a:pt x="439" y="55"/>
                    <a:pt x="441" y="54"/>
                  </a:cubicBezTo>
                  <a:cubicBezTo>
                    <a:pt x="441" y="52"/>
                    <a:pt x="443" y="49"/>
                    <a:pt x="445" y="48"/>
                  </a:cubicBezTo>
                  <a:cubicBezTo>
                    <a:pt x="447" y="46"/>
                    <a:pt x="448" y="44"/>
                    <a:pt x="448" y="43"/>
                  </a:cubicBezTo>
                  <a:cubicBezTo>
                    <a:pt x="449" y="42"/>
                    <a:pt x="449" y="42"/>
                    <a:pt x="449" y="40"/>
                  </a:cubicBezTo>
                  <a:cubicBezTo>
                    <a:pt x="449" y="39"/>
                    <a:pt x="450" y="36"/>
                    <a:pt x="452" y="36"/>
                  </a:cubicBezTo>
                  <a:cubicBezTo>
                    <a:pt x="453" y="35"/>
                    <a:pt x="454" y="34"/>
                    <a:pt x="455" y="32"/>
                  </a:cubicBezTo>
                  <a:cubicBezTo>
                    <a:pt x="455" y="32"/>
                    <a:pt x="452" y="33"/>
                    <a:pt x="449" y="3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Freeform 46">
              <a:extLst>
                <a:ext uri="{FF2B5EF4-FFF2-40B4-BE49-F238E27FC236}">
                  <a16:creationId xmlns:a16="http://schemas.microsoft.com/office/drawing/2014/main" id="{2E0CB504-27B6-6641-91B4-7ABEAEDF0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310" y="1880968"/>
              <a:ext cx="398670" cy="635118"/>
            </a:xfrm>
            <a:custGeom>
              <a:avLst/>
              <a:gdLst/>
              <a:ahLst/>
              <a:cxnLst>
                <a:cxn ang="0">
                  <a:pos x="10" y="171"/>
                </a:cxn>
                <a:cxn ang="0">
                  <a:pos x="17" y="191"/>
                </a:cxn>
                <a:cxn ang="0">
                  <a:pos x="20" y="206"/>
                </a:cxn>
                <a:cxn ang="0">
                  <a:pos x="10" y="219"/>
                </a:cxn>
                <a:cxn ang="0">
                  <a:pos x="12" y="233"/>
                </a:cxn>
                <a:cxn ang="0">
                  <a:pos x="19" y="245"/>
                </a:cxn>
                <a:cxn ang="0">
                  <a:pos x="34" y="260"/>
                </a:cxn>
                <a:cxn ang="0">
                  <a:pos x="17" y="264"/>
                </a:cxn>
                <a:cxn ang="0">
                  <a:pos x="2" y="281"/>
                </a:cxn>
                <a:cxn ang="0">
                  <a:pos x="2" y="303"/>
                </a:cxn>
                <a:cxn ang="0">
                  <a:pos x="20" y="313"/>
                </a:cxn>
                <a:cxn ang="0">
                  <a:pos x="36" y="330"/>
                </a:cxn>
                <a:cxn ang="0">
                  <a:pos x="40" y="350"/>
                </a:cxn>
                <a:cxn ang="0">
                  <a:pos x="67" y="338"/>
                </a:cxn>
                <a:cxn ang="0">
                  <a:pos x="79" y="319"/>
                </a:cxn>
                <a:cxn ang="0">
                  <a:pos x="95" y="299"/>
                </a:cxn>
                <a:cxn ang="0">
                  <a:pos x="108" y="286"/>
                </a:cxn>
                <a:cxn ang="0">
                  <a:pos x="104" y="261"/>
                </a:cxn>
                <a:cxn ang="0">
                  <a:pos x="95" y="238"/>
                </a:cxn>
                <a:cxn ang="0">
                  <a:pos x="87" y="225"/>
                </a:cxn>
                <a:cxn ang="0">
                  <a:pos x="110" y="234"/>
                </a:cxn>
                <a:cxn ang="0">
                  <a:pos x="131" y="236"/>
                </a:cxn>
                <a:cxn ang="0">
                  <a:pos x="120" y="223"/>
                </a:cxn>
                <a:cxn ang="0">
                  <a:pos x="115" y="199"/>
                </a:cxn>
                <a:cxn ang="0">
                  <a:pos x="124" y="175"/>
                </a:cxn>
                <a:cxn ang="0">
                  <a:pos x="145" y="163"/>
                </a:cxn>
                <a:cxn ang="0">
                  <a:pos x="164" y="152"/>
                </a:cxn>
                <a:cxn ang="0">
                  <a:pos x="169" y="139"/>
                </a:cxn>
                <a:cxn ang="0">
                  <a:pos x="178" y="119"/>
                </a:cxn>
                <a:cxn ang="0">
                  <a:pos x="184" y="102"/>
                </a:cxn>
                <a:cxn ang="0">
                  <a:pos x="204" y="83"/>
                </a:cxn>
                <a:cxn ang="0">
                  <a:pos x="218" y="63"/>
                </a:cxn>
                <a:cxn ang="0">
                  <a:pos x="200" y="41"/>
                </a:cxn>
                <a:cxn ang="0">
                  <a:pos x="197" y="27"/>
                </a:cxn>
                <a:cxn ang="0">
                  <a:pos x="183" y="16"/>
                </a:cxn>
                <a:cxn ang="0">
                  <a:pos x="169" y="0"/>
                </a:cxn>
                <a:cxn ang="0">
                  <a:pos x="152" y="11"/>
                </a:cxn>
                <a:cxn ang="0">
                  <a:pos x="132" y="14"/>
                </a:cxn>
                <a:cxn ang="0">
                  <a:pos x="119" y="22"/>
                </a:cxn>
                <a:cxn ang="0">
                  <a:pos x="95" y="22"/>
                </a:cxn>
                <a:cxn ang="0">
                  <a:pos x="79" y="22"/>
                </a:cxn>
                <a:cxn ang="0">
                  <a:pos x="72" y="23"/>
                </a:cxn>
                <a:cxn ang="0">
                  <a:pos x="73" y="39"/>
                </a:cxn>
                <a:cxn ang="0">
                  <a:pos x="86" y="39"/>
                </a:cxn>
                <a:cxn ang="0">
                  <a:pos x="99" y="47"/>
                </a:cxn>
                <a:cxn ang="0">
                  <a:pos x="97" y="61"/>
                </a:cxn>
                <a:cxn ang="0">
                  <a:pos x="84" y="74"/>
                </a:cxn>
                <a:cxn ang="0">
                  <a:pos x="75" y="89"/>
                </a:cxn>
                <a:cxn ang="0">
                  <a:pos x="62" y="97"/>
                </a:cxn>
                <a:cxn ang="0">
                  <a:pos x="47" y="99"/>
                </a:cxn>
                <a:cxn ang="0">
                  <a:pos x="42" y="110"/>
                </a:cxn>
                <a:cxn ang="0">
                  <a:pos x="32" y="124"/>
                </a:cxn>
                <a:cxn ang="0">
                  <a:pos x="26" y="137"/>
                </a:cxn>
                <a:cxn ang="0">
                  <a:pos x="24" y="151"/>
                </a:cxn>
                <a:cxn ang="0">
                  <a:pos x="21" y="157"/>
                </a:cxn>
              </a:cxnLst>
              <a:rect l="0" t="0" r="r" b="b"/>
              <a:pathLst>
                <a:path w="220" h="351">
                  <a:moveTo>
                    <a:pt x="21" y="159"/>
                  </a:moveTo>
                  <a:cubicBezTo>
                    <a:pt x="21" y="160"/>
                    <a:pt x="18" y="162"/>
                    <a:pt x="15" y="163"/>
                  </a:cubicBezTo>
                  <a:cubicBezTo>
                    <a:pt x="13" y="164"/>
                    <a:pt x="11" y="166"/>
                    <a:pt x="11" y="167"/>
                  </a:cubicBezTo>
                  <a:cubicBezTo>
                    <a:pt x="10" y="168"/>
                    <a:pt x="9" y="170"/>
                    <a:pt x="10" y="171"/>
                  </a:cubicBezTo>
                  <a:cubicBezTo>
                    <a:pt x="10" y="172"/>
                    <a:pt x="11" y="175"/>
                    <a:pt x="12" y="176"/>
                  </a:cubicBezTo>
                  <a:cubicBezTo>
                    <a:pt x="13" y="177"/>
                    <a:pt x="14" y="179"/>
                    <a:pt x="14" y="180"/>
                  </a:cubicBezTo>
                  <a:cubicBezTo>
                    <a:pt x="14" y="181"/>
                    <a:pt x="15" y="182"/>
                    <a:pt x="16" y="185"/>
                  </a:cubicBezTo>
                  <a:cubicBezTo>
                    <a:pt x="17" y="186"/>
                    <a:pt x="17" y="189"/>
                    <a:pt x="17" y="191"/>
                  </a:cubicBezTo>
                  <a:cubicBezTo>
                    <a:pt x="17" y="192"/>
                    <a:pt x="16" y="195"/>
                    <a:pt x="16" y="196"/>
                  </a:cubicBezTo>
                  <a:cubicBezTo>
                    <a:pt x="15" y="197"/>
                    <a:pt x="15" y="197"/>
                    <a:pt x="16" y="197"/>
                  </a:cubicBezTo>
                  <a:cubicBezTo>
                    <a:pt x="16" y="198"/>
                    <a:pt x="18" y="199"/>
                    <a:pt x="18" y="201"/>
                  </a:cubicBezTo>
                  <a:cubicBezTo>
                    <a:pt x="19" y="202"/>
                    <a:pt x="20" y="204"/>
                    <a:pt x="20" y="206"/>
                  </a:cubicBezTo>
                  <a:cubicBezTo>
                    <a:pt x="20" y="207"/>
                    <a:pt x="19" y="209"/>
                    <a:pt x="18" y="210"/>
                  </a:cubicBezTo>
                  <a:cubicBezTo>
                    <a:pt x="17" y="212"/>
                    <a:pt x="16" y="213"/>
                    <a:pt x="15" y="213"/>
                  </a:cubicBezTo>
                  <a:cubicBezTo>
                    <a:pt x="14" y="213"/>
                    <a:pt x="12" y="215"/>
                    <a:pt x="11" y="215"/>
                  </a:cubicBezTo>
                  <a:cubicBezTo>
                    <a:pt x="10" y="216"/>
                    <a:pt x="10" y="218"/>
                    <a:pt x="10" y="219"/>
                  </a:cubicBezTo>
                  <a:cubicBezTo>
                    <a:pt x="10" y="219"/>
                    <a:pt x="11" y="221"/>
                    <a:pt x="13" y="222"/>
                  </a:cubicBezTo>
                  <a:cubicBezTo>
                    <a:pt x="14" y="223"/>
                    <a:pt x="15" y="224"/>
                    <a:pt x="15" y="226"/>
                  </a:cubicBezTo>
                  <a:cubicBezTo>
                    <a:pt x="15" y="227"/>
                    <a:pt x="15" y="230"/>
                    <a:pt x="15" y="230"/>
                  </a:cubicBezTo>
                  <a:cubicBezTo>
                    <a:pt x="15" y="231"/>
                    <a:pt x="14" y="233"/>
                    <a:pt x="12" y="233"/>
                  </a:cubicBezTo>
                  <a:cubicBezTo>
                    <a:pt x="11" y="233"/>
                    <a:pt x="10" y="235"/>
                    <a:pt x="10" y="236"/>
                  </a:cubicBezTo>
                  <a:cubicBezTo>
                    <a:pt x="11" y="237"/>
                    <a:pt x="12" y="239"/>
                    <a:pt x="12" y="240"/>
                  </a:cubicBezTo>
                  <a:cubicBezTo>
                    <a:pt x="14" y="240"/>
                    <a:pt x="15" y="241"/>
                    <a:pt x="16" y="242"/>
                  </a:cubicBezTo>
                  <a:cubicBezTo>
                    <a:pt x="17" y="244"/>
                    <a:pt x="18" y="245"/>
                    <a:pt x="19" y="245"/>
                  </a:cubicBezTo>
                  <a:cubicBezTo>
                    <a:pt x="21" y="245"/>
                    <a:pt x="21" y="246"/>
                    <a:pt x="22" y="248"/>
                  </a:cubicBezTo>
                  <a:cubicBezTo>
                    <a:pt x="23" y="249"/>
                    <a:pt x="26" y="250"/>
                    <a:pt x="29" y="252"/>
                  </a:cubicBezTo>
                  <a:cubicBezTo>
                    <a:pt x="30" y="253"/>
                    <a:pt x="33" y="255"/>
                    <a:pt x="34" y="256"/>
                  </a:cubicBezTo>
                  <a:cubicBezTo>
                    <a:pt x="34" y="257"/>
                    <a:pt x="35" y="259"/>
                    <a:pt x="34" y="260"/>
                  </a:cubicBezTo>
                  <a:cubicBezTo>
                    <a:pt x="33" y="261"/>
                    <a:pt x="32" y="264"/>
                    <a:pt x="31" y="265"/>
                  </a:cubicBezTo>
                  <a:cubicBezTo>
                    <a:pt x="30" y="266"/>
                    <a:pt x="28" y="267"/>
                    <a:pt x="26" y="267"/>
                  </a:cubicBezTo>
                  <a:cubicBezTo>
                    <a:pt x="23" y="266"/>
                    <a:pt x="22" y="267"/>
                    <a:pt x="21" y="266"/>
                  </a:cubicBezTo>
                  <a:cubicBezTo>
                    <a:pt x="20" y="266"/>
                    <a:pt x="18" y="265"/>
                    <a:pt x="17" y="264"/>
                  </a:cubicBezTo>
                  <a:cubicBezTo>
                    <a:pt x="17" y="263"/>
                    <a:pt x="14" y="264"/>
                    <a:pt x="14" y="265"/>
                  </a:cubicBezTo>
                  <a:cubicBezTo>
                    <a:pt x="12" y="267"/>
                    <a:pt x="9" y="269"/>
                    <a:pt x="8" y="270"/>
                  </a:cubicBezTo>
                  <a:cubicBezTo>
                    <a:pt x="7" y="272"/>
                    <a:pt x="6" y="274"/>
                    <a:pt x="5" y="275"/>
                  </a:cubicBezTo>
                  <a:cubicBezTo>
                    <a:pt x="4" y="276"/>
                    <a:pt x="3" y="279"/>
                    <a:pt x="2" y="281"/>
                  </a:cubicBezTo>
                  <a:cubicBezTo>
                    <a:pt x="1" y="283"/>
                    <a:pt x="0" y="286"/>
                    <a:pt x="1" y="287"/>
                  </a:cubicBezTo>
                  <a:cubicBezTo>
                    <a:pt x="1" y="289"/>
                    <a:pt x="3" y="292"/>
                    <a:pt x="4" y="293"/>
                  </a:cubicBezTo>
                  <a:cubicBezTo>
                    <a:pt x="5" y="295"/>
                    <a:pt x="5" y="297"/>
                    <a:pt x="3" y="298"/>
                  </a:cubicBezTo>
                  <a:cubicBezTo>
                    <a:pt x="2" y="300"/>
                    <a:pt x="1" y="302"/>
                    <a:pt x="2" y="303"/>
                  </a:cubicBezTo>
                  <a:cubicBezTo>
                    <a:pt x="2" y="304"/>
                    <a:pt x="4" y="306"/>
                    <a:pt x="5" y="306"/>
                  </a:cubicBezTo>
                  <a:cubicBezTo>
                    <a:pt x="6" y="307"/>
                    <a:pt x="9" y="307"/>
                    <a:pt x="10" y="307"/>
                  </a:cubicBezTo>
                  <a:cubicBezTo>
                    <a:pt x="11" y="306"/>
                    <a:pt x="14" y="306"/>
                    <a:pt x="16" y="308"/>
                  </a:cubicBezTo>
                  <a:cubicBezTo>
                    <a:pt x="18" y="309"/>
                    <a:pt x="19" y="311"/>
                    <a:pt x="20" y="313"/>
                  </a:cubicBezTo>
                  <a:cubicBezTo>
                    <a:pt x="21" y="315"/>
                    <a:pt x="22" y="317"/>
                    <a:pt x="24" y="319"/>
                  </a:cubicBezTo>
                  <a:cubicBezTo>
                    <a:pt x="25" y="321"/>
                    <a:pt x="26" y="324"/>
                    <a:pt x="26" y="325"/>
                  </a:cubicBezTo>
                  <a:cubicBezTo>
                    <a:pt x="26" y="326"/>
                    <a:pt x="28" y="328"/>
                    <a:pt x="29" y="329"/>
                  </a:cubicBezTo>
                  <a:cubicBezTo>
                    <a:pt x="30" y="330"/>
                    <a:pt x="34" y="330"/>
                    <a:pt x="36" y="330"/>
                  </a:cubicBezTo>
                  <a:cubicBezTo>
                    <a:pt x="37" y="330"/>
                    <a:pt x="38" y="332"/>
                    <a:pt x="38" y="333"/>
                  </a:cubicBezTo>
                  <a:cubicBezTo>
                    <a:pt x="38" y="335"/>
                    <a:pt x="39" y="337"/>
                    <a:pt x="39" y="339"/>
                  </a:cubicBezTo>
                  <a:cubicBezTo>
                    <a:pt x="39" y="340"/>
                    <a:pt x="39" y="343"/>
                    <a:pt x="39" y="345"/>
                  </a:cubicBezTo>
                  <a:cubicBezTo>
                    <a:pt x="39" y="346"/>
                    <a:pt x="39" y="349"/>
                    <a:pt x="40" y="350"/>
                  </a:cubicBezTo>
                  <a:cubicBezTo>
                    <a:pt x="40" y="351"/>
                    <a:pt x="42" y="351"/>
                    <a:pt x="45" y="350"/>
                  </a:cubicBezTo>
                  <a:cubicBezTo>
                    <a:pt x="47" y="350"/>
                    <a:pt x="49" y="349"/>
                    <a:pt x="52" y="349"/>
                  </a:cubicBezTo>
                  <a:cubicBezTo>
                    <a:pt x="54" y="349"/>
                    <a:pt x="57" y="348"/>
                    <a:pt x="61" y="346"/>
                  </a:cubicBezTo>
                  <a:cubicBezTo>
                    <a:pt x="64" y="344"/>
                    <a:pt x="66" y="341"/>
                    <a:pt x="67" y="338"/>
                  </a:cubicBezTo>
                  <a:cubicBezTo>
                    <a:pt x="68" y="336"/>
                    <a:pt x="69" y="333"/>
                    <a:pt x="69" y="332"/>
                  </a:cubicBezTo>
                  <a:cubicBezTo>
                    <a:pt x="69" y="330"/>
                    <a:pt x="70" y="328"/>
                    <a:pt x="70" y="327"/>
                  </a:cubicBezTo>
                  <a:cubicBezTo>
                    <a:pt x="70" y="325"/>
                    <a:pt x="71" y="324"/>
                    <a:pt x="73" y="323"/>
                  </a:cubicBezTo>
                  <a:cubicBezTo>
                    <a:pt x="75" y="323"/>
                    <a:pt x="78" y="321"/>
                    <a:pt x="79" y="319"/>
                  </a:cubicBezTo>
                  <a:cubicBezTo>
                    <a:pt x="81" y="317"/>
                    <a:pt x="84" y="316"/>
                    <a:pt x="85" y="314"/>
                  </a:cubicBezTo>
                  <a:cubicBezTo>
                    <a:pt x="86" y="312"/>
                    <a:pt x="87" y="311"/>
                    <a:pt x="88" y="310"/>
                  </a:cubicBezTo>
                  <a:cubicBezTo>
                    <a:pt x="89" y="308"/>
                    <a:pt x="90" y="306"/>
                    <a:pt x="90" y="305"/>
                  </a:cubicBezTo>
                  <a:cubicBezTo>
                    <a:pt x="91" y="304"/>
                    <a:pt x="93" y="301"/>
                    <a:pt x="95" y="299"/>
                  </a:cubicBezTo>
                  <a:cubicBezTo>
                    <a:pt x="98" y="298"/>
                    <a:pt x="101" y="297"/>
                    <a:pt x="101" y="297"/>
                  </a:cubicBezTo>
                  <a:cubicBezTo>
                    <a:pt x="102" y="298"/>
                    <a:pt x="103" y="297"/>
                    <a:pt x="103" y="295"/>
                  </a:cubicBezTo>
                  <a:cubicBezTo>
                    <a:pt x="103" y="293"/>
                    <a:pt x="104" y="291"/>
                    <a:pt x="105" y="291"/>
                  </a:cubicBezTo>
                  <a:cubicBezTo>
                    <a:pt x="106" y="290"/>
                    <a:pt x="108" y="288"/>
                    <a:pt x="108" y="286"/>
                  </a:cubicBezTo>
                  <a:cubicBezTo>
                    <a:pt x="108" y="285"/>
                    <a:pt x="108" y="283"/>
                    <a:pt x="108" y="281"/>
                  </a:cubicBezTo>
                  <a:cubicBezTo>
                    <a:pt x="108" y="280"/>
                    <a:pt x="107" y="277"/>
                    <a:pt x="106" y="275"/>
                  </a:cubicBezTo>
                  <a:cubicBezTo>
                    <a:pt x="104" y="275"/>
                    <a:pt x="104" y="271"/>
                    <a:pt x="105" y="269"/>
                  </a:cubicBezTo>
                  <a:cubicBezTo>
                    <a:pt x="106" y="266"/>
                    <a:pt x="105" y="263"/>
                    <a:pt x="104" y="261"/>
                  </a:cubicBezTo>
                  <a:cubicBezTo>
                    <a:pt x="102" y="259"/>
                    <a:pt x="100" y="256"/>
                    <a:pt x="98" y="254"/>
                  </a:cubicBezTo>
                  <a:cubicBezTo>
                    <a:pt x="97" y="253"/>
                    <a:pt x="96" y="250"/>
                    <a:pt x="96" y="249"/>
                  </a:cubicBezTo>
                  <a:cubicBezTo>
                    <a:pt x="96" y="247"/>
                    <a:pt x="96" y="244"/>
                    <a:pt x="96" y="243"/>
                  </a:cubicBezTo>
                  <a:cubicBezTo>
                    <a:pt x="96" y="241"/>
                    <a:pt x="95" y="239"/>
                    <a:pt x="95" y="238"/>
                  </a:cubicBezTo>
                  <a:cubicBezTo>
                    <a:pt x="95" y="239"/>
                    <a:pt x="94" y="238"/>
                    <a:pt x="93" y="237"/>
                  </a:cubicBezTo>
                  <a:cubicBezTo>
                    <a:pt x="92" y="236"/>
                    <a:pt x="90" y="234"/>
                    <a:pt x="88" y="234"/>
                  </a:cubicBezTo>
                  <a:cubicBezTo>
                    <a:pt x="87" y="234"/>
                    <a:pt x="86" y="232"/>
                    <a:pt x="86" y="230"/>
                  </a:cubicBezTo>
                  <a:cubicBezTo>
                    <a:pt x="86" y="229"/>
                    <a:pt x="86" y="227"/>
                    <a:pt x="87" y="225"/>
                  </a:cubicBezTo>
                  <a:cubicBezTo>
                    <a:pt x="88" y="223"/>
                    <a:pt x="90" y="223"/>
                    <a:pt x="92" y="222"/>
                  </a:cubicBezTo>
                  <a:cubicBezTo>
                    <a:pt x="93" y="222"/>
                    <a:pt x="97" y="222"/>
                    <a:pt x="99" y="224"/>
                  </a:cubicBezTo>
                  <a:cubicBezTo>
                    <a:pt x="101" y="225"/>
                    <a:pt x="103" y="227"/>
                    <a:pt x="105" y="229"/>
                  </a:cubicBezTo>
                  <a:cubicBezTo>
                    <a:pt x="106" y="230"/>
                    <a:pt x="109" y="232"/>
                    <a:pt x="110" y="234"/>
                  </a:cubicBezTo>
                  <a:cubicBezTo>
                    <a:pt x="111" y="236"/>
                    <a:pt x="113" y="235"/>
                    <a:pt x="115" y="235"/>
                  </a:cubicBezTo>
                  <a:cubicBezTo>
                    <a:pt x="116" y="234"/>
                    <a:pt x="119" y="234"/>
                    <a:pt x="120" y="234"/>
                  </a:cubicBezTo>
                  <a:cubicBezTo>
                    <a:pt x="121" y="234"/>
                    <a:pt x="124" y="235"/>
                    <a:pt x="125" y="236"/>
                  </a:cubicBezTo>
                  <a:cubicBezTo>
                    <a:pt x="127" y="236"/>
                    <a:pt x="129" y="236"/>
                    <a:pt x="131" y="236"/>
                  </a:cubicBezTo>
                  <a:cubicBezTo>
                    <a:pt x="133" y="235"/>
                    <a:pt x="134" y="234"/>
                    <a:pt x="134" y="232"/>
                  </a:cubicBezTo>
                  <a:cubicBezTo>
                    <a:pt x="133" y="231"/>
                    <a:pt x="132" y="229"/>
                    <a:pt x="131" y="228"/>
                  </a:cubicBezTo>
                  <a:cubicBezTo>
                    <a:pt x="130" y="227"/>
                    <a:pt x="127" y="227"/>
                    <a:pt x="126" y="226"/>
                  </a:cubicBezTo>
                  <a:cubicBezTo>
                    <a:pt x="124" y="224"/>
                    <a:pt x="121" y="223"/>
                    <a:pt x="120" y="223"/>
                  </a:cubicBezTo>
                  <a:cubicBezTo>
                    <a:pt x="119" y="223"/>
                    <a:pt x="118" y="221"/>
                    <a:pt x="118" y="219"/>
                  </a:cubicBezTo>
                  <a:cubicBezTo>
                    <a:pt x="118" y="218"/>
                    <a:pt x="118" y="215"/>
                    <a:pt x="118" y="213"/>
                  </a:cubicBezTo>
                  <a:cubicBezTo>
                    <a:pt x="117" y="210"/>
                    <a:pt x="117" y="207"/>
                    <a:pt x="117" y="205"/>
                  </a:cubicBezTo>
                  <a:cubicBezTo>
                    <a:pt x="116" y="203"/>
                    <a:pt x="115" y="201"/>
                    <a:pt x="115" y="199"/>
                  </a:cubicBezTo>
                  <a:cubicBezTo>
                    <a:pt x="115" y="198"/>
                    <a:pt x="115" y="196"/>
                    <a:pt x="114" y="194"/>
                  </a:cubicBezTo>
                  <a:cubicBezTo>
                    <a:pt x="114" y="192"/>
                    <a:pt x="114" y="189"/>
                    <a:pt x="114" y="187"/>
                  </a:cubicBezTo>
                  <a:cubicBezTo>
                    <a:pt x="114" y="186"/>
                    <a:pt x="115" y="183"/>
                    <a:pt x="118" y="181"/>
                  </a:cubicBezTo>
                  <a:cubicBezTo>
                    <a:pt x="120" y="180"/>
                    <a:pt x="123" y="177"/>
                    <a:pt x="124" y="175"/>
                  </a:cubicBezTo>
                  <a:cubicBezTo>
                    <a:pt x="125" y="174"/>
                    <a:pt x="127" y="170"/>
                    <a:pt x="128" y="168"/>
                  </a:cubicBezTo>
                  <a:cubicBezTo>
                    <a:pt x="129" y="166"/>
                    <a:pt x="131" y="164"/>
                    <a:pt x="133" y="164"/>
                  </a:cubicBezTo>
                  <a:cubicBezTo>
                    <a:pt x="134" y="165"/>
                    <a:pt x="137" y="164"/>
                    <a:pt x="138" y="164"/>
                  </a:cubicBezTo>
                  <a:cubicBezTo>
                    <a:pt x="140" y="163"/>
                    <a:pt x="143" y="163"/>
                    <a:pt x="145" y="163"/>
                  </a:cubicBezTo>
                  <a:cubicBezTo>
                    <a:pt x="146" y="163"/>
                    <a:pt x="149" y="164"/>
                    <a:pt x="151" y="164"/>
                  </a:cubicBezTo>
                  <a:cubicBezTo>
                    <a:pt x="153" y="164"/>
                    <a:pt x="155" y="163"/>
                    <a:pt x="156" y="163"/>
                  </a:cubicBezTo>
                  <a:cubicBezTo>
                    <a:pt x="158" y="162"/>
                    <a:pt x="160" y="160"/>
                    <a:pt x="161" y="158"/>
                  </a:cubicBezTo>
                  <a:cubicBezTo>
                    <a:pt x="162" y="157"/>
                    <a:pt x="162" y="154"/>
                    <a:pt x="164" y="152"/>
                  </a:cubicBezTo>
                  <a:cubicBezTo>
                    <a:pt x="165" y="151"/>
                    <a:pt x="167" y="150"/>
                    <a:pt x="168" y="150"/>
                  </a:cubicBezTo>
                  <a:cubicBezTo>
                    <a:pt x="170" y="150"/>
                    <a:pt x="169" y="149"/>
                    <a:pt x="169" y="148"/>
                  </a:cubicBezTo>
                  <a:cubicBezTo>
                    <a:pt x="167" y="146"/>
                    <a:pt x="167" y="144"/>
                    <a:pt x="167" y="143"/>
                  </a:cubicBezTo>
                  <a:cubicBezTo>
                    <a:pt x="168" y="141"/>
                    <a:pt x="169" y="139"/>
                    <a:pt x="169" y="139"/>
                  </a:cubicBezTo>
                  <a:cubicBezTo>
                    <a:pt x="169" y="138"/>
                    <a:pt x="171" y="135"/>
                    <a:pt x="171" y="134"/>
                  </a:cubicBezTo>
                  <a:cubicBezTo>
                    <a:pt x="172" y="133"/>
                    <a:pt x="173" y="130"/>
                    <a:pt x="174" y="129"/>
                  </a:cubicBezTo>
                  <a:cubicBezTo>
                    <a:pt x="175" y="127"/>
                    <a:pt x="175" y="125"/>
                    <a:pt x="176" y="124"/>
                  </a:cubicBezTo>
                  <a:cubicBezTo>
                    <a:pt x="178" y="123"/>
                    <a:pt x="178" y="121"/>
                    <a:pt x="178" y="119"/>
                  </a:cubicBezTo>
                  <a:cubicBezTo>
                    <a:pt x="178" y="118"/>
                    <a:pt x="178" y="116"/>
                    <a:pt x="178" y="114"/>
                  </a:cubicBezTo>
                  <a:cubicBezTo>
                    <a:pt x="178" y="112"/>
                    <a:pt x="178" y="110"/>
                    <a:pt x="178" y="109"/>
                  </a:cubicBezTo>
                  <a:cubicBezTo>
                    <a:pt x="178" y="108"/>
                    <a:pt x="179" y="107"/>
                    <a:pt x="180" y="106"/>
                  </a:cubicBezTo>
                  <a:cubicBezTo>
                    <a:pt x="180" y="105"/>
                    <a:pt x="182" y="104"/>
                    <a:pt x="184" y="102"/>
                  </a:cubicBezTo>
                  <a:cubicBezTo>
                    <a:pt x="187" y="101"/>
                    <a:pt x="189" y="99"/>
                    <a:pt x="189" y="98"/>
                  </a:cubicBezTo>
                  <a:cubicBezTo>
                    <a:pt x="191" y="97"/>
                    <a:pt x="194" y="95"/>
                    <a:pt x="196" y="94"/>
                  </a:cubicBezTo>
                  <a:cubicBezTo>
                    <a:pt x="198" y="93"/>
                    <a:pt x="200" y="91"/>
                    <a:pt x="201" y="90"/>
                  </a:cubicBezTo>
                  <a:cubicBezTo>
                    <a:pt x="201" y="88"/>
                    <a:pt x="202" y="85"/>
                    <a:pt x="204" y="83"/>
                  </a:cubicBezTo>
                  <a:cubicBezTo>
                    <a:pt x="204" y="81"/>
                    <a:pt x="206" y="79"/>
                    <a:pt x="208" y="78"/>
                  </a:cubicBezTo>
                  <a:cubicBezTo>
                    <a:pt x="209" y="78"/>
                    <a:pt x="212" y="75"/>
                    <a:pt x="212" y="73"/>
                  </a:cubicBezTo>
                  <a:cubicBezTo>
                    <a:pt x="214" y="71"/>
                    <a:pt x="216" y="68"/>
                    <a:pt x="218" y="67"/>
                  </a:cubicBezTo>
                  <a:cubicBezTo>
                    <a:pt x="220" y="66"/>
                    <a:pt x="219" y="65"/>
                    <a:pt x="218" y="63"/>
                  </a:cubicBezTo>
                  <a:cubicBezTo>
                    <a:pt x="216" y="61"/>
                    <a:pt x="213" y="60"/>
                    <a:pt x="211" y="59"/>
                  </a:cubicBezTo>
                  <a:cubicBezTo>
                    <a:pt x="208" y="58"/>
                    <a:pt x="205" y="57"/>
                    <a:pt x="205" y="55"/>
                  </a:cubicBezTo>
                  <a:cubicBezTo>
                    <a:pt x="204" y="53"/>
                    <a:pt x="203" y="50"/>
                    <a:pt x="203" y="48"/>
                  </a:cubicBezTo>
                  <a:cubicBezTo>
                    <a:pt x="203" y="46"/>
                    <a:pt x="201" y="43"/>
                    <a:pt x="200" y="41"/>
                  </a:cubicBezTo>
                  <a:cubicBezTo>
                    <a:pt x="199" y="40"/>
                    <a:pt x="198" y="37"/>
                    <a:pt x="199" y="36"/>
                  </a:cubicBezTo>
                  <a:cubicBezTo>
                    <a:pt x="200" y="34"/>
                    <a:pt x="200" y="31"/>
                    <a:pt x="200" y="30"/>
                  </a:cubicBezTo>
                  <a:cubicBezTo>
                    <a:pt x="200" y="30"/>
                    <a:pt x="199" y="28"/>
                    <a:pt x="199" y="27"/>
                  </a:cubicBezTo>
                  <a:cubicBezTo>
                    <a:pt x="199" y="26"/>
                    <a:pt x="198" y="26"/>
                    <a:pt x="197" y="27"/>
                  </a:cubicBezTo>
                  <a:cubicBezTo>
                    <a:pt x="195" y="28"/>
                    <a:pt x="193" y="29"/>
                    <a:pt x="191" y="29"/>
                  </a:cubicBezTo>
                  <a:cubicBezTo>
                    <a:pt x="191" y="29"/>
                    <a:pt x="188" y="27"/>
                    <a:pt x="187" y="27"/>
                  </a:cubicBezTo>
                  <a:cubicBezTo>
                    <a:pt x="185" y="26"/>
                    <a:pt x="184" y="23"/>
                    <a:pt x="184" y="21"/>
                  </a:cubicBezTo>
                  <a:cubicBezTo>
                    <a:pt x="184" y="19"/>
                    <a:pt x="183" y="17"/>
                    <a:pt x="183" y="16"/>
                  </a:cubicBezTo>
                  <a:cubicBezTo>
                    <a:pt x="182" y="16"/>
                    <a:pt x="181" y="14"/>
                    <a:pt x="179" y="12"/>
                  </a:cubicBezTo>
                  <a:cubicBezTo>
                    <a:pt x="178" y="12"/>
                    <a:pt x="176" y="10"/>
                    <a:pt x="175" y="8"/>
                  </a:cubicBezTo>
                  <a:cubicBezTo>
                    <a:pt x="175" y="7"/>
                    <a:pt x="173" y="5"/>
                    <a:pt x="172" y="3"/>
                  </a:cubicBezTo>
                  <a:cubicBezTo>
                    <a:pt x="172" y="2"/>
                    <a:pt x="170" y="1"/>
                    <a:pt x="169" y="0"/>
                  </a:cubicBezTo>
                  <a:cubicBezTo>
                    <a:pt x="167" y="0"/>
                    <a:pt x="165" y="0"/>
                    <a:pt x="164" y="1"/>
                  </a:cubicBezTo>
                  <a:cubicBezTo>
                    <a:pt x="163" y="2"/>
                    <a:pt x="161" y="4"/>
                    <a:pt x="160" y="5"/>
                  </a:cubicBezTo>
                  <a:cubicBezTo>
                    <a:pt x="159" y="7"/>
                    <a:pt x="158" y="9"/>
                    <a:pt x="156" y="10"/>
                  </a:cubicBezTo>
                  <a:cubicBezTo>
                    <a:pt x="156" y="10"/>
                    <a:pt x="154" y="11"/>
                    <a:pt x="152" y="11"/>
                  </a:cubicBezTo>
                  <a:cubicBezTo>
                    <a:pt x="150" y="11"/>
                    <a:pt x="147" y="12"/>
                    <a:pt x="144" y="12"/>
                  </a:cubicBezTo>
                  <a:cubicBezTo>
                    <a:pt x="142" y="12"/>
                    <a:pt x="139" y="10"/>
                    <a:pt x="138" y="9"/>
                  </a:cubicBezTo>
                  <a:cubicBezTo>
                    <a:pt x="138" y="9"/>
                    <a:pt x="137" y="10"/>
                    <a:pt x="136" y="11"/>
                  </a:cubicBezTo>
                  <a:cubicBezTo>
                    <a:pt x="135" y="12"/>
                    <a:pt x="133" y="14"/>
                    <a:pt x="132" y="14"/>
                  </a:cubicBezTo>
                  <a:cubicBezTo>
                    <a:pt x="131" y="15"/>
                    <a:pt x="131" y="16"/>
                    <a:pt x="130" y="17"/>
                  </a:cubicBezTo>
                  <a:cubicBezTo>
                    <a:pt x="129" y="18"/>
                    <a:pt x="128" y="19"/>
                    <a:pt x="127" y="20"/>
                  </a:cubicBezTo>
                  <a:cubicBezTo>
                    <a:pt x="126" y="21"/>
                    <a:pt x="125" y="21"/>
                    <a:pt x="124" y="21"/>
                  </a:cubicBezTo>
                  <a:cubicBezTo>
                    <a:pt x="124" y="21"/>
                    <a:pt x="121" y="22"/>
                    <a:pt x="119" y="22"/>
                  </a:cubicBezTo>
                  <a:cubicBezTo>
                    <a:pt x="116" y="22"/>
                    <a:pt x="114" y="23"/>
                    <a:pt x="113" y="23"/>
                  </a:cubicBezTo>
                  <a:cubicBezTo>
                    <a:pt x="112" y="23"/>
                    <a:pt x="110" y="23"/>
                    <a:pt x="107" y="23"/>
                  </a:cubicBezTo>
                  <a:cubicBezTo>
                    <a:pt x="106" y="23"/>
                    <a:pt x="103" y="23"/>
                    <a:pt x="100" y="23"/>
                  </a:cubicBezTo>
                  <a:cubicBezTo>
                    <a:pt x="99" y="22"/>
                    <a:pt x="96" y="22"/>
                    <a:pt x="95" y="22"/>
                  </a:cubicBezTo>
                  <a:cubicBezTo>
                    <a:pt x="94" y="21"/>
                    <a:pt x="91" y="21"/>
                    <a:pt x="90" y="21"/>
                  </a:cubicBezTo>
                  <a:cubicBezTo>
                    <a:pt x="89" y="20"/>
                    <a:pt x="87" y="21"/>
                    <a:pt x="86" y="22"/>
                  </a:cubicBezTo>
                  <a:cubicBezTo>
                    <a:pt x="85" y="22"/>
                    <a:pt x="83" y="23"/>
                    <a:pt x="82" y="23"/>
                  </a:cubicBezTo>
                  <a:cubicBezTo>
                    <a:pt x="82" y="23"/>
                    <a:pt x="80" y="23"/>
                    <a:pt x="79" y="22"/>
                  </a:cubicBezTo>
                  <a:cubicBezTo>
                    <a:pt x="78" y="22"/>
                    <a:pt x="77" y="20"/>
                    <a:pt x="75" y="19"/>
                  </a:cubicBezTo>
                  <a:cubicBezTo>
                    <a:pt x="74" y="18"/>
                    <a:pt x="73" y="19"/>
                    <a:pt x="72" y="20"/>
                  </a:cubicBezTo>
                  <a:cubicBezTo>
                    <a:pt x="72" y="20"/>
                    <a:pt x="72" y="20"/>
                    <a:pt x="72" y="21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4"/>
                    <a:pt x="74" y="26"/>
                    <a:pt x="74" y="28"/>
                  </a:cubicBezTo>
                  <a:cubicBezTo>
                    <a:pt x="74" y="29"/>
                    <a:pt x="75" y="30"/>
                    <a:pt x="74" y="32"/>
                  </a:cubicBezTo>
                  <a:cubicBezTo>
                    <a:pt x="74" y="33"/>
                    <a:pt x="74" y="35"/>
                    <a:pt x="73" y="35"/>
                  </a:cubicBezTo>
                  <a:cubicBezTo>
                    <a:pt x="73" y="37"/>
                    <a:pt x="73" y="38"/>
                    <a:pt x="73" y="39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6" y="39"/>
                    <a:pt x="78" y="38"/>
                    <a:pt x="79" y="38"/>
                  </a:cubicBezTo>
                  <a:cubicBezTo>
                    <a:pt x="80" y="38"/>
                    <a:pt x="82" y="38"/>
                    <a:pt x="83" y="39"/>
                  </a:cubicBezTo>
                  <a:cubicBezTo>
                    <a:pt x="84" y="38"/>
                    <a:pt x="85" y="39"/>
                    <a:pt x="86" y="39"/>
                  </a:cubicBezTo>
                  <a:cubicBezTo>
                    <a:pt x="87" y="39"/>
                    <a:pt x="89" y="40"/>
                    <a:pt x="89" y="41"/>
                  </a:cubicBezTo>
                  <a:cubicBezTo>
                    <a:pt x="90" y="42"/>
                    <a:pt x="92" y="43"/>
                    <a:pt x="93" y="44"/>
                  </a:cubicBezTo>
                  <a:cubicBezTo>
                    <a:pt x="93" y="45"/>
                    <a:pt x="95" y="46"/>
                    <a:pt x="96" y="47"/>
                  </a:cubicBezTo>
                  <a:cubicBezTo>
                    <a:pt x="97" y="47"/>
                    <a:pt x="98" y="47"/>
                    <a:pt x="99" y="47"/>
                  </a:cubicBezTo>
                  <a:cubicBezTo>
                    <a:pt x="100" y="48"/>
                    <a:pt x="101" y="50"/>
                    <a:pt x="102" y="51"/>
                  </a:cubicBezTo>
                  <a:cubicBezTo>
                    <a:pt x="102" y="52"/>
                    <a:pt x="102" y="54"/>
                    <a:pt x="102" y="55"/>
                  </a:cubicBezTo>
                  <a:cubicBezTo>
                    <a:pt x="101" y="57"/>
                    <a:pt x="100" y="58"/>
                    <a:pt x="100" y="58"/>
                  </a:cubicBezTo>
                  <a:cubicBezTo>
                    <a:pt x="100" y="59"/>
                    <a:pt x="99" y="61"/>
                    <a:pt x="97" y="61"/>
                  </a:cubicBezTo>
                  <a:cubicBezTo>
                    <a:pt x="96" y="62"/>
                    <a:pt x="94" y="63"/>
                    <a:pt x="94" y="64"/>
                  </a:cubicBezTo>
                  <a:cubicBezTo>
                    <a:pt x="93" y="64"/>
                    <a:pt x="92" y="65"/>
                    <a:pt x="91" y="66"/>
                  </a:cubicBezTo>
                  <a:cubicBezTo>
                    <a:pt x="90" y="66"/>
                    <a:pt x="88" y="68"/>
                    <a:pt x="87" y="70"/>
                  </a:cubicBezTo>
                  <a:cubicBezTo>
                    <a:pt x="87" y="71"/>
                    <a:pt x="85" y="73"/>
                    <a:pt x="84" y="74"/>
                  </a:cubicBezTo>
                  <a:cubicBezTo>
                    <a:pt x="83" y="75"/>
                    <a:pt x="82" y="77"/>
                    <a:pt x="82" y="77"/>
                  </a:cubicBezTo>
                  <a:cubicBezTo>
                    <a:pt x="82" y="78"/>
                    <a:pt x="82" y="80"/>
                    <a:pt x="81" y="82"/>
                  </a:cubicBezTo>
                  <a:cubicBezTo>
                    <a:pt x="80" y="83"/>
                    <a:pt x="80" y="85"/>
                    <a:pt x="79" y="86"/>
                  </a:cubicBezTo>
                  <a:cubicBezTo>
                    <a:pt x="77" y="87"/>
                    <a:pt x="76" y="89"/>
                    <a:pt x="75" y="89"/>
                  </a:cubicBezTo>
                  <a:cubicBezTo>
                    <a:pt x="74" y="90"/>
                    <a:pt x="72" y="91"/>
                    <a:pt x="72" y="92"/>
                  </a:cubicBezTo>
                  <a:cubicBezTo>
                    <a:pt x="71" y="92"/>
                    <a:pt x="69" y="94"/>
                    <a:pt x="68" y="95"/>
                  </a:cubicBezTo>
                  <a:cubicBezTo>
                    <a:pt x="67" y="96"/>
                    <a:pt x="65" y="96"/>
                    <a:pt x="64" y="96"/>
                  </a:cubicBezTo>
                  <a:cubicBezTo>
                    <a:pt x="64" y="97"/>
                    <a:pt x="63" y="97"/>
                    <a:pt x="62" y="97"/>
                  </a:cubicBezTo>
                  <a:cubicBezTo>
                    <a:pt x="61" y="97"/>
                    <a:pt x="59" y="97"/>
                    <a:pt x="57" y="97"/>
                  </a:cubicBezTo>
                  <a:cubicBezTo>
                    <a:pt x="56" y="97"/>
                    <a:pt x="54" y="98"/>
                    <a:pt x="53" y="98"/>
                  </a:cubicBezTo>
                  <a:cubicBezTo>
                    <a:pt x="53" y="98"/>
                    <a:pt x="51" y="98"/>
                    <a:pt x="50" y="98"/>
                  </a:cubicBezTo>
                  <a:cubicBezTo>
                    <a:pt x="48" y="98"/>
                    <a:pt x="48" y="98"/>
                    <a:pt x="47" y="99"/>
                  </a:cubicBezTo>
                  <a:cubicBezTo>
                    <a:pt x="47" y="99"/>
                    <a:pt x="46" y="101"/>
                    <a:pt x="46" y="102"/>
                  </a:cubicBezTo>
                  <a:cubicBezTo>
                    <a:pt x="46" y="104"/>
                    <a:pt x="46" y="105"/>
                    <a:pt x="46" y="105"/>
                  </a:cubicBezTo>
                  <a:cubicBezTo>
                    <a:pt x="46" y="106"/>
                    <a:pt x="45" y="108"/>
                    <a:pt x="45" y="108"/>
                  </a:cubicBezTo>
                  <a:cubicBezTo>
                    <a:pt x="44" y="109"/>
                    <a:pt x="43" y="110"/>
                    <a:pt x="42" y="110"/>
                  </a:cubicBezTo>
                  <a:cubicBezTo>
                    <a:pt x="41" y="110"/>
                    <a:pt x="41" y="111"/>
                    <a:pt x="41" y="111"/>
                  </a:cubicBezTo>
                  <a:cubicBezTo>
                    <a:pt x="41" y="112"/>
                    <a:pt x="40" y="114"/>
                    <a:pt x="39" y="116"/>
                  </a:cubicBezTo>
                  <a:cubicBezTo>
                    <a:pt x="38" y="117"/>
                    <a:pt x="36" y="119"/>
                    <a:pt x="35" y="120"/>
                  </a:cubicBezTo>
                  <a:cubicBezTo>
                    <a:pt x="34" y="121"/>
                    <a:pt x="33" y="123"/>
                    <a:pt x="32" y="124"/>
                  </a:cubicBezTo>
                  <a:cubicBezTo>
                    <a:pt x="32" y="125"/>
                    <a:pt x="31" y="127"/>
                    <a:pt x="31" y="128"/>
                  </a:cubicBezTo>
                  <a:cubicBezTo>
                    <a:pt x="31" y="129"/>
                    <a:pt x="31" y="130"/>
                    <a:pt x="30" y="131"/>
                  </a:cubicBezTo>
                  <a:cubicBezTo>
                    <a:pt x="30" y="132"/>
                    <a:pt x="29" y="134"/>
                    <a:pt x="28" y="135"/>
                  </a:cubicBezTo>
                  <a:cubicBezTo>
                    <a:pt x="28" y="135"/>
                    <a:pt x="27" y="136"/>
                    <a:pt x="26" y="137"/>
                  </a:cubicBezTo>
                  <a:cubicBezTo>
                    <a:pt x="26" y="137"/>
                    <a:pt x="25" y="139"/>
                    <a:pt x="24" y="139"/>
                  </a:cubicBezTo>
                  <a:cubicBezTo>
                    <a:pt x="24" y="140"/>
                    <a:pt x="24" y="141"/>
                    <a:pt x="24" y="142"/>
                  </a:cubicBezTo>
                  <a:cubicBezTo>
                    <a:pt x="24" y="143"/>
                    <a:pt x="24" y="145"/>
                    <a:pt x="24" y="146"/>
                  </a:cubicBezTo>
                  <a:cubicBezTo>
                    <a:pt x="25" y="147"/>
                    <a:pt x="24" y="150"/>
                    <a:pt x="24" y="151"/>
                  </a:cubicBezTo>
                  <a:cubicBezTo>
                    <a:pt x="24" y="152"/>
                    <a:pt x="23" y="154"/>
                    <a:pt x="22" y="155"/>
                  </a:cubicBezTo>
                  <a:cubicBezTo>
                    <a:pt x="22" y="156"/>
                    <a:pt x="21" y="157"/>
                    <a:pt x="21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8"/>
                    <a:pt x="21" y="159"/>
                    <a:pt x="21" y="15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31272370-8AEB-0244-BB78-C456248B3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48" y="1551166"/>
              <a:ext cx="456061" cy="311438"/>
            </a:xfrm>
            <a:custGeom>
              <a:avLst/>
              <a:gdLst/>
              <a:ahLst/>
              <a:cxnLst>
                <a:cxn ang="0">
                  <a:pos x="16" y="164"/>
                </a:cxn>
                <a:cxn ang="0">
                  <a:pos x="34" y="161"/>
                </a:cxn>
                <a:cxn ang="0">
                  <a:pos x="41" y="162"/>
                </a:cxn>
                <a:cxn ang="0">
                  <a:pos x="52" y="165"/>
                </a:cxn>
                <a:cxn ang="0">
                  <a:pos x="61" y="172"/>
                </a:cxn>
                <a:cxn ang="0">
                  <a:pos x="73" y="167"/>
                </a:cxn>
                <a:cxn ang="0">
                  <a:pos x="82" y="163"/>
                </a:cxn>
                <a:cxn ang="0">
                  <a:pos x="86" y="170"/>
                </a:cxn>
                <a:cxn ang="0">
                  <a:pos x="106" y="161"/>
                </a:cxn>
                <a:cxn ang="0">
                  <a:pos x="119" y="158"/>
                </a:cxn>
                <a:cxn ang="0">
                  <a:pos x="128" y="146"/>
                </a:cxn>
                <a:cxn ang="0">
                  <a:pos x="140" y="148"/>
                </a:cxn>
                <a:cxn ang="0">
                  <a:pos x="148" y="152"/>
                </a:cxn>
                <a:cxn ang="0">
                  <a:pos x="157" y="159"/>
                </a:cxn>
                <a:cxn ang="0">
                  <a:pos x="165" y="166"/>
                </a:cxn>
                <a:cxn ang="0">
                  <a:pos x="172" y="155"/>
                </a:cxn>
                <a:cxn ang="0">
                  <a:pos x="188" y="154"/>
                </a:cxn>
                <a:cxn ang="0">
                  <a:pos x="199" y="144"/>
                </a:cxn>
                <a:cxn ang="0">
                  <a:pos x="200" y="133"/>
                </a:cxn>
                <a:cxn ang="0">
                  <a:pos x="211" y="118"/>
                </a:cxn>
                <a:cxn ang="0">
                  <a:pos x="221" y="110"/>
                </a:cxn>
                <a:cxn ang="0">
                  <a:pos x="235" y="114"/>
                </a:cxn>
                <a:cxn ang="0">
                  <a:pos x="233" y="102"/>
                </a:cxn>
                <a:cxn ang="0">
                  <a:pos x="246" y="91"/>
                </a:cxn>
                <a:cxn ang="0">
                  <a:pos x="235" y="77"/>
                </a:cxn>
                <a:cxn ang="0">
                  <a:pos x="241" y="62"/>
                </a:cxn>
                <a:cxn ang="0">
                  <a:pos x="253" y="50"/>
                </a:cxn>
                <a:cxn ang="0">
                  <a:pos x="246" y="39"/>
                </a:cxn>
                <a:cxn ang="0">
                  <a:pos x="238" y="48"/>
                </a:cxn>
                <a:cxn ang="0">
                  <a:pos x="225" y="48"/>
                </a:cxn>
                <a:cxn ang="0">
                  <a:pos x="213" y="49"/>
                </a:cxn>
                <a:cxn ang="0">
                  <a:pos x="200" y="51"/>
                </a:cxn>
                <a:cxn ang="0">
                  <a:pos x="189" y="45"/>
                </a:cxn>
                <a:cxn ang="0">
                  <a:pos x="173" y="50"/>
                </a:cxn>
                <a:cxn ang="0">
                  <a:pos x="147" y="43"/>
                </a:cxn>
                <a:cxn ang="0">
                  <a:pos x="131" y="44"/>
                </a:cxn>
                <a:cxn ang="0">
                  <a:pos x="120" y="37"/>
                </a:cxn>
                <a:cxn ang="0">
                  <a:pos x="106" y="36"/>
                </a:cxn>
                <a:cxn ang="0">
                  <a:pos x="89" y="31"/>
                </a:cxn>
                <a:cxn ang="0">
                  <a:pos x="70" y="24"/>
                </a:cxn>
                <a:cxn ang="0">
                  <a:pos x="65" y="11"/>
                </a:cxn>
                <a:cxn ang="0">
                  <a:pos x="48" y="4"/>
                </a:cxn>
                <a:cxn ang="0">
                  <a:pos x="31" y="2"/>
                </a:cxn>
                <a:cxn ang="0">
                  <a:pos x="26" y="8"/>
                </a:cxn>
                <a:cxn ang="0">
                  <a:pos x="33" y="23"/>
                </a:cxn>
                <a:cxn ang="0">
                  <a:pos x="47" y="37"/>
                </a:cxn>
                <a:cxn ang="0">
                  <a:pos x="47" y="43"/>
                </a:cxn>
                <a:cxn ang="0">
                  <a:pos x="33" y="50"/>
                </a:cxn>
                <a:cxn ang="0">
                  <a:pos x="40" y="58"/>
                </a:cxn>
                <a:cxn ang="0">
                  <a:pos x="36" y="70"/>
                </a:cxn>
                <a:cxn ang="0">
                  <a:pos x="50" y="81"/>
                </a:cxn>
                <a:cxn ang="0">
                  <a:pos x="66" y="90"/>
                </a:cxn>
                <a:cxn ang="0">
                  <a:pos x="53" y="94"/>
                </a:cxn>
                <a:cxn ang="0">
                  <a:pos x="43" y="97"/>
                </a:cxn>
                <a:cxn ang="0">
                  <a:pos x="25" y="110"/>
                </a:cxn>
                <a:cxn ang="0">
                  <a:pos x="5" y="121"/>
                </a:cxn>
                <a:cxn ang="0">
                  <a:pos x="1" y="141"/>
                </a:cxn>
                <a:cxn ang="0">
                  <a:pos x="11" y="153"/>
                </a:cxn>
                <a:cxn ang="0">
                  <a:pos x="9" y="161"/>
                </a:cxn>
              </a:cxnLst>
              <a:rect l="0" t="0" r="r" b="b"/>
              <a:pathLst>
                <a:path w="253" h="172">
                  <a:moveTo>
                    <a:pt x="9" y="162"/>
                  </a:moveTo>
                  <a:cubicBezTo>
                    <a:pt x="9" y="163"/>
                    <a:pt x="10" y="163"/>
                    <a:pt x="11" y="163"/>
                  </a:cubicBezTo>
                  <a:cubicBezTo>
                    <a:pt x="12" y="163"/>
                    <a:pt x="15" y="163"/>
                    <a:pt x="16" y="164"/>
                  </a:cubicBezTo>
                  <a:cubicBezTo>
                    <a:pt x="17" y="164"/>
                    <a:pt x="19" y="164"/>
                    <a:pt x="22" y="163"/>
                  </a:cubicBezTo>
                  <a:cubicBezTo>
                    <a:pt x="24" y="163"/>
                    <a:pt x="27" y="163"/>
                    <a:pt x="29" y="162"/>
                  </a:cubicBezTo>
                  <a:cubicBezTo>
                    <a:pt x="31" y="162"/>
                    <a:pt x="33" y="161"/>
                    <a:pt x="34" y="161"/>
                  </a:cubicBezTo>
                  <a:cubicBezTo>
                    <a:pt x="34" y="161"/>
                    <a:pt x="34" y="161"/>
                    <a:pt x="35" y="161"/>
                  </a:cubicBezTo>
                  <a:cubicBezTo>
                    <a:pt x="36" y="161"/>
                    <a:pt x="37" y="161"/>
                    <a:pt x="38" y="161"/>
                  </a:cubicBezTo>
                  <a:cubicBezTo>
                    <a:pt x="39" y="161"/>
                    <a:pt x="41" y="161"/>
                    <a:pt x="41" y="162"/>
                  </a:cubicBezTo>
                  <a:cubicBezTo>
                    <a:pt x="42" y="162"/>
                    <a:pt x="43" y="163"/>
                    <a:pt x="45" y="163"/>
                  </a:cubicBezTo>
                  <a:cubicBezTo>
                    <a:pt x="47" y="163"/>
                    <a:pt x="49" y="163"/>
                    <a:pt x="50" y="163"/>
                  </a:cubicBezTo>
                  <a:cubicBezTo>
                    <a:pt x="50" y="163"/>
                    <a:pt x="51" y="164"/>
                    <a:pt x="52" y="165"/>
                  </a:cubicBezTo>
                  <a:cubicBezTo>
                    <a:pt x="53" y="166"/>
                    <a:pt x="54" y="168"/>
                    <a:pt x="55" y="169"/>
                  </a:cubicBezTo>
                  <a:cubicBezTo>
                    <a:pt x="56" y="170"/>
                    <a:pt x="57" y="170"/>
                    <a:pt x="58" y="171"/>
                  </a:cubicBezTo>
                  <a:cubicBezTo>
                    <a:pt x="59" y="172"/>
                    <a:pt x="60" y="172"/>
                    <a:pt x="61" y="172"/>
                  </a:cubicBezTo>
                  <a:cubicBezTo>
                    <a:pt x="61" y="172"/>
                    <a:pt x="63" y="172"/>
                    <a:pt x="64" y="172"/>
                  </a:cubicBezTo>
                  <a:cubicBezTo>
                    <a:pt x="65" y="172"/>
                    <a:pt x="67" y="171"/>
                    <a:pt x="67" y="170"/>
                  </a:cubicBezTo>
                  <a:cubicBezTo>
                    <a:pt x="69" y="169"/>
                    <a:pt x="72" y="167"/>
                    <a:pt x="73" y="167"/>
                  </a:cubicBezTo>
                  <a:cubicBezTo>
                    <a:pt x="75" y="165"/>
                    <a:pt x="76" y="164"/>
                    <a:pt x="77" y="163"/>
                  </a:cubicBezTo>
                  <a:cubicBezTo>
                    <a:pt x="77" y="163"/>
                    <a:pt x="80" y="162"/>
                    <a:pt x="82" y="162"/>
                  </a:cubicBezTo>
                  <a:cubicBezTo>
                    <a:pt x="82" y="162"/>
                    <a:pt x="82" y="162"/>
                    <a:pt x="82" y="163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82" y="165"/>
                    <a:pt x="83" y="167"/>
                    <a:pt x="83" y="168"/>
                  </a:cubicBezTo>
                  <a:cubicBezTo>
                    <a:pt x="84" y="169"/>
                    <a:pt x="85" y="170"/>
                    <a:pt x="86" y="170"/>
                  </a:cubicBezTo>
                  <a:cubicBezTo>
                    <a:pt x="87" y="170"/>
                    <a:pt x="89" y="170"/>
                    <a:pt x="91" y="170"/>
                  </a:cubicBezTo>
                  <a:cubicBezTo>
                    <a:pt x="92" y="169"/>
                    <a:pt x="95" y="169"/>
                    <a:pt x="98" y="167"/>
                  </a:cubicBezTo>
                  <a:cubicBezTo>
                    <a:pt x="100" y="165"/>
                    <a:pt x="103" y="162"/>
                    <a:pt x="106" y="161"/>
                  </a:cubicBezTo>
                  <a:cubicBezTo>
                    <a:pt x="106" y="161"/>
                    <a:pt x="106" y="161"/>
                    <a:pt x="107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13" y="160"/>
                    <a:pt x="118" y="158"/>
                    <a:pt x="119" y="158"/>
                  </a:cubicBezTo>
                  <a:cubicBezTo>
                    <a:pt x="121" y="157"/>
                    <a:pt x="122" y="155"/>
                    <a:pt x="123" y="154"/>
                  </a:cubicBezTo>
                  <a:cubicBezTo>
                    <a:pt x="123" y="153"/>
                    <a:pt x="125" y="149"/>
                    <a:pt x="127" y="146"/>
                  </a:cubicBezTo>
                  <a:cubicBezTo>
                    <a:pt x="127" y="146"/>
                    <a:pt x="127" y="146"/>
                    <a:pt x="128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2" y="147"/>
                    <a:pt x="135" y="147"/>
                    <a:pt x="136" y="147"/>
                  </a:cubicBezTo>
                  <a:cubicBezTo>
                    <a:pt x="137" y="148"/>
                    <a:pt x="139" y="148"/>
                    <a:pt x="140" y="148"/>
                  </a:cubicBezTo>
                  <a:cubicBezTo>
                    <a:pt x="141" y="148"/>
                    <a:pt x="146" y="149"/>
                    <a:pt x="148" y="149"/>
                  </a:cubicBezTo>
                  <a:cubicBezTo>
                    <a:pt x="148" y="149"/>
                    <a:pt x="148" y="149"/>
                    <a:pt x="148" y="150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8" y="154"/>
                    <a:pt x="150" y="155"/>
                    <a:pt x="152" y="155"/>
                  </a:cubicBezTo>
                  <a:cubicBezTo>
                    <a:pt x="154" y="155"/>
                    <a:pt x="156" y="156"/>
                    <a:pt x="156" y="156"/>
                  </a:cubicBezTo>
                  <a:cubicBezTo>
                    <a:pt x="157" y="157"/>
                    <a:pt x="157" y="158"/>
                    <a:pt x="157" y="159"/>
                  </a:cubicBezTo>
                  <a:cubicBezTo>
                    <a:pt x="157" y="160"/>
                    <a:pt x="157" y="162"/>
                    <a:pt x="158" y="163"/>
                  </a:cubicBezTo>
                  <a:cubicBezTo>
                    <a:pt x="158" y="164"/>
                    <a:pt x="160" y="164"/>
                    <a:pt x="161" y="164"/>
                  </a:cubicBezTo>
                  <a:cubicBezTo>
                    <a:pt x="162" y="164"/>
                    <a:pt x="164" y="165"/>
                    <a:pt x="165" y="166"/>
                  </a:cubicBezTo>
                  <a:cubicBezTo>
                    <a:pt x="166" y="166"/>
                    <a:pt x="166" y="166"/>
                    <a:pt x="167" y="164"/>
                  </a:cubicBezTo>
                  <a:cubicBezTo>
                    <a:pt x="168" y="163"/>
                    <a:pt x="169" y="161"/>
                    <a:pt x="169" y="159"/>
                  </a:cubicBezTo>
                  <a:cubicBezTo>
                    <a:pt x="170" y="157"/>
                    <a:pt x="171" y="156"/>
                    <a:pt x="172" y="155"/>
                  </a:cubicBezTo>
                  <a:cubicBezTo>
                    <a:pt x="173" y="154"/>
                    <a:pt x="174" y="153"/>
                    <a:pt x="176" y="153"/>
                  </a:cubicBezTo>
                  <a:cubicBezTo>
                    <a:pt x="178" y="153"/>
                    <a:pt x="181" y="153"/>
                    <a:pt x="182" y="154"/>
                  </a:cubicBezTo>
                  <a:cubicBezTo>
                    <a:pt x="183" y="154"/>
                    <a:pt x="186" y="154"/>
                    <a:pt x="188" y="154"/>
                  </a:cubicBezTo>
                  <a:cubicBezTo>
                    <a:pt x="189" y="154"/>
                    <a:pt x="191" y="153"/>
                    <a:pt x="191" y="153"/>
                  </a:cubicBezTo>
                  <a:cubicBezTo>
                    <a:pt x="191" y="152"/>
                    <a:pt x="192" y="152"/>
                    <a:pt x="194" y="152"/>
                  </a:cubicBezTo>
                  <a:cubicBezTo>
                    <a:pt x="195" y="152"/>
                    <a:pt x="197" y="148"/>
                    <a:pt x="199" y="144"/>
                  </a:cubicBezTo>
                  <a:cubicBezTo>
                    <a:pt x="199" y="144"/>
                    <a:pt x="199" y="144"/>
                    <a:pt x="198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8" y="140"/>
                    <a:pt x="200" y="135"/>
                    <a:pt x="200" y="133"/>
                  </a:cubicBezTo>
                  <a:cubicBezTo>
                    <a:pt x="200" y="131"/>
                    <a:pt x="201" y="130"/>
                    <a:pt x="202" y="129"/>
                  </a:cubicBezTo>
                  <a:cubicBezTo>
                    <a:pt x="203" y="127"/>
                    <a:pt x="205" y="125"/>
                    <a:pt x="207" y="124"/>
                  </a:cubicBezTo>
                  <a:cubicBezTo>
                    <a:pt x="209" y="122"/>
                    <a:pt x="210" y="119"/>
                    <a:pt x="211" y="118"/>
                  </a:cubicBezTo>
                  <a:cubicBezTo>
                    <a:pt x="213" y="118"/>
                    <a:pt x="215" y="116"/>
                    <a:pt x="217" y="115"/>
                  </a:cubicBezTo>
                  <a:cubicBezTo>
                    <a:pt x="218" y="114"/>
                    <a:pt x="219" y="113"/>
                    <a:pt x="219" y="113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3" y="111"/>
                    <a:pt x="224" y="111"/>
                    <a:pt x="225" y="112"/>
                  </a:cubicBezTo>
                  <a:cubicBezTo>
                    <a:pt x="226" y="112"/>
                    <a:pt x="229" y="113"/>
                    <a:pt x="231" y="114"/>
                  </a:cubicBezTo>
                  <a:cubicBezTo>
                    <a:pt x="233" y="114"/>
                    <a:pt x="235" y="114"/>
                    <a:pt x="235" y="114"/>
                  </a:cubicBezTo>
                  <a:cubicBezTo>
                    <a:pt x="235" y="114"/>
                    <a:pt x="235" y="112"/>
                    <a:pt x="235" y="111"/>
                  </a:cubicBezTo>
                  <a:cubicBezTo>
                    <a:pt x="235" y="109"/>
                    <a:pt x="235" y="108"/>
                    <a:pt x="234" y="106"/>
                  </a:cubicBezTo>
                  <a:cubicBezTo>
                    <a:pt x="233" y="105"/>
                    <a:pt x="233" y="103"/>
                    <a:pt x="233" y="102"/>
                  </a:cubicBezTo>
                  <a:cubicBezTo>
                    <a:pt x="233" y="101"/>
                    <a:pt x="234" y="99"/>
                    <a:pt x="237" y="98"/>
                  </a:cubicBezTo>
                  <a:cubicBezTo>
                    <a:pt x="240" y="97"/>
                    <a:pt x="242" y="95"/>
                    <a:pt x="244" y="94"/>
                  </a:cubicBezTo>
                  <a:cubicBezTo>
                    <a:pt x="245" y="93"/>
                    <a:pt x="247" y="92"/>
                    <a:pt x="246" y="91"/>
                  </a:cubicBezTo>
                  <a:cubicBezTo>
                    <a:pt x="246" y="90"/>
                    <a:pt x="244" y="88"/>
                    <a:pt x="243" y="86"/>
                  </a:cubicBezTo>
                  <a:cubicBezTo>
                    <a:pt x="241" y="84"/>
                    <a:pt x="240" y="81"/>
                    <a:pt x="239" y="81"/>
                  </a:cubicBezTo>
                  <a:cubicBezTo>
                    <a:pt x="238" y="79"/>
                    <a:pt x="237" y="77"/>
                    <a:pt x="235" y="77"/>
                  </a:cubicBezTo>
                  <a:cubicBezTo>
                    <a:pt x="234" y="75"/>
                    <a:pt x="233" y="73"/>
                    <a:pt x="233" y="72"/>
                  </a:cubicBezTo>
                  <a:cubicBezTo>
                    <a:pt x="233" y="71"/>
                    <a:pt x="235" y="68"/>
                    <a:pt x="236" y="66"/>
                  </a:cubicBezTo>
                  <a:cubicBezTo>
                    <a:pt x="238" y="65"/>
                    <a:pt x="239" y="63"/>
                    <a:pt x="241" y="62"/>
                  </a:cubicBezTo>
                  <a:cubicBezTo>
                    <a:pt x="243" y="61"/>
                    <a:pt x="245" y="60"/>
                    <a:pt x="246" y="59"/>
                  </a:cubicBezTo>
                  <a:cubicBezTo>
                    <a:pt x="247" y="58"/>
                    <a:pt x="249" y="56"/>
                    <a:pt x="250" y="55"/>
                  </a:cubicBezTo>
                  <a:cubicBezTo>
                    <a:pt x="251" y="54"/>
                    <a:pt x="252" y="52"/>
                    <a:pt x="253" y="50"/>
                  </a:cubicBezTo>
                  <a:cubicBezTo>
                    <a:pt x="253" y="49"/>
                    <a:pt x="251" y="48"/>
                    <a:pt x="252" y="47"/>
                  </a:cubicBezTo>
                  <a:cubicBezTo>
                    <a:pt x="253" y="47"/>
                    <a:pt x="253" y="46"/>
                    <a:pt x="253" y="46"/>
                  </a:cubicBezTo>
                  <a:cubicBezTo>
                    <a:pt x="246" y="39"/>
                    <a:pt x="246" y="39"/>
                    <a:pt x="246" y="39"/>
                  </a:cubicBezTo>
                  <a:cubicBezTo>
                    <a:pt x="246" y="39"/>
                    <a:pt x="246" y="41"/>
                    <a:pt x="245" y="43"/>
                  </a:cubicBezTo>
                  <a:cubicBezTo>
                    <a:pt x="244" y="46"/>
                    <a:pt x="243" y="49"/>
                    <a:pt x="242" y="49"/>
                  </a:cubicBezTo>
                  <a:cubicBezTo>
                    <a:pt x="240" y="49"/>
                    <a:pt x="239" y="49"/>
                    <a:pt x="238" y="48"/>
                  </a:cubicBezTo>
                  <a:cubicBezTo>
                    <a:pt x="237" y="47"/>
                    <a:pt x="236" y="45"/>
                    <a:pt x="234" y="45"/>
                  </a:cubicBezTo>
                  <a:cubicBezTo>
                    <a:pt x="232" y="45"/>
                    <a:pt x="230" y="45"/>
                    <a:pt x="228" y="46"/>
                  </a:cubicBezTo>
                  <a:cubicBezTo>
                    <a:pt x="228" y="47"/>
                    <a:pt x="226" y="48"/>
                    <a:pt x="225" y="48"/>
                  </a:cubicBezTo>
                  <a:cubicBezTo>
                    <a:pt x="224" y="48"/>
                    <a:pt x="223" y="48"/>
                    <a:pt x="222" y="49"/>
                  </a:cubicBezTo>
                  <a:cubicBezTo>
                    <a:pt x="221" y="50"/>
                    <a:pt x="220" y="51"/>
                    <a:pt x="219" y="50"/>
                  </a:cubicBezTo>
                  <a:cubicBezTo>
                    <a:pt x="217" y="49"/>
                    <a:pt x="215" y="48"/>
                    <a:pt x="213" y="49"/>
                  </a:cubicBezTo>
                  <a:cubicBezTo>
                    <a:pt x="212" y="49"/>
                    <a:pt x="209" y="50"/>
                    <a:pt x="208" y="51"/>
                  </a:cubicBezTo>
                  <a:cubicBezTo>
                    <a:pt x="207" y="52"/>
                    <a:pt x="205" y="52"/>
                    <a:pt x="204" y="52"/>
                  </a:cubicBezTo>
                  <a:cubicBezTo>
                    <a:pt x="204" y="52"/>
                    <a:pt x="202" y="51"/>
                    <a:pt x="200" y="51"/>
                  </a:cubicBezTo>
                  <a:cubicBezTo>
                    <a:pt x="198" y="51"/>
                    <a:pt x="196" y="51"/>
                    <a:pt x="195" y="50"/>
                  </a:cubicBezTo>
                  <a:cubicBezTo>
                    <a:pt x="195" y="49"/>
                    <a:pt x="194" y="47"/>
                    <a:pt x="193" y="46"/>
                  </a:cubicBezTo>
                  <a:cubicBezTo>
                    <a:pt x="192" y="45"/>
                    <a:pt x="190" y="44"/>
                    <a:pt x="189" y="45"/>
                  </a:cubicBezTo>
                  <a:cubicBezTo>
                    <a:pt x="187" y="45"/>
                    <a:pt x="186" y="46"/>
                    <a:pt x="185" y="47"/>
                  </a:cubicBezTo>
                  <a:cubicBezTo>
                    <a:pt x="184" y="47"/>
                    <a:pt x="182" y="49"/>
                    <a:pt x="180" y="49"/>
                  </a:cubicBezTo>
                  <a:cubicBezTo>
                    <a:pt x="179" y="50"/>
                    <a:pt x="175" y="50"/>
                    <a:pt x="173" y="50"/>
                  </a:cubicBezTo>
                  <a:cubicBezTo>
                    <a:pt x="171" y="49"/>
                    <a:pt x="167" y="49"/>
                    <a:pt x="164" y="48"/>
                  </a:cubicBezTo>
                  <a:cubicBezTo>
                    <a:pt x="162" y="46"/>
                    <a:pt x="157" y="45"/>
                    <a:pt x="155" y="44"/>
                  </a:cubicBezTo>
                  <a:cubicBezTo>
                    <a:pt x="153" y="43"/>
                    <a:pt x="149" y="43"/>
                    <a:pt x="147" y="43"/>
                  </a:cubicBezTo>
                  <a:cubicBezTo>
                    <a:pt x="146" y="43"/>
                    <a:pt x="143" y="43"/>
                    <a:pt x="142" y="43"/>
                  </a:cubicBezTo>
                  <a:cubicBezTo>
                    <a:pt x="140" y="42"/>
                    <a:pt x="138" y="41"/>
                    <a:pt x="137" y="41"/>
                  </a:cubicBezTo>
                  <a:cubicBezTo>
                    <a:pt x="135" y="41"/>
                    <a:pt x="132" y="42"/>
                    <a:pt x="131" y="44"/>
                  </a:cubicBezTo>
                  <a:cubicBezTo>
                    <a:pt x="130" y="45"/>
                    <a:pt x="129" y="45"/>
                    <a:pt x="128" y="45"/>
                  </a:cubicBezTo>
                  <a:cubicBezTo>
                    <a:pt x="126" y="45"/>
                    <a:pt x="124" y="43"/>
                    <a:pt x="123" y="42"/>
                  </a:cubicBezTo>
                  <a:cubicBezTo>
                    <a:pt x="122" y="41"/>
                    <a:pt x="121" y="39"/>
                    <a:pt x="120" y="37"/>
                  </a:cubicBezTo>
                  <a:cubicBezTo>
                    <a:pt x="120" y="36"/>
                    <a:pt x="120" y="33"/>
                    <a:pt x="119" y="33"/>
                  </a:cubicBezTo>
                  <a:cubicBezTo>
                    <a:pt x="117" y="32"/>
                    <a:pt x="115" y="32"/>
                    <a:pt x="112" y="33"/>
                  </a:cubicBezTo>
                  <a:cubicBezTo>
                    <a:pt x="111" y="33"/>
                    <a:pt x="108" y="35"/>
                    <a:pt x="106" y="36"/>
                  </a:cubicBezTo>
                  <a:cubicBezTo>
                    <a:pt x="104" y="38"/>
                    <a:pt x="101" y="38"/>
                    <a:pt x="99" y="37"/>
                  </a:cubicBezTo>
                  <a:cubicBezTo>
                    <a:pt x="97" y="37"/>
                    <a:pt x="95" y="35"/>
                    <a:pt x="94" y="34"/>
                  </a:cubicBezTo>
                  <a:cubicBezTo>
                    <a:pt x="93" y="32"/>
                    <a:pt x="91" y="31"/>
                    <a:pt x="89" y="31"/>
                  </a:cubicBezTo>
                  <a:cubicBezTo>
                    <a:pt x="87" y="31"/>
                    <a:pt x="86" y="31"/>
                    <a:pt x="84" y="30"/>
                  </a:cubicBezTo>
                  <a:cubicBezTo>
                    <a:pt x="83" y="28"/>
                    <a:pt x="80" y="26"/>
                    <a:pt x="78" y="26"/>
                  </a:cubicBezTo>
                  <a:cubicBezTo>
                    <a:pt x="76" y="25"/>
                    <a:pt x="72" y="25"/>
                    <a:pt x="70" y="24"/>
                  </a:cubicBezTo>
                  <a:cubicBezTo>
                    <a:pt x="68" y="24"/>
                    <a:pt x="66" y="23"/>
                    <a:pt x="66" y="22"/>
                  </a:cubicBezTo>
                  <a:cubicBezTo>
                    <a:pt x="66" y="20"/>
                    <a:pt x="67" y="18"/>
                    <a:pt x="67" y="16"/>
                  </a:cubicBezTo>
                  <a:cubicBezTo>
                    <a:pt x="67" y="14"/>
                    <a:pt x="66" y="12"/>
                    <a:pt x="65" y="11"/>
                  </a:cubicBezTo>
                  <a:cubicBezTo>
                    <a:pt x="63" y="9"/>
                    <a:pt x="61" y="8"/>
                    <a:pt x="60" y="7"/>
                  </a:cubicBezTo>
                  <a:cubicBezTo>
                    <a:pt x="58" y="6"/>
                    <a:pt x="55" y="5"/>
                    <a:pt x="53" y="5"/>
                  </a:cubicBezTo>
                  <a:cubicBezTo>
                    <a:pt x="51" y="5"/>
                    <a:pt x="50" y="5"/>
                    <a:pt x="48" y="4"/>
                  </a:cubicBezTo>
                  <a:cubicBezTo>
                    <a:pt x="46" y="3"/>
                    <a:pt x="43" y="2"/>
                    <a:pt x="41" y="0"/>
                  </a:cubicBezTo>
                  <a:cubicBezTo>
                    <a:pt x="39" y="0"/>
                    <a:pt x="36" y="0"/>
                    <a:pt x="35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2"/>
                    <a:pt x="28" y="2"/>
                    <a:pt x="27" y="3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4" y="4"/>
                    <a:pt x="25" y="6"/>
                    <a:pt x="26" y="8"/>
                  </a:cubicBezTo>
                  <a:cubicBezTo>
                    <a:pt x="27" y="9"/>
                    <a:pt x="28" y="12"/>
                    <a:pt x="28" y="13"/>
                  </a:cubicBezTo>
                  <a:cubicBezTo>
                    <a:pt x="29" y="13"/>
                    <a:pt x="29" y="16"/>
                    <a:pt x="29" y="17"/>
                  </a:cubicBezTo>
                  <a:cubicBezTo>
                    <a:pt x="29" y="18"/>
                    <a:pt x="31" y="21"/>
                    <a:pt x="33" y="23"/>
                  </a:cubicBezTo>
                  <a:cubicBezTo>
                    <a:pt x="34" y="24"/>
                    <a:pt x="37" y="26"/>
                    <a:pt x="38" y="27"/>
                  </a:cubicBezTo>
                  <a:cubicBezTo>
                    <a:pt x="40" y="28"/>
                    <a:pt x="42" y="31"/>
                    <a:pt x="44" y="32"/>
                  </a:cubicBezTo>
                  <a:cubicBezTo>
                    <a:pt x="46" y="34"/>
                    <a:pt x="47" y="36"/>
                    <a:pt x="47" y="37"/>
                  </a:cubicBezTo>
                  <a:cubicBezTo>
                    <a:pt x="48" y="37"/>
                    <a:pt x="50" y="38"/>
                    <a:pt x="52" y="40"/>
                  </a:cubicBezTo>
                  <a:cubicBezTo>
                    <a:pt x="54" y="41"/>
                    <a:pt x="54" y="43"/>
                    <a:pt x="52" y="43"/>
                  </a:cubicBezTo>
                  <a:cubicBezTo>
                    <a:pt x="50" y="44"/>
                    <a:pt x="48" y="44"/>
                    <a:pt x="47" y="43"/>
                  </a:cubicBezTo>
                  <a:cubicBezTo>
                    <a:pt x="45" y="43"/>
                    <a:pt x="43" y="43"/>
                    <a:pt x="41" y="44"/>
                  </a:cubicBezTo>
                  <a:cubicBezTo>
                    <a:pt x="40" y="44"/>
                    <a:pt x="38" y="46"/>
                    <a:pt x="37" y="48"/>
                  </a:cubicBezTo>
                  <a:cubicBezTo>
                    <a:pt x="36" y="49"/>
                    <a:pt x="34" y="50"/>
                    <a:pt x="33" y="50"/>
                  </a:cubicBezTo>
                  <a:cubicBezTo>
                    <a:pt x="32" y="50"/>
                    <a:pt x="32" y="51"/>
                    <a:pt x="32" y="53"/>
                  </a:cubicBezTo>
                  <a:cubicBezTo>
                    <a:pt x="32" y="54"/>
                    <a:pt x="34" y="55"/>
                    <a:pt x="36" y="55"/>
                  </a:cubicBezTo>
                  <a:cubicBezTo>
                    <a:pt x="38" y="55"/>
                    <a:pt x="40" y="56"/>
                    <a:pt x="40" y="58"/>
                  </a:cubicBezTo>
                  <a:cubicBezTo>
                    <a:pt x="42" y="59"/>
                    <a:pt x="42" y="60"/>
                    <a:pt x="41" y="62"/>
                  </a:cubicBezTo>
                  <a:cubicBezTo>
                    <a:pt x="41" y="63"/>
                    <a:pt x="40" y="65"/>
                    <a:pt x="38" y="65"/>
                  </a:cubicBezTo>
                  <a:cubicBezTo>
                    <a:pt x="36" y="65"/>
                    <a:pt x="35" y="68"/>
                    <a:pt x="36" y="70"/>
                  </a:cubicBezTo>
                  <a:cubicBezTo>
                    <a:pt x="37" y="72"/>
                    <a:pt x="39" y="74"/>
                    <a:pt x="40" y="74"/>
                  </a:cubicBezTo>
                  <a:cubicBezTo>
                    <a:pt x="41" y="74"/>
                    <a:pt x="42" y="75"/>
                    <a:pt x="43" y="77"/>
                  </a:cubicBezTo>
                  <a:cubicBezTo>
                    <a:pt x="44" y="79"/>
                    <a:pt x="47" y="80"/>
                    <a:pt x="50" y="81"/>
                  </a:cubicBezTo>
                  <a:cubicBezTo>
                    <a:pt x="51" y="82"/>
                    <a:pt x="55" y="84"/>
                    <a:pt x="57" y="84"/>
                  </a:cubicBezTo>
                  <a:cubicBezTo>
                    <a:pt x="59" y="84"/>
                    <a:pt x="61" y="86"/>
                    <a:pt x="63" y="87"/>
                  </a:cubicBezTo>
                  <a:cubicBezTo>
                    <a:pt x="64" y="87"/>
                    <a:pt x="66" y="88"/>
                    <a:pt x="66" y="90"/>
                  </a:cubicBezTo>
                  <a:cubicBezTo>
                    <a:pt x="66" y="91"/>
                    <a:pt x="64" y="93"/>
                    <a:pt x="63" y="93"/>
                  </a:cubicBezTo>
                  <a:cubicBezTo>
                    <a:pt x="61" y="94"/>
                    <a:pt x="59" y="94"/>
                    <a:pt x="58" y="94"/>
                  </a:cubicBezTo>
                  <a:cubicBezTo>
                    <a:pt x="57" y="94"/>
                    <a:pt x="55" y="94"/>
                    <a:pt x="53" y="94"/>
                  </a:cubicBezTo>
                  <a:cubicBezTo>
                    <a:pt x="52" y="94"/>
                    <a:pt x="52" y="95"/>
                    <a:pt x="51" y="96"/>
                  </a:cubicBezTo>
                  <a:cubicBezTo>
                    <a:pt x="50" y="98"/>
                    <a:pt x="49" y="98"/>
                    <a:pt x="48" y="98"/>
                  </a:cubicBezTo>
                  <a:cubicBezTo>
                    <a:pt x="47" y="97"/>
                    <a:pt x="44" y="96"/>
                    <a:pt x="43" y="97"/>
                  </a:cubicBezTo>
                  <a:cubicBezTo>
                    <a:pt x="41" y="97"/>
                    <a:pt x="37" y="98"/>
                    <a:pt x="36" y="100"/>
                  </a:cubicBezTo>
                  <a:cubicBezTo>
                    <a:pt x="35" y="101"/>
                    <a:pt x="33" y="103"/>
                    <a:pt x="31" y="105"/>
                  </a:cubicBezTo>
                  <a:cubicBezTo>
                    <a:pt x="28" y="106"/>
                    <a:pt x="27" y="108"/>
                    <a:pt x="25" y="110"/>
                  </a:cubicBezTo>
                  <a:cubicBezTo>
                    <a:pt x="24" y="110"/>
                    <a:pt x="21" y="112"/>
                    <a:pt x="19" y="114"/>
                  </a:cubicBezTo>
                  <a:cubicBezTo>
                    <a:pt x="16" y="115"/>
                    <a:pt x="13" y="117"/>
                    <a:pt x="11" y="118"/>
                  </a:cubicBezTo>
                  <a:cubicBezTo>
                    <a:pt x="9" y="118"/>
                    <a:pt x="6" y="120"/>
                    <a:pt x="5" y="121"/>
                  </a:cubicBezTo>
                  <a:cubicBezTo>
                    <a:pt x="5" y="122"/>
                    <a:pt x="3" y="124"/>
                    <a:pt x="2" y="127"/>
                  </a:cubicBezTo>
                  <a:cubicBezTo>
                    <a:pt x="1" y="130"/>
                    <a:pt x="1" y="133"/>
                    <a:pt x="0" y="135"/>
                  </a:cubicBezTo>
                  <a:cubicBezTo>
                    <a:pt x="0" y="137"/>
                    <a:pt x="0" y="140"/>
                    <a:pt x="1" y="141"/>
                  </a:cubicBezTo>
                  <a:cubicBezTo>
                    <a:pt x="1" y="142"/>
                    <a:pt x="3" y="144"/>
                    <a:pt x="4" y="145"/>
                  </a:cubicBezTo>
                  <a:cubicBezTo>
                    <a:pt x="5" y="145"/>
                    <a:pt x="8" y="146"/>
                    <a:pt x="8" y="148"/>
                  </a:cubicBezTo>
                  <a:cubicBezTo>
                    <a:pt x="10" y="149"/>
                    <a:pt x="11" y="151"/>
                    <a:pt x="11" y="153"/>
                  </a:cubicBezTo>
                  <a:cubicBezTo>
                    <a:pt x="11" y="155"/>
                    <a:pt x="11" y="157"/>
                    <a:pt x="11" y="159"/>
                  </a:cubicBezTo>
                  <a:cubicBezTo>
                    <a:pt x="11" y="160"/>
                    <a:pt x="9" y="161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2"/>
                    <a:pt x="9" y="162"/>
                    <a:pt x="9" y="16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Freeform 48">
              <a:extLst>
                <a:ext uri="{FF2B5EF4-FFF2-40B4-BE49-F238E27FC236}">
                  <a16:creationId xmlns:a16="http://schemas.microsoft.com/office/drawing/2014/main" id="{EC0D944C-7068-264A-9EE6-AD51EA101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034" y="1748589"/>
              <a:ext cx="430044" cy="330568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7" y="77"/>
                </a:cxn>
                <a:cxn ang="0">
                  <a:pos x="18" y="89"/>
                </a:cxn>
                <a:cxn ang="0">
                  <a:pos x="26" y="102"/>
                </a:cxn>
                <a:cxn ang="0">
                  <a:pos x="35" y="104"/>
                </a:cxn>
                <a:cxn ang="0">
                  <a:pos x="38" y="121"/>
                </a:cxn>
                <a:cxn ang="0">
                  <a:pos x="52" y="136"/>
                </a:cxn>
                <a:cxn ang="0">
                  <a:pos x="42" y="152"/>
                </a:cxn>
                <a:cxn ang="0">
                  <a:pos x="39" y="162"/>
                </a:cxn>
                <a:cxn ang="0">
                  <a:pos x="55" y="170"/>
                </a:cxn>
                <a:cxn ang="0">
                  <a:pos x="72" y="164"/>
                </a:cxn>
                <a:cxn ang="0">
                  <a:pos x="87" y="162"/>
                </a:cxn>
                <a:cxn ang="0">
                  <a:pos x="93" y="171"/>
                </a:cxn>
                <a:cxn ang="0">
                  <a:pos x="99" y="181"/>
                </a:cxn>
                <a:cxn ang="0">
                  <a:pos x="115" y="177"/>
                </a:cxn>
                <a:cxn ang="0">
                  <a:pos x="133" y="182"/>
                </a:cxn>
                <a:cxn ang="0">
                  <a:pos x="143" y="175"/>
                </a:cxn>
                <a:cxn ang="0">
                  <a:pos x="143" y="164"/>
                </a:cxn>
                <a:cxn ang="0">
                  <a:pos x="151" y="157"/>
                </a:cxn>
                <a:cxn ang="0">
                  <a:pos x="166" y="164"/>
                </a:cxn>
                <a:cxn ang="0">
                  <a:pos x="183" y="172"/>
                </a:cxn>
                <a:cxn ang="0">
                  <a:pos x="183" y="156"/>
                </a:cxn>
                <a:cxn ang="0">
                  <a:pos x="178" y="149"/>
                </a:cxn>
                <a:cxn ang="0">
                  <a:pos x="168" y="141"/>
                </a:cxn>
                <a:cxn ang="0">
                  <a:pos x="160" y="128"/>
                </a:cxn>
                <a:cxn ang="0">
                  <a:pos x="145" y="123"/>
                </a:cxn>
                <a:cxn ang="0">
                  <a:pos x="134" y="114"/>
                </a:cxn>
                <a:cxn ang="0">
                  <a:pos x="142" y="99"/>
                </a:cxn>
                <a:cxn ang="0">
                  <a:pos x="148" y="102"/>
                </a:cxn>
                <a:cxn ang="0">
                  <a:pos x="158" y="100"/>
                </a:cxn>
                <a:cxn ang="0">
                  <a:pos x="176" y="89"/>
                </a:cxn>
                <a:cxn ang="0">
                  <a:pos x="184" y="81"/>
                </a:cxn>
                <a:cxn ang="0">
                  <a:pos x="199" y="78"/>
                </a:cxn>
                <a:cxn ang="0">
                  <a:pos x="209" y="69"/>
                </a:cxn>
                <a:cxn ang="0">
                  <a:pos x="222" y="62"/>
                </a:cxn>
                <a:cxn ang="0">
                  <a:pos x="233" y="44"/>
                </a:cxn>
                <a:cxn ang="0">
                  <a:pos x="236" y="29"/>
                </a:cxn>
                <a:cxn ang="0">
                  <a:pos x="230" y="9"/>
                </a:cxn>
                <a:cxn ang="0">
                  <a:pos x="221" y="3"/>
                </a:cxn>
                <a:cxn ang="0">
                  <a:pos x="213" y="5"/>
                </a:cxn>
                <a:cxn ang="0">
                  <a:pos x="198" y="19"/>
                </a:cxn>
                <a:cxn ang="0">
                  <a:pos x="195" y="35"/>
                </a:cxn>
                <a:cxn ang="0">
                  <a:pos x="188" y="43"/>
                </a:cxn>
                <a:cxn ang="0">
                  <a:pos x="172" y="44"/>
                </a:cxn>
                <a:cxn ang="0">
                  <a:pos x="164" y="55"/>
                </a:cxn>
                <a:cxn ang="0">
                  <a:pos x="155" y="53"/>
                </a:cxn>
                <a:cxn ang="0">
                  <a:pos x="148" y="46"/>
                </a:cxn>
                <a:cxn ang="0">
                  <a:pos x="145" y="40"/>
                </a:cxn>
                <a:cxn ang="0">
                  <a:pos x="126" y="36"/>
                </a:cxn>
                <a:cxn ang="0">
                  <a:pos x="119" y="45"/>
                </a:cxn>
                <a:cxn ang="0">
                  <a:pos x="103" y="51"/>
                </a:cxn>
                <a:cxn ang="0">
                  <a:pos x="87" y="61"/>
                </a:cxn>
                <a:cxn ang="0">
                  <a:pos x="78" y="54"/>
                </a:cxn>
                <a:cxn ang="0">
                  <a:pos x="73" y="54"/>
                </a:cxn>
                <a:cxn ang="0">
                  <a:pos x="60" y="63"/>
                </a:cxn>
                <a:cxn ang="0">
                  <a:pos x="51" y="59"/>
                </a:cxn>
                <a:cxn ang="0">
                  <a:pos x="41" y="54"/>
                </a:cxn>
                <a:cxn ang="0">
                  <a:pos x="31" y="51"/>
                </a:cxn>
                <a:cxn ang="0">
                  <a:pos x="18" y="53"/>
                </a:cxn>
                <a:cxn ang="0">
                  <a:pos x="5" y="53"/>
                </a:cxn>
                <a:cxn ang="0">
                  <a:pos x="4" y="53"/>
                </a:cxn>
              </a:cxnLst>
              <a:rect l="0" t="0" r="r" b="b"/>
              <a:pathLst>
                <a:path w="237" h="184">
                  <a:moveTo>
                    <a:pt x="0" y="58"/>
                  </a:moveTo>
                  <a:cubicBezTo>
                    <a:pt x="0" y="59"/>
                    <a:pt x="1" y="61"/>
                    <a:pt x="1" y="63"/>
                  </a:cubicBezTo>
                  <a:cubicBezTo>
                    <a:pt x="1" y="65"/>
                    <a:pt x="1" y="67"/>
                    <a:pt x="1" y="69"/>
                  </a:cubicBezTo>
                  <a:cubicBezTo>
                    <a:pt x="1" y="72"/>
                    <a:pt x="1" y="73"/>
                    <a:pt x="1" y="73"/>
                  </a:cubicBezTo>
                  <a:cubicBezTo>
                    <a:pt x="1" y="73"/>
                    <a:pt x="1" y="73"/>
                    <a:pt x="3" y="73"/>
                  </a:cubicBezTo>
                  <a:cubicBezTo>
                    <a:pt x="4" y="74"/>
                    <a:pt x="6" y="75"/>
                    <a:pt x="7" y="77"/>
                  </a:cubicBezTo>
                  <a:cubicBezTo>
                    <a:pt x="8" y="78"/>
                    <a:pt x="9" y="80"/>
                    <a:pt x="10" y="82"/>
                  </a:cubicBezTo>
                  <a:cubicBezTo>
                    <a:pt x="10" y="83"/>
                    <a:pt x="12" y="85"/>
                    <a:pt x="13" y="86"/>
                  </a:cubicBezTo>
                  <a:cubicBezTo>
                    <a:pt x="15" y="87"/>
                    <a:pt x="17" y="89"/>
                    <a:pt x="18" y="89"/>
                  </a:cubicBezTo>
                  <a:cubicBezTo>
                    <a:pt x="18" y="90"/>
                    <a:pt x="19" y="92"/>
                    <a:pt x="19" y="94"/>
                  </a:cubicBezTo>
                  <a:cubicBezTo>
                    <a:pt x="19" y="97"/>
                    <a:pt x="20" y="99"/>
                    <a:pt x="21" y="100"/>
                  </a:cubicBezTo>
                  <a:cubicBezTo>
                    <a:pt x="22" y="101"/>
                    <a:pt x="25" y="102"/>
                    <a:pt x="26" y="102"/>
                  </a:cubicBezTo>
                  <a:cubicBezTo>
                    <a:pt x="28" y="102"/>
                    <a:pt x="29" y="101"/>
                    <a:pt x="31" y="100"/>
                  </a:cubicBezTo>
                  <a:cubicBezTo>
                    <a:pt x="32" y="100"/>
                    <a:pt x="33" y="100"/>
                    <a:pt x="34" y="100"/>
                  </a:cubicBezTo>
                  <a:cubicBezTo>
                    <a:pt x="34" y="101"/>
                    <a:pt x="35" y="103"/>
                    <a:pt x="35" y="104"/>
                  </a:cubicBezTo>
                  <a:cubicBezTo>
                    <a:pt x="35" y="105"/>
                    <a:pt x="34" y="107"/>
                    <a:pt x="33" y="109"/>
                  </a:cubicBezTo>
                  <a:cubicBezTo>
                    <a:pt x="32" y="111"/>
                    <a:pt x="33" y="113"/>
                    <a:pt x="34" y="115"/>
                  </a:cubicBezTo>
                  <a:cubicBezTo>
                    <a:pt x="36" y="116"/>
                    <a:pt x="38" y="119"/>
                    <a:pt x="38" y="121"/>
                  </a:cubicBezTo>
                  <a:cubicBezTo>
                    <a:pt x="38" y="123"/>
                    <a:pt x="39" y="126"/>
                    <a:pt x="39" y="128"/>
                  </a:cubicBezTo>
                  <a:cubicBezTo>
                    <a:pt x="39" y="130"/>
                    <a:pt x="42" y="131"/>
                    <a:pt x="45" y="132"/>
                  </a:cubicBezTo>
                  <a:cubicBezTo>
                    <a:pt x="48" y="133"/>
                    <a:pt x="50" y="135"/>
                    <a:pt x="52" y="136"/>
                  </a:cubicBezTo>
                  <a:cubicBezTo>
                    <a:pt x="54" y="138"/>
                    <a:pt x="54" y="140"/>
                    <a:pt x="52" y="140"/>
                  </a:cubicBezTo>
                  <a:cubicBezTo>
                    <a:pt x="50" y="141"/>
                    <a:pt x="49" y="144"/>
                    <a:pt x="47" y="147"/>
                  </a:cubicBezTo>
                  <a:cubicBezTo>
                    <a:pt x="46" y="148"/>
                    <a:pt x="43" y="151"/>
                    <a:pt x="42" y="152"/>
                  </a:cubicBezTo>
                  <a:cubicBezTo>
                    <a:pt x="41" y="153"/>
                    <a:pt x="39" y="154"/>
                    <a:pt x="38" y="156"/>
                  </a:cubicBezTo>
                  <a:cubicBezTo>
                    <a:pt x="36" y="159"/>
                    <a:pt x="35" y="159"/>
                    <a:pt x="35" y="159"/>
                  </a:cubicBezTo>
                  <a:cubicBezTo>
                    <a:pt x="35" y="159"/>
                    <a:pt x="37" y="161"/>
                    <a:pt x="39" y="162"/>
                  </a:cubicBezTo>
                  <a:cubicBezTo>
                    <a:pt x="41" y="163"/>
                    <a:pt x="42" y="164"/>
                    <a:pt x="44" y="165"/>
                  </a:cubicBezTo>
                  <a:cubicBezTo>
                    <a:pt x="45" y="166"/>
                    <a:pt x="48" y="168"/>
                    <a:pt x="50" y="168"/>
                  </a:cubicBezTo>
                  <a:cubicBezTo>
                    <a:pt x="51" y="169"/>
                    <a:pt x="54" y="170"/>
                    <a:pt x="55" y="170"/>
                  </a:cubicBezTo>
                  <a:cubicBezTo>
                    <a:pt x="57" y="170"/>
                    <a:pt x="59" y="169"/>
                    <a:pt x="61" y="167"/>
                  </a:cubicBezTo>
                  <a:cubicBezTo>
                    <a:pt x="62" y="165"/>
                    <a:pt x="65" y="164"/>
                    <a:pt x="66" y="165"/>
                  </a:cubicBezTo>
                  <a:cubicBezTo>
                    <a:pt x="67" y="165"/>
                    <a:pt x="69" y="165"/>
                    <a:pt x="72" y="164"/>
                  </a:cubicBezTo>
                  <a:cubicBezTo>
                    <a:pt x="75" y="163"/>
                    <a:pt x="77" y="162"/>
                    <a:pt x="78" y="162"/>
                  </a:cubicBezTo>
                  <a:cubicBezTo>
                    <a:pt x="79" y="162"/>
                    <a:pt x="80" y="163"/>
                    <a:pt x="82" y="163"/>
                  </a:cubicBezTo>
                  <a:cubicBezTo>
                    <a:pt x="83" y="163"/>
                    <a:pt x="85" y="162"/>
                    <a:pt x="87" y="162"/>
                  </a:cubicBezTo>
                  <a:cubicBezTo>
                    <a:pt x="89" y="161"/>
                    <a:pt x="92" y="161"/>
                    <a:pt x="92" y="161"/>
                  </a:cubicBezTo>
                  <a:cubicBezTo>
                    <a:pt x="94" y="162"/>
                    <a:pt x="95" y="164"/>
                    <a:pt x="95" y="166"/>
                  </a:cubicBezTo>
                  <a:cubicBezTo>
                    <a:pt x="95" y="167"/>
                    <a:pt x="94" y="169"/>
                    <a:pt x="93" y="171"/>
                  </a:cubicBezTo>
                  <a:cubicBezTo>
                    <a:pt x="92" y="172"/>
                    <a:pt x="91" y="175"/>
                    <a:pt x="92" y="177"/>
                  </a:cubicBezTo>
                  <a:cubicBezTo>
                    <a:pt x="92" y="178"/>
                    <a:pt x="93" y="179"/>
                    <a:pt x="93" y="179"/>
                  </a:cubicBezTo>
                  <a:cubicBezTo>
                    <a:pt x="94" y="179"/>
                    <a:pt x="97" y="180"/>
                    <a:pt x="99" y="181"/>
                  </a:cubicBezTo>
                  <a:cubicBezTo>
                    <a:pt x="101" y="182"/>
                    <a:pt x="104" y="181"/>
                    <a:pt x="105" y="181"/>
                  </a:cubicBezTo>
                  <a:cubicBezTo>
                    <a:pt x="107" y="179"/>
                    <a:pt x="110" y="177"/>
                    <a:pt x="110" y="177"/>
                  </a:cubicBezTo>
                  <a:cubicBezTo>
                    <a:pt x="111" y="177"/>
                    <a:pt x="113" y="177"/>
                    <a:pt x="115" y="177"/>
                  </a:cubicBezTo>
                  <a:cubicBezTo>
                    <a:pt x="117" y="177"/>
                    <a:pt x="119" y="178"/>
                    <a:pt x="121" y="179"/>
                  </a:cubicBezTo>
                  <a:cubicBezTo>
                    <a:pt x="123" y="180"/>
                    <a:pt x="126" y="181"/>
                    <a:pt x="127" y="180"/>
                  </a:cubicBezTo>
                  <a:cubicBezTo>
                    <a:pt x="129" y="178"/>
                    <a:pt x="132" y="179"/>
                    <a:pt x="133" y="182"/>
                  </a:cubicBezTo>
                  <a:cubicBezTo>
                    <a:pt x="134" y="183"/>
                    <a:pt x="135" y="184"/>
                    <a:pt x="137" y="182"/>
                  </a:cubicBezTo>
                  <a:cubicBezTo>
                    <a:pt x="139" y="181"/>
                    <a:pt x="141" y="180"/>
                    <a:pt x="142" y="179"/>
                  </a:cubicBezTo>
                  <a:cubicBezTo>
                    <a:pt x="142" y="177"/>
                    <a:pt x="143" y="175"/>
                    <a:pt x="143" y="175"/>
                  </a:cubicBezTo>
                  <a:cubicBezTo>
                    <a:pt x="142" y="174"/>
                    <a:pt x="142" y="172"/>
                    <a:pt x="142" y="171"/>
                  </a:cubicBezTo>
                  <a:cubicBezTo>
                    <a:pt x="142" y="169"/>
                    <a:pt x="142" y="169"/>
                    <a:pt x="143" y="168"/>
                  </a:cubicBezTo>
                  <a:cubicBezTo>
                    <a:pt x="143" y="167"/>
                    <a:pt x="143" y="166"/>
                    <a:pt x="143" y="164"/>
                  </a:cubicBezTo>
                  <a:cubicBezTo>
                    <a:pt x="143" y="163"/>
                    <a:pt x="142" y="160"/>
                    <a:pt x="142" y="158"/>
                  </a:cubicBezTo>
                  <a:cubicBezTo>
                    <a:pt x="141" y="157"/>
                    <a:pt x="142" y="156"/>
                    <a:pt x="144" y="156"/>
                  </a:cubicBezTo>
                  <a:cubicBezTo>
                    <a:pt x="146" y="157"/>
                    <a:pt x="149" y="157"/>
                    <a:pt x="151" y="157"/>
                  </a:cubicBezTo>
                  <a:cubicBezTo>
                    <a:pt x="154" y="158"/>
                    <a:pt x="157" y="159"/>
                    <a:pt x="158" y="160"/>
                  </a:cubicBezTo>
                  <a:cubicBezTo>
                    <a:pt x="159" y="161"/>
                    <a:pt x="160" y="162"/>
                    <a:pt x="161" y="163"/>
                  </a:cubicBezTo>
                  <a:cubicBezTo>
                    <a:pt x="162" y="163"/>
                    <a:pt x="164" y="164"/>
                    <a:pt x="166" y="164"/>
                  </a:cubicBezTo>
                  <a:cubicBezTo>
                    <a:pt x="167" y="164"/>
                    <a:pt x="170" y="165"/>
                    <a:pt x="172" y="165"/>
                  </a:cubicBezTo>
                  <a:cubicBezTo>
                    <a:pt x="173" y="165"/>
                    <a:pt x="176" y="167"/>
                    <a:pt x="178" y="169"/>
                  </a:cubicBezTo>
                  <a:cubicBezTo>
                    <a:pt x="181" y="170"/>
                    <a:pt x="183" y="172"/>
                    <a:pt x="183" y="172"/>
                  </a:cubicBezTo>
                  <a:cubicBezTo>
                    <a:pt x="183" y="172"/>
                    <a:pt x="183" y="170"/>
                    <a:pt x="184" y="168"/>
                  </a:cubicBezTo>
                  <a:cubicBezTo>
                    <a:pt x="185" y="166"/>
                    <a:pt x="186" y="163"/>
                    <a:pt x="186" y="162"/>
                  </a:cubicBezTo>
                  <a:cubicBezTo>
                    <a:pt x="186" y="160"/>
                    <a:pt x="185" y="157"/>
                    <a:pt x="183" y="156"/>
                  </a:cubicBezTo>
                  <a:cubicBezTo>
                    <a:pt x="182" y="155"/>
                    <a:pt x="182" y="153"/>
                    <a:pt x="182" y="152"/>
                  </a:cubicBezTo>
                  <a:cubicBezTo>
                    <a:pt x="183" y="152"/>
                    <a:pt x="183" y="151"/>
                    <a:pt x="181" y="150"/>
                  </a:cubicBezTo>
                  <a:cubicBezTo>
                    <a:pt x="181" y="150"/>
                    <a:pt x="179" y="149"/>
                    <a:pt x="178" y="149"/>
                  </a:cubicBezTo>
                  <a:cubicBezTo>
                    <a:pt x="176" y="148"/>
                    <a:pt x="175" y="148"/>
                    <a:pt x="175" y="147"/>
                  </a:cubicBezTo>
                  <a:cubicBezTo>
                    <a:pt x="174" y="145"/>
                    <a:pt x="173" y="144"/>
                    <a:pt x="173" y="143"/>
                  </a:cubicBezTo>
                  <a:cubicBezTo>
                    <a:pt x="172" y="143"/>
                    <a:pt x="170" y="142"/>
                    <a:pt x="168" y="141"/>
                  </a:cubicBezTo>
                  <a:cubicBezTo>
                    <a:pt x="166" y="141"/>
                    <a:pt x="164" y="138"/>
                    <a:pt x="164" y="137"/>
                  </a:cubicBezTo>
                  <a:cubicBezTo>
                    <a:pt x="165" y="134"/>
                    <a:pt x="164" y="132"/>
                    <a:pt x="164" y="130"/>
                  </a:cubicBezTo>
                  <a:cubicBezTo>
                    <a:pt x="163" y="129"/>
                    <a:pt x="162" y="128"/>
                    <a:pt x="160" y="128"/>
                  </a:cubicBezTo>
                  <a:cubicBezTo>
                    <a:pt x="157" y="128"/>
                    <a:pt x="155" y="128"/>
                    <a:pt x="154" y="129"/>
                  </a:cubicBezTo>
                  <a:cubicBezTo>
                    <a:pt x="152" y="129"/>
                    <a:pt x="150" y="128"/>
                    <a:pt x="148" y="127"/>
                  </a:cubicBezTo>
                  <a:cubicBezTo>
                    <a:pt x="147" y="125"/>
                    <a:pt x="146" y="124"/>
                    <a:pt x="145" y="123"/>
                  </a:cubicBezTo>
                  <a:cubicBezTo>
                    <a:pt x="144" y="121"/>
                    <a:pt x="141" y="120"/>
                    <a:pt x="139" y="121"/>
                  </a:cubicBezTo>
                  <a:cubicBezTo>
                    <a:pt x="137" y="121"/>
                    <a:pt x="136" y="120"/>
                    <a:pt x="135" y="119"/>
                  </a:cubicBezTo>
                  <a:cubicBezTo>
                    <a:pt x="135" y="118"/>
                    <a:pt x="134" y="116"/>
                    <a:pt x="134" y="114"/>
                  </a:cubicBezTo>
                  <a:cubicBezTo>
                    <a:pt x="134" y="111"/>
                    <a:pt x="134" y="108"/>
                    <a:pt x="134" y="106"/>
                  </a:cubicBezTo>
                  <a:cubicBezTo>
                    <a:pt x="135" y="104"/>
                    <a:pt x="135" y="102"/>
                    <a:pt x="137" y="101"/>
                  </a:cubicBezTo>
                  <a:cubicBezTo>
                    <a:pt x="139" y="101"/>
                    <a:pt x="141" y="99"/>
                    <a:pt x="142" y="99"/>
                  </a:cubicBezTo>
                  <a:cubicBezTo>
                    <a:pt x="143" y="97"/>
                    <a:pt x="143" y="96"/>
                    <a:pt x="144" y="96"/>
                  </a:cubicBezTo>
                  <a:cubicBezTo>
                    <a:pt x="145" y="96"/>
                    <a:pt x="146" y="98"/>
                    <a:pt x="146" y="99"/>
                  </a:cubicBezTo>
                  <a:cubicBezTo>
                    <a:pt x="146" y="100"/>
                    <a:pt x="147" y="102"/>
                    <a:pt x="148" y="102"/>
                  </a:cubicBezTo>
                  <a:cubicBezTo>
                    <a:pt x="150" y="101"/>
                    <a:pt x="151" y="102"/>
                    <a:pt x="152" y="102"/>
                  </a:cubicBezTo>
                  <a:cubicBezTo>
                    <a:pt x="152" y="103"/>
                    <a:pt x="154" y="104"/>
                    <a:pt x="155" y="104"/>
                  </a:cubicBezTo>
                  <a:cubicBezTo>
                    <a:pt x="155" y="104"/>
                    <a:pt x="157" y="102"/>
                    <a:pt x="158" y="100"/>
                  </a:cubicBezTo>
                  <a:cubicBezTo>
                    <a:pt x="159" y="97"/>
                    <a:pt x="161" y="95"/>
                    <a:pt x="163" y="94"/>
                  </a:cubicBezTo>
                  <a:cubicBezTo>
                    <a:pt x="166" y="93"/>
                    <a:pt x="168" y="92"/>
                    <a:pt x="170" y="91"/>
                  </a:cubicBezTo>
                  <a:cubicBezTo>
                    <a:pt x="172" y="91"/>
                    <a:pt x="174" y="90"/>
                    <a:pt x="176" y="89"/>
                  </a:cubicBezTo>
                  <a:cubicBezTo>
                    <a:pt x="176" y="89"/>
                    <a:pt x="179" y="88"/>
                    <a:pt x="181" y="88"/>
                  </a:cubicBezTo>
                  <a:cubicBezTo>
                    <a:pt x="183" y="88"/>
                    <a:pt x="184" y="87"/>
                    <a:pt x="183" y="86"/>
                  </a:cubicBezTo>
                  <a:cubicBezTo>
                    <a:pt x="183" y="84"/>
                    <a:pt x="183" y="82"/>
                    <a:pt x="184" y="81"/>
                  </a:cubicBezTo>
                  <a:cubicBezTo>
                    <a:pt x="185" y="79"/>
                    <a:pt x="188" y="78"/>
                    <a:pt x="189" y="78"/>
                  </a:cubicBezTo>
                  <a:cubicBezTo>
                    <a:pt x="191" y="79"/>
                    <a:pt x="193" y="79"/>
                    <a:pt x="194" y="79"/>
                  </a:cubicBezTo>
                  <a:cubicBezTo>
                    <a:pt x="196" y="79"/>
                    <a:pt x="199" y="78"/>
                    <a:pt x="199" y="78"/>
                  </a:cubicBezTo>
                  <a:cubicBezTo>
                    <a:pt x="200" y="78"/>
                    <a:pt x="202" y="78"/>
                    <a:pt x="203" y="76"/>
                  </a:cubicBezTo>
                  <a:cubicBezTo>
                    <a:pt x="204" y="75"/>
                    <a:pt x="205" y="72"/>
                    <a:pt x="206" y="71"/>
                  </a:cubicBezTo>
                  <a:cubicBezTo>
                    <a:pt x="206" y="70"/>
                    <a:pt x="207" y="69"/>
                    <a:pt x="209" y="69"/>
                  </a:cubicBezTo>
                  <a:cubicBezTo>
                    <a:pt x="211" y="69"/>
                    <a:pt x="214" y="69"/>
                    <a:pt x="215" y="69"/>
                  </a:cubicBezTo>
                  <a:cubicBezTo>
                    <a:pt x="216" y="69"/>
                    <a:pt x="218" y="68"/>
                    <a:pt x="219" y="66"/>
                  </a:cubicBezTo>
                  <a:cubicBezTo>
                    <a:pt x="220" y="64"/>
                    <a:pt x="222" y="63"/>
                    <a:pt x="222" y="62"/>
                  </a:cubicBezTo>
                  <a:cubicBezTo>
                    <a:pt x="222" y="62"/>
                    <a:pt x="224" y="59"/>
                    <a:pt x="225" y="58"/>
                  </a:cubicBezTo>
                  <a:cubicBezTo>
                    <a:pt x="226" y="56"/>
                    <a:pt x="228" y="52"/>
                    <a:pt x="230" y="50"/>
                  </a:cubicBezTo>
                  <a:cubicBezTo>
                    <a:pt x="231" y="48"/>
                    <a:pt x="233" y="46"/>
                    <a:pt x="233" y="44"/>
                  </a:cubicBezTo>
                  <a:cubicBezTo>
                    <a:pt x="233" y="42"/>
                    <a:pt x="232" y="40"/>
                    <a:pt x="232" y="39"/>
                  </a:cubicBezTo>
                  <a:cubicBezTo>
                    <a:pt x="231" y="37"/>
                    <a:pt x="232" y="35"/>
                    <a:pt x="235" y="34"/>
                  </a:cubicBezTo>
                  <a:cubicBezTo>
                    <a:pt x="236" y="34"/>
                    <a:pt x="237" y="32"/>
                    <a:pt x="236" y="29"/>
                  </a:cubicBezTo>
                  <a:cubicBezTo>
                    <a:pt x="235" y="28"/>
                    <a:pt x="235" y="24"/>
                    <a:pt x="235" y="21"/>
                  </a:cubicBezTo>
                  <a:cubicBezTo>
                    <a:pt x="236" y="18"/>
                    <a:pt x="235" y="16"/>
                    <a:pt x="234" y="14"/>
                  </a:cubicBezTo>
                  <a:cubicBezTo>
                    <a:pt x="232" y="13"/>
                    <a:pt x="230" y="12"/>
                    <a:pt x="230" y="9"/>
                  </a:cubicBezTo>
                  <a:cubicBezTo>
                    <a:pt x="230" y="8"/>
                    <a:pt x="230" y="6"/>
                    <a:pt x="231" y="5"/>
                  </a:cubicBezTo>
                  <a:cubicBezTo>
                    <a:pt x="231" y="5"/>
                    <a:pt x="229" y="4"/>
                    <a:pt x="227" y="4"/>
                  </a:cubicBezTo>
                  <a:cubicBezTo>
                    <a:pt x="225" y="3"/>
                    <a:pt x="223" y="3"/>
                    <a:pt x="221" y="3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16" y="4"/>
                    <a:pt x="214" y="5"/>
                    <a:pt x="213" y="5"/>
                  </a:cubicBezTo>
                  <a:cubicBezTo>
                    <a:pt x="211" y="6"/>
                    <a:pt x="209" y="8"/>
                    <a:pt x="208" y="9"/>
                  </a:cubicBezTo>
                  <a:cubicBezTo>
                    <a:pt x="207" y="10"/>
                    <a:pt x="205" y="12"/>
                    <a:pt x="203" y="14"/>
                  </a:cubicBezTo>
                  <a:cubicBezTo>
                    <a:pt x="201" y="16"/>
                    <a:pt x="199" y="18"/>
                    <a:pt x="198" y="19"/>
                  </a:cubicBezTo>
                  <a:cubicBezTo>
                    <a:pt x="197" y="20"/>
                    <a:pt x="196" y="22"/>
                    <a:pt x="196" y="24"/>
                  </a:cubicBezTo>
                  <a:cubicBezTo>
                    <a:pt x="196" y="25"/>
                    <a:pt x="195" y="30"/>
                    <a:pt x="193" y="35"/>
                  </a:cubicBezTo>
                  <a:cubicBezTo>
                    <a:pt x="193" y="35"/>
                    <a:pt x="193" y="35"/>
                    <a:pt x="195" y="35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4" y="39"/>
                    <a:pt x="191" y="42"/>
                    <a:pt x="190" y="42"/>
                  </a:cubicBezTo>
                  <a:cubicBezTo>
                    <a:pt x="188" y="42"/>
                    <a:pt x="187" y="42"/>
                    <a:pt x="188" y="43"/>
                  </a:cubicBezTo>
                  <a:cubicBezTo>
                    <a:pt x="188" y="44"/>
                    <a:pt x="186" y="44"/>
                    <a:pt x="184" y="44"/>
                  </a:cubicBezTo>
                  <a:cubicBezTo>
                    <a:pt x="182" y="44"/>
                    <a:pt x="179" y="44"/>
                    <a:pt x="179" y="44"/>
                  </a:cubicBezTo>
                  <a:cubicBezTo>
                    <a:pt x="177" y="44"/>
                    <a:pt x="174" y="44"/>
                    <a:pt x="172" y="44"/>
                  </a:cubicBezTo>
                  <a:cubicBezTo>
                    <a:pt x="171" y="44"/>
                    <a:pt x="169" y="45"/>
                    <a:pt x="168" y="45"/>
                  </a:cubicBezTo>
                  <a:cubicBezTo>
                    <a:pt x="167" y="46"/>
                    <a:pt x="166" y="48"/>
                    <a:pt x="165" y="50"/>
                  </a:cubicBezTo>
                  <a:cubicBezTo>
                    <a:pt x="165" y="51"/>
                    <a:pt x="164" y="54"/>
                    <a:pt x="164" y="55"/>
                  </a:cubicBezTo>
                  <a:cubicBezTo>
                    <a:pt x="163" y="57"/>
                    <a:pt x="162" y="57"/>
                    <a:pt x="161" y="57"/>
                  </a:cubicBezTo>
                  <a:cubicBezTo>
                    <a:pt x="160" y="56"/>
                    <a:pt x="158" y="55"/>
                    <a:pt x="157" y="55"/>
                  </a:cubicBezTo>
                  <a:cubicBezTo>
                    <a:pt x="156" y="55"/>
                    <a:pt x="155" y="54"/>
                    <a:pt x="155" y="53"/>
                  </a:cubicBezTo>
                  <a:cubicBezTo>
                    <a:pt x="154" y="53"/>
                    <a:pt x="154" y="51"/>
                    <a:pt x="154" y="50"/>
                  </a:cubicBezTo>
                  <a:cubicBezTo>
                    <a:pt x="154" y="48"/>
                    <a:pt x="153" y="48"/>
                    <a:pt x="152" y="47"/>
                  </a:cubicBezTo>
                  <a:cubicBezTo>
                    <a:pt x="152" y="47"/>
                    <a:pt x="150" y="46"/>
                    <a:pt x="148" y="46"/>
                  </a:cubicBezTo>
                  <a:cubicBezTo>
                    <a:pt x="147" y="46"/>
                    <a:pt x="145" y="44"/>
                    <a:pt x="145" y="43"/>
                  </a:cubicBezTo>
                  <a:cubicBezTo>
                    <a:pt x="145" y="43"/>
                    <a:pt x="145" y="43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2" y="39"/>
                    <a:pt x="137" y="39"/>
                    <a:pt x="137" y="39"/>
                  </a:cubicBezTo>
                  <a:cubicBezTo>
                    <a:pt x="135" y="39"/>
                    <a:pt x="133" y="39"/>
                    <a:pt x="132" y="38"/>
                  </a:cubicBezTo>
                  <a:cubicBezTo>
                    <a:pt x="131" y="38"/>
                    <a:pt x="129" y="37"/>
                    <a:pt x="126" y="36"/>
                  </a:cubicBezTo>
                  <a:cubicBezTo>
                    <a:pt x="126" y="36"/>
                    <a:pt x="126" y="36"/>
                    <a:pt x="124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1" y="40"/>
                    <a:pt x="120" y="43"/>
                    <a:pt x="119" y="45"/>
                  </a:cubicBezTo>
                  <a:cubicBezTo>
                    <a:pt x="118" y="46"/>
                    <a:pt x="117" y="48"/>
                    <a:pt x="115" y="48"/>
                  </a:cubicBezTo>
                  <a:cubicBezTo>
                    <a:pt x="114" y="48"/>
                    <a:pt x="109" y="50"/>
                    <a:pt x="105" y="51"/>
                  </a:cubicBezTo>
                  <a:cubicBezTo>
                    <a:pt x="105" y="51"/>
                    <a:pt x="105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99" y="53"/>
                    <a:pt x="96" y="56"/>
                    <a:pt x="94" y="57"/>
                  </a:cubicBezTo>
                  <a:cubicBezTo>
                    <a:pt x="91" y="59"/>
                    <a:pt x="89" y="60"/>
                    <a:pt x="87" y="61"/>
                  </a:cubicBezTo>
                  <a:cubicBezTo>
                    <a:pt x="85" y="61"/>
                    <a:pt x="83" y="61"/>
                    <a:pt x="82" y="61"/>
                  </a:cubicBezTo>
                  <a:cubicBezTo>
                    <a:pt x="82" y="60"/>
                    <a:pt x="80" y="59"/>
                    <a:pt x="79" y="59"/>
                  </a:cubicBezTo>
                  <a:cubicBezTo>
                    <a:pt x="79" y="58"/>
                    <a:pt x="78" y="56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6" y="53"/>
                    <a:pt x="73" y="54"/>
                    <a:pt x="73" y="54"/>
                  </a:cubicBezTo>
                  <a:cubicBezTo>
                    <a:pt x="73" y="55"/>
                    <a:pt x="71" y="55"/>
                    <a:pt x="69" y="57"/>
                  </a:cubicBezTo>
                  <a:cubicBezTo>
                    <a:pt x="68" y="58"/>
                    <a:pt x="65" y="60"/>
                    <a:pt x="64" y="61"/>
                  </a:cubicBezTo>
                  <a:cubicBezTo>
                    <a:pt x="63" y="62"/>
                    <a:pt x="61" y="63"/>
                    <a:pt x="60" y="63"/>
                  </a:cubicBezTo>
                  <a:cubicBezTo>
                    <a:pt x="59" y="63"/>
                    <a:pt x="57" y="63"/>
                    <a:pt x="57" y="63"/>
                  </a:cubicBezTo>
                  <a:cubicBezTo>
                    <a:pt x="57" y="63"/>
                    <a:pt x="56" y="63"/>
                    <a:pt x="54" y="62"/>
                  </a:cubicBezTo>
                  <a:cubicBezTo>
                    <a:pt x="53" y="61"/>
                    <a:pt x="52" y="60"/>
                    <a:pt x="51" y="59"/>
                  </a:cubicBezTo>
                  <a:cubicBezTo>
                    <a:pt x="50" y="59"/>
                    <a:pt x="49" y="57"/>
                    <a:pt x="48" y="55"/>
                  </a:cubicBezTo>
                  <a:cubicBezTo>
                    <a:pt x="48" y="54"/>
                    <a:pt x="47" y="54"/>
                    <a:pt x="46" y="54"/>
                  </a:cubicBezTo>
                  <a:cubicBezTo>
                    <a:pt x="45" y="54"/>
                    <a:pt x="43" y="54"/>
                    <a:pt x="41" y="54"/>
                  </a:cubicBezTo>
                  <a:cubicBezTo>
                    <a:pt x="40" y="54"/>
                    <a:pt x="38" y="53"/>
                    <a:pt x="37" y="53"/>
                  </a:cubicBezTo>
                  <a:cubicBezTo>
                    <a:pt x="37" y="52"/>
                    <a:pt x="35" y="51"/>
                    <a:pt x="34" y="51"/>
                  </a:cubicBezTo>
                  <a:cubicBezTo>
                    <a:pt x="33" y="51"/>
                    <a:pt x="32" y="51"/>
                    <a:pt x="31" y="51"/>
                  </a:cubicBezTo>
                  <a:cubicBezTo>
                    <a:pt x="31" y="51"/>
                    <a:pt x="30" y="51"/>
                    <a:pt x="30" y="51"/>
                  </a:cubicBezTo>
                  <a:cubicBezTo>
                    <a:pt x="29" y="51"/>
                    <a:pt x="27" y="52"/>
                    <a:pt x="25" y="52"/>
                  </a:cubicBezTo>
                  <a:cubicBezTo>
                    <a:pt x="23" y="53"/>
                    <a:pt x="20" y="53"/>
                    <a:pt x="18" y="53"/>
                  </a:cubicBezTo>
                  <a:cubicBezTo>
                    <a:pt x="15" y="54"/>
                    <a:pt x="13" y="54"/>
                    <a:pt x="12" y="54"/>
                  </a:cubicBezTo>
                  <a:cubicBezTo>
                    <a:pt x="11" y="54"/>
                    <a:pt x="8" y="54"/>
                    <a:pt x="7" y="54"/>
                  </a:cubicBezTo>
                  <a:cubicBezTo>
                    <a:pt x="7" y="54"/>
                    <a:pt x="6" y="54"/>
                    <a:pt x="5" y="5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0" y="56"/>
                    <a:pt x="0" y="5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Freeform 49">
              <a:extLst>
                <a:ext uri="{FF2B5EF4-FFF2-40B4-BE49-F238E27FC236}">
                  <a16:creationId xmlns:a16="http://schemas.microsoft.com/office/drawing/2014/main" id="{FC30D026-65DC-E441-BD8A-234D1A8C6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975" y="577063"/>
              <a:ext cx="681795" cy="495852"/>
            </a:xfrm>
            <a:custGeom>
              <a:avLst/>
              <a:gdLst/>
              <a:ahLst/>
              <a:cxnLst>
                <a:cxn ang="0">
                  <a:pos x="327" y="173"/>
                </a:cxn>
                <a:cxn ang="0">
                  <a:pos x="318" y="179"/>
                </a:cxn>
                <a:cxn ang="0">
                  <a:pos x="317" y="189"/>
                </a:cxn>
                <a:cxn ang="0">
                  <a:pos x="318" y="202"/>
                </a:cxn>
                <a:cxn ang="0">
                  <a:pos x="322" y="208"/>
                </a:cxn>
                <a:cxn ang="0">
                  <a:pos x="325" y="211"/>
                </a:cxn>
                <a:cxn ang="0">
                  <a:pos x="327" y="222"/>
                </a:cxn>
                <a:cxn ang="0">
                  <a:pos x="339" y="229"/>
                </a:cxn>
                <a:cxn ang="0">
                  <a:pos x="345" y="235"/>
                </a:cxn>
                <a:cxn ang="0">
                  <a:pos x="347" y="245"/>
                </a:cxn>
                <a:cxn ang="0">
                  <a:pos x="351" y="252"/>
                </a:cxn>
                <a:cxn ang="0">
                  <a:pos x="349" y="261"/>
                </a:cxn>
                <a:cxn ang="0">
                  <a:pos x="341" y="266"/>
                </a:cxn>
                <a:cxn ang="0">
                  <a:pos x="333" y="271"/>
                </a:cxn>
                <a:cxn ang="0">
                  <a:pos x="321" y="273"/>
                </a:cxn>
                <a:cxn ang="0">
                  <a:pos x="315" y="264"/>
                </a:cxn>
                <a:cxn ang="0">
                  <a:pos x="306" y="263"/>
                </a:cxn>
                <a:cxn ang="0">
                  <a:pos x="300" y="264"/>
                </a:cxn>
                <a:cxn ang="0">
                  <a:pos x="291" y="264"/>
                </a:cxn>
                <a:cxn ang="0">
                  <a:pos x="297" y="255"/>
                </a:cxn>
                <a:cxn ang="0">
                  <a:pos x="291" y="252"/>
                </a:cxn>
                <a:cxn ang="0">
                  <a:pos x="283" y="259"/>
                </a:cxn>
                <a:cxn ang="0">
                  <a:pos x="275" y="256"/>
                </a:cxn>
                <a:cxn ang="0">
                  <a:pos x="273" y="247"/>
                </a:cxn>
                <a:cxn ang="0">
                  <a:pos x="264" y="238"/>
                </a:cxn>
                <a:cxn ang="0">
                  <a:pos x="251" y="243"/>
                </a:cxn>
                <a:cxn ang="0">
                  <a:pos x="237" y="241"/>
                </a:cxn>
                <a:cxn ang="0">
                  <a:pos x="223" y="232"/>
                </a:cxn>
                <a:cxn ang="0">
                  <a:pos x="211" y="226"/>
                </a:cxn>
                <a:cxn ang="0">
                  <a:pos x="197" y="228"/>
                </a:cxn>
                <a:cxn ang="0">
                  <a:pos x="187" y="235"/>
                </a:cxn>
                <a:cxn ang="0">
                  <a:pos x="176" y="240"/>
                </a:cxn>
                <a:cxn ang="0">
                  <a:pos x="170" y="241"/>
                </a:cxn>
                <a:cxn ang="0">
                  <a:pos x="175" y="254"/>
                </a:cxn>
                <a:cxn ang="0">
                  <a:pos x="173" y="265"/>
                </a:cxn>
                <a:cxn ang="0">
                  <a:pos x="165" y="266"/>
                </a:cxn>
                <a:cxn ang="0">
                  <a:pos x="154" y="272"/>
                </a:cxn>
                <a:cxn ang="0">
                  <a:pos x="146" y="272"/>
                </a:cxn>
                <a:cxn ang="0">
                  <a:pos x="138" y="271"/>
                </a:cxn>
                <a:cxn ang="0">
                  <a:pos x="129" y="268"/>
                </a:cxn>
                <a:cxn ang="0">
                  <a:pos x="121" y="268"/>
                </a:cxn>
                <a:cxn ang="0">
                  <a:pos x="112" y="262"/>
                </a:cxn>
                <a:cxn ang="0">
                  <a:pos x="112" y="251"/>
                </a:cxn>
                <a:cxn ang="0">
                  <a:pos x="108" y="247"/>
                </a:cxn>
                <a:cxn ang="0">
                  <a:pos x="96" y="246"/>
                </a:cxn>
                <a:cxn ang="0">
                  <a:pos x="94" y="236"/>
                </a:cxn>
                <a:cxn ang="0">
                  <a:pos x="47" y="208"/>
                </a:cxn>
                <a:cxn ang="0">
                  <a:pos x="43" y="147"/>
                </a:cxn>
                <a:cxn ang="0">
                  <a:pos x="61" y="103"/>
                </a:cxn>
                <a:cxn ang="0">
                  <a:pos x="21" y="72"/>
                </a:cxn>
                <a:cxn ang="0">
                  <a:pos x="17" y="38"/>
                </a:cxn>
                <a:cxn ang="0">
                  <a:pos x="76" y="17"/>
                </a:cxn>
                <a:cxn ang="0">
                  <a:pos x="138" y="18"/>
                </a:cxn>
                <a:cxn ang="0">
                  <a:pos x="173" y="44"/>
                </a:cxn>
                <a:cxn ang="0">
                  <a:pos x="221" y="82"/>
                </a:cxn>
                <a:cxn ang="0">
                  <a:pos x="278" y="76"/>
                </a:cxn>
                <a:cxn ang="0">
                  <a:pos x="338" y="69"/>
                </a:cxn>
                <a:cxn ang="0">
                  <a:pos x="368" y="116"/>
                </a:cxn>
                <a:cxn ang="0">
                  <a:pos x="342" y="153"/>
                </a:cxn>
                <a:cxn ang="0">
                  <a:pos x="328" y="170"/>
                </a:cxn>
              </a:cxnLst>
              <a:rect l="0" t="0" r="r" b="b"/>
              <a:pathLst>
                <a:path w="378" h="274">
                  <a:moveTo>
                    <a:pt x="328" y="170"/>
                  </a:moveTo>
                  <a:cubicBezTo>
                    <a:pt x="328" y="171"/>
                    <a:pt x="327" y="173"/>
                    <a:pt x="327" y="173"/>
                  </a:cubicBezTo>
                  <a:cubicBezTo>
                    <a:pt x="326" y="174"/>
                    <a:pt x="325" y="175"/>
                    <a:pt x="323" y="176"/>
                  </a:cubicBezTo>
                  <a:cubicBezTo>
                    <a:pt x="322" y="177"/>
                    <a:pt x="320" y="178"/>
                    <a:pt x="318" y="179"/>
                  </a:cubicBezTo>
                  <a:cubicBezTo>
                    <a:pt x="318" y="180"/>
                    <a:pt x="317" y="181"/>
                    <a:pt x="317" y="183"/>
                  </a:cubicBezTo>
                  <a:cubicBezTo>
                    <a:pt x="316" y="185"/>
                    <a:pt x="317" y="187"/>
                    <a:pt x="317" y="189"/>
                  </a:cubicBezTo>
                  <a:cubicBezTo>
                    <a:pt x="318" y="191"/>
                    <a:pt x="318" y="194"/>
                    <a:pt x="318" y="196"/>
                  </a:cubicBezTo>
                  <a:cubicBezTo>
                    <a:pt x="318" y="198"/>
                    <a:pt x="318" y="201"/>
                    <a:pt x="318" y="202"/>
                  </a:cubicBezTo>
                  <a:cubicBezTo>
                    <a:pt x="318" y="204"/>
                    <a:pt x="319" y="206"/>
                    <a:pt x="319" y="207"/>
                  </a:cubicBezTo>
                  <a:cubicBezTo>
                    <a:pt x="319" y="208"/>
                    <a:pt x="321" y="208"/>
                    <a:pt x="322" y="208"/>
                  </a:cubicBezTo>
                  <a:cubicBezTo>
                    <a:pt x="324" y="207"/>
                    <a:pt x="326" y="206"/>
                    <a:pt x="326" y="206"/>
                  </a:cubicBezTo>
                  <a:cubicBezTo>
                    <a:pt x="326" y="206"/>
                    <a:pt x="325" y="208"/>
                    <a:pt x="325" y="211"/>
                  </a:cubicBezTo>
                  <a:cubicBezTo>
                    <a:pt x="324" y="213"/>
                    <a:pt x="324" y="216"/>
                    <a:pt x="325" y="217"/>
                  </a:cubicBezTo>
                  <a:cubicBezTo>
                    <a:pt x="325" y="219"/>
                    <a:pt x="326" y="221"/>
                    <a:pt x="327" y="222"/>
                  </a:cubicBezTo>
                  <a:cubicBezTo>
                    <a:pt x="328" y="223"/>
                    <a:pt x="330" y="225"/>
                    <a:pt x="332" y="226"/>
                  </a:cubicBezTo>
                  <a:cubicBezTo>
                    <a:pt x="335" y="227"/>
                    <a:pt x="338" y="228"/>
                    <a:pt x="339" y="229"/>
                  </a:cubicBezTo>
                  <a:cubicBezTo>
                    <a:pt x="340" y="229"/>
                    <a:pt x="342" y="230"/>
                    <a:pt x="344" y="230"/>
                  </a:cubicBezTo>
                  <a:cubicBezTo>
                    <a:pt x="345" y="231"/>
                    <a:pt x="346" y="233"/>
                    <a:pt x="345" y="235"/>
                  </a:cubicBezTo>
                  <a:cubicBezTo>
                    <a:pt x="345" y="235"/>
                    <a:pt x="344" y="238"/>
                    <a:pt x="345" y="240"/>
                  </a:cubicBezTo>
                  <a:cubicBezTo>
                    <a:pt x="345" y="241"/>
                    <a:pt x="347" y="244"/>
                    <a:pt x="347" y="245"/>
                  </a:cubicBezTo>
                  <a:cubicBezTo>
                    <a:pt x="348" y="245"/>
                    <a:pt x="349" y="247"/>
                    <a:pt x="350" y="249"/>
                  </a:cubicBezTo>
                  <a:cubicBezTo>
                    <a:pt x="350" y="250"/>
                    <a:pt x="351" y="252"/>
                    <a:pt x="351" y="252"/>
                  </a:cubicBezTo>
                  <a:cubicBezTo>
                    <a:pt x="352" y="253"/>
                    <a:pt x="352" y="255"/>
                    <a:pt x="352" y="256"/>
                  </a:cubicBezTo>
                  <a:cubicBezTo>
                    <a:pt x="351" y="257"/>
                    <a:pt x="350" y="260"/>
                    <a:pt x="349" y="261"/>
                  </a:cubicBezTo>
                  <a:cubicBezTo>
                    <a:pt x="348" y="262"/>
                    <a:pt x="346" y="264"/>
                    <a:pt x="345" y="264"/>
                  </a:cubicBezTo>
                  <a:cubicBezTo>
                    <a:pt x="344" y="265"/>
                    <a:pt x="342" y="266"/>
                    <a:pt x="341" y="266"/>
                  </a:cubicBezTo>
                  <a:cubicBezTo>
                    <a:pt x="340" y="266"/>
                    <a:pt x="337" y="267"/>
                    <a:pt x="335" y="268"/>
                  </a:cubicBezTo>
                  <a:cubicBezTo>
                    <a:pt x="335" y="269"/>
                    <a:pt x="333" y="270"/>
                    <a:pt x="333" y="271"/>
                  </a:cubicBezTo>
                  <a:cubicBezTo>
                    <a:pt x="332" y="272"/>
                    <a:pt x="330" y="274"/>
                    <a:pt x="328" y="274"/>
                  </a:cubicBezTo>
                  <a:cubicBezTo>
                    <a:pt x="325" y="274"/>
                    <a:pt x="322" y="274"/>
                    <a:pt x="321" y="273"/>
                  </a:cubicBezTo>
                  <a:cubicBezTo>
                    <a:pt x="320" y="272"/>
                    <a:pt x="319" y="271"/>
                    <a:pt x="318" y="270"/>
                  </a:cubicBezTo>
                  <a:cubicBezTo>
                    <a:pt x="316" y="268"/>
                    <a:pt x="315" y="266"/>
                    <a:pt x="315" y="264"/>
                  </a:cubicBezTo>
                  <a:cubicBezTo>
                    <a:pt x="315" y="262"/>
                    <a:pt x="314" y="261"/>
                    <a:pt x="312" y="262"/>
                  </a:cubicBezTo>
                  <a:cubicBezTo>
                    <a:pt x="309" y="262"/>
                    <a:pt x="307" y="262"/>
                    <a:pt x="306" y="263"/>
                  </a:cubicBezTo>
                  <a:cubicBezTo>
                    <a:pt x="304" y="263"/>
                    <a:pt x="302" y="263"/>
                    <a:pt x="301" y="263"/>
                  </a:cubicBezTo>
                  <a:cubicBezTo>
                    <a:pt x="301" y="263"/>
                    <a:pt x="300" y="264"/>
                    <a:pt x="300" y="264"/>
                  </a:cubicBezTo>
                  <a:cubicBezTo>
                    <a:pt x="300" y="264"/>
                    <a:pt x="298" y="264"/>
                    <a:pt x="295" y="264"/>
                  </a:cubicBezTo>
                  <a:cubicBezTo>
                    <a:pt x="293" y="265"/>
                    <a:pt x="291" y="265"/>
                    <a:pt x="291" y="264"/>
                  </a:cubicBezTo>
                  <a:cubicBezTo>
                    <a:pt x="292" y="262"/>
                    <a:pt x="293" y="260"/>
                    <a:pt x="294" y="259"/>
                  </a:cubicBezTo>
                  <a:cubicBezTo>
                    <a:pt x="296" y="259"/>
                    <a:pt x="297" y="256"/>
                    <a:pt x="297" y="255"/>
                  </a:cubicBezTo>
                  <a:cubicBezTo>
                    <a:pt x="297" y="253"/>
                    <a:pt x="296" y="252"/>
                    <a:pt x="296" y="251"/>
                  </a:cubicBezTo>
                  <a:cubicBezTo>
                    <a:pt x="295" y="251"/>
                    <a:pt x="293" y="251"/>
                    <a:pt x="291" y="252"/>
                  </a:cubicBezTo>
                  <a:cubicBezTo>
                    <a:pt x="290" y="253"/>
                    <a:pt x="288" y="255"/>
                    <a:pt x="287" y="255"/>
                  </a:cubicBezTo>
                  <a:cubicBezTo>
                    <a:pt x="285" y="256"/>
                    <a:pt x="283" y="258"/>
                    <a:pt x="283" y="259"/>
                  </a:cubicBezTo>
                  <a:cubicBezTo>
                    <a:pt x="281" y="260"/>
                    <a:pt x="279" y="260"/>
                    <a:pt x="278" y="259"/>
                  </a:cubicBezTo>
                  <a:cubicBezTo>
                    <a:pt x="278" y="258"/>
                    <a:pt x="276" y="257"/>
                    <a:pt x="275" y="256"/>
                  </a:cubicBezTo>
                  <a:cubicBezTo>
                    <a:pt x="275" y="255"/>
                    <a:pt x="274" y="253"/>
                    <a:pt x="274" y="252"/>
                  </a:cubicBezTo>
                  <a:cubicBezTo>
                    <a:pt x="274" y="251"/>
                    <a:pt x="274" y="249"/>
                    <a:pt x="273" y="247"/>
                  </a:cubicBezTo>
                  <a:cubicBezTo>
                    <a:pt x="272" y="245"/>
                    <a:pt x="269" y="242"/>
                    <a:pt x="268" y="242"/>
                  </a:cubicBezTo>
                  <a:cubicBezTo>
                    <a:pt x="266" y="240"/>
                    <a:pt x="265" y="238"/>
                    <a:pt x="264" y="238"/>
                  </a:cubicBezTo>
                  <a:cubicBezTo>
                    <a:pt x="264" y="237"/>
                    <a:pt x="261" y="237"/>
                    <a:pt x="258" y="239"/>
                  </a:cubicBezTo>
                  <a:cubicBezTo>
                    <a:pt x="256" y="240"/>
                    <a:pt x="253" y="242"/>
                    <a:pt x="251" y="243"/>
                  </a:cubicBezTo>
                  <a:cubicBezTo>
                    <a:pt x="249" y="243"/>
                    <a:pt x="246" y="244"/>
                    <a:pt x="243" y="243"/>
                  </a:cubicBezTo>
                  <a:cubicBezTo>
                    <a:pt x="241" y="243"/>
                    <a:pt x="238" y="242"/>
                    <a:pt x="237" y="241"/>
                  </a:cubicBezTo>
                  <a:cubicBezTo>
                    <a:pt x="235" y="240"/>
                    <a:pt x="231" y="238"/>
                    <a:pt x="230" y="237"/>
                  </a:cubicBezTo>
                  <a:cubicBezTo>
                    <a:pt x="228" y="236"/>
                    <a:pt x="225" y="233"/>
                    <a:pt x="223" y="232"/>
                  </a:cubicBezTo>
                  <a:cubicBezTo>
                    <a:pt x="221" y="231"/>
                    <a:pt x="220" y="229"/>
                    <a:pt x="218" y="228"/>
                  </a:cubicBezTo>
                  <a:cubicBezTo>
                    <a:pt x="216" y="227"/>
                    <a:pt x="213" y="226"/>
                    <a:pt x="211" y="226"/>
                  </a:cubicBezTo>
                  <a:cubicBezTo>
                    <a:pt x="208" y="225"/>
                    <a:pt x="205" y="225"/>
                    <a:pt x="204" y="225"/>
                  </a:cubicBezTo>
                  <a:cubicBezTo>
                    <a:pt x="202" y="225"/>
                    <a:pt x="199" y="226"/>
                    <a:pt x="197" y="228"/>
                  </a:cubicBezTo>
                  <a:cubicBezTo>
                    <a:pt x="196" y="231"/>
                    <a:pt x="193" y="232"/>
                    <a:pt x="191" y="232"/>
                  </a:cubicBezTo>
                  <a:cubicBezTo>
                    <a:pt x="189" y="233"/>
                    <a:pt x="188" y="234"/>
                    <a:pt x="187" y="235"/>
                  </a:cubicBezTo>
                  <a:cubicBezTo>
                    <a:pt x="185" y="236"/>
                    <a:pt x="183" y="238"/>
                    <a:pt x="181" y="239"/>
                  </a:cubicBezTo>
                  <a:cubicBezTo>
                    <a:pt x="180" y="240"/>
                    <a:pt x="177" y="241"/>
                    <a:pt x="176" y="240"/>
                  </a:cubicBezTo>
                  <a:cubicBezTo>
                    <a:pt x="175" y="240"/>
                    <a:pt x="173" y="240"/>
                    <a:pt x="171" y="240"/>
                  </a:cubicBezTo>
                  <a:cubicBezTo>
                    <a:pt x="170" y="239"/>
                    <a:pt x="169" y="240"/>
                    <a:pt x="170" y="241"/>
                  </a:cubicBezTo>
                  <a:cubicBezTo>
                    <a:pt x="171" y="243"/>
                    <a:pt x="172" y="246"/>
                    <a:pt x="173" y="247"/>
                  </a:cubicBezTo>
                  <a:cubicBezTo>
                    <a:pt x="174" y="249"/>
                    <a:pt x="174" y="252"/>
                    <a:pt x="175" y="254"/>
                  </a:cubicBezTo>
                  <a:cubicBezTo>
                    <a:pt x="175" y="256"/>
                    <a:pt x="174" y="259"/>
                    <a:pt x="174" y="261"/>
                  </a:cubicBezTo>
                  <a:cubicBezTo>
                    <a:pt x="174" y="263"/>
                    <a:pt x="173" y="265"/>
                    <a:pt x="173" y="265"/>
                  </a:cubicBezTo>
                  <a:cubicBezTo>
                    <a:pt x="173" y="265"/>
                    <a:pt x="172" y="265"/>
                    <a:pt x="170" y="265"/>
                  </a:cubicBezTo>
                  <a:cubicBezTo>
                    <a:pt x="168" y="265"/>
                    <a:pt x="165" y="265"/>
                    <a:pt x="165" y="266"/>
                  </a:cubicBezTo>
                  <a:cubicBezTo>
                    <a:pt x="164" y="267"/>
                    <a:pt x="162" y="269"/>
                    <a:pt x="160" y="270"/>
                  </a:cubicBezTo>
                  <a:cubicBezTo>
                    <a:pt x="159" y="270"/>
                    <a:pt x="157" y="271"/>
                    <a:pt x="154" y="272"/>
                  </a:cubicBezTo>
                  <a:cubicBezTo>
                    <a:pt x="154" y="272"/>
                    <a:pt x="154" y="272"/>
                    <a:pt x="154" y="272"/>
                  </a:cubicBezTo>
                  <a:cubicBezTo>
                    <a:pt x="152" y="272"/>
                    <a:pt x="148" y="272"/>
                    <a:pt x="146" y="272"/>
                  </a:cubicBezTo>
                  <a:cubicBezTo>
                    <a:pt x="143" y="272"/>
                    <a:pt x="141" y="273"/>
                    <a:pt x="141" y="273"/>
                  </a:cubicBezTo>
                  <a:cubicBezTo>
                    <a:pt x="141" y="273"/>
                    <a:pt x="140" y="272"/>
                    <a:pt x="138" y="271"/>
                  </a:cubicBezTo>
                  <a:cubicBezTo>
                    <a:pt x="136" y="271"/>
                    <a:pt x="133" y="269"/>
                    <a:pt x="132" y="269"/>
                  </a:cubicBezTo>
                  <a:cubicBezTo>
                    <a:pt x="131" y="268"/>
                    <a:pt x="130" y="268"/>
                    <a:pt x="129" y="268"/>
                  </a:cubicBezTo>
                  <a:cubicBezTo>
                    <a:pt x="127" y="268"/>
                    <a:pt x="125" y="268"/>
                    <a:pt x="124" y="268"/>
                  </a:cubicBezTo>
                  <a:cubicBezTo>
                    <a:pt x="123" y="269"/>
                    <a:pt x="122" y="269"/>
                    <a:pt x="121" y="268"/>
                  </a:cubicBezTo>
                  <a:cubicBezTo>
                    <a:pt x="119" y="268"/>
                    <a:pt x="117" y="267"/>
                    <a:pt x="115" y="266"/>
                  </a:cubicBezTo>
                  <a:cubicBezTo>
                    <a:pt x="114" y="266"/>
                    <a:pt x="113" y="264"/>
                    <a:pt x="112" y="262"/>
                  </a:cubicBezTo>
                  <a:cubicBezTo>
                    <a:pt x="112" y="261"/>
                    <a:pt x="112" y="259"/>
                    <a:pt x="112" y="257"/>
                  </a:cubicBezTo>
                  <a:cubicBezTo>
                    <a:pt x="112" y="256"/>
                    <a:pt x="112" y="252"/>
                    <a:pt x="112" y="251"/>
                  </a:cubicBezTo>
                  <a:cubicBezTo>
                    <a:pt x="112" y="248"/>
                    <a:pt x="112" y="246"/>
                    <a:pt x="112" y="246"/>
                  </a:cubicBezTo>
                  <a:cubicBezTo>
                    <a:pt x="112" y="246"/>
                    <a:pt x="110" y="247"/>
                    <a:pt x="108" y="247"/>
                  </a:cubicBezTo>
                  <a:cubicBezTo>
                    <a:pt x="106" y="248"/>
                    <a:pt x="103" y="248"/>
                    <a:pt x="100" y="249"/>
                  </a:cubicBezTo>
                  <a:cubicBezTo>
                    <a:pt x="97" y="249"/>
                    <a:pt x="95" y="248"/>
                    <a:pt x="96" y="246"/>
                  </a:cubicBezTo>
                  <a:cubicBezTo>
                    <a:pt x="96" y="244"/>
                    <a:pt x="96" y="242"/>
                    <a:pt x="96" y="240"/>
                  </a:cubicBezTo>
                  <a:cubicBezTo>
                    <a:pt x="96" y="238"/>
                    <a:pt x="94" y="237"/>
                    <a:pt x="94" y="236"/>
                  </a:cubicBezTo>
                  <a:cubicBezTo>
                    <a:pt x="94" y="236"/>
                    <a:pt x="75" y="235"/>
                    <a:pt x="66" y="233"/>
                  </a:cubicBezTo>
                  <a:cubicBezTo>
                    <a:pt x="57" y="230"/>
                    <a:pt x="47" y="222"/>
                    <a:pt x="47" y="208"/>
                  </a:cubicBezTo>
                  <a:cubicBezTo>
                    <a:pt x="47" y="194"/>
                    <a:pt x="43" y="186"/>
                    <a:pt x="43" y="174"/>
                  </a:cubicBezTo>
                  <a:cubicBezTo>
                    <a:pt x="43" y="162"/>
                    <a:pt x="22" y="157"/>
                    <a:pt x="43" y="147"/>
                  </a:cubicBezTo>
                  <a:cubicBezTo>
                    <a:pt x="64" y="138"/>
                    <a:pt x="74" y="139"/>
                    <a:pt x="78" y="123"/>
                  </a:cubicBezTo>
                  <a:cubicBezTo>
                    <a:pt x="81" y="106"/>
                    <a:pt x="69" y="110"/>
                    <a:pt x="61" y="103"/>
                  </a:cubicBezTo>
                  <a:cubicBezTo>
                    <a:pt x="53" y="95"/>
                    <a:pt x="70" y="91"/>
                    <a:pt x="51" y="88"/>
                  </a:cubicBezTo>
                  <a:cubicBezTo>
                    <a:pt x="32" y="84"/>
                    <a:pt x="24" y="75"/>
                    <a:pt x="21" y="72"/>
                  </a:cubicBezTo>
                  <a:cubicBezTo>
                    <a:pt x="18" y="69"/>
                    <a:pt x="2" y="62"/>
                    <a:pt x="2" y="58"/>
                  </a:cubicBezTo>
                  <a:cubicBezTo>
                    <a:pt x="2" y="53"/>
                    <a:pt x="0" y="43"/>
                    <a:pt x="17" y="38"/>
                  </a:cubicBezTo>
                  <a:cubicBezTo>
                    <a:pt x="34" y="33"/>
                    <a:pt x="38" y="33"/>
                    <a:pt x="55" y="28"/>
                  </a:cubicBezTo>
                  <a:cubicBezTo>
                    <a:pt x="72" y="24"/>
                    <a:pt x="53" y="21"/>
                    <a:pt x="76" y="17"/>
                  </a:cubicBezTo>
                  <a:cubicBezTo>
                    <a:pt x="98" y="12"/>
                    <a:pt x="107" y="0"/>
                    <a:pt x="113" y="6"/>
                  </a:cubicBezTo>
                  <a:cubicBezTo>
                    <a:pt x="119" y="12"/>
                    <a:pt x="145" y="4"/>
                    <a:pt x="138" y="18"/>
                  </a:cubicBezTo>
                  <a:cubicBezTo>
                    <a:pt x="132" y="33"/>
                    <a:pt x="139" y="29"/>
                    <a:pt x="148" y="32"/>
                  </a:cubicBezTo>
                  <a:cubicBezTo>
                    <a:pt x="158" y="36"/>
                    <a:pt x="157" y="28"/>
                    <a:pt x="173" y="44"/>
                  </a:cubicBezTo>
                  <a:cubicBezTo>
                    <a:pt x="189" y="60"/>
                    <a:pt x="177" y="62"/>
                    <a:pt x="194" y="70"/>
                  </a:cubicBezTo>
                  <a:cubicBezTo>
                    <a:pt x="210" y="79"/>
                    <a:pt x="210" y="71"/>
                    <a:pt x="221" y="82"/>
                  </a:cubicBezTo>
                  <a:cubicBezTo>
                    <a:pt x="232" y="93"/>
                    <a:pt x="223" y="89"/>
                    <a:pt x="241" y="88"/>
                  </a:cubicBezTo>
                  <a:cubicBezTo>
                    <a:pt x="259" y="88"/>
                    <a:pt x="263" y="82"/>
                    <a:pt x="278" y="76"/>
                  </a:cubicBezTo>
                  <a:cubicBezTo>
                    <a:pt x="292" y="70"/>
                    <a:pt x="304" y="66"/>
                    <a:pt x="312" y="66"/>
                  </a:cubicBezTo>
                  <a:cubicBezTo>
                    <a:pt x="320" y="66"/>
                    <a:pt x="327" y="58"/>
                    <a:pt x="338" y="69"/>
                  </a:cubicBezTo>
                  <a:cubicBezTo>
                    <a:pt x="349" y="80"/>
                    <a:pt x="368" y="73"/>
                    <a:pt x="368" y="83"/>
                  </a:cubicBezTo>
                  <a:cubicBezTo>
                    <a:pt x="368" y="93"/>
                    <a:pt x="378" y="107"/>
                    <a:pt x="368" y="116"/>
                  </a:cubicBezTo>
                  <a:cubicBezTo>
                    <a:pt x="359" y="126"/>
                    <a:pt x="347" y="131"/>
                    <a:pt x="347" y="137"/>
                  </a:cubicBezTo>
                  <a:cubicBezTo>
                    <a:pt x="347" y="143"/>
                    <a:pt x="352" y="143"/>
                    <a:pt x="342" y="153"/>
                  </a:cubicBezTo>
                  <a:cubicBezTo>
                    <a:pt x="333" y="162"/>
                    <a:pt x="296" y="161"/>
                    <a:pt x="310" y="164"/>
                  </a:cubicBezTo>
                  <a:cubicBezTo>
                    <a:pt x="325" y="167"/>
                    <a:pt x="329" y="167"/>
                    <a:pt x="328" y="17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Freeform 50">
              <a:extLst>
                <a:ext uri="{FF2B5EF4-FFF2-40B4-BE49-F238E27FC236}">
                  <a16:creationId xmlns:a16="http://schemas.microsoft.com/office/drawing/2014/main" id="{8D1FDA8C-347C-3442-8E93-24F007FE7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570" y="985680"/>
              <a:ext cx="290012" cy="279299"/>
            </a:xfrm>
            <a:custGeom>
              <a:avLst/>
              <a:gdLst/>
              <a:ahLst/>
              <a:cxnLst>
                <a:cxn ang="0">
                  <a:pos x="137" y="35"/>
                </a:cxn>
                <a:cxn ang="0">
                  <a:pos x="138" y="26"/>
                </a:cxn>
                <a:cxn ang="0">
                  <a:pos x="129" y="31"/>
                </a:cxn>
                <a:cxn ang="0">
                  <a:pos x="121" y="34"/>
                </a:cxn>
                <a:cxn ang="0">
                  <a:pos x="117" y="28"/>
                </a:cxn>
                <a:cxn ang="0">
                  <a:pos x="111" y="17"/>
                </a:cxn>
                <a:cxn ang="0">
                  <a:pos x="101" y="14"/>
                </a:cxn>
                <a:cxn ang="0">
                  <a:pos x="86" y="18"/>
                </a:cxn>
                <a:cxn ang="0">
                  <a:pos x="72" y="13"/>
                </a:cxn>
                <a:cxn ang="0">
                  <a:pos x="60" y="3"/>
                </a:cxn>
                <a:cxn ang="0">
                  <a:pos x="46" y="0"/>
                </a:cxn>
                <a:cxn ang="0">
                  <a:pos x="34" y="8"/>
                </a:cxn>
                <a:cxn ang="0">
                  <a:pos x="24" y="15"/>
                </a:cxn>
                <a:cxn ang="0">
                  <a:pos x="14" y="15"/>
                </a:cxn>
                <a:cxn ang="0">
                  <a:pos x="16" y="22"/>
                </a:cxn>
                <a:cxn ang="0">
                  <a:pos x="17" y="36"/>
                </a:cxn>
                <a:cxn ang="0">
                  <a:pos x="13" y="45"/>
                </a:cxn>
                <a:cxn ang="0">
                  <a:pos x="4" y="53"/>
                </a:cxn>
                <a:cxn ang="0">
                  <a:pos x="4" y="63"/>
                </a:cxn>
                <a:cxn ang="0">
                  <a:pos x="17" y="74"/>
                </a:cxn>
                <a:cxn ang="0">
                  <a:pos x="21" y="88"/>
                </a:cxn>
                <a:cxn ang="0">
                  <a:pos x="27" y="100"/>
                </a:cxn>
                <a:cxn ang="0">
                  <a:pos x="38" y="104"/>
                </a:cxn>
                <a:cxn ang="0">
                  <a:pos x="45" y="107"/>
                </a:cxn>
                <a:cxn ang="0">
                  <a:pos x="49" y="118"/>
                </a:cxn>
                <a:cxn ang="0">
                  <a:pos x="56" y="125"/>
                </a:cxn>
                <a:cxn ang="0">
                  <a:pos x="67" y="131"/>
                </a:cxn>
                <a:cxn ang="0">
                  <a:pos x="74" y="142"/>
                </a:cxn>
                <a:cxn ang="0">
                  <a:pos x="80" y="151"/>
                </a:cxn>
                <a:cxn ang="0">
                  <a:pos x="90" y="155"/>
                </a:cxn>
                <a:cxn ang="0">
                  <a:pos x="99" y="151"/>
                </a:cxn>
                <a:cxn ang="0">
                  <a:pos x="106" y="141"/>
                </a:cxn>
                <a:cxn ang="0">
                  <a:pos x="105" y="131"/>
                </a:cxn>
                <a:cxn ang="0">
                  <a:pos x="107" y="125"/>
                </a:cxn>
                <a:cxn ang="0">
                  <a:pos x="113" y="116"/>
                </a:cxn>
                <a:cxn ang="0">
                  <a:pos x="127" y="110"/>
                </a:cxn>
                <a:cxn ang="0">
                  <a:pos x="139" y="108"/>
                </a:cxn>
                <a:cxn ang="0">
                  <a:pos x="151" y="111"/>
                </a:cxn>
                <a:cxn ang="0">
                  <a:pos x="160" y="110"/>
                </a:cxn>
                <a:cxn ang="0">
                  <a:pos x="156" y="104"/>
                </a:cxn>
                <a:cxn ang="0">
                  <a:pos x="154" y="97"/>
                </a:cxn>
                <a:cxn ang="0">
                  <a:pos x="158" y="89"/>
                </a:cxn>
                <a:cxn ang="0">
                  <a:pos x="155" y="80"/>
                </a:cxn>
                <a:cxn ang="0">
                  <a:pos x="154" y="69"/>
                </a:cxn>
                <a:cxn ang="0">
                  <a:pos x="146" y="58"/>
                </a:cxn>
                <a:cxn ang="0">
                  <a:pos x="141" y="46"/>
                </a:cxn>
                <a:cxn ang="0">
                  <a:pos x="142" y="39"/>
                </a:cxn>
                <a:cxn ang="0">
                  <a:pos x="133" y="39"/>
                </a:cxn>
              </a:cxnLst>
              <a:rect l="0" t="0" r="r" b="b"/>
              <a:pathLst>
                <a:path w="160" h="155">
                  <a:moveTo>
                    <a:pt x="133" y="39"/>
                  </a:moveTo>
                  <a:cubicBezTo>
                    <a:pt x="134" y="37"/>
                    <a:pt x="136" y="36"/>
                    <a:pt x="137" y="35"/>
                  </a:cubicBezTo>
                  <a:cubicBezTo>
                    <a:pt x="138" y="34"/>
                    <a:pt x="139" y="31"/>
                    <a:pt x="139" y="30"/>
                  </a:cubicBezTo>
                  <a:cubicBezTo>
                    <a:pt x="139" y="29"/>
                    <a:pt x="138" y="27"/>
                    <a:pt x="138" y="26"/>
                  </a:cubicBezTo>
                  <a:cubicBezTo>
                    <a:pt x="137" y="26"/>
                    <a:pt x="136" y="26"/>
                    <a:pt x="134" y="27"/>
                  </a:cubicBezTo>
                  <a:cubicBezTo>
                    <a:pt x="132" y="28"/>
                    <a:pt x="130" y="30"/>
                    <a:pt x="129" y="31"/>
                  </a:cubicBezTo>
                  <a:cubicBezTo>
                    <a:pt x="128" y="32"/>
                    <a:pt x="126" y="33"/>
                    <a:pt x="125" y="34"/>
                  </a:cubicBezTo>
                  <a:cubicBezTo>
                    <a:pt x="123" y="35"/>
                    <a:pt x="122" y="35"/>
                    <a:pt x="121" y="34"/>
                  </a:cubicBezTo>
                  <a:cubicBezTo>
                    <a:pt x="121" y="33"/>
                    <a:pt x="119" y="32"/>
                    <a:pt x="118" y="31"/>
                  </a:cubicBezTo>
                  <a:cubicBezTo>
                    <a:pt x="118" y="30"/>
                    <a:pt x="117" y="28"/>
                    <a:pt x="117" y="28"/>
                  </a:cubicBezTo>
                  <a:cubicBezTo>
                    <a:pt x="117" y="26"/>
                    <a:pt x="116" y="24"/>
                    <a:pt x="115" y="22"/>
                  </a:cubicBezTo>
                  <a:cubicBezTo>
                    <a:pt x="114" y="20"/>
                    <a:pt x="112" y="18"/>
                    <a:pt x="111" y="17"/>
                  </a:cubicBezTo>
                  <a:cubicBezTo>
                    <a:pt x="109" y="15"/>
                    <a:pt x="108" y="13"/>
                    <a:pt x="107" y="13"/>
                  </a:cubicBezTo>
                  <a:cubicBezTo>
                    <a:pt x="106" y="13"/>
                    <a:pt x="103" y="13"/>
                    <a:pt x="101" y="14"/>
                  </a:cubicBezTo>
                  <a:cubicBezTo>
                    <a:pt x="99" y="15"/>
                    <a:pt x="95" y="17"/>
                    <a:pt x="94" y="18"/>
                  </a:cubicBezTo>
                  <a:cubicBezTo>
                    <a:pt x="92" y="18"/>
                    <a:pt x="88" y="19"/>
                    <a:pt x="86" y="18"/>
                  </a:cubicBezTo>
                  <a:cubicBezTo>
                    <a:pt x="84" y="18"/>
                    <a:pt x="80" y="17"/>
                    <a:pt x="79" y="17"/>
                  </a:cubicBezTo>
                  <a:cubicBezTo>
                    <a:pt x="78" y="15"/>
                    <a:pt x="74" y="13"/>
                    <a:pt x="72" y="13"/>
                  </a:cubicBezTo>
                  <a:cubicBezTo>
                    <a:pt x="70" y="11"/>
                    <a:pt x="68" y="8"/>
                    <a:pt x="66" y="7"/>
                  </a:cubicBezTo>
                  <a:cubicBezTo>
                    <a:pt x="64" y="6"/>
                    <a:pt x="62" y="4"/>
                    <a:pt x="60" y="3"/>
                  </a:cubicBezTo>
                  <a:cubicBezTo>
                    <a:pt x="59" y="2"/>
                    <a:pt x="56" y="1"/>
                    <a:pt x="53" y="1"/>
                  </a:cubicBezTo>
                  <a:cubicBezTo>
                    <a:pt x="51" y="0"/>
                    <a:pt x="48" y="0"/>
                    <a:pt x="46" y="0"/>
                  </a:cubicBezTo>
                  <a:cubicBezTo>
                    <a:pt x="44" y="1"/>
                    <a:pt x="42" y="1"/>
                    <a:pt x="40" y="3"/>
                  </a:cubicBezTo>
                  <a:cubicBezTo>
                    <a:pt x="38" y="6"/>
                    <a:pt x="36" y="8"/>
                    <a:pt x="34" y="8"/>
                  </a:cubicBezTo>
                  <a:cubicBezTo>
                    <a:pt x="32" y="8"/>
                    <a:pt x="30" y="9"/>
                    <a:pt x="29" y="10"/>
                  </a:cubicBezTo>
                  <a:cubicBezTo>
                    <a:pt x="28" y="11"/>
                    <a:pt x="26" y="13"/>
                    <a:pt x="24" y="15"/>
                  </a:cubicBezTo>
                  <a:cubicBezTo>
                    <a:pt x="22" y="15"/>
                    <a:pt x="20" y="16"/>
                    <a:pt x="19" y="16"/>
                  </a:cubicBezTo>
                  <a:cubicBezTo>
                    <a:pt x="18" y="16"/>
                    <a:pt x="16" y="15"/>
                    <a:pt x="14" y="15"/>
                  </a:cubicBezTo>
                  <a:cubicBezTo>
                    <a:pt x="12" y="14"/>
                    <a:pt x="12" y="15"/>
                    <a:pt x="12" y="17"/>
                  </a:cubicBezTo>
                  <a:cubicBezTo>
                    <a:pt x="13" y="18"/>
                    <a:pt x="15" y="21"/>
                    <a:pt x="16" y="22"/>
                  </a:cubicBezTo>
                  <a:cubicBezTo>
                    <a:pt x="17" y="24"/>
                    <a:pt x="17" y="27"/>
                    <a:pt x="18" y="29"/>
                  </a:cubicBezTo>
                  <a:cubicBezTo>
                    <a:pt x="18" y="31"/>
                    <a:pt x="17" y="34"/>
                    <a:pt x="17" y="36"/>
                  </a:cubicBezTo>
                  <a:cubicBezTo>
                    <a:pt x="16" y="39"/>
                    <a:pt x="15" y="40"/>
                    <a:pt x="15" y="40"/>
                  </a:cubicBezTo>
                  <a:cubicBezTo>
                    <a:pt x="15" y="40"/>
                    <a:pt x="15" y="42"/>
                    <a:pt x="13" y="45"/>
                  </a:cubicBezTo>
                  <a:cubicBezTo>
                    <a:pt x="11" y="46"/>
                    <a:pt x="9" y="50"/>
                    <a:pt x="8" y="51"/>
                  </a:cubicBezTo>
                  <a:cubicBezTo>
                    <a:pt x="7" y="51"/>
                    <a:pt x="6" y="53"/>
                    <a:pt x="4" y="53"/>
                  </a:cubicBezTo>
                  <a:cubicBezTo>
                    <a:pt x="3" y="53"/>
                    <a:pt x="1" y="55"/>
                    <a:pt x="1" y="57"/>
                  </a:cubicBezTo>
                  <a:cubicBezTo>
                    <a:pt x="0" y="58"/>
                    <a:pt x="2" y="61"/>
                    <a:pt x="4" y="63"/>
                  </a:cubicBezTo>
                  <a:cubicBezTo>
                    <a:pt x="7" y="64"/>
                    <a:pt x="10" y="66"/>
                    <a:pt x="12" y="67"/>
                  </a:cubicBezTo>
                  <a:cubicBezTo>
                    <a:pt x="15" y="69"/>
                    <a:pt x="17" y="72"/>
                    <a:pt x="17" y="74"/>
                  </a:cubicBezTo>
                  <a:cubicBezTo>
                    <a:pt x="17" y="76"/>
                    <a:pt x="18" y="79"/>
                    <a:pt x="19" y="82"/>
                  </a:cubicBezTo>
                  <a:cubicBezTo>
                    <a:pt x="19" y="83"/>
                    <a:pt x="20" y="86"/>
                    <a:pt x="21" y="88"/>
                  </a:cubicBezTo>
                  <a:cubicBezTo>
                    <a:pt x="22" y="90"/>
                    <a:pt x="23" y="93"/>
                    <a:pt x="23" y="94"/>
                  </a:cubicBezTo>
                  <a:cubicBezTo>
                    <a:pt x="24" y="95"/>
                    <a:pt x="26" y="98"/>
                    <a:pt x="27" y="100"/>
                  </a:cubicBezTo>
                  <a:cubicBezTo>
                    <a:pt x="29" y="103"/>
                    <a:pt x="31" y="104"/>
                    <a:pt x="33" y="104"/>
                  </a:cubicBezTo>
                  <a:cubicBezTo>
                    <a:pt x="35" y="104"/>
                    <a:pt x="37" y="104"/>
                    <a:pt x="38" y="104"/>
                  </a:cubicBezTo>
                  <a:cubicBezTo>
                    <a:pt x="39" y="103"/>
                    <a:pt x="40" y="103"/>
                    <a:pt x="40" y="104"/>
                  </a:cubicBezTo>
                  <a:cubicBezTo>
                    <a:pt x="41" y="105"/>
                    <a:pt x="43" y="107"/>
                    <a:pt x="45" y="107"/>
                  </a:cubicBezTo>
                  <a:cubicBezTo>
                    <a:pt x="46" y="109"/>
                    <a:pt x="48" y="111"/>
                    <a:pt x="48" y="112"/>
                  </a:cubicBezTo>
                  <a:cubicBezTo>
                    <a:pt x="48" y="114"/>
                    <a:pt x="49" y="117"/>
                    <a:pt x="49" y="118"/>
                  </a:cubicBezTo>
                  <a:cubicBezTo>
                    <a:pt x="49" y="120"/>
                    <a:pt x="51" y="122"/>
                    <a:pt x="53" y="123"/>
                  </a:cubicBezTo>
                  <a:cubicBezTo>
                    <a:pt x="55" y="124"/>
                    <a:pt x="56" y="125"/>
                    <a:pt x="56" y="125"/>
                  </a:cubicBezTo>
                  <a:cubicBezTo>
                    <a:pt x="56" y="125"/>
                    <a:pt x="58" y="126"/>
                    <a:pt x="60" y="126"/>
                  </a:cubicBezTo>
                  <a:cubicBezTo>
                    <a:pt x="63" y="127"/>
                    <a:pt x="65" y="130"/>
                    <a:pt x="67" y="131"/>
                  </a:cubicBezTo>
                  <a:cubicBezTo>
                    <a:pt x="68" y="134"/>
                    <a:pt x="71" y="136"/>
                    <a:pt x="72" y="137"/>
                  </a:cubicBezTo>
                  <a:cubicBezTo>
                    <a:pt x="74" y="138"/>
                    <a:pt x="74" y="140"/>
                    <a:pt x="74" y="142"/>
                  </a:cubicBezTo>
                  <a:cubicBezTo>
                    <a:pt x="75" y="143"/>
                    <a:pt x="75" y="146"/>
                    <a:pt x="75" y="147"/>
                  </a:cubicBezTo>
                  <a:cubicBezTo>
                    <a:pt x="76" y="149"/>
                    <a:pt x="78" y="150"/>
                    <a:pt x="80" y="151"/>
                  </a:cubicBezTo>
                  <a:cubicBezTo>
                    <a:pt x="82" y="151"/>
                    <a:pt x="84" y="152"/>
                    <a:pt x="86" y="154"/>
                  </a:cubicBezTo>
                  <a:cubicBezTo>
                    <a:pt x="89" y="155"/>
                    <a:pt x="90" y="155"/>
                    <a:pt x="90" y="155"/>
                  </a:cubicBezTo>
                  <a:cubicBezTo>
                    <a:pt x="90" y="155"/>
                    <a:pt x="92" y="154"/>
                    <a:pt x="92" y="153"/>
                  </a:cubicBezTo>
                  <a:cubicBezTo>
                    <a:pt x="94" y="151"/>
                    <a:pt x="97" y="150"/>
                    <a:pt x="99" y="151"/>
                  </a:cubicBezTo>
                  <a:cubicBezTo>
                    <a:pt x="100" y="151"/>
                    <a:pt x="103" y="149"/>
                    <a:pt x="104" y="147"/>
                  </a:cubicBezTo>
                  <a:cubicBezTo>
                    <a:pt x="106" y="146"/>
                    <a:pt x="107" y="142"/>
                    <a:pt x="106" y="141"/>
                  </a:cubicBezTo>
                  <a:cubicBezTo>
                    <a:pt x="105" y="139"/>
                    <a:pt x="104" y="136"/>
                    <a:pt x="104" y="135"/>
                  </a:cubicBezTo>
                  <a:cubicBezTo>
                    <a:pt x="103" y="134"/>
                    <a:pt x="104" y="132"/>
                    <a:pt x="105" y="131"/>
                  </a:cubicBezTo>
                  <a:cubicBezTo>
                    <a:pt x="106" y="130"/>
                    <a:pt x="106" y="130"/>
                    <a:pt x="107" y="129"/>
                  </a:cubicBezTo>
                  <a:cubicBezTo>
                    <a:pt x="107" y="129"/>
                    <a:pt x="107" y="127"/>
                    <a:pt x="107" y="125"/>
                  </a:cubicBezTo>
                  <a:cubicBezTo>
                    <a:pt x="106" y="124"/>
                    <a:pt x="107" y="122"/>
                    <a:pt x="108" y="120"/>
                  </a:cubicBezTo>
                  <a:cubicBezTo>
                    <a:pt x="110" y="118"/>
                    <a:pt x="112" y="117"/>
                    <a:pt x="113" y="116"/>
                  </a:cubicBezTo>
                  <a:cubicBezTo>
                    <a:pt x="115" y="114"/>
                    <a:pt x="118" y="113"/>
                    <a:pt x="121" y="112"/>
                  </a:cubicBezTo>
                  <a:cubicBezTo>
                    <a:pt x="122" y="112"/>
                    <a:pt x="126" y="111"/>
                    <a:pt x="127" y="110"/>
                  </a:cubicBezTo>
                  <a:cubicBezTo>
                    <a:pt x="129" y="109"/>
                    <a:pt x="131" y="109"/>
                    <a:pt x="133" y="108"/>
                  </a:cubicBezTo>
                  <a:cubicBezTo>
                    <a:pt x="135" y="107"/>
                    <a:pt x="137" y="108"/>
                    <a:pt x="139" y="108"/>
                  </a:cubicBezTo>
                  <a:cubicBezTo>
                    <a:pt x="141" y="110"/>
                    <a:pt x="144" y="111"/>
                    <a:pt x="146" y="111"/>
                  </a:cubicBezTo>
                  <a:cubicBezTo>
                    <a:pt x="146" y="111"/>
                    <a:pt x="149" y="111"/>
                    <a:pt x="151" y="111"/>
                  </a:cubicBezTo>
                  <a:cubicBezTo>
                    <a:pt x="152" y="111"/>
                    <a:pt x="154" y="111"/>
                    <a:pt x="156" y="110"/>
                  </a:cubicBezTo>
                  <a:cubicBezTo>
                    <a:pt x="158" y="110"/>
                    <a:pt x="160" y="110"/>
                    <a:pt x="160" y="110"/>
                  </a:cubicBezTo>
                  <a:cubicBezTo>
                    <a:pt x="160" y="110"/>
                    <a:pt x="159" y="109"/>
                    <a:pt x="157" y="108"/>
                  </a:cubicBezTo>
                  <a:cubicBezTo>
                    <a:pt x="156" y="107"/>
                    <a:pt x="155" y="105"/>
                    <a:pt x="156" y="104"/>
                  </a:cubicBezTo>
                  <a:cubicBezTo>
                    <a:pt x="156" y="102"/>
                    <a:pt x="156" y="100"/>
                    <a:pt x="155" y="99"/>
                  </a:cubicBezTo>
                  <a:cubicBezTo>
                    <a:pt x="154" y="99"/>
                    <a:pt x="154" y="98"/>
                    <a:pt x="154" y="97"/>
                  </a:cubicBezTo>
                  <a:cubicBezTo>
                    <a:pt x="155" y="96"/>
                    <a:pt x="156" y="94"/>
                    <a:pt x="157" y="93"/>
                  </a:cubicBezTo>
                  <a:cubicBezTo>
                    <a:pt x="159" y="93"/>
                    <a:pt x="159" y="91"/>
                    <a:pt x="158" y="89"/>
                  </a:cubicBezTo>
                  <a:cubicBezTo>
                    <a:pt x="156" y="88"/>
                    <a:pt x="155" y="86"/>
                    <a:pt x="155" y="85"/>
                  </a:cubicBezTo>
                  <a:cubicBezTo>
                    <a:pt x="154" y="83"/>
                    <a:pt x="154" y="82"/>
                    <a:pt x="155" y="80"/>
                  </a:cubicBezTo>
                  <a:cubicBezTo>
                    <a:pt x="156" y="78"/>
                    <a:pt x="156" y="76"/>
                    <a:pt x="156" y="75"/>
                  </a:cubicBezTo>
                  <a:cubicBezTo>
                    <a:pt x="156" y="73"/>
                    <a:pt x="155" y="71"/>
                    <a:pt x="154" y="69"/>
                  </a:cubicBezTo>
                  <a:cubicBezTo>
                    <a:pt x="153" y="68"/>
                    <a:pt x="151" y="66"/>
                    <a:pt x="150" y="64"/>
                  </a:cubicBezTo>
                  <a:cubicBezTo>
                    <a:pt x="149" y="62"/>
                    <a:pt x="147" y="60"/>
                    <a:pt x="146" y="58"/>
                  </a:cubicBezTo>
                  <a:cubicBezTo>
                    <a:pt x="144" y="57"/>
                    <a:pt x="143" y="53"/>
                    <a:pt x="142" y="51"/>
                  </a:cubicBezTo>
                  <a:cubicBezTo>
                    <a:pt x="142" y="49"/>
                    <a:pt x="141" y="46"/>
                    <a:pt x="141" y="46"/>
                  </a:cubicBezTo>
                  <a:cubicBezTo>
                    <a:pt x="140" y="44"/>
                    <a:pt x="140" y="42"/>
                    <a:pt x="141" y="40"/>
                  </a:cubicBezTo>
                  <a:cubicBezTo>
                    <a:pt x="142" y="40"/>
                    <a:pt x="142" y="39"/>
                    <a:pt x="142" y="39"/>
                  </a:cubicBezTo>
                  <a:cubicBezTo>
                    <a:pt x="142" y="39"/>
                    <a:pt x="140" y="39"/>
                    <a:pt x="138" y="40"/>
                  </a:cubicBezTo>
                  <a:cubicBezTo>
                    <a:pt x="135" y="41"/>
                    <a:pt x="133" y="40"/>
                    <a:pt x="133" y="3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Freeform 51">
              <a:extLst>
                <a:ext uri="{FF2B5EF4-FFF2-40B4-BE49-F238E27FC236}">
                  <a16:creationId xmlns:a16="http://schemas.microsoft.com/office/drawing/2014/main" id="{7EB7FE61-C5AB-5D46-A203-EBF768E5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558" y="1167033"/>
              <a:ext cx="319089" cy="267821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31" y="11"/>
                </a:cxn>
                <a:cxn ang="0">
                  <a:pos x="18" y="24"/>
                </a:cxn>
                <a:cxn ang="0">
                  <a:pos x="14" y="34"/>
                </a:cxn>
                <a:cxn ang="0">
                  <a:pos x="9" y="50"/>
                </a:cxn>
                <a:cxn ang="0">
                  <a:pos x="4" y="56"/>
                </a:cxn>
                <a:cxn ang="0">
                  <a:pos x="8" y="57"/>
                </a:cxn>
                <a:cxn ang="0">
                  <a:pos x="15" y="61"/>
                </a:cxn>
                <a:cxn ang="0">
                  <a:pos x="22" y="65"/>
                </a:cxn>
                <a:cxn ang="0">
                  <a:pos x="17" y="73"/>
                </a:cxn>
                <a:cxn ang="0">
                  <a:pos x="13" y="82"/>
                </a:cxn>
                <a:cxn ang="0">
                  <a:pos x="15" y="93"/>
                </a:cxn>
                <a:cxn ang="0">
                  <a:pos x="20" y="95"/>
                </a:cxn>
                <a:cxn ang="0">
                  <a:pos x="28" y="96"/>
                </a:cxn>
                <a:cxn ang="0">
                  <a:pos x="36" y="94"/>
                </a:cxn>
                <a:cxn ang="0">
                  <a:pos x="34" y="83"/>
                </a:cxn>
                <a:cxn ang="0">
                  <a:pos x="42" y="89"/>
                </a:cxn>
                <a:cxn ang="0">
                  <a:pos x="50" y="94"/>
                </a:cxn>
                <a:cxn ang="0">
                  <a:pos x="56" y="102"/>
                </a:cxn>
                <a:cxn ang="0">
                  <a:pos x="64" y="107"/>
                </a:cxn>
                <a:cxn ang="0">
                  <a:pos x="70" y="112"/>
                </a:cxn>
                <a:cxn ang="0">
                  <a:pos x="65" y="117"/>
                </a:cxn>
                <a:cxn ang="0">
                  <a:pos x="70" y="122"/>
                </a:cxn>
                <a:cxn ang="0">
                  <a:pos x="76" y="125"/>
                </a:cxn>
                <a:cxn ang="0">
                  <a:pos x="85" y="130"/>
                </a:cxn>
                <a:cxn ang="0">
                  <a:pos x="93" y="135"/>
                </a:cxn>
                <a:cxn ang="0">
                  <a:pos x="101" y="140"/>
                </a:cxn>
                <a:cxn ang="0">
                  <a:pos x="114" y="141"/>
                </a:cxn>
                <a:cxn ang="0">
                  <a:pos x="123" y="146"/>
                </a:cxn>
                <a:cxn ang="0">
                  <a:pos x="133" y="143"/>
                </a:cxn>
                <a:cxn ang="0">
                  <a:pos x="134" y="132"/>
                </a:cxn>
                <a:cxn ang="0">
                  <a:pos x="140" y="121"/>
                </a:cxn>
                <a:cxn ang="0">
                  <a:pos x="141" y="107"/>
                </a:cxn>
                <a:cxn ang="0">
                  <a:pos x="147" y="91"/>
                </a:cxn>
                <a:cxn ang="0">
                  <a:pos x="156" y="81"/>
                </a:cxn>
                <a:cxn ang="0">
                  <a:pos x="171" y="69"/>
                </a:cxn>
                <a:cxn ang="0">
                  <a:pos x="168" y="58"/>
                </a:cxn>
                <a:cxn ang="0">
                  <a:pos x="148" y="50"/>
                </a:cxn>
                <a:cxn ang="0">
                  <a:pos x="138" y="39"/>
                </a:cxn>
                <a:cxn ang="0">
                  <a:pos x="129" y="33"/>
                </a:cxn>
                <a:cxn ang="0">
                  <a:pos x="115" y="25"/>
                </a:cxn>
                <a:cxn ang="0">
                  <a:pos x="102" y="22"/>
                </a:cxn>
                <a:cxn ang="0">
                  <a:pos x="92" y="14"/>
                </a:cxn>
                <a:cxn ang="0">
                  <a:pos x="82" y="0"/>
                </a:cxn>
                <a:cxn ang="0">
                  <a:pos x="72" y="8"/>
                </a:cxn>
                <a:cxn ang="0">
                  <a:pos x="61" y="10"/>
                </a:cxn>
              </a:cxnLst>
              <a:rect l="0" t="0" r="r" b="b"/>
              <a:pathLst>
                <a:path w="176" h="148">
                  <a:moveTo>
                    <a:pt x="61" y="10"/>
                  </a:moveTo>
                  <a:cubicBezTo>
                    <a:pt x="59" y="10"/>
                    <a:pt x="57" y="10"/>
                    <a:pt x="56" y="10"/>
                  </a:cubicBezTo>
                  <a:cubicBezTo>
                    <a:pt x="54" y="10"/>
                    <a:pt x="51" y="9"/>
                    <a:pt x="50" y="8"/>
                  </a:cubicBezTo>
                  <a:cubicBezTo>
                    <a:pt x="48" y="7"/>
                    <a:pt x="45" y="6"/>
                    <a:pt x="43" y="7"/>
                  </a:cubicBezTo>
                  <a:cubicBezTo>
                    <a:pt x="42" y="8"/>
                    <a:pt x="39" y="9"/>
                    <a:pt x="37" y="10"/>
                  </a:cubicBezTo>
                  <a:cubicBezTo>
                    <a:pt x="36" y="10"/>
                    <a:pt x="33" y="11"/>
                    <a:pt x="31" y="11"/>
                  </a:cubicBezTo>
                  <a:cubicBezTo>
                    <a:pt x="28" y="12"/>
                    <a:pt x="26" y="13"/>
                    <a:pt x="24" y="15"/>
                  </a:cubicBezTo>
                  <a:cubicBezTo>
                    <a:pt x="22" y="16"/>
                    <a:pt x="20" y="18"/>
                    <a:pt x="19" y="19"/>
                  </a:cubicBezTo>
                  <a:cubicBezTo>
                    <a:pt x="18" y="21"/>
                    <a:pt x="17" y="23"/>
                    <a:pt x="18" y="24"/>
                  </a:cubicBezTo>
                  <a:cubicBezTo>
                    <a:pt x="18" y="26"/>
                    <a:pt x="18" y="28"/>
                    <a:pt x="18" y="28"/>
                  </a:cubicBezTo>
                  <a:cubicBezTo>
                    <a:pt x="17" y="29"/>
                    <a:pt x="16" y="29"/>
                    <a:pt x="15" y="30"/>
                  </a:cubicBezTo>
                  <a:cubicBezTo>
                    <a:pt x="14" y="31"/>
                    <a:pt x="13" y="33"/>
                    <a:pt x="14" y="34"/>
                  </a:cubicBezTo>
                  <a:cubicBezTo>
                    <a:pt x="14" y="35"/>
                    <a:pt x="15" y="38"/>
                    <a:pt x="16" y="40"/>
                  </a:cubicBezTo>
                  <a:cubicBezTo>
                    <a:pt x="17" y="41"/>
                    <a:pt x="16" y="45"/>
                    <a:pt x="14" y="46"/>
                  </a:cubicBezTo>
                  <a:cubicBezTo>
                    <a:pt x="13" y="48"/>
                    <a:pt x="11" y="50"/>
                    <a:pt x="9" y="50"/>
                  </a:cubicBezTo>
                  <a:cubicBezTo>
                    <a:pt x="7" y="49"/>
                    <a:pt x="5" y="50"/>
                    <a:pt x="3" y="52"/>
                  </a:cubicBezTo>
                  <a:cubicBezTo>
                    <a:pt x="2" y="52"/>
                    <a:pt x="0" y="54"/>
                    <a:pt x="0" y="54"/>
                  </a:cubicBezTo>
                  <a:cubicBezTo>
                    <a:pt x="0" y="54"/>
                    <a:pt x="2" y="55"/>
                    <a:pt x="4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6" y="57"/>
                    <a:pt x="6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9" y="57"/>
                    <a:pt x="10" y="57"/>
                    <a:pt x="11" y="57"/>
                  </a:cubicBezTo>
                  <a:cubicBezTo>
                    <a:pt x="11" y="58"/>
                    <a:pt x="12" y="59"/>
                    <a:pt x="13" y="59"/>
                  </a:cubicBezTo>
                  <a:cubicBezTo>
                    <a:pt x="13" y="60"/>
                    <a:pt x="14" y="61"/>
                    <a:pt x="15" y="61"/>
                  </a:cubicBezTo>
                  <a:cubicBezTo>
                    <a:pt x="15" y="61"/>
                    <a:pt x="17" y="62"/>
                    <a:pt x="18" y="62"/>
                  </a:cubicBezTo>
                  <a:cubicBezTo>
                    <a:pt x="18" y="62"/>
                    <a:pt x="20" y="63"/>
                    <a:pt x="21" y="64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6"/>
                    <a:pt x="22" y="67"/>
                    <a:pt x="21" y="68"/>
                  </a:cubicBezTo>
                  <a:cubicBezTo>
                    <a:pt x="21" y="69"/>
                    <a:pt x="20" y="70"/>
                    <a:pt x="19" y="71"/>
                  </a:cubicBezTo>
                  <a:cubicBezTo>
                    <a:pt x="18" y="71"/>
                    <a:pt x="17" y="72"/>
                    <a:pt x="17" y="73"/>
                  </a:cubicBezTo>
                  <a:cubicBezTo>
                    <a:pt x="16" y="74"/>
                    <a:pt x="16" y="75"/>
                    <a:pt x="16" y="76"/>
                  </a:cubicBezTo>
                  <a:cubicBezTo>
                    <a:pt x="15" y="77"/>
                    <a:pt x="14" y="78"/>
                    <a:pt x="13" y="79"/>
                  </a:cubicBezTo>
                  <a:cubicBezTo>
                    <a:pt x="13" y="80"/>
                    <a:pt x="13" y="82"/>
                    <a:pt x="13" y="82"/>
                  </a:cubicBezTo>
                  <a:cubicBezTo>
                    <a:pt x="13" y="83"/>
                    <a:pt x="13" y="85"/>
                    <a:pt x="13" y="86"/>
                  </a:cubicBezTo>
                  <a:cubicBezTo>
                    <a:pt x="13" y="87"/>
                    <a:pt x="14" y="88"/>
                    <a:pt x="14" y="89"/>
                  </a:cubicBezTo>
                  <a:cubicBezTo>
                    <a:pt x="15" y="90"/>
                    <a:pt x="15" y="92"/>
                    <a:pt x="15" y="93"/>
                  </a:cubicBezTo>
                  <a:cubicBezTo>
                    <a:pt x="16" y="93"/>
                    <a:pt x="16" y="94"/>
                    <a:pt x="16" y="95"/>
                  </a:cubicBezTo>
                  <a:cubicBezTo>
                    <a:pt x="17" y="96"/>
                    <a:pt x="17" y="96"/>
                    <a:pt x="18" y="96"/>
                  </a:cubicBezTo>
                  <a:cubicBezTo>
                    <a:pt x="18" y="96"/>
                    <a:pt x="19" y="96"/>
                    <a:pt x="20" y="95"/>
                  </a:cubicBezTo>
                  <a:cubicBezTo>
                    <a:pt x="21" y="94"/>
                    <a:pt x="23" y="94"/>
                    <a:pt x="24" y="93"/>
                  </a:cubicBezTo>
                  <a:cubicBezTo>
                    <a:pt x="24" y="93"/>
                    <a:pt x="25" y="93"/>
                    <a:pt x="26" y="94"/>
                  </a:cubicBezTo>
                  <a:cubicBezTo>
                    <a:pt x="26" y="95"/>
                    <a:pt x="27" y="96"/>
                    <a:pt x="28" y="96"/>
                  </a:cubicBezTo>
                  <a:cubicBezTo>
                    <a:pt x="28" y="96"/>
                    <a:pt x="30" y="97"/>
                    <a:pt x="31" y="97"/>
                  </a:cubicBezTo>
                  <a:cubicBezTo>
                    <a:pt x="32" y="97"/>
                    <a:pt x="34" y="97"/>
                    <a:pt x="35" y="96"/>
                  </a:cubicBezTo>
                  <a:cubicBezTo>
                    <a:pt x="35" y="96"/>
                    <a:pt x="36" y="95"/>
                    <a:pt x="36" y="94"/>
                  </a:cubicBezTo>
                  <a:cubicBezTo>
                    <a:pt x="36" y="93"/>
                    <a:pt x="36" y="91"/>
                    <a:pt x="35" y="89"/>
                  </a:cubicBezTo>
                  <a:cubicBezTo>
                    <a:pt x="34" y="89"/>
                    <a:pt x="34" y="87"/>
                    <a:pt x="34" y="85"/>
                  </a:cubicBezTo>
                  <a:cubicBezTo>
                    <a:pt x="34" y="84"/>
                    <a:pt x="34" y="84"/>
                    <a:pt x="34" y="83"/>
                  </a:cubicBezTo>
                  <a:cubicBezTo>
                    <a:pt x="35" y="83"/>
                    <a:pt x="36" y="83"/>
                    <a:pt x="37" y="83"/>
                  </a:cubicBezTo>
                  <a:cubicBezTo>
                    <a:pt x="39" y="84"/>
                    <a:pt x="40" y="84"/>
                    <a:pt x="41" y="86"/>
                  </a:cubicBezTo>
                  <a:cubicBezTo>
                    <a:pt x="41" y="87"/>
                    <a:pt x="42" y="89"/>
                    <a:pt x="42" y="89"/>
                  </a:cubicBezTo>
                  <a:cubicBezTo>
                    <a:pt x="42" y="90"/>
                    <a:pt x="44" y="91"/>
                    <a:pt x="44" y="92"/>
                  </a:cubicBezTo>
                  <a:cubicBezTo>
                    <a:pt x="45" y="92"/>
                    <a:pt x="46" y="93"/>
                    <a:pt x="47" y="93"/>
                  </a:cubicBezTo>
                  <a:cubicBezTo>
                    <a:pt x="48" y="93"/>
                    <a:pt x="49" y="93"/>
                    <a:pt x="50" y="94"/>
                  </a:cubicBezTo>
                  <a:cubicBezTo>
                    <a:pt x="51" y="95"/>
                    <a:pt x="51" y="96"/>
                    <a:pt x="51" y="97"/>
                  </a:cubicBezTo>
                  <a:cubicBezTo>
                    <a:pt x="52" y="97"/>
                    <a:pt x="53" y="99"/>
                    <a:pt x="54" y="100"/>
                  </a:cubicBezTo>
                  <a:cubicBezTo>
                    <a:pt x="54" y="101"/>
                    <a:pt x="55" y="102"/>
                    <a:pt x="56" y="102"/>
                  </a:cubicBezTo>
                  <a:cubicBezTo>
                    <a:pt x="56" y="102"/>
                    <a:pt x="57" y="103"/>
                    <a:pt x="58" y="103"/>
                  </a:cubicBezTo>
                  <a:cubicBezTo>
                    <a:pt x="59" y="103"/>
                    <a:pt x="60" y="104"/>
                    <a:pt x="61" y="105"/>
                  </a:cubicBezTo>
                  <a:cubicBezTo>
                    <a:pt x="61" y="106"/>
                    <a:pt x="63" y="106"/>
                    <a:pt x="64" y="107"/>
                  </a:cubicBezTo>
                  <a:cubicBezTo>
                    <a:pt x="65" y="108"/>
                    <a:pt x="66" y="108"/>
                    <a:pt x="67" y="108"/>
                  </a:cubicBezTo>
                  <a:cubicBezTo>
                    <a:pt x="69" y="109"/>
                    <a:pt x="69" y="110"/>
                    <a:pt x="70" y="110"/>
                  </a:cubicBezTo>
                  <a:cubicBezTo>
                    <a:pt x="70" y="110"/>
                    <a:pt x="70" y="111"/>
                    <a:pt x="70" y="112"/>
                  </a:cubicBezTo>
                  <a:cubicBezTo>
                    <a:pt x="70" y="113"/>
                    <a:pt x="69" y="114"/>
                    <a:pt x="69" y="114"/>
                  </a:cubicBezTo>
                  <a:cubicBezTo>
                    <a:pt x="69" y="114"/>
                    <a:pt x="67" y="115"/>
                    <a:pt x="66" y="115"/>
                  </a:cubicBezTo>
                  <a:cubicBezTo>
                    <a:pt x="65" y="115"/>
                    <a:pt x="65" y="116"/>
                    <a:pt x="65" y="117"/>
                  </a:cubicBezTo>
                  <a:cubicBezTo>
                    <a:pt x="65" y="117"/>
                    <a:pt x="65" y="117"/>
                    <a:pt x="65" y="118"/>
                  </a:cubicBezTo>
                  <a:cubicBezTo>
                    <a:pt x="65" y="119"/>
                    <a:pt x="66" y="120"/>
                    <a:pt x="67" y="121"/>
                  </a:cubicBezTo>
                  <a:cubicBezTo>
                    <a:pt x="68" y="121"/>
                    <a:pt x="69" y="121"/>
                    <a:pt x="70" y="122"/>
                  </a:cubicBezTo>
                  <a:cubicBezTo>
                    <a:pt x="70" y="123"/>
                    <a:pt x="70" y="124"/>
                    <a:pt x="70" y="125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3" y="126"/>
                    <a:pt x="75" y="126"/>
                    <a:pt x="76" y="125"/>
                  </a:cubicBezTo>
                  <a:cubicBezTo>
                    <a:pt x="77" y="125"/>
                    <a:pt x="79" y="126"/>
                    <a:pt x="79" y="126"/>
                  </a:cubicBezTo>
                  <a:cubicBezTo>
                    <a:pt x="81" y="126"/>
                    <a:pt x="82" y="127"/>
                    <a:pt x="83" y="128"/>
                  </a:cubicBezTo>
                  <a:cubicBezTo>
                    <a:pt x="83" y="129"/>
                    <a:pt x="84" y="129"/>
                    <a:pt x="85" y="130"/>
                  </a:cubicBezTo>
                  <a:cubicBezTo>
                    <a:pt x="85" y="130"/>
                    <a:pt x="86" y="131"/>
                    <a:pt x="87" y="132"/>
                  </a:cubicBezTo>
                  <a:cubicBezTo>
                    <a:pt x="87" y="133"/>
                    <a:pt x="89" y="134"/>
                    <a:pt x="90" y="134"/>
                  </a:cubicBezTo>
                  <a:cubicBezTo>
                    <a:pt x="90" y="134"/>
                    <a:pt x="92" y="134"/>
                    <a:pt x="93" y="135"/>
                  </a:cubicBezTo>
                  <a:cubicBezTo>
                    <a:pt x="94" y="135"/>
                    <a:pt x="96" y="136"/>
                    <a:pt x="96" y="137"/>
                  </a:cubicBezTo>
                  <a:cubicBezTo>
                    <a:pt x="96" y="138"/>
                    <a:pt x="97" y="138"/>
                    <a:pt x="98" y="139"/>
                  </a:cubicBezTo>
                  <a:cubicBezTo>
                    <a:pt x="98" y="140"/>
                    <a:pt x="100" y="140"/>
                    <a:pt x="101" y="140"/>
                  </a:cubicBezTo>
                  <a:cubicBezTo>
                    <a:pt x="102" y="140"/>
                    <a:pt x="104" y="140"/>
                    <a:pt x="104" y="140"/>
                  </a:cubicBezTo>
                  <a:cubicBezTo>
                    <a:pt x="105" y="140"/>
                    <a:pt x="108" y="140"/>
                    <a:pt x="109" y="140"/>
                  </a:cubicBezTo>
                  <a:cubicBezTo>
                    <a:pt x="111" y="140"/>
                    <a:pt x="113" y="141"/>
                    <a:pt x="114" y="141"/>
                  </a:cubicBezTo>
                  <a:cubicBezTo>
                    <a:pt x="115" y="140"/>
                    <a:pt x="117" y="141"/>
                    <a:pt x="118" y="142"/>
                  </a:cubicBezTo>
                  <a:cubicBezTo>
                    <a:pt x="119" y="143"/>
                    <a:pt x="121" y="144"/>
                    <a:pt x="121" y="145"/>
                  </a:cubicBezTo>
                  <a:cubicBezTo>
                    <a:pt x="121" y="145"/>
                    <a:pt x="122" y="146"/>
                    <a:pt x="123" y="146"/>
                  </a:cubicBezTo>
                  <a:cubicBezTo>
                    <a:pt x="125" y="147"/>
                    <a:pt x="127" y="148"/>
                    <a:pt x="128" y="147"/>
                  </a:cubicBezTo>
                  <a:cubicBezTo>
                    <a:pt x="129" y="147"/>
                    <a:pt x="130" y="145"/>
                    <a:pt x="131" y="144"/>
                  </a:cubicBezTo>
                  <a:cubicBezTo>
                    <a:pt x="132" y="143"/>
                    <a:pt x="133" y="143"/>
                    <a:pt x="133" y="143"/>
                  </a:cubicBezTo>
                  <a:cubicBezTo>
                    <a:pt x="132" y="142"/>
                    <a:pt x="131" y="141"/>
                    <a:pt x="130" y="140"/>
                  </a:cubicBezTo>
                  <a:cubicBezTo>
                    <a:pt x="129" y="139"/>
                    <a:pt x="130" y="137"/>
                    <a:pt x="131" y="136"/>
                  </a:cubicBezTo>
                  <a:cubicBezTo>
                    <a:pt x="133" y="134"/>
                    <a:pt x="134" y="132"/>
                    <a:pt x="134" y="132"/>
                  </a:cubicBezTo>
                  <a:cubicBezTo>
                    <a:pt x="134" y="131"/>
                    <a:pt x="134" y="130"/>
                    <a:pt x="134" y="129"/>
                  </a:cubicBezTo>
                  <a:cubicBezTo>
                    <a:pt x="135" y="129"/>
                    <a:pt x="136" y="127"/>
                    <a:pt x="136" y="126"/>
                  </a:cubicBezTo>
                  <a:cubicBezTo>
                    <a:pt x="138" y="124"/>
                    <a:pt x="139" y="122"/>
                    <a:pt x="140" y="121"/>
                  </a:cubicBezTo>
                  <a:cubicBezTo>
                    <a:pt x="140" y="120"/>
                    <a:pt x="141" y="118"/>
                    <a:pt x="141" y="117"/>
                  </a:cubicBezTo>
                  <a:cubicBezTo>
                    <a:pt x="141" y="116"/>
                    <a:pt x="140" y="114"/>
                    <a:pt x="140" y="112"/>
                  </a:cubicBezTo>
                  <a:cubicBezTo>
                    <a:pt x="139" y="110"/>
                    <a:pt x="140" y="108"/>
                    <a:pt x="141" y="107"/>
                  </a:cubicBezTo>
                  <a:cubicBezTo>
                    <a:pt x="142" y="105"/>
                    <a:pt x="144" y="103"/>
                    <a:pt x="145" y="101"/>
                  </a:cubicBezTo>
                  <a:cubicBezTo>
                    <a:pt x="146" y="99"/>
                    <a:pt x="147" y="97"/>
                    <a:pt x="147" y="95"/>
                  </a:cubicBezTo>
                  <a:cubicBezTo>
                    <a:pt x="146" y="94"/>
                    <a:pt x="146" y="92"/>
                    <a:pt x="147" y="91"/>
                  </a:cubicBezTo>
                  <a:cubicBezTo>
                    <a:pt x="147" y="90"/>
                    <a:pt x="149" y="89"/>
                    <a:pt x="150" y="89"/>
                  </a:cubicBezTo>
                  <a:cubicBezTo>
                    <a:pt x="152" y="89"/>
                    <a:pt x="154" y="88"/>
                    <a:pt x="155" y="87"/>
                  </a:cubicBezTo>
                  <a:cubicBezTo>
                    <a:pt x="156" y="86"/>
                    <a:pt x="156" y="83"/>
                    <a:pt x="156" y="81"/>
                  </a:cubicBezTo>
                  <a:cubicBezTo>
                    <a:pt x="157" y="81"/>
                    <a:pt x="158" y="79"/>
                    <a:pt x="160" y="79"/>
                  </a:cubicBezTo>
                  <a:cubicBezTo>
                    <a:pt x="161" y="79"/>
                    <a:pt x="163" y="78"/>
                    <a:pt x="164" y="76"/>
                  </a:cubicBezTo>
                  <a:cubicBezTo>
                    <a:pt x="165" y="74"/>
                    <a:pt x="168" y="72"/>
                    <a:pt x="171" y="69"/>
                  </a:cubicBezTo>
                  <a:cubicBezTo>
                    <a:pt x="173" y="67"/>
                    <a:pt x="176" y="65"/>
                    <a:pt x="176" y="65"/>
                  </a:cubicBezTo>
                  <a:cubicBezTo>
                    <a:pt x="176" y="65"/>
                    <a:pt x="175" y="64"/>
                    <a:pt x="173" y="62"/>
                  </a:cubicBezTo>
                  <a:cubicBezTo>
                    <a:pt x="171" y="62"/>
                    <a:pt x="170" y="59"/>
                    <a:pt x="168" y="58"/>
                  </a:cubicBezTo>
                  <a:cubicBezTo>
                    <a:pt x="167" y="57"/>
                    <a:pt x="164" y="55"/>
                    <a:pt x="162" y="54"/>
                  </a:cubicBezTo>
                  <a:cubicBezTo>
                    <a:pt x="161" y="53"/>
                    <a:pt x="157" y="52"/>
                    <a:pt x="154" y="52"/>
                  </a:cubicBezTo>
                  <a:cubicBezTo>
                    <a:pt x="153" y="51"/>
                    <a:pt x="150" y="50"/>
                    <a:pt x="148" y="50"/>
                  </a:cubicBezTo>
                  <a:cubicBezTo>
                    <a:pt x="147" y="49"/>
                    <a:pt x="145" y="47"/>
                    <a:pt x="143" y="47"/>
                  </a:cubicBezTo>
                  <a:cubicBezTo>
                    <a:pt x="140" y="47"/>
                    <a:pt x="138" y="45"/>
                    <a:pt x="138" y="43"/>
                  </a:cubicBezTo>
                  <a:cubicBezTo>
                    <a:pt x="137" y="42"/>
                    <a:pt x="138" y="40"/>
                    <a:pt x="138" y="39"/>
                  </a:cubicBezTo>
                  <a:cubicBezTo>
                    <a:pt x="139" y="38"/>
                    <a:pt x="139" y="36"/>
                    <a:pt x="138" y="36"/>
                  </a:cubicBezTo>
                  <a:cubicBezTo>
                    <a:pt x="137" y="36"/>
                    <a:pt x="135" y="35"/>
                    <a:pt x="135" y="35"/>
                  </a:cubicBezTo>
                  <a:cubicBezTo>
                    <a:pt x="134" y="35"/>
                    <a:pt x="131" y="34"/>
                    <a:pt x="129" y="33"/>
                  </a:cubicBezTo>
                  <a:cubicBezTo>
                    <a:pt x="127" y="33"/>
                    <a:pt x="126" y="31"/>
                    <a:pt x="124" y="29"/>
                  </a:cubicBezTo>
                  <a:cubicBezTo>
                    <a:pt x="123" y="28"/>
                    <a:pt x="121" y="27"/>
                    <a:pt x="119" y="26"/>
                  </a:cubicBezTo>
                  <a:cubicBezTo>
                    <a:pt x="118" y="26"/>
                    <a:pt x="116" y="25"/>
                    <a:pt x="115" y="25"/>
                  </a:cubicBezTo>
                  <a:cubicBezTo>
                    <a:pt x="113" y="25"/>
                    <a:pt x="110" y="25"/>
                    <a:pt x="110" y="25"/>
                  </a:cubicBezTo>
                  <a:cubicBezTo>
                    <a:pt x="109" y="26"/>
                    <a:pt x="107" y="25"/>
                    <a:pt x="106" y="25"/>
                  </a:cubicBezTo>
                  <a:cubicBezTo>
                    <a:pt x="105" y="25"/>
                    <a:pt x="103" y="23"/>
                    <a:pt x="102" y="22"/>
                  </a:cubicBezTo>
                  <a:cubicBezTo>
                    <a:pt x="101" y="21"/>
                    <a:pt x="99" y="21"/>
                    <a:pt x="99" y="19"/>
                  </a:cubicBezTo>
                  <a:cubicBezTo>
                    <a:pt x="98" y="18"/>
                    <a:pt x="96" y="17"/>
                    <a:pt x="95" y="17"/>
                  </a:cubicBezTo>
                  <a:cubicBezTo>
                    <a:pt x="94" y="16"/>
                    <a:pt x="92" y="15"/>
                    <a:pt x="92" y="14"/>
                  </a:cubicBezTo>
                  <a:cubicBezTo>
                    <a:pt x="92" y="13"/>
                    <a:pt x="92" y="12"/>
                    <a:pt x="91" y="10"/>
                  </a:cubicBezTo>
                  <a:cubicBezTo>
                    <a:pt x="89" y="8"/>
                    <a:pt x="87" y="5"/>
                    <a:pt x="86" y="3"/>
                  </a:cubicBezTo>
                  <a:cubicBezTo>
                    <a:pt x="84" y="2"/>
                    <a:pt x="83" y="0"/>
                    <a:pt x="82" y="0"/>
                  </a:cubicBezTo>
                  <a:cubicBezTo>
                    <a:pt x="81" y="0"/>
                    <a:pt x="80" y="1"/>
                    <a:pt x="79" y="3"/>
                  </a:cubicBezTo>
                  <a:cubicBezTo>
                    <a:pt x="79" y="3"/>
                    <a:pt x="77" y="5"/>
                    <a:pt x="76" y="6"/>
                  </a:cubicBezTo>
                  <a:cubicBezTo>
                    <a:pt x="75" y="6"/>
                    <a:pt x="74" y="7"/>
                    <a:pt x="72" y="8"/>
                  </a:cubicBezTo>
                  <a:cubicBezTo>
                    <a:pt x="71" y="8"/>
                    <a:pt x="70" y="9"/>
                    <a:pt x="70" y="9"/>
                  </a:cubicBezTo>
                  <a:cubicBezTo>
                    <a:pt x="70" y="9"/>
                    <a:pt x="68" y="9"/>
                    <a:pt x="67" y="10"/>
                  </a:cubicBezTo>
                  <a:cubicBezTo>
                    <a:pt x="65" y="10"/>
                    <a:pt x="62" y="10"/>
                    <a:pt x="61" y="1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Freeform 52">
              <a:extLst>
                <a:ext uri="{FF2B5EF4-FFF2-40B4-BE49-F238E27FC236}">
                  <a16:creationId xmlns:a16="http://schemas.microsoft.com/office/drawing/2014/main" id="{20BD96F6-DFA6-C047-A0FB-B465C7E9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555" y="1211416"/>
              <a:ext cx="286186" cy="323681"/>
            </a:xfrm>
            <a:custGeom>
              <a:avLst/>
              <a:gdLst/>
              <a:ahLst/>
              <a:cxnLst>
                <a:cxn ang="0">
                  <a:pos x="143" y="26"/>
                </a:cxn>
                <a:cxn ang="0">
                  <a:pos x="135" y="13"/>
                </a:cxn>
                <a:cxn ang="0">
                  <a:pos x="119" y="0"/>
                </a:cxn>
                <a:cxn ang="0">
                  <a:pos x="122" y="18"/>
                </a:cxn>
                <a:cxn ang="0">
                  <a:pos x="126" y="30"/>
                </a:cxn>
                <a:cxn ang="0">
                  <a:pos x="117" y="32"/>
                </a:cxn>
                <a:cxn ang="0">
                  <a:pos x="109" y="40"/>
                </a:cxn>
                <a:cxn ang="0">
                  <a:pos x="101" y="45"/>
                </a:cxn>
                <a:cxn ang="0">
                  <a:pos x="89" y="56"/>
                </a:cxn>
                <a:cxn ang="0">
                  <a:pos x="73" y="67"/>
                </a:cxn>
                <a:cxn ang="0">
                  <a:pos x="57" y="65"/>
                </a:cxn>
                <a:cxn ang="0">
                  <a:pos x="45" y="69"/>
                </a:cxn>
                <a:cxn ang="0">
                  <a:pos x="39" y="68"/>
                </a:cxn>
                <a:cxn ang="0">
                  <a:pos x="31" y="57"/>
                </a:cxn>
                <a:cxn ang="0">
                  <a:pos x="15" y="53"/>
                </a:cxn>
                <a:cxn ang="0">
                  <a:pos x="5" y="56"/>
                </a:cxn>
                <a:cxn ang="0">
                  <a:pos x="6" y="65"/>
                </a:cxn>
                <a:cxn ang="0">
                  <a:pos x="8" y="79"/>
                </a:cxn>
                <a:cxn ang="0">
                  <a:pos x="17" y="83"/>
                </a:cxn>
                <a:cxn ang="0">
                  <a:pos x="28" y="91"/>
                </a:cxn>
                <a:cxn ang="0">
                  <a:pos x="45" y="93"/>
                </a:cxn>
                <a:cxn ang="0">
                  <a:pos x="51" y="106"/>
                </a:cxn>
                <a:cxn ang="0">
                  <a:pos x="53" y="119"/>
                </a:cxn>
                <a:cxn ang="0">
                  <a:pos x="58" y="132"/>
                </a:cxn>
                <a:cxn ang="0">
                  <a:pos x="74" y="143"/>
                </a:cxn>
                <a:cxn ang="0">
                  <a:pos x="73" y="159"/>
                </a:cxn>
                <a:cxn ang="0">
                  <a:pos x="80" y="171"/>
                </a:cxn>
                <a:cxn ang="0">
                  <a:pos x="84" y="162"/>
                </a:cxn>
                <a:cxn ang="0">
                  <a:pos x="93" y="156"/>
                </a:cxn>
                <a:cxn ang="0">
                  <a:pos x="102" y="163"/>
                </a:cxn>
                <a:cxn ang="0">
                  <a:pos x="110" y="160"/>
                </a:cxn>
                <a:cxn ang="0">
                  <a:pos x="119" y="152"/>
                </a:cxn>
                <a:cxn ang="0">
                  <a:pos x="121" y="169"/>
                </a:cxn>
                <a:cxn ang="0">
                  <a:pos x="123" y="178"/>
                </a:cxn>
                <a:cxn ang="0">
                  <a:pos x="132" y="174"/>
                </a:cxn>
                <a:cxn ang="0">
                  <a:pos x="143" y="174"/>
                </a:cxn>
                <a:cxn ang="0">
                  <a:pos x="150" y="164"/>
                </a:cxn>
                <a:cxn ang="0">
                  <a:pos x="152" y="149"/>
                </a:cxn>
                <a:cxn ang="0">
                  <a:pos x="146" y="135"/>
                </a:cxn>
                <a:cxn ang="0">
                  <a:pos x="133" y="136"/>
                </a:cxn>
                <a:cxn ang="0">
                  <a:pos x="120" y="128"/>
                </a:cxn>
                <a:cxn ang="0">
                  <a:pos x="127" y="115"/>
                </a:cxn>
                <a:cxn ang="0">
                  <a:pos x="137" y="113"/>
                </a:cxn>
                <a:cxn ang="0">
                  <a:pos x="135" y="90"/>
                </a:cxn>
                <a:cxn ang="0">
                  <a:pos x="135" y="65"/>
                </a:cxn>
                <a:cxn ang="0">
                  <a:pos x="150" y="46"/>
                </a:cxn>
                <a:cxn ang="0">
                  <a:pos x="157" y="33"/>
                </a:cxn>
              </a:cxnLst>
              <a:rect l="0" t="0" r="r" b="b"/>
              <a:pathLst>
                <a:path w="158" h="179">
                  <a:moveTo>
                    <a:pt x="153" y="31"/>
                  </a:moveTo>
                  <a:cubicBezTo>
                    <a:pt x="153" y="31"/>
                    <a:pt x="152" y="30"/>
                    <a:pt x="149" y="29"/>
                  </a:cubicBezTo>
                  <a:cubicBezTo>
                    <a:pt x="147" y="28"/>
                    <a:pt x="145" y="27"/>
                    <a:pt x="143" y="26"/>
                  </a:cubicBezTo>
                  <a:cubicBezTo>
                    <a:pt x="141" y="25"/>
                    <a:pt x="139" y="24"/>
                    <a:pt x="138" y="23"/>
                  </a:cubicBezTo>
                  <a:cubicBezTo>
                    <a:pt x="138" y="21"/>
                    <a:pt x="138" y="18"/>
                    <a:pt x="137" y="18"/>
                  </a:cubicBezTo>
                  <a:cubicBezTo>
                    <a:pt x="137" y="16"/>
                    <a:pt x="136" y="13"/>
                    <a:pt x="135" y="13"/>
                  </a:cubicBezTo>
                  <a:cubicBezTo>
                    <a:pt x="134" y="12"/>
                    <a:pt x="131" y="9"/>
                    <a:pt x="130" y="7"/>
                  </a:cubicBezTo>
                  <a:cubicBezTo>
                    <a:pt x="128" y="5"/>
                    <a:pt x="126" y="3"/>
                    <a:pt x="123" y="2"/>
                  </a:cubicBezTo>
                  <a:cubicBezTo>
                    <a:pt x="121" y="1"/>
                    <a:pt x="119" y="0"/>
                    <a:pt x="119" y="0"/>
                  </a:cubicBezTo>
                  <a:cubicBezTo>
                    <a:pt x="119" y="0"/>
                    <a:pt x="119" y="3"/>
                    <a:pt x="120" y="5"/>
                  </a:cubicBezTo>
                  <a:cubicBezTo>
                    <a:pt x="122" y="8"/>
                    <a:pt x="122" y="10"/>
                    <a:pt x="122" y="12"/>
                  </a:cubicBezTo>
                  <a:cubicBezTo>
                    <a:pt x="122" y="13"/>
                    <a:pt x="122" y="15"/>
                    <a:pt x="122" y="18"/>
                  </a:cubicBezTo>
                  <a:cubicBezTo>
                    <a:pt x="122" y="20"/>
                    <a:pt x="124" y="21"/>
                    <a:pt x="125" y="23"/>
                  </a:cubicBezTo>
                  <a:cubicBezTo>
                    <a:pt x="126" y="24"/>
                    <a:pt x="127" y="26"/>
                    <a:pt x="127" y="26"/>
                  </a:cubicBezTo>
                  <a:cubicBezTo>
                    <a:pt x="127" y="28"/>
                    <a:pt x="126" y="29"/>
                    <a:pt x="126" y="30"/>
                  </a:cubicBezTo>
                  <a:cubicBezTo>
                    <a:pt x="125" y="31"/>
                    <a:pt x="123" y="31"/>
                    <a:pt x="123" y="31"/>
                  </a:cubicBezTo>
                  <a:cubicBezTo>
                    <a:pt x="122" y="31"/>
                    <a:pt x="121" y="30"/>
                    <a:pt x="120" y="30"/>
                  </a:cubicBezTo>
                  <a:cubicBezTo>
                    <a:pt x="119" y="30"/>
                    <a:pt x="117" y="31"/>
                    <a:pt x="117" y="32"/>
                  </a:cubicBezTo>
                  <a:cubicBezTo>
                    <a:pt x="116" y="33"/>
                    <a:pt x="115" y="34"/>
                    <a:pt x="114" y="34"/>
                  </a:cubicBezTo>
                  <a:cubicBezTo>
                    <a:pt x="113" y="35"/>
                    <a:pt x="111" y="36"/>
                    <a:pt x="110" y="37"/>
                  </a:cubicBezTo>
                  <a:cubicBezTo>
                    <a:pt x="109" y="38"/>
                    <a:pt x="108" y="40"/>
                    <a:pt x="109" y="40"/>
                  </a:cubicBezTo>
                  <a:cubicBezTo>
                    <a:pt x="110" y="42"/>
                    <a:pt x="109" y="44"/>
                    <a:pt x="108" y="45"/>
                  </a:cubicBezTo>
                  <a:cubicBezTo>
                    <a:pt x="107" y="46"/>
                    <a:pt x="106" y="46"/>
                    <a:pt x="104" y="46"/>
                  </a:cubicBezTo>
                  <a:cubicBezTo>
                    <a:pt x="103" y="46"/>
                    <a:pt x="102" y="45"/>
                    <a:pt x="101" y="45"/>
                  </a:cubicBezTo>
                  <a:cubicBezTo>
                    <a:pt x="100" y="45"/>
                    <a:pt x="98" y="45"/>
                    <a:pt x="96" y="46"/>
                  </a:cubicBezTo>
                  <a:cubicBezTo>
                    <a:pt x="94" y="47"/>
                    <a:pt x="92" y="48"/>
                    <a:pt x="91" y="50"/>
                  </a:cubicBezTo>
                  <a:cubicBezTo>
                    <a:pt x="90" y="52"/>
                    <a:pt x="89" y="54"/>
                    <a:pt x="89" y="56"/>
                  </a:cubicBezTo>
                  <a:cubicBezTo>
                    <a:pt x="89" y="59"/>
                    <a:pt x="87" y="60"/>
                    <a:pt x="86" y="61"/>
                  </a:cubicBezTo>
                  <a:cubicBezTo>
                    <a:pt x="85" y="62"/>
                    <a:pt x="82" y="64"/>
                    <a:pt x="80" y="65"/>
                  </a:cubicBezTo>
                  <a:cubicBezTo>
                    <a:pt x="78" y="66"/>
                    <a:pt x="76" y="67"/>
                    <a:pt x="73" y="67"/>
                  </a:cubicBezTo>
                  <a:cubicBezTo>
                    <a:pt x="71" y="67"/>
                    <a:pt x="69" y="65"/>
                    <a:pt x="69" y="64"/>
                  </a:cubicBezTo>
                  <a:cubicBezTo>
                    <a:pt x="68" y="63"/>
                    <a:pt x="65" y="62"/>
                    <a:pt x="62" y="63"/>
                  </a:cubicBezTo>
                  <a:cubicBezTo>
                    <a:pt x="60" y="64"/>
                    <a:pt x="57" y="65"/>
                    <a:pt x="57" y="65"/>
                  </a:cubicBezTo>
                  <a:cubicBezTo>
                    <a:pt x="56" y="65"/>
                    <a:pt x="54" y="64"/>
                    <a:pt x="54" y="63"/>
                  </a:cubicBezTo>
                  <a:cubicBezTo>
                    <a:pt x="52" y="63"/>
                    <a:pt x="50" y="64"/>
                    <a:pt x="49" y="65"/>
                  </a:cubicBezTo>
                  <a:cubicBezTo>
                    <a:pt x="48" y="67"/>
                    <a:pt x="46" y="68"/>
                    <a:pt x="45" y="69"/>
                  </a:cubicBezTo>
                  <a:cubicBezTo>
                    <a:pt x="44" y="69"/>
                    <a:pt x="42" y="71"/>
                    <a:pt x="42" y="73"/>
                  </a:cubicBezTo>
                  <a:cubicBezTo>
                    <a:pt x="41" y="74"/>
                    <a:pt x="40" y="74"/>
                    <a:pt x="39" y="74"/>
                  </a:cubicBezTo>
                  <a:cubicBezTo>
                    <a:pt x="39" y="73"/>
                    <a:pt x="39" y="70"/>
                    <a:pt x="39" y="68"/>
                  </a:cubicBezTo>
                  <a:cubicBezTo>
                    <a:pt x="38" y="66"/>
                    <a:pt x="38" y="63"/>
                    <a:pt x="38" y="62"/>
                  </a:cubicBezTo>
                  <a:cubicBezTo>
                    <a:pt x="38" y="60"/>
                    <a:pt x="38" y="58"/>
                    <a:pt x="36" y="57"/>
                  </a:cubicBezTo>
                  <a:cubicBezTo>
                    <a:pt x="35" y="56"/>
                    <a:pt x="33" y="56"/>
                    <a:pt x="31" y="57"/>
                  </a:cubicBezTo>
                  <a:cubicBezTo>
                    <a:pt x="30" y="58"/>
                    <a:pt x="28" y="57"/>
                    <a:pt x="26" y="56"/>
                  </a:cubicBezTo>
                  <a:cubicBezTo>
                    <a:pt x="25" y="55"/>
                    <a:pt x="22" y="54"/>
                    <a:pt x="21" y="53"/>
                  </a:cubicBezTo>
                  <a:cubicBezTo>
                    <a:pt x="20" y="52"/>
                    <a:pt x="17" y="52"/>
                    <a:pt x="15" y="53"/>
                  </a:cubicBezTo>
                  <a:cubicBezTo>
                    <a:pt x="14" y="54"/>
                    <a:pt x="10" y="54"/>
                    <a:pt x="8" y="54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6" y="53"/>
                    <a:pt x="6" y="55"/>
                    <a:pt x="5" y="56"/>
                  </a:cubicBezTo>
                  <a:cubicBezTo>
                    <a:pt x="5" y="57"/>
                    <a:pt x="3" y="59"/>
                    <a:pt x="2" y="61"/>
                  </a:cubicBezTo>
                  <a:cubicBezTo>
                    <a:pt x="0" y="62"/>
                    <a:pt x="0" y="64"/>
                    <a:pt x="2" y="63"/>
                  </a:cubicBezTo>
                  <a:cubicBezTo>
                    <a:pt x="3" y="64"/>
                    <a:pt x="5" y="65"/>
                    <a:pt x="6" y="65"/>
                  </a:cubicBezTo>
                  <a:cubicBezTo>
                    <a:pt x="7" y="65"/>
                    <a:pt x="7" y="68"/>
                    <a:pt x="7" y="69"/>
                  </a:cubicBezTo>
                  <a:cubicBezTo>
                    <a:pt x="8" y="72"/>
                    <a:pt x="8" y="74"/>
                    <a:pt x="8" y="75"/>
                  </a:cubicBezTo>
                  <a:cubicBezTo>
                    <a:pt x="8" y="76"/>
                    <a:pt x="8" y="79"/>
                    <a:pt x="8" y="79"/>
                  </a:cubicBezTo>
                  <a:cubicBezTo>
                    <a:pt x="8" y="81"/>
                    <a:pt x="9" y="83"/>
                    <a:pt x="9" y="84"/>
                  </a:cubicBezTo>
                  <a:cubicBezTo>
                    <a:pt x="9" y="84"/>
                    <a:pt x="10" y="85"/>
                    <a:pt x="11" y="85"/>
                  </a:cubicBezTo>
                  <a:cubicBezTo>
                    <a:pt x="13" y="85"/>
                    <a:pt x="15" y="84"/>
                    <a:pt x="17" y="83"/>
                  </a:cubicBezTo>
                  <a:cubicBezTo>
                    <a:pt x="17" y="83"/>
                    <a:pt x="19" y="83"/>
                    <a:pt x="21" y="84"/>
                  </a:cubicBezTo>
                  <a:cubicBezTo>
                    <a:pt x="22" y="85"/>
                    <a:pt x="24" y="87"/>
                    <a:pt x="25" y="87"/>
                  </a:cubicBezTo>
                  <a:cubicBezTo>
                    <a:pt x="25" y="88"/>
                    <a:pt x="26" y="90"/>
                    <a:pt x="28" y="91"/>
                  </a:cubicBezTo>
                  <a:cubicBezTo>
                    <a:pt x="30" y="91"/>
                    <a:pt x="33" y="92"/>
                    <a:pt x="34" y="91"/>
                  </a:cubicBezTo>
                  <a:cubicBezTo>
                    <a:pt x="36" y="91"/>
                    <a:pt x="40" y="91"/>
                    <a:pt x="41" y="90"/>
                  </a:cubicBezTo>
                  <a:cubicBezTo>
                    <a:pt x="42" y="90"/>
                    <a:pt x="44" y="91"/>
                    <a:pt x="45" y="93"/>
                  </a:cubicBezTo>
                  <a:cubicBezTo>
                    <a:pt x="46" y="95"/>
                    <a:pt x="47" y="98"/>
                    <a:pt x="47" y="100"/>
                  </a:cubicBezTo>
                  <a:cubicBezTo>
                    <a:pt x="47" y="101"/>
                    <a:pt x="48" y="104"/>
                    <a:pt x="49" y="105"/>
                  </a:cubicBezTo>
                  <a:cubicBezTo>
                    <a:pt x="49" y="106"/>
                    <a:pt x="50" y="106"/>
                    <a:pt x="51" y="106"/>
                  </a:cubicBezTo>
                  <a:cubicBezTo>
                    <a:pt x="52" y="107"/>
                    <a:pt x="52" y="108"/>
                    <a:pt x="52" y="110"/>
                  </a:cubicBezTo>
                  <a:cubicBezTo>
                    <a:pt x="52" y="111"/>
                    <a:pt x="52" y="112"/>
                    <a:pt x="52" y="114"/>
                  </a:cubicBezTo>
                  <a:cubicBezTo>
                    <a:pt x="52" y="116"/>
                    <a:pt x="52" y="117"/>
                    <a:pt x="53" y="119"/>
                  </a:cubicBezTo>
                  <a:cubicBezTo>
                    <a:pt x="53" y="120"/>
                    <a:pt x="54" y="122"/>
                    <a:pt x="54" y="124"/>
                  </a:cubicBezTo>
                  <a:cubicBezTo>
                    <a:pt x="54" y="126"/>
                    <a:pt x="54" y="128"/>
                    <a:pt x="55" y="129"/>
                  </a:cubicBezTo>
                  <a:cubicBezTo>
                    <a:pt x="55" y="130"/>
                    <a:pt x="57" y="132"/>
                    <a:pt x="58" y="132"/>
                  </a:cubicBezTo>
                  <a:cubicBezTo>
                    <a:pt x="60" y="132"/>
                    <a:pt x="61" y="134"/>
                    <a:pt x="63" y="135"/>
                  </a:cubicBezTo>
                  <a:cubicBezTo>
                    <a:pt x="65" y="136"/>
                    <a:pt x="68" y="137"/>
                    <a:pt x="69" y="139"/>
                  </a:cubicBezTo>
                  <a:cubicBezTo>
                    <a:pt x="71" y="140"/>
                    <a:pt x="73" y="142"/>
                    <a:pt x="74" y="143"/>
                  </a:cubicBezTo>
                  <a:cubicBezTo>
                    <a:pt x="76" y="145"/>
                    <a:pt x="77" y="147"/>
                    <a:pt x="77" y="149"/>
                  </a:cubicBezTo>
                  <a:cubicBezTo>
                    <a:pt x="77" y="150"/>
                    <a:pt x="76" y="152"/>
                    <a:pt x="75" y="154"/>
                  </a:cubicBezTo>
                  <a:cubicBezTo>
                    <a:pt x="75" y="155"/>
                    <a:pt x="73" y="158"/>
                    <a:pt x="73" y="159"/>
                  </a:cubicBezTo>
                  <a:cubicBezTo>
                    <a:pt x="72" y="160"/>
                    <a:pt x="72" y="163"/>
                    <a:pt x="72" y="164"/>
                  </a:cubicBezTo>
                  <a:cubicBezTo>
                    <a:pt x="72" y="166"/>
                    <a:pt x="73" y="168"/>
                    <a:pt x="75" y="169"/>
                  </a:cubicBezTo>
                  <a:cubicBezTo>
                    <a:pt x="76" y="169"/>
                    <a:pt x="79" y="170"/>
                    <a:pt x="80" y="171"/>
                  </a:cubicBezTo>
                  <a:cubicBezTo>
                    <a:pt x="82" y="172"/>
                    <a:pt x="84" y="172"/>
                    <a:pt x="84" y="171"/>
                  </a:cubicBezTo>
                  <a:cubicBezTo>
                    <a:pt x="84" y="170"/>
                    <a:pt x="84" y="168"/>
                    <a:pt x="84" y="167"/>
                  </a:cubicBezTo>
                  <a:cubicBezTo>
                    <a:pt x="84" y="166"/>
                    <a:pt x="84" y="164"/>
                    <a:pt x="84" y="162"/>
                  </a:cubicBezTo>
                  <a:cubicBezTo>
                    <a:pt x="84" y="161"/>
                    <a:pt x="85" y="159"/>
                    <a:pt x="86" y="159"/>
                  </a:cubicBezTo>
                  <a:cubicBezTo>
                    <a:pt x="87" y="158"/>
                    <a:pt x="89" y="158"/>
                    <a:pt x="90" y="159"/>
                  </a:cubicBezTo>
                  <a:cubicBezTo>
                    <a:pt x="91" y="159"/>
                    <a:pt x="93" y="158"/>
                    <a:pt x="93" y="156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7" y="155"/>
                    <a:pt x="98" y="157"/>
                    <a:pt x="99" y="159"/>
                  </a:cubicBezTo>
                  <a:cubicBezTo>
                    <a:pt x="100" y="159"/>
                    <a:pt x="102" y="161"/>
                    <a:pt x="102" y="163"/>
                  </a:cubicBezTo>
                  <a:cubicBezTo>
                    <a:pt x="102" y="164"/>
                    <a:pt x="104" y="164"/>
                    <a:pt x="105" y="164"/>
                  </a:cubicBezTo>
                  <a:cubicBezTo>
                    <a:pt x="106" y="163"/>
                    <a:pt x="108" y="163"/>
                    <a:pt x="109" y="163"/>
                  </a:cubicBezTo>
                  <a:cubicBezTo>
                    <a:pt x="110" y="163"/>
                    <a:pt x="110" y="161"/>
                    <a:pt x="110" y="160"/>
                  </a:cubicBezTo>
                  <a:cubicBezTo>
                    <a:pt x="110" y="158"/>
                    <a:pt x="110" y="157"/>
                    <a:pt x="111" y="156"/>
                  </a:cubicBezTo>
                  <a:cubicBezTo>
                    <a:pt x="112" y="155"/>
                    <a:pt x="114" y="153"/>
                    <a:pt x="116" y="152"/>
                  </a:cubicBezTo>
                  <a:cubicBezTo>
                    <a:pt x="117" y="151"/>
                    <a:pt x="118" y="151"/>
                    <a:pt x="119" y="152"/>
                  </a:cubicBezTo>
                  <a:cubicBezTo>
                    <a:pt x="120" y="152"/>
                    <a:pt x="121" y="155"/>
                    <a:pt x="121" y="156"/>
                  </a:cubicBezTo>
                  <a:cubicBezTo>
                    <a:pt x="121" y="158"/>
                    <a:pt x="122" y="161"/>
                    <a:pt x="121" y="163"/>
                  </a:cubicBezTo>
                  <a:cubicBezTo>
                    <a:pt x="121" y="165"/>
                    <a:pt x="121" y="167"/>
                    <a:pt x="121" y="169"/>
                  </a:cubicBezTo>
                  <a:cubicBezTo>
                    <a:pt x="121" y="171"/>
                    <a:pt x="120" y="172"/>
                    <a:pt x="120" y="173"/>
                  </a:cubicBezTo>
                  <a:cubicBezTo>
                    <a:pt x="120" y="175"/>
                    <a:pt x="120" y="177"/>
                    <a:pt x="120" y="178"/>
                  </a:cubicBezTo>
                  <a:cubicBezTo>
                    <a:pt x="120" y="178"/>
                    <a:pt x="122" y="179"/>
                    <a:pt x="123" y="178"/>
                  </a:cubicBezTo>
                  <a:cubicBezTo>
                    <a:pt x="125" y="177"/>
                    <a:pt x="126" y="177"/>
                    <a:pt x="127" y="177"/>
                  </a:cubicBezTo>
                  <a:cubicBezTo>
                    <a:pt x="127" y="177"/>
                    <a:pt x="128" y="177"/>
                    <a:pt x="128" y="176"/>
                  </a:cubicBezTo>
                  <a:cubicBezTo>
                    <a:pt x="128" y="175"/>
                    <a:pt x="130" y="174"/>
                    <a:pt x="132" y="174"/>
                  </a:cubicBezTo>
                  <a:cubicBezTo>
                    <a:pt x="134" y="174"/>
                    <a:pt x="135" y="174"/>
                    <a:pt x="137" y="174"/>
                  </a:cubicBezTo>
                  <a:cubicBezTo>
                    <a:pt x="138" y="174"/>
                    <a:pt x="139" y="174"/>
                    <a:pt x="139" y="174"/>
                  </a:cubicBezTo>
                  <a:cubicBezTo>
                    <a:pt x="139" y="174"/>
                    <a:pt x="141" y="174"/>
                    <a:pt x="143" y="174"/>
                  </a:cubicBezTo>
                  <a:cubicBezTo>
                    <a:pt x="144" y="174"/>
                    <a:pt x="146" y="173"/>
                    <a:pt x="147" y="173"/>
                  </a:cubicBezTo>
                  <a:cubicBezTo>
                    <a:pt x="148" y="172"/>
                    <a:pt x="150" y="171"/>
                    <a:pt x="150" y="169"/>
                  </a:cubicBezTo>
                  <a:cubicBezTo>
                    <a:pt x="150" y="168"/>
                    <a:pt x="150" y="166"/>
                    <a:pt x="150" y="164"/>
                  </a:cubicBezTo>
                  <a:cubicBezTo>
                    <a:pt x="150" y="162"/>
                    <a:pt x="150" y="159"/>
                    <a:pt x="150" y="157"/>
                  </a:cubicBezTo>
                  <a:cubicBezTo>
                    <a:pt x="151" y="156"/>
                    <a:pt x="152" y="154"/>
                    <a:pt x="152" y="152"/>
                  </a:cubicBezTo>
                  <a:cubicBezTo>
                    <a:pt x="153" y="151"/>
                    <a:pt x="153" y="150"/>
                    <a:pt x="152" y="149"/>
                  </a:cubicBezTo>
                  <a:cubicBezTo>
                    <a:pt x="152" y="148"/>
                    <a:pt x="151" y="146"/>
                    <a:pt x="151" y="145"/>
                  </a:cubicBezTo>
                  <a:cubicBezTo>
                    <a:pt x="151" y="145"/>
                    <a:pt x="150" y="142"/>
                    <a:pt x="150" y="140"/>
                  </a:cubicBezTo>
                  <a:cubicBezTo>
                    <a:pt x="149" y="140"/>
                    <a:pt x="147" y="136"/>
                    <a:pt x="146" y="135"/>
                  </a:cubicBezTo>
                  <a:cubicBezTo>
                    <a:pt x="144" y="133"/>
                    <a:pt x="142" y="132"/>
                    <a:pt x="142" y="132"/>
                  </a:cubicBezTo>
                  <a:cubicBezTo>
                    <a:pt x="142" y="132"/>
                    <a:pt x="141" y="133"/>
                    <a:pt x="139" y="134"/>
                  </a:cubicBezTo>
                  <a:cubicBezTo>
                    <a:pt x="139" y="136"/>
                    <a:pt x="136" y="136"/>
                    <a:pt x="133" y="136"/>
                  </a:cubicBezTo>
                  <a:cubicBezTo>
                    <a:pt x="131" y="136"/>
                    <a:pt x="128" y="135"/>
                    <a:pt x="126" y="134"/>
                  </a:cubicBezTo>
                  <a:cubicBezTo>
                    <a:pt x="123" y="134"/>
                    <a:pt x="122" y="133"/>
                    <a:pt x="120" y="133"/>
                  </a:cubicBezTo>
                  <a:cubicBezTo>
                    <a:pt x="119" y="132"/>
                    <a:pt x="119" y="130"/>
                    <a:pt x="120" y="128"/>
                  </a:cubicBezTo>
                  <a:cubicBezTo>
                    <a:pt x="120" y="128"/>
                    <a:pt x="122" y="126"/>
                    <a:pt x="122" y="124"/>
                  </a:cubicBezTo>
                  <a:cubicBezTo>
                    <a:pt x="122" y="123"/>
                    <a:pt x="123" y="121"/>
                    <a:pt x="123" y="120"/>
                  </a:cubicBezTo>
                  <a:cubicBezTo>
                    <a:pt x="124" y="118"/>
                    <a:pt x="126" y="116"/>
                    <a:pt x="127" y="115"/>
                  </a:cubicBezTo>
                  <a:cubicBezTo>
                    <a:pt x="129" y="115"/>
                    <a:pt x="131" y="115"/>
                    <a:pt x="134" y="115"/>
                  </a:cubicBezTo>
                  <a:cubicBezTo>
                    <a:pt x="137" y="115"/>
                    <a:pt x="139" y="116"/>
                    <a:pt x="139" y="116"/>
                  </a:cubicBezTo>
                  <a:cubicBezTo>
                    <a:pt x="139" y="116"/>
                    <a:pt x="138" y="114"/>
                    <a:pt x="137" y="113"/>
                  </a:cubicBezTo>
                  <a:cubicBezTo>
                    <a:pt x="137" y="111"/>
                    <a:pt x="136" y="108"/>
                    <a:pt x="135" y="106"/>
                  </a:cubicBezTo>
                  <a:cubicBezTo>
                    <a:pt x="135" y="103"/>
                    <a:pt x="134" y="100"/>
                    <a:pt x="135" y="98"/>
                  </a:cubicBezTo>
                  <a:cubicBezTo>
                    <a:pt x="135" y="96"/>
                    <a:pt x="135" y="92"/>
                    <a:pt x="135" y="90"/>
                  </a:cubicBezTo>
                  <a:cubicBezTo>
                    <a:pt x="135" y="87"/>
                    <a:pt x="135" y="84"/>
                    <a:pt x="134" y="83"/>
                  </a:cubicBezTo>
                  <a:cubicBezTo>
                    <a:pt x="134" y="81"/>
                    <a:pt x="134" y="78"/>
                    <a:pt x="133" y="75"/>
                  </a:cubicBezTo>
                  <a:cubicBezTo>
                    <a:pt x="133" y="72"/>
                    <a:pt x="134" y="68"/>
                    <a:pt x="135" y="65"/>
                  </a:cubicBezTo>
                  <a:cubicBezTo>
                    <a:pt x="137" y="62"/>
                    <a:pt x="139" y="58"/>
                    <a:pt x="140" y="57"/>
                  </a:cubicBezTo>
                  <a:cubicBezTo>
                    <a:pt x="142" y="54"/>
                    <a:pt x="145" y="51"/>
                    <a:pt x="146" y="51"/>
                  </a:cubicBezTo>
                  <a:cubicBezTo>
                    <a:pt x="147" y="49"/>
                    <a:pt x="149" y="47"/>
                    <a:pt x="150" y="46"/>
                  </a:cubicBezTo>
                  <a:cubicBezTo>
                    <a:pt x="152" y="45"/>
                    <a:pt x="154" y="43"/>
                    <a:pt x="154" y="42"/>
                  </a:cubicBezTo>
                  <a:cubicBezTo>
                    <a:pt x="155" y="40"/>
                    <a:pt x="157" y="38"/>
                    <a:pt x="158" y="37"/>
                  </a:cubicBezTo>
                  <a:cubicBezTo>
                    <a:pt x="158" y="36"/>
                    <a:pt x="158" y="34"/>
                    <a:pt x="157" y="33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4" y="32"/>
                    <a:pt x="153" y="31"/>
                    <a:pt x="153" y="31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Freeform 53">
              <a:extLst>
                <a:ext uri="{FF2B5EF4-FFF2-40B4-BE49-F238E27FC236}">
                  <a16:creationId xmlns:a16="http://schemas.microsoft.com/office/drawing/2014/main" id="{227B9CD9-DF20-AD4F-B7DF-4C677551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051" y="1056846"/>
              <a:ext cx="280829" cy="287716"/>
            </a:xfrm>
            <a:custGeom>
              <a:avLst/>
              <a:gdLst/>
              <a:ahLst/>
              <a:cxnLst>
                <a:cxn ang="0">
                  <a:pos x="15" y="136"/>
                </a:cxn>
                <a:cxn ang="0">
                  <a:pos x="30" y="138"/>
                </a:cxn>
                <a:cxn ang="0">
                  <a:pos x="36" y="139"/>
                </a:cxn>
                <a:cxn ang="0">
                  <a:pos x="49" y="137"/>
                </a:cxn>
                <a:cxn ang="0">
                  <a:pos x="59" y="141"/>
                </a:cxn>
                <a:cxn ang="0">
                  <a:pos x="66" y="146"/>
                </a:cxn>
                <a:cxn ang="0">
                  <a:pos x="67" y="158"/>
                </a:cxn>
                <a:cxn ang="0">
                  <a:pos x="73" y="154"/>
                </a:cxn>
                <a:cxn ang="0">
                  <a:pos x="81" y="148"/>
                </a:cxn>
                <a:cxn ang="0">
                  <a:pos x="90" y="147"/>
                </a:cxn>
                <a:cxn ang="0">
                  <a:pos x="101" y="151"/>
                </a:cxn>
                <a:cxn ang="0">
                  <a:pos x="114" y="146"/>
                </a:cxn>
                <a:cxn ang="0">
                  <a:pos x="119" y="135"/>
                </a:cxn>
                <a:cxn ang="0">
                  <a:pos x="129" y="129"/>
                </a:cxn>
                <a:cxn ang="0">
                  <a:pos x="136" y="129"/>
                </a:cxn>
                <a:cxn ang="0">
                  <a:pos x="138" y="122"/>
                </a:cxn>
                <a:cxn ang="0">
                  <a:pos x="145" y="116"/>
                </a:cxn>
                <a:cxn ang="0">
                  <a:pos x="151" y="115"/>
                </a:cxn>
                <a:cxn ang="0">
                  <a:pos x="155" y="111"/>
                </a:cxn>
                <a:cxn ang="0">
                  <a:pos x="150" y="103"/>
                </a:cxn>
                <a:cxn ang="0">
                  <a:pos x="149" y="90"/>
                </a:cxn>
                <a:cxn ang="0">
                  <a:pos x="144" y="83"/>
                </a:cxn>
                <a:cxn ang="0">
                  <a:pos x="139" y="72"/>
                </a:cxn>
                <a:cxn ang="0">
                  <a:pos x="131" y="64"/>
                </a:cxn>
                <a:cxn ang="0">
                  <a:pos x="124" y="64"/>
                </a:cxn>
                <a:cxn ang="0">
                  <a:pos x="114" y="54"/>
                </a:cxn>
                <a:cxn ang="0">
                  <a:pos x="110" y="42"/>
                </a:cxn>
                <a:cxn ang="0">
                  <a:pos x="103" y="27"/>
                </a:cxn>
                <a:cxn ang="0">
                  <a:pos x="92" y="17"/>
                </a:cxn>
                <a:cxn ang="0">
                  <a:pos x="100" y="11"/>
                </a:cxn>
                <a:cxn ang="0">
                  <a:pos x="107" y="0"/>
                </a:cxn>
                <a:cxn ang="0">
                  <a:pos x="99" y="1"/>
                </a:cxn>
                <a:cxn ang="0">
                  <a:pos x="88" y="7"/>
                </a:cxn>
                <a:cxn ang="0">
                  <a:pos x="75" y="8"/>
                </a:cxn>
                <a:cxn ang="0">
                  <a:pos x="78" y="15"/>
                </a:cxn>
                <a:cxn ang="0">
                  <a:pos x="76" y="19"/>
                </a:cxn>
                <a:cxn ang="0">
                  <a:pos x="66" y="23"/>
                </a:cxn>
                <a:cxn ang="0">
                  <a:pos x="55" y="27"/>
                </a:cxn>
                <a:cxn ang="0">
                  <a:pos x="48" y="30"/>
                </a:cxn>
                <a:cxn ang="0">
                  <a:pos x="43" y="34"/>
                </a:cxn>
                <a:cxn ang="0">
                  <a:pos x="37" y="41"/>
                </a:cxn>
                <a:cxn ang="0">
                  <a:pos x="38" y="48"/>
                </a:cxn>
                <a:cxn ang="0">
                  <a:pos x="40" y="60"/>
                </a:cxn>
                <a:cxn ang="0">
                  <a:pos x="37" y="68"/>
                </a:cxn>
                <a:cxn ang="0">
                  <a:pos x="41" y="77"/>
                </a:cxn>
                <a:cxn ang="0">
                  <a:pos x="39" y="80"/>
                </a:cxn>
                <a:cxn ang="0">
                  <a:pos x="29" y="87"/>
                </a:cxn>
                <a:cxn ang="0">
                  <a:pos x="17" y="98"/>
                </a:cxn>
                <a:cxn ang="0">
                  <a:pos x="11" y="104"/>
                </a:cxn>
                <a:cxn ang="0">
                  <a:pos x="3" y="113"/>
                </a:cxn>
                <a:cxn ang="0">
                  <a:pos x="1" y="117"/>
                </a:cxn>
                <a:cxn ang="0">
                  <a:pos x="5" y="124"/>
                </a:cxn>
                <a:cxn ang="0">
                  <a:pos x="3" y="131"/>
                </a:cxn>
              </a:cxnLst>
              <a:rect l="0" t="0" r="r" b="b"/>
              <a:pathLst>
                <a:path w="155" h="159">
                  <a:moveTo>
                    <a:pt x="6" y="136"/>
                  </a:moveTo>
                  <a:cubicBezTo>
                    <a:pt x="8" y="136"/>
                    <a:pt x="13" y="136"/>
                    <a:pt x="15" y="136"/>
                  </a:cubicBezTo>
                  <a:cubicBezTo>
                    <a:pt x="19" y="136"/>
                    <a:pt x="22" y="136"/>
                    <a:pt x="23" y="136"/>
                  </a:cubicBezTo>
                  <a:cubicBezTo>
                    <a:pt x="25" y="137"/>
                    <a:pt x="28" y="137"/>
                    <a:pt x="30" y="138"/>
                  </a:cubicBezTo>
                  <a:cubicBezTo>
                    <a:pt x="31" y="138"/>
                    <a:pt x="33" y="138"/>
                    <a:pt x="33" y="138"/>
                  </a:cubicBezTo>
                  <a:cubicBezTo>
                    <a:pt x="33" y="138"/>
                    <a:pt x="34" y="139"/>
                    <a:pt x="36" y="139"/>
                  </a:cubicBezTo>
                  <a:cubicBezTo>
                    <a:pt x="38" y="138"/>
                    <a:pt x="41" y="138"/>
                    <a:pt x="43" y="138"/>
                  </a:cubicBezTo>
                  <a:cubicBezTo>
                    <a:pt x="45" y="137"/>
                    <a:pt x="47" y="137"/>
                    <a:pt x="49" y="137"/>
                  </a:cubicBezTo>
                  <a:cubicBezTo>
                    <a:pt x="50" y="138"/>
                    <a:pt x="53" y="140"/>
                    <a:pt x="54" y="141"/>
                  </a:cubicBezTo>
                  <a:cubicBezTo>
                    <a:pt x="55" y="141"/>
                    <a:pt x="58" y="142"/>
                    <a:pt x="59" y="141"/>
                  </a:cubicBezTo>
                  <a:cubicBezTo>
                    <a:pt x="61" y="140"/>
                    <a:pt x="63" y="140"/>
                    <a:pt x="64" y="141"/>
                  </a:cubicBezTo>
                  <a:cubicBezTo>
                    <a:pt x="65" y="143"/>
                    <a:pt x="66" y="145"/>
                    <a:pt x="66" y="146"/>
                  </a:cubicBezTo>
                  <a:cubicBezTo>
                    <a:pt x="66" y="148"/>
                    <a:pt x="66" y="151"/>
                    <a:pt x="66" y="153"/>
                  </a:cubicBezTo>
                  <a:cubicBezTo>
                    <a:pt x="66" y="155"/>
                    <a:pt x="66" y="157"/>
                    <a:pt x="67" y="158"/>
                  </a:cubicBezTo>
                  <a:cubicBezTo>
                    <a:pt x="68" y="159"/>
                    <a:pt x="69" y="159"/>
                    <a:pt x="70" y="157"/>
                  </a:cubicBezTo>
                  <a:cubicBezTo>
                    <a:pt x="70" y="155"/>
                    <a:pt x="72" y="154"/>
                    <a:pt x="73" y="154"/>
                  </a:cubicBezTo>
                  <a:cubicBezTo>
                    <a:pt x="74" y="153"/>
                    <a:pt x="76" y="151"/>
                    <a:pt x="77" y="149"/>
                  </a:cubicBezTo>
                  <a:cubicBezTo>
                    <a:pt x="78" y="149"/>
                    <a:pt x="80" y="148"/>
                    <a:pt x="81" y="148"/>
                  </a:cubicBezTo>
                  <a:cubicBezTo>
                    <a:pt x="82" y="148"/>
                    <a:pt x="84" y="149"/>
                    <a:pt x="85" y="149"/>
                  </a:cubicBezTo>
                  <a:cubicBezTo>
                    <a:pt x="85" y="149"/>
                    <a:pt x="88" y="148"/>
                    <a:pt x="90" y="147"/>
                  </a:cubicBezTo>
                  <a:cubicBezTo>
                    <a:pt x="93" y="146"/>
                    <a:pt x="96" y="147"/>
                    <a:pt x="97" y="149"/>
                  </a:cubicBezTo>
                  <a:cubicBezTo>
                    <a:pt x="97" y="150"/>
                    <a:pt x="99" y="151"/>
                    <a:pt x="101" y="151"/>
                  </a:cubicBezTo>
                  <a:cubicBezTo>
                    <a:pt x="104" y="151"/>
                    <a:pt x="106" y="150"/>
                    <a:pt x="108" y="149"/>
                  </a:cubicBezTo>
                  <a:cubicBezTo>
                    <a:pt x="110" y="149"/>
                    <a:pt x="113" y="147"/>
                    <a:pt x="114" y="146"/>
                  </a:cubicBezTo>
                  <a:cubicBezTo>
                    <a:pt x="115" y="145"/>
                    <a:pt x="117" y="143"/>
                    <a:pt x="117" y="141"/>
                  </a:cubicBezTo>
                  <a:cubicBezTo>
                    <a:pt x="117" y="139"/>
                    <a:pt x="118" y="136"/>
                    <a:pt x="119" y="135"/>
                  </a:cubicBezTo>
                  <a:cubicBezTo>
                    <a:pt x="120" y="133"/>
                    <a:pt x="122" y="131"/>
                    <a:pt x="124" y="130"/>
                  </a:cubicBezTo>
                  <a:cubicBezTo>
                    <a:pt x="126" y="130"/>
                    <a:pt x="128" y="129"/>
                    <a:pt x="129" y="129"/>
                  </a:cubicBezTo>
                  <a:cubicBezTo>
                    <a:pt x="130" y="129"/>
                    <a:pt x="131" y="130"/>
                    <a:pt x="132" y="130"/>
                  </a:cubicBezTo>
                  <a:cubicBezTo>
                    <a:pt x="134" y="131"/>
                    <a:pt x="136" y="131"/>
                    <a:pt x="136" y="129"/>
                  </a:cubicBezTo>
                  <a:cubicBezTo>
                    <a:pt x="137" y="128"/>
                    <a:pt x="138" y="127"/>
                    <a:pt x="137" y="125"/>
                  </a:cubicBezTo>
                  <a:cubicBezTo>
                    <a:pt x="136" y="124"/>
                    <a:pt x="137" y="122"/>
                    <a:pt x="138" y="122"/>
                  </a:cubicBezTo>
                  <a:cubicBezTo>
                    <a:pt x="139" y="121"/>
                    <a:pt x="141" y="120"/>
                    <a:pt x="143" y="119"/>
                  </a:cubicBezTo>
                  <a:cubicBezTo>
                    <a:pt x="143" y="119"/>
                    <a:pt x="144" y="117"/>
                    <a:pt x="145" y="116"/>
                  </a:cubicBezTo>
                  <a:cubicBezTo>
                    <a:pt x="145" y="115"/>
                    <a:pt x="147" y="115"/>
                    <a:pt x="148" y="115"/>
                  </a:cubicBezTo>
                  <a:cubicBezTo>
                    <a:pt x="150" y="114"/>
                    <a:pt x="151" y="115"/>
                    <a:pt x="151" y="115"/>
                  </a:cubicBezTo>
                  <a:cubicBezTo>
                    <a:pt x="151" y="115"/>
                    <a:pt x="153" y="115"/>
                    <a:pt x="154" y="114"/>
                  </a:cubicBezTo>
                  <a:cubicBezTo>
                    <a:pt x="154" y="114"/>
                    <a:pt x="155" y="113"/>
                    <a:pt x="155" y="111"/>
                  </a:cubicBezTo>
                  <a:cubicBezTo>
                    <a:pt x="155" y="110"/>
                    <a:pt x="154" y="108"/>
                    <a:pt x="153" y="108"/>
                  </a:cubicBezTo>
                  <a:cubicBezTo>
                    <a:pt x="152" y="106"/>
                    <a:pt x="150" y="104"/>
                    <a:pt x="150" y="103"/>
                  </a:cubicBezTo>
                  <a:cubicBezTo>
                    <a:pt x="150" y="100"/>
                    <a:pt x="150" y="98"/>
                    <a:pt x="150" y="97"/>
                  </a:cubicBezTo>
                  <a:cubicBezTo>
                    <a:pt x="150" y="95"/>
                    <a:pt x="150" y="92"/>
                    <a:pt x="149" y="90"/>
                  </a:cubicBezTo>
                  <a:cubicBezTo>
                    <a:pt x="148" y="87"/>
                    <a:pt x="147" y="85"/>
                    <a:pt x="147" y="85"/>
                  </a:cubicBezTo>
                  <a:cubicBezTo>
                    <a:pt x="147" y="85"/>
                    <a:pt x="146" y="84"/>
                    <a:pt x="144" y="83"/>
                  </a:cubicBezTo>
                  <a:cubicBezTo>
                    <a:pt x="142" y="82"/>
                    <a:pt x="140" y="80"/>
                    <a:pt x="140" y="78"/>
                  </a:cubicBezTo>
                  <a:cubicBezTo>
                    <a:pt x="140" y="77"/>
                    <a:pt x="139" y="74"/>
                    <a:pt x="139" y="72"/>
                  </a:cubicBezTo>
                  <a:cubicBezTo>
                    <a:pt x="139" y="72"/>
                    <a:pt x="138" y="69"/>
                    <a:pt x="136" y="67"/>
                  </a:cubicBezTo>
                  <a:cubicBezTo>
                    <a:pt x="134" y="67"/>
                    <a:pt x="132" y="65"/>
                    <a:pt x="131" y="64"/>
                  </a:cubicBezTo>
                  <a:cubicBezTo>
                    <a:pt x="131" y="63"/>
                    <a:pt x="130" y="63"/>
                    <a:pt x="130" y="64"/>
                  </a:cubicBezTo>
                  <a:cubicBezTo>
                    <a:pt x="129" y="64"/>
                    <a:pt x="126" y="64"/>
                    <a:pt x="124" y="64"/>
                  </a:cubicBezTo>
                  <a:cubicBezTo>
                    <a:pt x="122" y="64"/>
                    <a:pt x="120" y="63"/>
                    <a:pt x="118" y="60"/>
                  </a:cubicBezTo>
                  <a:cubicBezTo>
                    <a:pt x="117" y="58"/>
                    <a:pt x="115" y="55"/>
                    <a:pt x="114" y="54"/>
                  </a:cubicBezTo>
                  <a:cubicBezTo>
                    <a:pt x="114" y="53"/>
                    <a:pt x="113" y="50"/>
                    <a:pt x="112" y="48"/>
                  </a:cubicBezTo>
                  <a:cubicBezTo>
                    <a:pt x="112" y="46"/>
                    <a:pt x="111" y="43"/>
                    <a:pt x="110" y="42"/>
                  </a:cubicBezTo>
                  <a:cubicBezTo>
                    <a:pt x="109" y="39"/>
                    <a:pt x="108" y="36"/>
                    <a:pt x="108" y="34"/>
                  </a:cubicBezTo>
                  <a:cubicBezTo>
                    <a:pt x="108" y="32"/>
                    <a:pt x="106" y="29"/>
                    <a:pt x="103" y="27"/>
                  </a:cubicBezTo>
                  <a:cubicBezTo>
                    <a:pt x="102" y="26"/>
                    <a:pt x="98" y="24"/>
                    <a:pt x="95" y="23"/>
                  </a:cubicBezTo>
                  <a:cubicBezTo>
                    <a:pt x="93" y="21"/>
                    <a:pt x="92" y="18"/>
                    <a:pt x="92" y="17"/>
                  </a:cubicBezTo>
                  <a:cubicBezTo>
                    <a:pt x="92" y="15"/>
                    <a:pt x="94" y="13"/>
                    <a:pt x="95" y="13"/>
                  </a:cubicBezTo>
                  <a:cubicBezTo>
                    <a:pt x="97" y="13"/>
                    <a:pt x="99" y="11"/>
                    <a:pt x="100" y="11"/>
                  </a:cubicBezTo>
                  <a:cubicBezTo>
                    <a:pt x="100" y="10"/>
                    <a:pt x="102" y="6"/>
                    <a:pt x="104" y="5"/>
                  </a:cubicBezTo>
                  <a:cubicBezTo>
                    <a:pt x="106" y="2"/>
                    <a:pt x="107" y="0"/>
                    <a:pt x="107" y="0"/>
                  </a:cubicBezTo>
                  <a:cubicBezTo>
                    <a:pt x="107" y="0"/>
                    <a:pt x="106" y="0"/>
                    <a:pt x="104" y="0"/>
                  </a:cubicBezTo>
                  <a:cubicBezTo>
                    <a:pt x="102" y="0"/>
                    <a:pt x="99" y="0"/>
                    <a:pt x="99" y="1"/>
                  </a:cubicBezTo>
                  <a:cubicBezTo>
                    <a:pt x="98" y="2"/>
                    <a:pt x="96" y="4"/>
                    <a:pt x="94" y="5"/>
                  </a:cubicBezTo>
                  <a:cubicBezTo>
                    <a:pt x="93" y="6"/>
                    <a:pt x="91" y="7"/>
                    <a:pt x="88" y="7"/>
                  </a:cubicBezTo>
                  <a:cubicBezTo>
                    <a:pt x="86" y="8"/>
                    <a:pt x="82" y="8"/>
                    <a:pt x="80" y="8"/>
                  </a:cubicBezTo>
                  <a:cubicBezTo>
                    <a:pt x="77" y="8"/>
                    <a:pt x="75" y="8"/>
                    <a:pt x="75" y="8"/>
                  </a:cubicBezTo>
                  <a:cubicBezTo>
                    <a:pt x="75" y="8"/>
                    <a:pt x="76" y="9"/>
                    <a:pt x="77" y="9"/>
                  </a:cubicBezTo>
                  <a:cubicBezTo>
                    <a:pt x="78" y="11"/>
                    <a:pt x="78" y="14"/>
                    <a:pt x="78" y="15"/>
                  </a:cubicBezTo>
                  <a:cubicBezTo>
                    <a:pt x="77" y="16"/>
                    <a:pt x="77" y="18"/>
                    <a:pt x="77" y="18"/>
                  </a:cubicBezTo>
                  <a:cubicBezTo>
                    <a:pt x="77" y="18"/>
                    <a:pt x="76" y="18"/>
                    <a:pt x="76" y="19"/>
                  </a:cubicBezTo>
                  <a:cubicBezTo>
                    <a:pt x="74" y="20"/>
                    <a:pt x="72" y="21"/>
                    <a:pt x="71" y="21"/>
                  </a:cubicBezTo>
                  <a:cubicBezTo>
                    <a:pt x="70" y="23"/>
                    <a:pt x="68" y="23"/>
                    <a:pt x="66" y="23"/>
                  </a:cubicBezTo>
                  <a:cubicBezTo>
                    <a:pt x="64" y="23"/>
                    <a:pt x="61" y="23"/>
                    <a:pt x="60" y="24"/>
                  </a:cubicBezTo>
                  <a:cubicBezTo>
                    <a:pt x="60" y="25"/>
                    <a:pt x="58" y="26"/>
                    <a:pt x="55" y="27"/>
                  </a:cubicBezTo>
                  <a:cubicBezTo>
                    <a:pt x="53" y="27"/>
                    <a:pt x="52" y="28"/>
                    <a:pt x="51" y="29"/>
                  </a:cubicBezTo>
                  <a:cubicBezTo>
                    <a:pt x="50" y="30"/>
                    <a:pt x="49" y="30"/>
                    <a:pt x="48" y="30"/>
                  </a:cubicBezTo>
                  <a:cubicBezTo>
                    <a:pt x="48" y="30"/>
                    <a:pt x="46" y="31"/>
                    <a:pt x="46" y="31"/>
                  </a:cubicBezTo>
                  <a:cubicBezTo>
                    <a:pt x="45" y="32"/>
                    <a:pt x="45" y="33"/>
                    <a:pt x="43" y="34"/>
                  </a:cubicBezTo>
                  <a:cubicBezTo>
                    <a:pt x="42" y="35"/>
                    <a:pt x="39" y="37"/>
                    <a:pt x="38" y="38"/>
                  </a:cubicBezTo>
                  <a:cubicBezTo>
                    <a:pt x="37" y="39"/>
                    <a:pt x="37" y="41"/>
                    <a:pt x="37" y="41"/>
                  </a:cubicBezTo>
                  <a:cubicBezTo>
                    <a:pt x="37" y="41"/>
                    <a:pt x="37" y="42"/>
                    <a:pt x="37" y="43"/>
                  </a:cubicBezTo>
                  <a:cubicBezTo>
                    <a:pt x="38" y="44"/>
                    <a:pt x="38" y="46"/>
                    <a:pt x="38" y="48"/>
                  </a:cubicBezTo>
                  <a:cubicBezTo>
                    <a:pt x="39" y="49"/>
                    <a:pt x="40" y="52"/>
                    <a:pt x="41" y="53"/>
                  </a:cubicBezTo>
                  <a:cubicBezTo>
                    <a:pt x="42" y="54"/>
                    <a:pt x="41" y="57"/>
                    <a:pt x="40" y="60"/>
                  </a:cubicBezTo>
                  <a:cubicBezTo>
                    <a:pt x="39" y="61"/>
                    <a:pt x="39" y="64"/>
                    <a:pt x="39" y="64"/>
                  </a:cubicBezTo>
                  <a:cubicBezTo>
                    <a:pt x="39" y="65"/>
                    <a:pt x="38" y="66"/>
                    <a:pt x="37" y="68"/>
                  </a:cubicBezTo>
                  <a:cubicBezTo>
                    <a:pt x="36" y="69"/>
                    <a:pt x="36" y="72"/>
                    <a:pt x="37" y="72"/>
                  </a:cubicBezTo>
                  <a:cubicBezTo>
                    <a:pt x="39" y="74"/>
                    <a:pt x="40" y="76"/>
                    <a:pt x="41" y="77"/>
                  </a:cubicBezTo>
                  <a:cubicBezTo>
                    <a:pt x="41" y="77"/>
                    <a:pt x="41" y="78"/>
                    <a:pt x="41" y="78"/>
                  </a:cubicBezTo>
                  <a:cubicBezTo>
                    <a:pt x="41" y="78"/>
                    <a:pt x="41" y="79"/>
                    <a:pt x="39" y="80"/>
                  </a:cubicBezTo>
                  <a:cubicBezTo>
                    <a:pt x="37" y="82"/>
                    <a:pt x="35" y="83"/>
                    <a:pt x="34" y="84"/>
                  </a:cubicBezTo>
                  <a:cubicBezTo>
                    <a:pt x="34" y="85"/>
                    <a:pt x="31" y="86"/>
                    <a:pt x="29" y="87"/>
                  </a:cubicBezTo>
                  <a:cubicBezTo>
                    <a:pt x="27" y="88"/>
                    <a:pt x="25" y="90"/>
                    <a:pt x="23" y="92"/>
                  </a:cubicBezTo>
                  <a:cubicBezTo>
                    <a:pt x="21" y="95"/>
                    <a:pt x="18" y="97"/>
                    <a:pt x="17" y="98"/>
                  </a:cubicBezTo>
                  <a:cubicBezTo>
                    <a:pt x="16" y="100"/>
                    <a:pt x="14" y="101"/>
                    <a:pt x="13" y="101"/>
                  </a:cubicBezTo>
                  <a:cubicBezTo>
                    <a:pt x="12" y="101"/>
                    <a:pt x="11" y="103"/>
                    <a:pt x="11" y="104"/>
                  </a:cubicBezTo>
                  <a:cubicBezTo>
                    <a:pt x="10" y="105"/>
                    <a:pt x="8" y="108"/>
                    <a:pt x="7" y="109"/>
                  </a:cubicBezTo>
                  <a:cubicBezTo>
                    <a:pt x="5" y="110"/>
                    <a:pt x="3" y="111"/>
                    <a:pt x="3" y="113"/>
                  </a:cubicBezTo>
                  <a:cubicBezTo>
                    <a:pt x="1" y="114"/>
                    <a:pt x="0" y="115"/>
                    <a:pt x="0" y="115"/>
                  </a:cubicBezTo>
                  <a:cubicBezTo>
                    <a:pt x="0" y="115"/>
                    <a:pt x="1" y="116"/>
                    <a:pt x="1" y="117"/>
                  </a:cubicBezTo>
                  <a:cubicBezTo>
                    <a:pt x="2" y="117"/>
                    <a:pt x="3" y="118"/>
                    <a:pt x="4" y="120"/>
                  </a:cubicBezTo>
                  <a:cubicBezTo>
                    <a:pt x="4" y="121"/>
                    <a:pt x="4" y="122"/>
                    <a:pt x="5" y="124"/>
                  </a:cubicBezTo>
                  <a:cubicBezTo>
                    <a:pt x="5" y="125"/>
                    <a:pt x="5" y="127"/>
                    <a:pt x="5" y="127"/>
                  </a:cubicBezTo>
                  <a:cubicBezTo>
                    <a:pt x="5" y="127"/>
                    <a:pt x="4" y="128"/>
                    <a:pt x="3" y="131"/>
                  </a:cubicBezTo>
                  <a:cubicBezTo>
                    <a:pt x="2" y="133"/>
                    <a:pt x="3" y="136"/>
                    <a:pt x="6" y="13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Freeform 54">
              <a:extLst>
                <a:ext uri="{FF2B5EF4-FFF2-40B4-BE49-F238E27FC236}">
                  <a16:creationId xmlns:a16="http://schemas.microsoft.com/office/drawing/2014/main" id="{46120906-9A01-9341-8DFA-EFCFF271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772" y="1287171"/>
              <a:ext cx="818765" cy="707814"/>
            </a:xfrm>
            <a:custGeom>
              <a:avLst/>
              <a:gdLst/>
              <a:ahLst/>
              <a:cxnLst>
                <a:cxn ang="0">
                  <a:pos x="425" y="181"/>
                </a:cxn>
                <a:cxn ang="0">
                  <a:pos x="420" y="177"/>
                </a:cxn>
                <a:cxn ang="0">
                  <a:pos x="420" y="158"/>
                </a:cxn>
                <a:cxn ang="0">
                  <a:pos x="406" y="134"/>
                </a:cxn>
                <a:cxn ang="0">
                  <a:pos x="392" y="135"/>
                </a:cxn>
                <a:cxn ang="0">
                  <a:pos x="386" y="121"/>
                </a:cxn>
                <a:cxn ang="0">
                  <a:pos x="374" y="118"/>
                </a:cxn>
                <a:cxn ang="0">
                  <a:pos x="361" y="113"/>
                </a:cxn>
                <a:cxn ang="0">
                  <a:pos x="349" y="125"/>
                </a:cxn>
                <a:cxn ang="0">
                  <a:pos x="338" y="117"/>
                </a:cxn>
                <a:cxn ang="0">
                  <a:pos x="328" y="93"/>
                </a:cxn>
                <a:cxn ang="0">
                  <a:pos x="317" y="72"/>
                </a:cxn>
                <a:cxn ang="0">
                  <a:pos x="309" y="51"/>
                </a:cxn>
                <a:cxn ang="0">
                  <a:pos x="285" y="42"/>
                </a:cxn>
                <a:cxn ang="0">
                  <a:pos x="272" y="33"/>
                </a:cxn>
                <a:cxn ang="0">
                  <a:pos x="269" y="14"/>
                </a:cxn>
                <a:cxn ang="0">
                  <a:pos x="242" y="9"/>
                </a:cxn>
                <a:cxn ang="0">
                  <a:pos x="223" y="7"/>
                </a:cxn>
                <a:cxn ang="0">
                  <a:pos x="197" y="45"/>
                </a:cxn>
                <a:cxn ang="0">
                  <a:pos x="165" y="70"/>
                </a:cxn>
                <a:cxn ang="0">
                  <a:pos x="139" y="100"/>
                </a:cxn>
                <a:cxn ang="0">
                  <a:pos x="108" y="121"/>
                </a:cxn>
                <a:cxn ang="0">
                  <a:pos x="66" y="124"/>
                </a:cxn>
                <a:cxn ang="0">
                  <a:pos x="42" y="116"/>
                </a:cxn>
                <a:cxn ang="0">
                  <a:pos x="21" y="141"/>
                </a:cxn>
                <a:cxn ang="0">
                  <a:pos x="0" y="173"/>
                </a:cxn>
                <a:cxn ang="0">
                  <a:pos x="29" y="187"/>
                </a:cxn>
                <a:cxn ang="0">
                  <a:pos x="30" y="227"/>
                </a:cxn>
                <a:cxn ang="0">
                  <a:pos x="54" y="248"/>
                </a:cxn>
                <a:cxn ang="0">
                  <a:pos x="66" y="281"/>
                </a:cxn>
                <a:cxn ang="0">
                  <a:pos x="86" y="295"/>
                </a:cxn>
                <a:cxn ang="0">
                  <a:pos x="115" y="296"/>
                </a:cxn>
                <a:cxn ang="0">
                  <a:pos x="140" y="301"/>
                </a:cxn>
                <a:cxn ang="0">
                  <a:pos x="156" y="309"/>
                </a:cxn>
                <a:cxn ang="0">
                  <a:pos x="178" y="309"/>
                </a:cxn>
                <a:cxn ang="0">
                  <a:pos x="186" y="333"/>
                </a:cxn>
                <a:cxn ang="0">
                  <a:pos x="193" y="348"/>
                </a:cxn>
                <a:cxn ang="0">
                  <a:pos x="214" y="369"/>
                </a:cxn>
                <a:cxn ang="0">
                  <a:pos x="240" y="392"/>
                </a:cxn>
                <a:cxn ang="0">
                  <a:pos x="258" y="381"/>
                </a:cxn>
                <a:cxn ang="0">
                  <a:pos x="270" y="363"/>
                </a:cxn>
                <a:cxn ang="0">
                  <a:pos x="274" y="332"/>
                </a:cxn>
                <a:cxn ang="0">
                  <a:pos x="268" y="311"/>
                </a:cxn>
                <a:cxn ang="0">
                  <a:pos x="278" y="299"/>
                </a:cxn>
                <a:cxn ang="0">
                  <a:pos x="285" y="286"/>
                </a:cxn>
                <a:cxn ang="0">
                  <a:pos x="302" y="289"/>
                </a:cxn>
                <a:cxn ang="0">
                  <a:pos x="291" y="295"/>
                </a:cxn>
                <a:cxn ang="0">
                  <a:pos x="322" y="298"/>
                </a:cxn>
                <a:cxn ang="0">
                  <a:pos x="320" y="325"/>
                </a:cxn>
                <a:cxn ang="0">
                  <a:pos x="305" y="342"/>
                </a:cxn>
                <a:cxn ang="0">
                  <a:pos x="322" y="345"/>
                </a:cxn>
                <a:cxn ang="0">
                  <a:pos x="338" y="326"/>
                </a:cxn>
                <a:cxn ang="0">
                  <a:pos x="362" y="326"/>
                </a:cxn>
                <a:cxn ang="0">
                  <a:pos x="378" y="322"/>
                </a:cxn>
                <a:cxn ang="0">
                  <a:pos x="388" y="308"/>
                </a:cxn>
                <a:cxn ang="0">
                  <a:pos x="382" y="282"/>
                </a:cxn>
                <a:cxn ang="0">
                  <a:pos x="405" y="265"/>
                </a:cxn>
                <a:cxn ang="0">
                  <a:pos x="372" y="264"/>
                </a:cxn>
                <a:cxn ang="0">
                  <a:pos x="371" y="235"/>
                </a:cxn>
                <a:cxn ang="0">
                  <a:pos x="397" y="219"/>
                </a:cxn>
                <a:cxn ang="0">
                  <a:pos x="430" y="201"/>
                </a:cxn>
                <a:cxn ang="0">
                  <a:pos x="450" y="188"/>
                </a:cxn>
              </a:cxnLst>
              <a:rect l="0" t="0" r="r" b="b"/>
              <a:pathLst>
                <a:path w="452" h="392">
                  <a:moveTo>
                    <a:pt x="448" y="179"/>
                  </a:moveTo>
                  <a:cubicBezTo>
                    <a:pt x="447" y="179"/>
                    <a:pt x="446" y="179"/>
                    <a:pt x="444" y="180"/>
                  </a:cubicBezTo>
                  <a:cubicBezTo>
                    <a:pt x="443" y="181"/>
                    <a:pt x="440" y="181"/>
                    <a:pt x="439" y="180"/>
                  </a:cubicBezTo>
                  <a:cubicBezTo>
                    <a:pt x="438" y="179"/>
                    <a:pt x="434" y="180"/>
                    <a:pt x="431" y="180"/>
                  </a:cubicBezTo>
                  <a:cubicBezTo>
                    <a:pt x="430" y="180"/>
                    <a:pt x="427" y="180"/>
                    <a:pt x="425" y="181"/>
                  </a:cubicBezTo>
                  <a:cubicBezTo>
                    <a:pt x="424" y="181"/>
                    <a:pt x="422" y="182"/>
                    <a:pt x="421" y="183"/>
                  </a:cubicBezTo>
                  <a:cubicBezTo>
                    <a:pt x="420" y="184"/>
                    <a:pt x="416" y="186"/>
                    <a:pt x="414" y="187"/>
                  </a:cubicBezTo>
                  <a:cubicBezTo>
                    <a:pt x="412" y="188"/>
                    <a:pt x="410" y="187"/>
                    <a:pt x="411" y="185"/>
                  </a:cubicBezTo>
                  <a:cubicBezTo>
                    <a:pt x="412" y="184"/>
                    <a:pt x="414" y="182"/>
                    <a:pt x="415" y="181"/>
                  </a:cubicBezTo>
                  <a:cubicBezTo>
                    <a:pt x="416" y="180"/>
                    <a:pt x="418" y="177"/>
                    <a:pt x="420" y="177"/>
                  </a:cubicBezTo>
                  <a:cubicBezTo>
                    <a:pt x="421" y="175"/>
                    <a:pt x="421" y="173"/>
                    <a:pt x="419" y="172"/>
                  </a:cubicBezTo>
                  <a:cubicBezTo>
                    <a:pt x="418" y="172"/>
                    <a:pt x="417" y="171"/>
                    <a:pt x="418" y="170"/>
                  </a:cubicBezTo>
                  <a:cubicBezTo>
                    <a:pt x="419" y="169"/>
                    <a:pt x="421" y="167"/>
                    <a:pt x="421" y="166"/>
                  </a:cubicBezTo>
                  <a:cubicBezTo>
                    <a:pt x="421" y="166"/>
                    <a:pt x="422" y="164"/>
                    <a:pt x="422" y="162"/>
                  </a:cubicBezTo>
                  <a:cubicBezTo>
                    <a:pt x="422" y="160"/>
                    <a:pt x="421" y="159"/>
                    <a:pt x="420" y="158"/>
                  </a:cubicBezTo>
                  <a:cubicBezTo>
                    <a:pt x="419" y="157"/>
                    <a:pt x="417" y="155"/>
                    <a:pt x="414" y="154"/>
                  </a:cubicBezTo>
                  <a:cubicBezTo>
                    <a:pt x="412" y="153"/>
                    <a:pt x="411" y="151"/>
                    <a:pt x="410" y="149"/>
                  </a:cubicBezTo>
                  <a:cubicBezTo>
                    <a:pt x="409" y="147"/>
                    <a:pt x="408" y="146"/>
                    <a:pt x="408" y="144"/>
                  </a:cubicBezTo>
                  <a:cubicBezTo>
                    <a:pt x="407" y="143"/>
                    <a:pt x="407" y="141"/>
                    <a:pt x="407" y="140"/>
                  </a:cubicBezTo>
                  <a:cubicBezTo>
                    <a:pt x="407" y="138"/>
                    <a:pt x="406" y="135"/>
                    <a:pt x="406" y="134"/>
                  </a:cubicBezTo>
                  <a:cubicBezTo>
                    <a:pt x="405" y="132"/>
                    <a:pt x="404" y="131"/>
                    <a:pt x="404" y="131"/>
                  </a:cubicBezTo>
                  <a:cubicBezTo>
                    <a:pt x="404" y="131"/>
                    <a:pt x="403" y="131"/>
                    <a:pt x="402" y="131"/>
                  </a:cubicBezTo>
                  <a:cubicBezTo>
                    <a:pt x="401" y="131"/>
                    <a:pt x="399" y="131"/>
                    <a:pt x="397" y="131"/>
                  </a:cubicBezTo>
                  <a:cubicBezTo>
                    <a:pt x="395" y="131"/>
                    <a:pt x="393" y="132"/>
                    <a:pt x="393" y="133"/>
                  </a:cubicBezTo>
                  <a:cubicBezTo>
                    <a:pt x="393" y="134"/>
                    <a:pt x="393" y="135"/>
                    <a:pt x="392" y="135"/>
                  </a:cubicBezTo>
                  <a:cubicBezTo>
                    <a:pt x="391" y="135"/>
                    <a:pt x="390" y="135"/>
                    <a:pt x="388" y="136"/>
                  </a:cubicBezTo>
                  <a:cubicBezTo>
                    <a:pt x="387" y="137"/>
                    <a:pt x="385" y="136"/>
                    <a:pt x="385" y="135"/>
                  </a:cubicBezTo>
                  <a:cubicBezTo>
                    <a:pt x="385" y="134"/>
                    <a:pt x="385" y="133"/>
                    <a:pt x="385" y="131"/>
                  </a:cubicBezTo>
                  <a:cubicBezTo>
                    <a:pt x="385" y="130"/>
                    <a:pt x="386" y="128"/>
                    <a:pt x="386" y="127"/>
                  </a:cubicBezTo>
                  <a:cubicBezTo>
                    <a:pt x="386" y="125"/>
                    <a:pt x="386" y="122"/>
                    <a:pt x="386" y="121"/>
                  </a:cubicBezTo>
                  <a:cubicBezTo>
                    <a:pt x="387" y="118"/>
                    <a:pt x="386" y="116"/>
                    <a:pt x="386" y="114"/>
                  </a:cubicBezTo>
                  <a:cubicBezTo>
                    <a:pt x="386" y="112"/>
                    <a:pt x="385" y="110"/>
                    <a:pt x="384" y="110"/>
                  </a:cubicBezTo>
                  <a:cubicBezTo>
                    <a:pt x="383" y="109"/>
                    <a:pt x="382" y="109"/>
                    <a:pt x="381" y="110"/>
                  </a:cubicBezTo>
                  <a:cubicBezTo>
                    <a:pt x="379" y="111"/>
                    <a:pt x="377" y="112"/>
                    <a:pt x="376" y="113"/>
                  </a:cubicBezTo>
                  <a:cubicBezTo>
                    <a:pt x="375" y="114"/>
                    <a:pt x="374" y="116"/>
                    <a:pt x="374" y="118"/>
                  </a:cubicBezTo>
                  <a:cubicBezTo>
                    <a:pt x="374" y="118"/>
                    <a:pt x="374" y="120"/>
                    <a:pt x="374" y="120"/>
                  </a:cubicBezTo>
                  <a:cubicBezTo>
                    <a:pt x="373" y="120"/>
                    <a:pt x="371" y="120"/>
                    <a:pt x="370" y="121"/>
                  </a:cubicBezTo>
                  <a:cubicBezTo>
                    <a:pt x="369" y="122"/>
                    <a:pt x="367" y="121"/>
                    <a:pt x="366" y="120"/>
                  </a:cubicBezTo>
                  <a:cubicBezTo>
                    <a:pt x="366" y="119"/>
                    <a:pt x="365" y="117"/>
                    <a:pt x="364" y="116"/>
                  </a:cubicBezTo>
                  <a:cubicBezTo>
                    <a:pt x="363" y="115"/>
                    <a:pt x="362" y="113"/>
                    <a:pt x="361" y="113"/>
                  </a:cubicBezTo>
                  <a:cubicBezTo>
                    <a:pt x="360" y="112"/>
                    <a:pt x="358" y="112"/>
                    <a:pt x="357" y="114"/>
                  </a:cubicBezTo>
                  <a:cubicBezTo>
                    <a:pt x="357" y="115"/>
                    <a:pt x="356" y="116"/>
                    <a:pt x="355" y="116"/>
                  </a:cubicBezTo>
                  <a:cubicBezTo>
                    <a:pt x="354" y="116"/>
                    <a:pt x="352" y="116"/>
                    <a:pt x="351" y="117"/>
                  </a:cubicBezTo>
                  <a:cubicBezTo>
                    <a:pt x="349" y="117"/>
                    <a:pt x="349" y="118"/>
                    <a:pt x="349" y="120"/>
                  </a:cubicBezTo>
                  <a:cubicBezTo>
                    <a:pt x="349" y="122"/>
                    <a:pt x="349" y="123"/>
                    <a:pt x="349" y="125"/>
                  </a:cubicBezTo>
                  <a:cubicBezTo>
                    <a:pt x="349" y="126"/>
                    <a:pt x="349" y="128"/>
                    <a:pt x="349" y="128"/>
                  </a:cubicBezTo>
                  <a:cubicBezTo>
                    <a:pt x="349" y="129"/>
                    <a:pt x="347" y="129"/>
                    <a:pt x="345" y="128"/>
                  </a:cubicBezTo>
                  <a:cubicBezTo>
                    <a:pt x="343" y="128"/>
                    <a:pt x="341" y="127"/>
                    <a:pt x="340" y="126"/>
                  </a:cubicBezTo>
                  <a:cubicBezTo>
                    <a:pt x="338" y="125"/>
                    <a:pt x="337" y="124"/>
                    <a:pt x="337" y="122"/>
                  </a:cubicBezTo>
                  <a:cubicBezTo>
                    <a:pt x="337" y="120"/>
                    <a:pt x="337" y="118"/>
                    <a:pt x="338" y="117"/>
                  </a:cubicBezTo>
                  <a:cubicBezTo>
                    <a:pt x="338" y="115"/>
                    <a:pt x="340" y="113"/>
                    <a:pt x="340" y="112"/>
                  </a:cubicBezTo>
                  <a:cubicBezTo>
                    <a:pt x="340" y="110"/>
                    <a:pt x="341" y="107"/>
                    <a:pt x="341" y="107"/>
                  </a:cubicBezTo>
                  <a:cubicBezTo>
                    <a:pt x="341" y="105"/>
                    <a:pt x="340" y="102"/>
                    <a:pt x="339" y="101"/>
                  </a:cubicBezTo>
                  <a:cubicBezTo>
                    <a:pt x="338" y="100"/>
                    <a:pt x="336" y="97"/>
                    <a:pt x="334" y="97"/>
                  </a:cubicBezTo>
                  <a:cubicBezTo>
                    <a:pt x="332" y="95"/>
                    <a:pt x="330" y="93"/>
                    <a:pt x="328" y="93"/>
                  </a:cubicBezTo>
                  <a:cubicBezTo>
                    <a:pt x="326" y="92"/>
                    <a:pt x="324" y="90"/>
                    <a:pt x="322" y="90"/>
                  </a:cubicBezTo>
                  <a:cubicBezTo>
                    <a:pt x="321" y="89"/>
                    <a:pt x="320" y="88"/>
                    <a:pt x="320" y="87"/>
                  </a:cubicBezTo>
                  <a:cubicBezTo>
                    <a:pt x="319" y="86"/>
                    <a:pt x="319" y="83"/>
                    <a:pt x="319" y="82"/>
                  </a:cubicBezTo>
                  <a:cubicBezTo>
                    <a:pt x="319" y="80"/>
                    <a:pt x="318" y="78"/>
                    <a:pt x="318" y="77"/>
                  </a:cubicBezTo>
                  <a:cubicBezTo>
                    <a:pt x="317" y="75"/>
                    <a:pt x="317" y="73"/>
                    <a:pt x="317" y="72"/>
                  </a:cubicBezTo>
                  <a:cubicBezTo>
                    <a:pt x="317" y="70"/>
                    <a:pt x="317" y="68"/>
                    <a:pt x="317" y="67"/>
                  </a:cubicBezTo>
                  <a:cubicBezTo>
                    <a:pt x="317" y="66"/>
                    <a:pt x="317" y="65"/>
                    <a:pt x="316" y="64"/>
                  </a:cubicBezTo>
                  <a:cubicBezTo>
                    <a:pt x="315" y="64"/>
                    <a:pt x="313" y="63"/>
                    <a:pt x="313" y="62"/>
                  </a:cubicBezTo>
                  <a:cubicBezTo>
                    <a:pt x="312" y="62"/>
                    <a:pt x="311" y="59"/>
                    <a:pt x="311" y="57"/>
                  </a:cubicBezTo>
                  <a:cubicBezTo>
                    <a:pt x="311" y="56"/>
                    <a:pt x="310" y="52"/>
                    <a:pt x="309" y="51"/>
                  </a:cubicBezTo>
                  <a:cubicBezTo>
                    <a:pt x="309" y="49"/>
                    <a:pt x="307" y="47"/>
                    <a:pt x="305" y="48"/>
                  </a:cubicBezTo>
                  <a:cubicBezTo>
                    <a:pt x="304" y="48"/>
                    <a:pt x="300" y="48"/>
                    <a:pt x="299" y="49"/>
                  </a:cubicBezTo>
                  <a:cubicBezTo>
                    <a:pt x="297" y="49"/>
                    <a:pt x="294" y="49"/>
                    <a:pt x="292" y="49"/>
                  </a:cubicBezTo>
                  <a:cubicBezTo>
                    <a:pt x="291" y="48"/>
                    <a:pt x="289" y="46"/>
                    <a:pt x="289" y="45"/>
                  </a:cubicBezTo>
                  <a:cubicBezTo>
                    <a:pt x="288" y="44"/>
                    <a:pt x="286" y="43"/>
                    <a:pt x="285" y="42"/>
                  </a:cubicBezTo>
                  <a:cubicBezTo>
                    <a:pt x="283" y="41"/>
                    <a:pt x="282" y="41"/>
                    <a:pt x="281" y="41"/>
                  </a:cubicBezTo>
                  <a:cubicBezTo>
                    <a:pt x="279" y="42"/>
                    <a:pt x="277" y="43"/>
                    <a:pt x="275" y="43"/>
                  </a:cubicBezTo>
                  <a:cubicBezTo>
                    <a:pt x="274" y="43"/>
                    <a:pt x="274" y="42"/>
                    <a:pt x="274" y="41"/>
                  </a:cubicBezTo>
                  <a:cubicBezTo>
                    <a:pt x="274" y="41"/>
                    <a:pt x="273" y="39"/>
                    <a:pt x="273" y="37"/>
                  </a:cubicBezTo>
                  <a:cubicBezTo>
                    <a:pt x="272" y="36"/>
                    <a:pt x="272" y="34"/>
                    <a:pt x="272" y="33"/>
                  </a:cubicBezTo>
                  <a:cubicBezTo>
                    <a:pt x="272" y="32"/>
                    <a:pt x="272" y="30"/>
                    <a:pt x="272" y="27"/>
                  </a:cubicBezTo>
                  <a:cubicBezTo>
                    <a:pt x="272" y="25"/>
                    <a:pt x="271" y="23"/>
                    <a:pt x="270" y="23"/>
                  </a:cubicBezTo>
                  <a:cubicBezTo>
                    <a:pt x="269" y="23"/>
                    <a:pt x="267" y="22"/>
                    <a:pt x="266" y="21"/>
                  </a:cubicBezTo>
                  <a:cubicBezTo>
                    <a:pt x="264" y="21"/>
                    <a:pt x="264" y="20"/>
                    <a:pt x="266" y="19"/>
                  </a:cubicBezTo>
                  <a:cubicBezTo>
                    <a:pt x="267" y="17"/>
                    <a:pt x="269" y="15"/>
                    <a:pt x="269" y="14"/>
                  </a:cubicBezTo>
                  <a:cubicBezTo>
                    <a:pt x="270" y="13"/>
                    <a:pt x="270" y="11"/>
                    <a:pt x="270" y="11"/>
                  </a:cubicBezTo>
                  <a:cubicBezTo>
                    <a:pt x="270" y="11"/>
                    <a:pt x="268" y="11"/>
                    <a:pt x="266" y="11"/>
                  </a:cubicBezTo>
                  <a:cubicBezTo>
                    <a:pt x="264" y="10"/>
                    <a:pt x="262" y="10"/>
                    <a:pt x="260" y="10"/>
                  </a:cubicBezTo>
                  <a:cubicBezTo>
                    <a:pt x="259" y="10"/>
                    <a:pt x="255" y="10"/>
                    <a:pt x="252" y="9"/>
                  </a:cubicBezTo>
                  <a:cubicBezTo>
                    <a:pt x="249" y="9"/>
                    <a:pt x="245" y="9"/>
                    <a:pt x="242" y="9"/>
                  </a:cubicBezTo>
                  <a:cubicBezTo>
                    <a:pt x="239" y="9"/>
                    <a:pt x="238" y="7"/>
                    <a:pt x="239" y="4"/>
                  </a:cubicBezTo>
                  <a:cubicBezTo>
                    <a:pt x="240" y="2"/>
                    <a:pt x="241" y="0"/>
                    <a:pt x="241" y="0"/>
                  </a:cubicBezTo>
                  <a:cubicBezTo>
                    <a:pt x="241" y="0"/>
                    <a:pt x="239" y="1"/>
                    <a:pt x="237" y="2"/>
                  </a:cubicBezTo>
                  <a:cubicBezTo>
                    <a:pt x="235" y="3"/>
                    <a:pt x="231" y="4"/>
                    <a:pt x="229" y="5"/>
                  </a:cubicBezTo>
                  <a:cubicBezTo>
                    <a:pt x="228" y="6"/>
                    <a:pt x="225" y="7"/>
                    <a:pt x="223" y="7"/>
                  </a:cubicBezTo>
                  <a:cubicBezTo>
                    <a:pt x="221" y="8"/>
                    <a:pt x="218" y="9"/>
                    <a:pt x="215" y="10"/>
                  </a:cubicBezTo>
                  <a:cubicBezTo>
                    <a:pt x="213" y="11"/>
                    <a:pt x="210" y="13"/>
                    <a:pt x="209" y="17"/>
                  </a:cubicBezTo>
                  <a:cubicBezTo>
                    <a:pt x="207" y="19"/>
                    <a:pt x="205" y="25"/>
                    <a:pt x="205" y="27"/>
                  </a:cubicBezTo>
                  <a:cubicBezTo>
                    <a:pt x="204" y="30"/>
                    <a:pt x="202" y="34"/>
                    <a:pt x="201" y="36"/>
                  </a:cubicBezTo>
                  <a:cubicBezTo>
                    <a:pt x="200" y="38"/>
                    <a:pt x="199" y="42"/>
                    <a:pt x="197" y="45"/>
                  </a:cubicBezTo>
                  <a:cubicBezTo>
                    <a:pt x="195" y="48"/>
                    <a:pt x="192" y="50"/>
                    <a:pt x="191" y="52"/>
                  </a:cubicBezTo>
                  <a:cubicBezTo>
                    <a:pt x="190" y="53"/>
                    <a:pt x="188" y="55"/>
                    <a:pt x="187" y="57"/>
                  </a:cubicBezTo>
                  <a:cubicBezTo>
                    <a:pt x="186" y="59"/>
                    <a:pt x="184" y="61"/>
                    <a:pt x="182" y="62"/>
                  </a:cubicBezTo>
                  <a:cubicBezTo>
                    <a:pt x="180" y="62"/>
                    <a:pt x="176" y="63"/>
                    <a:pt x="175" y="65"/>
                  </a:cubicBezTo>
                  <a:cubicBezTo>
                    <a:pt x="172" y="66"/>
                    <a:pt x="168" y="69"/>
                    <a:pt x="165" y="70"/>
                  </a:cubicBezTo>
                  <a:cubicBezTo>
                    <a:pt x="162" y="71"/>
                    <a:pt x="158" y="73"/>
                    <a:pt x="156" y="75"/>
                  </a:cubicBezTo>
                  <a:cubicBezTo>
                    <a:pt x="153" y="76"/>
                    <a:pt x="152" y="78"/>
                    <a:pt x="151" y="80"/>
                  </a:cubicBezTo>
                  <a:cubicBezTo>
                    <a:pt x="150" y="82"/>
                    <a:pt x="149" y="85"/>
                    <a:pt x="148" y="87"/>
                  </a:cubicBezTo>
                  <a:cubicBezTo>
                    <a:pt x="148" y="89"/>
                    <a:pt x="146" y="92"/>
                    <a:pt x="145" y="94"/>
                  </a:cubicBezTo>
                  <a:cubicBezTo>
                    <a:pt x="145" y="95"/>
                    <a:pt x="142" y="98"/>
                    <a:pt x="139" y="100"/>
                  </a:cubicBezTo>
                  <a:cubicBezTo>
                    <a:pt x="137" y="102"/>
                    <a:pt x="133" y="104"/>
                    <a:pt x="132" y="106"/>
                  </a:cubicBezTo>
                  <a:cubicBezTo>
                    <a:pt x="130" y="108"/>
                    <a:pt x="129" y="110"/>
                    <a:pt x="129" y="112"/>
                  </a:cubicBezTo>
                  <a:cubicBezTo>
                    <a:pt x="129" y="114"/>
                    <a:pt x="128" y="116"/>
                    <a:pt x="126" y="117"/>
                  </a:cubicBezTo>
                  <a:cubicBezTo>
                    <a:pt x="124" y="117"/>
                    <a:pt x="122" y="119"/>
                    <a:pt x="119" y="119"/>
                  </a:cubicBezTo>
                  <a:cubicBezTo>
                    <a:pt x="116" y="119"/>
                    <a:pt x="112" y="120"/>
                    <a:pt x="108" y="121"/>
                  </a:cubicBezTo>
                  <a:cubicBezTo>
                    <a:pt x="106" y="121"/>
                    <a:pt x="101" y="122"/>
                    <a:pt x="98" y="122"/>
                  </a:cubicBezTo>
                  <a:cubicBezTo>
                    <a:pt x="96" y="122"/>
                    <a:pt x="91" y="122"/>
                    <a:pt x="89" y="123"/>
                  </a:cubicBezTo>
                  <a:cubicBezTo>
                    <a:pt x="87" y="124"/>
                    <a:pt x="83" y="125"/>
                    <a:pt x="81" y="126"/>
                  </a:cubicBezTo>
                  <a:cubicBezTo>
                    <a:pt x="79" y="127"/>
                    <a:pt x="74" y="127"/>
                    <a:pt x="73" y="127"/>
                  </a:cubicBezTo>
                  <a:cubicBezTo>
                    <a:pt x="71" y="127"/>
                    <a:pt x="68" y="125"/>
                    <a:pt x="66" y="124"/>
                  </a:cubicBezTo>
                  <a:cubicBezTo>
                    <a:pt x="65" y="123"/>
                    <a:pt x="64" y="120"/>
                    <a:pt x="64" y="119"/>
                  </a:cubicBezTo>
                  <a:cubicBezTo>
                    <a:pt x="63" y="117"/>
                    <a:pt x="63" y="114"/>
                    <a:pt x="62" y="113"/>
                  </a:cubicBezTo>
                  <a:cubicBezTo>
                    <a:pt x="62" y="111"/>
                    <a:pt x="61" y="110"/>
                    <a:pt x="59" y="109"/>
                  </a:cubicBezTo>
                  <a:cubicBezTo>
                    <a:pt x="57" y="109"/>
                    <a:pt x="54" y="110"/>
                    <a:pt x="52" y="110"/>
                  </a:cubicBezTo>
                  <a:cubicBezTo>
                    <a:pt x="49" y="112"/>
                    <a:pt x="45" y="114"/>
                    <a:pt x="42" y="116"/>
                  </a:cubicBezTo>
                  <a:cubicBezTo>
                    <a:pt x="40" y="117"/>
                    <a:pt x="38" y="119"/>
                    <a:pt x="36" y="121"/>
                  </a:cubicBezTo>
                  <a:cubicBezTo>
                    <a:pt x="35" y="123"/>
                    <a:pt x="33" y="125"/>
                    <a:pt x="33" y="127"/>
                  </a:cubicBezTo>
                  <a:cubicBezTo>
                    <a:pt x="32" y="128"/>
                    <a:pt x="31" y="130"/>
                    <a:pt x="30" y="130"/>
                  </a:cubicBezTo>
                  <a:cubicBezTo>
                    <a:pt x="29" y="131"/>
                    <a:pt x="27" y="133"/>
                    <a:pt x="26" y="135"/>
                  </a:cubicBezTo>
                  <a:cubicBezTo>
                    <a:pt x="25" y="136"/>
                    <a:pt x="24" y="139"/>
                    <a:pt x="21" y="141"/>
                  </a:cubicBezTo>
                  <a:cubicBezTo>
                    <a:pt x="18" y="143"/>
                    <a:pt x="15" y="145"/>
                    <a:pt x="13" y="146"/>
                  </a:cubicBezTo>
                  <a:cubicBezTo>
                    <a:pt x="11" y="148"/>
                    <a:pt x="8" y="150"/>
                    <a:pt x="8" y="151"/>
                  </a:cubicBezTo>
                  <a:cubicBezTo>
                    <a:pt x="7" y="152"/>
                    <a:pt x="5" y="155"/>
                    <a:pt x="4" y="156"/>
                  </a:cubicBezTo>
                  <a:cubicBezTo>
                    <a:pt x="2" y="159"/>
                    <a:pt x="1" y="162"/>
                    <a:pt x="1" y="165"/>
                  </a:cubicBezTo>
                  <a:cubicBezTo>
                    <a:pt x="1" y="168"/>
                    <a:pt x="0" y="171"/>
                    <a:pt x="0" y="173"/>
                  </a:cubicBezTo>
                  <a:cubicBezTo>
                    <a:pt x="1" y="174"/>
                    <a:pt x="2" y="176"/>
                    <a:pt x="3" y="177"/>
                  </a:cubicBezTo>
                  <a:cubicBezTo>
                    <a:pt x="5" y="178"/>
                    <a:pt x="8" y="180"/>
                    <a:pt x="10" y="182"/>
                  </a:cubicBezTo>
                  <a:cubicBezTo>
                    <a:pt x="11" y="183"/>
                    <a:pt x="13" y="184"/>
                    <a:pt x="14" y="185"/>
                  </a:cubicBezTo>
                  <a:cubicBezTo>
                    <a:pt x="16" y="185"/>
                    <a:pt x="20" y="186"/>
                    <a:pt x="22" y="186"/>
                  </a:cubicBezTo>
                  <a:cubicBezTo>
                    <a:pt x="25" y="186"/>
                    <a:pt x="28" y="185"/>
                    <a:pt x="29" y="187"/>
                  </a:cubicBezTo>
                  <a:cubicBezTo>
                    <a:pt x="31" y="188"/>
                    <a:pt x="33" y="190"/>
                    <a:pt x="32" y="193"/>
                  </a:cubicBezTo>
                  <a:cubicBezTo>
                    <a:pt x="32" y="196"/>
                    <a:pt x="31" y="201"/>
                    <a:pt x="31" y="203"/>
                  </a:cubicBezTo>
                  <a:cubicBezTo>
                    <a:pt x="31" y="206"/>
                    <a:pt x="31" y="210"/>
                    <a:pt x="30" y="212"/>
                  </a:cubicBezTo>
                  <a:cubicBezTo>
                    <a:pt x="28" y="214"/>
                    <a:pt x="27" y="218"/>
                    <a:pt x="27" y="219"/>
                  </a:cubicBezTo>
                  <a:cubicBezTo>
                    <a:pt x="27" y="221"/>
                    <a:pt x="28" y="224"/>
                    <a:pt x="30" y="227"/>
                  </a:cubicBezTo>
                  <a:cubicBezTo>
                    <a:pt x="32" y="230"/>
                    <a:pt x="34" y="234"/>
                    <a:pt x="36" y="235"/>
                  </a:cubicBezTo>
                  <a:cubicBezTo>
                    <a:pt x="38" y="237"/>
                    <a:pt x="41" y="238"/>
                    <a:pt x="42" y="238"/>
                  </a:cubicBezTo>
                  <a:cubicBezTo>
                    <a:pt x="44" y="238"/>
                    <a:pt x="48" y="238"/>
                    <a:pt x="50" y="237"/>
                  </a:cubicBezTo>
                  <a:cubicBezTo>
                    <a:pt x="53" y="237"/>
                    <a:pt x="55" y="238"/>
                    <a:pt x="55" y="240"/>
                  </a:cubicBezTo>
                  <a:cubicBezTo>
                    <a:pt x="54" y="242"/>
                    <a:pt x="54" y="246"/>
                    <a:pt x="54" y="248"/>
                  </a:cubicBezTo>
                  <a:cubicBezTo>
                    <a:pt x="54" y="251"/>
                    <a:pt x="55" y="254"/>
                    <a:pt x="56" y="256"/>
                  </a:cubicBezTo>
                  <a:cubicBezTo>
                    <a:pt x="57" y="258"/>
                    <a:pt x="58" y="260"/>
                    <a:pt x="59" y="262"/>
                  </a:cubicBezTo>
                  <a:cubicBezTo>
                    <a:pt x="59" y="263"/>
                    <a:pt x="61" y="266"/>
                    <a:pt x="62" y="268"/>
                  </a:cubicBezTo>
                  <a:cubicBezTo>
                    <a:pt x="63" y="268"/>
                    <a:pt x="65" y="272"/>
                    <a:pt x="65" y="273"/>
                  </a:cubicBezTo>
                  <a:cubicBezTo>
                    <a:pt x="65" y="276"/>
                    <a:pt x="65" y="279"/>
                    <a:pt x="66" y="281"/>
                  </a:cubicBezTo>
                  <a:cubicBezTo>
                    <a:pt x="67" y="283"/>
                    <a:pt x="68" y="286"/>
                    <a:pt x="69" y="288"/>
                  </a:cubicBezTo>
                  <a:cubicBezTo>
                    <a:pt x="69" y="290"/>
                    <a:pt x="70" y="293"/>
                    <a:pt x="70" y="294"/>
                  </a:cubicBezTo>
                  <a:cubicBezTo>
                    <a:pt x="70" y="294"/>
                    <a:pt x="72" y="294"/>
                    <a:pt x="73" y="294"/>
                  </a:cubicBezTo>
                  <a:cubicBezTo>
                    <a:pt x="75" y="294"/>
                    <a:pt x="79" y="295"/>
                    <a:pt x="81" y="294"/>
                  </a:cubicBezTo>
                  <a:cubicBezTo>
                    <a:pt x="82" y="294"/>
                    <a:pt x="85" y="295"/>
                    <a:pt x="86" y="295"/>
                  </a:cubicBezTo>
                  <a:cubicBezTo>
                    <a:pt x="88" y="296"/>
                    <a:pt x="90" y="296"/>
                    <a:pt x="92" y="295"/>
                  </a:cubicBezTo>
                  <a:cubicBezTo>
                    <a:pt x="94" y="295"/>
                    <a:pt x="98" y="295"/>
                    <a:pt x="100" y="295"/>
                  </a:cubicBezTo>
                  <a:cubicBezTo>
                    <a:pt x="102" y="295"/>
                    <a:pt x="105" y="295"/>
                    <a:pt x="106" y="295"/>
                  </a:cubicBezTo>
                  <a:cubicBezTo>
                    <a:pt x="106" y="295"/>
                    <a:pt x="108" y="296"/>
                    <a:pt x="109" y="296"/>
                  </a:cubicBezTo>
                  <a:cubicBezTo>
                    <a:pt x="110" y="297"/>
                    <a:pt x="113" y="297"/>
                    <a:pt x="115" y="296"/>
                  </a:cubicBezTo>
                  <a:cubicBezTo>
                    <a:pt x="118" y="296"/>
                    <a:pt x="123" y="296"/>
                    <a:pt x="124" y="296"/>
                  </a:cubicBezTo>
                  <a:cubicBezTo>
                    <a:pt x="127" y="297"/>
                    <a:pt x="131" y="298"/>
                    <a:pt x="133" y="298"/>
                  </a:cubicBezTo>
                  <a:cubicBezTo>
                    <a:pt x="135" y="298"/>
                    <a:pt x="139" y="298"/>
                    <a:pt x="140" y="297"/>
                  </a:cubicBezTo>
                  <a:cubicBezTo>
                    <a:pt x="143" y="296"/>
                    <a:pt x="144" y="297"/>
                    <a:pt x="143" y="298"/>
                  </a:cubicBezTo>
                  <a:cubicBezTo>
                    <a:pt x="142" y="299"/>
                    <a:pt x="140" y="301"/>
                    <a:pt x="140" y="301"/>
                  </a:cubicBezTo>
                  <a:cubicBezTo>
                    <a:pt x="138" y="302"/>
                    <a:pt x="138" y="303"/>
                    <a:pt x="139" y="304"/>
                  </a:cubicBezTo>
                  <a:cubicBezTo>
                    <a:pt x="140" y="305"/>
                    <a:pt x="141" y="307"/>
                    <a:pt x="142" y="309"/>
                  </a:cubicBezTo>
                  <a:cubicBezTo>
                    <a:pt x="143" y="310"/>
                    <a:pt x="145" y="309"/>
                    <a:pt x="146" y="309"/>
                  </a:cubicBezTo>
                  <a:cubicBezTo>
                    <a:pt x="147" y="307"/>
                    <a:pt x="149" y="307"/>
                    <a:pt x="150" y="307"/>
                  </a:cubicBezTo>
                  <a:cubicBezTo>
                    <a:pt x="152" y="308"/>
                    <a:pt x="154" y="308"/>
                    <a:pt x="156" y="309"/>
                  </a:cubicBezTo>
                  <a:cubicBezTo>
                    <a:pt x="158" y="310"/>
                    <a:pt x="160" y="312"/>
                    <a:pt x="162" y="313"/>
                  </a:cubicBezTo>
                  <a:cubicBezTo>
                    <a:pt x="163" y="314"/>
                    <a:pt x="166" y="315"/>
                    <a:pt x="167" y="315"/>
                  </a:cubicBezTo>
                  <a:cubicBezTo>
                    <a:pt x="168" y="315"/>
                    <a:pt x="170" y="314"/>
                    <a:pt x="171" y="312"/>
                  </a:cubicBezTo>
                  <a:cubicBezTo>
                    <a:pt x="172" y="310"/>
                    <a:pt x="174" y="309"/>
                    <a:pt x="175" y="309"/>
                  </a:cubicBezTo>
                  <a:cubicBezTo>
                    <a:pt x="176" y="308"/>
                    <a:pt x="178" y="308"/>
                    <a:pt x="178" y="309"/>
                  </a:cubicBezTo>
                  <a:cubicBezTo>
                    <a:pt x="178" y="310"/>
                    <a:pt x="179" y="313"/>
                    <a:pt x="181" y="314"/>
                  </a:cubicBezTo>
                  <a:cubicBezTo>
                    <a:pt x="182" y="315"/>
                    <a:pt x="182" y="317"/>
                    <a:pt x="180" y="319"/>
                  </a:cubicBezTo>
                  <a:cubicBezTo>
                    <a:pt x="179" y="320"/>
                    <a:pt x="177" y="322"/>
                    <a:pt x="177" y="324"/>
                  </a:cubicBezTo>
                  <a:cubicBezTo>
                    <a:pt x="177" y="326"/>
                    <a:pt x="178" y="329"/>
                    <a:pt x="180" y="331"/>
                  </a:cubicBezTo>
                  <a:cubicBezTo>
                    <a:pt x="181" y="331"/>
                    <a:pt x="184" y="333"/>
                    <a:pt x="186" y="333"/>
                  </a:cubicBezTo>
                  <a:cubicBezTo>
                    <a:pt x="187" y="334"/>
                    <a:pt x="189" y="333"/>
                    <a:pt x="189" y="332"/>
                  </a:cubicBezTo>
                  <a:cubicBezTo>
                    <a:pt x="190" y="331"/>
                    <a:pt x="191" y="331"/>
                    <a:pt x="193" y="334"/>
                  </a:cubicBezTo>
                  <a:cubicBezTo>
                    <a:pt x="194" y="335"/>
                    <a:pt x="194" y="338"/>
                    <a:pt x="194" y="340"/>
                  </a:cubicBezTo>
                  <a:cubicBezTo>
                    <a:pt x="193" y="341"/>
                    <a:pt x="192" y="344"/>
                    <a:pt x="192" y="345"/>
                  </a:cubicBezTo>
                  <a:cubicBezTo>
                    <a:pt x="191" y="346"/>
                    <a:pt x="192" y="347"/>
                    <a:pt x="193" y="348"/>
                  </a:cubicBezTo>
                  <a:cubicBezTo>
                    <a:pt x="195" y="349"/>
                    <a:pt x="196" y="350"/>
                    <a:pt x="198" y="352"/>
                  </a:cubicBezTo>
                  <a:cubicBezTo>
                    <a:pt x="199" y="355"/>
                    <a:pt x="201" y="357"/>
                    <a:pt x="202" y="360"/>
                  </a:cubicBezTo>
                  <a:cubicBezTo>
                    <a:pt x="203" y="361"/>
                    <a:pt x="204" y="364"/>
                    <a:pt x="204" y="365"/>
                  </a:cubicBezTo>
                  <a:cubicBezTo>
                    <a:pt x="205" y="365"/>
                    <a:pt x="207" y="366"/>
                    <a:pt x="209" y="366"/>
                  </a:cubicBezTo>
                  <a:cubicBezTo>
                    <a:pt x="211" y="367"/>
                    <a:pt x="213" y="368"/>
                    <a:pt x="214" y="369"/>
                  </a:cubicBezTo>
                  <a:cubicBezTo>
                    <a:pt x="214" y="370"/>
                    <a:pt x="217" y="372"/>
                    <a:pt x="218" y="372"/>
                  </a:cubicBezTo>
                  <a:cubicBezTo>
                    <a:pt x="220" y="372"/>
                    <a:pt x="223" y="373"/>
                    <a:pt x="224" y="374"/>
                  </a:cubicBezTo>
                  <a:cubicBezTo>
                    <a:pt x="226" y="375"/>
                    <a:pt x="230" y="378"/>
                    <a:pt x="232" y="379"/>
                  </a:cubicBezTo>
                  <a:cubicBezTo>
                    <a:pt x="233" y="381"/>
                    <a:pt x="236" y="384"/>
                    <a:pt x="238" y="387"/>
                  </a:cubicBezTo>
                  <a:cubicBezTo>
                    <a:pt x="239" y="389"/>
                    <a:pt x="240" y="392"/>
                    <a:pt x="240" y="392"/>
                  </a:cubicBezTo>
                  <a:cubicBezTo>
                    <a:pt x="240" y="392"/>
                    <a:pt x="242" y="391"/>
                    <a:pt x="243" y="391"/>
                  </a:cubicBezTo>
                  <a:cubicBezTo>
                    <a:pt x="245" y="390"/>
                    <a:pt x="248" y="389"/>
                    <a:pt x="250" y="388"/>
                  </a:cubicBezTo>
                  <a:cubicBezTo>
                    <a:pt x="250" y="387"/>
                    <a:pt x="253" y="386"/>
                    <a:pt x="256" y="386"/>
                  </a:cubicBezTo>
                  <a:cubicBezTo>
                    <a:pt x="258" y="386"/>
                    <a:pt x="259" y="384"/>
                    <a:pt x="259" y="384"/>
                  </a:cubicBezTo>
                  <a:cubicBezTo>
                    <a:pt x="260" y="383"/>
                    <a:pt x="259" y="382"/>
                    <a:pt x="258" y="381"/>
                  </a:cubicBezTo>
                  <a:cubicBezTo>
                    <a:pt x="257" y="381"/>
                    <a:pt x="256" y="379"/>
                    <a:pt x="255" y="379"/>
                  </a:cubicBezTo>
                  <a:cubicBezTo>
                    <a:pt x="253" y="378"/>
                    <a:pt x="252" y="375"/>
                    <a:pt x="253" y="374"/>
                  </a:cubicBezTo>
                  <a:cubicBezTo>
                    <a:pt x="254" y="372"/>
                    <a:pt x="256" y="369"/>
                    <a:pt x="257" y="369"/>
                  </a:cubicBezTo>
                  <a:cubicBezTo>
                    <a:pt x="258" y="368"/>
                    <a:pt x="261" y="367"/>
                    <a:pt x="263" y="367"/>
                  </a:cubicBezTo>
                  <a:cubicBezTo>
                    <a:pt x="264" y="366"/>
                    <a:pt x="267" y="365"/>
                    <a:pt x="270" y="363"/>
                  </a:cubicBezTo>
                  <a:cubicBezTo>
                    <a:pt x="272" y="362"/>
                    <a:pt x="273" y="360"/>
                    <a:pt x="273" y="358"/>
                  </a:cubicBezTo>
                  <a:cubicBezTo>
                    <a:pt x="273" y="357"/>
                    <a:pt x="273" y="354"/>
                    <a:pt x="273" y="351"/>
                  </a:cubicBezTo>
                  <a:cubicBezTo>
                    <a:pt x="273" y="349"/>
                    <a:pt x="273" y="345"/>
                    <a:pt x="274" y="343"/>
                  </a:cubicBezTo>
                  <a:cubicBezTo>
                    <a:pt x="275" y="342"/>
                    <a:pt x="275" y="338"/>
                    <a:pt x="275" y="338"/>
                  </a:cubicBezTo>
                  <a:cubicBezTo>
                    <a:pt x="276" y="336"/>
                    <a:pt x="275" y="333"/>
                    <a:pt x="274" y="332"/>
                  </a:cubicBezTo>
                  <a:cubicBezTo>
                    <a:pt x="274" y="331"/>
                    <a:pt x="273" y="328"/>
                    <a:pt x="273" y="327"/>
                  </a:cubicBezTo>
                  <a:cubicBezTo>
                    <a:pt x="273" y="325"/>
                    <a:pt x="271" y="324"/>
                    <a:pt x="269" y="323"/>
                  </a:cubicBezTo>
                  <a:cubicBezTo>
                    <a:pt x="268" y="323"/>
                    <a:pt x="267" y="322"/>
                    <a:pt x="267" y="321"/>
                  </a:cubicBezTo>
                  <a:cubicBezTo>
                    <a:pt x="267" y="320"/>
                    <a:pt x="268" y="317"/>
                    <a:pt x="269" y="316"/>
                  </a:cubicBezTo>
                  <a:cubicBezTo>
                    <a:pt x="270" y="314"/>
                    <a:pt x="270" y="312"/>
                    <a:pt x="268" y="311"/>
                  </a:cubicBezTo>
                  <a:cubicBezTo>
                    <a:pt x="267" y="311"/>
                    <a:pt x="266" y="308"/>
                    <a:pt x="267" y="306"/>
                  </a:cubicBezTo>
                  <a:cubicBezTo>
                    <a:pt x="267" y="305"/>
                    <a:pt x="269" y="301"/>
                    <a:pt x="269" y="300"/>
                  </a:cubicBezTo>
                  <a:cubicBezTo>
                    <a:pt x="270" y="298"/>
                    <a:pt x="271" y="297"/>
                    <a:pt x="273" y="299"/>
                  </a:cubicBezTo>
                  <a:cubicBezTo>
                    <a:pt x="274" y="300"/>
                    <a:pt x="275" y="301"/>
                    <a:pt x="276" y="301"/>
                  </a:cubicBezTo>
                  <a:cubicBezTo>
                    <a:pt x="277" y="302"/>
                    <a:pt x="278" y="300"/>
                    <a:pt x="278" y="299"/>
                  </a:cubicBezTo>
                  <a:cubicBezTo>
                    <a:pt x="278" y="298"/>
                    <a:pt x="278" y="295"/>
                    <a:pt x="278" y="294"/>
                  </a:cubicBezTo>
                  <a:cubicBezTo>
                    <a:pt x="277" y="294"/>
                    <a:pt x="275" y="292"/>
                    <a:pt x="274" y="291"/>
                  </a:cubicBezTo>
                  <a:cubicBezTo>
                    <a:pt x="273" y="289"/>
                    <a:pt x="273" y="288"/>
                    <a:pt x="276" y="289"/>
                  </a:cubicBezTo>
                  <a:cubicBezTo>
                    <a:pt x="278" y="289"/>
                    <a:pt x="281" y="289"/>
                    <a:pt x="282" y="289"/>
                  </a:cubicBezTo>
                  <a:cubicBezTo>
                    <a:pt x="283" y="288"/>
                    <a:pt x="285" y="287"/>
                    <a:pt x="285" y="286"/>
                  </a:cubicBezTo>
                  <a:cubicBezTo>
                    <a:pt x="286" y="286"/>
                    <a:pt x="287" y="283"/>
                    <a:pt x="289" y="282"/>
                  </a:cubicBezTo>
                  <a:cubicBezTo>
                    <a:pt x="290" y="280"/>
                    <a:pt x="293" y="280"/>
                    <a:pt x="295" y="279"/>
                  </a:cubicBezTo>
                  <a:cubicBezTo>
                    <a:pt x="297" y="279"/>
                    <a:pt x="299" y="280"/>
                    <a:pt x="301" y="282"/>
                  </a:cubicBezTo>
                  <a:cubicBezTo>
                    <a:pt x="303" y="283"/>
                    <a:pt x="305" y="285"/>
                    <a:pt x="305" y="286"/>
                  </a:cubicBezTo>
                  <a:cubicBezTo>
                    <a:pt x="305" y="288"/>
                    <a:pt x="304" y="289"/>
                    <a:pt x="302" y="289"/>
                  </a:cubicBezTo>
                  <a:cubicBezTo>
                    <a:pt x="301" y="289"/>
                    <a:pt x="299" y="289"/>
                    <a:pt x="299" y="287"/>
                  </a:cubicBezTo>
                  <a:cubicBezTo>
                    <a:pt x="298" y="285"/>
                    <a:pt x="297" y="285"/>
                    <a:pt x="296" y="286"/>
                  </a:cubicBezTo>
                  <a:cubicBezTo>
                    <a:pt x="295" y="287"/>
                    <a:pt x="293" y="288"/>
                    <a:pt x="292" y="288"/>
                  </a:cubicBezTo>
                  <a:cubicBezTo>
                    <a:pt x="291" y="288"/>
                    <a:pt x="290" y="289"/>
                    <a:pt x="291" y="290"/>
                  </a:cubicBezTo>
                  <a:cubicBezTo>
                    <a:pt x="291" y="291"/>
                    <a:pt x="291" y="293"/>
                    <a:pt x="291" y="295"/>
                  </a:cubicBezTo>
                  <a:cubicBezTo>
                    <a:pt x="291" y="297"/>
                    <a:pt x="291" y="298"/>
                    <a:pt x="293" y="298"/>
                  </a:cubicBezTo>
                  <a:cubicBezTo>
                    <a:pt x="295" y="299"/>
                    <a:pt x="298" y="300"/>
                    <a:pt x="300" y="300"/>
                  </a:cubicBezTo>
                  <a:cubicBezTo>
                    <a:pt x="301" y="300"/>
                    <a:pt x="304" y="300"/>
                    <a:pt x="306" y="300"/>
                  </a:cubicBezTo>
                  <a:cubicBezTo>
                    <a:pt x="308" y="299"/>
                    <a:pt x="312" y="299"/>
                    <a:pt x="315" y="298"/>
                  </a:cubicBezTo>
                  <a:cubicBezTo>
                    <a:pt x="316" y="298"/>
                    <a:pt x="320" y="298"/>
                    <a:pt x="322" y="298"/>
                  </a:cubicBezTo>
                  <a:cubicBezTo>
                    <a:pt x="323" y="298"/>
                    <a:pt x="325" y="300"/>
                    <a:pt x="325" y="302"/>
                  </a:cubicBezTo>
                  <a:cubicBezTo>
                    <a:pt x="325" y="303"/>
                    <a:pt x="326" y="307"/>
                    <a:pt x="326" y="308"/>
                  </a:cubicBezTo>
                  <a:cubicBezTo>
                    <a:pt x="326" y="309"/>
                    <a:pt x="325" y="312"/>
                    <a:pt x="323" y="313"/>
                  </a:cubicBezTo>
                  <a:cubicBezTo>
                    <a:pt x="321" y="315"/>
                    <a:pt x="319" y="318"/>
                    <a:pt x="319" y="319"/>
                  </a:cubicBezTo>
                  <a:cubicBezTo>
                    <a:pt x="319" y="320"/>
                    <a:pt x="319" y="323"/>
                    <a:pt x="320" y="325"/>
                  </a:cubicBezTo>
                  <a:cubicBezTo>
                    <a:pt x="320" y="326"/>
                    <a:pt x="320" y="329"/>
                    <a:pt x="320" y="330"/>
                  </a:cubicBezTo>
                  <a:cubicBezTo>
                    <a:pt x="320" y="331"/>
                    <a:pt x="319" y="333"/>
                    <a:pt x="318" y="335"/>
                  </a:cubicBezTo>
                  <a:cubicBezTo>
                    <a:pt x="317" y="336"/>
                    <a:pt x="314" y="337"/>
                    <a:pt x="312" y="337"/>
                  </a:cubicBezTo>
                  <a:cubicBezTo>
                    <a:pt x="310" y="337"/>
                    <a:pt x="307" y="338"/>
                    <a:pt x="306" y="338"/>
                  </a:cubicBezTo>
                  <a:cubicBezTo>
                    <a:pt x="305" y="338"/>
                    <a:pt x="304" y="340"/>
                    <a:pt x="305" y="342"/>
                  </a:cubicBezTo>
                  <a:cubicBezTo>
                    <a:pt x="305" y="344"/>
                    <a:pt x="307" y="345"/>
                    <a:pt x="308" y="346"/>
                  </a:cubicBezTo>
                  <a:cubicBezTo>
                    <a:pt x="309" y="346"/>
                    <a:pt x="311" y="346"/>
                    <a:pt x="312" y="344"/>
                  </a:cubicBezTo>
                  <a:cubicBezTo>
                    <a:pt x="312" y="343"/>
                    <a:pt x="313" y="342"/>
                    <a:pt x="315" y="342"/>
                  </a:cubicBezTo>
                  <a:cubicBezTo>
                    <a:pt x="316" y="341"/>
                    <a:pt x="317" y="342"/>
                    <a:pt x="318" y="343"/>
                  </a:cubicBezTo>
                  <a:cubicBezTo>
                    <a:pt x="318" y="345"/>
                    <a:pt x="321" y="346"/>
                    <a:pt x="322" y="345"/>
                  </a:cubicBezTo>
                  <a:cubicBezTo>
                    <a:pt x="325" y="344"/>
                    <a:pt x="328" y="343"/>
                    <a:pt x="329" y="342"/>
                  </a:cubicBezTo>
                  <a:cubicBezTo>
                    <a:pt x="329" y="342"/>
                    <a:pt x="330" y="340"/>
                    <a:pt x="331" y="339"/>
                  </a:cubicBezTo>
                  <a:cubicBezTo>
                    <a:pt x="331" y="337"/>
                    <a:pt x="332" y="335"/>
                    <a:pt x="334" y="334"/>
                  </a:cubicBezTo>
                  <a:cubicBezTo>
                    <a:pt x="335" y="333"/>
                    <a:pt x="337" y="333"/>
                    <a:pt x="337" y="332"/>
                  </a:cubicBezTo>
                  <a:cubicBezTo>
                    <a:pt x="337" y="331"/>
                    <a:pt x="338" y="328"/>
                    <a:pt x="338" y="326"/>
                  </a:cubicBezTo>
                  <a:cubicBezTo>
                    <a:pt x="339" y="323"/>
                    <a:pt x="342" y="321"/>
                    <a:pt x="345" y="322"/>
                  </a:cubicBezTo>
                  <a:cubicBezTo>
                    <a:pt x="348" y="323"/>
                    <a:pt x="352" y="324"/>
                    <a:pt x="352" y="325"/>
                  </a:cubicBezTo>
                  <a:cubicBezTo>
                    <a:pt x="353" y="325"/>
                    <a:pt x="354" y="325"/>
                    <a:pt x="355" y="325"/>
                  </a:cubicBezTo>
                  <a:cubicBezTo>
                    <a:pt x="357" y="325"/>
                    <a:pt x="359" y="326"/>
                    <a:pt x="360" y="326"/>
                  </a:cubicBezTo>
                  <a:cubicBezTo>
                    <a:pt x="361" y="327"/>
                    <a:pt x="362" y="327"/>
                    <a:pt x="362" y="326"/>
                  </a:cubicBezTo>
                  <a:cubicBezTo>
                    <a:pt x="363" y="325"/>
                    <a:pt x="364" y="324"/>
                    <a:pt x="366" y="324"/>
                  </a:cubicBezTo>
                  <a:cubicBezTo>
                    <a:pt x="367" y="323"/>
                    <a:pt x="368" y="324"/>
                    <a:pt x="368" y="325"/>
                  </a:cubicBezTo>
                  <a:cubicBezTo>
                    <a:pt x="368" y="327"/>
                    <a:pt x="369" y="328"/>
                    <a:pt x="370" y="328"/>
                  </a:cubicBezTo>
                  <a:cubicBezTo>
                    <a:pt x="371" y="329"/>
                    <a:pt x="374" y="328"/>
                    <a:pt x="377" y="327"/>
                  </a:cubicBezTo>
                  <a:cubicBezTo>
                    <a:pt x="378" y="326"/>
                    <a:pt x="379" y="324"/>
                    <a:pt x="378" y="322"/>
                  </a:cubicBezTo>
                  <a:cubicBezTo>
                    <a:pt x="377" y="321"/>
                    <a:pt x="376" y="319"/>
                    <a:pt x="376" y="317"/>
                  </a:cubicBezTo>
                  <a:cubicBezTo>
                    <a:pt x="376" y="316"/>
                    <a:pt x="376" y="313"/>
                    <a:pt x="376" y="312"/>
                  </a:cubicBezTo>
                  <a:cubicBezTo>
                    <a:pt x="376" y="310"/>
                    <a:pt x="377" y="310"/>
                    <a:pt x="378" y="311"/>
                  </a:cubicBezTo>
                  <a:cubicBezTo>
                    <a:pt x="380" y="312"/>
                    <a:pt x="383" y="313"/>
                    <a:pt x="385" y="312"/>
                  </a:cubicBezTo>
                  <a:cubicBezTo>
                    <a:pt x="386" y="312"/>
                    <a:pt x="388" y="309"/>
                    <a:pt x="388" y="308"/>
                  </a:cubicBezTo>
                  <a:cubicBezTo>
                    <a:pt x="388" y="305"/>
                    <a:pt x="386" y="303"/>
                    <a:pt x="384" y="301"/>
                  </a:cubicBezTo>
                  <a:cubicBezTo>
                    <a:pt x="381" y="300"/>
                    <a:pt x="379" y="298"/>
                    <a:pt x="378" y="296"/>
                  </a:cubicBezTo>
                  <a:cubicBezTo>
                    <a:pt x="378" y="295"/>
                    <a:pt x="378" y="293"/>
                    <a:pt x="379" y="292"/>
                  </a:cubicBezTo>
                  <a:cubicBezTo>
                    <a:pt x="380" y="290"/>
                    <a:pt x="380" y="288"/>
                    <a:pt x="379" y="287"/>
                  </a:cubicBezTo>
                  <a:cubicBezTo>
                    <a:pt x="379" y="285"/>
                    <a:pt x="381" y="283"/>
                    <a:pt x="382" y="282"/>
                  </a:cubicBezTo>
                  <a:cubicBezTo>
                    <a:pt x="385" y="281"/>
                    <a:pt x="389" y="281"/>
                    <a:pt x="391" y="280"/>
                  </a:cubicBezTo>
                  <a:cubicBezTo>
                    <a:pt x="393" y="280"/>
                    <a:pt x="397" y="279"/>
                    <a:pt x="398" y="279"/>
                  </a:cubicBezTo>
                  <a:cubicBezTo>
                    <a:pt x="401" y="279"/>
                    <a:pt x="404" y="278"/>
                    <a:pt x="405" y="277"/>
                  </a:cubicBezTo>
                  <a:cubicBezTo>
                    <a:pt x="406" y="275"/>
                    <a:pt x="407" y="273"/>
                    <a:pt x="407" y="272"/>
                  </a:cubicBezTo>
                  <a:cubicBezTo>
                    <a:pt x="406" y="270"/>
                    <a:pt x="406" y="267"/>
                    <a:pt x="405" y="265"/>
                  </a:cubicBezTo>
                  <a:cubicBezTo>
                    <a:pt x="404" y="263"/>
                    <a:pt x="402" y="262"/>
                    <a:pt x="400" y="264"/>
                  </a:cubicBezTo>
                  <a:cubicBezTo>
                    <a:pt x="398" y="266"/>
                    <a:pt x="396" y="268"/>
                    <a:pt x="394" y="267"/>
                  </a:cubicBezTo>
                  <a:cubicBezTo>
                    <a:pt x="392" y="266"/>
                    <a:pt x="389" y="266"/>
                    <a:pt x="387" y="267"/>
                  </a:cubicBezTo>
                  <a:cubicBezTo>
                    <a:pt x="385" y="267"/>
                    <a:pt x="381" y="267"/>
                    <a:pt x="380" y="266"/>
                  </a:cubicBezTo>
                  <a:cubicBezTo>
                    <a:pt x="377" y="266"/>
                    <a:pt x="374" y="265"/>
                    <a:pt x="372" y="264"/>
                  </a:cubicBezTo>
                  <a:cubicBezTo>
                    <a:pt x="371" y="263"/>
                    <a:pt x="368" y="262"/>
                    <a:pt x="366" y="260"/>
                  </a:cubicBezTo>
                  <a:cubicBezTo>
                    <a:pt x="364" y="259"/>
                    <a:pt x="363" y="256"/>
                    <a:pt x="362" y="254"/>
                  </a:cubicBezTo>
                  <a:cubicBezTo>
                    <a:pt x="362" y="252"/>
                    <a:pt x="362" y="248"/>
                    <a:pt x="362" y="246"/>
                  </a:cubicBezTo>
                  <a:cubicBezTo>
                    <a:pt x="362" y="243"/>
                    <a:pt x="364" y="240"/>
                    <a:pt x="366" y="239"/>
                  </a:cubicBezTo>
                  <a:cubicBezTo>
                    <a:pt x="367" y="237"/>
                    <a:pt x="369" y="235"/>
                    <a:pt x="371" y="235"/>
                  </a:cubicBezTo>
                  <a:cubicBezTo>
                    <a:pt x="372" y="235"/>
                    <a:pt x="374" y="234"/>
                    <a:pt x="375" y="233"/>
                  </a:cubicBezTo>
                  <a:cubicBezTo>
                    <a:pt x="377" y="233"/>
                    <a:pt x="378" y="230"/>
                    <a:pt x="381" y="228"/>
                  </a:cubicBezTo>
                  <a:cubicBezTo>
                    <a:pt x="383" y="227"/>
                    <a:pt x="385" y="225"/>
                    <a:pt x="387" y="224"/>
                  </a:cubicBezTo>
                  <a:cubicBezTo>
                    <a:pt x="388" y="223"/>
                    <a:pt x="391" y="222"/>
                    <a:pt x="393" y="221"/>
                  </a:cubicBezTo>
                  <a:cubicBezTo>
                    <a:pt x="394" y="220"/>
                    <a:pt x="396" y="219"/>
                    <a:pt x="397" y="219"/>
                  </a:cubicBezTo>
                  <a:cubicBezTo>
                    <a:pt x="398" y="218"/>
                    <a:pt x="401" y="216"/>
                    <a:pt x="402" y="214"/>
                  </a:cubicBezTo>
                  <a:cubicBezTo>
                    <a:pt x="404" y="213"/>
                    <a:pt x="408" y="212"/>
                    <a:pt x="410" y="211"/>
                  </a:cubicBezTo>
                  <a:cubicBezTo>
                    <a:pt x="413" y="210"/>
                    <a:pt x="416" y="208"/>
                    <a:pt x="416" y="207"/>
                  </a:cubicBezTo>
                  <a:cubicBezTo>
                    <a:pt x="418" y="206"/>
                    <a:pt x="421" y="205"/>
                    <a:pt x="424" y="204"/>
                  </a:cubicBezTo>
                  <a:cubicBezTo>
                    <a:pt x="425" y="203"/>
                    <a:pt x="429" y="202"/>
                    <a:pt x="430" y="201"/>
                  </a:cubicBezTo>
                  <a:cubicBezTo>
                    <a:pt x="432" y="200"/>
                    <a:pt x="433" y="198"/>
                    <a:pt x="435" y="197"/>
                  </a:cubicBezTo>
                  <a:cubicBezTo>
                    <a:pt x="436" y="196"/>
                    <a:pt x="439" y="196"/>
                    <a:pt x="440" y="195"/>
                  </a:cubicBezTo>
                  <a:cubicBezTo>
                    <a:pt x="441" y="196"/>
                    <a:pt x="442" y="195"/>
                    <a:pt x="443" y="194"/>
                  </a:cubicBezTo>
                  <a:cubicBezTo>
                    <a:pt x="444" y="193"/>
                    <a:pt x="445" y="191"/>
                    <a:pt x="446" y="190"/>
                  </a:cubicBezTo>
                  <a:cubicBezTo>
                    <a:pt x="448" y="190"/>
                    <a:pt x="449" y="188"/>
                    <a:pt x="450" y="188"/>
                  </a:cubicBezTo>
                  <a:cubicBezTo>
                    <a:pt x="451" y="187"/>
                    <a:pt x="452" y="187"/>
                    <a:pt x="452" y="187"/>
                  </a:cubicBezTo>
                  <a:cubicBezTo>
                    <a:pt x="452" y="187"/>
                    <a:pt x="452" y="185"/>
                    <a:pt x="451" y="183"/>
                  </a:cubicBezTo>
                  <a:cubicBezTo>
                    <a:pt x="451" y="181"/>
                    <a:pt x="450" y="179"/>
                    <a:pt x="448" y="17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Freeform 55">
              <a:extLst>
                <a:ext uri="{FF2B5EF4-FFF2-40B4-BE49-F238E27FC236}">
                  <a16:creationId xmlns:a16="http://schemas.microsoft.com/office/drawing/2014/main" id="{38AAE3A1-31BC-4146-9C3A-F9158E3FD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124" y="1270336"/>
              <a:ext cx="697100" cy="630526"/>
            </a:xfrm>
            <a:custGeom>
              <a:avLst/>
              <a:gdLst/>
              <a:ahLst/>
              <a:cxnLst>
                <a:cxn ang="0">
                  <a:pos x="315" y="162"/>
                </a:cxn>
                <a:cxn ang="0">
                  <a:pos x="285" y="148"/>
                </a:cxn>
                <a:cxn ang="0">
                  <a:pos x="246" y="135"/>
                </a:cxn>
                <a:cxn ang="0">
                  <a:pos x="211" y="120"/>
                </a:cxn>
                <a:cxn ang="0">
                  <a:pos x="174" y="97"/>
                </a:cxn>
                <a:cxn ang="0">
                  <a:pos x="147" y="90"/>
                </a:cxn>
                <a:cxn ang="0">
                  <a:pos x="124" y="83"/>
                </a:cxn>
                <a:cxn ang="0">
                  <a:pos x="106" y="75"/>
                </a:cxn>
                <a:cxn ang="0">
                  <a:pos x="90" y="68"/>
                </a:cxn>
                <a:cxn ang="0">
                  <a:pos x="88" y="57"/>
                </a:cxn>
                <a:cxn ang="0">
                  <a:pos x="77" y="47"/>
                </a:cxn>
                <a:cxn ang="0">
                  <a:pos x="63" y="35"/>
                </a:cxn>
                <a:cxn ang="0">
                  <a:pos x="54" y="33"/>
                </a:cxn>
                <a:cxn ang="0">
                  <a:pos x="43" y="37"/>
                </a:cxn>
                <a:cxn ang="0">
                  <a:pos x="32" y="29"/>
                </a:cxn>
                <a:cxn ang="0">
                  <a:pos x="40" y="11"/>
                </a:cxn>
                <a:cxn ang="0">
                  <a:pos x="30" y="1"/>
                </a:cxn>
                <a:cxn ang="0">
                  <a:pos x="17" y="13"/>
                </a:cxn>
                <a:cxn ang="0">
                  <a:pos x="2" y="56"/>
                </a:cxn>
                <a:cxn ang="0">
                  <a:pos x="9" y="93"/>
                </a:cxn>
                <a:cxn ang="0">
                  <a:pos x="19" y="118"/>
                </a:cxn>
                <a:cxn ang="0">
                  <a:pos x="6" y="140"/>
                </a:cxn>
                <a:cxn ang="0">
                  <a:pos x="21" y="166"/>
                </a:cxn>
                <a:cxn ang="0">
                  <a:pos x="17" y="189"/>
                </a:cxn>
                <a:cxn ang="0">
                  <a:pos x="40" y="189"/>
                </a:cxn>
                <a:cxn ang="0">
                  <a:pos x="65" y="199"/>
                </a:cxn>
                <a:cxn ang="0">
                  <a:pos x="95" y="212"/>
                </a:cxn>
                <a:cxn ang="0">
                  <a:pos x="86" y="243"/>
                </a:cxn>
                <a:cxn ang="0">
                  <a:pos x="60" y="265"/>
                </a:cxn>
                <a:cxn ang="0">
                  <a:pos x="51" y="305"/>
                </a:cxn>
                <a:cxn ang="0">
                  <a:pos x="72" y="329"/>
                </a:cxn>
                <a:cxn ang="0">
                  <a:pos x="86" y="316"/>
                </a:cxn>
                <a:cxn ang="0">
                  <a:pos x="69" y="278"/>
                </a:cxn>
                <a:cxn ang="0">
                  <a:pos x="90" y="273"/>
                </a:cxn>
                <a:cxn ang="0">
                  <a:pos x="101" y="286"/>
                </a:cxn>
                <a:cxn ang="0">
                  <a:pos x="116" y="279"/>
                </a:cxn>
                <a:cxn ang="0">
                  <a:pos x="136" y="285"/>
                </a:cxn>
                <a:cxn ang="0">
                  <a:pos x="160" y="272"/>
                </a:cxn>
                <a:cxn ang="0">
                  <a:pos x="162" y="292"/>
                </a:cxn>
                <a:cxn ang="0">
                  <a:pos x="186" y="284"/>
                </a:cxn>
                <a:cxn ang="0">
                  <a:pos x="196" y="294"/>
                </a:cxn>
                <a:cxn ang="0">
                  <a:pos x="222" y="284"/>
                </a:cxn>
                <a:cxn ang="0">
                  <a:pos x="255" y="300"/>
                </a:cxn>
                <a:cxn ang="0">
                  <a:pos x="286" y="306"/>
                </a:cxn>
                <a:cxn ang="0">
                  <a:pos x="292" y="328"/>
                </a:cxn>
                <a:cxn ang="0">
                  <a:pos x="315" y="346"/>
                </a:cxn>
                <a:cxn ang="0">
                  <a:pos x="324" y="322"/>
                </a:cxn>
                <a:cxn ang="0">
                  <a:pos x="324" y="299"/>
                </a:cxn>
                <a:cxn ang="0">
                  <a:pos x="339" y="268"/>
                </a:cxn>
                <a:cxn ang="0">
                  <a:pos x="371" y="250"/>
                </a:cxn>
                <a:cxn ang="0">
                  <a:pos x="377" y="238"/>
                </a:cxn>
                <a:cxn ang="0">
                  <a:pos x="362" y="216"/>
                </a:cxn>
                <a:cxn ang="0">
                  <a:pos x="362" y="198"/>
                </a:cxn>
                <a:cxn ang="0">
                  <a:pos x="359" y="181"/>
                </a:cxn>
                <a:cxn ang="0">
                  <a:pos x="341" y="159"/>
                </a:cxn>
              </a:cxnLst>
              <a:rect l="0" t="0" r="r" b="b"/>
              <a:pathLst>
                <a:path w="386" h="348">
                  <a:moveTo>
                    <a:pt x="336" y="158"/>
                  </a:moveTo>
                  <a:cubicBezTo>
                    <a:pt x="333" y="157"/>
                    <a:pt x="331" y="156"/>
                    <a:pt x="329" y="156"/>
                  </a:cubicBezTo>
                  <a:cubicBezTo>
                    <a:pt x="327" y="156"/>
                    <a:pt x="324" y="156"/>
                    <a:pt x="324" y="157"/>
                  </a:cubicBezTo>
                  <a:cubicBezTo>
                    <a:pt x="322" y="157"/>
                    <a:pt x="320" y="158"/>
                    <a:pt x="320" y="159"/>
                  </a:cubicBezTo>
                  <a:cubicBezTo>
                    <a:pt x="320" y="160"/>
                    <a:pt x="319" y="161"/>
                    <a:pt x="318" y="162"/>
                  </a:cubicBezTo>
                  <a:cubicBezTo>
                    <a:pt x="317" y="163"/>
                    <a:pt x="316" y="163"/>
                    <a:pt x="315" y="162"/>
                  </a:cubicBezTo>
                  <a:cubicBezTo>
                    <a:pt x="315" y="161"/>
                    <a:pt x="313" y="160"/>
                    <a:pt x="311" y="159"/>
                  </a:cubicBezTo>
                  <a:cubicBezTo>
                    <a:pt x="310" y="158"/>
                    <a:pt x="308" y="157"/>
                    <a:pt x="306" y="157"/>
                  </a:cubicBezTo>
                  <a:cubicBezTo>
                    <a:pt x="304" y="157"/>
                    <a:pt x="301" y="158"/>
                    <a:pt x="299" y="157"/>
                  </a:cubicBezTo>
                  <a:cubicBezTo>
                    <a:pt x="298" y="157"/>
                    <a:pt x="294" y="156"/>
                    <a:pt x="293" y="156"/>
                  </a:cubicBezTo>
                  <a:cubicBezTo>
                    <a:pt x="291" y="156"/>
                    <a:pt x="290" y="155"/>
                    <a:pt x="289" y="154"/>
                  </a:cubicBezTo>
                  <a:cubicBezTo>
                    <a:pt x="287" y="152"/>
                    <a:pt x="286" y="149"/>
                    <a:pt x="285" y="148"/>
                  </a:cubicBezTo>
                  <a:cubicBezTo>
                    <a:pt x="285" y="146"/>
                    <a:pt x="284" y="144"/>
                    <a:pt x="283" y="144"/>
                  </a:cubicBezTo>
                  <a:cubicBezTo>
                    <a:pt x="282" y="145"/>
                    <a:pt x="280" y="145"/>
                    <a:pt x="277" y="145"/>
                  </a:cubicBezTo>
                  <a:cubicBezTo>
                    <a:pt x="274" y="146"/>
                    <a:pt x="271" y="146"/>
                    <a:pt x="269" y="144"/>
                  </a:cubicBezTo>
                  <a:cubicBezTo>
                    <a:pt x="267" y="143"/>
                    <a:pt x="264" y="141"/>
                    <a:pt x="261" y="139"/>
                  </a:cubicBezTo>
                  <a:cubicBezTo>
                    <a:pt x="258" y="138"/>
                    <a:pt x="255" y="136"/>
                    <a:pt x="253" y="135"/>
                  </a:cubicBezTo>
                  <a:cubicBezTo>
                    <a:pt x="251" y="134"/>
                    <a:pt x="247" y="134"/>
                    <a:pt x="246" y="135"/>
                  </a:cubicBezTo>
                  <a:cubicBezTo>
                    <a:pt x="244" y="136"/>
                    <a:pt x="241" y="136"/>
                    <a:pt x="240" y="135"/>
                  </a:cubicBezTo>
                  <a:cubicBezTo>
                    <a:pt x="239" y="135"/>
                    <a:pt x="237" y="134"/>
                    <a:pt x="235" y="132"/>
                  </a:cubicBezTo>
                  <a:cubicBezTo>
                    <a:pt x="233" y="131"/>
                    <a:pt x="230" y="130"/>
                    <a:pt x="228" y="128"/>
                  </a:cubicBezTo>
                  <a:cubicBezTo>
                    <a:pt x="225" y="127"/>
                    <a:pt x="222" y="126"/>
                    <a:pt x="221" y="124"/>
                  </a:cubicBezTo>
                  <a:cubicBezTo>
                    <a:pt x="219" y="122"/>
                    <a:pt x="216" y="122"/>
                    <a:pt x="215" y="122"/>
                  </a:cubicBezTo>
                  <a:cubicBezTo>
                    <a:pt x="213" y="122"/>
                    <a:pt x="212" y="121"/>
                    <a:pt x="211" y="120"/>
                  </a:cubicBezTo>
                  <a:cubicBezTo>
                    <a:pt x="210" y="119"/>
                    <a:pt x="208" y="117"/>
                    <a:pt x="207" y="114"/>
                  </a:cubicBezTo>
                  <a:cubicBezTo>
                    <a:pt x="206" y="113"/>
                    <a:pt x="204" y="110"/>
                    <a:pt x="203" y="110"/>
                  </a:cubicBezTo>
                  <a:cubicBezTo>
                    <a:pt x="203" y="109"/>
                    <a:pt x="200" y="109"/>
                    <a:pt x="197" y="107"/>
                  </a:cubicBezTo>
                  <a:cubicBezTo>
                    <a:pt x="194" y="106"/>
                    <a:pt x="190" y="105"/>
                    <a:pt x="188" y="103"/>
                  </a:cubicBezTo>
                  <a:cubicBezTo>
                    <a:pt x="186" y="102"/>
                    <a:pt x="184" y="100"/>
                    <a:pt x="181" y="98"/>
                  </a:cubicBezTo>
                  <a:cubicBezTo>
                    <a:pt x="178" y="96"/>
                    <a:pt x="176" y="96"/>
                    <a:pt x="174" y="97"/>
                  </a:cubicBezTo>
                  <a:cubicBezTo>
                    <a:pt x="172" y="97"/>
                    <a:pt x="169" y="98"/>
                    <a:pt x="168" y="96"/>
                  </a:cubicBezTo>
                  <a:cubicBezTo>
                    <a:pt x="165" y="95"/>
                    <a:pt x="162" y="93"/>
                    <a:pt x="161" y="93"/>
                  </a:cubicBezTo>
                  <a:cubicBezTo>
                    <a:pt x="160" y="92"/>
                    <a:pt x="157" y="89"/>
                    <a:pt x="155" y="89"/>
                  </a:cubicBezTo>
                  <a:cubicBezTo>
                    <a:pt x="154" y="88"/>
                    <a:pt x="153" y="87"/>
                    <a:pt x="152" y="86"/>
                  </a:cubicBezTo>
                  <a:cubicBezTo>
                    <a:pt x="152" y="86"/>
                    <a:pt x="151" y="87"/>
                    <a:pt x="151" y="88"/>
                  </a:cubicBezTo>
                  <a:cubicBezTo>
                    <a:pt x="150" y="89"/>
                    <a:pt x="148" y="90"/>
                    <a:pt x="147" y="90"/>
                  </a:cubicBezTo>
                  <a:cubicBezTo>
                    <a:pt x="146" y="91"/>
                    <a:pt x="144" y="91"/>
                    <a:pt x="143" y="90"/>
                  </a:cubicBezTo>
                  <a:cubicBezTo>
                    <a:pt x="142" y="90"/>
                    <a:pt x="141" y="88"/>
                    <a:pt x="140" y="88"/>
                  </a:cubicBezTo>
                  <a:cubicBezTo>
                    <a:pt x="140" y="87"/>
                    <a:pt x="138" y="86"/>
                    <a:pt x="137" y="86"/>
                  </a:cubicBezTo>
                  <a:cubicBezTo>
                    <a:pt x="136" y="85"/>
                    <a:pt x="134" y="84"/>
                    <a:pt x="134" y="84"/>
                  </a:cubicBezTo>
                  <a:cubicBezTo>
                    <a:pt x="133" y="84"/>
                    <a:pt x="130" y="83"/>
                    <a:pt x="128" y="83"/>
                  </a:cubicBezTo>
                  <a:cubicBezTo>
                    <a:pt x="127" y="83"/>
                    <a:pt x="125" y="83"/>
                    <a:pt x="124" y="83"/>
                  </a:cubicBezTo>
                  <a:cubicBezTo>
                    <a:pt x="123" y="84"/>
                    <a:pt x="121" y="84"/>
                    <a:pt x="120" y="84"/>
                  </a:cubicBezTo>
                  <a:cubicBezTo>
                    <a:pt x="119" y="84"/>
                    <a:pt x="117" y="84"/>
                    <a:pt x="117" y="83"/>
                  </a:cubicBezTo>
                  <a:cubicBezTo>
                    <a:pt x="117" y="82"/>
                    <a:pt x="116" y="81"/>
                    <a:pt x="115" y="80"/>
                  </a:cubicBezTo>
                  <a:cubicBezTo>
                    <a:pt x="115" y="79"/>
                    <a:pt x="113" y="79"/>
                    <a:pt x="112" y="79"/>
                  </a:cubicBezTo>
                  <a:cubicBezTo>
                    <a:pt x="111" y="78"/>
                    <a:pt x="109" y="78"/>
                    <a:pt x="109" y="77"/>
                  </a:cubicBezTo>
                  <a:cubicBezTo>
                    <a:pt x="108" y="77"/>
                    <a:pt x="107" y="76"/>
                    <a:pt x="106" y="75"/>
                  </a:cubicBezTo>
                  <a:cubicBezTo>
                    <a:pt x="105" y="75"/>
                    <a:pt x="104" y="74"/>
                    <a:pt x="104" y="74"/>
                  </a:cubicBezTo>
                  <a:cubicBezTo>
                    <a:pt x="103" y="73"/>
                    <a:pt x="102" y="72"/>
                    <a:pt x="102" y="71"/>
                  </a:cubicBezTo>
                  <a:cubicBezTo>
                    <a:pt x="101" y="71"/>
                    <a:pt x="100" y="70"/>
                    <a:pt x="99" y="70"/>
                  </a:cubicBezTo>
                  <a:cubicBezTo>
                    <a:pt x="98" y="70"/>
                    <a:pt x="96" y="69"/>
                    <a:pt x="95" y="69"/>
                  </a:cubicBezTo>
                  <a:cubicBezTo>
                    <a:pt x="94" y="69"/>
                    <a:pt x="92" y="69"/>
                    <a:pt x="91" y="69"/>
                  </a:cubicBezTo>
                  <a:cubicBezTo>
                    <a:pt x="91" y="69"/>
                    <a:pt x="91" y="69"/>
                    <a:pt x="90" y="68"/>
                  </a:cubicBezTo>
                  <a:cubicBezTo>
                    <a:pt x="90" y="67"/>
                    <a:pt x="89" y="67"/>
                    <a:pt x="89" y="66"/>
                  </a:cubicBezTo>
                  <a:cubicBezTo>
                    <a:pt x="88" y="65"/>
                    <a:pt x="87" y="65"/>
                    <a:pt x="86" y="64"/>
                  </a:cubicBezTo>
                  <a:cubicBezTo>
                    <a:pt x="85" y="63"/>
                    <a:pt x="84" y="63"/>
                    <a:pt x="84" y="62"/>
                  </a:cubicBezTo>
                  <a:cubicBezTo>
                    <a:pt x="84" y="61"/>
                    <a:pt x="84" y="60"/>
                    <a:pt x="84" y="60"/>
                  </a:cubicBezTo>
                  <a:cubicBezTo>
                    <a:pt x="84" y="59"/>
                    <a:pt x="84" y="58"/>
                    <a:pt x="85" y="58"/>
                  </a:cubicBezTo>
                  <a:cubicBezTo>
                    <a:pt x="86" y="58"/>
                    <a:pt x="88" y="57"/>
                    <a:pt x="88" y="57"/>
                  </a:cubicBezTo>
                  <a:cubicBezTo>
                    <a:pt x="89" y="57"/>
                    <a:pt x="89" y="56"/>
                    <a:pt x="89" y="56"/>
                  </a:cubicBezTo>
                  <a:cubicBezTo>
                    <a:pt x="89" y="55"/>
                    <a:pt x="89" y="54"/>
                    <a:pt x="89" y="53"/>
                  </a:cubicBezTo>
                  <a:cubicBezTo>
                    <a:pt x="89" y="53"/>
                    <a:pt x="88" y="52"/>
                    <a:pt x="86" y="52"/>
                  </a:cubicBezTo>
                  <a:cubicBezTo>
                    <a:pt x="85" y="52"/>
                    <a:pt x="84" y="52"/>
                    <a:pt x="83" y="51"/>
                  </a:cubicBezTo>
                  <a:cubicBezTo>
                    <a:pt x="82" y="50"/>
                    <a:pt x="80" y="49"/>
                    <a:pt x="80" y="48"/>
                  </a:cubicBezTo>
                  <a:cubicBezTo>
                    <a:pt x="80" y="47"/>
                    <a:pt x="78" y="47"/>
                    <a:pt x="77" y="47"/>
                  </a:cubicBezTo>
                  <a:cubicBezTo>
                    <a:pt x="76" y="47"/>
                    <a:pt x="75" y="46"/>
                    <a:pt x="75" y="45"/>
                  </a:cubicBezTo>
                  <a:cubicBezTo>
                    <a:pt x="74" y="45"/>
                    <a:pt x="73" y="44"/>
                    <a:pt x="73" y="43"/>
                  </a:cubicBezTo>
                  <a:cubicBezTo>
                    <a:pt x="72" y="43"/>
                    <a:pt x="71" y="41"/>
                    <a:pt x="71" y="40"/>
                  </a:cubicBezTo>
                  <a:cubicBezTo>
                    <a:pt x="71" y="39"/>
                    <a:pt x="70" y="38"/>
                    <a:pt x="69" y="38"/>
                  </a:cubicBezTo>
                  <a:cubicBezTo>
                    <a:pt x="68" y="37"/>
                    <a:pt x="67" y="37"/>
                    <a:pt x="66" y="36"/>
                  </a:cubicBezTo>
                  <a:cubicBezTo>
                    <a:pt x="65" y="36"/>
                    <a:pt x="64" y="35"/>
                    <a:pt x="63" y="35"/>
                  </a:cubicBezTo>
                  <a:cubicBezTo>
                    <a:pt x="63" y="34"/>
                    <a:pt x="62" y="34"/>
                    <a:pt x="62" y="33"/>
                  </a:cubicBezTo>
                  <a:cubicBezTo>
                    <a:pt x="61" y="32"/>
                    <a:pt x="60" y="30"/>
                    <a:pt x="60" y="29"/>
                  </a:cubicBezTo>
                  <a:cubicBezTo>
                    <a:pt x="59" y="28"/>
                    <a:pt x="58" y="27"/>
                    <a:pt x="56" y="26"/>
                  </a:cubicBezTo>
                  <a:cubicBezTo>
                    <a:pt x="55" y="26"/>
                    <a:pt x="54" y="26"/>
                    <a:pt x="53" y="26"/>
                  </a:cubicBezTo>
                  <a:cubicBezTo>
                    <a:pt x="53" y="27"/>
                    <a:pt x="53" y="28"/>
                    <a:pt x="53" y="29"/>
                  </a:cubicBezTo>
                  <a:cubicBezTo>
                    <a:pt x="53" y="30"/>
                    <a:pt x="54" y="32"/>
                    <a:pt x="54" y="33"/>
                  </a:cubicBezTo>
                  <a:cubicBezTo>
                    <a:pt x="55" y="35"/>
                    <a:pt x="55" y="36"/>
                    <a:pt x="55" y="37"/>
                  </a:cubicBezTo>
                  <a:cubicBezTo>
                    <a:pt x="55" y="38"/>
                    <a:pt x="54" y="40"/>
                    <a:pt x="54" y="40"/>
                  </a:cubicBezTo>
                  <a:cubicBezTo>
                    <a:pt x="53" y="41"/>
                    <a:pt x="51" y="41"/>
                    <a:pt x="50" y="41"/>
                  </a:cubicBezTo>
                  <a:cubicBezTo>
                    <a:pt x="49" y="41"/>
                    <a:pt x="47" y="40"/>
                    <a:pt x="47" y="39"/>
                  </a:cubicBezTo>
                  <a:cubicBezTo>
                    <a:pt x="46" y="39"/>
                    <a:pt x="46" y="38"/>
                    <a:pt x="45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2" y="37"/>
                    <a:pt x="40" y="37"/>
                    <a:pt x="39" y="38"/>
                  </a:cubicBezTo>
                  <a:cubicBezTo>
                    <a:pt x="38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8"/>
                  </a:cubicBezTo>
                  <a:cubicBezTo>
                    <a:pt x="35" y="38"/>
                    <a:pt x="35" y="37"/>
                    <a:pt x="34" y="36"/>
                  </a:cubicBezTo>
                  <a:cubicBezTo>
                    <a:pt x="34" y="35"/>
                    <a:pt x="34" y="33"/>
                    <a:pt x="33" y="33"/>
                  </a:cubicBezTo>
                  <a:cubicBezTo>
                    <a:pt x="33" y="32"/>
                    <a:pt x="32" y="30"/>
                    <a:pt x="32" y="29"/>
                  </a:cubicBezTo>
                  <a:cubicBezTo>
                    <a:pt x="32" y="28"/>
                    <a:pt x="32" y="27"/>
                    <a:pt x="32" y="26"/>
                  </a:cubicBezTo>
                  <a:cubicBezTo>
                    <a:pt x="32" y="25"/>
                    <a:pt x="32" y="23"/>
                    <a:pt x="32" y="22"/>
                  </a:cubicBezTo>
                  <a:cubicBezTo>
                    <a:pt x="33" y="22"/>
                    <a:pt x="34" y="21"/>
                    <a:pt x="35" y="19"/>
                  </a:cubicBezTo>
                  <a:cubicBezTo>
                    <a:pt x="35" y="18"/>
                    <a:pt x="35" y="17"/>
                    <a:pt x="36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3"/>
                    <a:pt x="40" y="12"/>
                    <a:pt x="40" y="11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8"/>
                    <a:pt x="41" y="7"/>
                    <a:pt x="40" y="7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6" y="5"/>
                    <a:pt x="34" y="5"/>
                    <a:pt x="34" y="5"/>
                  </a:cubicBezTo>
                  <a:cubicBezTo>
                    <a:pt x="33" y="4"/>
                    <a:pt x="32" y="3"/>
                    <a:pt x="32" y="2"/>
                  </a:cubicBezTo>
                  <a:cubicBezTo>
                    <a:pt x="31" y="2"/>
                    <a:pt x="30" y="1"/>
                    <a:pt x="30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24" y="4"/>
                    <a:pt x="22" y="7"/>
                    <a:pt x="21" y="8"/>
                  </a:cubicBezTo>
                  <a:cubicBezTo>
                    <a:pt x="20" y="9"/>
                    <a:pt x="18" y="12"/>
                    <a:pt x="17" y="13"/>
                  </a:cubicBezTo>
                  <a:cubicBezTo>
                    <a:pt x="16" y="14"/>
                    <a:pt x="13" y="15"/>
                    <a:pt x="12" y="17"/>
                  </a:cubicBezTo>
                  <a:cubicBezTo>
                    <a:pt x="11" y="18"/>
                    <a:pt x="9" y="21"/>
                    <a:pt x="7" y="23"/>
                  </a:cubicBezTo>
                  <a:cubicBezTo>
                    <a:pt x="5" y="25"/>
                    <a:pt x="3" y="28"/>
                    <a:pt x="2" y="32"/>
                  </a:cubicBezTo>
                  <a:cubicBezTo>
                    <a:pt x="1" y="34"/>
                    <a:pt x="0" y="38"/>
                    <a:pt x="0" y="41"/>
                  </a:cubicBezTo>
                  <a:cubicBezTo>
                    <a:pt x="1" y="44"/>
                    <a:pt x="1" y="48"/>
                    <a:pt x="1" y="49"/>
                  </a:cubicBezTo>
                  <a:cubicBezTo>
                    <a:pt x="2" y="50"/>
                    <a:pt x="2" y="54"/>
                    <a:pt x="2" y="56"/>
                  </a:cubicBezTo>
                  <a:cubicBezTo>
                    <a:pt x="2" y="59"/>
                    <a:pt x="1" y="62"/>
                    <a:pt x="1" y="65"/>
                  </a:cubicBezTo>
                  <a:cubicBezTo>
                    <a:pt x="0" y="66"/>
                    <a:pt x="1" y="70"/>
                    <a:pt x="1" y="72"/>
                  </a:cubicBezTo>
                  <a:cubicBezTo>
                    <a:pt x="2" y="74"/>
                    <a:pt x="4" y="77"/>
                    <a:pt x="4" y="79"/>
                  </a:cubicBezTo>
                  <a:cubicBezTo>
                    <a:pt x="5" y="81"/>
                    <a:pt x="6" y="82"/>
                    <a:pt x="6" y="82"/>
                  </a:cubicBezTo>
                  <a:cubicBezTo>
                    <a:pt x="6" y="82"/>
                    <a:pt x="7" y="84"/>
                    <a:pt x="8" y="85"/>
                  </a:cubicBezTo>
                  <a:cubicBezTo>
                    <a:pt x="9" y="86"/>
                    <a:pt x="9" y="90"/>
                    <a:pt x="9" y="93"/>
                  </a:cubicBezTo>
                  <a:cubicBezTo>
                    <a:pt x="9" y="96"/>
                    <a:pt x="9" y="98"/>
                    <a:pt x="9" y="98"/>
                  </a:cubicBezTo>
                  <a:cubicBezTo>
                    <a:pt x="9" y="98"/>
                    <a:pt x="10" y="99"/>
                    <a:pt x="12" y="101"/>
                  </a:cubicBezTo>
                  <a:cubicBezTo>
                    <a:pt x="14" y="102"/>
                    <a:pt x="16" y="106"/>
                    <a:pt x="17" y="106"/>
                  </a:cubicBezTo>
                  <a:cubicBezTo>
                    <a:pt x="17" y="108"/>
                    <a:pt x="18" y="111"/>
                    <a:pt x="18" y="111"/>
                  </a:cubicBezTo>
                  <a:cubicBezTo>
                    <a:pt x="18" y="112"/>
                    <a:pt x="19" y="114"/>
                    <a:pt x="19" y="115"/>
                  </a:cubicBezTo>
                  <a:cubicBezTo>
                    <a:pt x="20" y="116"/>
                    <a:pt x="20" y="117"/>
                    <a:pt x="19" y="118"/>
                  </a:cubicBezTo>
                  <a:cubicBezTo>
                    <a:pt x="19" y="120"/>
                    <a:pt x="18" y="122"/>
                    <a:pt x="17" y="123"/>
                  </a:cubicBezTo>
                  <a:cubicBezTo>
                    <a:pt x="17" y="125"/>
                    <a:pt x="17" y="128"/>
                    <a:pt x="17" y="130"/>
                  </a:cubicBezTo>
                  <a:cubicBezTo>
                    <a:pt x="17" y="132"/>
                    <a:pt x="16" y="134"/>
                    <a:pt x="16" y="135"/>
                  </a:cubicBezTo>
                  <a:cubicBezTo>
                    <a:pt x="16" y="137"/>
                    <a:pt x="14" y="138"/>
                    <a:pt x="14" y="139"/>
                  </a:cubicBezTo>
                  <a:cubicBezTo>
                    <a:pt x="13" y="139"/>
                    <a:pt x="11" y="139"/>
                    <a:pt x="9" y="140"/>
                  </a:cubicBezTo>
                  <a:cubicBezTo>
                    <a:pt x="7" y="140"/>
                    <a:pt x="6" y="140"/>
                    <a:pt x="6" y="140"/>
                  </a:cubicBezTo>
                  <a:cubicBezTo>
                    <a:pt x="6" y="140"/>
                    <a:pt x="6" y="140"/>
                    <a:pt x="7" y="142"/>
                  </a:cubicBezTo>
                  <a:cubicBezTo>
                    <a:pt x="7" y="144"/>
                    <a:pt x="8" y="146"/>
                    <a:pt x="8" y="148"/>
                  </a:cubicBezTo>
                  <a:cubicBezTo>
                    <a:pt x="8" y="150"/>
                    <a:pt x="8" y="151"/>
                    <a:pt x="9" y="152"/>
                  </a:cubicBezTo>
                  <a:cubicBezTo>
                    <a:pt x="9" y="154"/>
                    <a:pt x="10" y="156"/>
                    <a:pt x="11" y="157"/>
                  </a:cubicBezTo>
                  <a:cubicBezTo>
                    <a:pt x="12" y="159"/>
                    <a:pt x="14" y="161"/>
                    <a:pt x="16" y="162"/>
                  </a:cubicBezTo>
                  <a:cubicBezTo>
                    <a:pt x="18" y="164"/>
                    <a:pt x="20" y="165"/>
                    <a:pt x="21" y="166"/>
                  </a:cubicBezTo>
                  <a:cubicBezTo>
                    <a:pt x="23" y="167"/>
                    <a:pt x="24" y="169"/>
                    <a:pt x="24" y="170"/>
                  </a:cubicBezTo>
                  <a:cubicBezTo>
                    <a:pt x="24" y="172"/>
                    <a:pt x="23" y="175"/>
                    <a:pt x="22" y="175"/>
                  </a:cubicBezTo>
                  <a:cubicBezTo>
                    <a:pt x="22" y="175"/>
                    <a:pt x="20" y="177"/>
                    <a:pt x="19" y="178"/>
                  </a:cubicBezTo>
                  <a:cubicBezTo>
                    <a:pt x="18" y="179"/>
                    <a:pt x="19" y="180"/>
                    <a:pt x="20" y="181"/>
                  </a:cubicBezTo>
                  <a:cubicBezTo>
                    <a:pt x="22" y="181"/>
                    <a:pt x="22" y="183"/>
                    <a:pt x="21" y="185"/>
                  </a:cubicBezTo>
                  <a:cubicBezTo>
                    <a:pt x="19" y="186"/>
                    <a:pt x="18" y="188"/>
                    <a:pt x="17" y="189"/>
                  </a:cubicBezTo>
                  <a:cubicBezTo>
                    <a:pt x="15" y="190"/>
                    <a:pt x="13" y="193"/>
                    <a:pt x="12" y="193"/>
                  </a:cubicBezTo>
                  <a:cubicBezTo>
                    <a:pt x="11" y="195"/>
                    <a:pt x="13" y="196"/>
                    <a:pt x="15" y="195"/>
                  </a:cubicBezTo>
                  <a:cubicBezTo>
                    <a:pt x="18" y="194"/>
                    <a:pt x="21" y="192"/>
                    <a:pt x="22" y="192"/>
                  </a:cubicBezTo>
                  <a:cubicBezTo>
                    <a:pt x="24" y="190"/>
                    <a:pt x="26" y="189"/>
                    <a:pt x="27" y="189"/>
                  </a:cubicBezTo>
                  <a:cubicBezTo>
                    <a:pt x="28" y="188"/>
                    <a:pt x="31" y="188"/>
                    <a:pt x="33" y="188"/>
                  </a:cubicBezTo>
                  <a:cubicBezTo>
                    <a:pt x="36" y="188"/>
                    <a:pt x="39" y="188"/>
                    <a:pt x="40" y="189"/>
                  </a:cubicBezTo>
                  <a:cubicBezTo>
                    <a:pt x="42" y="189"/>
                    <a:pt x="44" y="189"/>
                    <a:pt x="45" y="188"/>
                  </a:cubicBezTo>
                  <a:cubicBezTo>
                    <a:pt x="47" y="188"/>
                    <a:pt x="49" y="187"/>
                    <a:pt x="50" y="187"/>
                  </a:cubicBezTo>
                  <a:cubicBezTo>
                    <a:pt x="52" y="187"/>
                    <a:pt x="52" y="189"/>
                    <a:pt x="53" y="192"/>
                  </a:cubicBezTo>
                  <a:cubicBezTo>
                    <a:pt x="53" y="193"/>
                    <a:pt x="53" y="195"/>
                    <a:pt x="53" y="195"/>
                  </a:cubicBezTo>
                  <a:cubicBezTo>
                    <a:pt x="53" y="195"/>
                    <a:pt x="55" y="196"/>
                    <a:pt x="58" y="197"/>
                  </a:cubicBezTo>
                  <a:cubicBezTo>
                    <a:pt x="61" y="197"/>
                    <a:pt x="64" y="198"/>
                    <a:pt x="65" y="199"/>
                  </a:cubicBezTo>
                  <a:cubicBezTo>
                    <a:pt x="66" y="200"/>
                    <a:pt x="69" y="200"/>
                    <a:pt x="71" y="200"/>
                  </a:cubicBezTo>
                  <a:cubicBezTo>
                    <a:pt x="73" y="199"/>
                    <a:pt x="77" y="199"/>
                    <a:pt x="78" y="199"/>
                  </a:cubicBezTo>
                  <a:cubicBezTo>
                    <a:pt x="80" y="200"/>
                    <a:pt x="83" y="201"/>
                    <a:pt x="84" y="202"/>
                  </a:cubicBezTo>
                  <a:cubicBezTo>
                    <a:pt x="86" y="203"/>
                    <a:pt x="88" y="204"/>
                    <a:pt x="89" y="205"/>
                  </a:cubicBezTo>
                  <a:cubicBezTo>
                    <a:pt x="91" y="206"/>
                    <a:pt x="92" y="208"/>
                    <a:pt x="93" y="210"/>
                  </a:cubicBezTo>
                  <a:cubicBezTo>
                    <a:pt x="94" y="211"/>
                    <a:pt x="95" y="212"/>
                    <a:pt x="95" y="212"/>
                  </a:cubicBezTo>
                  <a:cubicBezTo>
                    <a:pt x="95" y="212"/>
                    <a:pt x="95" y="214"/>
                    <a:pt x="95" y="216"/>
                  </a:cubicBezTo>
                  <a:cubicBezTo>
                    <a:pt x="95" y="218"/>
                    <a:pt x="95" y="220"/>
                    <a:pt x="95" y="222"/>
                  </a:cubicBezTo>
                  <a:cubicBezTo>
                    <a:pt x="96" y="223"/>
                    <a:pt x="94" y="225"/>
                    <a:pt x="93" y="226"/>
                  </a:cubicBezTo>
                  <a:cubicBezTo>
                    <a:pt x="91" y="228"/>
                    <a:pt x="90" y="229"/>
                    <a:pt x="91" y="230"/>
                  </a:cubicBezTo>
                  <a:cubicBezTo>
                    <a:pt x="91" y="232"/>
                    <a:pt x="91" y="235"/>
                    <a:pt x="90" y="236"/>
                  </a:cubicBezTo>
                  <a:cubicBezTo>
                    <a:pt x="89" y="239"/>
                    <a:pt x="87" y="241"/>
                    <a:pt x="86" y="243"/>
                  </a:cubicBezTo>
                  <a:cubicBezTo>
                    <a:pt x="85" y="245"/>
                    <a:pt x="83" y="247"/>
                    <a:pt x="82" y="249"/>
                  </a:cubicBezTo>
                  <a:cubicBezTo>
                    <a:pt x="81" y="251"/>
                    <a:pt x="80" y="253"/>
                    <a:pt x="80" y="255"/>
                  </a:cubicBezTo>
                  <a:cubicBezTo>
                    <a:pt x="81" y="256"/>
                    <a:pt x="80" y="258"/>
                    <a:pt x="77" y="260"/>
                  </a:cubicBezTo>
                  <a:cubicBezTo>
                    <a:pt x="76" y="261"/>
                    <a:pt x="73" y="263"/>
                    <a:pt x="72" y="263"/>
                  </a:cubicBezTo>
                  <a:cubicBezTo>
                    <a:pt x="71" y="263"/>
                    <a:pt x="68" y="263"/>
                    <a:pt x="65" y="263"/>
                  </a:cubicBezTo>
                  <a:cubicBezTo>
                    <a:pt x="62" y="263"/>
                    <a:pt x="60" y="264"/>
                    <a:pt x="60" y="265"/>
                  </a:cubicBezTo>
                  <a:cubicBezTo>
                    <a:pt x="60" y="267"/>
                    <a:pt x="59" y="268"/>
                    <a:pt x="57" y="268"/>
                  </a:cubicBezTo>
                  <a:cubicBezTo>
                    <a:pt x="55" y="269"/>
                    <a:pt x="54" y="271"/>
                    <a:pt x="55" y="273"/>
                  </a:cubicBezTo>
                  <a:cubicBezTo>
                    <a:pt x="55" y="275"/>
                    <a:pt x="57" y="278"/>
                    <a:pt x="58" y="281"/>
                  </a:cubicBezTo>
                  <a:cubicBezTo>
                    <a:pt x="58" y="283"/>
                    <a:pt x="58" y="288"/>
                    <a:pt x="56" y="289"/>
                  </a:cubicBezTo>
                  <a:cubicBezTo>
                    <a:pt x="54" y="292"/>
                    <a:pt x="53" y="295"/>
                    <a:pt x="52" y="298"/>
                  </a:cubicBezTo>
                  <a:cubicBezTo>
                    <a:pt x="51" y="300"/>
                    <a:pt x="51" y="303"/>
                    <a:pt x="51" y="305"/>
                  </a:cubicBezTo>
                  <a:cubicBezTo>
                    <a:pt x="52" y="306"/>
                    <a:pt x="52" y="310"/>
                    <a:pt x="53" y="312"/>
                  </a:cubicBezTo>
                  <a:cubicBezTo>
                    <a:pt x="53" y="314"/>
                    <a:pt x="53" y="317"/>
                    <a:pt x="53" y="319"/>
                  </a:cubicBezTo>
                  <a:cubicBezTo>
                    <a:pt x="52" y="321"/>
                    <a:pt x="53" y="322"/>
                    <a:pt x="55" y="323"/>
                  </a:cubicBezTo>
                  <a:cubicBezTo>
                    <a:pt x="56" y="323"/>
                    <a:pt x="57" y="326"/>
                    <a:pt x="58" y="328"/>
                  </a:cubicBezTo>
                  <a:cubicBezTo>
                    <a:pt x="58" y="330"/>
                    <a:pt x="60" y="331"/>
                    <a:pt x="63" y="330"/>
                  </a:cubicBezTo>
                  <a:cubicBezTo>
                    <a:pt x="66" y="329"/>
                    <a:pt x="69" y="329"/>
                    <a:pt x="72" y="329"/>
                  </a:cubicBezTo>
                  <a:cubicBezTo>
                    <a:pt x="74" y="330"/>
                    <a:pt x="77" y="331"/>
                    <a:pt x="78" y="333"/>
                  </a:cubicBezTo>
                  <a:cubicBezTo>
                    <a:pt x="79" y="334"/>
                    <a:pt x="81" y="334"/>
                    <a:pt x="83" y="334"/>
                  </a:cubicBezTo>
                  <a:cubicBezTo>
                    <a:pt x="84" y="333"/>
                    <a:pt x="86" y="332"/>
                    <a:pt x="87" y="330"/>
                  </a:cubicBezTo>
                  <a:cubicBezTo>
                    <a:pt x="88" y="329"/>
                    <a:pt x="89" y="327"/>
                    <a:pt x="90" y="326"/>
                  </a:cubicBezTo>
                  <a:cubicBezTo>
                    <a:pt x="91" y="324"/>
                    <a:pt x="90" y="321"/>
                    <a:pt x="90" y="321"/>
                  </a:cubicBezTo>
                  <a:cubicBezTo>
                    <a:pt x="89" y="319"/>
                    <a:pt x="88" y="316"/>
                    <a:pt x="86" y="316"/>
                  </a:cubicBezTo>
                  <a:cubicBezTo>
                    <a:pt x="85" y="314"/>
                    <a:pt x="82" y="313"/>
                    <a:pt x="81" y="313"/>
                  </a:cubicBezTo>
                  <a:cubicBezTo>
                    <a:pt x="80" y="312"/>
                    <a:pt x="78" y="311"/>
                    <a:pt x="78" y="309"/>
                  </a:cubicBezTo>
                  <a:cubicBezTo>
                    <a:pt x="78" y="307"/>
                    <a:pt x="78" y="304"/>
                    <a:pt x="78" y="303"/>
                  </a:cubicBezTo>
                  <a:cubicBezTo>
                    <a:pt x="77" y="302"/>
                    <a:pt x="76" y="299"/>
                    <a:pt x="76" y="297"/>
                  </a:cubicBezTo>
                  <a:cubicBezTo>
                    <a:pt x="75" y="294"/>
                    <a:pt x="73" y="290"/>
                    <a:pt x="72" y="287"/>
                  </a:cubicBezTo>
                  <a:cubicBezTo>
                    <a:pt x="70" y="285"/>
                    <a:pt x="70" y="281"/>
                    <a:pt x="69" y="278"/>
                  </a:cubicBezTo>
                  <a:cubicBezTo>
                    <a:pt x="69" y="276"/>
                    <a:pt x="70" y="274"/>
                    <a:pt x="72" y="273"/>
                  </a:cubicBezTo>
                  <a:cubicBezTo>
                    <a:pt x="74" y="272"/>
                    <a:pt x="76" y="272"/>
                    <a:pt x="77" y="273"/>
                  </a:cubicBezTo>
                  <a:cubicBezTo>
                    <a:pt x="78" y="274"/>
                    <a:pt x="80" y="273"/>
                    <a:pt x="80" y="270"/>
                  </a:cubicBezTo>
                  <a:cubicBezTo>
                    <a:pt x="80" y="268"/>
                    <a:pt x="82" y="266"/>
                    <a:pt x="84" y="266"/>
                  </a:cubicBezTo>
                  <a:cubicBezTo>
                    <a:pt x="86" y="267"/>
                    <a:pt x="88" y="268"/>
                    <a:pt x="89" y="269"/>
                  </a:cubicBezTo>
                  <a:cubicBezTo>
                    <a:pt x="90" y="270"/>
                    <a:pt x="90" y="272"/>
                    <a:pt x="90" y="273"/>
                  </a:cubicBezTo>
                  <a:cubicBezTo>
                    <a:pt x="90" y="274"/>
                    <a:pt x="88" y="277"/>
                    <a:pt x="87" y="278"/>
                  </a:cubicBezTo>
                  <a:cubicBezTo>
                    <a:pt x="86" y="279"/>
                    <a:pt x="86" y="281"/>
                    <a:pt x="87" y="283"/>
                  </a:cubicBezTo>
                  <a:cubicBezTo>
                    <a:pt x="87" y="284"/>
                    <a:pt x="88" y="284"/>
                    <a:pt x="90" y="283"/>
                  </a:cubicBezTo>
                  <a:cubicBezTo>
                    <a:pt x="91" y="282"/>
                    <a:pt x="94" y="281"/>
                    <a:pt x="95" y="281"/>
                  </a:cubicBezTo>
                  <a:cubicBezTo>
                    <a:pt x="96" y="282"/>
                    <a:pt x="98" y="282"/>
                    <a:pt x="98" y="284"/>
                  </a:cubicBezTo>
                  <a:cubicBezTo>
                    <a:pt x="99" y="286"/>
                    <a:pt x="100" y="287"/>
                    <a:pt x="101" y="286"/>
                  </a:cubicBezTo>
                  <a:cubicBezTo>
                    <a:pt x="102" y="286"/>
                    <a:pt x="104" y="286"/>
                    <a:pt x="105" y="286"/>
                  </a:cubicBezTo>
                  <a:cubicBezTo>
                    <a:pt x="106" y="286"/>
                    <a:pt x="108" y="285"/>
                    <a:pt x="109" y="283"/>
                  </a:cubicBezTo>
                  <a:cubicBezTo>
                    <a:pt x="109" y="282"/>
                    <a:pt x="109" y="280"/>
                    <a:pt x="108" y="279"/>
                  </a:cubicBezTo>
                  <a:cubicBezTo>
                    <a:pt x="108" y="278"/>
                    <a:pt x="109" y="276"/>
                    <a:pt x="111" y="275"/>
                  </a:cubicBezTo>
                  <a:cubicBezTo>
                    <a:pt x="112" y="275"/>
                    <a:pt x="113" y="275"/>
                    <a:pt x="113" y="276"/>
                  </a:cubicBezTo>
                  <a:cubicBezTo>
                    <a:pt x="113" y="278"/>
                    <a:pt x="115" y="280"/>
                    <a:pt x="116" y="279"/>
                  </a:cubicBezTo>
                  <a:cubicBezTo>
                    <a:pt x="118" y="279"/>
                    <a:pt x="118" y="281"/>
                    <a:pt x="116" y="283"/>
                  </a:cubicBezTo>
                  <a:cubicBezTo>
                    <a:pt x="115" y="285"/>
                    <a:pt x="115" y="285"/>
                    <a:pt x="116" y="285"/>
                  </a:cubicBezTo>
                  <a:cubicBezTo>
                    <a:pt x="118" y="285"/>
                    <a:pt x="120" y="285"/>
                    <a:pt x="121" y="284"/>
                  </a:cubicBezTo>
                  <a:cubicBezTo>
                    <a:pt x="122" y="284"/>
                    <a:pt x="123" y="284"/>
                    <a:pt x="124" y="284"/>
                  </a:cubicBezTo>
                  <a:cubicBezTo>
                    <a:pt x="125" y="284"/>
                    <a:pt x="128" y="284"/>
                    <a:pt x="128" y="284"/>
                  </a:cubicBezTo>
                  <a:cubicBezTo>
                    <a:pt x="130" y="285"/>
                    <a:pt x="133" y="285"/>
                    <a:pt x="136" y="285"/>
                  </a:cubicBezTo>
                  <a:cubicBezTo>
                    <a:pt x="137" y="285"/>
                    <a:pt x="138" y="283"/>
                    <a:pt x="138" y="282"/>
                  </a:cubicBezTo>
                  <a:cubicBezTo>
                    <a:pt x="138" y="281"/>
                    <a:pt x="139" y="279"/>
                    <a:pt x="140" y="278"/>
                  </a:cubicBezTo>
                  <a:cubicBezTo>
                    <a:pt x="142" y="278"/>
                    <a:pt x="144" y="276"/>
                    <a:pt x="145" y="275"/>
                  </a:cubicBezTo>
                  <a:cubicBezTo>
                    <a:pt x="146" y="275"/>
                    <a:pt x="149" y="273"/>
                    <a:pt x="150" y="273"/>
                  </a:cubicBezTo>
                  <a:cubicBezTo>
                    <a:pt x="152" y="272"/>
                    <a:pt x="154" y="271"/>
                    <a:pt x="156" y="271"/>
                  </a:cubicBezTo>
                  <a:cubicBezTo>
                    <a:pt x="158" y="270"/>
                    <a:pt x="160" y="271"/>
                    <a:pt x="160" y="272"/>
                  </a:cubicBezTo>
                  <a:cubicBezTo>
                    <a:pt x="161" y="272"/>
                    <a:pt x="162" y="274"/>
                    <a:pt x="162" y="275"/>
                  </a:cubicBezTo>
                  <a:cubicBezTo>
                    <a:pt x="162" y="276"/>
                    <a:pt x="163" y="277"/>
                    <a:pt x="164" y="279"/>
                  </a:cubicBezTo>
                  <a:cubicBezTo>
                    <a:pt x="165" y="281"/>
                    <a:pt x="166" y="282"/>
                    <a:pt x="166" y="283"/>
                  </a:cubicBezTo>
                  <a:cubicBezTo>
                    <a:pt x="166" y="284"/>
                    <a:pt x="164" y="286"/>
                    <a:pt x="162" y="287"/>
                  </a:cubicBezTo>
                  <a:cubicBezTo>
                    <a:pt x="162" y="288"/>
                    <a:pt x="161" y="290"/>
                    <a:pt x="161" y="290"/>
                  </a:cubicBezTo>
                  <a:cubicBezTo>
                    <a:pt x="161" y="291"/>
                    <a:pt x="162" y="292"/>
                    <a:pt x="162" y="292"/>
                  </a:cubicBezTo>
                  <a:cubicBezTo>
                    <a:pt x="163" y="292"/>
                    <a:pt x="166" y="292"/>
                    <a:pt x="168" y="291"/>
                  </a:cubicBezTo>
                  <a:cubicBezTo>
                    <a:pt x="170" y="291"/>
                    <a:pt x="171" y="290"/>
                    <a:pt x="172" y="290"/>
                  </a:cubicBezTo>
                  <a:cubicBezTo>
                    <a:pt x="173" y="291"/>
                    <a:pt x="174" y="291"/>
                    <a:pt x="175" y="290"/>
                  </a:cubicBezTo>
                  <a:cubicBezTo>
                    <a:pt x="176" y="290"/>
                    <a:pt x="177" y="289"/>
                    <a:pt x="178" y="288"/>
                  </a:cubicBezTo>
                  <a:cubicBezTo>
                    <a:pt x="178" y="286"/>
                    <a:pt x="179" y="285"/>
                    <a:pt x="181" y="285"/>
                  </a:cubicBezTo>
                  <a:cubicBezTo>
                    <a:pt x="182" y="285"/>
                    <a:pt x="185" y="285"/>
                    <a:pt x="186" y="284"/>
                  </a:cubicBezTo>
                  <a:cubicBezTo>
                    <a:pt x="187" y="284"/>
                    <a:pt x="187" y="283"/>
                    <a:pt x="188" y="282"/>
                  </a:cubicBezTo>
                  <a:cubicBezTo>
                    <a:pt x="189" y="282"/>
                    <a:pt x="189" y="282"/>
                    <a:pt x="189" y="283"/>
                  </a:cubicBezTo>
                  <a:cubicBezTo>
                    <a:pt x="189" y="284"/>
                    <a:pt x="189" y="284"/>
                    <a:pt x="189" y="285"/>
                  </a:cubicBezTo>
                  <a:cubicBezTo>
                    <a:pt x="189" y="287"/>
                    <a:pt x="189" y="289"/>
                    <a:pt x="188" y="290"/>
                  </a:cubicBezTo>
                  <a:cubicBezTo>
                    <a:pt x="188" y="292"/>
                    <a:pt x="189" y="293"/>
                    <a:pt x="190" y="293"/>
                  </a:cubicBezTo>
                  <a:cubicBezTo>
                    <a:pt x="192" y="293"/>
                    <a:pt x="195" y="294"/>
                    <a:pt x="196" y="294"/>
                  </a:cubicBezTo>
                  <a:cubicBezTo>
                    <a:pt x="197" y="295"/>
                    <a:pt x="200" y="296"/>
                    <a:pt x="202" y="296"/>
                  </a:cubicBezTo>
                  <a:cubicBezTo>
                    <a:pt x="204" y="296"/>
                    <a:pt x="206" y="295"/>
                    <a:pt x="207" y="294"/>
                  </a:cubicBezTo>
                  <a:cubicBezTo>
                    <a:pt x="209" y="294"/>
                    <a:pt x="210" y="291"/>
                    <a:pt x="210" y="290"/>
                  </a:cubicBezTo>
                  <a:cubicBezTo>
                    <a:pt x="210" y="288"/>
                    <a:pt x="212" y="286"/>
                    <a:pt x="212" y="285"/>
                  </a:cubicBezTo>
                  <a:cubicBezTo>
                    <a:pt x="214" y="283"/>
                    <a:pt x="216" y="283"/>
                    <a:pt x="218" y="284"/>
                  </a:cubicBezTo>
                  <a:cubicBezTo>
                    <a:pt x="220" y="284"/>
                    <a:pt x="221" y="284"/>
                    <a:pt x="222" y="284"/>
                  </a:cubicBezTo>
                  <a:cubicBezTo>
                    <a:pt x="224" y="282"/>
                    <a:pt x="226" y="282"/>
                    <a:pt x="227" y="283"/>
                  </a:cubicBezTo>
                  <a:cubicBezTo>
                    <a:pt x="228" y="283"/>
                    <a:pt x="229" y="284"/>
                    <a:pt x="229" y="286"/>
                  </a:cubicBezTo>
                  <a:cubicBezTo>
                    <a:pt x="230" y="287"/>
                    <a:pt x="232" y="288"/>
                    <a:pt x="235" y="289"/>
                  </a:cubicBezTo>
                  <a:cubicBezTo>
                    <a:pt x="237" y="291"/>
                    <a:pt x="241" y="292"/>
                    <a:pt x="244" y="294"/>
                  </a:cubicBezTo>
                  <a:cubicBezTo>
                    <a:pt x="246" y="296"/>
                    <a:pt x="247" y="298"/>
                    <a:pt x="249" y="298"/>
                  </a:cubicBezTo>
                  <a:cubicBezTo>
                    <a:pt x="250" y="299"/>
                    <a:pt x="253" y="300"/>
                    <a:pt x="255" y="300"/>
                  </a:cubicBezTo>
                  <a:cubicBezTo>
                    <a:pt x="256" y="300"/>
                    <a:pt x="260" y="301"/>
                    <a:pt x="261" y="302"/>
                  </a:cubicBezTo>
                  <a:cubicBezTo>
                    <a:pt x="263" y="302"/>
                    <a:pt x="264" y="304"/>
                    <a:pt x="265" y="304"/>
                  </a:cubicBezTo>
                  <a:cubicBezTo>
                    <a:pt x="265" y="305"/>
                    <a:pt x="266" y="307"/>
                    <a:pt x="267" y="309"/>
                  </a:cubicBezTo>
                  <a:cubicBezTo>
                    <a:pt x="268" y="309"/>
                    <a:pt x="270" y="309"/>
                    <a:pt x="272" y="308"/>
                  </a:cubicBezTo>
                  <a:cubicBezTo>
                    <a:pt x="274" y="307"/>
                    <a:pt x="278" y="306"/>
                    <a:pt x="280" y="306"/>
                  </a:cubicBezTo>
                  <a:cubicBezTo>
                    <a:pt x="281" y="306"/>
                    <a:pt x="284" y="306"/>
                    <a:pt x="286" y="306"/>
                  </a:cubicBezTo>
                  <a:cubicBezTo>
                    <a:pt x="287" y="306"/>
                    <a:pt x="289" y="307"/>
                    <a:pt x="290" y="308"/>
                  </a:cubicBezTo>
                  <a:cubicBezTo>
                    <a:pt x="291" y="308"/>
                    <a:pt x="293" y="310"/>
                    <a:pt x="294" y="311"/>
                  </a:cubicBezTo>
                  <a:cubicBezTo>
                    <a:pt x="294" y="312"/>
                    <a:pt x="294" y="314"/>
                    <a:pt x="292" y="315"/>
                  </a:cubicBezTo>
                  <a:cubicBezTo>
                    <a:pt x="291" y="315"/>
                    <a:pt x="290" y="317"/>
                    <a:pt x="290" y="319"/>
                  </a:cubicBezTo>
                  <a:cubicBezTo>
                    <a:pt x="290" y="320"/>
                    <a:pt x="291" y="322"/>
                    <a:pt x="291" y="323"/>
                  </a:cubicBezTo>
                  <a:cubicBezTo>
                    <a:pt x="292" y="325"/>
                    <a:pt x="292" y="327"/>
                    <a:pt x="292" y="328"/>
                  </a:cubicBezTo>
                  <a:cubicBezTo>
                    <a:pt x="291" y="329"/>
                    <a:pt x="291" y="332"/>
                    <a:pt x="290" y="334"/>
                  </a:cubicBezTo>
                  <a:cubicBezTo>
                    <a:pt x="289" y="336"/>
                    <a:pt x="290" y="338"/>
                    <a:pt x="292" y="340"/>
                  </a:cubicBezTo>
                  <a:cubicBezTo>
                    <a:pt x="292" y="342"/>
                    <a:pt x="295" y="344"/>
                    <a:pt x="296" y="346"/>
                  </a:cubicBezTo>
                  <a:cubicBezTo>
                    <a:pt x="297" y="347"/>
                    <a:pt x="301" y="348"/>
                    <a:pt x="302" y="348"/>
                  </a:cubicBezTo>
                  <a:cubicBezTo>
                    <a:pt x="305" y="348"/>
                    <a:pt x="309" y="348"/>
                    <a:pt x="310" y="348"/>
                  </a:cubicBezTo>
                  <a:cubicBezTo>
                    <a:pt x="312" y="348"/>
                    <a:pt x="314" y="347"/>
                    <a:pt x="315" y="346"/>
                  </a:cubicBezTo>
                  <a:cubicBezTo>
                    <a:pt x="317" y="345"/>
                    <a:pt x="318" y="344"/>
                    <a:pt x="318" y="342"/>
                  </a:cubicBezTo>
                  <a:cubicBezTo>
                    <a:pt x="319" y="340"/>
                    <a:pt x="321" y="339"/>
                    <a:pt x="323" y="338"/>
                  </a:cubicBezTo>
                  <a:cubicBezTo>
                    <a:pt x="324" y="337"/>
                    <a:pt x="325" y="337"/>
                    <a:pt x="325" y="337"/>
                  </a:cubicBezTo>
                  <a:cubicBezTo>
                    <a:pt x="325" y="337"/>
                    <a:pt x="325" y="335"/>
                    <a:pt x="325" y="332"/>
                  </a:cubicBezTo>
                  <a:cubicBezTo>
                    <a:pt x="325" y="331"/>
                    <a:pt x="325" y="328"/>
                    <a:pt x="325" y="327"/>
                  </a:cubicBezTo>
                  <a:cubicBezTo>
                    <a:pt x="325" y="325"/>
                    <a:pt x="324" y="322"/>
                    <a:pt x="324" y="322"/>
                  </a:cubicBezTo>
                  <a:cubicBezTo>
                    <a:pt x="324" y="320"/>
                    <a:pt x="326" y="317"/>
                    <a:pt x="328" y="316"/>
                  </a:cubicBezTo>
                  <a:cubicBezTo>
                    <a:pt x="328" y="316"/>
                    <a:pt x="328" y="316"/>
                    <a:pt x="329" y="316"/>
                  </a:cubicBezTo>
                  <a:cubicBezTo>
                    <a:pt x="330" y="315"/>
                    <a:pt x="331" y="314"/>
                    <a:pt x="331" y="313"/>
                  </a:cubicBezTo>
                  <a:cubicBezTo>
                    <a:pt x="331" y="311"/>
                    <a:pt x="331" y="310"/>
                    <a:pt x="331" y="307"/>
                  </a:cubicBezTo>
                  <a:cubicBezTo>
                    <a:pt x="331" y="305"/>
                    <a:pt x="330" y="303"/>
                    <a:pt x="329" y="302"/>
                  </a:cubicBezTo>
                  <a:cubicBezTo>
                    <a:pt x="328" y="300"/>
                    <a:pt x="325" y="300"/>
                    <a:pt x="324" y="299"/>
                  </a:cubicBezTo>
                  <a:cubicBezTo>
                    <a:pt x="323" y="298"/>
                    <a:pt x="321" y="296"/>
                    <a:pt x="321" y="295"/>
                  </a:cubicBezTo>
                  <a:cubicBezTo>
                    <a:pt x="321" y="294"/>
                    <a:pt x="321" y="291"/>
                    <a:pt x="321" y="289"/>
                  </a:cubicBezTo>
                  <a:cubicBezTo>
                    <a:pt x="321" y="287"/>
                    <a:pt x="321" y="284"/>
                    <a:pt x="322" y="281"/>
                  </a:cubicBezTo>
                  <a:cubicBezTo>
                    <a:pt x="323" y="279"/>
                    <a:pt x="325" y="276"/>
                    <a:pt x="326" y="275"/>
                  </a:cubicBezTo>
                  <a:cubicBezTo>
                    <a:pt x="327" y="274"/>
                    <a:pt x="329" y="272"/>
                    <a:pt x="331" y="272"/>
                  </a:cubicBezTo>
                  <a:cubicBezTo>
                    <a:pt x="333" y="271"/>
                    <a:pt x="336" y="269"/>
                    <a:pt x="339" y="268"/>
                  </a:cubicBezTo>
                  <a:cubicBezTo>
                    <a:pt x="341" y="266"/>
                    <a:pt x="344" y="264"/>
                    <a:pt x="345" y="264"/>
                  </a:cubicBezTo>
                  <a:cubicBezTo>
                    <a:pt x="347" y="262"/>
                    <a:pt x="349" y="260"/>
                    <a:pt x="351" y="259"/>
                  </a:cubicBezTo>
                  <a:cubicBezTo>
                    <a:pt x="353" y="258"/>
                    <a:pt x="355" y="255"/>
                    <a:pt x="357" y="254"/>
                  </a:cubicBezTo>
                  <a:cubicBezTo>
                    <a:pt x="358" y="252"/>
                    <a:pt x="361" y="251"/>
                    <a:pt x="363" y="251"/>
                  </a:cubicBezTo>
                  <a:cubicBezTo>
                    <a:pt x="365" y="250"/>
                    <a:pt x="367" y="251"/>
                    <a:pt x="368" y="252"/>
                  </a:cubicBezTo>
                  <a:cubicBezTo>
                    <a:pt x="369" y="252"/>
                    <a:pt x="370" y="252"/>
                    <a:pt x="371" y="250"/>
                  </a:cubicBezTo>
                  <a:cubicBezTo>
                    <a:pt x="372" y="249"/>
                    <a:pt x="373" y="248"/>
                    <a:pt x="374" y="248"/>
                  </a:cubicBezTo>
                  <a:cubicBezTo>
                    <a:pt x="375" y="248"/>
                    <a:pt x="377" y="248"/>
                    <a:pt x="378" y="248"/>
                  </a:cubicBezTo>
                  <a:cubicBezTo>
                    <a:pt x="379" y="248"/>
                    <a:pt x="382" y="248"/>
                    <a:pt x="383" y="247"/>
                  </a:cubicBezTo>
                  <a:cubicBezTo>
                    <a:pt x="384" y="247"/>
                    <a:pt x="386" y="245"/>
                    <a:pt x="386" y="244"/>
                  </a:cubicBezTo>
                  <a:cubicBezTo>
                    <a:pt x="386" y="242"/>
                    <a:pt x="384" y="241"/>
                    <a:pt x="383" y="241"/>
                  </a:cubicBezTo>
                  <a:cubicBezTo>
                    <a:pt x="382" y="240"/>
                    <a:pt x="379" y="238"/>
                    <a:pt x="377" y="238"/>
                  </a:cubicBezTo>
                  <a:cubicBezTo>
                    <a:pt x="375" y="238"/>
                    <a:pt x="372" y="236"/>
                    <a:pt x="370" y="235"/>
                  </a:cubicBezTo>
                  <a:cubicBezTo>
                    <a:pt x="367" y="234"/>
                    <a:pt x="365" y="233"/>
                    <a:pt x="364" y="231"/>
                  </a:cubicBezTo>
                  <a:cubicBezTo>
                    <a:pt x="363" y="229"/>
                    <a:pt x="361" y="228"/>
                    <a:pt x="360" y="228"/>
                  </a:cubicBezTo>
                  <a:cubicBezTo>
                    <a:pt x="359" y="228"/>
                    <a:pt x="357" y="226"/>
                    <a:pt x="356" y="224"/>
                  </a:cubicBezTo>
                  <a:cubicBezTo>
                    <a:pt x="356" y="222"/>
                    <a:pt x="356" y="219"/>
                    <a:pt x="358" y="219"/>
                  </a:cubicBezTo>
                  <a:cubicBezTo>
                    <a:pt x="360" y="219"/>
                    <a:pt x="362" y="217"/>
                    <a:pt x="362" y="216"/>
                  </a:cubicBezTo>
                  <a:cubicBezTo>
                    <a:pt x="363" y="214"/>
                    <a:pt x="363" y="213"/>
                    <a:pt x="361" y="212"/>
                  </a:cubicBezTo>
                  <a:cubicBezTo>
                    <a:pt x="360" y="210"/>
                    <a:pt x="358" y="209"/>
                    <a:pt x="356" y="209"/>
                  </a:cubicBezTo>
                  <a:cubicBezTo>
                    <a:pt x="354" y="209"/>
                    <a:pt x="353" y="208"/>
                    <a:pt x="353" y="207"/>
                  </a:cubicBezTo>
                  <a:cubicBezTo>
                    <a:pt x="353" y="205"/>
                    <a:pt x="353" y="204"/>
                    <a:pt x="354" y="204"/>
                  </a:cubicBezTo>
                  <a:cubicBezTo>
                    <a:pt x="354" y="204"/>
                    <a:pt x="356" y="203"/>
                    <a:pt x="357" y="202"/>
                  </a:cubicBezTo>
                  <a:cubicBezTo>
                    <a:pt x="358" y="200"/>
                    <a:pt x="361" y="198"/>
                    <a:pt x="362" y="198"/>
                  </a:cubicBezTo>
                  <a:cubicBezTo>
                    <a:pt x="363" y="197"/>
                    <a:pt x="365" y="197"/>
                    <a:pt x="367" y="197"/>
                  </a:cubicBezTo>
                  <a:cubicBezTo>
                    <a:pt x="369" y="198"/>
                    <a:pt x="370" y="198"/>
                    <a:pt x="372" y="197"/>
                  </a:cubicBezTo>
                  <a:cubicBezTo>
                    <a:pt x="374" y="197"/>
                    <a:pt x="374" y="195"/>
                    <a:pt x="372" y="194"/>
                  </a:cubicBezTo>
                  <a:cubicBezTo>
                    <a:pt x="370" y="192"/>
                    <a:pt x="369" y="190"/>
                    <a:pt x="368" y="190"/>
                  </a:cubicBezTo>
                  <a:cubicBezTo>
                    <a:pt x="368" y="190"/>
                    <a:pt x="366" y="188"/>
                    <a:pt x="364" y="186"/>
                  </a:cubicBezTo>
                  <a:cubicBezTo>
                    <a:pt x="362" y="185"/>
                    <a:pt x="360" y="182"/>
                    <a:pt x="359" y="181"/>
                  </a:cubicBezTo>
                  <a:cubicBezTo>
                    <a:pt x="357" y="180"/>
                    <a:pt x="354" y="178"/>
                    <a:pt x="353" y="176"/>
                  </a:cubicBezTo>
                  <a:cubicBezTo>
                    <a:pt x="351" y="175"/>
                    <a:pt x="350" y="172"/>
                    <a:pt x="350" y="171"/>
                  </a:cubicBezTo>
                  <a:cubicBezTo>
                    <a:pt x="350" y="170"/>
                    <a:pt x="350" y="167"/>
                    <a:pt x="349" y="166"/>
                  </a:cubicBezTo>
                  <a:cubicBezTo>
                    <a:pt x="349" y="166"/>
                    <a:pt x="347" y="163"/>
                    <a:pt x="346" y="161"/>
                  </a:cubicBezTo>
                  <a:cubicBezTo>
                    <a:pt x="345" y="160"/>
                    <a:pt x="344" y="158"/>
                    <a:pt x="344" y="158"/>
                  </a:cubicBezTo>
                  <a:cubicBezTo>
                    <a:pt x="344" y="158"/>
                    <a:pt x="343" y="159"/>
                    <a:pt x="341" y="159"/>
                  </a:cubicBezTo>
                  <a:cubicBezTo>
                    <a:pt x="341" y="159"/>
                    <a:pt x="338" y="159"/>
                    <a:pt x="336" y="15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595C24A0-85BD-A74C-9756-CCF3AF0A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505" y="1623858"/>
              <a:ext cx="857026" cy="562423"/>
            </a:xfrm>
            <a:custGeom>
              <a:avLst/>
              <a:gdLst/>
              <a:ahLst/>
              <a:cxnLst>
                <a:cxn ang="0">
                  <a:pos x="470" y="116"/>
                </a:cxn>
                <a:cxn ang="0">
                  <a:pos x="437" y="107"/>
                </a:cxn>
                <a:cxn ang="0">
                  <a:pos x="399" y="89"/>
                </a:cxn>
                <a:cxn ang="0">
                  <a:pos x="367" y="98"/>
                </a:cxn>
                <a:cxn ang="0">
                  <a:pos x="354" y="93"/>
                </a:cxn>
                <a:cxn ang="0">
                  <a:pos x="342" y="88"/>
                </a:cxn>
                <a:cxn ang="0">
                  <a:pos x="316" y="83"/>
                </a:cxn>
                <a:cxn ang="0">
                  <a:pos x="292" y="88"/>
                </a:cxn>
                <a:cxn ang="0">
                  <a:pos x="277" y="91"/>
                </a:cxn>
                <a:cxn ang="0">
                  <a:pos x="265" y="74"/>
                </a:cxn>
                <a:cxn ang="0">
                  <a:pos x="252" y="102"/>
                </a:cxn>
                <a:cxn ang="0">
                  <a:pos x="263" y="135"/>
                </a:cxn>
                <a:cxn ang="0">
                  <a:pos x="229" y="124"/>
                </a:cxn>
                <a:cxn ang="0">
                  <a:pos x="233" y="73"/>
                </a:cxn>
                <a:cxn ang="0">
                  <a:pos x="262" y="48"/>
                </a:cxn>
                <a:cxn ang="0">
                  <a:pos x="269" y="15"/>
                </a:cxn>
                <a:cxn ang="0">
                  <a:pos x="230" y="0"/>
                </a:cxn>
                <a:cxn ang="0">
                  <a:pos x="201" y="18"/>
                </a:cxn>
                <a:cxn ang="0">
                  <a:pos x="159" y="41"/>
                </a:cxn>
                <a:cxn ang="0">
                  <a:pos x="150" y="77"/>
                </a:cxn>
                <a:cxn ang="0">
                  <a:pos x="182" y="90"/>
                </a:cxn>
                <a:cxn ang="0">
                  <a:pos x="161" y="114"/>
                </a:cxn>
                <a:cxn ang="0">
                  <a:pos x="154" y="140"/>
                </a:cxn>
                <a:cxn ang="0">
                  <a:pos x="129" y="138"/>
                </a:cxn>
                <a:cxn ang="0">
                  <a:pos x="100" y="158"/>
                </a:cxn>
                <a:cxn ang="0">
                  <a:pos x="89" y="150"/>
                </a:cxn>
                <a:cxn ang="0">
                  <a:pos x="102" y="115"/>
                </a:cxn>
                <a:cxn ang="0">
                  <a:pos x="69" y="103"/>
                </a:cxn>
                <a:cxn ang="0">
                  <a:pos x="73" y="93"/>
                </a:cxn>
                <a:cxn ang="0">
                  <a:pos x="56" y="112"/>
                </a:cxn>
                <a:cxn ang="0">
                  <a:pos x="44" y="134"/>
                </a:cxn>
                <a:cxn ang="0">
                  <a:pos x="51" y="171"/>
                </a:cxn>
                <a:cxn ang="0">
                  <a:pos x="37" y="197"/>
                </a:cxn>
                <a:cxn ang="0">
                  <a:pos x="23" y="213"/>
                </a:cxn>
                <a:cxn ang="0">
                  <a:pos x="10" y="237"/>
                </a:cxn>
                <a:cxn ang="0">
                  <a:pos x="7" y="256"/>
                </a:cxn>
                <a:cxn ang="0">
                  <a:pos x="37" y="280"/>
                </a:cxn>
                <a:cxn ang="0">
                  <a:pos x="85" y="294"/>
                </a:cxn>
                <a:cxn ang="0">
                  <a:pos x="119" y="311"/>
                </a:cxn>
                <a:cxn ang="0">
                  <a:pos x="147" y="286"/>
                </a:cxn>
                <a:cxn ang="0">
                  <a:pos x="188" y="284"/>
                </a:cxn>
                <a:cxn ang="0">
                  <a:pos x="227" y="285"/>
                </a:cxn>
                <a:cxn ang="0">
                  <a:pos x="276" y="282"/>
                </a:cxn>
                <a:cxn ang="0">
                  <a:pos x="319" y="285"/>
                </a:cxn>
                <a:cxn ang="0">
                  <a:pos x="356" y="298"/>
                </a:cxn>
                <a:cxn ang="0">
                  <a:pos x="363" y="276"/>
                </a:cxn>
                <a:cxn ang="0">
                  <a:pos x="377" y="251"/>
                </a:cxn>
                <a:cxn ang="0">
                  <a:pos x="392" y="239"/>
                </a:cxn>
                <a:cxn ang="0">
                  <a:pos x="416" y="223"/>
                </a:cxn>
                <a:cxn ang="0">
                  <a:pos x="435" y="200"/>
                </a:cxn>
                <a:cxn ang="0">
                  <a:pos x="421" y="181"/>
                </a:cxn>
                <a:cxn ang="0">
                  <a:pos x="409" y="170"/>
                </a:cxn>
                <a:cxn ang="0">
                  <a:pos x="421" y="163"/>
                </a:cxn>
                <a:cxn ang="0">
                  <a:pos x="459" y="163"/>
                </a:cxn>
              </a:cxnLst>
              <a:rect l="0" t="0" r="r" b="b"/>
              <a:pathLst>
                <a:path w="473" h="311">
                  <a:moveTo>
                    <a:pt x="468" y="145"/>
                  </a:moveTo>
                  <a:cubicBezTo>
                    <a:pt x="466" y="144"/>
                    <a:pt x="465" y="141"/>
                    <a:pt x="466" y="139"/>
                  </a:cubicBezTo>
                  <a:cubicBezTo>
                    <a:pt x="467" y="137"/>
                    <a:pt x="468" y="134"/>
                    <a:pt x="469" y="133"/>
                  </a:cubicBezTo>
                  <a:cubicBezTo>
                    <a:pt x="469" y="132"/>
                    <a:pt x="469" y="130"/>
                    <a:pt x="468" y="128"/>
                  </a:cubicBezTo>
                  <a:cubicBezTo>
                    <a:pt x="467" y="128"/>
                    <a:pt x="467" y="125"/>
                    <a:pt x="467" y="124"/>
                  </a:cubicBezTo>
                  <a:cubicBezTo>
                    <a:pt x="467" y="122"/>
                    <a:pt x="468" y="120"/>
                    <a:pt x="469" y="120"/>
                  </a:cubicBezTo>
                  <a:cubicBezTo>
                    <a:pt x="471" y="119"/>
                    <a:pt x="470" y="117"/>
                    <a:pt x="470" y="116"/>
                  </a:cubicBezTo>
                  <a:cubicBezTo>
                    <a:pt x="470" y="115"/>
                    <a:pt x="468" y="113"/>
                    <a:pt x="467" y="113"/>
                  </a:cubicBezTo>
                  <a:cubicBezTo>
                    <a:pt x="466" y="112"/>
                    <a:pt x="463" y="112"/>
                    <a:pt x="462" y="112"/>
                  </a:cubicBezTo>
                  <a:cubicBezTo>
                    <a:pt x="461" y="111"/>
                    <a:pt x="458" y="111"/>
                    <a:pt x="456" y="111"/>
                  </a:cubicBezTo>
                  <a:cubicBezTo>
                    <a:pt x="454" y="111"/>
                    <a:pt x="451" y="112"/>
                    <a:pt x="448" y="113"/>
                  </a:cubicBezTo>
                  <a:cubicBezTo>
                    <a:pt x="446" y="115"/>
                    <a:pt x="445" y="115"/>
                    <a:pt x="444" y="114"/>
                  </a:cubicBezTo>
                  <a:cubicBezTo>
                    <a:pt x="443" y="112"/>
                    <a:pt x="442" y="110"/>
                    <a:pt x="442" y="110"/>
                  </a:cubicBezTo>
                  <a:cubicBezTo>
                    <a:pt x="441" y="109"/>
                    <a:pt x="439" y="107"/>
                    <a:pt x="437" y="107"/>
                  </a:cubicBezTo>
                  <a:cubicBezTo>
                    <a:pt x="436" y="106"/>
                    <a:pt x="433" y="106"/>
                    <a:pt x="431" y="106"/>
                  </a:cubicBezTo>
                  <a:cubicBezTo>
                    <a:pt x="429" y="105"/>
                    <a:pt x="427" y="104"/>
                    <a:pt x="426" y="103"/>
                  </a:cubicBezTo>
                  <a:cubicBezTo>
                    <a:pt x="424" y="103"/>
                    <a:pt x="422" y="101"/>
                    <a:pt x="420" y="99"/>
                  </a:cubicBezTo>
                  <a:cubicBezTo>
                    <a:pt x="418" y="98"/>
                    <a:pt x="414" y="96"/>
                    <a:pt x="411" y="94"/>
                  </a:cubicBezTo>
                  <a:cubicBezTo>
                    <a:pt x="409" y="94"/>
                    <a:pt x="407" y="92"/>
                    <a:pt x="406" y="91"/>
                  </a:cubicBezTo>
                  <a:cubicBezTo>
                    <a:pt x="406" y="89"/>
                    <a:pt x="404" y="88"/>
                    <a:pt x="403" y="88"/>
                  </a:cubicBezTo>
                  <a:cubicBezTo>
                    <a:pt x="402" y="87"/>
                    <a:pt x="400" y="87"/>
                    <a:pt x="399" y="89"/>
                  </a:cubicBezTo>
                  <a:cubicBezTo>
                    <a:pt x="398" y="90"/>
                    <a:pt x="396" y="90"/>
                    <a:pt x="394" y="89"/>
                  </a:cubicBezTo>
                  <a:cubicBezTo>
                    <a:pt x="392" y="88"/>
                    <a:pt x="391" y="88"/>
                    <a:pt x="389" y="90"/>
                  </a:cubicBezTo>
                  <a:cubicBezTo>
                    <a:pt x="388" y="91"/>
                    <a:pt x="386" y="93"/>
                    <a:pt x="386" y="95"/>
                  </a:cubicBezTo>
                  <a:cubicBezTo>
                    <a:pt x="386" y="97"/>
                    <a:pt x="385" y="99"/>
                    <a:pt x="384" y="99"/>
                  </a:cubicBezTo>
                  <a:cubicBezTo>
                    <a:pt x="383" y="100"/>
                    <a:pt x="380" y="101"/>
                    <a:pt x="378" y="101"/>
                  </a:cubicBezTo>
                  <a:cubicBezTo>
                    <a:pt x="376" y="101"/>
                    <a:pt x="374" y="100"/>
                    <a:pt x="372" y="100"/>
                  </a:cubicBezTo>
                  <a:cubicBezTo>
                    <a:pt x="371" y="99"/>
                    <a:pt x="368" y="98"/>
                    <a:pt x="367" y="98"/>
                  </a:cubicBezTo>
                  <a:cubicBezTo>
                    <a:pt x="366" y="98"/>
                    <a:pt x="365" y="97"/>
                    <a:pt x="365" y="95"/>
                  </a:cubicBezTo>
                  <a:cubicBezTo>
                    <a:pt x="366" y="94"/>
                    <a:pt x="366" y="92"/>
                    <a:pt x="366" y="90"/>
                  </a:cubicBezTo>
                  <a:cubicBezTo>
                    <a:pt x="366" y="90"/>
                    <a:pt x="366" y="89"/>
                    <a:pt x="366" y="88"/>
                  </a:cubicBezTo>
                  <a:cubicBezTo>
                    <a:pt x="366" y="87"/>
                    <a:pt x="366" y="87"/>
                    <a:pt x="365" y="87"/>
                  </a:cubicBezTo>
                  <a:cubicBezTo>
                    <a:pt x="364" y="88"/>
                    <a:pt x="363" y="89"/>
                    <a:pt x="362" y="90"/>
                  </a:cubicBezTo>
                  <a:cubicBezTo>
                    <a:pt x="361" y="90"/>
                    <a:pt x="359" y="91"/>
                    <a:pt x="358" y="91"/>
                  </a:cubicBezTo>
                  <a:cubicBezTo>
                    <a:pt x="356" y="91"/>
                    <a:pt x="354" y="92"/>
                    <a:pt x="354" y="93"/>
                  </a:cubicBezTo>
                  <a:cubicBezTo>
                    <a:pt x="353" y="94"/>
                    <a:pt x="352" y="95"/>
                    <a:pt x="351" y="95"/>
                  </a:cubicBezTo>
                  <a:cubicBezTo>
                    <a:pt x="351" y="96"/>
                    <a:pt x="350" y="96"/>
                    <a:pt x="349" y="95"/>
                  </a:cubicBezTo>
                  <a:cubicBezTo>
                    <a:pt x="348" y="95"/>
                    <a:pt x="346" y="96"/>
                    <a:pt x="344" y="96"/>
                  </a:cubicBezTo>
                  <a:cubicBezTo>
                    <a:pt x="342" y="97"/>
                    <a:pt x="340" y="97"/>
                    <a:pt x="339" y="97"/>
                  </a:cubicBezTo>
                  <a:cubicBezTo>
                    <a:pt x="338" y="97"/>
                    <a:pt x="337" y="96"/>
                    <a:pt x="337" y="95"/>
                  </a:cubicBezTo>
                  <a:cubicBezTo>
                    <a:pt x="337" y="95"/>
                    <a:pt x="338" y="94"/>
                    <a:pt x="339" y="92"/>
                  </a:cubicBezTo>
                  <a:cubicBezTo>
                    <a:pt x="341" y="91"/>
                    <a:pt x="342" y="89"/>
                    <a:pt x="342" y="88"/>
                  </a:cubicBezTo>
                  <a:cubicBezTo>
                    <a:pt x="342" y="88"/>
                    <a:pt x="341" y="86"/>
                    <a:pt x="341" y="84"/>
                  </a:cubicBezTo>
                  <a:cubicBezTo>
                    <a:pt x="340" y="83"/>
                    <a:pt x="339" y="81"/>
                    <a:pt x="339" y="80"/>
                  </a:cubicBezTo>
                  <a:cubicBezTo>
                    <a:pt x="339" y="79"/>
                    <a:pt x="338" y="78"/>
                    <a:pt x="337" y="77"/>
                  </a:cubicBezTo>
                  <a:cubicBezTo>
                    <a:pt x="337" y="76"/>
                    <a:pt x="334" y="75"/>
                    <a:pt x="332" y="76"/>
                  </a:cubicBezTo>
                  <a:cubicBezTo>
                    <a:pt x="331" y="76"/>
                    <a:pt x="328" y="77"/>
                    <a:pt x="326" y="78"/>
                  </a:cubicBezTo>
                  <a:cubicBezTo>
                    <a:pt x="325" y="78"/>
                    <a:pt x="323" y="80"/>
                    <a:pt x="322" y="80"/>
                  </a:cubicBezTo>
                  <a:cubicBezTo>
                    <a:pt x="320" y="81"/>
                    <a:pt x="318" y="83"/>
                    <a:pt x="316" y="83"/>
                  </a:cubicBezTo>
                  <a:cubicBezTo>
                    <a:pt x="316" y="84"/>
                    <a:pt x="315" y="86"/>
                    <a:pt x="315" y="87"/>
                  </a:cubicBezTo>
                  <a:cubicBezTo>
                    <a:pt x="315" y="88"/>
                    <a:pt x="314" y="90"/>
                    <a:pt x="312" y="90"/>
                  </a:cubicBezTo>
                  <a:cubicBezTo>
                    <a:pt x="309" y="90"/>
                    <a:pt x="307" y="90"/>
                    <a:pt x="305" y="89"/>
                  </a:cubicBezTo>
                  <a:cubicBezTo>
                    <a:pt x="304" y="89"/>
                    <a:pt x="301" y="89"/>
                    <a:pt x="300" y="89"/>
                  </a:cubicBezTo>
                  <a:cubicBezTo>
                    <a:pt x="300" y="89"/>
                    <a:pt x="299" y="90"/>
                    <a:pt x="298" y="90"/>
                  </a:cubicBezTo>
                  <a:cubicBezTo>
                    <a:pt x="296" y="90"/>
                    <a:pt x="294" y="90"/>
                    <a:pt x="292" y="91"/>
                  </a:cubicBezTo>
                  <a:cubicBezTo>
                    <a:pt x="291" y="91"/>
                    <a:pt x="291" y="90"/>
                    <a:pt x="292" y="88"/>
                  </a:cubicBezTo>
                  <a:cubicBezTo>
                    <a:pt x="294" y="86"/>
                    <a:pt x="294" y="85"/>
                    <a:pt x="292" y="85"/>
                  </a:cubicBezTo>
                  <a:cubicBezTo>
                    <a:pt x="291" y="85"/>
                    <a:pt x="290" y="83"/>
                    <a:pt x="290" y="81"/>
                  </a:cubicBezTo>
                  <a:cubicBezTo>
                    <a:pt x="290" y="80"/>
                    <a:pt x="289" y="80"/>
                    <a:pt x="287" y="81"/>
                  </a:cubicBezTo>
                  <a:cubicBezTo>
                    <a:pt x="285" y="81"/>
                    <a:pt x="284" y="83"/>
                    <a:pt x="284" y="84"/>
                  </a:cubicBezTo>
                  <a:cubicBezTo>
                    <a:pt x="285" y="85"/>
                    <a:pt x="285" y="87"/>
                    <a:pt x="285" y="88"/>
                  </a:cubicBezTo>
                  <a:cubicBezTo>
                    <a:pt x="284" y="90"/>
                    <a:pt x="283" y="91"/>
                    <a:pt x="282" y="91"/>
                  </a:cubicBezTo>
                  <a:cubicBezTo>
                    <a:pt x="280" y="91"/>
                    <a:pt x="278" y="91"/>
                    <a:pt x="277" y="91"/>
                  </a:cubicBezTo>
                  <a:cubicBezTo>
                    <a:pt x="276" y="92"/>
                    <a:pt x="275" y="91"/>
                    <a:pt x="274" y="89"/>
                  </a:cubicBezTo>
                  <a:cubicBezTo>
                    <a:pt x="274" y="88"/>
                    <a:pt x="273" y="87"/>
                    <a:pt x="271" y="86"/>
                  </a:cubicBezTo>
                  <a:cubicBezTo>
                    <a:pt x="270" y="86"/>
                    <a:pt x="267" y="87"/>
                    <a:pt x="266" y="88"/>
                  </a:cubicBezTo>
                  <a:cubicBezTo>
                    <a:pt x="265" y="90"/>
                    <a:pt x="264" y="90"/>
                    <a:pt x="263" y="88"/>
                  </a:cubicBezTo>
                  <a:cubicBezTo>
                    <a:pt x="263" y="86"/>
                    <a:pt x="263" y="84"/>
                    <a:pt x="264" y="83"/>
                  </a:cubicBezTo>
                  <a:cubicBezTo>
                    <a:pt x="265" y="82"/>
                    <a:pt x="266" y="79"/>
                    <a:pt x="266" y="78"/>
                  </a:cubicBezTo>
                  <a:cubicBezTo>
                    <a:pt x="266" y="77"/>
                    <a:pt x="266" y="75"/>
                    <a:pt x="265" y="74"/>
                  </a:cubicBezTo>
                  <a:cubicBezTo>
                    <a:pt x="264" y="73"/>
                    <a:pt x="263" y="72"/>
                    <a:pt x="260" y="71"/>
                  </a:cubicBezTo>
                  <a:cubicBezTo>
                    <a:pt x="258" y="71"/>
                    <a:pt x="256" y="73"/>
                    <a:pt x="256" y="75"/>
                  </a:cubicBezTo>
                  <a:cubicBezTo>
                    <a:pt x="257" y="78"/>
                    <a:pt x="255" y="79"/>
                    <a:pt x="254" y="78"/>
                  </a:cubicBezTo>
                  <a:cubicBezTo>
                    <a:pt x="252" y="77"/>
                    <a:pt x="250" y="77"/>
                    <a:pt x="248" y="78"/>
                  </a:cubicBezTo>
                  <a:cubicBezTo>
                    <a:pt x="247" y="79"/>
                    <a:pt x="246" y="82"/>
                    <a:pt x="246" y="83"/>
                  </a:cubicBezTo>
                  <a:cubicBezTo>
                    <a:pt x="246" y="86"/>
                    <a:pt x="247" y="90"/>
                    <a:pt x="249" y="92"/>
                  </a:cubicBezTo>
                  <a:cubicBezTo>
                    <a:pt x="250" y="95"/>
                    <a:pt x="251" y="99"/>
                    <a:pt x="252" y="102"/>
                  </a:cubicBezTo>
                  <a:cubicBezTo>
                    <a:pt x="252" y="104"/>
                    <a:pt x="253" y="107"/>
                    <a:pt x="254" y="108"/>
                  </a:cubicBezTo>
                  <a:cubicBezTo>
                    <a:pt x="254" y="109"/>
                    <a:pt x="254" y="112"/>
                    <a:pt x="254" y="114"/>
                  </a:cubicBezTo>
                  <a:cubicBezTo>
                    <a:pt x="254" y="116"/>
                    <a:pt x="256" y="118"/>
                    <a:pt x="257" y="118"/>
                  </a:cubicBezTo>
                  <a:cubicBezTo>
                    <a:pt x="259" y="118"/>
                    <a:pt x="261" y="119"/>
                    <a:pt x="262" y="121"/>
                  </a:cubicBezTo>
                  <a:cubicBezTo>
                    <a:pt x="264" y="122"/>
                    <a:pt x="265" y="124"/>
                    <a:pt x="266" y="126"/>
                  </a:cubicBezTo>
                  <a:cubicBezTo>
                    <a:pt x="267" y="127"/>
                    <a:pt x="267" y="129"/>
                    <a:pt x="266" y="131"/>
                  </a:cubicBezTo>
                  <a:cubicBezTo>
                    <a:pt x="265" y="132"/>
                    <a:pt x="264" y="134"/>
                    <a:pt x="263" y="135"/>
                  </a:cubicBezTo>
                  <a:cubicBezTo>
                    <a:pt x="262" y="137"/>
                    <a:pt x="261" y="139"/>
                    <a:pt x="259" y="140"/>
                  </a:cubicBezTo>
                  <a:cubicBezTo>
                    <a:pt x="257" y="140"/>
                    <a:pt x="255" y="139"/>
                    <a:pt x="254" y="138"/>
                  </a:cubicBezTo>
                  <a:cubicBezTo>
                    <a:pt x="254" y="136"/>
                    <a:pt x="250" y="135"/>
                    <a:pt x="248" y="134"/>
                  </a:cubicBezTo>
                  <a:cubicBezTo>
                    <a:pt x="245" y="134"/>
                    <a:pt x="242" y="134"/>
                    <a:pt x="239" y="135"/>
                  </a:cubicBezTo>
                  <a:cubicBezTo>
                    <a:pt x="237" y="136"/>
                    <a:pt x="235" y="135"/>
                    <a:pt x="234" y="133"/>
                  </a:cubicBezTo>
                  <a:cubicBezTo>
                    <a:pt x="234" y="131"/>
                    <a:pt x="232" y="128"/>
                    <a:pt x="231" y="128"/>
                  </a:cubicBezTo>
                  <a:cubicBezTo>
                    <a:pt x="229" y="128"/>
                    <a:pt x="228" y="126"/>
                    <a:pt x="229" y="124"/>
                  </a:cubicBezTo>
                  <a:cubicBezTo>
                    <a:pt x="229" y="123"/>
                    <a:pt x="229" y="119"/>
                    <a:pt x="229" y="117"/>
                  </a:cubicBezTo>
                  <a:cubicBezTo>
                    <a:pt x="228" y="115"/>
                    <a:pt x="228" y="112"/>
                    <a:pt x="227" y="110"/>
                  </a:cubicBezTo>
                  <a:cubicBezTo>
                    <a:pt x="227" y="108"/>
                    <a:pt x="227" y="105"/>
                    <a:pt x="228" y="103"/>
                  </a:cubicBezTo>
                  <a:cubicBezTo>
                    <a:pt x="229" y="101"/>
                    <a:pt x="231" y="97"/>
                    <a:pt x="233" y="95"/>
                  </a:cubicBezTo>
                  <a:cubicBezTo>
                    <a:pt x="234" y="93"/>
                    <a:pt x="234" y="89"/>
                    <a:pt x="234" y="86"/>
                  </a:cubicBezTo>
                  <a:cubicBezTo>
                    <a:pt x="233" y="84"/>
                    <a:pt x="232" y="80"/>
                    <a:pt x="231" y="79"/>
                  </a:cubicBezTo>
                  <a:cubicBezTo>
                    <a:pt x="231" y="76"/>
                    <a:pt x="231" y="74"/>
                    <a:pt x="233" y="73"/>
                  </a:cubicBezTo>
                  <a:cubicBezTo>
                    <a:pt x="235" y="73"/>
                    <a:pt x="236" y="72"/>
                    <a:pt x="236" y="70"/>
                  </a:cubicBezTo>
                  <a:cubicBezTo>
                    <a:pt x="236" y="69"/>
                    <a:pt x="239" y="68"/>
                    <a:pt x="241" y="68"/>
                  </a:cubicBezTo>
                  <a:cubicBezTo>
                    <a:pt x="244" y="68"/>
                    <a:pt x="247" y="68"/>
                    <a:pt x="248" y="68"/>
                  </a:cubicBezTo>
                  <a:cubicBezTo>
                    <a:pt x="249" y="68"/>
                    <a:pt x="252" y="66"/>
                    <a:pt x="254" y="65"/>
                  </a:cubicBezTo>
                  <a:cubicBezTo>
                    <a:pt x="256" y="64"/>
                    <a:pt x="257" y="61"/>
                    <a:pt x="256" y="60"/>
                  </a:cubicBezTo>
                  <a:cubicBezTo>
                    <a:pt x="256" y="58"/>
                    <a:pt x="257" y="56"/>
                    <a:pt x="258" y="54"/>
                  </a:cubicBezTo>
                  <a:cubicBezTo>
                    <a:pt x="260" y="52"/>
                    <a:pt x="262" y="50"/>
                    <a:pt x="262" y="48"/>
                  </a:cubicBezTo>
                  <a:cubicBezTo>
                    <a:pt x="263" y="46"/>
                    <a:pt x="265" y="44"/>
                    <a:pt x="267" y="41"/>
                  </a:cubicBezTo>
                  <a:cubicBezTo>
                    <a:pt x="268" y="40"/>
                    <a:pt x="268" y="37"/>
                    <a:pt x="268" y="35"/>
                  </a:cubicBezTo>
                  <a:cubicBezTo>
                    <a:pt x="267" y="35"/>
                    <a:pt x="268" y="33"/>
                    <a:pt x="269" y="31"/>
                  </a:cubicBezTo>
                  <a:cubicBezTo>
                    <a:pt x="270" y="30"/>
                    <a:pt x="272" y="28"/>
                    <a:pt x="271" y="27"/>
                  </a:cubicBezTo>
                  <a:cubicBezTo>
                    <a:pt x="271" y="25"/>
                    <a:pt x="271" y="23"/>
                    <a:pt x="271" y="21"/>
                  </a:cubicBezTo>
                  <a:cubicBezTo>
                    <a:pt x="271" y="19"/>
                    <a:pt x="271" y="18"/>
                    <a:pt x="271" y="18"/>
                  </a:cubicBezTo>
                  <a:cubicBezTo>
                    <a:pt x="271" y="18"/>
                    <a:pt x="270" y="16"/>
                    <a:pt x="269" y="15"/>
                  </a:cubicBezTo>
                  <a:cubicBezTo>
                    <a:pt x="268" y="13"/>
                    <a:pt x="267" y="11"/>
                    <a:pt x="266" y="10"/>
                  </a:cubicBezTo>
                  <a:cubicBezTo>
                    <a:pt x="265" y="9"/>
                    <a:pt x="262" y="8"/>
                    <a:pt x="260" y="7"/>
                  </a:cubicBezTo>
                  <a:cubicBezTo>
                    <a:pt x="259" y="6"/>
                    <a:pt x="257" y="5"/>
                    <a:pt x="255" y="4"/>
                  </a:cubicBezTo>
                  <a:cubicBezTo>
                    <a:pt x="253" y="4"/>
                    <a:pt x="249" y="4"/>
                    <a:pt x="248" y="5"/>
                  </a:cubicBezTo>
                  <a:cubicBezTo>
                    <a:pt x="245" y="5"/>
                    <a:pt x="242" y="5"/>
                    <a:pt x="241" y="4"/>
                  </a:cubicBezTo>
                  <a:cubicBezTo>
                    <a:pt x="241" y="3"/>
                    <a:pt x="237" y="2"/>
                    <a:pt x="234" y="2"/>
                  </a:cubicBezTo>
                  <a:cubicBezTo>
                    <a:pt x="232" y="1"/>
                    <a:pt x="230" y="0"/>
                    <a:pt x="230" y="0"/>
                  </a:cubicBezTo>
                  <a:cubicBezTo>
                    <a:pt x="230" y="0"/>
                    <a:pt x="229" y="0"/>
                    <a:pt x="228" y="1"/>
                  </a:cubicBezTo>
                  <a:cubicBezTo>
                    <a:pt x="227" y="2"/>
                    <a:pt x="225" y="3"/>
                    <a:pt x="224" y="4"/>
                  </a:cubicBezTo>
                  <a:cubicBezTo>
                    <a:pt x="223" y="4"/>
                    <a:pt x="222" y="6"/>
                    <a:pt x="221" y="7"/>
                  </a:cubicBezTo>
                  <a:cubicBezTo>
                    <a:pt x="220" y="9"/>
                    <a:pt x="219" y="10"/>
                    <a:pt x="217" y="9"/>
                  </a:cubicBezTo>
                  <a:cubicBezTo>
                    <a:pt x="216" y="9"/>
                    <a:pt x="214" y="10"/>
                    <a:pt x="213" y="11"/>
                  </a:cubicBezTo>
                  <a:cubicBezTo>
                    <a:pt x="211" y="11"/>
                    <a:pt x="209" y="13"/>
                    <a:pt x="208" y="14"/>
                  </a:cubicBezTo>
                  <a:cubicBezTo>
                    <a:pt x="207" y="15"/>
                    <a:pt x="203" y="17"/>
                    <a:pt x="201" y="18"/>
                  </a:cubicBezTo>
                  <a:cubicBezTo>
                    <a:pt x="199" y="19"/>
                    <a:pt x="196" y="19"/>
                    <a:pt x="194" y="20"/>
                  </a:cubicBezTo>
                  <a:cubicBezTo>
                    <a:pt x="193" y="21"/>
                    <a:pt x="191" y="23"/>
                    <a:pt x="188" y="24"/>
                  </a:cubicBezTo>
                  <a:cubicBezTo>
                    <a:pt x="185" y="25"/>
                    <a:pt x="182" y="27"/>
                    <a:pt x="180" y="27"/>
                  </a:cubicBezTo>
                  <a:cubicBezTo>
                    <a:pt x="178" y="29"/>
                    <a:pt x="176" y="31"/>
                    <a:pt x="175" y="32"/>
                  </a:cubicBezTo>
                  <a:cubicBezTo>
                    <a:pt x="174" y="33"/>
                    <a:pt x="172" y="34"/>
                    <a:pt x="170" y="34"/>
                  </a:cubicBezTo>
                  <a:cubicBezTo>
                    <a:pt x="168" y="35"/>
                    <a:pt x="166" y="36"/>
                    <a:pt x="165" y="37"/>
                  </a:cubicBezTo>
                  <a:cubicBezTo>
                    <a:pt x="163" y="38"/>
                    <a:pt x="160" y="40"/>
                    <a:pt x="159" y="41"/>
                  </a:cubicBezTo>
                  <a:cubicBezTo>
                    <a:pt x="156" y="43"/>
                    <a:pt x="154" y="46"/>
                    <a:pt x="153" y="47"/>
                  </a:cubicBezTo>
                  <a:cubicBezTo>
                    <a:pt x="152" y="48"/>
                    <a:pt x="150" y="48"/>
                    <a:pt x="149" y="48"/>
                  </a:cubicBezTo>
                  <a:cubicBezTo>
                    <a:pt x="147" y="49"/>
                    <a:pt x="145" y="50"/>
                    <a:pt x="144" y="52"/>
                  </a:cubicBezTo>
                  <a:cubicBezTo>
                    <a:pt x="142" y="53"/>
                    <a:pt x="140" y="56"/>
                    <a:pt x="140" y="59"/>
                  </a:cubicBezTo>
                  <a:cubicBezTo>
                    <a:pt x="139" y="61"/>
                    <a:pt x="139" y="66"/>
                    <a:pt x="140" y="67"/>
                  </a:cubicBezTo>
                  <a:cubicBezTo>
                    <a:pt x="140" y="69"/>
                    <a:pt x="142" y="72"/>
                    <a:pt x="144" y="73"/>
                  </a:cubicBezTo>
                  <a:cubicBezTo>
                    <a:pt x="146" y="75"/>
                    <a:pt x="148" y="76"/>
                    <a:pt x="150" y="77"/>
                  </a:cubicBezTo>
                  <a:cubicBezTo>
                    <a:pt x="152" y="78"/>
                    <a:pt x="155" y="80"/>
                    <a:pt x="157" y="80"/>
                  </a:cubicBezTo>
                  <a:cubicBezTo>
                    <a:pt x="159" y="80"/>
                    <a:pt x="163" y="80"/>
                    <a:pt x="164" y="80"/>
                  </a:cubicBezTo>
                  <a:cubicBezTo>
                    <a:pt x="167" y="79"/>
                    <a:pt x="170" y="79"/>
                    <a:pt x="172" y="80"/>
                  </a:cubicBezTo>
                  <a:cubicBezTo>
                    <a:pt x="173" y="81"/>
                    <a:pt x="176" y="79"/>
                    <a:pt x="178" y="77"/>
                  </a:cubicBezTo>
                  <a:cubicBezTo>
                    <a:pt x="180" y="76"/>
                    <a:pt x="181" y="76"/>
                    <a:pt x="182" y="78"/>
                  </a:cubicBezTo>
                  <a:cubicBezTo>
                    <a:pt x="183" y="80"/>
                    <a:pt x="184" y="83"/>
                    <a:pt x="185" y="85"/>
                  </a:cubicBezTo>
                  <a:cubicBezTo>
                    <a:pt x="185" y="86"/>
                    <a:pt x="184" y="88"/>
                    <a:pt x="182" y="90"/>
                  </a:cubicBezTo>
                  <a:cubicBezTo>
                    <a:pt x="182" y="91"/>
                    <a:pt x="179" y="93"/>
                    <a:pt x="176" y="93"/>
                  </a:cubicBezTo>
                  <a:cubicBezTo>
                    <a:pt x="174" y="93"/>
                    <a:pt x="171" y="93"/>
                    <a:pt x="169" y="93"/>
                  </a:cubicBezTo>
                  <a:cubicBezTo>
                    <a:pt x="166" y="94"/>
                    <a:pt x="163" y="95"/>
                    <a:pt x="160" y="96"/>
                  </a:cubicBezTo>
                  <a:cubicBezTo>
                    <a:pt x="158" y="96"/>
                    <a:pt x="157" y="98"/>
                    <a:pt x="157" y="100"/>
                  </a:cubicBezTo>
                  <a:cubicBezTo>
                    <a:pt x="158" y="101"/>
                    <a:pt x="158" y="103"/>
                    <a:pt x="157" y="105"/>
                  </a:cubicBezTo>
                  <a:cubicBezTo>
                    <a:pt x="156" y="106"/>
                    <a:pt x="156" y="108"/>
                    <a:pt x="156" y="109"/>
                  </a:cubicBezTo>
                  <a:cubicBezTo>
                    <a:pt x="157" y="111"/>
                    <a:pt x="159" y="113"/>
                    <a:pt x="161" y="114"/>
                  </a:cubicBezTo>
                  <a:cubicBezTo>
                    <a:pt x="164" y="116"/>
                    <a:pt x="166" y="118"/>
                    <a:pt x="166" y="121"/>
                  </a:cubicBezTo>
                  <a:cubicBezTo>
                    <a:pt x="166" y="122"/>
                    <a:pt x="164" y="125"/>
                    <a:pt x="162" y="125"/>
                  </a:cubicBezTo>
                  <a:cubicBezTo>
                    <a:pt x="160" y="126"/>
                    <a:pt x="158" y="125"/>
                    <a:pt x="156" y="124"/>
                  </a:cubicBezTo>
                  <a:cubicBezTo>
                    <a:pt x="155" y="123"/>
                    <a:pt x="153" y="124"/>
                    <a:pt x="153" y="125"/>
                  </a:cubicBezTo>
                  <a:cubicBezTo>
                    <a:pt x="153" y="126"/>
                    <a:pt x="153" y="129"/>
                    <a:pt x="153" y="130"/>
                  </a:cubicBezTo>
                  <a:cubicBezTo>
                    <a:pt x="153" y="132"/>
                    <a:pt x="155" y="134"/>
                    <a:pt x="156" y="135"/>
                  </a:cubicBezTo>
                  <a:cubicBezTo>
                    <a:pt x="157" y="137"/>
                    <a:pt x="156" y="140"/>
                    <a:pt x="154" y="140"/>
                  </a:cubicBezTo>
                  <a:cubicBezTo>
                    <a:pt x="152" y="141"/>
                    <a:pt x="149" y="142"/>
                    <a:pt x="148" y="141"/>
                  </a:cubicBezTo>
                  <a:cubicBezTo>
                    <a:pt x="146" y="141"/>
                    <a:pt x="145" y="140"/>
                    <a:pt x="145" y="138"/>
                  </a:cubicBezTo>
                  <a:cubicBezTo>
                    <a:pt x="145" y="137"/>
                    <a:pt x="145" y="136"/>
                    <a:pt x="144" y="137"/>
                  </a:cubicBezTo>
                  <a:cubicBezTo>
                    <a:pt x="142" y="137"/>
                    <a:pt x="141" y="138"/>
                    <a:pt x="140" y="139"/>
                  </a:cubicBezTo>
                  <a:cubicBezTo>
                    <a:pt x="140" y="140"/>
                    <a:pt x="138" y="140"/>
                    <a:pt x="137" y="139"/>
                  </a:cubicBezTo>
                  <a:cubicBezTo>
                    <a:pt x="137" y="139"/>
                    <a:pt x="135" y="138"/>
                    <a:pt x="133" y="138"/>
                  </a:cubicBezTo>
                  <a:cubicBezTo>
                    <a:pt x="132" y="138"/>
                    <a:pt x="130" y="139"/>
                    <a:pt x="129" y="138"/>
                  </a:cubicBezTo>
                  <a:cubicBezTo>
                    <a:pt x="129" y="137"/>
                    <a:pt x="126" y="136"/>
                    <a:pt x="123" y="135"/>
                  </a:cubicBezTo>
                  <a:cubicBezTo>
                    <a:pt x="119" y="135"/>
                    <a:pt x="117" y="136"/>
                    <a:pt x="116" y="139"/>
                  </a:cubicBezTo>
                  <a:cubicBezTo>
                    <a:pt x="116" y="141"/>
                    <a:pt x="115" y="144"/>
                    <a:pt x="114" y="145"/>
                  </a:cubicBezTo>
                  <a:cubicBezTo>
                    <a:pt x="114" y="146"/>
                    <a:pt x="112" y="147"/>
                    <a:pt x="112" y="147"/>
                  </a:cubicBezTo>
                  <a:cubicBezTo>
                    <a:pt x="110" y="148"/>
                    <a:pt x="109" y="150"/>
                    <a:pt x="109" y="152"/>
                  </a:cubicBezTo>
                  <a:cubicBezTo>
                    <a:pt x="108" y="153"/>
                    <a:pt x="107" y="155"/>
                    <a:pt x="106" y="155"/>
                  </a:cubicBezTo>
                  <a:cubicBezTo>
                    <a:pt x="105" y="156"/>
                    <a:pt x="103" y="157"/>
                    <a:pt x="100" y="158"/>
                  </a:cubicBezTo>
                  <a:cubicBezTo>
                    <a:pt x="98" y="159"/>
                    <a:pt x="96" y="158"/>
                    <a:pt x="96" y="156"/>
                  </a:cubicBezTo>
                  <a:cubicBezTo>
                    <a:pt x="95" y="155"/>
                    <a:pt x="94" y="154"/>
                    <a:pt x="93" y="155"/>
                  </a:cubicBezTo>
                  <a:cubicBezTo>
                    <a:pt x="91" y="155"/>
                    <a:pt x="90" y="156"/>
                    <a:pt x="89" y="157"/>
                  </a:cubicBezTo>
                  <a:cubicBezTo>
                    <a:pt x="88" y="159"/>
                    <a:pt x="87" y="159"/>
                    <a:pt x="86" y="159"/>
                  </a:cubicBezTo>
                  <a:cubicBezTo>
                    <a:pt x="85" y="158"/>
                    <a:pt x="83" y="157"/>
                    <a:pt x="83" y="155"/>
                  </a:cubicBezTo>
                  <a:cubicBezTo>
                    <a:pt x="82" y="153"/>
                    <a:pt x="83" y="152"/>
                    <a:pt x="84" y="151"/>
                  </a:cubicBezTo>
                  <a:cubicBezTo>
                    <a:pt x="85" y="151"/>
                    <a:pt x="87" y="150"/>
                    <a:pt x="89" y="150"/>
                  </a:cubicBezTo>
                  <a:cubicBezTo>
                    <a:pt x="92" y="150"/>
                    <a:pt x="95" y="149"/>
                    <a:pt x="95" y="148"/>
                  </a:cubicBezTo>
                  <a:cubicBezTo>
                    <a:pt x="96" y="146"/>
                    <a:pt x="97" y="144"/>
                    <a:pt x="98" y="144"/>
                  </a:cubicBezTo>
                  <a:cubicBezTo>
                    <a:pt x="98" y="142"/>
                    <a:pt x="98" y="139"/>
                    <a:pt x="98" y="138"/>
                  </a:cubicBezTo>
                  <a:cubicBezTo>
                    <a:pt x="97" y="136"/>
                    <a:pt x="97" y="133"/>
                    <a:pt x="97" y="133"/>
                  </a:cubicBezTo>
                  <a:cubicBezTo>
                    <a:pt x="97" y="131"/>
                    <a:pt x="99" y="128"/>
                    <a:pt x="101" y="127"/>
                  </a:cubicBezTo>
                  <a:cubicBezTo>
                    <a:pt x="102" y="125"/>
                    <a:pt x="103" y="122"/>
                    <a:pt x="103" y="121"/>
                  </a:cubicBezTo>
                  <a:cubicBezTo>
                    <a:pt x="103" y="120"/>
                    <a:pt x="103" y="116"/>
                    <a:pt x="102" y="115"/>
                  </a:cubicBezTo>
                  <a:cubicBezTo>
                    <a:pt x="102" y="113"/>
                    <a:pt x="100" y="111"/>
                    <a:pt x="100" y="111"/>
                  </a:cubicBezTo>
                  <a:cubicBezTo>
                    <a:pt x="98" y="111"/>
                    <a:pt x="94" y="112"/>
                    <a:pt x="92" y="112"/>
                  </a:cubicBezTo>
                  <a:cubicBezTo>
                    <a:pt x="90" y="112"/>
                    <a:pt x="86" y="113"/>
                    <a:pt x="84" y="113"/>
                  </a:cubicBezTo>
                  <a:cubicBezTo>
                    <a:pt x="82" y="114"/>
                    <a:pt x="79" y="114"/>
                    <a:pt x="77" y="113"/>
                  </a:cubicBezTo>
                  <a:cubicBezTo>
                    <a:pt x="75" y="113"/>
                    <a:pt x="73" y="112"/>
                    <a:pt x="71" y="111"/>
                  </a:cubicBezTo>
                  <a:cubicBezTo>
                    <a:pt x="69" y="111"/>
                    <a:pt x="68" y="110"/>
                    <a:pt x="68" y="108"/>
                  </a:cubicBezTo>
                  <a:cubicBezTo>
                    <a:pt x="69" y="106"/>
                    <a:pt x="69" y="105"/>
                    <a:pt x="69" y="103"/>
                  </a:cubicBezTo>
                  <a:cubicBezTo>
                    <a:pt x="68" y="102"/>
                    <a:pt x="69" y="101"/>
                    <a:pt x="70" y="101"/>
                  </a:cubicBezTo>
                  <a:cubicBezTo>
                    <a:pt x="71" y="101"/>
                    <a:pt x="73" y="100"/>
                    <a:pt x="74" y="99"/>
                  </a:cubicBezTo>
                  <a:cubicBezTo>
                    <a:pt x="74" y="99"/>
                    <a:pt x="75" y="98"/>
                    <a:pt x="76" y="100"/>
                  </a:cubicBezTo>
                  <a:cubicBezTo>
                    <a:pt x="77" y="102"/>
                    <a:pt x="79" y="103"/>
                    <a:pt x="80" y="103"/>
                  </a:cubicBezTo>
                  <a:cubicBezTo>
                    <a:pt x="82" y="103"/>
                    <a:pt x="82" y="101"/>
                    <a:pt x="82" y="99"/>
                  </a:cubicBezTo>
                  <a:cubicBezTo>
                    <a:pt x="82" y="98"/>
                    <a:pt x="81" y="96"/>
                    <a:pt x="79" y="95"/>
                  </a:cubicBezTo>
                  <a:cubicBezTo>
                    <a:pt x="77" y="93"/>
                    <a:pt x="74" y="93"/>
                    <a:pt x="73" y="93"/>
                  </a:cubicBezTo>
                  <a:cubicBezTo>
                    <a:pt x="71" y="93"/>
                    <a:pt x="68" y="94"/>
                    <a:pt x="66" y="95"/>
                  </a:cubicBezTo>
                  <a:cubicBezTo>
                    <a:pt x="65" y="96"/>
                    <a:pt x="64" y="99"/>
                    <a:pt x="63" y="100"/>
                  </a:cubicBezTo>
                  <a:cubicBezTo>
                    <a:pt x="63" y="100"/>
                    <a:pt x="61" y="101"/>
                    <a:pt x="60" y="102"/>
                  </a:cubicBezTo>
                  <a:cubicBezTo>
                    <a:pt x="58" y="102"/>
                    <a:pt x="56" y="102"/>
                    <a:pt x="54" y="102"/>
                  </a:cubicBezTo>
                  <a:cubicBezTo>
                    <a:pt x="51" y="102"/>
                    <a:pt x="50" y="102"/>
                    <a:pt x="52" y="104"/>
                  </a:cubicBezTo>
                  <a:cubicBezTo>
                    <a:pt x="53" y="105"/>
                    <a:pt x="55" y="107"/>
                    <a:pt x="56" y="107"/>
                  </a:cubicBezTo>
                  <a:cubicBezTo>
                    <a:pt x="56" y="108"/>
                    <a:pt x="56" y="111"/>
                    <a:pt x="56" y="112"/>
                  </a:cubicBezTo>
                  <a:cubicBezTo>
                    <a:pt x="56" y="113"/>
                    <a:pt x="55" y="115"/>
                    <a:pt x="54" y="114"/>
                  </a:cubicBezTo>
                  <a:cubicBezTo>
                    <a:pt x="53" y="114"/>
                    <a:pt x="51" y="113"/>
                    <a:pt x="50" y="112"/>
                  </a:cubicBezTo>
                  <a:cubicBezTo>
                    <a:pt x="49" y="110"/>
                    <a:pt x="48" y="111"/>
                    <a:pt x="47" y="113"/>
                  </a:cubicBezTo>
                  <a:cubicBezTo>
                    <a:pt x="47" y="114"/>
                    <a:pt x="45" y="118"/>
                    <a:pt x="44" y="120"/>
                  </a:cubicBezTo>
                  <a:cubicBezTo>
                    <a:pt x="43" y="121"/>
                    <a:pt x="44" y="124"/>
                    <a:pt x="46" y="125"/>
                  </a:cubicBezTo>
                  <a:cubicBezTo>
                    <a:pt x="48" y="125"/>
                    <a:pt x="48" y="127"/>
                    <a:pt x="47" y="129"/>
                  </a:cubicBezTo>
                  <a:cubicBezTo>
                    <a:pt x="45" y="130"/>
                    <a:pt x="44" y="133"/>
                    <a:pt x="44" y="134"/>
                  </a:cubicBezTo>
                  <a:cubicBezTo>
                    <a:pt x="44" y="136"/>
                    <a:pt x="45" y="136"/>
                    <a:pt x="47" y="136"/>
                  </a:cubicBezTo>
                  <a:cubicBezTo>
                    <a:pt x="49" y="137"/>
                    <a:pt x="51" y="138"/>
                    <a:pt x="51" y="140"/>
                  </a:cubicBezTo>
                  <a:cubicBezTo>
                    <a:pt x="51" y="141"/>
                    <a:pt x="52" y="144"/>
                    <a:pt x="52" y="146"/>
                  </a:cubicBezTo>
                  <a:cubicBezTo>
                    <a:pt x="53" y="146"/>
                    <a:pt x="54" y="149"/>
                    <a:pt x="53" y="151"/>
                  </a:cubicBezTo>
                  <a:cubicBezTo>
                    <a:pt x="53" y="151"/>
                    <a:pt x="53" y="155"/>
                    <a:pt x="52" y="157"/>
                  </a:cubicBezTo>
                  <a:cubicBezTo>
                    <a:pt x="51" y="158"/>
                    <a:pt x="51" y="162"/>
                    <a:pt x="51" y="164"/>
                  </a:cubicBezTo>
                  <a:cubicBezTo>
                    <a:pt x="51" y="167"/>
                    <a:pt x="51" y="170"/>
                    <a:pt x="51" y="171"/>
                  </a:cubicBezTo>
                  <a:cubicBezTo>
                    <a:pt x="51" y="173"/>
                    <a:pt x="49" y="175"/>
                    <a:pt x="48" y="176"/>
                  </a:cubicBezTo>
                  <a:cubicBezTo>
                    <a:pt x="45" y="178"/>
                    <a:pt x="42" y="179"/>
                    <a:pt x="40" y="180"/>
                  </a:cubicBezTo>
                  <a:cubicBezTo>
                    <a:pt x="39" y="180"/>
                    <a:pt x="36" y="181"/>
                    <a:pt x="35" y="182"/>
                  </a:cubicBezTo>
                  <a:cubicBezTo>
                    <a:pt x="33" y="182"/>
                    <a:pt x="32" y="185"/>
                    <a:pt x="31" y="187"/>
                  </a:cubicBezTo>
                  <a:cubicBezTo>
                    <a:pt x="30" y="188"/>
                    <a:pt x="31" y="191"/>
                    <a:pt x="33" y="192"/>
                  </a:cubicBezTo>
                  <a:cubicBezTo>
                    <a:pt x="33" y="192"/>
                    <a:pt x="35" y="194"/>
                    <a:pt x="36" y="194"/>
                  </a:cubicBezTo>
                  <a:cubicBezTo>
                    <a:pt x="37" y="195"/>
                    <a:pt x="38" y="196"/>
                    <a:pt x="37" y="197"/>
                  </a:cubicBezTo>
                  <a:cubicBezTo>
                    <a:pt x="37" y="197"/>
                    <a:pt x="35" y="199"/>
                    <a:pt x="33" y="199"/>
                  </a:cubicBezTo>
                  <a:cubicBezTo>
                    <a:pt x="31" y="199"/>
                    <a:pt x="28" y="200"/>
                    <a:pt x="27" y="201"/>
                  </a:cubicBezTo>
                  <a:cubicBezTo>
                    <a:pt x="25" y="202"/>
                    <a:pt x="23" y="203"/>
                    <a:pt x="21" y="204"/>
                  </a:cubicBezTo>
                  <a:cubicBezTo>
                    <a:pt x="19" y="204"/>
                    <a:pt x="17" y="205"/>
                    <a:pt x="17" y="205"/>
                  </a:cubicBezTo>
                  <a:cubicBezTo>
                    <a:pt x="17" y="205"/>
                    <a:pt x="17" y="206"/>
                    <a:pt x="18" y="207"/>
                  </a:cubicBezTo>
                  <a:cubicBezTo>
                    <a:pt x="18" y="209"/>
                    <a:pt x="19" y="211"/>
                    <a:pt x="20" y="211"/>
                  </a:cubicBezTo>
                  <a:cubicBezTo>
                    <a:pt x="21" y="211"/>
                    <a:pt x="22" y="212"/>
                    <a:pt x="23" y="213"/>
                  </a:cubicBezTo>
                  <a:cubicBezTo>
                    <a:pt x="23" y="214"/>
                    <a:pt x="23" y="216"/>
                    <a:pt x="21" y="218"/>
                  </a:cubicBezTo>
                  <a:cubicBezTo>
                    <a:pt x="20" y="221"/>
                    <a:pt x="18" y="222"/>
                    <a:pt x="16" y="223"/>
                  </a:cubicBezTo>
                  <a:cubicBezTo>
                    <a:pt x="14" y="224"/>
                    <a:pt x="11" y="226"/>
                    <a:pt x="9" y="227"/>
                  </a:cubicBezTo>
                  <a:cubicBezTo>
                    <a:pt x="7" y="229"/>
                    <a:pt x="4" y="230"/>
                    <a:pt x="3" y="230"/>
                  </a:cubicBezTo>
                  <a:cubicBezTo>
                    <a:pt x="2" y="230"/>
                    <a:pt x="1" y="231"/>
                    <a:pt x="2" y="233"/>
                  </a:cubicBezTo>
                  <a:cubicBezTo>
                    <a:pt x="3" y="234"/>
                    <a:pt x="4" y="235"/>
                    <a:pt x="6" y="235"/>
                  </a:cubicBezTo>
                  <a:cubicBezTo>
                    <a:pt x="8" y="235"/>
                    <a:pt x="10" y="236"/>
                    <a:pt x="10" y="237"/>
                  </a:cubicBezTo>
                  <a:cubicBezTo>
                    <a:pt x="10" y="238"/>
                    <a:pt x="10" y="240"/>
                    <a:pt x="8" y="240"/>
                  </a:cubicBezTo>
                  <a:cubicBezTo>
                    <a:pt x="7" y="240"/>
                    <a:pt x="5" y="240"/>
                    <a:pt x="4" y="240"/>
                  </a:cubicBezTo>
                  <a:cubicBezTo>
                    <a:pt x="4" y="240"/>
                    <a:pt x="2" y="241"/>
                    <a:pt x="2" y="241"/>
                  </a:cubicBezTo>
                  <a:cubicBezTo>
                    <a:pt x="1" y="242"/>
                    <a:pt x="0" y="244"/>
                    <a:pt x="1" y="245"/>
                  </a:cubicBezTo>
                  <a:cubicBezTo>
                    <a:pt x="1" y="246"/>
                    <a:pt x="2" y="248"/>
                    <a:pt x="3" y="250"/>
                  </a:cubicBezTo>
                  <a:cubicBezTo>
                    <a:pt x="4" y="251"/>
                    <a:pt x="5" y="252"/>
                    <a:pt x="5" y="252"/>
                  </a:cubicBezTo>
                  <a:cubicBezTo>
                    <a:pt x="5" y="252"/>
                    <a:pt x="5" y="253"/>
                    <a:pt x="7" y="256"/>
                  </a:cubicBezTo>
                  <a:cubicBezTo>
                    <a:pt x="8" y="257"/>
                    <a:pt x="10" y="260"/>
                    <a:pt x="11" y="261"/>
                  </a:cubicBezTo>
                  <a:cubicBezTo>
                    <a:pt x="11" y="261"/>
                    <a:pt x="14" y="261"/>
                    <a:pt x="14" y="261"/>
                  </a:cubicBezTo>
                  <a:cubicBezTo>
                    <a:pt x="16" y="260"/>
                    <a:pt x="19" y="259"/>
                    <a:pt x="20" y="260"/>
                  </a:cubicBezTo>
                  <a:cubicBezTo>
                    <a:pt x="21" y="260"/>
                    <a:pt x="22" y="262"/>
                    <a:pt x="23" y="265"/>
                  </a:cubicBezTo>
                  <a:cubicBezTo>
                    <a:pt x="23" y="267"/>
                    <a:pt x="23" y="270"/>
                    <a:pt x="23" y="271"/>
                  </a:cubicBezTo>
                  <a:cubicBezTo>
                    <a:pt x="23" y="273"/>
                    <a:pt x="25" y="275"/>
                    <a:pt x="28" y="276"/>
                  </a:cubicBezTo>
                  <a:cubicBezTo>
                    <a:pt x="31" y="278"/>
                    <a:pt x="34" y="279"/>
                    <a:pt x="37" y="280"/>
                  </a:cubicBezTo>
                  <a:cubicBezTo>
                    <a:pt x="40" y="281"/>
                    <a:pt x="42" y="281"/>
                    <a:pt x="43" y="281"/>
                  </a:cubicBezTo>
                  <a:cubicBezTo>
                    <a:pt x="45" y="281"/>
                    <a:pt x="48" y="282"/>
                    <a:pt x="50" y="283"/>
                  </a:cubicBezTo>
                  <a:cubicBezTo>
                    <a:pt x="50" y="284"/>
                    <a:pt x="53" y="287"/>
                    <a:pt x="55" y="288"/>
                  </a:cubicBezTo>
                  <a:cubicBezTo>
                    <a:pt x="57" y="291"/>
                    <a:pt x="59" y="292"/>
                    <a:pt x="61" y="292"/>
                  </a:cubicBezTo>
                  <a:cubicBezTo>
                    <a:pt x="64" y="292"/>
                    <a:pt x="66" y="293"/>
                    <a:pt x="67" y="293"/>
                  </a:cubicBezTo>
                  <a:cubicBezTo>
                    <a:pt x="68" y="294"/>
                    <a:pt x="70" y="295"/>
                    <a:pt x="74" y="295"/>
                  </a:cubicBezTo>
                  <a:cubicBezTo>
                    <a:pt x="76" y="294"/>
                    <a:pt x="82" y="294"/>
                    <a:pt x="85" y="294"/>
                  </a:cubicBezTo>
                  <a:cubicBezTo>
                    <a:pt x="87" y="294"/>
                    <a:pt x="92" y="294"/>
                    <a:pt x="94" y="294"/>
                  </a:cubicBezTo>
                  <a:cubicBezTo>
                    <a:pt x="96" y="294"/>
                    <a:pt x="100" y="294"/>
                    <a:pt x="102" y="294"/>
                  </a:cubicBezTo>
                  <a:cubicBezTo>
                    <a:pt x="104" y="294"/>
                    <a:pt x="107" y="295"/>
                    <a:pt x="108" y="296"/>
                  </a:cubicBezTo>
                  <a:cubicBezTo>
                    <a:pt x="109" y="298"/>
                    <a:pt x="111" y="301"/>
                    <a:pt x="111" y="302"/>
                  </a:cubicBezTo>
                  <a:cubicBezTo>
                    <a:pt x="111" y="304"/>
                    <a:pt x="111" y="306"/>
                    <a:pt x="111" y="307"/>
                  </a:cubicBezTo>
                  <a:cubicBezTo>
                    <a:pt x="111" y="308"/>
                    <a:pt x="112" y="310"/>
                    <a:pt x="114" y="310"/>
                  </a:cubicBezTo>
                  <a:cubicBezTo>
                    <a:pt x="115" y="310"/>
                    <a:pt x="118" y="311"/>
                    <a:pt x="119" y="311"/>
                  </a:cubicBezTo>
                  <a:cubicBezTo>
                    <a:pt x="120" y="311"/>
                    <a:pt x="124" y="310"/>
                    <a:pt x="127" y="308"/>
                  </a:cubicBezTo>
                  <a:cubicBezTo>
                    <a:pt x="130" y="306"/>
                    <a:pt x="134" y="305"/>
                    <a:pt x="136" y="305"/>
                  </a:cubicBezTo>
                  <a:cubicBezTo>
                    <a:pt x="137" y="306"/>
                    <a:pt x="139" y="305"/>
                    <a:pt x="139" y="303"/>
                  </a:cubicBezTo>
                  <a:cubicBezTo>
                    <a:pt x="140" y="301"/>
                    <a:pt x="140" y="299"/>
                    <a:pt x="140" y="297"/>
                  </a:cubicBezTo>
                  <a:cubicBezTo>
                    <a:pt x="140" y="295"/>
                    <a:pt x="141" y="295"/>
                    <a:pt x="142" y="295"/>
                  </a:cubicBezTo>
                  <a:cubicBezTo>
                    <a:pt x="143" y="294"/>
                    <a:pt x="144" y="293"/>
                    <a:pt x="145" y="291"/>
                  </a:cubicBezTo>
                  <a:cubicBezTo>
                    <a:pt x="146" y="289"/>
                    <a:pt x="146" y="287"/>
                    <a:pt x="147" y="286"/>
                  </a:cubicBezTo>
                  <a:cubicBezTo>
                    <a:pt x="147" y="284"/>
                    <a:pt x="150" y="282"/>
                    <a:pt x="152" y="282"/>
                  </a:cubicBezTo>
                  <a:cubicBezTo>
                    <a:pt x="155" y="282"/>
                    <a:pt x="160" y="280"/>
                    <a:pt x="163" y="279"/>
                  </a:cubicBezTo>
                  <a:cubicBezTo>
                    <a:pt x="166" y="278"/>
                    <a:pt x="169" y="277"/>
                    <a:pt x="171" y="277"/>
                  </a:cubicBezTo>
                  <a:cubicBezTo>
                    <a:pt x="173" y="277"/>
                    <a:pt x="175" y="276"/>
                    <a:pt x="177" y="275"/>
                  </a:cubicBezTo>
                  <a:cubicBezTo>
                    <a:pt x="179" y="274"/>
                    <a:pt x="183" y="274"/>
                    <a:pt x="184" y="275"/>
                  </a:cubicBezTo>
                  <a:cubicBezTo>
                    <a:pt x="185" y="276"/>
                    <a:pt x="187" y="277"/>
                    <a:pt x="187" y="278"/>
                  </a:cubicBezTo>
                  <a:cubicBezTo>
                    <a:pt x="187" y="280"/>
                    <a:pt x="188" y="282"/>
                    <a:pt x="188" y="284"/>
                  </a:cubicBezTo>
                  <a:cubicBezTo>
                    <a:pt x="188" y="286"/>
                    <a:pt x="186" y="288"/>
                    <a:pt x="185" y="289"/>
                  </a:cubicBezTo>
                  <a:cubicBezTo>
                    <a:pt x="185" y="290"/>
                    <a:pt x="185" y="292"/>
                    <a:pt x="187" y="293"/>
                  </a:cubicBezTo>
                  <a:cubicBezTo>
                    <a:pt x="189" y="294"/>
                    <a:pt x="193" y="294"/>
                    <a:pt x="194" y="294"/>
                  </a:cubicBezTo>
                  <a:cubicBezTo>
                    <a:pt x="197" y="294"/>
                    <a:pt x="201" y="294"/>
                    <a:pt x="202" y="294"/>
                  </a:cubicBezTo>
                  <a:cubicBezTo>
                    <a:pt x="204" y="294"/>
                    <a:pt x="208" y="294"/>
                    <a:pt x="211" y="294"/>
                  </a:cubicBezTo>
                  <a:cubicBezTo>
                    <a:pt x="213" y="293"/>
                    <a:pt x="217" y="291"/>
                    <a:pt x="219" y="290"/>
                  </a:cubicBezTo>
                  <a:cubicBezTo>
                    <a:pt x="220" y="288"/>
                    <a:pt x="224" y="286"/>
                    <a:pt x="227" y="285"/>
                  </a:cubicBezTo>
                  <a:cubicBezTo>
                    <a:pt x="228" y="283"/>
                    <a:pt x="233" y="283"/>
                    <a:pt x="235" y="285"/>
                  </a:cubicBezTo>
                  <a:cubicBezTo>
                    <a:pt x="236" y="286"/>
                    <a:pt x="240" y="288"/>
                    <a:pt x="242" y="289"/>
                  </a:cubicBezTo>
                  <a:cubicBezTo>
                    <a:pt x="244" y="289"/>
                    <a:pt x="249" y="290"/>
                    <a:pt x="252" y="289"/>
                  </a:cubicBezTo>
                  <a:cubicBezTo>
                    <a:pt x="255" y="289"/>
                    <a:pt x="259" y="289"/>
                    <a:pt x="261" y="288"/>
                  </a:cubicBezTo>
                  <a:cubicBezTo>
                    <a:pt x="261" y="288"/>
                    <a:pt x="263" y="286"/>
                    <a:pt x="263" y="286"/>
                  </a:cubicBezTo>
                  <a:cubicBezTo>
                    <a:pt x="263" y="285"/>
                    <a:pt x="265" y="284"/>
                    <a:pt x="268" y="284"/>
                  </a:cubicBezTo>
                  <a:cubicBezTo>
                    <a:pt x="269" y="284"/>
                    <a:pt x="273" y="283"/>
                    <a:pt x="276" y="282"/>
                  </a:cubicBezTo>
                  <a:cubicBezTo>
                    <a:pt x="278" y="281"/>
                    <a:pt x="282" y="280"/>
                    <a:pt x="284" y="280"/>
                  </a:cubicBezTo>
                  <a:cubicBezTo>
                    <a:pt x="285" y="279"/>
                    <a:pt x="288" y="279"/>
                    <a:pt x="290" y="279"/>
                  </a:cubicBezTo>
                  <a:cubicBezTo>
                    <a:pt x="291" y="280"/>
                    <a:pt x="293" y="281"/>
                    <a:pt x="294" y="283"/>
                  </a:cubicBezTo>
                  <a:cubicBezTo>
                    <a:pt x="296" y="286"/>
                    <a:pt x="299" y="286"/>
                    <a:pt x="301" y="285"/>
                  </a:cubicBezTo>
                  <a:cubicBezTo>
                    <a:pt x="302" y="285"/>
                    <a:pt x="305" y="284"/>
                    <a:pt x="307" y="284"/>
                  </a:cubicBezTo>
                  <a:cubicBezTo>
                    <a:pt x="309" y="284"/>
                    <a:pt x="311" y="284"/>
                    <a:pt x="312" y="285"/>
                  </a:cubicBezTo>
                  <a:cubicBezTo>
                    <a:pt x="313" y="286"/>
                    <a:pt x="317" y="286"/>
                    <a:pt x="319" y="285"/>
                  </a:cubicBezTo>
                  <a:cubicBezTo>
                    <a:pt x="321" y="284"/>
                    <a:pt x="325" y="283"/>
                    <a:pt x="327" y="283"/>
                  </a:cubicBezTo>
                  <a:cubicBezTo>
                    <a:pt x="328" y="282"/>
                    <a:pt x="332" y="283"/>
                    <a:pt x="334" y="284"/>
                  </a:cubicBezTo>
                  <a:cubicBezTo>
                    <a:pt x="336" y="285"/>
                    <a:pt x="337" y="285"/>
                    <a:pt x="339" y="287"/>
                  </a:cubicBezTo>
                  <a:cubicBezTo>
                    <a:pt x="340" y="288"/>
                    <a:pt x="342" y="290"/>
                    <a:pt x="342" y="291"/>
                  </a:cubicBezTo>
                  <a:cubicBezTo>
                    <a:pt x="343" y="293"/>
                    <a:pt x="344" y="294"/>
                    <a:pt x="345" y="294"/>
                  </a:cubicBezTo>
                  <a:cubicBezTo>
                    <a:pt x="347" y="294"/>
                    <a:pt x="350" y="295"/>
                    <a:pt x="352" y="295"/>
                  </a:cubicBezTo>
                  <a:cubicBezTo>
                    <a:pt x="354" y="296"/>
                    <a:pt x="355" y="298"/>
                    <a:pt x="356" y="298"/>
                  </a:cubicBezTo>
                  <a:cubicBezTo>
                    <a:pt x="356" y="298"/>
                    <a:pt x="357" y="298"/>
                    <a:pt x="357" y="297"/>
                  </a:cubicBezTo>
                  <a:cubicBezTo>
                    <a:pt x="358" y="296"/>
                    <a:pt x="359" y="293"/>
                    <a:pt x="359" y="292"/>
                  </a:cubicBezTo>
                  <a:cubicBezTo>
                    <a:pt x="359" y="292"/>
                    <a:pt x="360" y="289"/>
                    <a:pt x="359" y="287"/>
                  </a:cubicBezTo>
                  <a:cubicBezTo>
                    <a:pt x="359" y="287"/>
                    <a:pt x="359" y="285"/>
                    <a:pt x="359" y="284"/>
                  </a:cubicBezTo>
                  <a:cubicBezTo>
                    <a:pt x="359" y="283"/>
                    <a:pt x="359" y="281"/>
                    <a:pt x="359" y="281"/>
                  </a:cubicBezTo>
                  <a:cubicBezTo>
                    <a:pt x="360" y="281"/>
                    <a:pt x="360" y="279"/>
                    <a:pt x="360" y="279"/>
                  </a:cubicBezTo>
                  <a:cubicBezTo>
                    <a:pt x="361" y="278"/>
                    <a:pt x="363" y="277"/>
                    <a:pt x="363" y="276"/>
                  </a:cubicBezTo>
                  <a:cubicBezTo>
                    <a:pt x="364" y="275"/>
                    <a:pt x="365" y="274"/>
                    <a:pt x="365" y="273"/>
                  </a:cubicBezTo>
                  <a:cubicBezTo>
                    <a:pt x="366" y="272"/>
                    <a:pt x="366" y="270"/>
                    <a:pt x="366" y="269"/>
                  </a:cubicBezTo>
                  <a:cubicBezTo>
                    <a:pt x="366" y="269"/>
                    <a:pt x="367" y="267"/>
                    <a:pt x="367" y="266"/>
                  </a:cubicBezTo>
                  <a:cubicBezTo>
                    <a:pt x="367" y="264"/>
                    <a:pt x="369" y="263"/>
                    <a:pt x="370" y="262"/>
                  </a:cubicBezTo>
                  <a:cubicBezTo>
                    <a:pt x="371" y="261"/>
                    <a:pt x="373" y="259"/>
                    <a:pt x="374" y="257"/>
                  </a:cubicBezTo>
                  <a:cubicBezTo>
                    <a:pt x="375" y="256"/>
                    <a:pt x="375" y="254"/>
                    <a:pt x="375" y="253"/>
                  </a:cubicBezTo>
                  <a:cubicBezTo>
                    <a:pt x="375" y="252"/>
                    <a:pt x="376" y="251"/>
                    <a:pt x="377" y="251"/>
                  </a:cubicBezTo>
                  <a:cubicBezTo>
                    <a:pt x="378" y="251"/>
                    <a:pt x="379" y="251"/>
                    <a:pt x="380" y="250"/>
                  </a:cubicBezTo>
                  <a:cubicBezTo>
                    <a:pt x="380" y="250"/>
                    <a:pt x="381" y="248"/>
                    <a:pt x="381" y="247"/>
                  </a:cubicBezTo>
                  <a:cubicBezTo>
                    <a:pt x="381" y="246"/>
                    <a:pt x="381" y="245"/>
                    <a:pt x="381" y="244"/>
                  </a:cubicBezTo>
                  <a:cubicBezTo>
                    <a:pt x="381" y="243"/>
                    <a:pt x="382" y="241"/>
                    <a:pt x="382" y="240"/>
                  </a:cubicBezTo>
                  <a:cubicBezTo>
                    <a:pt x="382" y="239"/>
                    <a:pt x="383" y="239"/>
                    <a:pt x="385" y="239"/>
                  </a:cubicBezTo>
                  <a:cubicBezTo>
                    <a:pt x="386" y="239"/>
                    <a:pt x="388" y="239"/>
                    <a:pt x="388" y="239"/>
                  </a:cubicBezTo>
                  <a:cubicBezTo>
                    <a:pt x="389" y="239"/>
                    <a:pt x="390" y="239"/>
                    <a:pt x="392" y="239"/>
                  </a:cubicBezTo>
                  <a:cubicBezTo>
                    <a:pt x="394" y="239"/>
                    <a:pt x="396" y="239"/>
                    <a:pt x="397" y="239"/>
                  </a:cubicBezTo>
                  <a:cubicBezTo>
                    <a:pt x="398" y="239"/>
                    <a:pt x="398" y="239"/>
                    <a:pt x="399" y="238"/>
                  </a:cubicBezTo>
                  <a:cubicBezTo>
                    <a:pt x="400" y="238"/>
                    <a:pt x="402" y="237"/>
                    <a:pt x="403" y="236"/>
                  </a:cubicBezTo>
                  <a:cubicBezTo>
                    <a:pt x="404" y="236"/>
                    <a:pt x="406" y="234"/>
                    <a:pt x="406" y="234"/>
                  </a:cubicBezTo>
                  <a:cubicBezTo>
                    <a:pt x="407" y="233"/>
                    <a:pt x="409" y="232"/>
                    <a:pt x="410" y="231"/>
                  </a:cubicBezTo>
                  <a:cubicBezTo>
                    <a:pt x="411" y="230"/>
                    <a:pt x="412" y="229"/>
                    <a:pt x="414" y="228"/>
                  </a:cubicBezTo>
                  <a:cubicBezTo>
                    <a:pt x="414" y="227"/>
                    <a:pt x="415" y="225"/>
                    <a:pt x="416" y="223"/>
                  </a:cubicBezTo>
                  <a:cubicBezTo>
                    <a:pt x="417" y="222"/>
                    <a:pt x="417" y="220"/>
                    <a:pt x="417" y="219"/>
                  </a:cubicBezTo>
                  <a:cubicBezTo>
                    <a:pt x="417" y="218"/>
                    <a:pt x="418" y="217"/>
                    <a:pt x="419" y="216"/>
                  </a:cubicBezTo>
                  <a:cubicBezTo>
                    <a:pt x="420" y="215"/>
                    <a:pt x="421" y="213"/>
                    <a:pt x="422" y="211"/>
                  </a:cubicBezTo>
                  <a:cubicBezTo>
                    <a:pt x="423" y="210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5"/>
                  </a:cubicBezTo>
                  <a:cubicBezTo>
                    <a:pt x="429" y="205"/>
                    <a:pt x="431" y="204"/>
                    <a:pt x="432" y="203"/>
                  </a:cubicBezTo>
                  <a:cubicBezTo>
                    <a:pt x="434" y="203"/>
                    <a:pt x="435" y="201"/>
                    <a:pt x="435" y="200"/>
                  </a:cubicBezTo>
                  <a:cubicBezTo>
                    <a:pt x="435" y="199"/>
                    <a:pt x="436" y="198"/>
                    <a:pt x="436" y="197"/>
                  </a:cubicBezTo>
                  <a:cubicBezTo>
                    <a:pt x="437" y="196"/>
                    <a:pt x="437" y="194"/>
                    <a:pt x="436" y="193"/>
                  </a:cubicBezTo>
                  <a:cubicBezTo>
                    <a:pt x="436" y="192"/>
                    <a:pt x="435" y="190"/>
                    <a:pt x="434" y="189"/>
                  </a:cubicBezTo>
                  <a:cubicBezTo>
                    <a:pt x="433" y="189"/>
                    <a:pt x="432" y="188"/>
                    <a:pt x="431" y="188"/>
                  </a:cubicBezTo>
                  <a:cubicBezTo>
                    <a:pt x="430" y="188"/>
                    <a:pt x="428" y="187"/>
                    <a:pt x="427" y="186"/>
                  </a:cubicBezTo>
                  <a:cubicBezTo>
                    <a:pt x="427" y="185"/>
                    <a:pt x="425" y="184"/>
                    <a:pt x="424" y="183"/>
                  </a:cubicBezTo>
                  <a:cubicBezTo>
                    <a:pt x="424" y="182"/>
                    <a:pt x="422" y="181"/>
                    <a:pt x="421" y="181"/>
                  </a:cubicBezTo>
                  <a:cubicBezTo>
                    <a:pt x="420" y="181"/>
                    <a:pt x="418" y="180"/>
                    <a:pt x="418" y="180"/>
                  </a:cubicBezTo>
                  <a:cubicBezTo>
                    <a:pt x="417" y="179"/>
                    <a:pt x="415" y="180"/>
                    <a:pt x="414" y="180"/>
                  </a:cubicBezTo>
                  <a:cubicBezTo>
                    <a:pt x="413" y="180"/>
                    <a:pt x="411" y="180"/>
                    <a:pt x="410" y="181"/>
                  </a:cubicBezTo>
                  <a:cubicBezTo>
                    <a:pt x="410" y="181"/>
                    <a:pt x="409" y="181"/>
                    <a:pt x="408" y="181"/>
                  </a:cubicBezTo>
                  <a:cubicBezTo>
                    <a:pt x="408" y="180"/>
                    <a:pt x="408" y="179"/>
                    <a:pt x="408" y="177"/>
                  </a:cubicBezTo>
                  <a:cubicBezTo>
                    <a:pt x="409" y="176"/>
                    <a:pt x="409" y="175"/>
                    <a:pt x="409" y="174"/>
                  </a:cubicBezTo>
                  <a:cubicBezTo>
                    <a:pt x="409" y="172"/>
                    <a:pt x="409" y="170"/>
                    <a:pt x="409" y="170"/>
                  </a:cubicBezTo>
                  <a:cubicBezTo>
                    <a:pt x="408" y="168"/>
                    <a:pt x="408" y="165"/>
                    <a:pt x="407" y="165"/>
                  </a:cubicBezTo>
                  <a:cubicBezTo>
                    <a:pt x="407" y="165"/>
                    <a:pt x="407" y="165"/>
                    <a:pt x="407" y="163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8" y="161"/>
                    <a:pt x="409" y="160"/>
                    <a:pt x="410" y="161"/>
                  </a:cubicBezTo>
                  <a:cubicBezTo>
                    <a:pt x="412" y="162"/>
                    <a:pt x="413" y="164"/>
                    <a:pt x="414" y="164"/>
                  </a:cubicBezTo>
                  <a:cubicBezTo>
                    <a:pt x="415" y="164"/>
                    <a:pt x="416" y="165"/>
                    <a:pt x="417" y="165"/>
                  </a:cubicBezTo>
                  <a:cubicBezTo>
                    <a:pt x="418" y="165"/>
                    <a:pt x="420" y="164"/>
                    <a:pt x="421" y="163"/>
                  </a:cubicBezTo>
                  <a:cubicBezTo>
                    <a:pt x="422" y="162"/>
                    <a:pt x="424" y="162"/>
                    <a:pt x="425" y="162"/>
                  </a:cubicBezTo>
                  <a:cubicBezTo>
                    <a:pt x="426" y="163"/>
                    <a:pt x="429" y="163"/>
                    <a:pt x="430" y="164"/>
                  </a:cubicBezTo>
                  <a:cubicBezTo>
                    <a:pt x="431" y="164"/>
                    <a:pt x="433" y="164"/>
                    <a:pt x="435" y="165"/>
                  </a:cubicBezTo>
                  <a:cubicBezTo>
                    <a:pt x="438" y="165"/>
                    <a:pt x="441" y="165"/>
                    <a:pt x="442" y="164"/>
                  </a:cubicBezTo>
                  <a:cubicBezTo>
                    <a:pt x="445" y="164"/>
                    <a:pt x="447" y="164"/>
                    <a:pt x="448" y="164"/>
                  </a:cubicBezTo>
                  <a:cubicBezTo>
                    <a:pt x="449" y="164"/>
                    <a:pt x="451" y="164"/>
                    <a:pt x="454" y="164"/>
                  </a:cubicBezTo>
                  <a:cubicBezTo>
                    <a:pt x="456" y="164"/>
                    <a:pt x="458" y="163"/>
                    <a:pt x="459" y="163"/>
                  </a:cubicBezTo>
                  <a:cubicBezTo>
                    <a:pt x="460" y="163"/>
                    <a:pt x="461" y="162"/>
                    <a:pt x="462" y="161"/>
                  </a:cubicBezTo>
                  <a:cubicBezTo>
                    <a:pt x="463" y="161"/>
                    <a:pt x="464" y="160"/>
                    <a:pt x="465" y="159"/>
                  </a:cubicBezTo>
                  <a:cubicBezTo>
                    <a:pt x="466" y="158"/>
                    <a:pt x="466" y="157"/>
                    <a:pt x="467" y="156"/>
                  </a:cubicBezTo>
                  <a:cubicBezTo>
                    <a:pt x="468" y="155"/>
                    <a:pt x="470" y="154"/>
                    <a:pt x="471" y="153"/>
                  </a:cubicBezTo>
                  <a:cubicBezTo>
                    <a:pt x="472" y="152"/>
                    <a:pt x="473" y="151"/>
                    <a:pt x="473" y="151"/>
                  </a:cubicBezTo>
                  <a:cubicBezTo>
                    <a:pt x="472" y="149"/>
                    <a:pt x="469" y="147"/>
                    <a:pt x="468" y="14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FBD5281D-01C9-234A-BAEA-E02AF685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20" y="2249758"/>
              <a:ext cx="41321" cy="34434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9" y="7"/>
                </a:cxn>
                <a:cxn ang="0">
                  <a:pos x="13" y="1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6"/>
                </a:cxn>
                <a:cxn ang="0">
                  <a:pos x="12" y="18"/>
                </a:cxn>
                <a:cxn ang="0">
                  <a:pos x="15" y="17"/>
                </a:cxn>
                <a:cxn ang="0">
                  <a:pos x="21" y="12"/>
                </a:cxn>
                <a:cxn ang="0">
                  <a:pos x="23" y="10"/>
                </a:cxn>
                <a:cxn ang="0">
                  <a:pos x="22" y="7"/>
                </a:cxn>
                <a:cxn ang="0">
                  <a:pos x="14" y="9"/>
                </a:cxn>
              </a:cxnLst>
              <a:rect l="0" t="0" r="r" b="b"/>
              <a:pathLst>
                <a:path w="23" h="19">
                  <a:moveTo>
                    <a:pt x="14" y="9"/>
                  </a:moveTo>
                  <a:cubicBezTo>
                    <a:pt x="12" y="10"/>
                    <a:pt x="10" y="7"/>
                    <a:pt x="9" y="7"/>
                  </a:cubicBezTo>
                  <a:cubicBezTo>
                    <a:pt x="8" y="7"/>
                    <a:pt x="14" y="2"/>
                    <a:pt x="13" y="1"/>
                  </a:cubicBezTo>
                  <a:cubicBezTo>
                    <a:pt x="12" y="0"/>
                    <a:pt x="7" y="1"/>
                    <a:pt x="5" y="1"/>
                  </a:cubicBezTo>
                  <a:cubicBezTo>
                    <a:pt x="5" y="2"/>
                    <a:pt x="3" y="4"/>
                    <a:pt x="2" y="3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1" y="8"/>
                    <a:pt x="1" y="11"/>
                    <a:pt x="1" y="11"/>
                  </a:cubicBezTo>
                  <a:cubicBezTo>
                    <a:pt x="3" y="11"/>
                    <a:pt x="5" y="16"/>
                    <a:pt x="6" y="16"/>
                  </a:cubicBezTo>
                  <a:cubicBezTo>
                    <a:pt x="8" y="17"/>
                    <a:pt x="11" y="17"/>
                    <a:pt x="12" y="18"/>
                  </a:cubicBezTo>
                  <a:cubicBezTo>
                    <a:pt x="13" y="19"/>
                    <a:pt x="15" y="18"/>
                    <a:pt x="15" y="17"/>
                  </a:cubicBezTo>
                  <a:cubicBezTo>
                    <a:pt x="16" y="15"/>
                    <a:pt x="19" y="13"/>
                    <a:pt x="21" y="12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9"/>
                    <a:pt x="22" y="7"/>
                  </a:cubicBezTo>
                  <a:cubicBezTo>
                    <a:pt x="20" y="5"/>
                    <a:pt x="15" y="8"/>
                    <a:pt x="14" y="9"/>
                  </a:cubicBezTo>
                  <a:close/>
                </a:path>
              </a:pathLst>
            </a:custGeom>
            <a:solidFill>
              <a:srgbClr val="ABC125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23538D8-042F-3544-AB89-D1D75845B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6496" y="1231513"/>
              <a:ext cx="0" cy="55658"/>
            </a:xfrm>
            <a:prstGeom prst="line">
              <a:avLst/>
            </a:prstGeom>
            <a:ln w="12700">
              <a:solidFill>
                <a:srgbClr val="ABC125"/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17AE8CBF-E20B-FA48-8341-39A69FAF290A}"/>
                </a:ext>
              </a:extLst>
            </p:cNvPr>
            <p:cNvSpPr/>
            <p:nvPr/>
          </p:nvSpPr>
          <p:spPr>
            <a:xfrm rot="14377707">
              <a:off x="4635284" y="2110916"/>
              <a:ext cx="765526" cy="824403"/>
            </a:xfrm>
            <a:custGeom>
              <a:avLst/>
              <a:gdLst>
                <a:gd name="connsiteX0" fmla="*/ 204230 w 537605"/>
                <a:gd name="connsiteY0" fmla="*/ 0 h 895350"/>
                <a:gd name="connsiteX1" fmla="*/ 13730 w 537605"/>
                <a:gd name="connsiteY1" fmla="*/ 400050 h 895350"/>
                <a:gd name="connsiteX2" fmla="*/ 537605 w 537605"/>
                <a:gd name="connsiteY2" fmla="*/ 895350 h 895350"/>
                <a:gd name="connsiteX3" fmla="*/ 537605 w 537605"/>
                <a:gd name="connsiteY3" fmla="*/ 895350 h 895350"/>
                <a:gd name="connsiteX0" fmla="*/ 153265 w 486640"/>
                <a:gd name="connsiteY0" fmla="*/ 0 h 895350"/>
                <a:gd name="connsiteX1" fmla="*/ 19915 w 486640"/>
                <a:gd name="connsiteY1" fmla="*/ 571500 h 895350"/>
                <a:gd name="connsiteX2" fmla="*/ 486640 w 486640"/>
                <a:gd name="connsiteY2" fmla="*/ 895350 h 895350"/>
                <a:gd name="connsiteX3" fmla="*/ 486640 w 486640"/>
                <a:gd name="connsiteY3" fmla="*/ 895350 h 895350"/>
                <a:gd name="connsiteX0" fmla="*/ 153265 w 743815"/>
                <a:gd name="connsiteY0" fmla="*/ 0 h 1514475"/>
                <a:gd name="connsiteX1" fmla="*/ 19915 w 743815"/>
                <a:gd name="connsiteY1" fmla="*/ 571500 h 1514475"/>
                <a:gd name="connsiteX2" fmla="*/ 486640 w 743815"/>
                <a:gd name="connsiteY2" fmla="*/ 895350 h 1514475"/>
                <a:gd name="connsiteX3" fmla="*/ 743815 w 743815"/>
                <a:gd name="connsiteY3" fmla="*/ 1514475 h 1514475"/>
                <a:gd name="connsiteX0" fmla="*/ 138093 w 728643"/>
                <a:gd name="connsiteY0" fmla="*/ 0 h 1514475"/>
                <a:gd name="connsiteX1" fmla="*/ 4743 w 728643"/>
                <a:gd name="connsiteY1" fmla="*/ 571500 h 1514475"/>
                <a:gd name="connsiteX2" fmla="*/ 242868 w 728643"/>
                <a:gd name="connsiteY2" fmla="*/ 1181100 h 1514475"/>
                <a:gd name="connsiteX3" fmla="*/ 728643 w 728643"/>
                <a:gd name="connsiteY3" fmla="*/ 1514475 h 1514475"/>
                <a:gd name="connsiteX0" fmla="*/ 138093 w 823893"/>
                <a:gd name="connsiteY0" fmla="*/ 0 h 1714500"/>
                <a:gd name="connsiteX1" fmla="*/ 4743 w 823893"/>
                <a:gd name="connsiteY1" fmla="*/ 571500 h 1714500"/>
                <a:gd name="connsiteX2" fmla="*/ 242868 w 823893"/>
                <a:gd name="connsiteY2" fmla="*/ 1181100 h 1714500"/>
                <a:gd name="connsiteX3" fmla="*/ 823893 w 823893"/>
                <a:gd name="connsiteY3" fmla="*/ 1714500 h 1714500"/>
                <a:gd name="connsiteX0" fmla="*/ 138093 w 798493"/>
                <a:gd name="connsiteY0" fmla="*/ 0 h 1651000"/>
                <a:gd name="connsiteX1" fmla="*/ 4743 w 798493"/>
                <a:gd name="connsiteY1" fmla="*/ 571500 h 1651000"/>
                <a:gd name="connsiteX2" fmla="*/ 242868 w 798493"/>
                <a:gd name="connsiteY2" fmla="*/ 1181100 h 1651000"/>
                <a:gd name="connsiteX3" fmla="*/ 798493 w 798493"/>
                <a:gd name="connsiteY3" fmla="*/ 1651000 h 1651000"/>
                <a:gd name="connsiteX0" fmla="*/ 138093 w 538849"/>
                <a:gd name="connsiteY0" fmla="*/ 0 h 2170289"/>
                <a:gd name="connsiteX1" fmla="*/ 4743 w 538849"/>
                <a:gd name="connsiteY1" fmla="*/ 571500 h 2170289"/>
                <a:gd name="connsiteX2" fmla="*/ 242868 w 538849"/>
                <a:gd name="connsiteY2" fmla="*/ 1181100 h 2170289"/>
                <a:gd name="connsiteX3" fmla="*/ 538849 w 538849"/>
                <a:gd name="connsiteY3" fmla="*/ 2170289 h 2170289"/>
                <a:gd name="connsiteX0" fmla="*/ 157999 w 558755"/>
                <a:gd name="connsiteY0" fmla="*/ 0 h 2170289"/>
                <a:gd name="connsiteX1" fmla="*/ 24649 w 558755"/>
                <a:gd name="connsiteY1" fmla="*/ 571500 h 2170289"/>
                <a:gd name="connsiteX2" fmla="*/ 558755 w 558755"/>
                <a:gd name="connsiteY2" fmla="*/ 2170289 h 2170289"/>
                <a:gd name="connsiteX0" fmla="*/ 238880 w 639636"/>
                <a:gd name="connsiteY0" fmla="*/ 0 h 2170289"/>
                <a:gd name="connsiteX1" fmla="*/ 15218 w 639636"/>
                <a:gd name="connsiteY1" fmla="*/ 560211 h 2170289"/>
                <a:gd name="connsiteX2" fmla="*/ 639636 w 639636"/>
                <a:gd name="connsiteY2" fmla="*/ 2170289 h 2170289"/>
                <a:gd name="connsiteX0" fmla="*/ 368631 w 769387"/>
                <a:gd name="connsiteY0" fmla="*/ 0 h 2170289"/>
                <a:gd name="connsiteX1" fmla="*/ 9503 w 769387"/>
                <a:gd name="connsiteY1" fmla="*/ 808566 h 2170289"/>
                <a:gd name="connsiteX2" fmla="*/ 769387 w 769387"/>
                <a:gd name="connsiteY2" fmla="*/ 2170289 h 2170289"/>
                <a:gd name="connsiteX0" fmla="*/ -1 w 400755"/>
                <a:gd name="connsiteY0" fmla="*/ 0 h 2170289"/>
                <a:gd name="connsiteX1" fmla="*/ 400755 w 400755"/>
                <a:gd name="connsiteY1" fmla="*/ 2170289 h 2170289"/>
                <a:gd name="connsiteX0" fmla="*/ 247996 w 648752"/>
                <a:gd name="connsiteY0" fmla="*/ 0 h 2170289"/>
                <a:gd name="connsiteX1" fmla="*/ 648752 w 648752"/>
                <a:gd name="connsiteY1" fmla="*/ 2170289 h 2170289"/>
                <a:gd name="connsiteX0" fmla="*/ 318029 w 718785"/>
                <a:gd name="connsiteY0" fmla="*/ 0 h 2170289"/>
                <a:gd name="connsiteX1" fmla="*/ 718785 w 718785"/>
                <a:gd name="connsiteY1" fmla="*/ 2170289 h 2170289"/>
                <a:gd name="connsiteX0" fmla="*/ 291070 w 806304"/>
                <a:gd name="connsiteY0" fmla="*/ 0 h 2443706"/>
                <a:gd name="connsiteX1" fmla="*/ 806303 w 806304"/>
                <a:gd name="connsiteY1" fmla="*/ 2443706 h 2443706"/>
                <a:gd name="connsiteX0" fmla="*/ 519206 w 1034438"/>
                <a:gd name="connsiteY0" fmla="*/ 0 h 2443706"/>
                <a:gd name="connsiteX1" fmla="*/ 1034439 w 1034438"/>
                <a:gd name="connsiteY1" fmla="*/ 2443706 h 2443706"/>
                <a:gd name="connsiteX0" fmla="*/ 590268 w 1105502"/>
                <a:gd name="connsiteY0" fmla="*/ 0 h 2443706"/>
                <a:gd name="connsiteX1" fmla="*/ 1105501 w 1105502"/>
                <a:gd name="connsiteY1" fmla="*/ 2443706 h 2443706"/>
                <a:gd name="connsiteX0" fmla="*/ 570229 w 1135334"/>
                <a:gd name="connsiteY0" fmla="*/ 0 h 2530292"/>
                <a:gd name="connsiteX1" fmla="*/ 1135334 w 1135334"/>
                <a:gd name="connsiteY1" fmla="*/ 2530292 h 2530292"/>
                <a:gd name="connsiteX0" fmla="*/ 489914 w 1055019"/>
                <a:gd name="connsiteY0" fmla="*/ 0 h 2530292"/>
                <a:gd name="connsiteX1" fmla="*/ 1055019 w 1055019"/>
                <a:gd name="connsiteY1" fmla="*/ 2530292 h 2530292"/>
                <a:gd name="connsiteX0" fmla="*/ 235533 w 800638"/>
                <a:gd name="connsiteY0" fmla="*/ 0 h 2530292"/>
                <a:gd name="connsiteX1" fmla="*/ 800638 w 800638"/>
                <a:gd name="connsiteY1" fmla="*/ 2530292 h 2530292"/>
                <a:gd name="connsiteX0" fmla="*/ 1198 w 566303"/>
                <a:gd name="connsiteY0" fmla="*/ 0 h 2530292"/>
                <a:gd name="connsiteX1" fmla="*/ 566303 w 566303"/>
                <a:gd name="connsiteY1" fmla="*/ 2530292 h 2530292"/>
                <a:gd name="connsiteX0" fmla="*/ 232 w 739067"/>
                <a:gd name="connsiteY0" fmla="*/ 1 h 2607778"/>
                <a:gd name="connsiteX1" fmla="*/ 739067 w 739067"/>
                <a:gd name="connsiteY1" fmla="*/ 2607778 h 260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067" h="2607778">
                  <a:moveTo>
                    <a:pt x="232" y="1"/>
                  </a:moveTo>
                  <a:cubicBezTo>
                    <a:pt x="-7581" y="884898"/>
                    <a:pt x="180264" y="2106458"/>
                    <a:pt x="739067" y="2607778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 77">
              <a:extLst>
                <a:ext uri="{FF2B5EF4-FFF2-40B4-BE49-F238E27FC236}">
                  <a16:creationId xmlns:a16="http://schemas.microsoft.com/office/drawing/2014/main" id="{32808275-4801-2B49-ADE4-90A79D819922}"/>
                </a:ext>
              </a:extLst>
            </p:cNvPr>
            <p:cNvSpPr/>
            <p:nvPr/>
          </p:nvSpPr>
          <p:spPr>
            <a:xfrm rot="16878557">
              <a:off x="4380172" y="2134533"/>
              <a:ext cx="840633" cy="466714"/>
            </a:xfrm>
            <a:custGeom>
              <a:avLst/>
              <a:gdLst>
                <a:gd name="connsiteX0" fmla="*/ 204230 w 537605"/>
                <a:gd name="connsiteY0" fmla="*/ 0 h 895350"/>
                <a:gd name="connsiteX1" fmla="*/ 13730 w 537605"/>
                <a:gd name="connsiteY1" fmla="*/ 400050 h 895350"/>
                <a:gd name="connsiteX2" fmla="*/ 537605 w 537605"/>
                <a:gd name="connsiteY2" fmla="*/ 895350 h 895350"/>
                <a:gd name="connsiteX3" fmla="*/ 537605 w 537605"/>
                <a:gd name="connsiteY3" fmla="*/ 895350 h 895350"/>
                <a:gd name="connsiteX0" fmla="*/ 153265 w 486640"/>
                <a:gd name="connsiteY0" fmla="*/ 0 h 895350"/>
                <a:gd name="connsiteX1" fmla="*/ 19915 w 486640"/>
                <a:gd name="connsiteY1" fmla="*/ 571500 h 895350"/>
                <a:gd name="connsiteX2" fmla="*/ 486640 w 486640"/>
                <a:gd name="connsiteY2" fmla="*/ 895350 h 895350"/>
                <a:gd name="connsiteX3" fmla="*/ 486640 w 486640"/>
                <a:gd name="connsiteY3" fmla="*/ 895350 h 895350"/>
                <a:gd name="connsiteX0" fmla="*/ 153265 w 743815"/>
                <a:gd name="connsiteY0" fmla="*/ 0 h 1514475"/>
                <a:gd name="connsiteX1" fmla="*/ 19915 w 743815"/>
                <a:gd name="connsiteY1" fmla="*/ 571500 h 1514475"/>
                <a:gd name="connsiteX2" fmla="*/ 486640 w 743815"/>
                <a:gd name="connsiteY2" fmla="*/ 895350 h 1514475"/>
                <a:gd name="connsiteX3" fmla="*/ 743815 w 743815"/>
                <a:gd name="connsiteY3" fmla="*/ 1514475 h 1514475"/>
                <a:gd name="connsiteX0" fmla="*/ 138093 w 728643"/>
                <a:gd name="connsiteY0" fmla="*/ 0 h 1514475"/>
                <a:gd name="connsiteX1" fmla="*/ 4743 w 728643"/>
                <a:gd name="connsiteY1" fmla="*/ 571500 h 1514475"/>
                <a:gd name="connsiteX2" fmla="*/ 242868 w 728643"/>
                <a:gd name="connsiteY2" fmla="*/ 1181100 h 1514475"/>
                <a:gd name="connsiteX3" fmla="*/ 728643 w 728643"/>
                <a:gd name="connsiteY3" fmla="*/ 1514475 h 1514475"/>
                <a:gd name="connsiteX0" fmla="*/ 138093 w 823893"/>
                <a:gd name="connsiteY0" fmla="*/ 0 h 1714500"/>
                <a:gd name="connsiteX1" fmla="*/ 4743 w 823893"/>
                <a:gd name="connsiteY1" fmla="*/ 571500 h 1714500"/>
                <a:gd name="connsiteX2" fmla="*/ 242868 w 823893"/>
                <a:gd name="connsiteY2" fmla="*/ 1181100 h 1714500"/>
                <a:gd name="connsiteX3" fmla="*/ 823893 w 823893"/>
                <a:gd name="connsiteY3" fmla="*/ 1714500 h 1714500"/>
                <a:gd name="connsiteX0" fmla="*/ 138093 w 798493"/>
                <a:gd name="connsiteY0" fmla="*/ 0 h 1651000"/>
                <a:gd name="connsiteX1" fmla="*/ 4743 w 798493"/>
                <a:gd name="connsiteY1" fmla="*/ 571500 h 1651000"/>
                <a:gd name="connsiteX2" fmla="*/ 242868 w 798493"/>
                <a:gd name="connsiteY2" fmla="*/ 1181100 h 1651000"/>
                <a:gd name="connsiteX3" fmla="*/ 798493 w 798493"/>
                <a:gd name="connsiteY3" fmla="*/ 1651000 h 1651000"/>
                <a:gd name="connsiteX0" fmla="*/ 138093 w 538849"/>
                <a:gd name="connsiteY0" fmla="*/ 0 h 2170289"/>
                <a:gd name="connsiteX1" fmla="*/ 4743 w 538849"/>
                <a:gd name="connsiteY1" fmla="*/ 571500 h 2170289"/>
                <a:gd name="connsiteX2" fmla="*/ 242868 w 538849"/>
                <a:gd name="connsiteY2" fmla="*/ 1181100 h 2170289"/>
                <a:gd name="connsiteX3" fmla="*/ 538849 w 538849"/>
                <a:gd name="connsiteY3" fmla="*/ 2170289 h 2170289"/>
                <a:gd name="connsiteX0" fmla="*/ 157999 w 558755"/>
                <a:gd name="connsiteY0" fmla="*/ 0 h 2170289"/>
                <a:gd name="connsiteX1" fmla="*/ 24649 w 558755"/>
                <a:gd name="connsiteY1" fmla="*/ 571500 h 2170289"/>
                <a:gd name="connsiteX2" fmla="*/ 558755 w 558755"/>
                <a:gd name="connsiteY2" fmla="*/ 2170289 h 2170289"/>
                <a:gd name="connsiteX0" fmla="*/ 238880 w 639636"/>
                <a:gd name="connsiteY0" fmla="*/ 0 h 2170289"/>
                <a:gd name="connsiteX1" fmla="*/ 15218 w 639636"/>
                <a:gd name="connsiteY1" fmla="*/ 560211 h 2170289"/>
                <a:gd name="connsiteX2" fmla="*/ 639636 w 639636"/>
                <a:gd name="connsiteY2" fmla="*/ 2170289 h 2170289"/>
                <a:gd name="connsiteX0" fmla="*/ 368631 w 769387"/>
                <a:gd name="connsiteY0" fmla="*/ 0 h 2170289"/>
                <a:gd name="connsiteX1" fmla="*/ 9503 w 769387"/>
                <a:gd name="connsiteY1" fmla="*/ 808566 h 2170289"/>
                <a:gd name="connsiteX2" fmla="*/ 769387 w 769387"/>
                <a:gd name="connsiteY2" fmla="*/ 2170289 h 2170289"/>
                <a:gd name="connsiteX0" fmla="*/ -1 w 400755"/>
                <a:gd name="connsiteY0" fmla="*/ 0 h 2170289"/>
                <a:gd name="connsiteX1" fmla="*/ 400755 w 400755"/>
                <a:gd name="connsiteY1" fmla="*/ 2170289 h 2170289"/>
                <a:gd name="connsiteX0" fmla="*/ 247996 w 648752"/>
                <a:gd name="connsiteY0" fmla="*/ 0 h 2170289"/>
                <a:gd name="connsiteX1" fmla="*/ 648752 w 648752"/>
                <a:gd name="connsiteY1" fmla="*/ 2170289 h 2170289"/>
                <a:gd name="connsiteX0" fmla="*/ 318029 w 718785"/>
                <a:gd name="connsiteY0" fmla="*/ 0 h 2170289"/>
                <a:gd name="connsiteX1" fmla="*/ 718785 w 718785"/>
                <a:gd name="connsiteY1" fmla="*/ 2170289 h 2170289"/>
                <a:gd name="connsiteX0" fmla="*/ 291070 w 806304"/>
                <a:gd name="connsiteY0" fmla="*/ 0 h 2443706"/>
                <a:gd name="connsiteX1" fmla="*/ 806303 w 806304"/>
                <a:gd name="connsiteY1" fmla="*/ 2443706 h 2443706"/>
                <a:gd name="connsiteX0" fmla="*/ 519206 w 1034438"/>
                <a:gd name="connsiteY0" fmla="*/ 0 h 2443706"/>
                <a:gd name="connsiteX1" fmla="*/ 1034439 w 1034438"/>
                <a:gd name="connsiteY1" fmla="*/ 2443706 h 2443706"/>
                <a:gd name="connsiteX0" fmla="*/ 590268 w 1105502"/>
                <a:gd name="connsiteY0" fmla="*/ 0 h 2443706"/>
                <a:gd name="connsiteX1" fmla="*/ 1105501 w 1105502"/>
                <a:gd name="connsiteY1" fmla="*/ 2443706 h 2443706"/>
                <a:gd name="connsiteX0" fmla="*/ 570229 w 1135334"/>
                <a:gd name="connsiteY0" fmla="*/ 0 h 2530292"/>
                <a:gd name="connsiteX1" fmla="*/ 1135334 w 1135334"/>
                <a:gd name="connsiteY1" fmla="*/ 2530292 h 2530292"/>
                <a:gd name="connsiteX0" fmla="*/ 489914 w 1055019"/>
                <a:gd name="connsiteY0" fmla="*/ 0 h 2530292"/>
                <a:gd name="connsiteX1" fmla="*/ 1055019 w 1055019"/>
                <a:gd name="connsiteY1" fmla="*/ 2530292 h 2530292"/>
                <a:gd name="connsiteX0" fmla="*/ 235533 w 800638"/>
                <a:gd name="connsiteY0" fmla="*/ 0 h 2530292"/>
                <a:gd name="connsiteX1" fmla="*/ 800638 w 800638"/>
                <a:gd name="connsiteY1" fmla="*/ 2530292 h 2530292"/>
                <a:gd name="connsiteX0" fmla="*/ 1198 w 566303"/>
                <a:gd name="connsiteY0" fmla="*/ 0 h 2530292"/>
                <a:gd name="connsiteX1" fmla="*/ 566303 w 566303"/>
                <a:gd name="connsiteY1" fmla="*/ 2530292 h 2530292"/>
                <a:gd name="connsiteX0" fmla="*/ 232 w 739067"/>
                <a:gd name="connsiteY0" fmla="*/ 1 h 2607778"/>
                <a:gd name="connsiteX1" fmla="*/ 739067 w 739067"/>
                <a:gd name="connsiteY1" fmla="*/ 2607778 h 2607778"/>
                <a:gd name="connsiteX0" fmla="*/ 170 w 811748"/>
                <a:gd name="connsiteY0" fmla="*/ -2 h 1433476"/>
                <a:gd name="connsiteX1" fmla="*/ 811748 w 811748"/>
                <a:gd name="connsiteY1" fmla="*/ 1433476 h 1433476"/>
                <a:gd name="connsiteX0" fmla="*/ 0 w 811578"/>
                <a:gd name="connsiteY0" fmla="*/ 95352 h 1528830"/>
                <a:gd name="connsiteX1" fmla="*/ 811578 w 811578"/>
                <a:gd name="connsiteY1" fmla="*/ 1528830 h 1528830"/>
                <a:gd name="connsiteX0" fmla="*/ 0 w 811578"/>
                <a:gd name="connsiteY0" fmla="*/ 79861 h 1513339"/>
                <a:gd name="connsiteX1" fmla="*/ 811578 w 811578"/>
                <a:gd name="connsiteY1" fmla="*/ 1513339 h 1513339"/>
                <a:gd name="connsiteX0" fmla="*/ 0 w 811578"/>
                <a:gd name="connsiteY0" fmla="*/ 42845 h 1476323"/>
                <a:gd name="connsiteX1" fmla="*/ 811578 w 811578"/>
                <a:gd name="connsiteY1" fmla="*/ 1476323 h 147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578" h="1476323">
                  <a:moveTo>
                    <a:pt x="0" y="42845"/>
                  </a:moveTo>
                  <a:cubicBezTo>
                    <a:pt x="599229" y="-281205"/>
                    <a:pt x="701109" y="1334678"/>
                    <a:pt x="811578" y="1476323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0974AA45-2CEE-AE41-B48A-E0AE58DC3B3A}"/>
                </a:ext>
              </a:extLst>
            </p:cNvPr>
            <p:cNvSpPr/>
            <p:nvPr/>
          </p:nvSpPr>
          <p:spPr>
            <a:xfrm rot="18860595">
              <a:off x="4919679" y="1070418"/>
              <a:ext cx="121166" cy="869956"/>
            </a:xfrm>
            <a:custGeom>
              <a:avLst/>
              <a:gdLst>
                <a:gd name="connsiteX0" fmla="*/ 204230 w 537605"/>
                <a:gd name="connsiteY0" fmla="*/ 0 h 895350"/>
                <a:gd name="connsiteX1" fmla="*/ 13730 w 537605"/>
                <a:gd name="connsiteY1" fmla="*/ 400050 h 895350"/>
                <a:gd name="connsiteX2" fmla="*/ 537605 w 537605"/>
                <a:gd name="connsiteY2" fmla="*/ 895350 h 895350"/>
                <a:gd name="connsiteX3" fmla="*/ 537605 w 537605"/>
                <a:gd name="connsiteY3" fmla="*/ 895350 h 895350"/>
                <a:gd name="connsiteX0" fmla="*/ 153265 w 486640"/>
                <a:gd name="connsiteY0" fmla="*/ 0 h 895350"/>
                <a:gd name="connsiteX1" fmla="*/ 19915 w 486640"/>
                <a:gd name="connsiteY1" fmla="*/ 571500 h 895350"/>
                <a:gd name="connsiteX2" fmla="*/ 486640 w 486640"/>
                <a:gd name="connsiteY2" fmla="*/ 895350 h 895350"/>
                <a:gd name="connsiteX3" fmla="*/ 486640 w 486640"/>
                <a:gd name="connsiteY3" fmla="*/ 895350 h 895350"/>
                <a:gd name="connsiteX0" fmla="*/ 153265 w 743815"/>
                <a:gd name="connsiteY0" fmla="*/ 0 h 1514475"/>
                <a:gd name="connsiteX1" fmla="*/ 19915 w 743815"/>
                <a:gd name="connsiteY1" fmla="*/ 571500 h 1514475"/>
                <a:gd name="connsiteX2" fmla="*/ 486640 w 743815"/>
                <a:gd name="connsiteY2" fmla="*/ 895350 h 1514475"/>
                <a:gd name="connsiteX3" fmla="*/ 743815 w 743815"/>
                <a:gd name="connsiteY3" fmla="*/ 1514475 h 1514475"/>
                <a:gd name="connsiteX0" fmla="*/ 138093 w 728643"/>
                <a:gd name="connsiteY0" fmla="*/ 0 h 1514475"/>
                <a:gd name="connsiteX1" fmla="*/ 4743 w 728643"/>
                <a:gd name="connsiteY1" fmla="*/ 571500 h 1514475"/>
                <a:gd name="connsiteX2" fmla="*/ 242868 w 728643"/>
                <a:gd name="connsiteY2" fmla="*/ 1181100 h 1514475"/>
                <a:gd name="connsiteX3" fmla="*/ 728643 w 728643"/>
                <a:gd name="connsiteY3" fmla="*/ 1514475 h 1514475"/>
                <a:gd name="connsiteX0" fmla="*/ 138093 w 823893"/>
                <a:gd name="connsiteY0" fmla="*/ 0 h 1714500"/>
                <a:gd name="connsiteX1" fmla="*/ 4743 w 823893"/>
                <a:gd name="connsiteY1" fmla="*/ 571500 h 1714500"/>
                <a:gd name="connsiteX2" fmla="*/ 242868 w 823893"/>
                <a:gd name="connsiteY2" fmla="*/ 1181100 h 1714500"/>
                <a:gd name="connsiteX3" fmla="*/ 823893 w 823893"/>
                <a:gd name="connsiteY3" fmla="*/ 1714500 h 1714500"/>
                <a:gd name="connsiteX0" fmla="*/ 138093 w 798493"/>
                <a:gd name="connsiteY0" fmla="*/ 0 h 1651000"/>
                <a:gd name="connsiteX1" fmla="*/ 4743 w 798493"/>
                <a:gd name="connsiteY1" fmla="*/ 571500 h 1651000"/>
                <a:gd name="connsiteX2" fmla="*/ 242868 w 798493"/>
                <a:gd name="connsiteY2" fmla="*/ 1181100 h 1651000"/>
                <a:gd name="connsiteX3" fmla="*/ 798493 w 798493"/>
                <a:gd name="connsiteY3" fmla="*/ 1651000 h 1651000"/>
                <a:gd name="connsiteX0" fmla="*/ 176610 w 837010"/>
                <a:gd name="connsiteY0" fmla="*/ 0 h 1651000"/>
                <a:gd name="connsiteX1" fmla="*/ 43260 w 837010"/>
                <a:gd name="connsiteY1" fmla="*/ 571500 h 1651000"/>
                <a:gd name="connsiteX2" fmla="*/ 837010 w 837010"/>
                <a:gd name="connsiteY2" fmla="*/ 1651000 h 1651000"/>
                <a:gd name="connsiteX0" fmla="*/ 0 w 660400"/>
                <a:gd name="connsiteY0" fmla="*/ 0 h 1651000"/>
                <a:gd name="connsiteX1" fmla="*/ 660400 w 660400"/>
                <a:gd name="connsiteY1" fmla="*/ 1651000 h 1651000"/>
                <a:gd name="connsiteX0" fmla="*/ 81663 w 742063"/>
                <a:gd name="connsiteY0" fmla="*/ 0 h 1651000"/>
                <a:gd name="connsiteX1" fmla="*/ 742063 w 742063"/>
                <a:gd name="connsiteY1" fmla="*/ 1651000 h 1651000"/>
                <a:gd name="connsiteX0" fmla="*/ 144761 w 345692"/>
                <a:gd name="connsiteY0" fmla="*/ 0 h 1696390"/>
                <a:gd name="connsiteX1" fmla="*/ 345692 w 345692"/>
                <a:gd name="connsiteY1" fmla="*/ 1696390 h 1696390"/>
                <a:gd name="connsiteX0" fmla="*/ 141994 w 342925"/>
                <a:gd name="connsiteY0" fmla="*/ 0 h 1696390"/>
                <a:gd name="connsiteX1" fmla="*/ 342925 w 342925"/>
                <a:gd name="connsiteY1" fmla="*/ 1696390 h 1696390"/>
                <a:gd name="connsiteX0" fmla="*/ 95020 w 596999"/>
                <a:gd name="connsiteY0" fmla="*/ 0 h 1243006"/>
                <a:gd name="connsiteX1" fmla="*/ 596998 w 596999"/>
                <a:gd name="connsiteY1" fmla="*/ 1243006 h 1243006"/>
                <a:gd name="connsiteX0" fmla="*/ 132969 w 634947"/>
                <a:gd name="connsiteY0" fmla="*/ 0 h 1243006"/>
                <a:gd name="connsiteX1" fmla="*/ 634947 w 634947"/>
                <a:gd name="connsiteY1" fmla="*/ 1243006 h 1243006"/>
                <a:gd name="connsiteX0" fmla="*/ 132970 w 634948"/>
                <a:gd name="connsiteY0" fmla="*/ 0 h 1243006"/>
                <a:gd name="connsiteX1" fmla="*/ 634948 w 634948"/>
                <a:gd name="connsiteY1" fmla="*/ 1243006 h 1243006"/>
                <a:gd name="connsiteX0" fmla="*/ 132172 w 638403"/>
                <a:gd name="connsiteY0" fmla="*/ 0 h 1202451"/>
                <a:gd name="connsiteX1" fmla="*/ 638403 w 638403"/>
                <a:gd name="connsiteY1" fmla="*/ 1202451 h 1202451"/>
                <a:gd name="connsiteX0" fmla="*/ 142258 w 648489"/>
                <a:gd name="connsiteY0" fmla="*/ 0 h 1239911"/>
                <a:gd name="connsiteX1" fmla="*/ 648489 w 648489"/>
                <a:gd name="connsiteY1" fmla="*/ 1202451 h 1239911"/>
                <a:gd name="connsiteX0" fmla="*/ 140316 w 646547"/>
                <a:gd name="connsiteY0" fmla="*/ 0 h 1215762"/>
                <a:gd name="connsiteX1" fmla="*/ 646547 w 646547"/>
                <a:gd name="connsiteY1" fmla="*/ 1202451 h 1215762"/>
                <a:gd name="connsiteX0" fmla="*/ 151438 w 657669"/>
                <a:gd name="connsiteY0" fmla="*/ 0 h 1202451"/>
                <a:gd name="connsiteX1" fmla="*/ 657669 w 657669"/>
                <a:gd name="connsiteY1" fmla="*/ 1202451 h 1202451"/>
                <a:gd name="connsiteX0" fmla="*/ 113676 w 619907"/>
                <a:gd name="connsiteY0" fmla="*/ 0 h 1202451"/>
                <a:gd name="connsiteX1" fmla="*/ 619907 w 619907"/>
                <a:gd name="connsiteY1" fmla="*/ 1202451 h 1202451"/>
                <a:gd name="connsiteX0" fmla="*/ 113675 w 619906"/>
                <a:gd name="connsiteY0" fmla="*/ 0 h 1202451"/>
                <a:gd name="connsiteX1" fmla="*/ 619906 w 619906"/>
                <a:gd name="connsiteY1" fmla="*/ 1202451 h 1202451"/>
                <a:gd name="connsiteX0" fmla="*/ 100564 w 671504"/>
                <a:gd name="connsiteY0" fmla="*/ 0 h 1244702"/>
                <a:gd name="connsiteX1" fmla="*/ 671504 w 671504"/>
                <a:gd name="connsiteY1" fmla="*/ 1244702 h 1244702"/>
                <a:gd name="connsiteX0" fmla="*/ 100564 w 671505"/>
                <a:gd name="connsiteY0" fmla="*/ 0 h 1244702"/>
                <a:gd name="connsiteX1" fmla="*/ 671505 w 671505"/>
                <a:gd name="connsiteY1" fmla="*/ 1244702 h 1244702"/>
                <a:gd name="connsiteX0" fmla="*/ 205370 w 435372"/>
                <a:gd name="connsiteY0" fmla="*/ 0 h 1013959"/>
                <a:gd name="connsiteX1" fmla="*/ 435372 w 435372"/>
                <a:gd name="connsiteY1" fmla="*/ 1013959 h 1013959"/>
                <a:gd name="connsiteX0" fmla="*/ 116916 w 346918"/>
                <a:gd name="connsiteY0" fmla="*/ 0 h 1013959"/>
                <a:gd name="connsiteX1" fmla="*/ 346918 w 346918"/>
                <a:gd name="connsiteY1" fmla="*/ 1013959 h 1013959"/>
                <a:gd name="connsiteX0" fmla="*/ 184028 w 227299"/>
                <a:gd name="connsiteY0" fmla="*/ 0 h 973477"/>
                <a:gd name="connsiteX1" fmla="*/ 227299 w 227299"/>
                <a:gd name="connsiteY1" fmla="*/ 973477 h 973477"/>
                <a:gd name="connsiteX0" fmla="*/ 88382 w 139605"/>
                <a:gd name="connsiteY0" fmla="*/ 0 h 973477"/>
                <a:gd name="connsiteX1" fmla="*/ 131653 w 139605"/>
                <a:gd name="connsiteY1" fmla="*/ 973477 h 973477"/>
                <a:gd name="connsiteX0" fmla="*/ -1 w 147173"/>
                <a:gd name="connsiteY0" fmla="*/ 0 h 973477"/>
                <a:gd name="connsiteX1" fmla="*/ 43270 w 147173"/>
                <a:gd name="connsiteY1" fmla="*/ 973477 h 973477"/>
                <a:gd name="connsiteX0" fmla="*/ 8630 w 137913"/>
                <a:gd name="connsiteY0" fmla="*/ 0 h 858485"/>
                <a:gd name="connsiteX1" fmla="*/ 1 w 137913"/>
                <a:gd name="connsiteY1" fmla="*/ 858485 h 858485"/>
                <a:gd name="connsiteX0" fmla="*/ 8629 w 163399"/>
                <a:gd name="connsiteY0" fmla="*/ 0 h 858485"/>
                <a:gd name="connsiteX1" fmla="*/ 0 w 163399"/>
                <a:gd name="connsiteY1" fmla="*/ 858485 h 858485"/>
                <a:gd name="connsiteX0" fmla="*/ 0 w 166688"/>
                <a:gd name="connsiteY0" fmla="*/ 0 h 872226"/>
                <a:gd name="connsiteX1" fmla="*/ 19993 w 166688"/>
                <a:gd name="connsiteY1" fmla="*/ 872226 h 872226"/>
                <a:gd name="connsiteX0" fmla="*/ 36498 w 180884"/>
                <a:gd name="connsiteY0" fmla="*/ 0 h 790869"/>
                <a:gd name="connsiteX1" fmla="*/ 0 w 180884"/>
                <a:gd name="connsiteY1" fmla="*/ 790869 h 790869"/>
                <a:gd name="connsiteX0" fmla="*/ 36498 w 127206"/>
                <a:gd name="connsiteY0" fmla="*/ 0 h 790869"/>
                <a:gd name="connsiteX1" fmla="*/ 0 w 127206"/>
                <a:gd name="connsiteY1" fmla="*/ 790869 h 790869"/>
                <a:gd name="connsiteX0" fmla="*/ 36498 w 134636"/>
                <a:gd name="connsiteY0" fmla="*/ 0 h 790869"/>
                <a:gd name="connsiteX1" fmla="*/ 0 w 134636"/>
                <a:gd name="connsiteY1" fmla="*/ 790869 h 7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636" h="790869">
                  <a:moveTo>
                    <a:pt x="36498" y="0"/>
                  </a:moveTo>
                  <a:cubicBezTo>
                    <a:pt x="189291" y="378056"/>
                    <a:pt x="153324" y="487446"/>
                    <a:pt x="0" y="790869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8A6C183E-7C71-B047-8347-2AB49B3460E5}"/>
                </a:ext>
              </a:extLst>
            </p:cNvPr>
            <p:cNvSpPr/>
            <p:nvPr/>
          </p:nvSpPr>
          <p:spPr>
            <a:xfrm rot="8121556">
              <a:off x="4431350" y="1736798"/>
              <a:ext cx="732843" cy="802889"/>
            </a:xfrm>
            <a:custGeom>
              <a:avLst/>
              <a:gdLst>
                <a:gd name="connsiteX0" fmla="*/ 204230 w 537605"/>
                <a:gd name="connsiteY0" fmla="*/ 0 h 895350"/>
                <a:gd name="connsiteX1" fmla="*/ 13730 w 537605"/>
                <a:gd name="connsiteY1" fmla="*/ 400050 h 895350"/>
                <a:gd name="connsiteX2" fmla="*/ 537605 w 537605"/>
                <a:gd name="connsiteY2" fmla="*/ 895350 h 895350"/>
                <a:gd name="connsiteX3" fmla="*/ 537605 w 537605"/>
                <a:gd name="connsiteY3" fmla="*/ 895350 h 895350"/>
                <a:gd name="connsiteX0" fmla="*/ 153265 w 486640"/>
                <a:gd name="connsiteY0" fmla="*/ 0 h 895350"/>
                <a:gd name="connsiteX1" fmla="*/ 19915 w 486640"/>
                <a:gd name="connsiteY1" fmla="*/ 571500 h 895350"/>
                <a:gd name="connsiteX2" fmla="*/ 486640 w 486640"/>
                <a:gd name="connsiteY2" fmla="*/ 895350 h 895350"/>
                <a:gd name="connsiteX3" fmla="*/ 486640 w 486640"/>
                <a:gd name="connsiteY3" fmla="*/ 895350 h 895350"/>
                <a:gd name="connsiteX0" fmla="*/ 153265 w 743815"/>
                <a:gd name="connsiteY0" fmla="*/ 0 h 1514475"/>
                <a:gd name="connsiteX1" fmla="*/ 19915 w 743815"/>
                <a:gd name="connsiteY1" fmla="*/ 571500 h 1514475"/>
                <a:gd name="connsiteX2" fmla="*/ 486640 w 743815"/>
                <a:gd name="connsiteY2" fmla="*/ 895350 h 1514475"/>
                <a:gd name="connsiteX3" fmla="*/ 743815 w 743815"/>
                <a:gd name="connsiteY3" fmla="*/ 1514475 h 1514475"/>
                <a:gd name="connsiteX0" fmla="*/ 138093 w 728643"/>
                <a:gd name="connsiteY0" fmla="*/ 0 h 1514475"/>
                <a:gd name="connsiteX1" fmla="*/ 4743 w 728643"/>
                <a:gd name="connsiteY1" fmla="*/ 571500 h 1514475"/>
                <a:gd name="connsiteX2" fmla="*/ 242868 w 728643"/>
                <a:gd name="connsiteY2" fmla="*/ 1181100 h 1514475"/>
                <a:gd name="connsiteX3" fmla="*/ 728643 w 728643"/>
                <a:gd name="connsiteY3" fmla="*/ 1514475 h 1514475"/>
                <a:gd name="connsiteX0" fmla="*/ 138093 w 823893"/>
                <a:gd name="connsiteY0" fmla="*/ 0 h 1714500"/>
                <a:gd name="connsiteX1" fmla="*/ 4743 w 823893"/>
                <a:gd name="connsiteY1" fmla="*/ 571500 h 1714500"/>
                <a:gd name="connsiteX2" fmla="*/ 242868 w 823893"/>
                <a:gd name="connsiteY2" fmla="*/ 1181100 h 1714500"/>
                <a:gd name="connsiteX3" fmla="*/ 823893 w 823893"/>
                <a:gd name="connsiteY3" fmla="*/ 1714500 h 1714500"/>
                <a:gd name="connsiteX0" fmla="*/ 138093 w 798493"/>
                <a:gd name="connsiteY0" fmla="*/ 0 h 1651000"/>
                <a:gd name="connsiteX1" fmla="*/ 4743 w 798493"/>
                <a:gd name="connsiteY1" fmla="*/ 571500 h 1651000"/>
                <a:gd name="connsiteX2" fmla="*/ 242868 w 798493"/>
                <a:gd name="connsiteY2" fmla="*/ 1181100 h 1651000"/>
                <a:gd name="connsiteX3" fmla="*/ 798493 w 798493"/>
                <a:gd name="connsiteY3" fmla="*/ 1651000 h 1651000"/>
                <a:gd name="connsiteX0" fmla="*/ 138093 w 538849"/>
                <a:gd name="connsiteY0" fmla="*/ 0 h 2170289"/>
                <a:gd name="connsiteX1" fmla="*/ 4743 w 538849"/>
                <a:gd name="connsiteY1" fmla="*/ 571500 h 2170289"/>
                <a:gd name="connsiteX2" fmla="*/ 242868 w 538849"/>
                <a:gd name="connsiteY2" fmla="*/ 1181100 h 2170289"/>
                <a:gd name="connsiteX3" fmla="*/ 538849 w 538849"/>
                <a:gd name="connsiteY3" fmla="*/ 2170289 h 2170289"/>
                <a:gd name="connsiteX0" fmla="*/ 157999 w 558755"/>
                <a:gd name="connsiteY0" fmla="*/ 0 h 2170289"/>
                <a:gd name="connsiteX1" fmla="*/ 24649 w 558755"/>
                <a:gd name="connsiteY1" fmla="*/ 571500 h 2170289"/>
                <a:gd name="connsiteX2" fmla="*/ 558755 w 558755"/>
                <a:gd name="connsiteY2" fmla="*/ 2170289 h 2170289"/>
                <a:gd name="connsiteX0" fmla="*/ 238880 w 639636"/>
                <a:gd name="connsiteY0" fmla="*/ 0 h 2170289"/>
                <a:gd name="connsiteX1" fmla="*/ 15218 w 639636"/>
                <a:gd name="connsiteY1" fmla="*/ 560211 h 2170289"/>
                <a:gd name="connsiteX2" fmla="*/ 639636 w 639636"/>
                <a:gd name="connsiteY2" fmla="*/ 2170289 h 2170289"/>
                <a:gd name="connsiteX0" fmla="*/ 368631 w 769387"/>
                <a:gd name="connsiteY0" fmla="*/ 0 h 2170289"/>
                <a:gd name="connsiteX1" fmla="*/ 9503 w 769387"/>
                <a:gd name="connsiteY1" fmla="*/ 808566 h 2170289"/>
                <a:gd name="connsiteX2" fmla="*/ 769387 w 769387"/>
                <a:gd name="connsiteY2" fmla="*/ 2170289 h 2170289"/>
                <a:gd name="connsiteX0" fmla="*/ -1 w 400755"/>
                <a:gd name="connsiteY0" fmla="*/ 0 h 2170289"/>
                <a:gd name="connsiteX1" fmla="*/ 400755 w 400755"/>
                <a:gd name="connsiteY1" fmla="*/ 2170289 h 2170289"/>
                <a:gd name="connsiteX0" fmla="*/ 247996 w 648752"/>
                <a:gd name="connsiteY0" fmla="*/ 0 h 2170289"/>
                <a:gd name="connsiteX1" fmla="*/ 648752 w 648752"/>
                <a:gd name="connsiteY1" fmla="*/ 2170289 h 2170289"/>
                <a:gd name="connsiteX0" fmla="*/ 318029 w 718785"/>
                <a:gd name="connsiteY0" fmla="*/ 0 h 2170289"/>
                <a:gd name="connsiteX1" fmla="*/ 718785 w 718785"/>
                <a:gd name="connsiteY1" fmla="*/ 2170289 h 2170289"/>
                <a:gd name="connsiteX0" fmla="*/ 291070 w 806304"/>
                <a:gd name="connsiteY0" fmla="*/ 0 h 2443706"/>
                <a:gd name="connsiteX1" fmla="*/ 806303 w 806304"/>
                <a:gd name="connsiteY1" fmla="*/ 2443706 h 2443706"/>
                <a:gd name="connsiteX0" fmla="*/ 519206 w 1034438"/>
                <a:gd name="connsiteY0" fmla="*/ 0 h 2443706"/>
                <a:gd name="connsiteX1" fmla="*/ 1034439 w 1034438"/>
                <a:gd name="connsiteY1" fmla="*/ 2443706 h 2443706"/>
                <a:gd name="connsiteX0" fmla="*/ 590268 w 1105502"/>
                <a:gd name="connsiteY0" fmla="*/ 0 h 2443706"/>
                <a:gd name="connsiteX1" fmla="*/ 1105501 w 1105502"/>
                <a:gd name="connsiteY1" fmla="*/ 2443706 h 2443706"/>
                <a:gd name="connsiteX0" fmla="*/ 570229 w 1135334"/>
                <a:gd name="connsiteY0" fmla="*/ 0 h 2530292"/>
                <a:gd name="connsiteX1" fmla="*/ 1135334 w 1135334"/>
                <a:gd name="connsiteY1" fmla="*/ 2530292 h 2530292"/>
                <a:gd name="connsiteX0" fmla="*/ 489914 w 1055019"/>
                <a:gd name="connsiteY0" fmla="*/ 0 h 2530292"/>
                <a:gd name="connsiteX1" fmla="*/ 1055019 w 1055019"/>
                <a:gd name="connsiteY1" fmla="*/ 2530292 h 2530292"/>
                <a:gd name="connsiteX0" fmla="*/ 235533 w 800638"/>
                <a:gd name="connsiteY0" fmla="*/ 0 h 2530292"/>
                <a:gd name="connsiteX1" fmla="*/ 800638 w 800638"/>
                <a:gd name="connsiteY1" fmla="*/ 2530292 h 2530292"/>
                <a:gd name="connsiteX0" fmla="*/ 1198 w 566303"/>
                <a:gd name="connsiteY0" fmla="*/ 0 h 2530292"/>
                <a:gd name="connsiteX1" fmla="*/ 566303 w 566303"/>
                <a:gd name="connsiteY1" fmla="*/ 2530292 h 2530292"/>
                <a:gd name="connsiteX0" fmla="*/ 232 w 739067"/>
                <a:gd name="connsiteY0" fmla="*/ 1 h 2607778"/>
                <a:gd name="connsiteX1" fmla="*/ 739067 w 739067"/>
                <a:gd name="connsiteY1" fmla="*/ 2607778 h 2607778"/>
                <a:gd name="connsiteX0" fmla="*/ 404 w 652751"/>
                <a:gd name="connsiteY0" fmla="*/ 1 h 2669335"/>
                <a:gd name="connsiteX1" fmla="*/ 652751 w 652751"/>
                <a:gd name="connsiteY1" fmla="*/ 2669336 h 2669335"/>
                <a:gd name="connsiteX0" fmla="*/ 163 w 652510"/>
                <a:gd name="connsiteY0" fmla="*/ 1 h 2669335"/>
                <a:gd name="connsiteX1" fmla="*/ 652510 w 652510"/>
                <a:gd name="connsiteY1" fmla="*/ 2669336 h 2669335"/>
                <a:gd name="connsiteX0" fmla="*/ 136 w 707513"/>
                <a:gd name="connsiteY0" fmla="*/ 0 h 2539725"/>
                <a:gd name="connsiteX1" fmla="*/ 707513 w 707513"/>
                <a:gd name="connsiteY1" fmla="*/ 2539726 h 2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13" h="2539725">
                  <a:moveTo>
                    <a:pt x="136" y="0"/>
                  </a:moveTo>
                  <a:cubicBezTo>
                    <a:pt x="-7677" y="884897"/>
                    <a:pt x="322139" y="1939954"/>
                    <a:pt x="707513" y="2539726"/>
                  </a:cubicBezTo>
                </a:path>
              </a:pathLst>
            </a:custGeom>
            <a:noFill/>
            <a:ln w="19050" cap="rnd">
              <a:solidFill>
                <a:srgbClr val="ABC12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F1FF166E-F1C5-7D44-9133-7634B04E20C3}"/>
                </a:ext>
              </a:extLst>
            </p:cNvPr>
            <p:cNvSpPr/>
            <p:nvPr/>
          </p:nvSpPr>
          <p:spPr>
            <a:xfrm rot="16878557">
              <a:off x="4898941" y="2115090"/>
              <a:ext cx="482555" cy="411980"/>
            </a:xfrm>
            <a:custGeom>
              <a:avLst/>
              <a:gdLst>
                <a:gd name="connsiteX0" fmla="*/ 204230 w 537605"/>
                <a:gd name="connsiteY0" fmla="*/ 0 h 895350"/>
                <a:gd name="connsiteX1" fmla="*/ 13730 w 537605"/>
                <a:gd name="connsiteY1" fmla="*/ 400050 h 895350"/>
                <a:gd name="connsiteX2" fmla="*/ 537605 w 537605"/>
                <a:gd name="connsiteY2" fmla="*/ 895350 h 895350"/>
                <a:gd name="connsiteX3" fmla="*/ 537605 w 537605"/>
                <a:gd name="connsiteY3" fmla="*/ 895350 h 895350"/>
                <a:gd name="connsiteX0" fmla="*/ 153265 w 486640"/>
                <a:gd name="connsiteY0" fmla="*/ 0 h 895350"/>
                <a:gd name="connsiteX1" fmla="*/ 19915 w 486640"/>
                <a:gd name="connsiteY1" fmla="*/ 571500 h 895350"/>
                <a:gd name="connsiteX2" fmla="*/ 486640 w 486640"/>
                <a:gd name="connsiteY2" fmla="*/ 895350 h 895350"/>
                <a:gd name="connsiteX3" fmla="*/ 486640 w 486640"/>
                <a:gd name="connsiteY3" fmla="*/ 895350 h 895350"/>
                <a:gd name="connsiteX0" fmla="*/ 153265 w 743815"/>
                <a:gd name="connsiteY0" fmla="*/ 0 h 1514475"/>
                <a:gd name="connsiteX1" fmla="*/ 19915 w 743815"/>
                <a:gd name="connsiteY1" fmla="*/ 571500 h 1514475"/>
                <a:gd name="connsiteX2" fmla="*/ 486640 w 743815"/>
                <a:gd name="connsiteY2" fmla="*/ 895350 h 1514475"/>
                <a:gd name="connsiteX3" fmla="*/ 743815 w 743815"/>
                <a:gd name="connsiteY3" fmla="*/ 1514475 h 1514475"/>
                <a:gd name="connsiteX0" fmla="*/ 138093 w 728643"/>
                <a:gd name="connsiteY0" fmla="*/ 0 h 1514475"/>
                <a:gd name="connsiteX1" fmla="*/ 4743 w 728643"/>
                <a:gd name="connsiteY1" fmla="*/ 571500 h 1514475"/>
                <a:gd name="connsiteX2" fmla="*/ 242868 w 728643"/>
                <a:gd name="connsiteY2" fmla="*/ 1181100 h 1514475"/>
                <a:gd name="connsiteX3" fmla="*/ 728643 w 728643"/>
                <a:gd name="connsiteY3" fmla="*/ 1514475 h 1514475"/>
                <a:gd name="connsiteX0" fmla="*/ 138093 w 823893"/>
                <a:gd name="connsiteY0" fmla="*/ 0 h 1714500"/>
                <a:gd name="connsiteX1" fmla="*/ 4743 w 823893"/>
                <a:gd name="connsiteY1" fmla="*/ 571500 h 1714500"/>
                <a:gd name="connsiteX2" fmla="*/ 242868 w 823893"/>
                <a:gd name="connsiteY2" fmla="*/ 1181100 h 1714500"/>
                <a:gd name="connsiteX3" fmla="*/ 823893 w 823893"/>
                <a:gd name="connsiteY3" fmla="*/ 1714500 h 1714500"/>
                <a:gd name="connsiteX0" fmla="*/ 138093 w 798493"/>
                <a:gd name="connsiteY0" fmla="*/ 0 h 1651000"/>
                <a:gd name="connsiteX1" fmla="*/ 4743 w 798493"/>
                <a:gd name="connsiteY1" fmla="*/ 571500 h 1651000"/>
                <a:gd name="connsiteX2" fmla="*/ 242868 w 798493"/>
                <a:gd name="connsiteY2" fmla="*/ 1181100 h 1651000"/>
                <a:gd name="connsiteX3" fmla="*/ 798493 w 798493"/>
                <a:gd name="connsiteY3" fmla="*/ 1651000 h 1651000"/>
                <a:gd name="connsiteX0" fmla="*/ 138093 w 538849"/>
                <a:gd name="connsiteY0" fmla="*/ 0 h 2170289"/>
                <a:gd name="connsiteX1" fmla="*/ 4743 w 538849"/>
                <a:gd name="connsiteY1" fmla="*/ 571500 h 2170289"/>
                <a:gd name="connsiteX2" fmla="*/ 242868 w 538849"/>
                <a:gd name="connsiteY2" fmla="*/ 1181100 h 2170289"/>
                <a:gd name="connsiteX3" fmla="*/ 538849 w 538849"/>
                <a:gd name="connsiteY3" fmla="*/ 2170289 h 2170289"/>
                <a:gd name="connsiteX0" fmla="*/ 157999 w 558755"/>
                <a:gd name="connsiteY0" fmla="*/ 0 h 2170289"/>
                <a:gd name="connsiteX1" fmla="*/ 24649 w 558755"/>
                <a:gd name="connsiteY1" fmla="*/ 571500 h 2170289"/>
                <a:gd name="connsiteX2" fmla="*/ 558755 w 558755"/>
                <a:gd name="connsiteY2" fmla="*/ 2170289 h 2170289"/>
                <a:gd name="connsiteX0" fmla="*/ 238880 w 639636"/>
                <a:gd name="connsiteY0" fmla="*/ 0 h 2170289"/>
                <a:gd name="connsiteX1" fmla="*/ 15218 w 639636"/>
                <a:gd name="connsiteY1" fmla="*/ 560211 h 2170289"/>
                <a:gd name="connsiteX2" fmla="*/ 639636 w 639636"/>
                <a:gd name="connsiteY2" fmla="*/ 2170289 h 2170289"/>
                <a:gd name="connsiteX0" fmla="*/ 368631 w 769387"/>
                <a:gd name="connsiteY0" fmla="*/ 0 h 2170289"/>
                <a:gd name="connsiteX1" fmla="*/ 9503 w 769387"/>
                <a:gd name="connsiteY1" fmla="*/ 808566 h 2170289"/>
                <a:gd name="connsiteX2" fmla="*/ 769387 w 769387"/>
                <a:gd name="connsiteY2" fmla="*/ 2170289 h 2170289"/>
                <a:gd name="connsiteX0" fmla="*/ -1 w 400755"/>
                <a:gd name="connsiteY0" fmla="*/ 0 h 2170289"/>
                <a:gd name="connsiteX1" fmla="*/ 400755 w 400755"/>
                <a:gd name="connsiteY1" fmla="*/ 2170289 h 2170289"/>
                <a:gd name="connsiteX0" fmla="*/ 247996 w 648752"/>
                <a:gd name="connsiteY0" fmla="*/ 0 h 2170289"/>
                <a:gd name="connsiteX1" fmla="*/ 648752 w 648752"/>
                <a:gd name="connsiteY1" fmla="*/ 2170289 h 2170289"/>
                <a:gd name="connsiteX0" fmla="*/ 318029 w 718785"/>
                <a:gd name="connsiteY0" fmla="*/ 0 h 2170289"/>
                <a:gd name="connsiteX1" fmla="*/ 718785 w 718785"/>
                <a:gd name="connsiteY1" fmla="*/ 2170289 h 2170289"/>
                <a:gd name="connsiteX0" fmla="*/ 291070 w 806304"/>
                <a:gd name="connsiteY0" fmla="*/ 0 h 2443706"/>
                <a:gd name="connsiteX1" fmla="*/ 806303 w 806304"/>
                <a:gd name="connsiteY1" fmla="*/ 2443706 h 2443706"/>
                <a:gd name="connsiteX0" fmla="*/ 519206 w 1034438"/>
                <a:gd name="connsiteY0" fmla="*/ 0 h 2443706"/>
                <a:gd name="connsiteX1" fmla="*/ 1034439 w 1034438"/>
                <a:gd name="connsiteY1" fmla="*/ 2443706 h 2443706"/>
                <a:gd name="connsiteX0" fmla="*/ 590268 w 1105502"/>
                <a:gd name="connsiteY0" fmla="*/ 0 h 2443706"/>
                <a:gd name="connsiteX1" fmla="*/ 1105501 w 1105502"/>
                <a:gd name="connsiteY1" fmla="*/ 2443706 h 2443706"/>
                <a:gd name="connsiteX0" fmla="*/ 570229 w 1135334"/>
                <a:gd name="connsiteY0" fmla="*/ 0 h 2530292"/>
                <a:gd name="connsiteX1" fmla="*/ 1135334 w 1135334"/>
                <a:gd name="connsiteY1" fmla="*/ 2530292 h 2530292"/>
                <a:gd name="connsiteX0" fmla="*/ 489914 w 1055019"/>
                <a:gd name="connsiteY0" fmla="*/ 0 h 2530292"/>
                <a:gd name="connsiteX1" fmla="*/ 1055019 w 1055019"/>
                <a:gd name="connsiteY1" fmla="*/ 2530292 h 2530292"/>
                <a:gd name="connsiteX0" fmla="*/ 235533 w 800638"/>
                <a:gd name="connsiteY0" fmla="*/ 0 h 2530292"/>
                <a:gd name="connsiteX1" fmla="*/ 800638 w 800638"/>
                <a:gd name="connsiteY1" fmla="*/ 2530292 h 2530292"/>
                <a:gd name="connsiteX0" fmla="*/ 1198 w 566303"/>
                <a:gd name="connsiteY0" fmla="*/ 0 h 2530292"/>
                <a:gd name="connsiteX1" fmla="*/ 566303 w 566303"/>
                <a:gd name="connsiteY1" fmla="*/ 2530292 h 2530292"/>
                <a:gd name="connsiteX0" fmla="*/ 232 w 739067"/>
                <a:gd name="connsiteY0" fmla="*/ 1 h 2607778"/>
                <a:gd name="connsiteX1" fmla="*/ 739067 w 739067"/>
                <a:gd name="connsiteY1" fmla="*/ 2607778 h 2607778"/>
                <a:gd name="connsiteX0" fmla="*/ 170 w 811748"/>
                <a:gd name="connsiteY0" fmla="*/ -2 h 1433476"/>
                <a:gd name="connsiteX1" fmla="*/ 811748 w 811748"/>
                <a:gd name="connsiteY1" fmla="*/ 1433476 h 1433476"/>
                <a:gd name="connsiteX0" fmla="*/ 0 w 811578"/>
                <a:gd name="connsiteY0" fmla="*/ 95352 h 1528830"/>
                <a:gd name="connsiteX1" fmla="*/ 811578 w 811578"/>
                <a:gd name="connsiteY1" fmla="*/ 1528830 h 1528830"/>
                <a:gd name="connsiteX0" fmla="*/ 0 w 811578"/>
                <a:gd name="connsiteY0" fmla="*/ 79861 h 1513339"/>
                <a:gd name="connsiteX1" fmla="*/ 811578 w 811578"/>
                <a:gd name="connsiteY1" fmla="*/ 1513339 h 1513339"/>
                <a:gd name="connsiteX0" fmla="*/ 0 w 811578"/>
                <a:gd name="connsiteY0" fmla="*/ 42845 h 1476323"/>
                <a:gd name="connsiteX1" fmla="*/ 811578 w 811578"/>
                <a:gd name="connsiteY1" fmla="*/ 1476323 h 147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578" h="1476323">
                  <a:moveTo>
                    <a:pt x="0" y="42845"/>
                  </a:moveTo>
                  <a:cubicBezTo>
                    <a:pt x="599229" y="-281205"/>
                    <a:pt x="701109" y="1334678"/>
                    <a:pt x="811578" y="1476323"/>
                  </a:cubicBezTo>
                </a:path>
              </a:pathLst>
            </a:custGeom>
            <a:noFill/>
            <a:ln w="19050" cap="rnd">
              <a:solidFill>
                <a:srgbClr val="ABC12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47A899D-0FFC-D34E-9399-631EA8419018}"/>
                </a:ext>
              </a:extLst>
            </p:cNvPr>
            <p:cNvGrpSpPr/>
            <p:nvPr/>
          </p:nvGrpSpPr>
          <p:grpSpPr>
            <a:xfrm>
              <a:off x="4637425" y="2620356"/>
              <a:ext cx="1446932" cy="107616"/>
              <a:chOff x="3490952" y="3384379"/>
              <a:chExt cx="1446931" cy="257419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096BD12-26B8-BE42-8452-B5AF4C37D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0952" y="3384379"/>
                <a:ext cx="1446931" cy="29697"/>
              </a:xfrm>
              <a:prstGeom prst="line">
                <a:avLst/>
              </a:prstGeom>
              <a:ln w="12700">
                <a:solidFill>
                  <a:srgbClr val="ABC125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5F45B2F-6093-7645-9F73-0CC12028F0C1}"/>
                  </a:ext>
                </a:extLst>
              </p:cNvPr>
              <p:cNvCxnSpPr/>
              <p:nvPr/>
            </p:nvCxnSpPr>
            <p:spPr>
              <a:xfrm rot="16200000">
                <a:off x="4808062" y="3531641"/>
                <a:ext cx="220314" cy="0"/>
              </a:xfrm>
              <a:prstGeom prst="line">
                <a:avLst/>
              </a:prstGeom>
              <a:ln w="12700">
                <a:solidFill>
                  <a:srgbClr val="ABC125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D1F39E-45CD-3A48-A067-5153BE43A3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7666" y="3256368"/>
              <a:ext cx="3226" cy="447610"/>
            </a:xfrm>
            <a:prstGeom prst="line">
              <a:avLst/>
            </a:prstGeom>
            <a:ln w="12700">
              <a:solidFill>
                <a:srgbClr val="C0D72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D95549C-E939-A643-AF83-CA9B5B9CF7D8}"/>
                </a:ext>
              </a:extLst>
            </p:cNvPr>
            <p:cNvCxnSpPr>
              <a:cxnSpLocks/>
            </p:cNvCxnSpPr>
            <p:nvPr/>
          </p:nvCxnSpPr>
          <p:spPr>
            <a:xfrm>
              <a:off x="4903355" y="1275606"/>
              <a:ext cx="3398890" cy="0"/>
            </a:xfrm>
            <a:prstGeom prst="line">
              <a:avLst/>
            </a:prstGeom>
            <a:ln w="12700">
              <a:solidFill>
                <a:srgbClr val="C0D72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 descr="A close up of a logo&#10;&#10;Description automatically generated">
              <a:extLst>
                <a:ext uri="{FF2B5EF4-FFF2-40B4-BE49-F238E27FC236}">
                  <a16:creationId xmlns:a16="http://schemas.microsoft.com/office/drawing/2014/main" id="{B2C0E699-6F90-B643-8F83-1CAA3E03D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6179" y="963793"/>
              <a:ext cx="360000" cy="360000"/>
            </a:xfrm>
            <a:prstGeom prst="rect">
              <a:avLst/>
            </a:prstGeom>
          </p:spPr>
        </p:pic>
        <p:pic>
          <p:nvPicPr>
            <p:cNvPr id="109" name="Picture 108" descr="A close up of a logo&#10;&#10;Description automatically generated">
              <a:extLst>
                <a:ext uri="{FF2B5EF4-FFF2-40B4-BE49-F238E27FC236}">
                  <a16:creationId xmlns:a16="http://schemas.microsoft.com/office/drawing/2014/main" id="{6A3AECFB-1EE0-954E-9E48-8AD0DE965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6681" y="2199517"/>
              <a:ext cx="360000" cy="360000"/>
            </a:xfrm>
            <a:prstGeom prst="rect">
              <a:avLst/>
            </a:prstGeom>
          </p:spPr>
        </p:pic>
        <p:pic>
          <p:nvPicPr>
            <p:cNvPr id="110" name="Picture 109" descr="A close up of a logo&#10;&#10;Description automatically generated">
              <a:extLst>
                <a:ext uri="{FF2B5EF4-FFF2-40B4-BE49-F238E27FC236}">
                  <a16:creationId xmlns:a16="http://schemas.microsoft.com/office/drawing/2014/main" id="{503D1F68-73AB-9549-9FAF-1DEA81D41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145" y="2831553"/>
              <a:ext cx="360000" cy="360000"/>
            </a:xfrm>
            <a:prstGeom prst="rect">
              <a:avLst/>
            </a:prstGeom>
          </p:spPr>
        </p:pic>
        <p:pic>
          <p:nvPicPr>
            <p:cNvPr id="111" name="Picture 110" descr="A close up of a logo&#10;&#10;Description automatically generated">
              <a:extLst>
                <a:ext uri="{FF2B5EF4-FFF2-40B4-BE49-F238E27FC236}">
                  <a16:creationId xmlns:a16="http://schemas.microsoft.com/office/drawing/2014/main" id="{3B883254-7CDD-2543-90BE-0F4490B08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1129" y="2571774"/>
              <a:ext cx="360000" cy="360000"/>
            </a:xfrm>
            <a:prstGeom prst="rect">
              <a:avLst/>
            </a:prstGeom>
          </p:spPr>
        </p:pic>
        <p:pic>
          <p:nvPicPr>
            <p:cNvPr id="112" name="Picture 111" descr="A close up of a logo&#10;&#10;Description automatically generated">
              <a:extLst>
                <a:ext uri="{FF2B5EF4-FFF2-40B4-BE49-F238E27FC236}">
                  <a16:creationId xmlns:a16="http://schemas.microsoft.com/office/drawing/2014/main" id="{B6BC2EF1-E87E-A448-9E20-A632EDA00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8093" y="2020434"/>
              <a:ext cx="360000" cy="360000"/>
            </a:xfrm>
            <a:prstGeom prst="rect">
              <a:avLst/>
            </a:prstGeom>
          </p:spPr>
        </p:pic>
        <p:pic>
          <p:nvPicPr>
            <p:cNvPr id="113" name="Picture 112" descr="A close up of a logo&#10;&#10;Description automatically generated">
              <a:extLst>
                <a:ext uri="{FF2B5EF4-FFF2-40B4-BE49-F238E27FC236}">
                  <a16:creationId xmlns:a16="http://schemas.microsoft.com/office/drawing/2014/main" id="{3D2420E8-F4EB-9942-8F14-608108E59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9807" y="1713077"/>
              <a:ext cx="360000" cy="360000"/>
            </a:xfrm>
            <a:prstGeom prst="rect">
              <a:avLst/>
            </a:prstGeom>
          </p:spPr>
        </p:pic>
        <p:sp>
          <p:nvSpPr>
            <p:cNvPr id="114" name="Freeform 5">
              <a:extLst>
                <a:ext uri="{FF2B5EF4-FFF2-40B4-BE49-F238E27FC236}">
                  <a16:creationId xmlns:a16="http://schemas.microsoft.com/office/drawing/2014/main" id="{6485E19D-2022-F740-A48C-70C26FDA1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379" y="1642819"/>
              <a:ext cx="753123" cy="520394"/>
            </a:xfrm>
            <a:custGeom>
              <a:avLst/>
              <a:gdLst>
                <a:gd name="T0" fmla="*/ 235 w 393"/>
                <a:gd name="T1" fmla="*/ 61 h 270"/>
                <a:gd name="T2" fmla="*/ 333 w 393"/>
                <a:gd name="T3" fmla="*/ 114 h 270"/>
                <a:gd name="T4" fmla="*/ 343 w 393"/>
                <a:gd name="T5" fmla="*/ 126 h 270"/>
                <a:gd name="T6" fmla="*/ 384 w 393"/>
                <a:gd name="T7" fmla="*/ 215 h 270"/>
                <a:gd name="T8" fmla="*/ 306 w 393"/>
                <a:gd name="T9" fmla="*/ 270 h 270"/>
                <a:gd name="T10" fmla="*/ 84 w 393"/>
                <a:gd name="T11" fmla="*/ 270 h 270"/>
                <a:gd name="T12" fmla="*/ 9 w 393"/>
                <a:gd name="T13" fmla="*/ 215 h 270"/>
                <a:gd name="T14" fmla="*/ 48 w 393"/>
                <a:gd name="T15" fmla="*/ 128 h 270"/>
                <a:gd name="T16" fmla="*/ 62 w 393"/>
                <a:gd name="T17" fmla="*/ 107 h 270"/>
                <a:gd name="T18" fmla="*/ 120 w 393"/>
                <a:gd name="T19" fmla="*/ 15 h 270"/>
                <a:gd name="T20" fmla="*/ 229 w 393"/>
                <a:gd name="T21" fmla="*/ 54 h 270"/>
                <a:gd name="T22" fmla="*/ 235 w 393"/>
                <a:gd name="T23" fmla="*/ 6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" h="270">
                  <a:moveTo>
                    <a:pt x="235" y="61"/>
                  </a:moveTo>
                  <a:cubicBezTo>
                    <a:pt x="289" y="35"/>
                    <a:pt x="323" y="55"/>
                    <a:pt x="333" y="114"/>
                  </a:cubicBezTo>
                  <a:cubicBezTo>
                    <a:pt x="334" y="119"/>
                    <a:pt x="339" y="124"/>
                    <a:pt x="343" y="126"/>
                  </a:cubicBezTo>
                  <a:cubicBezTo>
                    <a:pt x="379" y="147"/>
                    <a:pt x="393" y="178"/>
                    <a:pt x="384" y="215"/>
                  </a:cubicBezTo>
                  <a:cubicBezTo>
                    <a:pt x="375" y="249"/>
                    <a:pt x="346" y="270"/>
                    <a:pt x="306" y="270"/>
                  </a:cubicBezTo>
                  <a:cubicBezTo>
                    <a:pt x="232" y="270"/>
                    <a:pt x="158" y="270"/>
                    <a:pt x="84" y="270"/>
                  </a:cubicBezTo>
                  <a:cubicBezTo>
                    <a:pt x="47" y="270"/>
                    <a:pt x="18" y="248"/>
                    <a:pt x="9" y="215"/>
                  </a:cubicBezTo>
                  <a:cubicBezTo>
                    <a:pt x="0" y="180"/>
                    <a:pt x="14" y="146"/>
                    <a:pt x="48" y="128"/>
                  </a:cubicBezTo>
                  <a:cubicBezTo>
                    <a:pt x="57" y="123"/>
                    <a:pt x="62" y="119"/>
                    <a:pt x="62" y="107"/>
                  </a:cubicBezTo>
                  <a:cubicBezTo>
                    <a:pt x="60" y="62"/>
                    <a:pt x="83" y="27"/>
                    <a:pt x="120" y="15"/>
                  </a:cubicBezTo>
                  <a:cubicBezTo>
                    <a:pt x="162" y="0"/>
                    <a:pt x="201" y="14"/>
                    <a:pt x="229" y="54"/>
                  </a:cubicBezTo>
                  <a:cubicBezTo>
                    <a:pt x="231" y="56"/>
                    <a:pt x="232" y="58"/>
                    <a:pt x="235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9158C3A-CB8B-F440-939D-A2FE908E1D7A}"/>
              </a:ext>
            </a:extLst>
          </p:cNvPr>
          <p:cNvSpPr txBox="1"/>
          <p:nvPr/>
        </p:nvSpPr>
        <p:spPr>
          <a:xfrm>
            <a:off x="6693191" y="1005223"/>
            <a:ext cx="1005839" cy="485411"/>
          </a:xfrm>
          <a:prstGeom prst="roundRect">
            <a:avLst>
              <a:gd name="adj" fmla="val 9442"/>
            </a:avLst>
          </a:prstGeom>
          <a:solidFill>
            <a:srgbClr val="C3D69B">
              <a:alpha val="80000"/>
            </a:srgb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NOIDA - Tower 2</a:t>
            </a:r>
          </a:p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16.0 MW</a:t>
            </a:r>
          </a:p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Oct 2022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DCEB3EA-DC71-D74C-8917-4AE0F80A05D1}"/>
              </a:ext>
            </a:extLst>
          </p:cNvPr>
          <p:cNvSpPr txBox="1"/>
          <p:nvPr/>
        </p:nvSpPr>
        <p:spPr>
          <a:xfrm>
            <a:off x="7765140" y="1014036"/>
            <a:ext cx="1005839" cy="485411"/>
          </a:xfrm>
          <a:prstGeom prst="roundRect">
            <a:avLst>
              <a:gd name="adj" fmla="val 9442"/>
            </a:avLst>
          </a:prstGeom>
          <a:solidFill>
            <a:srgbClr val="93CDDD">
              <a:alpha val="80000"/>
            </a:srgb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NOIDA - Tower 3</a:t>
            </a:r>
          </a:p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16.0 MW</a:t>
            </a:r>
          </a:p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Oct 2023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6960B49-94ED-B341-AA9A-0E9FCAA2593E}"/>
              </a:ext>
            </a:extLst>
          </p:cNvPr>
          <p:cNvCxnSpPr>
            <a:cxnSpLocks/>
          </p:cNvCxnSpPr>
          <p:nvPr/>
        </p:nvCxnSpPr>
        <p:spPr>
          <a:xfrm>
            <a:off x="7196108" y="1489794"/>
            <a:ext cx="0" cy="74818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31D8A79-4995-1E45-A03B-7B84188BB575}"/>
              </a:ext>
            </a:extLst>
          </p:cNvPr>
          <p:cNvCxnSpPr>
            <a:cxnSpLocks/>
          </p:cNvCxnSpPr>
          <p:nvPr/>
        </p:nvCxnSpPr>
        <p:spPr>
          <a:xfrm>
            <a:off x="8302245" y="1482974"/>
            <a:ext cx="0" cy="81639"/>
          </a:xfrm>
          <a:prstGeom prst="line">
            <a:avLst/>
          </a:prstGeom>
          <a:ln w="12700">
            <a:solidFill>
              <a:srgbClr val="ABC125"/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48DA55-6608-4EC2-B622-49DC6AD9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noProof="0" dirty="0"/>
              <a:t>SIFY’S DATA CENTER FOOTPRINT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87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Sify New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-new-template-potx_v1" id="{7043318C-B958-41C5-AD50-B5E161FEC90E}" vid="{DBA43D16-FB8E-4AF4-AB2F-80917F1ED7BC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5225ff6-d8db-4da8-8d9c-1f925f835688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03D672-4BAB-4225-91D3-6155E7C52C5F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79b5214c-cae0-4b14-a405-c2ca24cbd5a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f309df-a20e-4ae4-a762-48cfa988792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DED0F9-CDA7-4965-85CD-A94BCF6FB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309df-a20e-4ae4-a762-48cfa988792c"/>
    <ds:schemaRef ds:uri="79b5214c-cae0-4b14-a405-c2ca24cbd5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Sify Theme 11102018</Template>
  <TotalTime>5336</TotalTime>
  <Words>1951</Words>
  <Application>Microsoft Office PowerPoint</Application>
  <PresentationFormat>On-screen Show (16:9)</PresentationFormat>
  <Paragraphs>440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Sify Theme Nov20</vt:lpstr>
      <vt:lpstr>Sify New Theme</vt:lpstr>
      <vt:lpstr>1_Sify Theme Nov20</vt:lpstr>
      <vt:lpstr>PowerPoint Presentation</vt:lpstr>
      <vt:lpstr>AGENDA</vt:lpstr>
      <vt:lpstr>SESSION OBJECTIVES</vt:lpstr>
      <vt:lpstr>Infrastructure designed and built for hybrid cloud</vt:lpstr>
      <vt:lpstr>PowerPoint Presentation</vt:lpstr>
      <vt:lpstr>PowerPoint Presentation</vt:lpstr>
      <vt:lpstr>Your partner of choice </vt:lpstr>
      <vt:lpstr>SIFY’s DATA CENTRE experience SNAPSHOT</vt:lpstr>
      <vt:lpstr>SIFY’S DATA CENTER FOOTPRINT</vt:lpstr>
      <vt:lpstr>PowerPoint Presentation</vt:lpstr>
      <vt:lpstr>Infrastructure ADVANTAGE </vt:lpstr>
      <vt:lpstr>SIFY ICT services KEY FACTS points </vt:lpstr>
      <vt:lpstr>Phase -1 Metro – 10 Cities</vt:lpstr>
      <vt:lpstr>PowerPoint Presentation</vt:lpstr>
      <vt:lpstr>SIFY BANGALORE AS DISASTER RECOVERY CENTER </vt:lpstr>
      <vt:lpstr>SIFY Bangalore DC - key Facts</vt:lpstr>
      <vt:lpstr>BENEFITS OF BEING HOSTED AT Bangalore DC</vt:lpstr>
      <vt:lpstr>Network Resources – Sify Bangalore DC</vt:lpstr>
      <vt:lpstr>IMPECCABLE UPTIME PERFORMANCE</vt:lpstr>
      <vt:lpstr>Operational Security at the DC Facility</vt:lpstr>
      <vt:lpstr>INDIA’S BFSI INDUSTRY LEADERS ARE IN SIFY DATA CENTERS</vt:lpstr>
      <vt:lpstr>Bfsi customers hosted at SIFY Bangalore dc </vt:lpstr>
      <vt:lpstr>Other key customers hosted at SIFY Bangalore dc </vt:lpstr>
      <vt:lpstr>Compliance and CERTIFICATIONS</vt:lpstr>
      <vt:lpstr>INDUSTRY RECOGNITIONS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Murali.J  Janakiraman</cp:lastModifiedBy>
  <cp:revision>133</cp:revision>
  <dcterms:created xsi:type="dcterms:W3CDTF">2020-10-26T06:38:47Z</dcterms:created>
  <dcterms:modified xsi:type="dcterms:W3CDTF">2023-09-19T04:51:24Z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