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50.jpg" ContentType="image/jp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  <p:sldMasterId id="2147483725" r:id="rId6"/>
    <p:sldMasterId id="2147483747" r:id="rId7"/>
    <p:sldMasterId id="2147483770" r:id="rId8"/>
    <p:sldMasterId id="2147483791" r:id="rId9"/>
    <p:sldMasterId id="2147483811" r:id="rId10"/>
    <p:sldMasterId id="2147483836" r:id="rId11"/>
  </p:sldMasterIdLst>
  <p:notesMasterIdLst>
    <p:notesMasterId r:id="rId31"/>
  </p:notesMasterIdLst>
  <p:handoutMasterIdLst>
    <p:handoutMasterId r:id="rId32"/>
  </p:handoutMasterIdLst>
  <p:sldIdLst>
    <p:sldId id="256" r:id="rId12"/>
    <p:sldId id="2146846673" r:id="rId13"/>
    <p:sldId id="2145705798" r:id="rId14"/>
    <p:sldId id="2076137240" r:id="rId15"/>
    <p:sldId id="2145705659" r:id="rId16"/>
    <p:sldId id="2076136862" r:id="rId17"/>
    <p:sldId id="2146846676" r:id="rId18"/>
    <p:sldId id="2145705669" r:id="rId19"/>
    <p:sldId id="2145705714" r:id="rId20"/>
    <p:sldId id="2145705692" r:id="rId21"/>
    <p:sldId id="2146846674" r:id="rId22"/>
    <p:sldId id="2145705731" r:id="rId23"/>
    <p:sldId id="2145705728" r:id="rId24"/>
    <p:sldId id="2570" r:id="rId25"/>
    <p:sldId id="6479" r:id="rId26"/>
    <p:sldId id="3428" r:id="rId27"/>
    <p:sldId id="2146846675" r:id="rId28"/>
    <p:sldId id="2145705660" r:id="rId29"/>
    <p:sldId id="2076137070" r:id="rId30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yoti Prakash Pandey" initials="JPP" lastIdx="1" clrIdx="0">
    <p:extLst>
      <p:ext uri="{19B8F6BF-5375-455C-9EA6-DF929625EA0E}">
        <p15:presenceInfo xmlns:p15="http://schemas.microsoft.com/office/powerpoint/2012/main" userId="S::jyoti.pandey@sifycorp.com::bac80f6e-8db0-4bba-a585-ecaef66126a7" providerId="AD"/>
      </p:ext>
    </p:extLst>
  </p:cmAuthor>
  <p:cmAuthor id="2" name="Rahul Tandon" initials="RT" lastIdx="1" clrIdx="1">
    <p:extLst>
      <p:ext uri="{19B8F6BF-5375-455C-9EA6-DF929625EA0E}">
        <p15:presenceInfo xmlns:p15="http://schemas.microsoft.com/office/powerpoint/2012/main" userId="S::rahul.tandon@sifycorp.com::3a8efc80-71c3-4891-9bd7-c75e814584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DCE6F2"/>
    <a:srgbClr val="F7F7F7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D1CEE-0781-4971-98BC-DAE6717CBDA5}" v="2" dt="2021-11-16T04:36:35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7" autoAdjust="0"/>
    <p:restoredTop sz="94353" autoAdjust="0"/>
  </p:normalViewPr>
  <p:slideViewPr>
    <p:cSldViewPr snapToGrid="0">
      <p:cViewPr varScale="1">
        <p:scale>
          <a:sx n="150" d="100"/>
          <a:sy n="150" d="100"/>
        </p:scale>
        <p:origin x="6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9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69182-364C-4E44-AE91-EB64F3C25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2ADC-6214-4902-A3E2-9AC66786A6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E51B-C4E0-4CAE-B3F3-51E45EBBEBBE}" type="datetimeFigureOut">
              <a:rPr lang="en-IN" smtClean="0"/>
              <a:t>18-09-2023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EEDF6-CB8C-473F-9F8A-16E083842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682D-075E-4305-8F81-D6E3F7BBD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EB429-4EE4-400F-96E5-6581FC8B2D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967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6DCF-76BF-4439-92AF-7B76261CE805}" type="datetimeFigureOut">
              <a:rPr lang="en-IN" smtClean="0"/>
              <a:t>18-09-2023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E597-3BAA-4267-8E5F-96EE1B04E0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946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on the current status of our partnership</a:t>
            </a:r>
          </a:p>
          <a:p>
            <a:r>
              <a:rPr lang="en-US" dirty="0"/>
              <a:t>Take feedback from NSE ( proposing to NSE for member satisfaction survey for the services we offer through 3</a:t>
            </a:r>
            <a:r>
              <a:rPr lang="en-US" baseline="30000" dirty="0"/>
              <a:t>rd</a:t>
            </a:r>
            <a:r>
              <a:rPr lang="en-US" dirty="0"/>
              <a:t> party)</a:t>
            </a:r>
          </a:p>
          <a:p>
            <a:r>
              <a:rPr lang="en-US" dirty="0"/>
              <a:t>Update NSE on Sify’s strategic investments and how they will be useful to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597-3BAA-4267-8E5F-96EE1B04E0CF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164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198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IN" sz="12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21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Calibri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637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Here are the key benefits offered by Sify’s Data centers.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Sify has over </a:t>
            </a:r>
            <a:r>
              <a:rPr lang="en-US" sz="1200" b="0" dirty="0"/>
              <a:t>20 years of experience in building, owning, operating pan-India Data Centers.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Sify has 9 operational Datacenters, with over 50 MW IT Power in 6 key cities; it has a roadmap to add 100 MW over the next 4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Sify has 45 PAN India Edge Nodes, bringing content closer to consumers.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Sify offers a truly carrier neutral connectivity with more than 90% fiber links from non-Sify Providers.</a:t>
            </a:r>
            <a:endParaRPr lang="en-IN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Sify offers a </a:t>
            </a:r>
            <a:r>
              <a:rPr lang="en-IN" sz="1200" b="0" dirty="0"/>
              <a:t>Rich Interconnect Ecosystem across multiple </a:t>
            </a:r>
            <a:r>
              <a:rPr lang="en-IN" sz="1200" dirty="0"/>
              <a:t>Hyperscale Cloud Providers, multiple Internet Exchanges, Content Peering Nodes &amp; ISP Interconnect.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/>
              <a:t>Sify offers </a:t>
            </a:r>
            <a:r>
              <a:rPr lang="en-US" sz="1200" b="0" dirty="0"/>
              <a:t>Metro cross-connect services between Data Centers within Mumbai &amp; Delhi NCR.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Sify has a roadmap to augment 100+ MW IT power via </a:t>
            </a:r>
            <a:r>
              <a:rPr lang="en-IN" sz="1200" b="0" dirty="0"/>
              <a:t>new Hyperscale campuses, </a:t>
            </a:r>
            <a:r>
              <a:rPr lang="en-US" sz="1200" b="0" dirty="0"/>
              <a:t>over the next 4 years.</a:t>
            </a:r>
            <a:endParaRPr lang="en-IN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Experience </a:t>
            </a:r>
          </a:p>
          <a:p>
            <a:pPr defTabSz="914378" hangingPunct="0">
              <a:spcAft>
                <a:spcPts val="300"/>
              </a:spcAft>
              <a:defRPr sz="12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b="1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The most experienced data center Colocation operator in India</a:t>
            </a:r>
          </a:p>
          <a:p>
            <a:pPr marL="284163" indent="-106363" defTabSz="914378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Over 20 years of data center experience in India</a:t>
            </a:r>
          </a:p>
          <a:p>
            <a:pPr marL="284163" indent="-106363" defTabSz="914378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9 concurrently maintainable data centers with 58.23MW critical IT capacity</a:t>
            </a:r>
          </a:p>
          <a:p>
            <a:pPr marL="284163" indent="-106363" defTabSz="914378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Mature data center operations framework and processes</a:t>
            </a:r>
          </a:p>
          <a:p>
            <a:pPr marL="284163" indent="-106363" defTabSz="914378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SLA performance on power availability of 100% over last 10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Global Data Center 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  <a:p>
            <a:pPr defTabSz="914378" hangingPunct="0">
              <a:spcAft>
                <a:spcPts val="300"/>
              </a:spcAft>
              <a:defRPr sz="1200" b="1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b="1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Committed to continued expansion based on latest global design standards</a:t>
            </a:r>
          </a:p>
          <a:p>
            <a:pPr marL="284163" indent="-106363" defTabSz="914378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Power-centric modular design to meet global standards and flexible requirements </a:t>
            </a:r>
          </a:p>
          <a:p>
            <a:pPr marL="284163" lvl="1" indent="-106363" defTabSz="1422365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3 new DCs commissioned in 2019; roll out in progress for 3 DCs; 7 more in planning</a:t>
            </a:r>
          </a:p>
          <a:p>
            <a:pPr marL="284163" lvl="1" indent="-106363" defTabSz="1422365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Future builds: Hyperscale-ready DC campus for next generation requirements</a:t>
            </a:r>
          </a:p>
          <a:p>
            <a:pPr marL="284163" lvl="1" indent="-106363" defTabSz="1422365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44 widely-distributed redundant mini-DCs enable network aggregation solutions</a:t>
            </a:r>
          </a:p>
          <a:p>
            <a:pPr marL="0" lvl="0" indent="-279343" algn="l" defTabSz="1422365" hangingPunct="0">
              <a:spcAft>
                <a:spcPts val="300"/>
              </a:spcAft>
              <a:buSzPct val="100000"/>
              <a:buFont typeface="Wingdings" panose="05000000000000000000" pitchFamily="2" charset="2"/>
              <a:buNone/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 lang="en-US" sz="900" b="1" kern="0" dirty="0">
              <a:solidFill>
                <a:prstClr val="black"/>
              </a:solidFill>
              <a:latin typeface="+mn-lt"/>
              <a:ea typeface="+mn-ea"/>
              <a:cs typeface="Calibri"/>
              <a:sym typeface="Arial"/>
            </a:endParaRPr>
          </a:p>
          <a:p>
            <a:pPr marL="0" marR="0" lvl="0" indent="-279343" algn="l" defTabSz="14223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Wingdings" panose="05000000000000000000" pitchFamily="2" charset="2"/>
              <a:buNone/>
              <a:tabLst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b="1" dirty="0">
                <a:solidFill>
                  <a:schemeClr val="tx2">
                    <a:lumMod val="50000"/>
                  </a:schemeClr>
                </a:solidFill>
              </a:rPr>
              <a:t>Robust Network Ecosystem</a:t>
            </a:r>
          </a:p>
          <a:p>
            <a:pPr marL="0" lvl="0" indent="-279343" algn="l" defTabSz="1422365" hangingPunct="0">
              <a:spcAft>
                <a:spcPts val="300"/>
              </a:spcAft>
              <a:buSzPct val="100000"/>
              <a:buFont typeface="Wingdings" panose="05000000000000000000" pitchFamily="2" charset="2"/>
              <a:buNone/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 lang="en-US" sz="900" b="1" kern="0" dirty="0">
              <a:solidFill>
                <a:prstClr val="black"/>
              </a:solidFill>
              <a:latin typeface="+mn-lt"/>
              <a:ea typeface="+mn-ea"/>
              <a:cs typeface="Calibri"/>
              <a:sym typeface="Arial"/>
            </a:endParaRPr>
          </a:p>
          <a:p>
            <a:pPr marL="284163" lvl="1" indent="-106363" defTabSz="1422365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  <a:p>
            <a:pPr defTabSz="914378" hangingPunct="0">
              <a:spcAft>
                <a:spcPts val="300"/>
              </a:spcAft>
              <a:defRPr sz="1200" b="1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b="1" kern="0" dirty="0">
                <a:solidFill>
                  <a:srgbClr val="000000"/>
                </a:solidFill>
                <a:latin typeface="+mn-lt"/>
                <a:ea typeface="+mn-ea"/>
                <a:cs typeface="Calibri"/>
                <a:sym typeface="Arial"/>
              </a:rPr>
              <a:t>Highly interconnected data centers with extensive network access options </a:t>
            </a:r>
          </a:p>
          <a:p>
            <a:pPr marL="284163" indent="-106363" defTabSz="914378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dirty="0">
                <a:solidFill>
                  <a:srgbClr val="000000"/>
                </a:solidFill>
                <a:latin typeface="+mn-lt"/>
                <a:ea typeface="+mn-ea"/>
                <a:cs typeface="Calibri"/>
                <a:sym typeface="Arial"/>
              </a:rPr>
              <a:t>100% carrier neutral data centers; over 15 telecom service providers and 50 ISPs</a:t>
            </a:r>
          </a:p>
          <a:p>
            <a:pPr marL="284163" lvl="1" indent="-106363" defTabSz="1422365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dirty="0">
                <a:solidFill>
                  <a:srgbClr val="000000"/>
                </a:solidFill>
                <a:latin typeface="+mn-lt"/>
                <a:ea typeface="+mn-ea"/>
                <a:cs typeface="Calibri"/>
                <a:sym typeface="Arial"/>
              </a:rPr>
              <a:t>Cloud Connect - Unified high-performance network fabric connecting 47 major DCs to the cloud</a:t>
            </a:r>
          </a:p>
          <a:p>
            <a:pPr marL="284163" lvl="1" indent="-106363" defTabSz="1422365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dirty="0">
                <a:solidFill>
                  <a:srgbClr val="000000"/>
                </a:solidFill>
                <a:latin typeface="+mn-lt"/>
                <a:ea typeface="+mn-ea"/>
                <a:cs typeface="Calibri"/>
                <a:sym typeface="Arial"/>
              </a:rPr>
              <a:t>Internet exchange enables cost-effective peering for content providers, ISPs, cloud providers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Calibri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831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Here are the key benefits offered by Sify’s Data centers.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Sify has over </a:t>
            </a:r>
            <a:r>
              <a:rPr lang="en-US" sz="1200" b="0" dirty="0"/>
              <a:t>20 years of experience in building, owning, operating pan-India Data Centers.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Sify has 9 operational Datacenters, with over 50 MW IT Power in 6 key cities; it has a roadmap to add 100 MW over the next 4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Sify has 45 PAN India Edge Nodes, bringing content closer to consumers.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Sify offers a truly carrier neutral connectivity with more than 90% fiber links from non-Sify Providers.</a:t>
            </a:r>
            <a:endParaRPr lang="en-IN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Sify offers a </a:t>
            </a:r>
            <a:r>
              <a:rPr lang="en-IN" sz="1200" b="0" dirty="0"/>
              <a:t>Rich Interconnect Ecosystem across multiple </a:t>
            </a:r>
            <a:r>
              <a:rPr lang="en-IN" sz="1200" dirty="0"/>
              <a:t>Hyperscale Cloud Providers, multiple Internet Exchanges, Content Peering Nodes &amp; ISP Interconnect.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/>
              <a:t>Sify offers </a:t>
            </a:r>
            <a:r>
              <a:rPr lang="en-US" sz="1200" b="0" dirty="0"/>
              <a:t>Metro cross-connect services between Data Centers within Mumbai &amp; Delhi NCR.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Sify has a roadmap to augment 100+ MW IT power via </a:t>
            </a:r>
            <a:r>
              <a:rPr lang="en-IN" sz="1200" b="0" dirty="0"/>
              <a:t>new Hyperscale campuses, </a:t>
            </a:r>
            <a:r>
              <a:rPr lang="en-US" sz="1200" b="0" dirty="0"/>
              <a:t>over the next 4 years.</a:t>
            </a:r>
            <a:endParaRPr lang="en-IN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Experience </a:t>
            </a:r>
          </a:p>
          <a:p>
            <a:pPr defTabSz="914378" hangingPunct="0">
              <a:spcAft>
                <a:spcPts val="300"/>
              </a:spcAft>
              <a:defRPr sz="12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b="1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The most experienced data center Colocation operator in India</a:t>
            </a:r>
          </a:p>
          <a:p>
            <a:pPr marL="284163" indent="-106363" defTabSz="914378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Over 20 years of data center experience in India</a:t>
            </a:r>
          </a:p>
          <a:p>
            <a:pPr marL="284163" indent="-106363" defTabSz="914378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9 concurrently maintainable data centers with 58.23MW critical IT capacity</a:t>
            </a:r>
          </a:p>
          <a:p>
            <a:pPr marL="284163" indent="-106363" defTabSz="914378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Mature data center operations framework and processes</a:t>
            </a:r>
          </a:p>
          <a:p>
            <a:pPr marL="284163" indent="-106363" defTabSz="914378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SLA performance on power availability of 100% over last 10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Global Data Center 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  <a:p>
            <a:pPr defTabSz="914378" hangingPunct="0">
              <a:spcAft>
                <a:spcPts val="300"/>
              </a:spcAft>
              <a:defRPr sz="1200" b="1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b="1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Committed to continued expansion based on latest global design standards</a:t>
            </a:r>
          </a:p>
          <a:p>
            <a:pPr marL="284163" indent="-106363" defTabSz="914378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Power-centric modular design to meet global standards and flexible requirements </a:t>
            </a:r>
          </a:p>
          <a:p>
            <a:pPr marL="284163" lvl="1" indent="-106363" defTabSz="1422365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3 new DCs commissioned in 2019; roll out in progress for 3 DCs; 7 more in planning</a:t>
            </a:r>
          </a:p>
          <a:p>
            <a:pPr marL="284163" lvl="1" indent="-106363" defTabSz="1422365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Future builds: Hyperscale-ready DC campus for next generation requirements</a:t>
            </a:r>
          </a:p>
          <a:p>
            <a:pPr marL="284163" lvl="1" indent="-106363" defTabSz="1422365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dirty="0">
                <a:solidFill>
                  <a:prstClr val="black"/>
                </a:solidFill>
                <a:latin typeface="+mn-lt"/>
                <a:ea typeface="+mn-ea"/>
                <a:cs typeface="Calibri"/>
                <a:sym typeface="Arial"/>
              </a:rPr>
              <a:t>44 widely-distributed redundant mini-DCs enable network aggregation solutions</a:t>
            </a:r>
          </a:p>
          <a:p>
            <a:pPr marL="0" lvl="0" indent="-279343" algn="l" defTabSz="1422365" hangingPunct="0">
              <a:spcAft>
                <a:spcPts val="300"/>
              </a:spcAft>
              <a:buSzPct val="100000"/>
              <a:buFont typeface="Wingdings" panose="05000000000000000000" pitchFamily="2" charset="2"/>
              <a:buNone/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 lang="en-US" sz="900" b="1" kern="0" dirty="0">
              <a:solidFill>
                <a:prstClr val="black"/>
              </a:solidFill>
              <a:latin typeface="+mn-lt"/>
              <a:ea typeface="+mn-ea"/>
              <a:cs typeface="Calibri"/>
              <a:sym typeface="Arial"/>
            </a:endParaRPr>
          </a:p>
          <a:p>
            <a:pPr marL="0" marR="0" lvl="0" indent="-279343" algn="l" defTabSz="14223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Wingdings" panose="05000000000000000000" pitchFamily="2" charset="2"/>
              <a:buNone/>
              <a:tabLst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b="1" dirty="0">
                <a:solidFill>
                  <a:schemeClr val="tx2">
                    <a:lumMod val="50000"/>
                  </a:schemeClr>
                </a:solidFill>
              </a:rPr>
              <a:t>Robust Network Ecosystem</a:t>
            </a:r>
          </a:p>
          <a:p>
            <a:pPr marL="0" lvl="0" indent="-279343" algn="l" defTabSz="1422365" hangingPunct="0">
              <a:spcAft>
                <a:spcPts val="300"/>
              </a:spcAft>
              <a:buSzPct val="100000"/>
              <a:buFont typeface="Wingdings" panose="05000000000000000000" pitchFamily="2" charset="2"/>
              <a:buNone/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 lang="en-US" sz="900" b="1" kern="0" dirty="0">
              <a:solidFill>
                <a:prstClr val="black"/>
              </a:solidFill>
              <a:latin typeface="+mn-lt"/>
              <a:ea typeface="+mn-ea"/>
              <a:cs typeface="Calibri"/>
              <a:sym typeface="Arial"/>
            </a:endParaRPr>
          </a:p>
          <a:p>
            <a:pPr marL="284163" lvl="1" indent="-106363" defTabSz="1422365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  <a:p>
            <a:pPr defTabSz="914378" hangingPunct="0">
              <a:spcAft>
                <a:spcPts val="300"/>
              </a:spcAft>
              <a:defRPr sz="1200" b="1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b="1" kern="0" dirty="0">
                <a:solidFill>
                  <a:srgbClr val="000000"/>
                </a:solidFill>
                <a:latin typeface="+mn-lt"/>
                <a:ea typeface="+mn-ea"/>
                <a:cs typeface="Calibri"/>
                <a:sym typeface="Arial"/>
              </a:rPr>
              <a:t>Highly interconnected data centers with extensive network access options </a:t>
            </a:r>
          </a:p>
          <a:p>
            <a:pPr marL="284163" indent="-106363" defTabSz="914378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dirty="0">
                <a:solidFill>
                  <a:srgbClr val="000000"/>
                </a:solidFill>
                <a:latin typeface="+mn-lt"/>
                <a:ea typeface="+mn-ea"/>
                <a:cs typeface="Calibri"/>
                <a:sym typeface="Arial"/>
              </a:rPr>
              <a:t>100% carrier neutral data centers; over 15 telecom service providers and 50 ISPs</a:t>
            </a:r>
          </a:p>
          <a:p>
            <a:pPr marL="284163" lvl="1" indent="-106363" defTabSz="1422365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dirty="0">
                <a:solidFill>
                  <a:srgbClr val="000000"/>
                </a:solidFill>
                <a:latin typeface="+mn-lt"/>
                <a:ea typeface="+mn-ea"/>
                <a:cs typeface="Calibri"/>
                <a:sym typeface="Arial"/>
              </a:rPr>
              <a:t>Cloud Connect - Unified high-performance network fabric connecting 47 major DCs to the cloud</a:t>
            </a:r>
          </a:p>
          <a:p>
            <a:pPr marL="284163" lvl="1" indent="-106363" defTabSz="1422365" hangingPunct="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dirty="0">
                <a:solidFill>
                  <a:srgbClr val="000000"/>
                </a:solidFill>
                <a:latin typeface="+mn-lt"/>
                <a:ea typeface="+mn-ea"/>
                <a:cs typeface="Calibri"/>
                <a:sym typeface="Arial"/>
              </a:rPr>
              <a:t>Internet exchange enables cost-effective peering for content providers, ISPs, cloud providers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Calibri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704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153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05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mage result for digital transformation shutterstock">
            <a:extLst>
              <a:ext uri="{FF2B5EF4-FFF2-40B4-BE49-F238E27FC236}">
                <a16:creationId xmlns:a16="http://schemas.microsoft.com/office/drawing/2014/main" id="{29315217-BCC5-4F02-9294-ECE44B9855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2" y="0"/>
            <a:ext cx="9144001" cy="51435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7270" y="0"/>
            <a:ext cx="266729" cy="51435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3456" y="0"/>
            <a:ext cx="266729" cy="51435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2302" y="0"/>
            <a:ext cx="266729" cy="51435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160"/>
              </a:lnSpc>
              <a:spcBef>
                <a:spcPts val="0"/>
              </a:spcBef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341072"/>
          </a:xfrm>
        </p:spPr>
        <p:txBody>
          <a:bodyPr anchor="ctr"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Month ‘20</a:t>
            </a:r>
          </a:p>
        </p:txBody>
      </p:sp>
    </p:spTree>
    <p:extLst>
      <p:ext uri="{BB962C8B-B14F-4D97-AF65-F5344CB8AC3E}">
        <p14:creationId xmlns:p14="http://schemas.microsoft.com/office/powerpoint/2010/main" val="347217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Image result for digital transformation shutterstock">
            <a:extLst>
              <a:ext uri="{FF2B5EF4-FFF2-40B4-BE49-F238E27FC236}">
                <a16:creationId xmlns:a16="http://schemas.microsoft.com/office/drawing/2014/main" id="{23C423DA-DBC2-4791-A340-471ACAEE4EF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68FEC3-A0BA-4764-96D5-B3C92E8D1928}"/>
              </a:ext>
            </a:extLst>
          </p:cNvPr>
          <p:cNvGrpSpPr/>
          <p:nvPr userDrawn="1"/>
        </p:nvGrpSpPr>
        <p:grpSpPr>
          <a:xfrm>
            <a:off x="-1" y="3827086"/>
            <a:ext cx="9143998" cy="1321578"/>
            <a:chOff x="-1" y="1665612"/>
            <a:chExt cx="6829063" cy="182254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AD19607-E94E-48EE-A274-950F2411742E}"/>
                </a:ext>
              </a:extLst>
            </p:cNvPr>
            <p:cNvSpPr/>
            <p:nvPr/>
          </p:nvSpPr>
          <p:spPr>
            <a:xfrm>
              <a:off x="-1" y="1710769"/>
              <a:ext cx="6829063" cy="1725139"/>
            </a:xfrm>
            <a:prstGeom prst="rect">
              <a:avLst/>
            </a:prstGeom>
            <a:solidFill>
              <a:srgbClr val="0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DEEFF8-DA08-4F45-9434-BB7AA3A1EA70}"/>
                </a:ext>
              </a:extLst>
            </p:cNvPr>
            <p:cNvSpPr/>
            <p:nvPr/>
          </p:nvSpPr>
          <p:spPr>
            <a:xfrm>
              <a:off x="0" y="1665612"/>
              <a:ext cx="6829062" cy="47916"/>
            </a:xfrm>
            <a:prstGeom prst="rect">
              <a:avLst/>
            </a:prstGeom>
            <a:solidFill>
              <a:srgbClr val="BDD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AE5952E-D6B0-4781-B308-23BA2AAD329D}"/>
                </a:ext>
              </a:extLst>
            </p:cNvPr>
            <p:cNvSpPr/>
            <p:nvPr/>
          </p:nvSpPr>
          <p:spPr>
            <a:xfrm>
              <a:off x="0" y="3440236"/>
              <a:ext cx="6829062" cy="47916"/>
            </a:xfrm>
            <a:prstGeom prst="rect">
              <a:avLst/>
            </a:prstGeom>
            <a:solidFill>
              <a:srgbClr val="BDD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E7CA434-7B39-4D80-90CF-2FB3F35527A2}"/>
              </a:ext>
            </a:extLst>
          </p:cNvPr>
          <p:cNvGrpSpPr/>
          <p:nvPr userDrawn="1"/>
        </p:nvGrpSpPr>
        <p:grpSpPr>
          <a:xfrm>
            <a:off x="8352302" y="3862399"/>
            <a:ext cx="791697" cy="1250952"/>
            <a:chOff x="8352302" y="0"/>
            <a:chExt cx="791697" cy="51435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F3D57A6-21F7-4E18-9AEA-11414B75D447}"/>
                </a:ext>
              </a:extLst>
            </p:cNvPr>
            <p:cNvSpPr/>
            <p:nvPr/>
          </p:nvSpPr>
          <p:spPr>
            <a:xfrm>
              <a:off x="8877270" y="0"/>
              <a:ext cx="266729" cy="5143500"/>
            </a:xfrm>
            <a:prstGeom prst="rect">
              <a:avLst/>
            </a:prstGeom>
            <a:solidFill>
              <a:srgbClr val="BDD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1EF13F8-8375-4AF3-9F14-63315808DD39}"/>
                </a:ext>
              </a:extLst>
            </p:cNvPr>
            <p:cNvSpPr/>
            <p:nvPr/>
          </p:nvSpPr>
          <p:spPr>
            <a:xfrm>
              <a:off x="8613456" y="0"/>
              <a:ext cx="266729" cy="5143500"/>
            </a:xfrm>
            <a:prstGeom prst="rect">
              <a:avLst/>
            </a:prstGeom>
            <a:solidFill>
              <a:srgbClr val="BDD70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7ACCDE-0BE1-422C-B27A-CDA381085B80}"/>
                </a:ext>
              </a:extLst>
            </p:cNvPr>
            <p:cNvSpPr/>
            <p:nvPr/>
          </p:nvSpPr>
          <p:spPr>
            <a:xfrm>
              <a:off x="8352302" y="0"/>
              <a:ext cx="266729" cy="5143500"/>
            </a:xfrm>
            <a:prstGeom prst="rect">
              <a:avLst/>
            </a:prstGeom>
            <a:solidFill>
              <a:srgbClr val="BDD70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3894576"/>
            <a:ext cx="7662353" cy="1008111"/>
          </a:xfrm>
        </p:spPr>
        <p:txBody>
          <a:bodyPr anchor="ctr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7682578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773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987425"/>
            <a:ext cx="8496150" cy="3744913"/>
          </a:xfrm>
        </p:spPr>
        <p:txBody>
          <a:bodyPr/>
          <a:lstStyle>
            <a:lvl1pPr marL="226772" indent="-226772">
              <a:buFont typeface="Wingdings" panose="05000000000000000000" pitchFamily="2" charset="2"/>
              <a:buChar char="§"/>
              <a:defRPr/>
            </a:lvl1pPr>
            <a:lvl2pPr>
              <a:defRPr sz="1600"/>
            </a:lvl2pPr>
            <a:lvl3pPr marL="792000">
              <a:defRPr sz="1600"/>
            </a:lvl3pPr>
            <a:lvl4pPr marL="1080000">
              <a:defRPr sz="1400"/>
            </a:lvl4pPr>
            <a:lvl5pPr marL="13320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399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987426"/>
            <a:ext cx="4068763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654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1025124"/>
            <a:ext cx="4104000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999" y="1333501"/>
            <a:ext cx="4104000" cy="3351213"/>
          </a:xfrm>
        </p:spPr>
        <p:txBody>
          <a:bodyPr tIns="0">
            <a:normAutofit/>
          </a:bodyPr>
          <a:lstStyle>
            <a:lvl1pPr marL="226772" indent="-226772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860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513" y="1333501"/>
            <a:ext cx="4086000" cy="3351213"/>
          </a:xfrm>
        </p:spPr>
        <p:txBody>
          <a:bodyPr tIns="0"/>
          <a:lstStyle>
            <a:lvl1pPr marL="285750" indent="-285750"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 indent="-285714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57" indent="-228571"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000" indent="-228571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143" indent="-228571">
              <a:defRPr lang="en-US" sz="12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142857" lvl="2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1600000" lvl="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057143" lvl="4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9368637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7486771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24DD0-F413-4142-9FCF-239BA62189AE}"/>
              </a:ext>
            </a:extLst>
          </p:cNvPr>
          <p:cNvSpPr/>
          <p:nvPr userDrawn="1"/>
        </p:nvSpPr>
        <p:spPr>
          <a:xfrm>
            <a:off x="7876310" y="0"/>
            <a:ext cx="1066800" cy="75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593676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4" y="-5164"/>
            <a:ext cx="9144001" cy="5143500"/>
          </a:xfrm>
          <a:prstGeom prst="rect">
            <a:avLst/>
          </a:prstGeom>
          <a:solidFill>
            <a:schemeClr val="accent5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1" y="3859831"/>
            <a:ext cx="9143998" cy="1250950"/>
          </a:xfrm>
          <a:prstGeom prst="rect">
            <a:avLst/>
          </a:prstGeom>
          <a:solidFill>
            <a:srgbClr val="10253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DEEFF8-DA08-4F45-9434-BB7AA3A1EA70}"/>
              </a:ext>
            </a:extLst>
          </p:cNvPr>
          <p:cNvSpPr/>
          <p:nvPr/>
        </p:nvSpPr>
        <p:spPr>
          <a:xfrm>
            <a:off x="0" y="3827086"/>
            <a:ext cx="9143997" cy="34745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E5952E-D6B0-4781-B308-23BA2AAD329D}"/>
              </a:ext>
            </a:extLst>
          </p:cNvPr>
          <p:cNvSpPr/>
          <p:nvPr/>
        </p:nvSpPr>
        <p:spPr>
          <a:xfrm>
            <a:off x="0" y="5113919"/>
            <a:ext cx="9143997" cy="34745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1"/>
            <a:ext cx="7662353" cy="1106806"/>
          </a:xfrm>
        </p:spPr>
        <p:txBody>
          <a:bodyPr anchor="ctr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5241D8-37CD-4058-94F0-21AA02AB1479}"/>
              </a:ext>
            </a:extLst>
          </p:cNvPr>
          <p:cNvSpPr/>
          <p:nvPr userDrawn="1"/>
        </p:nvSpPr>
        <p:spPr>
          <a:xfrm>
            <a:off x="8877270" y="3827086"/>
            <a:ext cx="266729" cy="1316413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96BCCF-7109-4F7D-B8DD-CA565E28F257}"/>
              </a:ext>
            </a:extLst>
          </p:cNvPr>
          <p:cNvSpPr/>
          <p:nvPr userDrawn="1"/>
        </p:nvSpPr>
        <p:spPr>
          <a:xfrm>
            <a:off x="8613456" y="3827086"/>
            <a:ext cx="266729" cy="1316413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D5623-89B9-4BA5-8344-17A635EE72CF}"/>
              </a:ext>
            </a:extLst>
          </p:cNvPr>
          <p:cNvSpPr/>
          <p:nvPr userDrawn="1"/>
        </p:nvSpPr>
        <p:spPr>
          <a:xfrm>
            <a:off x="8352302" y="3827086"/>
            <a:ext cx="266729" cy="1316413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182791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4459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4" y="-5164"/>
            <a:ext cx="9144001" cy="51435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1" y="3859831"/>
            <a:ext cx="9143998" cy="1250950"/>
          </a:xfrm>
          <a:prstGeom prst="rect">
            <a:avLst/>
          </a:prstGeom>
          <a:solidFill>
            <a:schemeClr val="tx1">
              <a:lumMod val="95000"/>
              <a:lumOff val="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DEEFF8-DA08-4F45-9434-BB7AA3A1EA70}"/>
              </a:ext>
            </a:extLst>
          </p:cNvPr>
          <p:cNvSpPr/>
          <p:nvPr/>
        </p:nvSpPr>
        <p:spPr>
          <a:xfrm>
            <a:off x="0" y="3827086"/>
            <a:ext cx="9143997" cy="34745"/>
          </a:xfrm>
          <a:prstGeom prst="rect">
            <a:avLst/>
          </a:prstGeom>
          <a:solidFill>
            <a:srgbClr val="CF1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E5952E-D6B0-4781-B308-23BA2AAD329D}"/>
              </a:ext>
            </a:extLst>
          </p:cNvPr>
          <p:cNvSpPr/>
          <p:nvPr/>
        </p:nvSpPr>
        <p:spPr>
          <a:xfrm>
            <a:off x="0" y="5113919"/>
            <a:ext cx="9143997" cy="34745"/>
          </a:xfrm>
          <a:prstGeom prst="rect">
            <a:avLst/>
          </a:prstGeom>
          <a:solidFill>
            <a:srgbClr val="CF1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1"/>
            <a:ext cx="7662353" cy="1106806"/>
          </a:xfrm>
        </p:spPr>
        <p:txBody>
          <a:bodyPr anchor="ctr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5241D8-37CD-4058-94F0-21AA02AB1479}"/>
              </a:ext>
            </a:extLst>
          </p:cNvPr>
          <p:cNvSpPr/>
          <p:nvPr userDrawn="1"/>
        </p:nvSpPr>
        <p:spPr>
          <a:xfrm>
            <a:off x="8877270" y="3827086"/>
            <a:ext cx="266729" cy="1316413"/>
          </a:xfrm>
          <a:prstGeom prst="rect">
            <a:avLst/>
          </a:prstGeom>
          <a:solidFill>
            <a:srgbClr val="D21F2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96BCCF-7109-4F7D-B8DD-CA565E28F257}"/>
              </a:ext>
            </a:extLst>
          </p:cNvPr>
          <p:cNvSpPr/>
          <p:nvPr userDrawn="1"/>
        </p:nvSpPr>
        <p:spPr>
          <a:xfrm>
            <a:off x="8613456" y="3827086"/>
            <a:ext cx="266729" cy="1316413"/>
          </a:xfrm>
          <a:prstGeom prst="rect">
            <a:avLst/>
          </a:prstGeom>
          <a:solidFill>
            <a:srgbClr val="D21F2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D5623-89B9-4BA5-8344-17A635EE72CF}"/>
              </a:ext>
            </a:extLst>
          </p:cNvPr>
          <p:cNvSpPr/>
          <p:nvPr userDrawn="1"/>
        </p:nvSpPr>
        <p:spPr>
          <a:xfrm>
            <a:off x="8352302" y="3827086"/>
            <a:ext cx="266729" cy="1316413"/>
          </a:xfrm>
          <a:prstGeom prst="rect">
            <a:avLst/>
          </a:prstGeom>
          <a:solidFill>
            <a:srgbClr val="D21F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65258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2235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335270" y="1434527"/>
            <a:ext cx="1112882" cy="442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1810030" y="1434527"/>
            <a:ext cx="1112882" cy="442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3284790" y="1434527"/>
            <a:ext cx="1112882" cy="442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4759550" y="1434527"/>
            <a:ext cx="1112882" cy="442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6234310" y="1434527"/>
            <a:ext cx="1112882" cy="4426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7709070" y="1434527"/>
            <a:ext cx="1112882" cy="442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3352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325745" y="1027618"/>
            <a:ext cx="1434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181003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328479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475955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623431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77090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325745" y="3003810"/>
            <a:ext cx="108516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335270" y="3301792"/>
            <a:ext cx="1112882" cy="4426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335270" y="3869917"/>
            <a:ext cx="88370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64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64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64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3276454" y="3261031"/>
            <a:ext cx="1662765" cy="379193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91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Trebuchet MS</a:t>
              </a:r>
              <a:endParaRPr lang="en-I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3276454" y="3003810"/>
            <a:ext cx="939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23420444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/>
        </p:nvGrpSpPr>
        <p:grpSpPr>
          <a:xfrm rot="16200000">
            <a:off x="3869478" y="1710689"/>
            <a:ext cx="1405044" cy="180843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50666" y="2022223"/>
            <a:ext cx="38426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427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-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/>
        </p:nvGrpSpPr>
        <p:grpSpPr>
          <a:xfrm rot="16200000">
            <a:off x="3869478" y="1710689"/>
            <a:ext cx="1405044" cy="180843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50666" y="2022223"/>
            <a:ext cx="38426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30E4DA-C954-4695-AE3D-F2F5D1B1F141}"/>
              </a:ext>
            </a:extLst>
          </p:cNvPr>
          <p:cNvSpPr/>
          <p:nvPr userDrawn="1"/>
        </p:nvSpPr>
        <p:spPr>
          <a:xfrm>
            <a:off x="7876310" y="0"/>
            <a:ext cx="1066800" cy="75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629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ECDC2D7-96CC-4447-B464-BE45D9BD85F4}"/>
              </a:ext>
            </a:extLst>
          </p:cNvPr>
          <p:cNvGrpSpPr/>
          <p:nvPr userDrawn="1"/>
        </p:nvGrpSpPr>
        <p:grpSpPr>
          <a:xfrm>
            <a:off x="1" y="0"/>
            <a:ext cx="9144000" cy="5140366"/>
            <a:chOff x="11164673" y="-4845074"/>
            <a:chExt cx="9149575" cy="5143500"/>
          </a:xfrm>
        </p:grpSpPr>
        <p:pic>
          <p:nvPicPr>
            <p:cNvPr id="15" name="Picture 2" descr="https://lh6.ggpht.com/yeiVSsDZ16977w8sTCQvUs0GLnBv1rDkpE1BRsyuQXfG2OGjJOJYswKfEWcSR7IRlkm6">
              <a:extLst>
                <a:ext uri="{FF2B5EF4-FFF2-40B4-BE49-F238E27FC236}">
                  <a16:creationId xmlns:a16="http://schemas.microsoft.com/office/drawing/2014/main" id="{250DB74E-A76B-492A-B017-7996BE3DBB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1"/>
            <a:stretch/>
          </p:blipFill>
          <p:spPr bwMode="auto">
            <a:xfrm>
              <a:off x="11170248" y="-4845074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44A34D6-50DF-4C7C-91CC-513309ED53C0}"/>
                </a:ext>
              </a:extLst>
            </p:cNvPr>
            <p:cNvSpPr/>
            <p:nvPr/>
          </p:nvSpPr>
          <p:spPr>
            <a:xfrm>
              <a:off x="11164673" y="-2861777"/>
              <a:ext cx="4067944" cy="1322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1943244-0BB8-4B2D-AD39-658FB239AF2B}"/>
              </a:ext>
            </a:extLst>
          </p:cNvPr>
          <p:cNvSpPr/>
          <p:nvPr userDrawn="1"/>
        </p:nvSpPr>
        <p:spPr>
          <a:xfrm>
            <a:off x="0" y="3370395"/>
            <a:ext cx="9144000" cy="1523641"/>
          </a:xfrm>
          <a:prstGeom prst="rect">
            <a:avLst/>
          </a:prstGeom>
          <a:pattFill prst="smCheck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AF889A-850C-4089-A471-702D469BE752}"/>
              </a:ext>
            </a:extLst>
          </p:cNvPr>
          <p:cNvCxnSpPr/>
          <p:nvPr userDrawn="1"/>
        </p:nvCxnSpPr>
        <p:spPr>
          <a:xfrm>
            <a:off x="6333730" y="3534929"/>
            <a:ext cx="0" cy="11644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21">
            <a:extLst>
              <a:ext uri="{FF2B5EF4-FFF2-40B4-BE49-F238E27FC236}">
                <a16:creationId xmlns:a16="http://schemas.microsoft.com/office/drawing/2014/main" id="{3BBE8F45-34EF-4FE9-86CA-D67DC13D1249}"/>
              </a:ext>
            </a:extLst>
          </p:cNvPr>
          <p:cNvSpPr/>
          <p:nvPr userDrawn="1"/>
        </p:nvSpPr>
        <p:spPr>
          <a:xfrm>
            <a:off x="-1" y="3125163"/>
            <a:ext cx="9144001" cy="248501"/>
          </a:xfrm>
          <a:custGeom>
            <a:avLst/>
            <a:gdLst>
              <a:gd name="connsiteX0" fmla="*/ 0 w 10045700"/>
              <a:gd name="connsiteY0" fmla="*/ 0 h 248501"/>
              <a:gd name="connsiteX1" fmla="*/ 4581427 w 10045700"/>
              <a:gd name="connsiteY1" fmla="*/ 0 h 248501"/>
              <a:gd name="connsiteX2" fmla="*/ 4695652 w 10045700"/>
              <a:gd name="connsiteY2" fmla="*/ 200739 h 248501"/>
              <a:gd name="connsiteX3" fmla="*/ 10045700 w 10045700"/>
              <a:gd name="connsiteY3" fmla="*/ 200739 h 248501"/>
              <a:gd name="connsiteX4" fmla="*/ 10045700 w 10045700"/>
              <a:gd name="connsiteY4" fmla="*/ 248501 h 248501"/>
              <a:gd name="connsiteX5" fmla="*/ 4722829 w 10045700"/>
              <a:gd name="connsiteY5" fmla="*/ 248501 h 248501"/>
              <a:gd name="connsiteX6" fmla="*/ 0 w 10045700"/>
              <a:gd name="connsiteY6" fmla="*/ 248501 h 248501"/>
              <a:gd name="connsiteX7" fmla="*/ 0 w 10045700"/>
              <a:gd name="connsiteY7" fmla="*/ 200739 h 24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700" h="248501">
                <a:moveTo>
                  <a:pt x="0" y="0"/>
                </a:moveTo>
                <a:lnTo>
                  <a:pt x="4581427" y="0"/>
                </a:lnTo>
                <a:lnTo>
                  <a:pt x="4695652" y="200739"/>
                </a:lnTo>
                <a:lnTo>
                  <a:pt x="10045700" y="200739"/>
                </a:lnTo>
                <a:lnTo>
                  <a:pt x="10045700" y="248501"/>
                </a:lnTo>
                <a:lnTo>
                  <a:pt x="4722829" y="248501"/>
                </a:lnTo>
                <a:lnTo>
                  <a:pt x="0" y="248501"/>
                </a:lnTo>
                <a:lnTo>
                  <a:pt x="0" y="200739"/>
                </a:lnTo>
                <a:close/>
              </a:path>
            </a:pathLst>
          </a:custGeom>
          <a:solidFill>
            <a:srgbClr val="EF1A2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pic>
        <p:nvPicPr>
          <p:cNvPr id="21" name="Picture 2" descr="Image result for hdfc bank logo">
            <a:extLst>
              <a:ext uri="{FF2B5EF4-FFF2-40B4-BE49-F238E27FC236}">
                <a16:creationId xmlns:a16="http://schemas.microsoft.com/office/drawing/2014/main" id="{DC4E3BEF-C8EA-49A9-8AB8-511C24C682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881155"/>
            <a:ext cx="2388161" cy="4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7079F16-3C67-4923-B635-385D3A396C2D}"/>
              </a:ext>
            </a:extLst>
          </p:cNvPr>
          <p:cNvGrpSpPr/>
          <p:nvPr userDrawn="1"/>
        </p:nvGrpSpPr>
        <p:grpSpPr>
          <a:xfrm>
            <a:off x="7354516" y="0"/>
            <a:ext cx="1465634" cy="829997"/>
            <a:chOff x="9753599" y="1"/>
            <a:chExt cx="1739885" cy="985307"/>
          </a:xfrm>
        </p:grpSpPr>
        <p:sp>
          <p:nvSpPr>
            <p:cNvPr id="23" name="Round Same Side Corner Rectangle 72">
              <a:extLst>
                <a:ext uri="{FF2B5EF4-FFF2-40B4-BE49-F238E27FC236}">
                  <a16:creationId xmlns:a16="http://schemas.microsoft.com/office/drawing/2014/main" id="{450834AD-EC4E-41FB-9083-5F86A18A4BBD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4" name="Picture 2" descr="Image result for sify logo">
              <a:extLst>
                <a:ext uri="{FF2B5EF4-FFF2-40B4-BE49-F238E27FC236}">
                  <a16:creationId xmlns:a16="http://schemas.microsoft.com/office/drawing/2014/main" id="{15D18029-24B7-4610-8371-D573CE1800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029839B-8713-4FA5-96E0-EE760348E7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1" y="3612467"/>
            <a:ext cx="5819774" cy="1008111"/>
          </a:xfrm>
        </p:spPr>
        <p:txBody>
          <a:bodyPr anchor="ctr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7087645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4000" y="367206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473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5620037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70670"/>
            <a:ext cx="7538400" cy="362397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8914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755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8914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804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7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359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EEF37-4D23-41C9-9028-986A450A574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17C1C2-C06F-42E5-87E4-923613C972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000" y="311785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EC7A9F-5A4E-490A-BC42-58A63AE4A370}"/>
              </a:ext>
            </a:extLst>
          </p:cNvPr>
          <p:cNvGrpSpPr/>
          <p:nvPr userDrawn="1"/>
        </p:nvGrpSpPr>
        <p:grpSpPr>
          <a:xfrm>
            <a:off x="107380" y="4896183"/>
            <a:ext cx="1222228" cy="246221"/>
            <a:chOff x="324000" y="4788545"/>
            <a:chExt cx="1222228" cy="2462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832B65-B07D-4FF1-AC8B-9A4384C520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F00769-D41F-46DB-8DCE-672840A3FEB0}"/>
                </a:ext>
              </a:extLst>
            </p:cNvPr>
            <p:cNvSpPr/>
            <p:nvPr userDrawn="1"/>
          </p:nvSpPr>
          <p:spPr>
            <a:xfrm>
              <a:off x="584105" y="4788545"/>
              <a:ext cx="96212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cloud@core</a:t>
              </a:r>
              <a:r>
                <a:rPr lang="en-US" sz="1000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8578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001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B42573-1086-4705-99A0-F2C015738AC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25444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1627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EEF37-4D23-41C9-9028-986A450A574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39871940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9315217-BCC5-4F02-9294-ECE44B9855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5" name="Picture 2" descr="Image result for sify logo">
            <a:extLst>
              <a:ext uri="{FF2B5EF4-FFF2-40B4-BE49-F238E27FC236}">
                <a16:creationId xmlns:a16="http://schemas.microsoft.com/office/drawing/2014/main" id="{77506E3D-8016-4414-AE74-79A26E121E0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2050F5A-D210-422F-890D-8E0B7F650A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1" y="1188316"/>
            <a:ext cx="5051714" cy="910648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31368C43-7C80-4092-8994-8237D14BF8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1" y="2118231"/>
            <a:ext cx="5051714" cy="355084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C7FC070-3C10-41A9-8D52-3E40F1AC36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2767434"/>
            <a:ext cx="4068763" cy="277103"/>
          </a:xfrm>
        </p:spPr>
        <p:txBody>
          <a:bodyPr anchor="ctr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217123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/>
        </p:nvGrpSpPr>
        <p:grpSpPr>
          <a:xfrm rot="16200000">
            <a:off x="3869478" y="1710689"/>
            <a:ext cx="1405044" cy="180843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50666" y="2022223"/>
            <a:ext cx="38426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39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9315217-BCC5-4F02-9294-ECE44B9855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BC6D2E4-BA02-4F96-B591-2A252BC300AF}"/>
              </a:ext>
            </a:extLst>
          </p:cNvPr>
          <p:cNvSpPr/>
          <p:nvPr userDrawn="1"/>
        </p:nvSpPr>
        <p:spPr>
          <a:xfrm>
            <a:off x="-404861" y="140740"/>
            <a:ext cx="844259" cy="844259"/>
          </a:xfrm>
          <a:prstGeom prst="flowChartConnector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2" descr="Image result for sify logo">
            <a:extLst>
              <a:ext uri="{FF2B5EF4-FFF2-40B4-BE49-F238E27FC236}">
                <a16:creationId xmlns:a16="http://schemas.microsoft.com/office/drawing/2014/main" id="{77506E3D-8016-4414-AE74-79A26E121E0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E521C0B-9481-4AC0-AEC1-974161524E85}"/>
              </a:ext>
            </a:extLst>
          </p:cNvPr>
          <p:cNvSpPr/>
          <p:nvPr userDrawn="1"/>
        </p:nvSpPr>
        <p:spPr>
          <a:xfrm>
            <a:off x="0" y="-508233"/>
            <a:ext cx="1103168" cy="1103168"/>
          </a:xfrm>
          <a:prstGeom prst="flowChartConnector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4CA1B9A-EF7E-4DFA-8798-2E8A53EBF4DF}"/>
              </a:ext>
            </a:extLst>
          </p:cNvPr>
          <p:cNvSpPr/>
          <p:nvPr userDrawn="1"/>
        </p:nvSpPr>
        <p:spPr>
          <a:xfrm>
            <a:off x="-478167" y="2750129"/>
            <a:ext cx="739486" cy="739486"/>
          </a:xfrm>
          <a:prstGeom prst="flowChartConnector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A175879-7D08-45DB-BD35-B88669BB8599}"/>
              </a:ext>
            </a:extLst>
          </p:cNvPr>
          <p:cNvSpPr/>
          <p:nvPr userDrawn="1"/>
        </p:nvSpPr>
        <p:spPr>
          <a:xfrm>
            <a:off x="6195272" y="2015775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CA921D65-AECE-45DA-BA90-C09586B757E7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64EEC506-AA27-42EA-8BA1-ABFCB6E897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1" y="1188316"/>
            <a:ext cx="5051714" cy="910648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B1E71BF-F051-408F-BF6F-8591A3E5B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1" y="2118231"/>
            <a:ext cx="5051714" cy="355084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1F4B12-FD9A-4B3A-AA3E-B81156BFD4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2767434"/>
            <a:ext cx="4068763" cy="277103"/>
          </a:xfrm>
        </p:spPr>
        <p:txBody>
          <a:bodyPr anchor="ctr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27966323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483165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7731"/>
            <a:ext cx="8496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987425"/>
            <a:ext cx="8496150" cy="3744913"/>
          </a:xfrm>
        </p:spPr>
        <p:txBody>
          <a:bodyPr/>
          <a:lstStyle>
            <a:lvl1pPr marL="226772" indent="-226772">
              <a:buFont typeface="Wingdings" panose="05000000000000000000" pitchFamily="2" charset="2"/>
              <a:buChar char="§"/>
              <a:defRPr/>
            </a:lvl1pPr>
            <a:lvl2pPr>
              <a:defRPr sz="1600"/>
            </a:lvl2pPr>
            <a:lvl3pPr marL="792000">
              <a:defRPr sz="1600"/>
            </a:lvl3pPr>
            <a:lvl4pPr marL="1080000">
              <a:defRPr sz="1400"/>
            </a:lvl4pPr>
            <a:lvl5pPr marL="13320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235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987426"/>
            <a:ext cx="4068763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84963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815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1025124"/>
            <a:ext cx="4068613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999" y="1333501"/>
            <a:ext cx="4068614" cy="3398837"/>
          </a:xfrm>
        </p:spPr>
        <p:txBody>
          <a:bodyPr tIns="0">
            <a:normAutofit/>
          </a:bodyPr>
          <a:lstStyle>
            <a:lvl1pPr marL="226772" indent="-226772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1388" y="1030314"/>
            <a:ext cx="4070126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51387" y="1333501"/>
            <a:ext cx="4070125" cy="3398837"/>
          </a:xfrm>
        </p:spPr>
        <p:txBody>
          <a:bodyPr tIns="0"/>
          <a:lstStyle>
            <a:lvl1pPr marL="285750" indent="-285750"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 indent="-285714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57" indent="-228571"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000" indent="-228571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143" indent="-228571">
              <a:defRPr lang="en-US" sz="12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142857" lvl="2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1600000" lvl="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057143" lvl="4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84963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463235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6591816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24DD0-F413-4142-9FCF-239BA62189AE}"/>
              </a:ext>
            </a:extLst>
          </p:cNvPr>
          <p:cNvSpPr/>
          <p:nvPr userDrawn="1"/>
        </p:nvSpPr>
        <p:spPr>
          <a:xfrm>
            <a:off x="7876310" y="0"/>
            <a:ext cx="1066800" cy="75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4830268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accent1">
              <a:lumMod val="5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DEEFF8-DA08-4F45-9434-BB7AA3A1EA70}"/>
              </a:ext>
            </a:extLst>
          </p:cNvPr>
          <p:cNvSpPr/>
          <p:nvPr/>
        </p:nvSpPr>
        <p:spPr>
          <a:xfrm>
            <a:off x="0" y="3746785"/>
            <a:ext cx="9143997" cy="34745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E5952E-D6B0-4781-B308-23BA2AAD329D}"/>
              </a:ext>
            </a:extLst>
          </p:cNvPr>
          <p:cNvSpPr/>
          <p:nvPr/>
        </p:nvSpPr>
        <p:spPr>
          <a:xfrm>
            <a:off x="0" y="5108755"/>
            <a:ext cx="9143997" cy="34745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Picture 2" descr="Image result for sify logo">
            <a:extLst>
              <a:ext uri="{FF2B5EF4-FFF2-40B4-BE49-F238E27FC236}">
                <a16:creationId xmlns:a16="http://schemas.microsoft.com/office/drawing/2014/main" id="{C8120123-9D44-4463-BEE4-1126EC8E06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7F25071-BBB9-47AC-A5E5-4FA1422313E0}"/>
              </a:ext>
            </a:extLst>
          </p:cNvPr>
          <p:cNvSpPr/>
          <p:nvPr userDrawn="1"/>
        </p:nvSpPr>
        <p:spPr>
          <a:xfrm>
            <a:off x="6195272" y="2015775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4FA2173-C01F-499E-9EC4-47F068652B3F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D3431D-4776-4E72-8183-E70F4FBB8B40}"/>
              </a:ext>
            </a:extLst>
          </p:cNvPr>
          <p:cNvSpPr/>
          <p:nvPr userDrawn="1"/>
        </p:nvSpPr>
        <p:spPr>
          <a:xfrm>
            <a:off x="-6505" y="3788081"/>
            <a:ext cx="9150505" cy="1320673"/>
          </a:xfrm>
          <a:prstGeom prst="rect">
            <a:avLst/>
          </a:prstGeom>
          <a:solidFill>
            <a:schemeClr val="tx2">
              <a:alpha val="89804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858491"/>
            <a:ext cx="8496300" cy="117763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7322528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56908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2235"/>
            <a:ext cx="8497952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335270" y="1434527"/>
            <a:ext cx="1112882" cy="442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1810030" y="1434527"/>
            <a:ext cx="1112882" cy="442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3284790" y="1434527"/>
            <a:ext cx="1112882" cy="442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4759550" y="1434527"/>
            <a:ext cx="1112882" cy="442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6234310" y="1434527"/>
            <a:ext cx="1112882" cy="4426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7709070" y="1434527"/>
            <a:ext cx="1112882" cy="442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3352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325745" y="1027618"/>
            <a:ext cx="1434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181003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328479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475955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623431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77090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325745" y="3003810"/>
            <a:ext cx="108516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335270" y="3301792"/>
            <a:ext cx="1112882" cy="4426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335270" y="3869917"/>
            <a:ext cx="88370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64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64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64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3276454" y="3261031"/>
            <a:ext cx="1662765" cy="379193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91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Trebuchet MS</a:t>
              </a:r>
              <a:endParaRPr lang="en-I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3276454" y="3003810"/>
            <a:ext cx="939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878845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-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/>
        </p:nvGrpSpPr>
        <p:grpSpPr>
          <a:xfrm rot="16200000">
            <a:off x="3869478" y="1710689"/>
            <a:ext cx="1405044" cy="180843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50666" y="2022223"/>
            <a:ext cx="38426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30E4DA-C954-4695-AE3D-F2F5D1B1F141}"/>
              </a:ext>
            </a:extLst>
          </p:cNvPr>
          <p:cNvSpPr/>
          <p:nvPr userDrawn="1"/>
        </p:nvSpPr>
        <p:spPr>
          <a:xfrm>
            <a:off x="7876310" y="0"/>
            <a:ext cx="1066800" cy="75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6360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25406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Picture 2" descr="Image result for sify logo">
            <a:extLst>
              <a:ext uri="{FF2B5EF4-FFF2-40B4-BE49-F238E27FC236}">
                <a16:creationId xmlns:a16="http://schemas.microsoft.com/office/drawing/2014/main" id="{C8120123-9D44-4463-BEE4-1126EC8E06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0CB4D5-62D2-4907-8272-FA0E782F6B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00577"/>
            <a:ext cx="1016193" cy="852971"/>
          </a:xfrm>
          <a:prstGeom prst="rect">
            <a:avLst/>
          </a:prstGeom>
        </p:spPr>
      </p:pic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8D570B8-137F-4441-A14B-DC368E43974A}"/>
              </a:ext>
            </a:extLst>
          </p:cNvPr>
          <p:cNvSpPr/>
          <p:nvPr userDrawn="1"/>
        </p:nvSpPr>
        <p:spPr>
          <a:xfrm>
            <a:off x="6195272" y="2015775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1AAB14D-9ED0-458B-95FB-5D666E3FE0F9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0184C1-21A1-4E98-A25C-D073227E74A4}"/>
              </a:ext>
            </a:extLst>
          </p:cNvPr>
          <p:cNvGrpSpPr/>
          <p:nvPr userDrawn="1"/>
        </p:nvGrpSpPr>
        <p:grpSpPr>
          <a:xfrm>
            <a:off x="4585854" y="2242762"/>
            <a:ext cx="3695362" cy="328988"/>
            <a:chOff x="388418" y="4989095"/>
            <a:chExt cx="11353773" cy="101079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CB9D5C-15A4-4B8D-A227-36ADE3D209C6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EA9D132-79D4-4642-A3E9-3A57056ECCF3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AA3183E-8E1C-48DA-BFEB-9CB371A7DB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FCE8E4F-20B6-422F-B7F5-B1C78B307799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1D45A0-FE33-44DA-A9E9-C5752D5B6A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CADA99B-076E-4F72-86A2-05F42E32DB57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56E2CB-9A18-48FA-90BB-76EEEB655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7B0B1-97CC-429B-903B-B9F3C6E10F45}"/>
              </a:ext>
            </a:extLst>
          </p:cNvPr>
          <p:cNvSpPr/>
          <p:nvPr userDrawn="1"/>
        </p:nvSpPr>
        <p:spPr>
          <a:xfrm>
            <a:off x="-6505" y="3735009"/>
            <a:ext cx="9150505" cy="1194704"/>
          </a:xfrm>
          <a:prstGeom prst="rect">
            <a:avLst/>
          </a:prstGeom>
          <a:solidFill>
            <a:schemeClr val="tx2">
              <a:alpha val="89804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735010"/>
            <a:ext cx="8496300" cy="119470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780299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/>
        </p:nvGrpSpPr>
        <p:grpSpPr>
          <a:xfrm rot="16200000">
            <a:off x="3869478" y="1710689"/>
            <a:ext cx="1405044" cy="180843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50666" y="2022223"/>
            <a:ext cx="38426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734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4699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4000" y="367206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772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1919367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6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670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7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433" y="4767265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15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311709" y="1812324"/>
            <a:ext cx="8520600" cy="984853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701" y="2834127"/>
            <a:ext cx="8520600" cy="7926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/>
            </a:lvl1pPr>
            <a:lvl2pPr marL="171442" indent="171442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/>
            </a:lvl2pPr>
            <a:lvl3pPr marL="171442" indent="514325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/>
            </a:lvl3pPr>
            <a:lvl4pPr marL="171442" indent="857207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/>
            </a:lvl4pPr>
            <a:lvl5pPr marL="171442" indent="120009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8A63BF-412F-FA4D-904D-BC56C6BCC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4885" y="4852109"/>
            <a:ext cx="640749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769001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gpht.com/yeiVSsDZ16977w8sTCQvUs0GLnBv1rDkpE1BRsyuQXfG2OGjJOJYswKfEWcSR7IRlkm6">
            <a:extLst>
              <a:ext uri="{FF2B5EF4-FFF2-40B4-BE49-F238E27FC236}">
                <a16:creationId xmlns:a16="http://schemas.microsoft.com/office/drawing/2014/main" id="{478F595F-C237-46D4-BB34-27B02A8EE60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B5271-60FF-4DCF-8DD4-6B04A2A21563}"/>
              </a:ext>
            </a:extLst>
          </p:cNvPr>
          <p:cNvSpPr/>
          <p:nvPr userDrawn="1"/>
        </p:nvSpPr>
        <p:spPr>
          <a:xfrm>
            <a:off x="-1" y="1910611"/>
            <a:ext cx="4067944" cy="132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3028449"/>
            <a:ext cx="8362951" cy="1841500"/>
          </a:xfrm>
          <a:prstGeom prst="rect">
            <a:avLst/>
          </a:prstGeom>
          <a:solidFill>
            <a:srgbClr val="024A9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3028449"/>
            <a:ext cx="8362950" cy="88900"/>
          </a:xfrm>
          <a:prstGeom prst="rect">
            <a:avLst/>
          </a:prstGeom>
          <a:solidFill>
            <a:srgbClr val="02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7270" y="0"/>
            <a:ext cx="266729" cy="5143500"/>
          </a:xfrm>
          <a:prstGeom prst="rect">
            <a:avLst/>
          </a:prstGeom>
          <a:solidFill>
            <a:srgbClr val="ED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3456" y="0"/>
            <a:ext cx="266729" cy="5143500"/>
          </a:xfrm>
          <a:prstGeom prst="rect">
            <a:avLst/>
          </a:prstGeom>
          <a:solidFill>
            <a:srgbClr val="EF1A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2302" y="0"/>
            <a:ext cx="266729" cy="5143500"/>
          </a:xfrm>
          <a:prstGeom prst="rect">
            <a:avLst/>
          </a:prstGeom>
          <a:solidFill>
            <a:srgbClr val="EF1A2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3215861" y="4767264"/>
            <a:ext cx="2057400" cy="273844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031" y="3348348"/>
            <a:ext cx="4566009" cy="34107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3997739"/>
            <a:ext cx="4566009" cy="34107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391266"/>
            <a:ext cx="4566009" cy="341072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202359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521031" y="1145383"/>
            <a:ext cx="1922621" cy="3345656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en-US" sz="1500" b="0" noProof="0" dirty="0" smtClean="0"/>
            </a:lvl1pPr>
            <a:lvl2pPr>
              <a:defRPr lang="en-US" sz="1500" noProof="0" dirty="0" smtClean="0"/>
            </a:lvl2pPr>
            <a:lvl3pPr>
              <a:defRPr lang="en-US" sz="1500" noProof="0" dirty="0" smtClean="0"/>
            </a:lvl3pPr>
            <a:lvl4pPr>
              <a:defRPr lang="en-US" sz="1500" noProof="0" dirty="0" smtClean="0"/>
            </a:lvl4pPr>
            <a:lvl5pPr>
              <a:defRPr lang="en-US" sz="1500" noProof="0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4699161" y="1145383"/>
            <a:ext cx="1922621" cy="3345656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lang="en-US" sz="1500" dirty="0" smtClean="0"/>
            </a:lvl2pPr>
            <a:lvl3pPr>
              <a:defRPr lang="en-US" sz="1500" dirty="0" smtClean="0"/>
            </a:lvl3pPr>
            <a:lvl4pPr>
              <a:defRPr lang="en-US" sz="1500" dirty="0" smtClean="0"/>
            </a:lvl4pPr>
            <a:lvl5pPr>
              <a:defRPr lang="en-US" sz="1500" dirty="0" smtClean="0"/>
            </a:lvl5pPr>
            <a:lvl6pPr>
              <a:defRPr lang="en-US" sz="1500" dirty="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877290" y="1145383"/>
            <a:ext cx="1922621" cy="3345656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sz="1500"/>
            </a:lvl1pPr>
            <a:lvl2pPr>
              <a:defRPr lang="en-US" sz="1500" dirty="0" smtClean="0"/>
            </a:lvl2pPr>
            <a:lvl3pPr>
              <a:defRPr lang="en-US" sz="1500" dirty="0" smtClean="0"/>
            </a:lvl3pPr>
            <a:lvl4pPr>
              <a:defRPr lang="en-US" sz="1500" dirty="0" smtClean="0"/>
            </a:lvl4pPr>
            <a:lvl5pPr>
              <a:defRPr lang="en-US" sz="1500" dirty="0" smtClean="0"/>
            </a:lvl5pPr>
            <a:lvl6pPr>
              <a:defRPr lang="en-US" sz="1500" dirty="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A5C9B1-A227-1C42-923B-EEE283637C6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4090" y="1145382"/>
            <a:ext cx="1922621" cy="3345656"/>
          </a:xfrm>
          <a:noFill/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500" b="0" noProof="0" dirty="0" smtClean="0"/>
            </a:lvl1pPr>
            <a:lvl2pPr>
              <a:defRPr lang="en-US" sz="1500" noProof="0" dirty="0" smtClean="0"/>
            </a:lvl2pPr>
            <a:lvl3pPr>
              <a:defRPr lang="en-US" sz="1500" noProof="0" dirty="0" smtClean="0"/>
            </a:lvl3pPr>
            <a:lvl4pPr>
              <a:defRPr lang="en-US" sz="1500" noProof="0" dirty="0" smtClean="0"/>
            </a:lvl4pPr>
            <a:lvl5pPr>
              <a:defRPr lang="en-US" sz="1500" noProof="0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33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498797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c@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C4FBFB-E384-4EC4-962C-6EABE341F7ED}"/>
              </a:ext>
            </a:extLst>
          </p:cNvPr>
          <p:cNvGrpSpPr/>
          <p:nvPr userDrawn="1"/>
        </p:nvGrpSpPr>
        <p:grpSpPr>
          <a:xfrm>
            <a:off x="107380" y="4896190"/>
            <a:ext cx="1076354" cy="230832"/>
            <a:chOff x="324000" y="4788545"/>
            <a:chExt cx="1076354" cy="2308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8E2A41-99F4-475B-ADA4-184C9A5E1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13356"/>
              <a:ext cx="342368" cy="18121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C479F2-A94C-4A81-A695-5D9E88695487}"/>
                </a:ext>
              </a:extLst>
            </p:cNvPr>
            <p:cNvSpPr/>
            <p:nvPr userDrawn="1"/>
          </p:nvSpPr>
          <p:spPr>
            <a:xfrm>
              <a:off x="584105" y="4788545"/>
              <a:ext cx="81624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/>
                <a:t> cloud@core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5341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c@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C4FBFB-E384-4EC4-962C-6EABE341F7ED}"/>
              </a:ext>
            </a:extLst>
          </p:cNvPr>
          <p:cNvGrpSpPr/>
          <p:nvPr userDrawn="1"/>
        </p:nvGrpSpPr>
        <p:grpSpPr>
          <a:xfrm>
            <a:off x="7467249" y="4896190"/>
            <a:ext cx="1076354" cy="230832"/>
            <a:chOff x="324000" y="4788545"/>
            <a:chExt cx="1076354" cy="2308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8E2A41-99F4-475B-ADA4-184C9A5E1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13356"/>
              <a:ext cx="342368" cy="18121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C479F2-A94C-4A81-A695-5D9E88695487}"/>
                </a:ext>
              </a:extLst>
            </p:cNvPr>
            <p:cNvSpPr/>
            <p:nvPr userDrawn="1"/>
          </p:nvSpPr>
          <p:spPr>
            <a:xfrm>
              <a:off x="584105" y="4788545"/>
              <a:ext cx="81624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/>
                <a:t> cloud@core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4721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74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F3191AF-B13B-4C9A-8AB4-482E5FF2C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1" b="4563"/>
          <a:stretch/>
        </p:blipFill>
        <p:spPr>
          <a:xfrm>
            <a:off x="-2534" y="0"/>
            <a:ext cx="9146534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7270" y="0"/>
            <a:ext cx="266729" cy="51435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3456" y="0"/>
            <a:ext cx="266729" cy="51435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2302" y="0"/>
            <a:ext cx="266729" cy="51435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160"/>
              </a:lnSpc>
              <a:spcBef>
                <a:spcPts val="0"/>
              </a:spcBef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341072"/>
          </a:xfrm>
        </p:spPr>
        <p:txBody>
          <a:bodyPr anchor="ctr"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Month ‘20</a:t>
            </a:r>
          </a:p>
        </p:txBody>
      </p:sp>
    </p:spTree>
    <p:extLst>
      <p:ext uri="{BB962C8B-B14F-4D97-AF65-F5344CB8AC3E}">
        <p14:creationId xmlns:p14="http://schemas.microsoft.com/office/powerpoint/2010/main" val="2216934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78730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9315217-BCC5-4F02-9294-ECE44B9855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2" descr="Image result for sify logo">
            <a:extLst>
              <a:ext uri="{FF2B5EF4-FFF2-40B4-BE49-F238E27FC236}">
                <a16:creationId xmlns:a16="http://schemas.microsoft.com/office/drawing/2014/main" id="{77506E3D-8016-4414-AE74-79A26E121E0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1" y="987425"/>
            <a:ext cx="5051714" cy="102835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1" y="2015775"/>
            <a:ext cx="4248149" cy="81748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3025269"/>
            <a:ext cx="4068763" cy="277103"/>
          </a:xfrm>
        </p:spPr>
        <p:txBody>
          <a:bodyPr anchor="ctr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3051507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16750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7731"/>
            <a:ext cx="8496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987425"/>
            <a:ext cx="8496150" cy="3744913"/>
          </a:xfrm>
        </p:spPr>
        <p:txBody>
          <a:bodyPr/>
          <a:lstStyle>
            <a:lvl1pPr marL="226772" indent="-226772">
              <a:buFont typeface="Wingdings" panose="05000000000000000000" pitchFamily="2" charset="2"/>
              <a:buChar char="§"/>
              <a:defRPr/>
            </a:lvl1pPr>
            <a:lvl2pPr>
              <a:defRPr sz="1600"/>
            </a:lvl2pPr>
            <a:lvl3pPr marL="792000">
              <a:defRPr sz="1600"/>
            </a:lvl3pPr>
            <a:lvl4pPr marL="1080000">
              <a:defRPr sz="1400"/>
            </a:lvl4pPr>
            <a:lvl5pPr marL="1332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0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987426"/>
            <a:ext cx="4068763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84963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36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1025124"/>
            <a:ext cx="4068613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999" y="1333501"/>
            <a:ext cx="4068614" cy="3398837"/>
          </a:xfrm>
        </p:spPr>
        <p:txBody>
          <a:bodyPr tIns="0">
            <a:normAutofit/>
          </a:bodyPr>
          <a:lstStyle>
            <a:lvl1pPr marL="226772" indent="-226772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1388" y="1030314"/>
            <a:ext cx="4070126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51387" y="1333501"/>
            <a:ext cx="4070125" cy="3398837"/>
          </a:xfrm>
        </p:spPr>
        <p:txBody>
          <a:bodyPr tIns="0"/>
          <a:lstStyle>
            <a:lvl1pPr marL="285750" indent="-285750"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 indent="-285714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57" indent="-228571"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000" indent="-228571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143" indent="-228571">
              <a:defRPr lang="en-US" sz="12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142857" lvl="2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1600000" lvl="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057143" lvl="4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84963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54787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479519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24DD0-F413-4142-9FCF-239BA62189AE}"/>
              </a:ext>
            </a:extLst>
          </p:cNvPr>
          <p:cNvSpPr/>
          <p:nvPr userDrawn="1"/>
        </p:nvSpPr>
        <p:spPr>
          <a:xfrm>
            <a:off x="7876310" y="0"/>
            <a:ext cx="1066800" cy="75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665776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accent1">
              <a:lumMod val="5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DEEFF8-DA08-4F45-9434-BB7AA3A1EA70}"/>
              </a:ext>
            </a:extLst>
          </p:cNvPr>
          <p:cNvSpPr/>
          <p:nvPr/>
        </p:nvSpPr>
        <p:spPr>
          <a:xfrm>
            <a:off x="0" y="3448643"/>
            <a:ext cx="9143997" cy="34745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E5952E-D6B0-4781-B308-23BA2AAD329D}"/>
              </a:ext>
            </a:extLst>
          </p:cNvPr>
          <p:cNvSpPr/>
          <p:nvPr/>
        </p:nvSpPr>
        <p:spPr>
          <a:xfrm>
            <a:off x="0" y="5108755"/>
            <a:ext cx="9143997" cy="34745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2" descr="Image result for sify logo">
            <a:extLst>
              <a:ext uri="{FF2B5EF4-FFF2-40B4-BE49-F238E27FC236}">
                <a16:creationId xmlns:a16="http://schemas.microsoft.com/office/drawing/2014/main" id="{C8120123-9D44-4463-BEE4-1126EC8E06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7F25071-BBB9-47AC-A5E5-4FA1422313E0}"/>
              </a:ext>
            </a:extLst>
          </p:cNvPr>
          <p:cNvSpPr/>
          <p:nvPr userDrawn="1"/>
        </p:nvSpPr>
        <p:spPr>
          <a:xfrm>
            <a:off x="6195272" y="2015775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4FA2173-C01F-499E-9EC4-47F068652B3F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D3431D-4776-4E72-8183-E70F4FBB8B40}"/>
              </a:ext>
            </a:extLst>
          </p:cNvPr>
          <p:cNvSpPr/>
          <p:nvPr userDrawn="1"/>
        </p:nvSpPr>
        <p:spPr>
          <a:xfrm>
            <a:off x="-6505" y="3483387"/>
            <a:ext cx="9150505" cy="1625367"/>
          </a:xfrm>
          <a:prstGeom prst="rect">
            <a:avLst/>
          </a:prstGeom>
          <a:solidFill>
            <a:schemeClr val="tx2">
              <a:alpha val="89804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516132"/>
            <a:ext cx="8496300" cy="1519995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827046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2235"/>
            <a:ext cx="8497952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335270" y="1434527"/>
            <a:ext cx="1112882" cy="442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1810030" y="1434527"/>
            <a:ext cx="1112882" cy="442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3284790" y="1434527"/>
            <a:ext cx="1112882" cy="442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4759550" y="1434527"/>
            <a:ext cx="1112882" cy="442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6234310" y="1434527"/>
            <a:ext cx="1112882" cy="4426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7709070" y="1434527"/>
            <a:ext cx="1112882" cy="442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3352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149</a:t>
            </a:r>
          </a:p>
          <a:p>
            <a:r>
              <a:rPr lang="en-IN" sz="1200">
                <a:solidFill>
                  <a:srgbClr val="595959"/>
                </a:solidFill>
              </a:rPr>
              <a:t>G: 179</a:t>
            </a:r>
          </a:p>
          <a:p>
            <a:r>
              <a:rPr lang="en-IN" sz="120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325745" y="1027618"/>
            <a:ext cx="1434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181003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215</a:t>
            </a:r>
          </a:p>
          <a:p>
            <a:r>
              <a:rPr lang="en-IN" sz="1200">
                <a:solidFill>
                  <a:srgbClr val="595959"/>
                </a:solidFill>
              </a:rPr>
              <a:t>G: 150</a:t>
            </a:r>
          </a:p>
          <a:p>
            <a:r>
              <a:rPr lang="en-IN" sz="120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328479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195</a:t>
            </a:r>
          </a:p>
          <a:p>
            <a:r>
              <a:rPr lang="en-IN" sz="1200">
                <a:solidFill>
                  <a:srgbClr val="595959"/>
                </a:solidFill>
              </a:rPr>
              <a:t>G: 214</a:t>
            </a:r>
          </a:p>
          <a:p>
            <a:r>
              <a:rPr lang="en-IN" sz="120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475955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179</a:t>
            </a:r>
          </a:p>
          <a:p>
            <a:r>
              <a:rPr lang="en-IN" sz="1200">
                <a:solidFill>
                  <a:srgbClr val="595959"/>
                </a:solidFill>
              </a:rPr>
              <a:t>G: 162</a:t>
            </a:r>
          </a:p>
          <a:p>
            <a:r>
              <a:rPr lang="en-IN" sz="120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623431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147</a:t>
            </a:r>
          </a:p>
          <a:p>
            <a:r>
              <a:rPr lang="en-IN" sz="1200">
                <a:solidFill>
                  <a:srgbClr val="595959"/>
                </a:solidFill>
              </a:rPr>
              <a:t>G: 205</a:t>
            </a:r>
          </a:p>
          <a:p>
            <a:r>
              <a:rPr lang="en-IN" sz="120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77090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250</a:t>
            </a:r>
          </a:p>
          <a:p>
            <a:r>
              <a:rPr lang="en-IN" sz="1200">
                <a:solidFill>
                  <a:srgbClr val="595959"/>
                </a:solidFill>
              </a:rPr>
              <a:t>G: 192</a:t>
            </a:r>
          </a:p>
          <a:p>
            <a:r>
              <a:rPr lang="en-IN" sz="120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325745" y="3003810"/>
            <a:ext cx="108516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335270" y="3301792"/>
            <a:ext cx="1112882" cy="4426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335270" y="3869917"/>
            <a:ext cx="88370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64</a:t>
            </a:r>
          </a:p>
          <a:p>
            <a:r>
              <a:rPr lang="en-IN" sz="1200">
                <a:solidFill>
                  <a:srgbClr val="595959"/>
                </a:solidFill>
              </a:rPr>
              <a:t>G: 64</a:t>
            </a:r>
          </a:p>
          <a:p>
            <a:r>
              <a:rPr lang="en-IN" sz="1200">
                <a:solidFill>
                  <a:srgbClr val="595959"/>
                </a:solidFill>
              </a:rPr>
              <a:t>B: 64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3276454" y="3261031"/>
            <a:ext cx="1662765" cy="379193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91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b="1">
                  <a:solidFill>
                    <a:schemeClr val="bg1"/>
                  </a:solidFill>
                </a:rPr>
                <a:t>Trebuchet MS</a:t>
              </a:r>
              <a:endParaRPr lang="en-IN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3276454" y="3003810"/>
            <a:ext cx="939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22387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lh6.ggpht.com/yeiVSsDZ16977w8sTCQvUs0GLnBv1rDkpE1BRsyuQXfG2OGjJOJYswKfEWcSR7IRlkm6">
            <a:extLst>
              <a:ext uri="{FF2B5EF4-FFF2-40B4-BE49-F238E27FC236}">
                <a16:creationId xmlns:a16="http://schemas.microsoft.com/office/drawing/2014/main" id="{36E5F7C2-C586-4116-AEC8-BB66F943832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2" y="0"/>
            <a:ext cx="8010527" cy="40394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7270" y="0"/>
            <a:ext cx="266729" cy="51435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3456" y="0"/>
            <a:ext cx="266729" cy="51435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2302" y="0"/>
            <a:ext cx="266729" cy="51435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160"/>
              </a:lnSpc>
              <a:spcBef>
                <a:spcPts val="0"/>
              </a:spcBef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341072"/>
          </a:xfrm>
        </p:spPr>
        <p:txBody>
          <a:bodyPr anchor="ctr"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Month ‘20</a:t>
            </a:r>
          </a:p>
        </p:txBody>
      </p:sp>
    </p:spTree>
    <p:extLst>
      <p:ext uri="{BB962C8B-B14F-4D97-AF65-F5344CB8AC3E}">
        <p14:creationId xmlns:p14="http://schemas.microsoft.com/office/powerpoint/2010/main" val="4208994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25406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2" descr="Image result for sify logo">
            <a:extLst>
              <a:ext uri="{FF2B5EF4-FFF2-40B4-BE49-F238E27FC236}">
                <a16:creationId xmlns:a16="http://schemas.microsoft.com/office/drawing/2014/main" id="{C8120123-9D44-4463-BEE4-1126EC8E06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0CB4D5-62D2-4907-8272-FA0E782F6B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00577"/>
            <a:ext cx="1016193" cy="852971"/>
          </a:xfrm>
          <a:prstGeom prst="rect">
            <a:avLst/>
          </a:prstGeom>
        </p:spPr>
      </p:pic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8D570B8-137F-4441-A14B-DC368E43974A}"/>
              </a:ext>
            </a:extLst>
          </p:cNvPr>
          <p:cNvSpPr/>
          <p:nvPr userDrawn="1"/>
        </p:nvSpPr>
        <p:spPr>
          <a:xfrm>
            <a:off x="6195272" y="2015775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1AAB14D-9ED0-458B-95FB-5D666E3FE0F9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0184C1-21A1-4E98-A25C-D073227E74A4}"/>
              </a:ext>
            </a:extLst>
          </p:cNvPr>
          <p:cNvGrpSpPr/>
          <p:nvPr userDrawn="1"/>
        </p:nvGrpSpPr>
        <p:grpSpPr>
          <a:xfrm>
            <a:off x="4585854" y="2242762"/>
            <a:ext cx="3695362" cy="328988"/>
            <a:chOff x="388418" y="4989095"/>
            <a:chExt cx="11353773" cy="101079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CB9D5C-15A4-4B8D-A227-36ADE3D209C6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EA9D132-79D4-4642-A3E9-3A57056ECCF3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AA3183E-8E1C-48DA-BFEB-9CB371A7DB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FCE8E4F-20B6-422F-B7F5-B1C78B307799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1D45A0-FE33-44DA-A9E9-C5752D5B6A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CADA99B-076E-4F72-86A2-05F42E32DB57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56E2CB-9A18-48FA-90BB-76EEEB655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7B0B1-97CC-429B-903B-B9F3C6E10F45}"/>
              </a:ext>
            </a:extLst>
          </p:cNvPr>
          <p:cNvSpPr/>
          <p:nvPr userDrawn="1"/>
        </p:nvSpPr>
        <p:spPr>
          <a:xfrm>
            <a:off x="-6505" y="3682256"/>
            <a:ext cx="9150505" cy="1194704"/>
          </a:xfrm>
          <a:prstGeom prst="rect">
            <a:avLst/>
          </a:prstGeom>
          <a:solidFill>
            <a:schemeClr val="tx2">
              <a:alpha val="89804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682257"/>
            <a:ext cx="8496300" cy="119470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77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/>
        </p:nvGrpSpPr>
        <p:grpSpPr>
          <a:xfrm rot="16200000">
            <a:off x="3869478" y="1710689"/>
            <a:ext cx="1405044" cy="180843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50666" y="2022223"/>
            <a:ext cx="38426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23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093833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3503B2-466F-4266-8ADE-2C0C01A00D8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51819"/>
            <a:ext cx="7538400" cy="400099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469985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2" y="1145381"/>
            <a:ext cx="4124325" cy="3345656"/>
          </a:xfrm>
        </p:spPr>
        <p:txBody>
          <a:bodyPr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586" y="1145381"/>
            <a:ext cx="4124325" cy="3345656"/>
          </a:xfrm>
        </p:spPr>
        <p:txBody>
          <a:bodyPr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589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9315217-BCC5-4F02-9294-ECE44B9855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5" name="Picture 2" descr="Image result for sify logo">
            <a:extLst>
              <a:ext uri="{FF2B5EF4-FFF2-40B4-BE49-F238E27FC236}">
                <a16:creationId xmlns:a16="http://schemas.microsoft.com/office/drawing/2014/main" id="{77506E3D-8016-4414-AE74-79A26E121E0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2050F5A-D210-422F-890D-8E0B7F650A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1" y="1188316"/>
            <a:ext cx="5051714" cy="910648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31368C43-7C80-4092-8994-8237D14BF8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1" y="2118231"/>
            <a:ext cx="5051714" cy="355084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C7FC070-3C10-41A9-8D52-3E40F1AC36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2767434"/>
            <a:ext cx="4068763" cy="277103"/>
          </a:xfrm>
        </p:spPr>
        <p:txBody>
          <a:bodyPr anchor="ctr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2170606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9315217-BCC5-4F02-9294-ECE44B9855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BC6D2E4-BA02-4F96-B591-2A252BC300AF}"/>
              </a:ext>
            </a:extLst>
          </p:cNvPr>
          <p:cNvSpPr/>
          <p:nvPr userDrawn="1"/>
        </p:nvSpPr>
        <p:spPr>
          <a:xfrm>
            <a:off x="-404861" y="140740"/>
            <a:ext cx="844259" cy="844259"/>
          </a:xfrm>
          <a:prstGeom prst="flowChartConnector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5" name="Picture 2" descr="Image result for sify logo">
            <a:extLst>
              <a:ext uri="{FF2B5EF4-FFF2-40B4-BE49-F238E27FC236}">
                <a16:creationId xmlns:a16="http://schemas.microsoft.com/office/drawing/2014/main" id="{77506E3D-8016-4414-AE74-79A26E121E0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E521C0B-9481-4AC0-AEC1-974161524E85}"/>
              </a:ext>
            </a:extLst>
          </p:cNvPr>
          <p:cNvSpPr/>
          <p:nvPr userDrawn="1"/>
        </p:nvSpPr>
        <p:spPr>
          <a:xfrm>
            <a:off x="0" y="-508233"/>
            <a:ext cx="1103168" cy="1103168"/>
          </a:xfrm>
          <a:prstGeom prst="flowChartConnector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4CA1B9A-EF7E-4DFA-8798-2E8A53EBF4DF}"/>
              </a:ext>
            </a:extLst>
          </p:cNvPr>
          <p:cNvSpPr/>
          <p:nvPr userDrawn="1"/>
        </p:nvSpPr>
        <p:spPr>
          <a:xfrm>
            <a:off x="-478167" y="2750129"/>
            <a:ext cx="739486" cy="739486"/>
          </a:xfrm>
          <a:prstGeom prst="flowChartConnector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A175879-7D08-45DB-BD35-B88669BB8599}"/>
              </a:ext>
            </a:extLst>
          </p:cNvPr>
          <p:cNvSpPr/>
          <p:nvPr userDrawn="1"/>
        </p:nvSpPr>
        <p:spPr>
          <a:xfrm>
            <a:off x="6195272" y="2015775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CA921D65-AECE-45DA-BA90-C09586B757E7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64EEC506-AA27-42EA-8BA1-ABFCB6E897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1" y="1188316"/>
            <a:ext cx="5051714" cy="910648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B1E71BF-F051-408F-BF6F-8591A3E5B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1" y="2118231"/>
            <a:ext cx="5051714" cy="355084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1F4B12-FD9A-4B3A-AA3E-B81156BFD4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2767434"/>
            <a:ext cx="4068763" cy="277103"/>
          </a:xfrm>
        </p:spPr>
        <p:txBody>
          <a:bodyPr anchor="ctr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4076320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B7FD8419-B6A8-4524-B321-09A098BB4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8266" y="0"/>
            <a:ext cx="266729" cy="5143500"/>
          </a:xfrm>
          <a:prstGeom prst="rect">
            <a:avLst/>
          </a:prstGeom>
          <a:solidFill>
            <a:srgbClr val="840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4452" y="0"/>
            <a:ext cx="266729" cy="5143500"/>
          </a:xfrm>
          <a:prstGeom prst="rect">
            <a:avLst/>
          </a:prstGeom>
          <a:solidFill>
            <a:srgbClr val="84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3298" y="0"/>
            <a:ext cx="266729" cy="5143500"/>
          </a:xfrm>
          <a:prstGeom prst="rect">
            <a:avLst/>
          </a:prstGeom>
          <a:solidFill>
            <a:srgbClr val="84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FD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934FDC-3A99-490A-8B30-272545BD885B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20" name="Round Same Side Corner Rectangle 72">
              <a:extLst>
                <a:ext uri="{FF2B5EF4-FFF2-40B4-BE49-F238E27FC236}">
                  <a16:creationId xmlns:a16="http://schemas.microsoft.com/office/drawing/2014/main" id="{E2F697A1-F4C2-4851-BB58-065EB35090BB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1" name="Picture 2" descr="Image result for sify logo">
              <a:extLst>
                <a:ext uri="{FF2B5EF4-FFF2-40B4-BE49-F238E27FC236}">
                  <a16:creationId xmlns:a16="http://schemas.microsoft.com/office/drawing/2014/main" id="{B4282D8B-CD5B-4F89-84DB-716C6877DC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9200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B7FD8419-B6A8-4524-B321-09A098BB4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995" y="0"/>
            <a:ext cx="9144001" cy="514350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8266" y="0"/>
            <a:ext cx="266729" cy="5143500"/>
          </a:xfrm>
          <a:prstGeom prst="rect">
            <a:avLst/>
          </a:prstGeom>
          <a:solidFill>
            <a:srgbClr val="840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4452" y="0"/>
            <a:ext cx="266729" cy="5143500"/>
          </a:xfrm>
          <a:prstGeom prst="rect">
            <a:avLst/>
          </a:prstGeom>
          <a:solidFill>
            <a:srgbClr val="84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3298" y="0"/>
            <a:ext cx="266729" cy="5143500"/>
          </a:xfrm>
          <a:prstGeom prst="rect">
            <a:avLst/>
          </a:prstGeom>
          <a:solidFill>
            <a:srgbClr val="84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FD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934FDC-3A99-490A-8B30-272545BD885B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20" name="Round Same Side Corner Rectangle 72">
              <a:extLst>
                <a:ext uri="{FF2B5EF4-FFF2-40B4-BE49-F238E27FC236}">
                  <a16:creationId xmlns:a16="http://schemas.microsoft.com/office/drawing/2014/main" id="{E2F697A1-F4C2-4851-BB58-065EB35090BB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1" name="Picture 2" descr="Image result for sify logo">
              <a:extLst>
                <a:ext uri="{FF2B5EF4-FFF2-40B4-BE49-F238E27FC236}">
                  <a16:creationId xmlns:a16="http://schemas.microsoft.com/office/drawing/2014/main" id="{B4282D8B-CD5B-4F89-84DB-716C6877DC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3851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B7FD8419-B6A8-4524-B321-09A098BB4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8266" y="0"/>
            <a:ext cx="266729" cy="5143500"/>
          </a:xfrm>
          <a:prstGeom prst="rect">
            <a:avLst/>
          </a:prstGeom>
          <a:solidFill>
            <a:srgbClr val="840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4452" y="0"/>
            <a:ext cx="266729" cy="5143500"/>
          </a:xfrm>
          <a:prstGeom prst="rect">
            <a:avLst/>
          </a:prstGeom>
          <a:solidFill>
            <a:srgbClr val="84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3298" y="0"/>
            <a:ext cx="266729" cy="5143500"/>
          </a:xfrm>
          <a:prstGeom prst="rect">
            <a:avLst/>
          </a:prstGeom>
          <a:solidFill>
            <a:srgbClr val="84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FD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934FDC-3A99-490A-8B30-272545BD885B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20" name="Round Same Side Corner Rectangle 72">
              <a:extLst>
                <a:ext uri="{FF2B5EF4-FFF2-40B4-BE49-F238E27FC236}">
                  <a16:creationId xmlns:a16="http://schemas.microsoft.com/office/drawing/2014/main" id="{E2F697A1-F4C2-4851-BB58-065EB35090BB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1" name="Picture 2" descr="Image result for sify logo">
              <a:extLst>
                <a:ext uri="{FF2B5EF4-FFF2-40B4-BE49-F238E27FC236}">
                  <a16:creationId xmlns:a16="http://schemas.microsoft.com/office/drawing/2014/main" id="{B4282D8B-CD5B-4F89-84DB-716C6877DC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736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82664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51139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7731"/>
            <a:ext cx="8496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987425"/>
            <a:ext cx="8496150" cy="3744913"/>
          </a:xfrm>
        </p:spPr>
        <p:txBody>
          <a:bodyPr/>
          <a:lstStyle>
            <a:lvl1pPr marL="226772" indent="-226772">
              <a:buFont typeface="Wingdings" panose="05000000000000000000" pitchFamily="2" charset="2"/>
              <a:buChar char="§"/>
              <a:defRPr/>
            </a:lvl1pPr>
            <a:lvl2pPr>
              <a:defRPr sz="1600"/>
            </a:lvl2pPr>
            <a:lvl3pPr marL="792000">
              <a:defRPr sz="1600"/>
            </a:lvl3pPr>
            <a:lvl4pPr marL="1080000">
              <a:defRPr sz="1400"/>
            </a:lvl4pPr>
            <a:lvl5pPr marL="13320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70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987426"/>
            <a:ext cx="4068763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84963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59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1025124"/>
            <a:ext cx="4068613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999" y="1333501"/>
            <a:ext cx="4068614" cy="3398837"/>
          </a:xfrm>
        </p:spPr>
        <p:txBody>
          <a:bodyPr tIns="0">
            <a:normAutofit/>
          </a:bodyPr>
          <a:lstStyle>
            <a:lvl1pPr marL="226772" indent="-226772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1388" y="1030314"/>
            <a:ext cx="4070126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51387" y="1333501"/>
            <a:ext cx="4070125" cy="3398837"/>
          </a:xfrm>
        </p:spPr>
        <p:txBody>
          <a:bodyPr tIns="0"/>
          <a:lstStyle>
            <a:lvl1pPr marL="285750" indent="-285750"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 indent="-285714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57" indent="-228571"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000" indent="-228571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143" indent="-228571">
              <a:defRPr lang="en-US" sz="12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142857" lvl="2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1600000" lvl="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057143" lvl="4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84963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036038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8679605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24DD0-F413-4142-9FCF-239BA62189AE}"/>
              </a:ext>
            </a:extLst>
          </p:cNvPr>
          <p:cNvSpPr/>
          <p:nvPr userDrawn="1"/>
        </p:nvSpPr>
        <p:spPr>
          <a:xfrm>
            <a:off x="7876310" y="0"/>
            <a:ext cx="1066800" cy="75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941013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accent1">
              <a:lumMod val="5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DEEFF8-DA08-4F45-9434-BB7AA3A1EA70}"/>
              </a:ext>
            </a:extLst>
          </p:cNvPr>
          <p:cNvSpPr/>
          <p:nvPr/>
        </p:nvSpPr>
        <p:spPr>
          <a:xfrm>
            <a:off x="0" y="3746785"/>
            <a:ext cx="9143997" cy="34745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E5952E-D6B0-4781-B308-23BA2AAD329D}"/>
              </a:ext>
            </a:extLst>
          </p:cNvPr>
          <p:cNvSpPr/>
          <p:nvPr/>
        </p:nvSpPr>
        <p:spPr>
          <a:xfrm>
            <a:off x="0" y="5108755"/>
            <a:ext cx="9143997" cy="34745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Picture 2" descr="Image result for sify logo">
            <a:extLst>
              <a:ext uri="{FF2B5EF4-FFF2-40B4-BE49-F238E27FC236}">
                <a16:creationId xmlns:a16="http://schemas.microsoft.com/office/drawing/2014/main" id="{C8120123-9D44-4463-BEE4-1126EC8E06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7F25071-BBB9-47AC-A5E5-4FA1422313E0}"/>
              </a:ext>
            </a:extLst>
          </p:cNvPr>
          <p:cNvSpPr/>
          <p:nvPr userDrawn="1"/>
        </p:nvSpPr>
        <p:spPr>
          <a:xfrm>
            <a:off x="6195272" y="2015775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4FA2173-C01F-499E-9EC4-47F068652B3F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D3431D-4776-4E72-8183-E70F4FBB8B40}"/>
              </a:ext>
            </a:extLst>
          </p:cNvPr>
          <p:cNvSpPr/>
          <p:nvPr userDrawn="1"/>
        </p:nvSpPr>
        <p:spPr>
          <a:xfrm>
            <a:off x="-6505" y="3788081"/>
            <a:ext cx="9150505" cy="1320673"/>
          </a:xfrm>
          <a:prstGeom prst="rect">
            <a:avLst/>
          </a:prstGeom>
          <a:solidFill>
            <a:schemeClr val="tx2">
              <a:alpha val="89804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858491"/>
            <a:ext cx="8496300" cy="117763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9437587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2235"/>
            <a:ext cx="8497952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335270" y="1434527"/>
            <a:ext cx="1112882" cy="442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1810030" y="1434527"/>
            <a:ext cx="1112882" cy="442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3284790" y="1434527"/>
            <a:ext cx="1112882" cy="442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4759550" y="1434527"/>
            <a:ext cx="1112882" cy="442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6234310" y="1434527"/>
            <a:ext cx="1112882" cy="4426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7709070" y="1434527"/>
            <a:ext cx="1112882" cy="442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3352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325745" y="1027618"/>
            <a:ext cx="1434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181003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328479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475955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623431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77090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325745" y="3003810"/>
            <a:ext cx="108516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335270" y="3301792"/>
            <a:ext cx="1112882" cy="4426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335270" y="3869917"/>
            <a:ext cx="88370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64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64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64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3276454" y="3261031"/>
            <a:ext cx="1662765" cy="379193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91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Trebuchet MS</a:t>
              </a:r>
              <a:endParaRPr lang="en-I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3276454" y="3003810"/>
            <a:ext cx="939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289911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25406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Picture 2" descr="Image result for sify logo">
            <a:extLst>
              <a:ext uri="{FF2B5EF4-FFF2-40B4-BE49-F238E27FC236}">
                <a16:creationId xmlns:a16="http://schemas.microsoft.com/office/drawing/2014/main" id="{C8120123-9D44-4463-BEE4-1126EC8E06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0CB4D5-62D2-4907-8272-FA0E782F6B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00577"/>
            <a:ext cx="1016193" cy="852971"/>
          </a:xfrm>
          <a:prstGeom prst="rect">
            <a:avLst/>
          </a:prstGeom>
        </p:spPr>
      </p:pic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8D570B8-137F-4441-A14B-DC368E43974A}"/>
              </a:ext>
            </a:extLst>
          </p:cNvPr>
          <p:cNvSpPr/>
          <p:nvPr userDrawn="1"/>
        </p:nvSpPr>
        <p:spPr>
          <a:xfrm>
            <a:off x="6195272" y="2015775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1AAB14D-9ED0-458B-95FB-5D666E3FE0F9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0184C1-21A1-4E98-A25C-D073227E74A4}"/>
              </a:ext>
            </a:extLst>
          </p:cNvPr>
          <p:cNvGrpSpPr/>
          <p:nvPr userDrawn="1"/>
        </p:nvGrpSpPr>
        <p:grpSpPr>
          <a:xfrm>
            <a:off x="4585854" y="2242762"/>
            <a:ext cx="3695362" cy="328988"/>
            <a:chOff x="388418" y="4989095"/>
            <a:chExt cx="11353773" cy="101079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CB9D5C-15A4-4B8D-A227-36ADE3D209C6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EA9D132-79D4-4642-A3E9-3A57056ECCF3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AA3183E-8E1C-48DA-BFEB-9CB371A7DB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FCE8E4F-20B6-422F-B7F5-B1C78B307799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1D45A0-FE33-44DA-A9E9-C5752D5B6A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CADA99B-076E-4F72-86A2-05F42E32DB57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56E2CB-9A18-48FA-90BB-76EEEB655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7B0B1-97CC-429B-903B-B9F3C6E10F45}"/>
              </a:ext>
            </a:extLst>
          </p:cNvPr>
          <p:cNvSpPr/>
          <p:nvPr userDrawn="1"/>
        </p:nvSpPr>
        <p:spPr>
          <a:xfrm>
            <a:off x="-6505" y="3735009"/>
            <a:ext cx="9150505" cy="1194704"/>
          </a:xfrm>
          <a:prstGeom prst="rect">
            <a:avLst/>
          </a:prstGeom>
          <a:solidFill>
            <a:schemeClr val="tx2">
              <a:alpha val="89804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735010"/>
            <a:ext cx="8496300" cy="119470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18525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/>
        </p:nvGrpSpPr>
        <p:grpSpPr>
          <a:xfrm rot="16200000">
            <a:off x="3869478" y="1710689"/>
            <a:ext cx="1405044" cy="180843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50666" y="2022223"/>
            <a:ext cx="38426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  <p:pic>
        <p:nvPicPr>
          <p:cNvPr id="20" name="Picture 2" descr="Image result for sify logo">
            <a:extLst>
              <a:ext uri="{FF2B5EF4-FFF2-40B4-BE49-F238E27FC236}">
                <a16:creationId xmlns:a16="http://schemas.microsoft.com/office/drawing/2014/main" id="{E8903481-004A-40FC-9072-B91666F0F1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9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773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987425"/>
            <a:ext cx="8496150" cy="3744913"/>
          </a:xfrm>
        </p:spPr>
        <p:txBody>
          <a:bodyPr/>
          <a:lstStyle>
            <a:lvl1pPr marL="226772" indent="-226772">
              <a:buFont typeface="Wingdings" panose="05000000000000000000" pitchFamily="2" charset="2"/>
              <a:buChar char="§"/>
              <a:defRPr/>
            </a:lvl1pPr>
            <a:lvl2pPr>
              <a:defRPr sz="1600"/>
            </a:lvl2pPr>
            <a:lvl3pPr marL="792000">
              <a:defRPr sz="1600"/>
            </a:lvl3pPr>
            <a:lvl4pPr marL="1080000">
              <a:defRPr sz="1400"/>
            </a:lvl4pPr>
            <a:lvl5pPr marL="1332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23850" y="257741"/>
            <a:ext cx="7537450" cy="3693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8802966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3869478" y="1710689"/>
            <a:ext cx="1405044" cy="180843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47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47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2650667" y="2022223"/>
            <a:ext cx="38426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47"/>
            <a:r>
              <a:rPr lang="en-IN" sz="6100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291315" y="3741822"/>
            <a:ext cx="8515330" cy="758096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5"/>
            <a:ext cx="1707598" cy="1433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2" y="354615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73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4000" y="367207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98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12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32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2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60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D4CA04-C03A-4C0A-B51D-1A7CD42D3AC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91219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3252-E163-4ABC-9E34-504E7D247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55155"/>
            <a:ext cx="6858000" cy="147731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7B26B-1CC0-4361-9A4A-60C621105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8D306-FDDD-43E4-8022-E6A2BD4D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2763-9835-46DB-9BCA-BCC56EFA8A93}" type="datetimeFigureOut">
              <a:rPr lang="en-IN" smtClean="0"/>
              <a:t>18-09-2023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77E5E-2C7F-48AE-8B14-85DA64BC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5662A-845D-4271-B7D0-299B1DF9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EEDD-055A-4F3C-9EDA-2352EA4325F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5348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937537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9315217-BCC5-4F02-9294-ECE44B9855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15" name="Picture 2" descr="Image result for sify logo">
            <a:extLst>
              <a:ext uri="{FF2B5EF4-FFF2-40B4-BE49-F238E27FC236}">
                <a16:creationId xmlns:a16="http://schemas.microsoft.com/office/drawing/2014/main" id="{77506E3D-8016-4414-AE74-79A26E121E0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3" y="213787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2050F5A-D210-422F-890D-8E0B7F650A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1" y="1188317"/>
            <a:ext cx="5051714" cy="910648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31368C43-7C80-4092-8994-8237D14BF8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1" y="2118231"/>
            <a:ext cx="5051714" cy="355084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C7FC070-3C10-41A9-8D52-3E40F1AC36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1" y="2767435"/>
            <a:ext cx="4068763" cy="277103"/>
          </a:xfrm>
        </p:spPr>
        <p:txBody>
          <a:bodyPr anchor="ctr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4155624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9315217-BCC5-4F02-9294-ECE44B9855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BC6D2E4-BA02-4F96-B591-2A252BC300AF}"/>
              </a:ext>
            </a:extLst>
          </p:cNvPr>
          <p:cNvSpPr/>
          <p:nvPr userDrawn="1"/>
        </p:nvSpPr>
        <p:spPr>
          <a:xfrm>
            <a:off x="-404860" y="140741"/>
            <a:ext cx="844259" cy="844259"/>
          </a:xfrm>
          <a:prstGeom prst="flowChartConnector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pic>
        <p:nvPicPr>
          <p:cNvPr id="15" name="Picture 2" descr="Image result for sify logo">
            <a:extLst>
              <a:ext uri="{FF2B5EF4-FFF2-40B4-BE49-F238E27FC236}">
                <a16:creationId xmlns:a16="http://schemas.microsoft.com/office/drawing/2014/main" id="{77506E3D-8016-4414-AE74-79A26E121E0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3" y="213787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E521C0B-9481-4AC0-AEC1-974161524E85}"/>
              </a:ext>
            </a:extLst>
          </p:cNvPr>
          <p:cNvSpPr/>
          <p:nvPr userDrawn="1"/>
        </p:nvSpPr>
        <p:spPr>
          <a:xfrm>
            <a:off x="1" y="-508233"/>
            <a:ext cx="1103168" cy="1103168"/>
          </a:xfrm>
          <a:prstGeom prst="flowChartConnector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4CA1B9A-EF7E-4DFA-8798-2E8A53EBF4DF}"/>
              </a:ext>
            </a:extLst>
          </p:cNvPr>
          <p:cNvSpPr/>
          <p:nvPr userDrawn="1"/>
        </p:nvSpPr>
        <p:spPr>
          <a:xfrm>
            <a:off x="-478167" y="2750130"/>
            <a:ext cx="739486" cy="739486"/>
          </a:xfrm>
          <a:prstGeom prst="flowChartConnector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A175879-7D08-45DB-BD35-B88669BB8599}"/>
              </a:ext>
            </a:extLst>
          </p:cNvPr>
          <p:cNvSpPr/>
          <p:nvPr userDrawn="1"/>
        </p:nvSpPr>
        <p:spPr>
          <a:xfrm>
            <a:off x="6195273" y="2015776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CA921D65-AECE-45DA-BA90-C09586B757E7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64EEC506-AA27-42EA-8BA1-ABFCB6E897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1" y="1188317"/>
            <a:ext cx="5051714" cy="910648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B1E71BF-F051-408F-BF6F-8591A3E5B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1" y="2118231"/>
            <a:ext cx="5051714" cy="355084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1F4B12-FD9A-4B3A-AA3E-B81156BFD4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1" y="2767435"/>
            <a:ext cx="4068763" cy="277103"/>
          </a:xfrm>
        </p:spPr>
        <p:txBody>
          <a:bodyPr anchor="ctr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25529983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2661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987426"/>
            <a:ext cx="4068763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7737"/>
            <a:ext cx="8496150" cy="36932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987426"/>
            <a:ext cx="8496150" cy="3744913"/>
          </a:xfrm>
        </p:spPr>
        <p:txBody>
          <a:bodyPr/>
          <a:lstStyle>
            <a:lvl1pPr marL="226766" indent="-226766">
              <a:buFont typeface="Wingdings" panose="05000000000000000000" pitchFamily="2" charset="2"/>
              <a:buChar char="§"/>
              <a:defRPr/>
            </a:lvl1pPr>
            <a:lvl2pPr>
              <a:defRPr sz="1600"/>
            </a:lvl2pPr>
            <a:lvl3pPr marL="791981">
              <a:defRPr sz="1600"/>
            </a:lvl3pPr>
            <a:lvl4pPr marL="1079973">
              <a:defRPr sz="1400"/>
            </a:lvl4pPr>
            <a:lvl5pPr marL="1331967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032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1" y="987426"/>
            <a:ext cx="4068763" cy="3744912"/>
          </a:xfrm>
        </p:spPr>
        <p:txBody>
          <a:bodyPr>
            <a:normAutofit/>
          </a:bodyPr>
          <a:lstStyle>
            <a:lvl1pPr marL="226766" indent="-226766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66" indent="-226766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7"/>
            <a:ext cx="8496300" cy="36932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06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1" y="1025125"/>
            <a:ext cx="4068613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32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6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1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4000" y="1333502"/>
            <a:ext cx="4068614" cy="3398837"/>
          </a:xfrm>
        </p:spPr>
        <p:txBody>
          <a:bodyPr tIns="0">
            <a:normAutofit/>
          </a:bodyPr>
          <a:lstStyle>
            <a:lvl1pPr marL="226766" indent="-226766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15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1389" y="1030315"/>
            <a:ext cx="4070126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32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6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1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51388" y="1333502"/>
            <a:ext cx="4070125" cy="3398837"/>
          </a:xfrm>
        </p:spPr>
        <p:txBody>
          <a:bodyPr tIns="0"/>
          <a:lstStyle>
            <a:lvl1pPr marL="285743" indent="-285743"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15" indent="-285707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28" indent="-228566"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960" indent="-228566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092" indent="-228566">
              <a:defRPr lang="en-US" sz="12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66" lvl="0" indent="-226766" algn="l" defTabSz="914264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568715" lvl="1" indent="-285707" algn="l" defTabSz="914264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142828" lvl="2" indent="-228566" algn="l" defTabSz="914264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1599960" lvl="3" indent="-228566" algn="l" defTabSz="914264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057092" lvl="4" indent="-228566" algn="l" defTabSz="914264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57737"/>
            <a:ext cx="8496300" cy="36932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7347910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95093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24DD0-F413-4142-9FCF-239BA62189AE}"/>
              </a:ext>
            </a:extLst>
          </p:cNvPr>
          <p:cNvSpPr/>
          <p:nvPr userDrawn="1"/>
        </p:nvSpPr>
        <p:spPr>
          <a:xfrm>
            <a:off x="7876310" y="1"/>
            <a:ext cx="1066800" cy="75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7389258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9144001" cy="5143500"/>
          </a:xfrm>
          <a:prstGeom prst="rect">
            <a:avLst/>
          </a:prstGeom>
          <a:solidFill>
            <a:schemeClr val="accent1">
              <a:lumMod val="5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DEEFF8-DA08-4F45-9434-BB7AA3A1EA70}"/>
              </a:ext>
            </a:extLst>
          </p:cNvPr>
          <p:cNvSpPr/>
          <p:nvPr/>
        </p:nvSpPr>
        <p:spPr>
          <a:xfrm>
            <a:off x="1" y="3746786"/>
            <a:ext cx="9143997" cy="34745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E5952E-D6B0-4781-B308-23BA2AAD329D}"/>
              </a:ext>
            </a:extLst>
          </p:cNvPr>
          <p:cNvSpPr/>
          <p:nvPr/>
        </p:nvSpPr>
        <p:spPr>
          <a:xfrm>
            <a:off x="1" y="5108756"/>
            <a:ext cx="9143997" cy="34745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13" name="Picture 2" descr="Image result for sify logo">
            <a:extLst>
              <a:ext uri="{FF2B5EF4-FFF2-40B4-BE49-F238E27FC236}">
                <a16:creationId xmlns:a16="http://schemas.microsoft.com/office/drawing/2014/main" id="{C8120123-9D44-4463-BEE4-1126EC8E06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3" y="213787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7F25071-BBB9-47AC-A5E5-4FA1422313E0}"/>
              </a:ext>
            </a:extLst>
          </p:cNvPr>
          <p:cNvSpPr/>
          <p:nvPr userDrawn="1"/>
        </p:nvSpPr>
        <p:spPr>
          <a:xfrm>
            <a:off x="6195273" y="2015776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4FA2173-C01F-499E-9EC4-47F068652B3F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D3431D-4776-4E72-8183-E70F4FBB8B40}"/>
              </a:ext>
            </a:extLst>
          </p:cNvPr>
          <p:cNvSpPr/>
          <p:nvPr userDrawn="1"/>
        </p:nvSpPr>
        <p:spPr>
          <a:xfrm>
            <a:off x="-6505" y="3788082"/>
            <a:ext cx="9150505" cy="1320673"/>
          </a:xfrm>
          <a:prstGeom prst="rect">
            <a:avLst/>
          </a:prstGeom>
          <a:solidFill>
            <a:schemeClr val="tx2">
              <a:alpha val="89804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858492"/>
            <a:ext cx="8496300" cy="117763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9090755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</p:spTree>
    <p:extLst>
      <p:ext uri="{BB962C8B-B14F-4D97-AF65-F5344CB8AC3E}">
        <p14:creationId xmlns:p14="http://schemas.microsoft.com/office/powerpoint/2010/main" val="21516158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1" y="252241"/>
            <a:ext cx="8497952" cy="36932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335271" y="1434528"/>
            <a:ext cx="1112882" cy="442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1810030" y="1434528"/>
            <a:ext cx="1112882" cy="442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3284791" y="1434528"/>
            <a:ext cx="1112882" cy="442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4759550" y="1434528"/>
            <a:ext cx="1112882" cy="442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6234310" y="1434528"/>
            <a:ext cx="1112882" cy="4426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7709071" y="1434528"/>
            <a:ext cx="1112882" cy="442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335270" y="2002653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325746" y="1027619"/>
            <a:ext cx="1434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1810030" y="2002653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3284790" y="2002653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4759551" y="2002653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6234310" y="2002653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7709070" y="2002653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325746" y="3003811"/>
            <a:ext cx="108516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335271" y="3301793"/>
            <a:ext cx="1112882" cy="4426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335271" y="3869918"/>
            <a:ext cx="88370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64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64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64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3276455" y="3261034"/>
            <a:ext cx="1662765" cy="379193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91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1800" b="1" dirty="0">
                  <a:solidFill>
                    <a:schemeClr val="bg1"/>
                  </a:solidFill>
                </a:rPr>
                <a:t>Trebuchet MS</a:t>
              </a:r>
              <a:endParaRPr lang="en-I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3276454" y="3003811"/>
            <a:ext cx="939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23766062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25406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13" name="Picture 2" descr="Image result for sify logo">
            <a:extLst>
              <a:ext uri="{FF2B5EF4-FFF2-40B4-BE49-F238E27FC236}">
                <a16:creationId xmlns:a16="http://schemas.microsoft.com/office/drawing/2014/main" id="{C8120123-9D44-4463-BEE4-1126EC8E06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3" y="213787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0CB4D5-62D2-4907-8272-FA0E782F6B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200578"/>
            <a:ext cx="1016193" cy="852971"/>
          </a:xfrm>
          <a:prstGeom prst="rect">
            <a:avLst/>
          </a:prstGeom>
        </p:spPr>
      </p:pic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8D570B8-137F-4441-A14B-DC368E43974A}"/>
              </a:ext>
            </a:extLst>
          </p:cNvPr>
          <p:cNvSpPr/>
          <p:nvPr userDrawn="1"/>
        </p:nvSpPr>
        <p:spPr>
          <a:xfrm>
            <a:off x="6195273" y="2015776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1AAB14D-9ED0-458B-95FB-5D666E3FE0F9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0184C1-21A1-4E98-A25C-D073227E74A4}"/>
              </a:ext>
            </a:extLst>
          </p:cNvPr>
          <p:cNvGrpSpPr/>
          <p:nvPr userDrawn="1"/>
        </p:nvGrpSpPr>
        <p:grpSpPr>
          <a:xfrm>
            <a:off x="4585854" y="2242762"/>
            <a:ext cx="3695362" cy="328988"/>
            <a:chOff x="388418" y="4989095"/>
            <a:chExt cx="11353773" cy="101079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CB9D5C-15A4-4B8D-A227-36ADE3D209C6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EA9D132-79D4-4642-A3E9-3A57056ECCF3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AA3183E-8E1C-48DA-BFEB-9CB371A7DB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FCE8E4F-20B6-422F-B7F5-B1C78B307799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1D45A0-FE33-44DA-A9E9-C5752D5B6A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CADA99B-076E-4F72-86A2-05F42E32DB57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56E2CB-9A18-48FA-90BB-76EEEB655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7B0B1-97CC-429B-903B-B9F3C6E10F45}"/>
              </a:ext>
            </a:extLst>
          </p:cNvPr>
          <p:cNvSpPr/>
          <p:nvPr userDrawn="1"/>
        </p:nvSpPr>
        <p:spPr>
          <a:xfrm>
            <a:off x="-6505" y="3735010"/>
            <a:ext cx="9150505" cy="1194704"/>
          </a:xfrm>
          <a:prstGeom prst="rect">
            <a:avLst/>
          </a:prstGeom>
          <a:solidFill>
            <a:schemeClr val="tx2">
              <a:alpha val="89804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735010"/>
            <a:ext cx="8496300" cy="119470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51811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/>
        </p:nvGrpSpPr>
        <p:grpSpPr>
          <a:xfrm rot="16200000">
            <a:off x="3869478" y="1710689"/>
            <a:ext cx="1405044" cy="180843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47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47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50667" y="2022223"/>
            <a:ext cx="38426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47"/>
            <a:r>
              <a:rPr lang="en-IN" sz="6100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/>
        </p:nvGrpSpPr>
        <p:grpSpPr>
          <a:xfrm>
            <a:off x="291315" y="3741822"/>
            <a:ext cx="8515330" cy="758096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5"/>
            <a:ext cx="1707598" cy="1433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2" y="354615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9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1025124"/>
            <a:ext cx="4104000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999" y="1333501"/>
            <a:ext cx="4104000" cy="3351213"/>
          </a:xfrm>
        </p:spPr>
        <p:txBody>
          <a:bodyPr tIns="0">
            <a:normAutofit/>
          </a:bodyPr>
          <a:lstStyle>
            <a:lvl1pPr marL="226772" indent="-226772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860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513" y="1333501"/>
            <a:ext cx="4086000" cy="3351213"/>
          </a:xfrm>
        </p:spPr>
        <p:txBody>
          <a:bodyPr tIns="0"/>
          <a:lstStyle>
            <a:lvl1pPr marL="285750" indent="-285750"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 indent="-285714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57" indent="-228571"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000" indent="-228571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143" indent="-228571">
              <a:defRPr lang="en-US" sz="12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142857" lvl="2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1600000" lvl="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057143" lvl="4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9225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4000" y="367206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692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8811691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6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104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7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433" y="4767266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07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311709" y="1812325"/>
            <a:ext cx="8520600" cy="984853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701" y="2834128"/>
            <a:ext cx="8520600" cy="7926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/>
            </a:lvl1pPr>
            <a:lvl2pPr marL="171438" indent="171438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/>
            </a:lvl2pPr>
            <a:lvl3pPr marL="171438" indent="514313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/>
            </a:lvl3pPr>
            <a:lvl4pPr marL="171438" indent="857186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/>
            </a:lvl4pPr>
            <a:lvl5pPr marL="171438" indent="120006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8A63BF-412F-FA4D-904D-BC56C6BCC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4885" y="4852110"/>
            <a:ext cx="640749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3112315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9315217-BCC5-4F02-9294-ECE44B9855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5" name="Picture 2" descr="Image result for sify logo">
            <a:extLst>
              <a:ext uri="{FF2B5EF4-FFF2-40B4-BE49-F238E27FC236}">
                <a16:creationId xmlns:a16="http://schemas.microsoft.com/office/drawing/2014/main" id="{77506E3D-8016-4414-AE74-79A26E121E0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2050F5A-D210-422F-890D-8E0B7F650A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1" y="1188316"/>
            <a:ext cx="5051714" cy="910648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31368C43-7C80-4092-8994-8237D14BF8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1" y="2118231"/>
            <a:ext cx="5051714" cy="355084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C7FC070-3C10-41A9-8D52-3E40F1AC36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2767434"/>
            <a:ext cx="4068763" cy="277103"/>
          </a:xfrm>
        </p:spPr>
        <p:txBody>
          <a:bodyPr anchor="ctr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32013064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9315217-BCC5-4F02-9294-ECE44B9855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BC6D2E4-BA02-4F96-B591-2A252BC300AF}"/>
              </a:ext>
            </a:extLst>
          </p:cNvPr>
          <p:cNvSpPr/>
          <p:nvPr userDrawn="1"/>
        </p:nvSpPr>
        <p:spPr>
          <a:xfrm>
            <a:off x="-404861" y="140740"/>
            <a:ext cx="844259" cy="844259"/>
          </a:xfrm>
          <a:prstGeom prst="flowChartConnector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5" name="Picture 2" descr="Image result for sify logo">
            <a:extLst>
              <a:ext uri="{FF2B5EF4-FFF2-40B4-BE49-F238E27FC236}">
                <a16:creationId xmlns:a16="http://schemas.microsoft.com/office/drawing/2014/main" id="{77506E3D-8016-4414-AE74-79A26E121E0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E521C0B-9481-4AC0-AEC1-974161524E85}"/>
              </a:ext>
            </a:extLst>
          </p:cNvPr>
          <p:cNvSpPr/>
          <p:nvPr userDrawn="1"/>
        </p:nvSpPr>
        <p:spPr>
          <a:xfrm>
            <a:off x="0" y="-508233"/>
            <a:ext cx="1103168" cy="1103168"/>
          </a:xfrm>
          <a:prstGeom prst="flowChartConnector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4CA1B9A-EF7E-4DFA-8798-2E8A53EBF4DF}"/>
              </a:ext>
            </a:extLst>
          </p:cNvPr>
          <p:cNvSpPr/>
          <p:nvPr userDrawn="1"/>
        </p:nvSpPr>
        <p:spPr>
          <a:xfrm>
            <a:off x="-478167" y="2750129"/>
            <a:ext cx="739486" cy="739486"/>
          </a:xfrm>
          <a:prstGeom prst="flowChartConnector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A175879-7D08-45DB-BD35-B88669BB8599}"/>
              </a:ext>
            </a:extLst>
          </p:cNvPr>
          <p:cNvSpPr/>
          <p:nvPr userDrawn="1"/>
        </p:nvSpPr>
        <p:spPr>
          <a:xfrm>
            <a:off x="6195272" y="2015775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CA921D65-AECE-45DA-BA90-C09586B757E7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64EEC506-AA27-42EA-8BA1-ABFCB6E897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1" y="1188316"/>
            <a:ext cx="5051714" cy="910648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B1E71BF-F051-408F-BF6F-8591A3E5B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1" y="2118231"/>
            <a:ext cx="5051714" cy="355084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1F4B12-FD9A-4B3A-AA3E-B81156BFD4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2767434"/>
            <a:ext cx="4068763" cy="277103"/>
          </a:xfrm>
        </p:spPr>
        <p:txBody>
          <a:bodyPr anchor="ctr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25237729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810422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7731"/>
            <a:ext cx="8496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987425"/>
            <a:ext cx="8496150" cy="3744913"/>
          </a:xfrm>
        </p:spPr>
        <p:txBody>
          <a:bodyPr/>
          <a:lstStyle>
            <a:lvl1pPr marL="226772" indent="-226772">
              <a:buFont typeface="Wingdings" panose="05000000000000000000" pitchFamily="2" charset="2"/>
              <a:buChar char="§"/>
              <a:defRPr/>
            </a:lvl1pPr>
            <a:lvl2pPr>
              <a:defRPr sz="1600"/>
            </a:lvl2pPr>
            <a:lvl3pPr marL="792000">
              <a:defRPr sz="1600"/>
            </a:lvl3pPr>
            <a:lvl4pPr marL="1080000">
              <a:defRPr sz="1400"/>
            </a:lvl4pPr>
            <a:lvl5pPr marL="13320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8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2235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335270" y="1434527"/>
            <a:ext cx="1112882" cy="442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1810030" y="1434527"/>
            <a:ext cx="1112882" cy="442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3284790" y="1434527"/>
            <a:ext cx="1112882" cy="442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4759550" y="1434527"/>
            <a:ext cx="1112882" cy="442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6234310" y="1434527"/>
            <a:ext cx="1112882" cy="4426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7709070" y="1434527"/>
            <a:ext cx="1112882" cy="442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3352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149</a:t>
            </a:r>
          </a:p>
          <a:p>
            <a:r>
              <a:rPr lang="en-IN" sz="1200">
                <a:solidFill>
                  <a:srgbClr val="595959"/>
                </a:solidFill>
              </a:rPr>
              <a:t>G: 179</a:t>
            </a:r>
          </a:p>
          <a:p>
            <a:r>
              <a:rPr lang="en-IN" sz="120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325745" y="1027618"/>
            <a:ext cx="1434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181003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215</a:t>
            </a:r>
          </a:p>
          <a:p>
            <a:r>
              <a:rPr lang="en-IN" sz="1200">
                <a:solidFill>
                  <a:srgbClr val="595959"/>
                </a:solidFill>
              </a:rPr>
              <a:t>G: 150</a:t>
            </a:r>
          </a:p>
          <a:p>
            <a:r>
              <a:rPr lang="en-IN" sz="120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328479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195</a:t>
            </a:r>
          </a:p>
          <a:p>
            <a:r>
              <a:rPr lang="en-IN" sz="1200">
                <a:solidFill>
                  <a:srgbClr val="595959"/>
                </a:solidFill>
              </a:rPr>
              <a:t>G: 214</a:t>
            </a:r>
          </a:p>
          <a:p>
            <a:r>
              <a:rPr lang="en-IN" sz="120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475955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179</a:t>
            </a:r>
          </a:p>
          <a:p>
            <a:r>
              <a:rPr lang="en-IN" sz="1200">
                <a:solidFill>
                  <a:srgbClr val="595959"/>
                </a:solidFill>
              </a:rPr>
              <a:t>G: 162</a:t>
            </a:r>
          </a:p>
          <a:p>
            <a:r>
              <a:rPr lang="en-IN" sz="120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623431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147</a:t>
            </a:r>
          </a:p>
          <a:p>
            <a:r>
              <a:rPr lang="en-IN" sz="1200">
                <a:solidFill>
                  <a:srgbClr val="595959"/>
                </a:solidFill>
              </a:rPr>
              <a:t>G: 205</a:t>
            </a:r>
          </a:p>
          <a:p>
            <a:r>
              <a:rPr lang="en-IN" sz="120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77090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250</a:t>
            </a:r>
          </a:p>
          <a:p>
            <a:r>
              <a:rPr lang="en-IN" sz="1200">
                <a:solidFill>
                  <a:srgbClr val="595959"/>
                </a:solidFill>
              </a:rPr>
              <a:t>G: 192</a:t>
            </a:r>
          </a:p>
          <a:p>
            <a:r>
              <a:rPr lang="en-IN" sz="120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325745" y="3003810"/>
            <a:ext cx="108516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335270" y="3301792"/>
            <a:ext cx="1112882" cy="4426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335270" y="3869917"/>
            <a:ext cx="88370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64</a:t>
            </a:r>
          </a:p>
          <a:p>
            <a:r>
              <a:rPr lang="en-IN" sz="1200">
                <a:solidFill>
                  <a:srgbClr val="595959"/>
                </a:solidFill>
              </a:rPr>
              <a:t>G: 64</a:t>
            </a:r>
          </a:p>
          <a:p>
            <a:r>
              <a:rPr lang="en-IN" sz="1200">
                <a:solidFill>
                  <a:srgbClr val="595959"/>
                </a:solidFill>
              </a:rPr>
              <a:t>B: 64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3276454" y="3261031"/>
            <a:ext cx="1662765" cy="379193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91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b="1">
                  <a:solidFill>
                    <a:schemeClr val="bg1"/>
                  </a:solidFill>
                </a:rPr>
                <a:t>Trebuchet MS</a:t>
              </a:r>
              <a:endParaRPr lang="en-IN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3276454" y="3003810"/>
            <a:ext cx="939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>
                <a:solidFill>
                  <a:srgbClr val="595959"/>
                </a:solidFill>
              </a:rPr>
              <a:t>FONT TYPE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987426"/>
            <a:ext cx="4068763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84963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102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1025124"/>
            <a:ext cx="4068613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999" y="1333501"/>
            <a:ext cx="4068614" cy="3398837"/>
          </a:xfrm>
        </p:spPr>
        <p:txBody>
          <a:bodyPr tIns="0">
            <a:normAutofit/>
          </a:bodyPr>
          <a:lstStyle>
            <a:lvl1pPr marL="226772" indent="-226772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1388" y="1030314"/>
            <a:ext cx="4070126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51387" y="1333501"/>
            <a:ext cx="4070125" cy="3398837"/>
          </a:xfrm>
        </p:spPr>
        <p:txBody>
          <a:bodyPr tIns="0"/>
          <a:lstStyle>
            <a:lvl1pPr marL="285750" indent="-285750"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 indent="-285714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57" indent="-228571"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000" indent="-228571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143" indent="-228571">
              <a:defRPr lang="en-US" sz="12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142857" lvl="2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1600000" lvl="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057143" lvl="4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84963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0512629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17975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24DD0-F413-4142-9FCF-239BA62189AE}"/>
              </a:ext>
            </a:extLst>
          </p:cNvPr>
          <p:cNvSpPr/>
          <p:nvPr userDrawn="1"/>
        </p:nvSpPr>
        <p:spPr>
          <a:xfrm>
            <a:off x="7876310" y="0"/>
            <a:ext cx="1066800" cy="75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4545381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accent1">
              <a:lumMod val="5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DEEFF8-DA08-4F45-9434-BB7AA3A1EA70}"/>
              </a:ext>
            </a:extLst>
          </p:cNvPr>
          <p:cNvSpPr/>
          <p:nvPr/>
        </p:nvSpPr>
        <p:spPr>
          <a:xfrm>
            <a:off x="0" y="3746785"/>
            <a:ext cx="9143997" cy="34745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E5952E-D6B0-4781-B308-23BA2AAD329D}"/>
              </a:ext>
            </a:extLst>
          </p:cNvPr>
          <p:cNvSpPr/>
          <p:nvPr/>
        </p:nvSpPr>
        <p:spPr>
          <a:xfrm>
            <a:off x="0" y="5108755"/>
            <a:ext cx="9143997" cy="34745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Picture 2" descr="Image result for sify logo">
            <a:extLst>
              <a:ext uri="{FF2B5EF4-FFF2-40B4-BE49-F238E27FC236}">
                <a16:creationId xmlns:a16="http://schemas.microsoft.com/office/drawing/2014/main" id="{C8120123-9D44-4463-BEE4-1126EC8E06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7F25071-BBB9-47AC-A5E5-4FA1422313E0}"/>
              </a:ext>
            </a:extLst>
          </p:cNvPr>
          <p:cNvSpPr/>
          <p:nvPr userDrawn="1"/>
        </p:nvSpPr>
        <p:spPr>
          <a:xfrm>
            <a:off x="6195272" y="2015775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4FA2173-C01F-499E-9EC4-47F068652B3F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D3431D-4776-4E72-8183-E70F4FBB8B40}"/>
              </a:ext>
            </a:extLst>
          </p:cNvPr>
          <p:cNvSpPr/>
          <p:nvPr userDrawn="1"/>
        </p:nvSpPr>
        <p:spPr>
          <a:xfrm>
            <a:off x="-6505" y="3788081"/>
            <a:ext cx="9150505" cy="1320673"/>
          </a:xfrm>
          <a:prstGeom prst="rect">
            <a:avLst/>
          </a:prstGeom>
          <a:solidFill>
            <a:schemeClr val="tx2">
              <a:alpha val="89804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858491"/>
            <a:ext cx="8496300" cy="117763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2771769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2235"/>
            <a:ext cx="8497952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335270" y="1434527"/>
            <a:ext cx="1112882" cy="442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1810030" y="1434527"/>
            <a:ext cx="1112882" cy="442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3284790" y="1434527"/>
            <a:ext cx="1112882" cy="442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4759550" y="1434527"/>
            <a:ext cx="1112882" cy="442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6234310" y="1434527"/>
            <a:ext cx="1112882" cy="4426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7709070" y="1434527"/>
            <a:ext cx="1112882" cy="442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3352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325745" y="1027618"/>
            <a:ext cx="1434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181003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328479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475955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623431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77090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325745" y="3003810"/>
            <a:ext cx="108516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335270" y="3301792"/>
            <a:ext cx="1112882" cy="4426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335270" y="3869917"/>
            <a:ext cx="88370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64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64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64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3276454" y="3261031"/>
            <a:ext cx="1662765" cy="379193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91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Trebuchet MS</a:t>
              </a:r>
              <a:endParaRPr lang="en-I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3276454" y="3003810"/>
            <a:ext cx="939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8689246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25406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Picture 2" descr="Image result for sify logo">
            <a:extLst>
              <a:ext uri="{FF2B5EF4-FFF2-40B4-BE49-F238E27FC236}">
                <a16:creationId xmlns:a16="http://schemas.microsoft.com/office/drawing/2014/main" id="{C8120123-9D44-4463-BEE4-1126EC8E06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0CB4D5-62D2-4907-8272-FA0E782F6B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00577"/>
            <a:ext cx="1016193" cy="852971"/>
          </a:xfrm>
          <a:prstGeom prst="rect">
            <a:avLst/>
          </a:prstGeom>
        </p:spPr>
      </p:pic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8D570B8-137F-4441-A14B-DC368E43974A}"/>
              </a:ext>
            </a:extLst>
          </p:cNvPr>
          <p:cNvSpPr/>
          <p:nvPr userDrawn="1"/>
        </p:nvSpPr>
        <p:spPr>
          <a:xfrm>
            <a:off x="6195272" y="2015775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1AAB14D-9ED0-458B-95FB-5D666E3FE0F9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0184C1-21A1-4E98-A25C-D073227E74A4}"/>
              </a:ext>
            </a:extLst>
          </p:cNvPr>
          <p:cNvGrpSpPr/>
          <p:nvPr userDrawn="1"/>
        </p:nvGrpSpPr>
        <p:grpSpPr>
          <a:xfrm>
            <a:off x="4585854" y="2242762"/>
            <a:ext cx="3695362" cy="328988"/>
            <a:chOff x="388418" y="4989095"/>
            <a:chExt cx="11353773" cy="101079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CB9D5C-15A4-4B8D-A227-36ADE3D209C6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EA9D132-79D4-4642-A3E9-3A57056ECCF3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AA3183E-8E1C-48DA-BFEB-9CB371A7DB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FCE8E4F-20B6-422F-B7F5-B1C78B307799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1D45A0-FE33-44DA-A9E9-C5752D5B6A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CADA99B-076E-4F72-86A2-05F42E32DB57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56E2CB-9A18-48FA-90BB-76EEEB655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7B0B1-97CC-429B-903B-B9F3C6E10F45}"/>
              </a:ext>
            </a:extLst>
          </p:cNvPr>
          <p:cNvSpPr/>
          <p:nvPr userDrawn="1"/>
        </p:nvSpPr>
        <p:spPr>
          <a:xfrm>
            <a:off x="-6505" y="3735009"/>
            <a:ext cx="9150505" cy="1194704"/>
          </a:xfrm>
          <a:prstGeom prst="rect">
            <a:avLst/>
          </a:prstGeom>
          <a:solidFill>
            <a:schemeClr val="tx2">
              <a:alpha val="89804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735010"/>
            <a:ext cx="8496300" cy="119470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523890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/>
        </p:nvGrpSpPr>
        <p:grpSpPr>
          <a:xfrm rot="16200000">
            <a:off x="3869478" y="1710689"/>
            <a:ext cx="1405044" cy="180843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50666" y="2022223"/>
            <a:ext cx="38426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938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23850" y="257741"/>
            <a:ext cx="7537450" cy="3693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3121404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3869478" y="1710689"/>
            <a:ext cx="1405044" cy="180843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47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47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2650667" y="2022223"/>
            <a:ext cx="38426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47"/>
            <a:r>
              <a:rPr lang="en-IN" sz="6100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291315" y="3741822"/>
            <a:ext cx="8515330" cy="758096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5"/>
            <a:ext cx="1707598" cy="1433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2" y="354615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3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24DD0-F413-4142-9FCF-239BA62189AE}"/>
              </a:ext>
            </a:extLst>
          </p:cNvPr>
          <p:cNvSpPr/>
          <p:nvPr userDrawn="1"/>
        </p:nvSpPr>
        <p:spPr>
          <a:xfrm>
            <a:off x="7876310" y="0"/>
            <a:ext cx="1066800" cy="75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6433244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4000" y="367207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796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12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32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2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965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D4CA04-C03A-4C0A-B51D-1A7CD42D3AC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74138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3252-E163-4ABC-9E34-504E7D247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55155"/>
            <a:ext cx="6858000" cy="147731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7B26B-1CC0-4361-9A4A-60C621105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8D306-FDDD-43E4-8022-E6A2BD4D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2763-9835-46DB-9BCA-BCC56EFA8A93}" type="datetimeFigureOut">
              <a:rPr lang="en-IN" smtClean="0"/>
              <a:t>18-09-2023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77E5E-2C7F-48AE-8B14-85DA64BC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5662A-845D-4271-B7D0-299B1DF9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EEDD-055A-4F3C-9EDA-2352EA4325F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37420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9426966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9315217-BCC5-4F02-9294-ECE44B9855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7270" y="0"/>
            <a:ext cx="266729" cy="5143500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3456" y="0"/>
            <a:ext cx="266729" cy="5143500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2302" y="0"/>
            <a:ext cx="266729" cy="5143500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rgbClr val="10253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3587484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B7FD8419-B6A8-4524-B321-09A098BB4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8266" y="0"/>
            <a:ext cx="266729" cy="5143500"/>
          </a:xfrm>
          <a:prstGeom prst="rect">
            <a:avLst/>
          </a:prstGeom>
          <a:solidFill>
            <a:srgbClr val="840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4452" y="0"/>
            <a:ext cx="266729" cy="5143500"/>
          </a:xfrm>
          <a:prstGeom prst="rect">
            <a:avLst/>
          </a:prstGeom>
          <a:solidFill>
            <a:srgbClr val="84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3298" y="0"/>
            <a:ext cx="266729" cy="5143500"/>
          </a:xfrm>
          <a:prstGeom prst="rect">
            <a:avLst/>
          </a:prstGeom>
          <a:solidFill>
            <a:srgbClr val="84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FD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934FDC-3A99-490A-8B30-272545BD885B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20" name="Round Same Side Corner Rectangle 72">
              <a:extLst>
                <a:ext uri="{FF2B5EF4-FFF2-40B4-BE49-F238E27FC236}">
                  <a16:creationId xmlns:a16="http://schemas.microsoft.com/office/drawing/2014/main" id="{E2F697A1-F4C2-4851-BB58-065EB35090BB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1" name="Picture 2" descr="Image result for sify logo">
              <a:extLst>
                <a:ext uri="{FF2B5EF4-FFF2-40B4-BE49-F238E27FC236}">
                  <a16:creationId xmlns:a16="http://schemas.microsoft.com/office/drawing/2014/main" id="{B4282D8B-CD5B-4F89-84DB-716C6877DC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24399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B7FD8419-B6A8-4524-B321-09A098BB4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8266" y="0"/>
            <a:ext cx="266729" cy="5143500"/>
          </a:xfrm>
          <a:prstGeom prst="rect">
            <a:avLst/>
          </a:prstGeom>
          <a:solidFill>
            <a:srgbClr val="840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4452" y="0"/>
            <a:ext cx="266729" cy="5143500"/>
          </a:xfrm>
          <a:prstGeom prst="rect">
            <a:avLst/>
          </a:prstGeom>
          <a:solidFill>
            <a:srgbClr val="84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3298" y="0"/>
            <a:ext cx="266729" cy="5143500"/>
          </a:xfrm>
          <a:prstGeom prst="rect">
            <a:avLst/>
          </a:prstGeom>
          <a:solidFill>
            <a:srgbClr val="84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FD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934FDC-3A99-490A-8B30-272545BD885B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20" name="Round Same Side Corner Rectangle 72">
              <a:extLst>
                <a:ext uri="{FF2B5EF4-FFF2-40B4-BE49-F238E27FC236}">
                  <a16:creationId xmlns:a16="http://schemas.microsoft.com/office/drawing/2014/main" id="{E2F697A1-F4C2-4851-BB58-065EB35090BB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1" name="Picture 2" descr="Image result for sify logo">
              <a:extLst>
                <a:ext uri="{FF2B5EF4-FFF2-40B4-BE49-F238E27FC236}">
                  <a16:creationId xmlns:a16="http://schemas.microsoft.com/office/drawing/2014/main" id="{B4282D8B-CD5B-4F89-84DB-716C6877DC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46759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B7FD8419-B6A8-4524-B321-09A098BB4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995" y="0"/>
            <a:ext cx="9144001" cy="514350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8266" y="0"/>
            <a:ext cx="266729" cy="5143500"/>
          </a:xfrm>
          <a:prstGeom prst="rect">
            <a:avLst/>
          </a:prstGeom>
          <a:solidFill>
            <a:srgbClr val="840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4452" y="0"/>
            <a:ext cx="266729" cy="5143500"/>
          </a:xfrm>
          <a:prstGeom prst="rect">
            <a:avLst/>
          </a:prstGeom>
          <a:solidFill>
            <a:srgbClr val="84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3298" y="0"/>
            <a:ext cx="266729" cy="5143500"/>
          </a:xfrm>
          <a:prstGeom prst="rect">
            <a:avLst/>
          </a:prstGeom>
          <a:solidFill>
            <a:srgbClr val="84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FD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934FDC-3A99-490A-8B30-272545BD885B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20" name="Round Same Side Corner Rectangle 72">
              <a:extLst>
                <a:ext uri="{FF2B5EF4-FFF2-40B4-BE49-F238E27FC236}">
                  <a16:creationId xmlns:a16="http://schemas.microsoft.com/office/drawing/2014/main" id="{E2F697A1-F4C2-4851-BB58-065EB35090BB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1" name="Picture 2" descr="Image result for sify logo">
              <a:extLst>
                <a:ext uri="{FF2B5EF4-FFF2-40B4-BE49-F238E27FC236}">
                  <a16:creationId xmlns:a16="http://schemas.microsoft.com/office/drawing/2014/main" id="{B4282D8B-CD5B-4F89-84DB-716C6877DC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48649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4060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hyperlink" Target="https://www.sifytechnologies.com/disclaimer/" TargetMode="External"/><Relationship Id="rId2" Type="http://schemas.openxmlformats.org/officeDocument/2006/relationships/slideLayout" Target="../slideLayouts/slideLayout22.xml"/><Relationship Id="rId16" Type="http://schemas.openxmlformats.org/officeDocument/2006/relationships/hyperlink" Target="https://www.sifytechnologies.com/privacy-policy/" TargetMode="Externa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10.emf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10.emf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0.emf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hyperlink" Target="https://www.sifytechnologies.com/privacy-policy/" TargetMode="Externa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hyperlink" Target="https://www.sifytechnologies.com/disclaimer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1.xml"/><Relationship Id="rId21" Type="http://schemas.openxmlformats.org/officeDocument/2006/relationships/image" Target="../media/image10.emf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182791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398647-C76C-4C5C-80B9-D4DA4205320F}"/>
              </a:ext>
            </a:extLst>
          </p:cNvPr>
          <p:cNvSpPr/>
          <p:nvPr userDrawn="1"/>
        </p:nvSpPr>
        <p:spPr>
          <a:xfrm>
            <a:off x="7861450" y="101599"/>
            <a:ext cx="1093558" cy="52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20" r:id="rId2"/>
    <p:sldLayoutId id="2147483723" r:id="rId3"/>
    <p:sldLayoutId id="2147483702" r:id="rId4"/>
    <p:sldLayoutId id="2147483664" r:id="rId5"/>
    <p:sldLayoutId id="2147483666" r:id="rId6"/>
    <p:sldLayoutId id="2147483667" r:id="rId7"/>
    <p:sldLayoutId id="2147483668" r:id="rId8"/>
    <p:sldLayoutId id="2147483712" r:id="rId9"/>
    <p:sldLayoutId id="2147483704" r:id="rId10"/>
    <p:sldLayoutId id="2147483724" r:id="rId11"/>
    <p:sldLayoutId id="2147483709" r:id="rId12"/>
    <p:sldLayoutId id="2147483700" r:id="rId13"/>
    <p:sldLayoutId id="2147483713" r:id="rId14"/>
    <p:sldLayoutId id="2147483715" r:id="rId15"/>
    <p:sldLayoutId id="2147483716" r:id="rId16"/>
    <p:sldLayoutId id="2147483721" r:id="rId17"/>
    <p:sldLayoutId id="2147483722" r:id="rId18"/>
    <p:sldLayoutId id="2147483718" r:id="rId19"/>
    <p:sldLayoutId id="2147483740" r:id="rId20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2767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204" userDrawn="1">
          <p15:clr>
            <a:srgbClr val="F26B43"/>
          </p15:clr>
        </p15:guide>
        <p15:guide id="6" pos="5556" userDrawn="1">
          <p15:clr>
            <a:srgbClr val="F26B43"/>
          </p15:clr>
        </p15:guide>
        <p15:guide id="7" orient="horz" pos="2981" userDrawn="1">
          <p15:clr>
            <a:srgbClr val="F26B43"/>
          </p15:clr>
        </p15:guide>
        <p15:guide id="8" orient="horz" pos="622" userDrawn="1">
          <p15:clr>
            <a:srgbClr val="F26B43"/>
          </p15:clr>
        </p15:guide>
        <p15:guide id="9" orient="horz" pos="39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1"/>
            <a:ext cx="84961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AAECF-E1E9-4277-A538-2AD699DC7C25}"/>
              </a:ext>
            </a:extLst>
          </p:cNvPr>
          <p:cNvSpPr/>
          <p:nvPr userDrawn="1"/>
        </p:nvSpPr>
        <p:spPr>
          <a:xfrm>
            <a:off x="-6504" y="0"/>
            <a:ext cx="135000" cy="4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B0DFC9-5AAF-489A-88D4-AEC5AA287F3D}"/>
              </a:ext>
            </a:extLst>
          </p:cNvPr>
          <p:cNvSpPr/>
          <p:nvPr userDrawn="1"/>
        </p:nvSpPr>
        <p:spPr>
          <a:xfrm flipH="1">
            <a:off x="-3240" y="4927222"/>
            <a:ext cx="4575239" cy="216000"/>
          </a:xfrm>
          <a:prstGeom prst="rect">
            <a:avLst/>
          </a:prstGeom>
          <a:solidFill>
            <a:srgbClr val="092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AC3176-278A-48B1-B698-0B4150C1DEB0}"/>
              </a:ext>
            </a:extLst>
          </p:cNvPr>
          <p:cNvSpPr/>
          <p:nvPr userDrawn="1"/>
        </p:nvSpPr>
        <p:spPr>
          <a:xfrm flipH="1">
            <a:off x="4571999" y="4927222"/>
            <a:ext cx="4575242" cy="216000"/>
          </a:xfrm>
          <a:prstGeom prst="rect">
            <a:avLst/>
          </a:prstGeom>
          <a:solidFill>
            <a:srgbClr val="48B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CF9BA3-867C-46ED-A94B-049607B8B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4369" y="4949282"/>
            <a:ext cx="419747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  <a:prstDash val="sysDot"/>
          </a:ln>
        </p:spPr>
        <p:txBody>
          <a:bodyPr vert="horz" lIns="91428" tIns="45715" rIns="0" bIns="45715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C4C032-CBE5-47D1-A6CD-6917FF4970FC}"/>
              </a:ext>
            </a:extLst>
          </p:cNvPr>
          <p:cNvSpPr txBox="1"/>
          <p:nvPr userDrawn="1"/>
        </p:nvSpPr>
        <p:spPr>
          <a:xfrm>
            <a:off x="253812" y="4923193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Copyright © 2021 Sify Technologies Limited. All rights reserved.</a:t>
            </a:r>
            <a:endParaRPr lang="en-IN" sz="800" kern="1200">
              <a:solidFill>
                <a:schemeClr val="bg1">
                  <a:lumMod val="9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4DAB17-8A89-42DE-A0E2-1938C694F7FF}"/>
              </a:ext>
            </a:extLst>
          </p:cNvPr>
          <p:cNvSpPr txBox="1"/>
          <p:nvPr userDrawn="1"/>
        </p:nvSpPr>
        <p:spPr>
          <a:xfrm>
            <a:off x="4716016" y="4923193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Privacy policy</a:t>
            </a:r>
            <a:r>
              <a:rPr lang="en-US" sz="800">
                <a:solidFill>
                  <a:schemeClr val="bg1"/>
                </a:solidFill>
              </a:rPr>
              <a:t> |  </a:t>
            </a:r>
            <a:r>
              <a:rPr lang="en-US" sz="800">
                <a:solidFill>
                  <a:schemeClr val="bg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Disclaimer</a:t>
            </a:r>
            <a:endParaRPr lang="en-IN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7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44" r:id="rId14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1"/>
            <a:ext cx="84961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D7B0FB-8D63-4ABE-A425-40357E010628}"/>
              </a:ext>
            </a:extLst>
          </p:cNvPr>
          <p:cNvGrpSpPr/>
          <p:nvPr userDrawn="1"/>
        </p:nvGrpSpPr>
        <p:grpSpPr>
          <a:xfrm>
            <a:off x="55039" y="4848790"/>
            <a:ext cx="1222228" cy="246221"/>
            <a:chOff x="324000" y="4788545"/>
            <a:chExt cx="1222228" cy="2462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2AC960-4471-42D1-AEFA-0B5C8B5967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A5B30E-AE27-4E3F-BD6D-1615608FE462}"/>
                </a:ext>
              </a:extLst>
            </p:cNvPr>
            <p:cNvSpPr/>
            <p:nvPr userDrawn="1"/>
          </p:nvSpPr>
          <p:spPr>
            <a:xfrm>
              <a:off x="584105" y="4788545"/>
              <a:ext cx="96212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cloud@core</a:t>
              </a:r>
              <a:r>
                <a:rPr lang="en-US" sz="1000" baseline="30000" dirty="0"/>
                <a:t>TM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1E02DBB-E1CC-47F3-9829-955229885805}"/>
              </a:ext>
            </a:extLst>
          </p:cNvPr>
          <p:cNvSpPr/>
          <p:nvPr userDrawn="1"/>
        </p:nvSpPr>
        <p:spPr>
          <a:xfrm>
            <a:off x="0" y="0"/>
            <a:ext cx="144000" cy="288000"/>
          </a:xfrm>
          <a:prstGeom prst="rect">
            <a:avLst/>
          </a:prstGeom>
          <a:solidFill>
            <a:srgbClr val="8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noProof="0" dirty="0"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7354AE-1DC2-4DB4-A4FA-3D4F53FB1C20}"/>
              </a:ext>
            </a:extLst>
          </p:cNvPr>
          <p:cNvSpPr/>
          <p:nvPr userDrawn="1"/>
        </p:nvSpPr>
        <p:spPr>
          <a:xfrm>
            <a:off x="0" y="288000"/>
            <a:ext cx="144000" cy="288000"/>
          </a:xfrm>
          <a:prstGeom prst="rect">
            <a:avLst/>
          </a:prstGeom>
          <a:solidFill>
            <a:srgbClr val="F84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noProof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40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6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5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6"/>
            <a:ext cx="8496150" cy="36932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AAECF-E1E9-4277-A538-2AD699DC7C25}"/>
              </a:ext>
            </a:extLst>
          </p:cNvPr>
          <p:cNvSpPr/>
          <p:nvPr userDrawn="1"/>
        </p:nvSpPr>
        <p:spPr>
          <a:xfrm>
            <a:off x="-6504" y="0"/>
            <a:ext cx="135000" cy="612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  <a:rtl val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D7B0FB-8D63-4ABE-A425-40357E010628}"/>
              </a:ext>
            </a:extLst>
          </p:cNvPr>
          <p:cNvGrpSpPr/>
          <p:nvPr userDrawn="1"/>
        </p:nvGrpSpPr>
        <p:grpSpPr>
          <a:xfrm>
            <a:off x="55039" y="4848789"/>
            <a:ext cx="1222228" cy="246221"/>
            <a:chOff x="324000" y="4788545"/>
            <a:chExt cx="1222227" cy="2462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2AC960-4471-42D1-AEFA-0B5C8B5967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A5B30E-AE27-4E3F-BD6D-1615608FE462}"/>
                </a:ext>
              </a:extLst>
            </p:cNvPr>
            <p:cNvSpPr/>
            <p:nvPr userDrawn="1"/>
          </p:nvSpPr>
          <p:spPr>
            <a:xfrm>
              <a:off x="584105" y="4788545"/>
              <a:ext cx="96212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cloud@core</a:t>
              </a:r>
              <a:r>
                <a:rPr lang="en-US" sz="1000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171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</p:sldLayoutIdLst>
  <p:txStyles>
    <p:titleStyle>
      <a:lvl1pPr algn="l" defTabSz="914264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66" indent="-2267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15" indent="-285707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28" indent="-2285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599960" indent="-2285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092" indent="-2285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24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5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6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6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1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1"/>
            <a:ext cx="84961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AAECF-E1E9-4277-A538-2AD699DC7C25}"/>
              </a:ext>
            </a:extLst>
          </p:cNvPr>
          <p:cNvSpPr/>
          <p:nvPr userDrawn="1"/>
        </p:nvSpPr>
        <p:spPr>
          <a:xfrm>
            <a:off x="-6504" y="0"/>
            <a:ext cx="135000" cy="612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  <a:rtl val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D7B0FB-8D63-4ABE-A425-40357E010628}"/>
              </a:ext>
            </a:extLst>
          </p:cNvPr>
          <p:cNvGrpSpPr/>
          <p:nvPr userDrawn="1"/>
        </p:nvGrpSpPr>
        <p:grpSpPr>
          <a:xfrm>
            <a:off x="55039" y="4848790"/>
            <a:ext cx="1222228" cy="246221"/>
            <a:chOff x="324000" y="4788545"/>
            <a:chExt cx="1222228" cy="2462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2AC960-4471-42D1-AEFA-0B5C8B5967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A5B30E-AE27-4E3F-BD6D-1615608FE462}"/>
                </a:ext>
              </a:extLst>
            </p:cNvPr>
            <p:cNvSpPr/>
            <p:nvPr userDrawn="1"/>
          </p:nvSpPr>
          <p:spPr>
            <a:xfrm>
              <a:off x="584105" y="4788545"/>
              <a:ext cx="96212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cloud@core</a:t>
              </a:r>
              <a:r>
                <a:rPr lang="en-US" sz="1000" baseline="30000" dirty="0"/>
                <a:t>TM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F1BABC7-4F7A-44CE-A670-AB257ADB7E0F}"/>
              </a:ext>
            </a:extLst>
          </p:cNvPr>
          <p:cNvSpPr txBox="1"/>
          <p:nvPr userDrawn="1"/>
        </p:nvSpPr>
        <p:spPr>
          <a:xfrm>
            <a:off x="1193761" y="4853285"/>
            <a:ext cx="7811694" cy="231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algn="l" defTabSz="685800">
              <a:lnSpc>
                <a:spcPts val="1211"/>
              </a:lnSpc>
              <a:defRPr/>
            </a:pPr>
            <a:r>
              <a:rPr lang="en-US" sz="700" spc="-4" dirty="0">
                <a:solidFill>
                  <a:prstClr val="black"/>
                </a:solidFill>
                <a:latin typeface="+mn-lt"/>
              </a:rPr>
              <a:t>Confidential. Strictly governed by No</a:t>
            </a:r>
            <a:r>
              <a:rPr lang="en-US" sz="700" spc="-8" dirty="0">
                <a:solidFill>
                  <a:prstClr val="black"/>
                </a:solidFill>
                <a:latin typeface="+mn-lt"/>
              </a:rPr>
              <a:t>n-Disclosure </a:t>
            </a:r>
            <a:r>
              <a:rPr lang="en-US" sz="700" spc="-4" dirty="0">
                <a:solidFill>
                  <a:prstClr val="black"/>
                </a:solidFill>
                <a:latin typeface="+mn-lt"/>
              </a:rPr>
              <a:t>Agreement between Sify and NSE</a:t>
            </a:r>
          </a:p>
        </p:txBody>
      </p:sp>
    </p:spTree>
    <p:extLst>
      <p:ext uri="{BB962C8B-B14F-4D97-AF65-F5344CB8AC3E}">
        <p14:creationId xmlns:p14="http://schemas.microsoft.com/office/powerpoint/2010/main" val="294412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42FF0-1A6C-45AD-B57B-05D2D32F556E}"/>
              </a:ext>
            </a:extLst>
          </p:cNvPr>
          <p:cNvSpPr/>
          <p:nvPr userDrawn="1"/>
        </p:nvSpPr>
        <p:spPr>
          <a:xfrm flipH="1">
            <a:off x="-3240" y="4927222"/>
            <a:ext cx="4575239" cy="2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C242D2-9E76-49CF-9069-D015DC58DEEB}"/>
              </a:ext>
            </a:extLst>
          </p:cNvPr>
          <p:cNvSpPr/>
          <p:nvPr userDrawn="1"/>
        </p:nvSpPr>
        <p:spPr>
          <a:xfrm flipH="1">
            <a:off x="4571999" y="4927222"/>
            <a:ext cx="4575242" cy="216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3BDBBD-CB70-4F87-9AE7-CD6B59042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4369" y="4949282"/>
            <a:ext cx="419747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  <a:prstDash val="sysDot"/>
          </a:ln>
        </p:spPr>
        <p:txBody>
          <a:bodyPr vert="horz" lIns="91428" tIns="45715" rIns="0" bIns="45715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31179-4B3A-4C45-ADE8-1011B10F983C}"/>
              </a:ext>
            </a:extLst>
          </p:cNvPr>
          <p:cNvSpPr txBox="1"/>
          <p:nvPr userDrawn="1"/>
        </p:nvSpPr>
        <p:spPr>
          <a:xfrm>
            <a:off x="253812" y="4923193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Copyright © 2021 Sify Technologies Limited. All rights reserved.</a:t>
            </a:r>
            <a:endParaRPr lang="en-IN" sz="800" kern="1200" dirty="0">
              <a:solidFill>
                <a:schemeClr val="bg1">
                  <a:lumMod val="9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5E5B5-26E3-479C-B699-1D4B29BB5F40}"/>
              </a:ext>
            </a:extLst>
          </p:cNvPr>
          <p:cNvSpPr txBox="1"/>
          <p:nvPr userDrawn="1"/>
        </p:nvSpPr>
        <p:spPr>
          <a:xfrm>
            <a:off x="4716016" y="4923193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Privacy Policy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| 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Disclaimer</a:t>
            </a:r>
            <a:endParaRPr lang="en-IN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B436DE-E9AD-4718-8BC2-2013B4FCB3A2}"/>
              </a:ext>
            </a:extLst>
          </p:cNvPr>
          <p:cNvSpPr/>
          <p:nvPr userDrawn="1"/>
        </p:nvSpPr>
        <p:spPr>
          <a:xfrm>
            <a:off x="0" y="0"/>
            <a:ext cx="144000" cy="288000"/>
          </a:xfrm>
          <a:prstGeom prst="rect">
            <a:avLst/>
          </a:prstGeom>
          <a:solidFill>
            <a:srgbClr val="8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noProof="0" dirty="0"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A4DD6E-6FE2-4658-BB69-1E5469CB168F}"/>
              </a:ext>
            </a:extLst>
          </p:cNvPr>
          <p:cNvSpPr/>
          <p:nvPr userDrawn="1"/>
        </p:nvSpPr>
        <p:spPr>
          <a:xfrm>
            <a:off x="0" y="288000"/>
            <a:ext cx="144000" cy="288000"/>
          </a:xfrm>
          <a:prstGeom prst="rect">
            <a:avLst/>
          </a:prstGeom>
          <a:solidFill>
            <a:srgbClr val="F84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noProof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97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  <p:sldLayoutId id="2147483832" r:id="rId21"/>
    <p:sldLayoutId id="2147483833" r:id="rId22"/>
    <p:sldLayoutId id="2147483834" r:id="rId23"/>
    <p:sldLayoutId id="2147483835" r:id="rId24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1"/>
            <a:ext cx="84961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AAECF-E1E9-4277-A538-2AD699DC7C25}"/>
              </a:ext>
            </a:extLst>
          </p:cNvPr>
          <p:cNvSpPr/>
          <p:nvPr userDrawn="1"/>
        </p:nvSpPr>
        <p:spPr>
          <a:xfrm>
            <a:off x="-6504" y="0"/>
            <a:ext cx="135000" cy="612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  <a:rtl val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D7B0FB-8D63-4ABE-A425-40357E010628}"/>
              </a:ext>
            </a:extLst>
          </p:cNvPr>
          <p:cNvGrpSpPr/>
          <p:nvPr userDrawn="1"/>
        </p:nvGrpSpPr>
        <p:grpSpPr>
          <a:xfrm>
            <a:off x="55039" y="4848790"/>
            <a:ext cx="1222228" cy="246221"/>
            <a:chOff x="324000" y="4788545"/>
            <a:chExt cx="1222228" cy="2462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2AC960-4471-42D1-AEFA-0B5C8B5967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A5B30E-AE27-4E3F-BD6D-1615608FE462}"/>
                </a:ext>
              </a:extLst>
            </p:cNvPr>
            <p:cNvSpPr/>
            <p:nvPr userDrawn="1"/>
          </p:nvSpPr>
          <p:spPr>
            <a:xfrm>
              <a:off x="584105" y="4788545"/>
              <a:ext cx="96212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cloud@core</a:t>
              </a:r>
              <a:r>
                <a:rPr lang="en-US" sz="1000" baseline="30000" dirty="0" err="1"/>
                <a:t>TM</a:t>
              </a:r>
              <a:endParaRPr lang="en-US" sz="10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084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26" Type="http://schemas.openxmlformats.org/officeDocument/2006/relationships/image" Target="../media/image113.png"/><Relationship Id="rId39" Type="http://schemas.openxmlformats.org/officeDocument/2006/relationships/image" Target="../media/image123.png"/><Relationship Id="rId21" Type="http://schemas.openxmlformats.org/officeDocument/2006/relationships/image" Target="../media/image109.jpeg"/><Relationship Id="rId34" Type="http://schemas.openxmlformats.org/officeDocument/2006/relationships/hyperlink" Target="https://www.google.co.in/url?sa=i&amp;rct=j&amp;q=&amp;esrc=s&amp;source=images&amp;cd=&amp;cad=rja&amp;uact=8&amp;ved=2ahUKEwjuq9WfqPHcAhWVbN4KHdU6CdkQjRx6BAgBEAU&amp;url=https://www.sisense.com/case-studies/policy-bazaar/&amp;psig=AOvVaw3Jiu3ZT3Sf5YVOWF-0AVgZ&amp;ust=1534500037975014" TargetMode="External"/><Relationship Id="rId42" Type="http://schemas.openxmlformats.org/officeDocument/2006/relationships/image" Target="../media/image126.pn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29" Type="http://schemas.openxmlformats.org/officeDocument/2006/relationships/image" Target="../media/image115.gif"/><Relationship Id="rId41" Type="http://schemas.openxmlformats.org/officeDocument/2006/relationships/image" Target="../media/image125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94.png"/><Relationship Id="rId11" Type="http://schemas.openxmlformats.org/officeDocument/2006/relationships/image" Target="../media/image99.jpeg"/><Relationship Id="rId24" Type="http://schemas.openxmlformats.org/officeDocument/2006/relationships/image" Target="../media/image112.png"/><Relationship Id="rId32" Type="http://schemas.openxmlformats.org/officeDocument/2006/relationships/image" Target="../media/image117.png"/><Relationship Id="rId37" Type="http://schemas.openxmlformats.org/officeDocument/2006/relationships/image" Target="../media/image121.jpg"/><Relationship Id="rId40" Type="http://schemas.openxmlformats.org/officeDocument/2006/relationships/image" Target="../media/image124.png"/><Relationship Id="rId5" Type="http://schemas.openxmlformats.org/officeDocument/2006/relationships/image" Target="../media/image93.jpe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28" Type="http://schemas.openxmlformats.org/officeDocument/2006/relationships/image" Target="../media/image114.png"/><Relationship Id="rId36" Type="http://schemas.openxmlformats.org/officeDocument/2006/relationships/image" Target="../media/image120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31" Type="http://schemas.openxmlformats.org/officeDocument/2006/relationships/image" Target="../media/image116.png"/><Relationship Id="rId44" Type="http://schemas.openxmlformats.org/officeDocument/2006/relationships/image" Target="../media/image128.png"/><Relationship Id="rId4" Type="http://schemas.openxmlformats.org/officeDocument/2006/relationships/image" Target="../media/image92.jpe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Relationship Id="rId27" Type="http://schemas.openxmlformats.org/officeDocument/2006/relationships/hyperlink" Target="https://www.google.co.in/url?sa=i&amp;rct=j&amp;q=&amp;esrc=s&amp;source=images&amp;cd=&amp;cad=rja&amp;uact=8&amp;ved=2ahUKEwiuhNqTk-_dAhUOzFMKHcOQBSEQjRx6BAgBEAU&amp;url=https://www.bankersadda.com/2017/11/bank-of-baroda-specialist-officers-so.html&amp;psig=AOvVaw1zGPRpuhM3YAiPcY6V5n6U&amp;ust=1538823698498284" TargetMode="External"/><Relationship Id="rId30" Type="http://schemas.openxmlformats.org/officeDocument/2006/relationships/hyperlink" Target="https://www.google.co.in/url?sa=i&amp;rct=j&amp;q=&amp;esrc=s&amp;source=images&amp;cd=&amp;cad=rja&amp;uact=8&amp;ved=2ahUKEwidt7ObpvHcAhULd94KHctmDyEQjRx6BAgBEAU&amp;url=https://commons.wikimedia.org/wiki/File:MobiKwik-Logo.png&amp;psig=AOvVaw1H1nQy0mYjI-LJ6H_Jq_rN&amp;ust=1534499492188342" TargetMode="External"/><Relationship Id="rId35" Type="http://schemas.openxmlformats.org/officeDocument/2006/relationships/image" Target="../media/image119.png"/><Relationship Id="rId43" Type="http://schemas.openxmlformats.org/officeDocument/2006/relationships/image" Target="../media/image127.png"/><Relationship Id="rId8" Type="http://schemas.openxmlformats.org/officeDocument/2006/relationships/image" Target="../media/image96.jpeg"/><Relationship Id="rId3" Type="http://schemas.openxmlformats.org/officeDocument/2006/relationships/image" Target="../media/image91.png"/><Relationship Id="rId12" Type="http://schemas.openxmlformats.org/officeDocument/2006/relationships/image" Target="../media/image100.png"/><Relationship Id="rId17" Type="http://schemas.openxmlformats.org/officeDocument/2006/relationships/image" Target="../media/image105.jpeg"/><Relationship Id="rId25" Type="http://schemas.openxmlformats.org/officeDocument/2006/relationships/hyperlink" Target="https://www.google.co.in/url?sa=i&amp;rct=j&amp;q=&amp;esrc=s&amp;source=images&amp;cd=&amp;cad=rja&amp;uact=8&amp;ved=2ahUKEwisz8C8j-_dAhXGoFMKHUFgCyYQjRx6BAgBEAU&amp;url=https://commons.wikimedia.org/wiki/File:Union_Bank_of_India_Logo.svg&amp;psig=AOvVaw0mqKbis_ik9digbhdMmybH&amp;ust=1538822707128264" TargetMode="External"/><Relationship Id="rId33" Type="http://schemas.openxmlformats.org/officeDocument/2006/relationships/image" Target="../media/image118.png"/><Relationship Id="rId38" Type="http://schemas.openxmlformats.org/officeDocument/2006/relationships/image" Target="../media/image1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in/url?sa=i&amp;rct=j&amp;q=&amp;esrc=s&amp;source=images&amp;cd=&amp;cad=rja&amp;uact=8&amp;ved=2ahUKEwjWo-r2ke_dAhWJ6lMKHQtFA6kQjRx6BAgBEAU&amp;url=https://www.mouthshut.com/product-reviews/Bennett-Coleman-Co-Ltd-Times-reviews-925855482&amp;psig=AOvVaw1or1GSDtx8cwWh-NMq0otv&amp;ust=1538823360040757" TargetMode="External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image" Target="../media/image151.jpeg"/><Relationship Id="rId3" Type="http://schemas.openxmlformats.org/officeDocument/2006/relationships/image" Target="../media/image129.png"/><Relationship Id="rId21" Type="http://schemas.openxmlformats.org/officeDocument/2006/relationships/image" Target="../media/image146.png"/><Relationship Id="rId7" Type="http://schemas.openxmlformats.org/officeDocument/2006/relationships/image" Target="../media/image133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150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1.png"/><Relationship Id="rId20" Type="http://schemas.openxmlformats.org/officeDocument/2006/relationships/image" Target="../media/image145.gif"/><Relationship Id="rId29" Type="http://schemas.openxmlformats.org/officeDocument/2006/relationships/image" Target="../media/image154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32.png"/><Relationship Id="rId11" Type="http://schemas.openxmlformats.org/officeDocument/2006/relationships/image" Target="../media/image136.png"/><Relationship Id="rId24" Type="http://schemas.openxmlformats.org/officeDocument/2006/relationships/image" Target="../media/image149.png"/><Relationship Id="rId5" Type="http://schemas.openxmlformats.org/officeDocument/2006/relationships/image" Target="../media/image131.png"/><Relationship Id="rId15" Type="http://schemas.openxmlformats.org/officeDocument/2006/relationships/image" Target="../media/image140.png"/><Relationship Id="rId23" Type="http://schemas.openxmlformats.org/officeDocument/2006/relationships/image" Target="../media/image148.jpeg"/><Relationship Id="rId28" Type="http://schemas.openxmlformats.org/officeDocument/2006/relationships/image" Target="../media/image153.png"/><Relationship Id="rId10" Type="http://schemas.openxmlformats.org/officeDocument/2006/relationships/image" Target="../media/image135.jpeg"/><Relationship Id="rId19" Type="http://schemas.openxmlformats.org/officeDocument/2006/relationships/image" Target="../media/image144.png"/><Relationship Id="rId31" Type="http://schemas.openxmlformats.org/officeDocument/2006/relationships/image" Target="../media/image156.png"/><Relationship Id="rId4" Type="http://schemas.openxmlformats.org/officeDocument/2006/relationships/image" Target="../media/image130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Relationship Id="rId30" Type="http://schemas.openxmlformats.org/officeDocument/2006/relationships/image" Target="../media/image1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C20866-5BFC-4B0B-863A-28B552115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2168990"/>
            <a:ext cx="5051714" cy="910648"/>
          </a:xfrm>
        </p:spPr>
        <p:txBody>
          <a:bodyPr/>
          <a:lstStyle/>
          <a:p>
            <a:r>
              <a:rPr lang="en-US" sz="2000" dirty="0" err="1"/>
              <a:t>Indusind</a:t>
            </a:r>
            <a:r>
              <a:rPr lang="en-US" sz="2000" dirty="0"/>
              <a:t> Bank-Sify Partnership  </a:t>
            </a:r>
            <a:endParaRPr lang="en-IN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AA468-071C-41BD-80B1-328AB3D55A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850" y="2767434"/>
            <a:ext cx="4068763" cy="277103"/>
          </a:xfrm>
        </p:spPr>
        <p:txBody>
          <a:bodyPr/>
          <a:lstStyle/>
          <a:p>
            <a:r>
              <a:rPr lang="en-US" dirty="0"/>
              <a:t>October 2021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65B0D5-FF58-4393-8BC7-6C62B9C2CE53}"/>
              </a:ext>
            </a:extLst>
          </p:cNvPr>
          <p:cNvSpPr/>
          <p:nvPr/>
        </p:nvSpPr>
        <p:spPr>
          <a:xfrm>
            <a:off x="-6504" y="0"/>
            <a:ext cx="135000" cy="612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123C49-081B-4E57-9F86-FC1EF02633EA}"/>
              </a:ext>
            </a:extLst>
          </p:cNvPr>
          <p:cNvSpPr/>
          <p:nvPr/>
        </p:nvSpPr>
        <p:spPr>
          <a:xfrm>
            <a:off x="0" y="3682256"/>
            <a:ext cx="9144000" cy="1194704"/>
          </a:xfrm>
          <a:prstGeom prst="rect">
            <a:avLst/>
          </a:prstGeom>
          <a:solidFill>
            <a:schemeClr val="tx2">
              <a:alpha val="89804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5" name="object 19">
            <a:extLst>
              <a:ext uri="{FF2B5EF4-FFF2-40B4-BE49-F238E27FC236}">
                <a16:creationId xmlns:a16="http://schemas.microsoft.com/office/drawing/2014/main" id="{82741CF7-0C86-4309-B84A-C396FD3F75A3}"/>
              </a:ext>
            </a:extLst>
          </p:cNvPr>
          <p:cNvSpPr txBox="1"/>
          <p:nvPr/>
        </p:nvSpPr>
        <p:spPr>
          <a:xfrm>
            <a:off x="323850" y="3869810"/>
            <a:ext cx="8496300" cy="8617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SIFY is a leading integrated 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ICT player </a:t>
            </a: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in India, </a:t>
            </a:r>
            <a:b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</a:b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helping customers to achieve their digital ambition through 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cloud@core products and services,</a:t>
            </a: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 </a:t>
            </a:r>
          </a:p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built on its world class 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Data Centers, Cloud &amp; Network </a:t>
            </a: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assets </a:t>
            </a:r>
            <a:b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</a:b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and wide portfolio of 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professional and digital services </a:t>
            </a:r>
            <a:endParaRPr kumimoji="0" lang="en-US" sz="1400" b="1" i="0" u="none" strike="noStrike" kern="0" cap="none" spc="-57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cs typeface="Arial" panose="020B0604020202020204" pitchFamily="34" charset="0"/>
              <a:sym typeface="Arial"/>
              <a:rtl val="0"/>
            </a:endParaRPr>
          </a:p>
        </p:txBody>
      </p:sp>
      <p:pic>
        <p:nvPicPr>
          <p:cNvPr id="1026" name="Picture 2" descr="IndusInd Bank">
            <a:extLst>
              <a:ext uri="{FF2B5EF4-FFF2-40B4-BE49-F238E27FC236}">
                <a16:creationId xmlns:a16="http://schemas.microsoft.com/office/drawing/2014/main" id="{CF4B585B-5448-4E81-9C65-2CC465F5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3" y="304919"/>
            <a:ext cx="239077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74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EFB1E7-5A10-4539-A087-7A230EF5F8C1}"/>
              </a:ext>
            </a:extLst>
          </p:cNvPr>
          <p:cNvSpPr/>
          <p:nvPr/>
        </p:nvSpPr>
        <p:spPr>
          <a:xfrm>
            <a:off x="3833249" y="990785"/>
            <a:ext cx="1152000" cy="2207078"/>
          </a:xfrm>
          <a:prstGeom prst="roundRect">
            <a:avLst>
              <a:gd name="adj" fmla="val 6908"/>
            </a:avLst>
          </a:prstGeom>
          <a:solidFill>
            <a:srgbClr val="DCE6F2">
              <a:alpha val="6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F55011-39B3-4F77-8222-A17A1D83253E}"/>
              </a:ext>
            </a:extLst>
          </p:cNvPr>
          <p:cNvSpPr/>
          <p:nvPr/>
        </p:nvSpPr>
        <p:spPr>
          <a:xfrm>
            <a:off x="5034341" y="990785"/>
            <a:ext cx="1152000" cy="2207078"/>
          </a:xfrm>
          <a:prstGeom prst="roundRect">
            <a:avLst>
              <a:gd name="adj" fmla="val 6908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77F1D99-5960-4234-B0CD-7594BBFE650E}"/>
              </a:ext>
            </a:extLst>
          </p:cNvPr>
          <p:cNvSpPr/>
          <p:nvPr/>
        </p:nvSpPr>
        <p:spPr>
          <a:xfrm>
            <a:off x="6235433" y="990785"/>
            <a:ext cx="1224000" cy="2207078"/>
          </a:xfrm>
          <a:prstGeom prst="roundRect">
            <a:avLst>
              <a:gd name="adj" fmla="val 6908"/>
            </a:avLst>
          </a:prstGeom>
          <a:solidFill>
            <a:srgbClr val="DCE6F2">
              <a:alpha val="6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F338C66-FB6E-4F61-A896-4A0EFD130B8A}"/>
              </a:ext>
            </a:extLst>
          </p:cNvPr>
          <p:cNvSpPr/>
          <p:nvPr/>
        </p:nvSpPr>
        <p:spPr>
          <a:xfrm>
            <a:off x="7528443" y="990785"/>
            <a:ext cx="1291707" cy="2207078"/>
          </a:xfrm>
          <a:prstGeom prst="roundRect">
            <a:avLst>
              <a:gd name="adj" fmla="val 6908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448A1-0A00-43B4-B178-D652125EC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Sify Rabale Hyperscale Data Center Campus</a:t>
            </a:r>
            <a:endParaRPr lang="en-IN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709594-8339-47DB-BB3E-7F18EE52D87A}"/>
              </a:ext>
            </a:extLst>
          </p:cNvPr>
          <p:cNvSpPr/>
          <p:nvPr/>
        </p:nvSpPr>
        <p:spPr>
          <a:xfrm>
            <a:off x="2646775" y="990785"/>
            <a:ext cx="1152000" cy="2207078"/>
          </a:xfrm>
          <a:prstGeom prst="roundRect">
            <a:avLst>
              <a:gd name="adj" fmla="val 6908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8D0F63-9E1E-426F-87BA-AA71B0DE7DB8}"/>
              </a:ext>
            </a:extLst>
          </p:cNvPr>
          <p:cNvSpPr/>
          <p:nvPr/>
        </p:nvSpPr>
        <p:spPr>
          <a:xfrm>
            <a:off x="323850" y="990785"/>
            <a:ext cx="2288451" cy="2207078"/>
          </a:xfrm>
          <a:prstGeom prst="roundRect">
            <a:avLst>
              <a:gd name="adj" fmla="val 6353"/>
            </a:avLst>
          </a:prstGeom>
          <a:solidFill>
            <a:srgbClr val="DCE6F2">
              <a:alpha val="6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91A9F-064E-4BD4-A156-87C0A89D47D2}"/>
              </a:ext>
            </a:extLst>
          </p:cNvPr>
          <p:cNvSpPr txBox="1"/>
          <p:nvPr/>
        </p:nvSpPr>
        <p:spPr>
          <a:xfrm>
            <a:off x="370940" y="1038373"/>
            <a:ext cx="1888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Hyperscale Campus consisting of 8 Data Centers</a:t>
            </a:r>
            <a:endParaRPr kumimoji="0" lang="en-I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1CC321-9CD6-4E5B-8D57-F955CA3221CA}"/>
              </a:ext>
            </a:extLst>
          </p:cNvPr>
          <p:cNvSpPr txBox="1"/>
          <p:nvPr/>
        </p:nvSpPr>
        <p:spPr>
          <a:xfrm>
            <a:off x="370940" y="1431449"/>
            <a:ext cx="217165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marR="0" lvl="0" indent="-92075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Four existing Data Center Tower- I to Tower IV with 77 MW power. One tower is Built to Suit for single Hyperscale user</a:t>
            </a:r>
          </a:p>
          <a:p>
            <a:pPr marL="92075" marR="0" lvl="0" indent="-92075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V is being built for 38 MW power</a:t>
            </a:r>
          </a:p>
          <a:p>
            <a:pPr marL="92075" marR="0" lvl="0" indent="-92075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Additional capacity can be deployed in Tower V to Tower VIII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098101-BC27-4051-8E94-5FD2B63DE6C2}"/>
              </a:ext>
            </a:extLst>
          </p:cNvPr>
          <p:cNvSpPr txBox="1"/>
          <p:nvPr/>
        </p:nvSpPr>
        <p:spPr>
          <a:xfrm>
            <a:off x="2705311" y="1038373"/>
            <a:ext cx="10320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Dedicated On-premise 220 KV GIS substations for the campus: extreme high availability for power 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2CDFD8-1633-42C9-8A67-A5662186D3D6}"/>
              </a:ext>
            </a:extLst>
          </p:cNvPr>
          <p:cNvSpPr txBox="1"/>
          <p:nvPr/>
        </p:nvSpPr>
        <p:spPr>
          <a:xfrm>
            <a:off x="5050754" y="1038373"/>
            <a:ext cx="10769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All Towers 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 Rabale 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campus are interconnected via in-campus Cross connect / bulk Fiber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B60B48-52B1-4B12-BA70-2F2E85D1CE07}"/>
              </a:ext>
            </a:extLst>
          </p:cNvPr>
          <p:cNvSpPr txBox="1"/>
          <p:nvPr/>
        </p:nvSpPr>
        <p:spPr>
          <a:xfrm>
            <a:off x="3891785" y="1038373"/>
            <a:ext cx="10320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Renewable energy  vide Renewable Power Agreement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159C76-2995-4E74-83C0-6971E4C65419}"/>
              </a:ext>
            </a:extLst>
          </p:cNvPr>
          <p:cNvSpPr/>
          <p:nvPr/>
        </p:nvSpPr>
        <p:spPr>
          <a:xfrm>
            <a:off x="6020972" y="3313619"/>
            <a:ext cx="2799027" cy="1418720"/>
          </a:xfrm>
          <a:prstGeom prst="roundRect">
            <a:avLst>
              <a:gd name="adj" fmla="val 5155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A201CE-F9AA-4303-BF57-CFA59F5F7BCC}"/>
              </a:ext>
            </a:extLst>
          </p:cNvPr>
          <p:cNvSpPr txBox="1"/>
          <p:nvPr/>
        </p:nvSpPr>
        <p:spPr>
          <a:xfrm>
            <a:off x="6091310" y="3403833"/>
            <a:ext cx="27288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PROXIMITY TO CUSTOMERS</a:t>
            </a:r>
            <a:endParaRPr kumimoji="0" lang="en-I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D76552-55B2-40CB-B354-5557380AFB7F}"/>
              </a:ext>
            </a:extLst>
          </p:cNvPr>
          <p:cNvSpPr txBox="1"/>
          <p:nvPr/>
        </p:nvSpPr>
        <p:spPr>
          <a:xfrm>
            <a:off x="6149359" y="3650054"/>
            <a:ext cx="2523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Significant development of Data Center capacity in Navi Mumbai 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171450" marR="0" lvl="0" indent="-17145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Proximity to other market participants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171450" marR="0" lvl="0" indent="-17145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Reliable and proven connectivity from central Mumbai using terrestrial and utility fiber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989F62-ACC4-45E3-8B4A-F6A3D25A3088}"/>
              </a:ext>
            </a:extLst>
          </p:cNvPr>
          <p:cNvSpPr txBox="1"/>
          <p:nvPr/>
        </p:nvSpPr>
        <p:spPr>
          <a:xfrm>
            <a:off x="6284246" y="1431449"/>
            <a:ext cx="1136239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marR="0" lvl="0" indent="-90488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All leading telco’s including MTNL available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90488" marR="0" lvl="0" indent="-90488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Significant capacity being delivered on site for large cloud operators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26FE88-754D-45B2-A11D-F4CFB9F3952D}"/>
              </a:ext>
            </a:extLst>
          </p:cNvPr>
          <p:cNvSpPr txBox="1"/>
          <p:nvPr/>
        </p:nvSpPr>
        <p:spPr>
          <a:xfrm>
            <a:off x="7590192" y="1431449"/>
            <a:ext cx="111833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marR="0" lvl="0" indent="-90488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AWS Direct Connect 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90488" marR="0" lvl="0" indent="-90488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Oracle Fact Connect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90488" marR="0" lvl="0" indent="-90488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Google Interconnect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CD0B79-367A-4460-A979-421CBEB15382}"/>
              </a:ext>
            </a:extLst>
          </p:cNvPr>
          <p:cNvSpPr txBox="1"/>
          <p:nvPr/>
        </p:nvSpPr>
        <p:spPr>
          <a:xfrm>
            <a:off x="6304443" y="1038373"/>
            <a:ext cx="1118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TELCO AVIALABILITY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9B9EB5-CC77-4FDE-BC02-018D21BDFE42}"/>
              </a:ext>
            </a:extLst>
          </p:cNvPr>
          <p:cNvSpPr txBox="1"/>
          <p:nvPr/>
        </p:nvSpPr>
        <p:spPr>
          <a:xfrm>
            <a:off x="7590192" y="1038373"/>
            <a:ext cx="1118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CLOUD PROXIMITY</a:t>
            </a:r>
          </a:p>
        </p:txBody>
      </p:sp>
      <p:pic>
        <p:nvPicPr>
          <p:cNvPr id="4" name="Picture 3" descr="A picture containing grass, building, stadium, highway&#10;&#10;Description automatically generated">
            <a:extLst>
              <a:ext uri="{FF2B5EF4-FFF2-40B4-BE49-F238E27FC236}">
                <a16:creationId xmlns:a16="http://schemas.microsoft.com/office/drawing/2014/main" id="{A13C49BD-E782-4365-BBE1-5D6C5608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1" y="3313618"/>
            <a:ext cx="5633668" cy="14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1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725F7-FAB3-4030-8004-7C4760E664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cloud adjacency: SIFY COMPLEMENTING HYPER SCALERS </a:t>
            </a:r>
            <a:endParaRPr lang="en-IN" dirty="0"/>
          </a:p>
        </p:txBody>
      </p:sp>
      <p:sp>
        <p:nvSpPr>
          <p:cNvPr id="116" name="object 8">
            <a:extLst>
              <a:ext uri="{FF2B5EF4-FFF2-40B4-BE49-F238E27FC236}">
                <a16:creationId xmlns:a16="http://schemas.microsoft.com/office/drawing/2014/main" id="{F2EE053C-0539-4A9A-9C94-5440B636D081}"/>
              </a:ext>
            </a:extLst>
          </p:cNvPr>
          <p:cNvSpPr/>
          <p:nvPr/>
        </p:nvSpPr>
        <p:spPr>
          <a:xfrm>
            <a:off x="335928" y="1823947"/>
            <a:ext cx="4863192" cy="1097606"/>
          </a:xfrm>
          <a:custGeom>
            <a:avLst/>
            <a:gdLst/>
            <a:ahLst/>
            <a:cxnLst/>
            <a:rect l="l" t="t" r="r" b="b"/>
            <a:pathLst>
              <a:path w="2884805" h="849630">
                <a:moveTo>
                  <a:pt x="2884754" y="849414"/>
                </a:moveTo>
                <a:lnTo>
                  <a:pt x="0" y="849414"/>
                </a:lnTo>
                <a:lnTo>
                  <a:pt x="0" y="0"/>
                </a:lnTo>
                <a:lnTo>
                  <a:pt x="2884754" y="0"/>
                </a:lnTo>
                <a:lnTo>
                  <a:pt x="2884754" y="849414"/>
                </a:lnTo>
                <a:close/>
              </a:path>
            </a:pathLst>
          </a:custGeom>
          <a:ln w="12699">
            <a:solidFill>
              <a:srgbClr val="5C9BD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7" name="object 9">
            <a:extLst>
              <a:ext uri="{FF2B5EF4-FFF2-40B4-BE49-F238E27FC236}">
                <a16:creationId xmlns:a16="http://schemas.microsoft.com/office/drawing/2014/main" id="{8475547C-AB97-46D3-BCC1-0BA6BA14DB31}"/>
              </a:ext>
            </a:extLst>
          </p:cNvPr>
          <p:cNvSpPr/>
          <p:nvPr/>
        </p:nvSpPr>
        <p:spPr>
          <a:xfrm>
            <a:off x="335929" y="1823947"/>
            <a:ext cx="4850347" cy="292859"/>
          </a:xfrm>
          <a:custGeom>
            <a:avLst/>
            <a:gdLst/>
            <a:ahLst/>
            <a:cxnLst/>
            <a:rect l="l" t="t" r="r" b="b"/>
            <a:pathLst>
              <a:path w="2877185" h="226694">
                <a:moveTo>
                  <a:pt x="2876816" y="226491"/>
                </a:moveTo>
                <a:lnTo>
                  <a:pt x="0" y="226491"/>
                </a:lnTo>
                <a:lnTo>
                  <a:pt x="0" y="0"/>
                </a:lnTo>
                <a:lnTo>
                  <a:pt x="2876816" y="0"/>
                </a:lnTo>
                <a:lnTo>
                  <a:pt x="2876816" y="226491"/>
                </a:lnTo>
                <a:close/>
              </a:path>
            </a:pathLst>
          </a:custGeom>
          <a:solidFill>
            <a:srgbClr val="5C9BD3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28" name="object 10">
            <a:extLst>
              <a:ext uri="{FF2B5EF4-FFF2-40B4-BE49-F238E27FC236}">
                <a16:creationId xmlns:a16="http://schemas.microsoft.com/office/drawing/2014/main" id="{10AC5322-14B6-4DAE-9F8D-5D752D792096}"/>
              </a:ext>
            </a:extLst>
          </p:cNvPr>
          <p:cNvSpPr/>
          <p:nvPr/>
        </p:nvSpPr>
        <p:spPr>
          <a:xfrm>
            <a:off x="374466" y="2684492"/>
            <a:ext cx="1779139" cy="204263"/>
          </a:xfrm>
          <a:custGeom>
            <a:avLst/>
            <a:gdLst/>
            <a:ahLst/>
            <a:cxnLst/>
            <a:rect l="l" t="t" r="r" b="b"/>
            <a:pathLst>
              <a:path w="1055370" h="158114">
                <a:moveTo>
                  <a:pt x="1055344" y="157873"/>
                </a:moveTo>
                <a:lnTo>
                  <a:pt x="0" y="157873"/>
                </a:lnTo>
                <a:lnTo>
                  <a:pt x="0" y="0"/>
                </a:lnTo>
                <a:lnTo>
                  <a:pt x="1055344" y="0"/>
                </a:lnTo>
                <a:lnTo>
                  <a:pt x="1055344" y="157873"/>
                </a:lnTo>
                <a:close/>
              </a:path>
            </a:pathLst>
          </a:custGeom>
          <a:solidFill>
            <a:srgbClr val="55677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9" name="object 11">
            <a:extLst>
              <a:ext uri="{FF2B5EF4-FFF2-40B4-BE49-F238E27FC236}">
                <a16:creationId xmlns:a16="http://schemas.microsoft.com/office/drawing/2014/main" id="{DABDE86E-CB40-4DB5-B8AC-CF0950EAFF41}"/>
              </a:ext>
            </a:extLst>
          </p:cNvPr>
          <p:cNvSpPr/>
          <p:nvPr/>
        </p:nvSpPr>
        <p:spPr>
          <a:xfrm>
            <a:off x="347339" y="2195491"/>
            <a:ext cx="4838571" cy="369971"/>
          </a:xfrm>
          <a:custGeom>
            <a:avLst/>
            <a:gdLst/>
            <a:ahLst/>
            <a:cxnLst/>
            <a:rect l="l" t="t" r="r" b="b"/>
            <a:pathLst>
              <a:path w="2870200" h="286385">
                <a:moveTo>
                  <a:pt x="2870047" y="286105"/>
                </a:moveTo>
                <a:lnTo>
                  <a:pt x="0" y="286105"/>
                </a:lnTo>
                <a:lnTo>
                  <a:pt x="0" y="0"/>
                </a:lnTo>
                <a:lnTo>
                  <a:pt x="2870047" y="0"/>
                </a:lnTo>
                <a:lnTo>
                  <a:pt x="2870047" y="286105"/>
                </a:lnTo>
                <a:close/>
              </a:path>
            </a:pathLst>
          </a:custGeom>
          <a:solidFill>
            <a:srgbClr val="80D1E1"/>
          </a:solidFill>
        </p:spPr>
        <p:txBody>
          <a:bodyPr wrap="square" lIns="0" tIns="0" rIns="0" bIns="0" rtlCol="0"/>
          <a:lstStyle/>
          <a:p>
            <a:endParaRPr sz="3300"/>
          </a:p>
        </p:txBody>
      </p:sp>
      <p:sp>
        <p:nvSpPr>
          <p:cNvPr id="130" name="object 12">
            <a:extLst>
              <a:ext uri="{FF2B5EF4-FFF2-40B4-BE49-F238E27FC236}">
                <a16:creationId xmlns:a16="http://schemas.microsoft.com/office/drawing/2014/main" id="{E968E145-E7DB-4678-8FAA-89AA2E4566C3}"/>
              </a:ext>
            </a:extLst>
          </p:cNvPr>
          <p:cNvSpPr/>
          <p:nvPr/>
        </p:nvSpPr>
        <p:spPr>
          <a:xfrm>
            <a:off x="5208583" y="1814068"/>
            <a:ext cx="435686" cy="1107450"/>
          </a:xfrm>
          <a:custGeom>
            <a:avLst/>
            <a:gdLst/>
            <a:ahLst/>
            <a:cxnLst/>
            <a:rect l="l" t="t" r="r" b="b"/>
            <a:pathLst>
              <a:path w="258445" h="857250">
                <a:moveTo>
                  <a:pt x="258089" y="857059"/>
                </a:moveTo>
                <a:lnTo>
                  <a:pt x="0" y="857059"/>
                </a:lnTo>
                <a:lnTo>
                  <a:pt x="0" y="0"/>
                </a:lnTo>
                <a:lnTo>
                  <a:pt x="258089" y="0"/>
                </a:lnTo>
                <a:lnTo>
                  <a:pt x="258089" y="857059"/>
                </a:lnTo>
                <a:close/>
              </a:path>
            </a:pathLst>
          </a:custGeom>
          <a:solidFill>
            <a:srgbClr val="4971B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1" name="object 13">
            <a:extLst>
              <a:ext uri="{FF2B5EF4-FFF2-40B4-BE49-F238E27FC236}">
                <a16:creationId xmlns:a16="http://schemas.microsoft.com/office/drawing/2014/main" id="{8A4AF6E7-8FC1-4ADB-A844-09F4CFB8D30C}"/>
              </a:ext>
            </a:extLst>
          </p:cNvPr>
          <p:cNvSpPr/>
          <p:nvPr/>
        </p:nvSpPr>
        <p:spPr>
          <a:xfrm>
            <a:off x="343697" y="2156590"/>
            <a:ext cx="4281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5C9BD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2" name="object 14">
            <a:extLst>
              <a:ext uri="{FF2B5EF4-FFF2-40B4-BE49-F238E27FC236}">
                <a16:creationId xmlns:a16="http://schemas.microsoft.com/office/drawing/2014/main" id="{D967D3A6-279C-4DE6-9CEB-F26569967D79}"/>
              </a:ext>
            </a:extLst>
          </p:cNvPr>
          <p:cNvSpPr/>
          <p:nvPr/>
        </p:nvSpPr>
        <p:spPr>
          <a:xfrm>
            <a:off x="472763" y="2156590"/>
            <a:ext cx="4614841" cy="0"/>
          </a:xfrm>
          <a:custGeom>
            <a:avLst/>
            <a:gdLst/>
            <a:ahLst/>
            <a:cxnLst/>
            <a:rect l="l" t="t" r="r" b="b"/>
            <a:pathLst>
              <a:path w="2737485">
                <a:moveTo>
                  <a:pt x="0" y="0"/>
                </a:moveTo>
                <a:lnTo>
                  <a:pt x="2737002" y="0"/>
                </a:lnTo>
              </a:path>
            </a:pathLst>
          </a:custGeom>
          <a:ln w="12700">
            <a:solidFill>
              <a:srgbClr val="5C9BD3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2" name="object 15">
            <a:extLst>
              <a:ext uri="{FF2B5EF4-FFF2-40B4-BE49-F238E27FC236}">
                <a16:creationId xmlns:a16="http://schemas.microsoft.com/office/drawing/2014/main" id="{044CCAD7-753C-4FE7-B7B5-E2BF68F1D0A3}"/>
              </a:ext>
            </a:extLst>
          </p:cNvPr>
          <p:cNvSpPr/>
          <p:nvPr/>
        </p:nvSpPr>
        <p:spPr>
          <a:xfrm>
            <a:off x="5129902" y="2156590"/>
            <a:ext cx="4281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5C9BD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2" name="object 19">
            <a:extLst>
              <a:ext uri="{FF2B5EF4-FFF2-40B4-BE49-F238E27FC236}">
                <a16:creationId xmlns:a16="http://schemas.microsoft.com/office/drawing/2014/main" id="{84E32519-C0A5-47D1-9730-1F99068E9073}"/>
              </a:ext>
            </a:extLst>
          </p:cNvPr>
          <p:cNvSpPr/>
          <p:nvPr/>
        </p:nvSpPr>
        <p:spPr>
          <a:xfrm>
            <a:off x="3736714" y="2287796"/>
            <a:ext cx="864812" cy="18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3" name="object 20">
            <a:extLst>
              <a:ext uri="{FF2B5EF4-FFF2-40B4-BE49-F238E27FC236}">
                <a16:creationId xmlns:a16="http://schemas.microsoft.com/office/drawing/2014/main" id="{662C8D9C-9B1C-4E6A-B573-A468EF4B1790}"/>
              </a:ext>
            </a:extLst>
          </p:cNvPr>
          <p:cNvSpPr/>
          <p:nvPr/>
        </p:nvSpPr>
        <p:spPr>
          <a:xfrm>
            <a:off x="1377711" y="2300606"/>
            <a:ext cx="167720" cy="159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4" name="object 21">
            <a:extLst>
              <a:ext uri="{FF2B5EF4-FFF2-40B4-BE49-F238E27FC236}">
                <a16:creationId xmlns:a16="http://schemas.microsoft.com/office/drawing/2014/main" id="{66E86B46-F612-413D-BDEA-252ED79F029F}"/>
              </a:ext>
            </a:extLst>
          </p:cNvPr>
          <p:cNvSpPr txBox="1"/>
          <p:nvPr/>
        </p:nvSpPr>
        <p:spPr>
          <a:xfrm>
            <a:off x="422228" y="1831951"/>
            <a:ext cx="3268177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113">
                <a:solidFill>
                  <a:srgbClr val="FFFFFF"/>
                </a:solidFill>
                <a:latin typeface="Arial"/>
                <a:cs typeface="Arial"/>
              </a:rPr>
              <a:t>RABALE </a:t>
            </a:r>
            <a:r>
              <a:rPr sz="1200" b="1" spc="-105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z="1200" b="1" spc="-109">
                <a:solidFill>
                  <a:srgbClr val="FFFFFF"/>
                </a:solidFill>
                <a:latin typeface="Arial"/>
                <a:cs typeface="Arial"/>
              </a:rPr>
              <a:t>CENTER </a:t>
            </a:r>
            <a:r>
              <a:rPr sz="788" spc="-15">
                <a:solidFill>
                  <a:srgbClr val="FFFFFF"/>
                </a:solidFill>
                <a:latin typeface="Arial"/>
                <a:cs typeface="Arial"/>
              </a:rPr>
              <a:t>(Cloud</a:t>
            </a:r>
            <a:r>
              <a:rPr sz="788" spc="4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88" spc="-8">
                <a:solidFill>
                  <a:srgbClr val="FFFFFF"/>
                </a:solidFill>
                <a:latin typeface="Arial"/>
                <a:cs typeface="Arial"/>
              </a:rPr>
              <a:t>Adjacent)</a:t>
            </a:r>
            <a:endParaRPr sz="788">
              <a:latin typeface="Arial"/>
              <a:cs typeface="Arial"/>
            </a:endParaRPr>
          </a:p>
        </p:txBody>
      </p:sp>
      <p:sp>
        <p:nvSpPr>
          <p:cNvPr id="205" name="object 22">
            <a:extLst>
              <a:ext uri="{FF2B5EF4-FFF2-40B4-BE49-F238E27FC236}">
                <a16:creationId xmlns:a16="http://schemas.microsoft.com/office/drawing/2014/main" id="{A5DA5279-BA8B-42E6-AF3F-480BA7736718}"/>
              </a:ext>
            </a:extLst>
          </p:cNvPr>
          <p:cNvSpPr txBox="1"/>
          <p:nvPr/>
        </p:nvSpPr>
        <p:spPr>
          <a:xfrm>
            <a:off x="422228" y="2296243"/>
            <a:ext cx="845680" cy="127920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750" b="1" spc="-8">
                <a:latin typeface="Arial"/>
                <a:cs typeface="Arial"/>
              </a:rPr>
              <a:t>Direct</a:t>
            </a:r>
            <a:r>
              <a:rPr sz="750" b="1" spc="-38">
                <a:latin typeface="Arial"/>
                <a:cs typeface="Arial"/>
              </a:rPr>
              <a:t> </a:t>
            </a:r>
            <a:r>
              <a:rPr sz="750" b="1" spc="-15">
                <a:latin typeface="Arial"/>
                <a:cs typeface="Arial"/>
              </a:rPr>
              <a:t>Connect</a:t>
            </a:r>
            <a:endParaRPr sz="750">
              <a:latin typeface="Arial"/>
              <a:cs typeface="Arial"/>
            </a:endParaRPr>
          </a:p>
        </p:txBody>
      </p:sp>
      <p:sp>
        <p:nvSpPr>
          <p:cNvPr id="206" name="object 23">
            <a:extLst>
              <a:ext uri="{FF2B5EF4-FFF2-40B4-BE49-F238E27FC236}">
                <a16:creationId xmlns:a16="http://schemas.microsoft.com/office/drawing/2014/main" id="{1DA7786C-DAEF-4A05-B4AA-A13E6767E16B}"/>
              </a:ext>
            </a:extLst>
          </p:cNvPr>
          <p:cNvSpPr txBox="1"/>
          <p:nvPr/>
        </p:nvSpPr>
        <p:spPr>
          <a:xfrm>
            <a:off x="2240201" y="2296243"/>
            <a:ext cx="1062987" cy="127920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750" b="1" spc="-11">
                <a:latin typeface="Arial"/>
                <a:cs typeface="Arial"/>
              </a:rPr>
              <a:t>Sify </a:t>
            </a:r>
            <a:r>
              <a:rPr sz="750" b="1" spc="-15">
                <a:latin typeface="Arial"/>
                <a:cs typeface="Arial"/>
              </a:rPr>
              <a:t>Cloud</a:t>
            </a:r>
            <a:r>
              <a:rPr sz="750" b="1" spc="-68">
                <a:latin typeface="Arial"/>
                <a:cs typeface="Arial"/>
              </a:rPr>
              <a:t> </a:t>
            </a:r>
            <a:r>
              <a:rPr sz="750" b="1" spc="-15">
                <a:latin typeface="Arial"/>
                <a:cs typeface="Arial"/>
              </a:rPr>
              <a:t>Connect</a:t>
            </a:r>
            <a:endParaRPr sz="750">
              <a:latin typeface="Arial"/>
              <a:cs typeface="Arial"/>
            </a:endParaRPr>
          </a:p>
        </p:txBody>
      </p:sp>
      <p:sp>
        <p:nvSpPr>
          <p:cNvPr id="207" name="object 24">
            <a:extLst>
              <a:ext uri="{FF2B5EF4-FFF2-40B4-BE49-F238E27FC236}">
                <a16:creationId xmlns:a16="http://schemas.microsoft.com/office/drawing/2014/main" id="{0F410FBD-55A2-49CA-AE39-88D9A0733626}"/>
              </a:ext>
            </a:extLst>
          </p:cNvPr>
          <p:cNvSpPr txBox="1"/>
          <p:nvPr/>
        </p:nvSpPr>
        <p:spPr>
          <a:xfrm>
            <a:off x="2324818" y="2575633"/>
            <a:ext cx="969855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750" spc="8">
                <a:latin typeface="Arial"/>
                <a:cs typeface="Arial"/>
              </a:rPr>
              <a:t>Hybrid </a:t>
            </a:r>
            <a:r>
              <a:rPr sz="750" spc="26">
                <a:latin typeface="Arial"/>
                <a:cs typeface="Arial"/>
              </a:rPr>
              <a:t>Multi</a:t>
            </a:r>
            <a:r>
              <a:rPr sz="750" spc="-71">
                <a:latin typeface="Arial"/>
                <a:cs typeface="Arial"/>
              </a:rPr>
              <a:t> </a:t>
            </a:r>
            <a:r>
              <a:rPr sz="750">
                <a:latin typeface="Arial"/>
                <a:cs typeface="Arial"/>
              </a:rPr>
              <a:t>Cloud</a:t>
            </a:r>
          </a:p>
        </p:txBody>
      </p:sp>
      <p:sp>
        <p:nvSpPr>
          <p:cNvPr id="208" name="object 25">
            <a:extLst>
              <a:ext uri="{FF2B5EF4-FFF2-40B4-BE49-F238E27FC236}">
                <a16:creationId xmlns:a16="http://schemas.microsoft.com/office/drawing/2014/main" id="{7F154349-5CD0-4C0B-915C-E4CDE0BE185D}"/>
              </a:ext>
            </a:extLst>
          </p:cNvPr>
          <p:cNvSpPr txBox="1"/>
          <p:nvPr/>
        </p:nvSpPr>
        <p:spPr>
          <a:xfrm>
            <a:off x="422218" y="2695632"/>
            <a:ext cx="1526505" cy="135615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825" b="1" spc="-41">
                <a:solidFill>
                  <a:srgbClr val="FFFFFF"/>
                </a:solidFill>
                <a:latin typeface="Arial"/>
                <a:cs typeface="Arial"/>
              </a:rPr>
              <a:t>Colo</a:t>
            </a:r>
            <a:r>
              <a:rPr sz="788" b="1" spc="-4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88" b="1" spc="-23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sz="788" b="1" spc="-19">
                <a:solidFill>
                  <a:srgbClr val="FFFFFF"/>
                </a:solidFill>
                <a:latin typeface="Arial"/>
                <a:cs typeface="Arial"/>
              </a:rPr>
              <a:t>Managed</a:t>
            </a:r>
            <a:r>
              <a:rPr sz="788" b="1" spc="-6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88" b="1" spc="-41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788">
              <a:latin typeface="Arial"/>
              <a:cs typeface="Arial"/>
            </a:endParaRPr>
          </a:p>
        </p:txBody>
      </p:sp>
      <p:sp>
        <p:nvSpPr>
          <p:cNvPr id="209" name="object 26">
            <a:extLst>
              <a:ext uri="{FF2B5EF4-FFF2-40B4-BE49-F238E27FC236}">
                <a16:creationId xmlns:a16="http://schemas.microsoft.com/office/drawing/2014/main" id="{D610118E-E678-4140-BE9D-87DEFAB4AEA2}"/>
              </a:ext>
            </a:extLst>
          </p:cNvPr>
          <p:cNvSpPr/>
          <p:nvPr/>
        </p:nvSpPr>
        <p:spPr>
          <a:xfrm>
            <a:off x="335928" y="3182974"/>
            <a:ext cx="5308512" cy="1506132"/>
          </a:xfrm>
          <a:custGeom>
            <a:avLst/>
            <a:gdLst/>
            <a:ahLst/>
            <a:cxnLst/>
            <a:rect l="l" t="t" r="r" b="b"/>
            <a:pathLst>
              <a:path w="3148965" h="1165860">
                <a:moveTo>
                  <a:pt x="3148507" y="1165783"/>
                </a:moveTo>
                <a:lnTo>
                  <a:pt x="0" y="1165783"/>
                </a:lnTo>
                <a:lnTo>
                  <a:pt x="0" y="0"/>
                </a:lnTo>
                <a:lnTo>
                  <a:pt x="3148507" y="0"/>
                </a:lnTo>
                <a:lnTo>
                  <a:pt x="3148507" y="1165783"/>
                </a:lnTo>
                <a:close/>
              </a:path>
            </a:pathLst>
          </a:custGeom>
          <a:ln w="12700">
            <a:solidFill>
              <a:srgbClr val="C5E9F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0" name="object 27">
            <a:extLst>
              <a:ext uri="{FF2B5EF4-FFF2-40B4-BE49-F238E27FC236}">
                <a16:creationId xmlns:a16="http://schemas.microsoft.com/office/drawing/2014/main" id="{9CAD6ACF-A790-40D4-BA3A-A3CB99DDB83D}"/>
              </a:ext>
            </a:extLst>
          </p:cNvPr>
          <p:cNvSpPr/>
          <p:nvPr/>
        </p:nvSpPr>
        <p:spPr>
          <a:xfrm>
            <a:off x="335928" y="3182975"/>
            <a:ext cx="5308512" cy="292859"/>
          </a:xfrm>
          <a:custGeom>
            <a:avLst/>
            <a:gdLst/>
            <a:ahLst/>
            <a:cxnLst/>
            <a:rect l="l" t="t" r="r" b="b"/>
            <a:pathLst>
              <a:path w="3148965" h="226694">
                <a:moveTo>
                  <a:pt x="3148507" y="226491"/>
                </a:moveTo>
                <a:lnTo>
                  <a:pt x="0" y="226491"/>
                </a:lnTo>
                <a:lnTo>
                  <a:pt x="0" y="0"/>
                </a:lnTo>
                <a:lnTo>
                  <a:pt x="3148507" y="0"/>
                </a:lnTo>
                <a:lnTo>
                  <a:pt x="3148507" y="226491"/>
                </a:lnTo>
                <a:close/>
              </a:path>
            </a:pathLst>
          </a:custGeom>
          <a:solidFill>
            <a:srgbClr val="C5E9F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1" name="object 28">
            <a:extLst>
              <a:ext uri="{FF2B5EF4-FFF2-40B4-BE49-F238E27FC236}">
                <a16:creationId xmlns:a16="http://schemas.microsoft.com/office/drawing/2014/main" id="{A8C63DF4-6327-4D84-AC6C-ACA0F6B5CE09}"/>
              </a:ext>
            </a:extLst>
          </p:cNvPr>
          <p:cNvSpPr/>
          <p:nvPr/>
        </p:nvSpPr>
        <p:spPr>
          <a:xfrm>
            <a:off x="1657693" y="3496655"/>
            <a:ext cx="3938297" cy="190317"/>
          </a:xfrm>
          <a:custGeom>
            <a:avLst/>
            <a:gdLst/>
            <a:ahLst/>
            <a:cxnLst/>
            <a:rect l="l" t="t" r="r" b="b"/>
            <a:pathLst>
              <a:path w="2336165" h="147320">
                <a:moveTo>
                  <a:pt x="2335987" y="146837"/>
                </a:moveTo>
                <a:lnTo>
                  <a:pt x="0" y="146837"/>
                </a:lnTo>
                <a:lnTo>
                  <a:pt x="0" y="0"/>
                </a:lnTo>
                <a:lnTo>
                  <a:pt x="2335987" y="0"/>
                </a:lnTo>
                <a:lnTo>
                  <a:pt x="2335987" y="146837"/>
                </a:lnTo>
                <a:close/>
              </a:path>
            </a:pathLst>
          </a:custGeom>
          <a:solidFill>
            <a:srgbClr val="4971B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2" name="object 29">
            <a:extLst>
              <a:ext uri="{FF2B5EF4-FFF2-40B4-BE49-F238E27FC236}">
                <a16:creationId xmlns:a16="http://schemas.microsoft.com/office/drawing/2014/main" id="{631C0DAB-A74B-4CC0-A59E-B8340D150F37}"/>
              </a:ext>
            </a:extLst>
          </p:cNvPr>
          <p:cNvSpPr/>
          <p:nvPr/>
        </p:nvSpPr>
        <p:spPr>
          <a:xfrm>
            <a:off x="1657693" y="3698523"/>
            <a:ext cx="3938297" cy="146839"/>
          </a:xfrm>
          <a:custGeom>
            <a:avLst/>
            <a:gdLst/>
            <a:ahLst/>
            <a:cxnLst/>
            <a:rect l="l" t="t" r="r" b="b"/>
            <a:pathLst>
              <a:path w="2336165" h="113664">
                <a:moveTo>
                  <a:pt x="2335987" y="113436"/>
                </a:moveTo>
                <a:lnTo>
                  <a:pt x="0" y="113436"/>
                </a:lnTo>
                <a:lnTo>
                  <a:pt x="0" y="0"/>
                </a:lnTo>
                <a:lnTo>
                  <a:pt x="2335987" y="0"/>
                </a:lnTo>
                <a:lnTo>
                  <a:pt x="2335987" y="113436"/>
                </a:lnTo>
                <a:close/>
              </a:path>
            </a:pathLst>
          </a:custGeom>
          <a:solidFill>
            <a:srgbClr val="80D1E1"/>
          </a:solidFill>
        </p:spPr>
        <p:txBody>
          <a:bodyPr wrap="square" lIns="0" tIns="0" rIns="0" bIns="0" rtlCol="0"/>
          <a:lstStyle/>
          <a:p>
            <a:r>
              <a:rPr lang="en-US" sz="825" dirty="0"/>
              <a:t>HOSTED PRIVATE CLOUD + APPS AS A SERVICE</a:t>
            </a:r>
            <a:endParaRPr sz="825" dirty="0"/>
          </a:p>
        </p:txBody>
      </p:sp>
      <p:sp>
        <p:nvSpPr>
          <p:cNvPr id="213" name="object 30">
            <a:extLst>
              <a:ext uri="{FF2B5EF4-FFF2-40B4-BE49-F238E27FC236}">
                <a16:creationId xmlns:a16="http://schemas.microsoft.com/office/drawing/2014/main" id="{C4558608-89C6-4F74-8E6F-23D75C4889B1}"/>
              </a:ext>
            </a:extLst>
          </p:cNvPr>
          <p:cNvSpPr/>
          <p:nvPr/>
        </p:nvSpPr>
        <p:spPr>
          <a:xfrm>
            <a:off x="371147" y="3496670"/>
            <a:ext cx="1263167" cy="346181"/>
          </a:xfrm>
          <a:custGeom>
            <a:avLst/>
            <a:gdLst/>
            <a:ahLst/>
            <a:cxnLst/>
            <a:rect l="l" t="t" r="r" b="b"/>
            <a:pathLst>
              <a:path w="749300" h="267970">
                <a:moveTo>
                  <a:pt x="748766" y="267957"/>
                </a:moveTo>
                <a:lnTo>
                  <a:pt x="0" y="267957"/>
                </a:lnTo>
                <a:lnTo>
                  <a:pt x="0" y="0"/>
                </a:lnTo>
                <a:lnTo>
                  <a:pt x="748766" y="0"/>
                </a:lnTo>
                <a:lnTo>
                  <a:pt x="748766" y="267957"/>
                </a:lnTo>
                <a:close/>
              </a:path>
            </a:pathLst>
          </a:custGeom>
          <a:solidFill>
            <a:srgbClr val="556778"/>
          </a:solidFill>
        </p:spPr>
        <p:txBody>
          <a:bodyPr wrap="square" lIns="0" tIns="0" rIns="0" bIns="0" rtlCol="0"/>
          <a:lstStyle/>
          <a:p>
            <a:r>
              <a:rPr lang="en-US" sz="1050" b="1" spc="-41" dirty="0">
                <a:solidFill>
                  <a:srgbClr val="FFFFFF"/>
                </a:solidFill>
                <a:latin typeface="Arial"/>
                <a:cs typeface="Arial"/>
              </a:rPr>
              <a:t>Colo</a:t>
            </a:r>
            <a:r>
              <a:rPr lang="en-US" sz="10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050" b="1" spc="-23" dirty="0">
                <a:solidFill>
                  <a:srgbClr val="FFFFFF"/>
                </a:solidFill>
                <a:latin typeface="Arial"/>
                <a:cs typeface="Arial"/>
              </a:rPr>
              <a:t>+ Managed Services</a:t>
            </a:r>
            <a:endParaRPr sz="1050" dirty="0"/>
          </a:p>
        </p:txBody>
      </p:sp>
      <p:sp>
        <p:nvSpPr>
          <p:cNvPr id="214" name="object 31">
            <a:extLst>
              <a:ext uri="{FF2B5EF4-FFF2-40B4-BE49-F238E27FC236}">
                <a16:creationId xmlns:a16="http://schemas.microsoft.com/office/drawing/2014/main" id="{F6009E8D-5A04-475E-87FE-C8D873091BD1}"/>
              </a:ext>
            </a:extLst>
          </p:cNvPr>
          <p:cNvSpPr txBox="1"/>
          <p:nvPr/>
        </p:nvSpPr>
        <p:spPr>
          <a:xfrm>
            <a:off x="422228" y="2967903"/>
            <a:ext cx="4957395" cy="474169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26669">
              <a:spcBef>
                <a:spcPts val="98"/>
              </a:spcBef>
            </a:pPr>
            <a:r>
              <a:rPr sz="900" b="1" spc="-8" dirty="0">
                <a:latin typeface="Arial"/>
                <a:cs typeface="Arial"/>
              </a:rPr>
              <a:t>Direct</a:t>
            </a:r>
            <a:r>
              <a:rPr sz="900" b="1" spc="-15" dirty="0">
                <a:latin typeface="Arial"/>
                <a:cs typeface="Arial"/>
              </a:rPr>
              <a:t> Connect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8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9525">
              <a:spcBef>
                <a:spcPts val="4"/>
              </a:spcBef>
            </a:pPr>
            <a:r>
              <a:rPr lang="en-US" sz="1050" b="1" spc="-45" dirty="0">
                <a:latin typeface="Arial"/>
                <a:cs typeface="Arial"/>
              </a:rPr>
              <a:t>          </a:t>
            </a:r>
            <a:r>
              <a:rPr sz="1050" b="1" spc="-45" dirty="0">
                <a:latin typeface="Arial"/>
                <a:cs typeface="Arial"/>
              </a:rPr>
              <a:t>AIROLI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spc="-60" dirty="0">
                <a:latin typeface="Arial"/>
                <a:cs typeface="Arial"/>
              </a:rPr>
              <a:t>DC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900" spc="-5" baseline="12345" dirty="0">
                <a:latin typeface="Arial"/>
                <a:cs typeface="Arial"/>
              </a:rPr>
              <a:t>(Near</a:t>
            </a:r>
            <a:r>
              <a:rPr sz="900" spc="-28" baseline="12345" dirty="0">
                <a:latin typeface="Arial"/>
                <a:cs typeface="Arial"/>
              </a:rPr>
              <a:t> </a:t>
            </a:r>
            <a:r>
              <a:rPr sz="900" baseline="12345" dirty="0">
                <a:latin typeface="Arial"/>
                <a:cs typeface="Arial"/>
              </a:rPr>
              <a:t>Cloud</a:t>
            </a:r>
            <a:r>
              <a:rPr sz="900" spc="-28" baseline="12345" dirty="0">
                <a:latin typeface="Arial"/>
                <a:cs typeface="Arial"/>
              </a:rPr>
              <a:t> </a:t>
            </a:r>
            <a:r>
              <a:rPr sz="900" spc="73" baseline="12345" dirty="0">
                <a:latin typeface="Arial"/>
                <a:cs typeface="Arial"/>
              </a:rPr>
              <a:t>/</a:t>
            </a:r>
            <a:r>
              <a:rPr sz="900" spc="-23" baseline="12345" dirty="0">
                <a:latin typeface="Arial"/>
                <a:cs typeface="Arial"/>
              </a:rPr>
              <a:t> </a:t>
            </a:r>
            <a:r>
              <a:rPr sz="900" spc="-33" baseline="12345" dirty="0">
                <a:latin typeface="Arial"/>
                <a:cs typeface="Arial"/>
              </a:rPr>
              <a:t>DR)</a:t>
            </a:r>
            <a:r>
              <a:rPr sz="900" spc="-28" baseline="12345" dirty="0">
                <a:latin typeface="Arial"/>
                <a:cs typeface="Arial"/>
              </a:rPr>
              <a:t> </a:t>
            </a:r>
            <a:r>
              <a:rPr sz="1050" b="1" spc="4" dirty="0">
                <a:latin typeface="Arial"/>
                <a:cs typeface="Arial"/>
              </a:rPr>
              <a:t>-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spc="-26" dirty="0">
                <a:latin typeface="Arial"/>
                <a:cs typeface="Arial"/>
              </a:rPr>
              <a:t>Enterprise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spc="8" dirty="0">
                <a:latin typeface="Arial"/>
                <a:cs typeface="Arial"/>
              </a:rPr>
              <a:t>Multi</a:t>
            </a:r>
            <a:r>
              <a:rPr sz="1050" b="1" spc="-49" dirty="0">
                <a:latin typeface="Arial"/>
                <a:cs typeface="Arial"/>
              </a:rPr>
              <a:t> </a:t>
            </a:r>
            <a:r>
              <a:rPr sz="1050" b="1" spc="-26" dirty="0">
                <a:latin typeface="Arial"/>
                <a:cs typeface="Arial"/>
              </a:rPr>
              <a:t>Tenant</a:t>
            </a:r>
            <a:r>
              <a:rPr sz="1050" b="1" spc="-19" dirty="0">
                <a:latin typeface="Arial"/>
                <a:cs typeface="Arial"/>
              </a:rPr>
              <a:t> </a:t>
            </a:r>
            <a:r>
              <a:rPr sz="1050" b="1" spc="-34" dirty="0">
                <a:latin typeface="Arial"/>
                <a:cs typeface="Arial"/>
              </a:rPr>
              <a:t>Cloud</a:t>
            </a:r>
            <a:r>
              <a:rPr sz="1050" b="1" spc="-71" dirty="0">
                <a:latin typeface="Arial"/>
                <a:cs typeface="Arial"/>
              </a:rPr>
              <a:t> </a:t>
            </a:r>
            <a:r>
              <a:rPr sz="900" spc="-50" baseline="12345" dirty="0">
                <a:latin typeface="Arial"/>
                <a:cs typeface="Arial"/>
              </a:rPr>
              <a:t>AT</a:t>
            </a:r>
            <a:r>
              <a:rPr sz="900" spc="-28" baseline="12345" dirty="0">
                <a:latin typeface="Arial"/>
                <a:cs typeface="Arial"/>
              </a:rPr>
              <a:t> </a:t>
            </a:r>
            <a:r>
              <a:rPr sz="900" baseline="12345" dirty="0">
                <a:latin typeface="Arial"/>
                <a:cs typeface="Arial"/>
              </a:rPr>
              <a:t>MINIMAL</a:t>
            </a:r>
            <a:r>
              <a:rPr sz="900" spc="-28" baseline="12345" dirty="0">
                <a:latin typeface="Arial"/>
                <a:cs typeface="Arial"/>
              </a:rPr>
              <a:t> </a:t>
            </a:r>
            <a:r>
              <a:rPr sz="900" spc="-50" baseline="12345" dirty="0">
                <a:latin typeface="Arial"/>
                <a:cs typeface="Arial"/>
              </a:rPr>
              <a:t>LATENCY</a:t>
            </a:r>
            <a:endParaRPr sz="900" baseline="12345" dirty="0">
              <a:latin typeface="Arial"/>
              <a:cs typeface="Arial"/>
            </a:endParaRPr>
          </a:p>
        </p:txBody>
      </p:sp>
      <p:sp>
        <p:nvSpPr>
          <p:cNvPr id="215" name="object 32">
            <a:extLst>
              <a:ext uri="{FF2B5EF4-FFF2-40B4-BE49-F238E27FC236}">
                <a16:creationId xmlns:a16="http://schemas.microsoft.com/office/drawing/2014/main" id="{BFF5B767-6F48-4467-8DF1-2CA281E33258}"/>
              </a:ext>
            </a:extLst>
          </p:cNvPr>
          <p:cNvSpPr/>
          <p:nvPr/>
        </p:nvSpPr>
        <p:spPr>
          <a:xfrm>
            <a:off x="3736714" y="2959484"/>
            <a:ext cx="864812" cy="18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6" name="object 33">
            <a:extLst>
              <a:ext uri="{FF2B5EF4-FFF2-40B4-BE49-F238E27FC236}">
                <a16:creationId xmlns:a16="http://schemas.microsoft.com/office/drawing/2014/main" id="{6BFBC7B8-3E32-45F5-8D79-049FB317B633}"/>
              </a:ext>
            </a:extLst>
          </p:cNvPr>
          <p:cNvSpPr/>
          <p:nvPr/>
        </p:nvSpPr>
        <p:spPr>
          <a:xfrm>
            <a:off x="1377711" y="2972297"/>
            <a:ext cx="167720" cy="159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7" name="object 34">
            <a:extLst>
              <a:ext uri="{FF2B5EF4-FFF2-40B4-BE49-F238E27FC236}">
                <a16:creationId xmlns:a16="http://schemas.microsoft.com/office/drawing/2014/main" id="{ED60DE0A-7658-4299-8619-ED2E4EC77A8D}"/>
              </a:ext>
            </a:extLst>
          </p:cNvPr>
          <p:cNvSpPr/>
          <p:nvPr/>
        </p:nvSpPr>
        <p:spPr>
          <a:xfrm>
            <a:off x="336849" y="1541390"/>
            <a:ext cx="4863192" cy="223131"/>
          </a:xfrm>
          <a:custGeom>
            <a:avLst/>
            <a:gdLst/>
            <a:ahLst/>
            <a:cxnLst/>
            <a:rect l="l" t="t" r="r" b="b"/>
            <a:pathLst>
              <a:path w="2884805" h="172719">
                <a:moveTo>
                  <a:pt x="2884208" y="172313"/>
                </a:moveTo>
                <a:lnTo>
                  <a:pt x="0" y="172313"/>
                </a:lnTo>
                <a:lnTo>
                  <a:pt x="0" y="0"/>
                </a:lnTo>
                <a:lnTo>
                  <a:pt x="2884208" y="0"/>
                </a:lnTo>
                <a:lnTo>
                  <a:pt x="2884208" y="172313"/>
                </a:lnTo>
                <a:close/>
              </a:path>
            </a:pathLst>
          </a:custGeom>
          <a:solidFill>
            <a:srgbClr val="DCDBD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8" name="object 35">
            <a:extLst>
              <a:ext uri="{FF2B5EF4-FFF2-40B4-BE49-F238E27FC236}">
                <a16:creationId xmlns:a16="http://schemas.microsoft.com/office/drawing/2014/main" id="{35D70E5F-FDF5-4586-B306-503DD8861F75}"/>
              </a:ext>
            </a:extLst>
          </p:cNvPr>
          <p:cNvSpPr txBox="1"/>
          <p:nvPr/>
        </p:nvSpPr>
        <p:spPr>
          <a:xfrm>
            <a:off x="1480174" y="1535435"/>
            <a:ext cx="2579858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30">
                <a:latin typeface="Arial"/>
                <a:cs typeface="Arial"/>
              </a:rPr>
              <a:t>Hyperscale Clouds </a:t>
            </a:r>
            <a:r>
              <a:rPr sz="825" spc="-56">
                <a:latin typeface="Arial"/>
                <a:cs typeface="Arial"/>
              </a:rPr>
              <a:t>AT </a:t>
            </a:r>
            <a:r>
              <a:rPr sz="825" spc="-71">
                <a:latin typeface="Arial"/>
                <a:cs typeface="Arial"/>
              </a:rPr>
              <a:t>VERY </a:t>
            </a:r>
            <a:r>
              <a:rPr sz="825" spc="-45">
                <a:latin typeface="Arial"/>
                <a:cs typeface="Arial"/>
              </a:rPr>
              <a:t>LOW</a:t>
            </a:r>
            <a:r>
              <a:rPr sz="825" spc="-90">
                <a:latin typeface="Arial"/>
                <a:cs typeface="Arial"/>
              </a:rPr>
              <a:t> </a:t>
            </a:r>
            <a:r>
              <a:rPr sz="825" spc="-64">
                <a:latin typeface="Arial"/>
                <a:cs typeface="Arial"/>
              </a:rPr>
              <a:t>LATENCY</a:t>
            </a:r>
            <a:endParaRPr sz="825">
              <a:latin typeface="Arial"/>
              <a:cs typeface="Arial"/>
            </a:endParaRPr>
          </a:p>
        </p:txBody>
      </p:sp>
      <p:sp>
        <p:nvSpPr>
          <p:cNvPr id="219" name="object 36">
            <a:extLst>
              <a:ext uri="{FF2B5EF4-FFF2-40B4-BE49-F238E27FC236}">
                <a16:creationId xmlns:a16="http://schemas.microsoft.com/office/drawing/2014/main" id="{3DDF37AD-DCDA-4952-83A8-B1CA6CAA4BF4}"/>
              </a:ext>
            </a:extLst>
          </p:cNvPr>
          <p:cNvSpPr/>
          <p:nvPr/>
        </p:nvSpPr>
        <p:spPr>
          <a:xfrm>
            <a:off x="657030" y="4059829"/>
            <a:ext cx="601310" cy="430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0" name="object 37">
            <a:extLst>
              <a:ext uri="{FF2B5EF4-FFF2-40B4-BE49-F238E27FC236}">
                <a16:creationId xmlns:a16="http://schemas.microsoft.com/office/drawing/2014/main" id="{20854FFF-187C-4905-AE67-4BFF4C18A430}"/>
              </a:ext>
            </a:extLst>
          </p:cNvPr>
          <p:cNvSpPr txBox="1"/>
          <p:nvPr/>
        </p:nvSpPr>
        <p:spPr>
          <a:xfrm>
            <a:off x="1114880" y="3452932"/>
            <a:ext cx="4672647" cy="240450"/>
          </a:xfrm>
          <a:prstGeom prst="rect">
            <a:avLst/>
          </a:prstGeom>
        </p:spPr>
        <p:txBody>
          <a:bodyPr vert="horz" wrap="square" lIns="0" tIns="32385" rIns="0" bIns="0" rtlCol="0">
            <a:spAutoFit/>
          </a:bodyPr>
          <a:lstStyle/>
          <a:p>
            <a:pPr marL="167636">
              <a:spcBef>
                <a:spcPts val="255"/>
              </a:spcBef>
              <a:tabLst>
                <a:tab pos="577676" algn="l"/>
              </a:tabLst>
            </a:pPr>
            <a:r>
              <a:rPr sz="825" b="1" spc="-23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350" b="1" spc="-50" baseline="4629" dirty="0" err="1">
                <a:solidFill>
                  <a:srgbClr val="FFFFFF"/>
                </a:solidFill>
                <a:latin typeface="Arial"/>
                <a:cs typeface="Arial"/>
              </a:rPr>
              <a:t>Sify</a:t>
            </a:r>
            <a:r>
              <a:rPr sz="1350" b="1" spc="-50" baseline="46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62" baseline="4629" dirty="0">
                <a:solidFill>
                  <a:srgbClr val="FFFFFF"/>
                </a:solidFill>
                <a:latin typeface="Arial"/>
                <a:cs typeface="Arial"/>
              </a:rPr>
              <a:t>CLOUDINFINIT </a:t>
            </a:r>
            <a:r>
              <a:rPr sz="1350" b="1" spc="-67" baseline="4629" dirty="0">
                <a:solidFill>
                  <a:srgbClr val="FFFFFF"/>
                </a:solidFill>
                <a:latin typeface="Arial"/>
                <a:cs typeface="Arial"/>
              </a:rPr>
              <a:t>CMP </a:t>
            </a:r>
            <a:r>
              <a:rPr sz="1350" b="1" spc="-5" baseline="4629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350" b="1" spc="-134" baseline="46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67" baseline="4629" dirty="0">
                <a:solidFill>
                  <a:srgbClr val="FFFFFF"/>
                </a:solidFill>
                <a:latin typeface="Arial"/>
                <a:cs typeface="Arial"/>
              </a:rPr>
              <a:t>AIOps </a:t>
            </a:r>
            <a:r>
              <a:rPr sz="1350" b="1" spc="-39" baseline="4629" dirty="0">
                <a:solidFill>
                  <a:srgbClr val="FFFFFF"/>
                </a:solidFill>
                <a:latin typeface="Arial"/>
                <a:cs typeface="Arial"/>
              </a:rPr>
              <a:t>Platform </a:t>
            </a:r>
            <a:r>
              <a:rPr sz="1350" b="1" spc="-33" baseline="4629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350" b="1" spc="-39" baseline="4629" dirty="0">
                <a:solidFill>
                  <a:srgbClr val="FFFFFF"/>
                </a:solidFill>
                <a:latin typeface="Arial"/>
                <a:cs typeface="Arial"/>
              </a:rPr>
              <a:t>Managed </a:t>
            </a:r>
            <a:r>
              <a:rPr sz="1350" b="1" spc="-67" baseline="4629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350" b="1" spc="-62" baseline="854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221" name="object 38">
            <a:extLst>
              <a:ext uri="{FF2B5EF4-FFF2-40B4-BE49-F238E27FC236}">
                <a16:creationId xmlns:a16="http://schemas.microsoft.com/office/drawing/2014/main" id="{7355C6C5-71A1-4407-981D-14444EC07B39}"/>
              </a:ext>
            </a:extLst>
          </p:cNvPr>
          <p:cNvSpPr/>
          <p:nvPr/>
        </p:nvSpPr>
        <p:spPr>
          <a:xfrm>
            <a:off x="1657693" y="3879635"/>
            <a:ext cx="693671" cy="767832"/>
          </a:xfrm>
          <a:custGeom>
            <a:avLst/>
            <a:gdLst/>
            <a:ahLst/>
            <a:cxnLst/>
            <a:rect l="l" t="t" r="r" b="b"/>
            <a:pathLst>
              <a:path w="411480" h="594360">
                <a:moveTo>
                  <a:pt x="411479" y="594360"/>
                </a:moveTo>
                <a:lnTo>
                  <a:pt x="0" y="594360"/>
                </a:lnTo>
                <a:lnTo>
                  <a:pt x="0" y="0"/>
                </a:lnTo>
                <a:lnTo>
                  <a:pt x="411479" y="0"/>
                </a:lnTo>
                <a:lnTo>
                  <a:pt x="411479" y="594360"/>
                </a:lnTo>
                <a:close/>
              </a:path>
            </a:pathLst>
          </a:custGeom>
          <a:ln w="9525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2" name="object 39">
            <a:extLst>
              <a:ext uri="{FF2B5EF4-FFF2-40B4-BE49-F238E27FC236}">
                <a16:creationId xmlns:a16="http://schemas.microsoft.com/office/drawing/2014/main" id="{2D32B2EA-4714-4273-8DA7-74B134A0099A}"/>
              </a:ext>
            </a:extLst>
          </p:cNvPr>
          <p:cNvSpPr/>
          <p:nvPr/>
        </p:nvSpPr>
        <p:spPr>
          <a:xfrm>
            <a:off x="4902041" y="3879635"/>
            <a:ext cx="693671" cy="767832"/>
          </a:xfrm>
          <a:custGeom>
            <a:avLst/>
            <a:gdLst/>
            <a:ahLst/>
            <a:cxnLst/>
            <a:rect l="l" t="t" r="r" b="b"/>
            <a:pathLst>
              <a:path w="411479" h="594360">
                <a:moveTo>
                  <a:pt x="411467" y="594360"/>
                </a:moveTo>
                <a:lnTo>
                  <a:pt x="0" y="594360"/>
                </a:lnTo>
                <a:lnTo>
                  <a:pt x="0" y="0"/>
                </a:lnTo>
                <a:lnTo>
                  <a:pt x="411467" y="0"/>
                </a:lnTo>
                <a:lnTo>
                  <a:pt x="411467" y="594360"/>
                </a:lnTo>
                <a:close/>
              </a:path>
            </a:pathLst>
          </a:custGeom>
          <a:ln w="9525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3" name="object 40">
            <a:extLst>
              <a:ext uri="{FF2B5EF4-FFF2-40B4-BE49-F238E27FC236}">
                <a16:creationId xmlns:a16="http://schemas.microsoft.com/office/drawing/2014/main" id="{B1701BBD-AE4C-40B7-9958-5B44EC6D48AB}"/>
              </a:ext>
            </a:extLst>
          </p:cNvPr>
          <p:cNvSpPr/>
          <p:nvPr/>
        </p:nvSpPr>
        <p:spPr>
          <a:xfrm>
            <a:off x="4090938" y="3879635"/>
            <a:ext cx="693671" cy="767832"/>
          </a:xfrm>
          <a:custGeom>
            <a:avLst/>
            <a:gdLst/>
            <a:ahLst/>
            <a:cxnLst/>
            <a:rect l="l" t="t" r="r" b="b"/>
            <a:pathLst>
              <a:path w="411480" h="594360">
                <a:moveTo>
                  <a:pt x="411480" y="594360"/>
                </a:moveTo>
                <a:lnTo>
                  <a:pt x="0" y="594360"/>
                </a:lnTo>
                <a:lnTo>
                  <a:pt x="0" y="0"/>
                </a:lnTo>
                <a:lnTo>
                  <a:pt x="411480" y="0"/>
                </a:lnTo>
                <a:lnTo>
                  <a:pt x="411480" y="594360"/>
                </a:lnTo>
                <a:close/>
              </a:path>
            </a:pathLst>
          </a:custGeom>
          <a:ln w="9524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4" name="object 41">
            <a:extLst>
              <a:ext uri="{FF2B5EF4-FFF2-40B4-BE49-F238E27FC236}">
                <a16:creationId xmlns:a16="http://schemas.microsoft.com/office/drawing/2014/main" id="{9D6FC328-70B0-414E-8013-2C9DB7A35C23}"/>
              </a:ext>
            </a:extLst>
          </p:cNvPr>
          <p:cNvSpPr/>
          <p:nvPr/>
        </p:nvSpPr>
        <p:spPr>
          <a:xfrm>
            <a:off x="3279857" y="3879635"/>
            <a:ext cx="693671" cy="767832"/>
          </a:xfrm>
          <a:custGeom>
            <a:avLst/>
            <a:gdLst/>
            <a:ahLst/>
            <a:cxnLst/>
            <a:rect l="l" t="t" r="r" b="b"/>
            <a:pathLst>
              <a:path w="411480" h="594360">
                <a:moveTo>
                  <a:pt x="411480" y="594360"/>
                </a:moveTo>
                <a:lnTo>
                  <a:pt x="0" y="594360"/>
                </a:lnTo>
                <a:lnTo>
                  <a:pt x="0" y="0"/>
                </a:lnTo>
                <a:lnTo>
                  <a:pt x="411480" y="0"/>
                </a:lnTo>
                <a:lnTo>
                  <a:pt x="411480" y="594360"/>
                </a:lnTo>
                <a:close/>
              </a:path>
            </a:pathLst>
          </a:custGeom>
          <a:ln w="9524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5" name="object 42">
            <a:extLst>
              <a:ext uri="{FF2B5EF4-FFF2-40B4-BE49-F238E27FC236}">
                <a16:creationId xmlns:a16="http://schemas.microsoft.com/office/drawing/2014/main" id="{0A84EA83-28A3-41BE-A796-C01E22C00E1A}"/>
              </a:ext>
            </a:extLst>
          </p:cNvPr>
          <p:cNvSpPr/>
          <p:nvPr/>
        </p:nvSpPr>
        <p:spPr>
          <a:xfrm>
            <a:off x="2468775" y="3879635"/>
            <a:ext cx="693671" cy="767832"/>
          </a:xfrm>
          <a:custGeom>
            <a:avLst/>
            <a:gdLst/>
            <a:ahLst/>
            <a:cxnLst/>
            <a:rect l="l" t="t" r="r" b="b"/>
            <a:pathLst>
              <a:path w="411480" h="594360">
                <a:moveTo>
                  <a:pt x="411480" y="594360"/>
                </a:moveTo>
                <a:lnTo>
                  <a:pt x="0" y="594360"/>
                </a:lnTo>
                <a:lnTo>
                  <a:pt x="0" y="0"/>
                </a:lnTo>
                <a:lnTo>
                  <a:pt x="411480" y="0"/>
                </a:lnTo>
                <a:lnTo>
                  <a:pt x="411480" y="594360"/>
                </a:lnTo>
                <a:close/>
              </a:path>
            </a:pathLst>
          </a:custGeom>
          <a:ln w="9524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6" name="object 43">
            <a:extLst>
              <a:ext uri="{FF2B5EF4-FFF2-40B4-BE49-F238E27FC236}">
                <a16:creationId xmlns:a16="http://schemas.microsoft.com/office/drawing/2014/main" id="{DA9067E4-CF2E-47D9-9684-0334DB142DCB}"/>
              </a:ext>
            </a:extLst>
          </p:cNvPr>
          <p:cNvSpPr txBox="1"/>
          <p:nvPr/>
        </p:nvSpPr>
        <p:spPr>
          <a:xfrm>
            <a:off x="1841045" y="3917863"/>
            <a:ext cx="327567" cy="193803"/>
          </a:xfrm>
          <a:prstGeom prst="rect">
            <a:avLst/>
          </a:prstGeom>
        </p:spPr>
        <p:txBody>
          <a:bodyPr vert="horz" wrap="square" lIns="0" tIns="8096" rIns="0" bIns="0" rtlCol="0">
            <a:spAutoFit/>
          </a:bodyPr>
          <a:lstStyle/>
          <a:p>
            <a:pPr marL="9525" marR="3810" indent="3810">
              <a:lnSpc>
                <a:spcPct val="104200"/>
              </a:lnSpc>
              <a:spcBef>
                <a:spcPts val="64"/>
              </a:spcBef>
            </a:pPr>
            <a:r>
              <a:rPr sz="600" b="1" spc="-45">
                <a:solidFill>
                  <a:srgbClr val="556778"/>
                </a:solidFill>
                <a:latin typeface="Arial"/>
                <a:cs typeface="Arial"/>
              </a:rPr>
              <a:t>C</a:t>
            </a:r>
            <a:r>
              <a:rPr sz="600" b="1" spc="-41">
                <a:solidFill>
                  <a:srgbClr val="556778"/>
                </a:solidFill>
                <a:latin typeface="Arial"/>
                <a:cs typeface="Arial"/>
              </a:rPr>
              <a:t>LO</a:t>
            </a:r>
            <a:r>
              <a:rPr sz="600" b="1" spc="-8">
                <a:solidFill>
                  <a:srgbClr val="556778"/>
                </a:solidFill>
                <a:latin typeface="Arial"/>
                <a:cs typeface="Arial"/>
              </a:rPr>
              <a:t>U</a:t>
            </a:r>
            <a:r>
              <a:rPr sz="600" b="1" spc="-11">
                <a:solidFill>
                  <a:srgbClr val="556778"/>
                </a:solidFill>
                <a:latin typeface="Arial"/>
                <a:cs typeface="Arial"/>
              </a:rPr>
              <a:t>D</a:t>
            </a:r>
            <a:r>
              <a:rPr lang="en-IN" sz="600" b="1" spc="-11">
                <a:solidFill>
                  <a:srgbClr val="556778"/>
                </a:solidFill>
                <a:latin typeface="Arial"/>
                <a:cs typeface="Arial"/>
              </a:rPr>
              <a:t> </a:t>
            </a:r>
            <a:r>
              <a:rPr sz="600" b="1" spc="-11">
                <a:solidFill>
                  <a:srgbClr val="556778"/>
                </a:solidFill>
                <a:latin typeface="Arial"/>
                <a:cs typeface="Arial"/>
              </a:rPr>
              <a:t>IN</a:t>
            </a:r>
            <a:r>
              <a:rPr sz="600" b="1" spc="-19">
                <a:solidFill>
                  <a:srgbClr val="556778"/>
                </a:solidFill>
                <a:latin typeface="Arial"/>
                <a:cs typeface="Arial"/>
              </a:rPr>
              <a:t>F</a:t>
            </a:r>
            <a:r>
              <a:rPr sz="600" b="1">
                <a:solidFill>
                  <a:srgbClr val="556778"/>
                </a:solidFill>
                <a:latin typeface="Arial"/>
                <a:cs typeface="Arial"/>
              </a:rPr>
              <a:t>IN</a:t>
            </a:r>
            <a:r>
              <a:rPr sz="600" b="1" spc="-8">
                <a:solidFill>
                  <a:srgbClr val="556778"/>
                </a:solidFill>
                <a:latin typeface="Arial"/>
                <a:cs typeface="Arial"/>
              </a:rPr>
              <a:t>I</a:t>
            </a:r>
            <a:r>
              <a:rPr sz="600" b="1" spc="-30">
                <a:solidFill>
                  <a:srgbClr val="556778"/>
                </a:solidFill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227" name="object 44">
            <a:extLst>
              <a:ext uri="{FF2B5EF4-FFF2-40B4-BE49-F238E27FC236}">
                <a16:creationId xmlns:a16="http://schemas.microsoft.com/office/drawing/2014/main" id="{2F23F8DC-A6D4-46FF-838C-19365D92143C}"/>
              </a:ext>
            </a:extLst>
          </p:cNvPr>
          <p:cNvSpPr txBox="1"/>
          <p:nvPr/>
        </p:nvSpPr>
        <p:spPr>
          <a:xfrm>
            <a:off x="2697996" y="3917862"/>
            <a:ext cx="235506" cy="193803"/>
          </a:xfrm>
          <a:prstGeom prst="rect">
            <a:avLst/>
          </a:prstGeom>
        </p:spPr>
        <p:txBody>
          <a:bodyPr vert="horz" wrap="square" lIns="0" tIns="8096" rIns="0" bIns="0" rtlCol="0">
            <a:spAutoFit/>
          </a:bodyPr>
          <a:lstStyle/>
          <a:p>
            <a:pPr marL="9525" marR="3810" indent="10478">
              <a:lnSpc>
                <a:spcPct val="104200"/>
              </a:lnSpc>
              <a:spcBef>
                <a:spcPts val="64"/>
              </a:spcBef>
            </a:pPr>
            <a:r>
              <a:rPr sz="600" b="1" spc="-38">
                <a:solidFill>
                  <a:srgbClr val="556778"/>
                </a:solidFill>
                <a:latin typeface="Arial"/>
                <a:cs typeface="Arial"/>
              </a:rPr>
              <a:t>SA</a:t>
            </a:r>
            <a:r>
              <a:rPr sz="600" b="1" spc="-26">
                <a:solidFill>
                  <a:srgbClr val="556778"/>
                </a:solidFill>
                <a:latin typeface="Arial"/>
                <a:cs typeface="Arial"/>
              </a:rPr>
              <a:t>P</a:t>
            </a:r>
            <a:r>
              <a:rPr lang="en-IN" sz="600" b="1" spc="-26">
                <a:solidFill>
                  <a:srgbClr val="556778"/>
                </a:solidFill>
                <a:latin typeface="Arial"/>
                <a:cs typeface="Arial"/>
              </a:rPr>
              <a:t> </a:t>
            </a:r>
            <a:r>
              <a:rPr sz="600" b="1" spc="-38">
                <a:solidFill>
                  <a:srgbClr val="556778"/>
                </a:solidFill>
                <a:latin typeface="Arial"/>
                <a:cs typeface="Arial"/>
              </a:rPr>
              <a:t>GR</a:t>
            </a:r>
            <a:r>
              <a:rPr sz="600" b="1">
                <a:solidFill>
                  <a:srgbClr val="556778"/>
                </a:solidFill>
                <a:latin typeface="Arial"/>
                <a:cs typeface="Arial"/>
              </a:rPr>
              <a:t>I</a:t>
            </a:r>
            <a:r>
              <a:rPr sz="600" b="1" spc="-15">
                <a:solidFill>
                  <a:srgbClr val="556778"/>
                </a:solidFill>
                <a:latin typeface="Arial"/>
                <a:cs typeface="Arial"/>
              </a:rPr>
              <a:t>D</a:t>
            </a:r>
            <a:endParaRPr sz="600">
              <a:latin typeface="Arial"/>
              <a:cs typeface="Arial"/>
            </a:endParaRPr>
          </a:p>
        </p:txBody>
      </p:sp>
      <p:sp>
        <p:nvSpPr>
          <p:cNvPr id="228" name="object 45">
            <a:extLst>
              <a:ext uri="{FF2B5EF4-FFF2-40B4-BE49-F238E27FC236}">
                <a16:creationId xmlns:a16="http://schemas.microsoft.com/office/drawing/2014/main" id="{DA0412FF-8553-44F0-99C5-36008D04ED88}"/>
              </a:ext>
            </a:extLst>
          </p:cNvPr>
          <p:cNvSpPr txBox="1"/>
          <p:nvPr/>
        </p:nvSpPr>
        <p:spPr>
          <a:xfrm>
            <a:off x="3430005" y="3917863"/>
            <a:ext cx="393935" cy="193803"/>
          </a:xfrm>
          <a:prstGeom prst="rect">
            <a:avLst/>
          </a:prstGeom>
        </p:spPr>
        <p:txBody>
          <a:bodyPr vert="horz" wrap="square" lIns="0" tIns="8096" rIns="0" bIns="0" rtlCol="0">
            <a:spAutoFit/>
          </a:bodyPr>
          <a:lstStyle/>
          <a:p>
            <a:pPr marL="9525" marR="3810" indent="11906">
              <a:lnSpc>
                <a:spcPct val="104200"/>
              </a:lnSpc>
              <a:spcBef>
                <a:spcPts val="64"/>
              </a:spcBef>
            </a:pPr>
            <a:r>
              <a:rPr sz="600" b="1" spc="-41">
                <a:solidFill>
                  <a:srgbClr val="556778"/>
                </a:solidFill>
                <a:latin typeface="Arial"/>
                <a:cs typeface="Arial"/>
              </a:rPr>
              <a:t>ORACLE</a:t>
            </a:r>
            <a:r>
              <a:rPr lang="en-IN" sz="600" b="1" spc="-41">
                <a:solidFill>
                  <a:srgbClr val="556778"/>
                </a:solidFill>
                <a:latin typeface="Arial"/>
                <a:cs typeface="Arial"/>
              </a:rPr>
              <a:t> </a:t>
            </a:r>
            <a:r>
              <a:rPr sz="600" b="1" spc="-56">
                <a:solidFill>
                  <a:srgbClr val="556778"/>
                </a:solidFill>
                <a:latin typeface="Arial"/>
                <a:cs typeface="Arial"/>
              </a:rPr>
              <a:t>E</a:t>
            </a:r>
            <a:r>
              <a:rPr sz="600" b="1" spc="-15">
                <a:solidFill>
                  <a:srgbClr val="556778"/>
                </a:solidFill>
                <a:latin typeface="Arial"/>
                <a:cs typeface="Arial"/>
              </a:rPr>
              <a:t>XA</a:t>
            </a:r>
            <a:r>
              <a:rPr sz="600" b="1" spc="-26">
                <a:solidFill>
                  <a:srgbClr val="556778"/>
                </a:solidFill>
                <a:latin typeface="Arial"/>
                <a:cs typeface="Arial"/>
              </a:rPr>
              <a:t>D</a:t>
            </a:r>
            <a:r>
              <a:rPr sz="600" b="1" spc="-49">
                <a:solidFill>
                  <a:srgbClr val="556778"/>
                </a:solidFill>
                <a:latin typeface="Arial"/>
                <a:cs typeface="Arial"/>
              </a:rPr>
              <a:t>A</a:t>
            </a:r>
            <a:r>
              <a:rPr sz="600" b="1" spc="-53">
                <a:solidFill>
                  <a:srgbClr val="556778"/>
                </a:solidFill>
                <a:latin typeface="Arial"/>
                <a:cs typeface="Arial"/>
              </a:rPr>
              <a:t>T</a:t>
            </a:r>
            <a:r>
              <a:rPr sz="600" b="1" spc="-26">
                <a:solidFill>
                  <a:srgbClr val="556778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229" name="object 46">
            <a:extLst>
              <a:ext uri="{FF2B5EF4-FFF2-40B4-BE49-F238E27FC236}">
                <a16:creationId xmlns:a16="http://schemas.microsoft.com/office/drawing/2014/main" id="{1789F289-8743-474C-ABAD-3B37AFBE18D0}"/>
              </a:ext>
            </a:extLst>
          </p:cNvPr>
          <p:cNvSpPr txBox="1"/>
          <p:nvPr/>
        </p:nvSpPr>
        <p:spPr>
          <a:xfrm>
            <a:off x="4288615" y="3917863"/>
            <a:ext cx="298664" cy="193803"/>
          </a:xfrm>
          <a:prstGeom prst="rect">
            <a:avLst/>
          </a:prstGeom>
        </p:spPr>
        <p:txBody>
          <a:bodyPr vert="horz" wrap="square" lIns="0" tIns="8096" rIns="0" bIns="0" rtlCol="0">
            <a:spAutoFit/>
          </a:bodyPr>
          <a:lstStyle/>
          <a:p>
            <a:pPr marL="13811" marR="3810" indent="-4763">
              <a:lnSpc>
                <a:spcPct val="104200"/>
              </a:lnSpc>
              <a:spcBef>
                <a:spcPts val="64"/>
              </a:spcBef>
            </a:pPr>
            <a:r>
              <a:rPr sz="600" b="1" spc="-19">
                <a:solidFill>
                  <a:srgbClr val="556778"/>
                </a:solidFill>
                <a:latin typeface="Arial"/>
                <a:cs typeface="Arial"/>
              </a:rPr>
              <a:t>AZ</a:t>
            </a:r>
            <a:r>
              <a:rPr sz="600" b="1" spc="-15">
                <a:solidFill>
                  <a:srgbClr val="556778"/>
                </a:solidFill>
                <a:latin typeface="Arial"/>
                <a:cs typeface="Arial"/>
              </a:rPr>
              <a:t>U</a:t>
            </a:r>
            <a:r>
              <a:rPr sz="600" b="1" spc="-45">
                <a:solidFill>
                  <a:srgbClr val="556778"/>
                </a:solidFill>
                <a:latin typeface="Arial"/>
                <a:cs typeface="Arial"/>
              </a:rPr>
              <a:t>R</a:t>
            </a:r>
            <a:r>
              <a:rPr sz="600" b="1" spc="-34">
                <a:solidFill>
                  <a:srgbClr val="556778"/>
                </a:solidFill>
                <a:latin typeface="Arial"/>
                <a:cs typeface="Arial"/>
              </a:rPr>
              <a:t>E</a:t>
            </a:r>
            <a:r>
              <a:rPr lang="en-IN" sz="600" b="1" spc="-34">
                <a:solidFill>
                  <a:srgbClr val="556778"/>
                </a:solidFill>
                <a:latin typeface="Arial"/>
                <a:cs typeface="Arial"/>
              </a:rPr>
              <a:t> </a:t>
            </a:r>
            <a:r>
              <a:rPr sz="600" b="1" spc="-60">
                <a:solidFill>
                  <a:srgbClr val="556778"/>
                </a:solidFill>
                <a:latin typeface="Arial"/>
                <a:cs typeface="Arial"/>
              </a:rPr>
              <a:t>S</a:t>
            </a:r>
            <a:r>
              <a:rPr sz="600" b="1" spc="-49">
                <a:solidFill>
                  <a:srgbClr val="556778"/>
                </a:solidFill>
                <a:latin typeface="Arial"/>
                <a:cs typeface="Arial"/>
              </a:rPr>
              <a:t>T</a:t>
            </a:r>
            <a:r>
              <a:rPr sz="600" b="1" spc="-38">
                <a:solidFill>
                  <a:srgbClr val="556778"/>
                </a:solidFill>
                <a:latin typeface="Arial"/>
                <a:cs typeface="Arial"/>
              </a:rPr>
              <a:t>A</a:t>
            </a:r>
            <a:r>
              <a:rPr sz="600" b="1" spc="-45">
                <a:solidFill>
                  <a:srgbClr val="556778"/>
                </a:solidFill>
                <a:latin typeface="Arial"/>
                <a:cs typeface="Arial"/>
              </a:rPr>
              <a:t>C</a:t>
            </a:r>
            <a:r>
              <a:rPr sz="600" b="1" spc="-34">
                <a:solidFill>
                  <a:srgbClr val="556778"/>
                </a:solidFill>
                <a:latin typeface="Arial"/>
                <a:cs typeface="Arial"/>
              </a:rPr>
              <a:t>K</a:t>
            </a:r>
            <a:endParaRPr sz="600">
              <a:latin typeface="Arial"/>
              <a:cs typeface="Arial"/>
            </a:endParaRPr>
          </a:p>
        </p:txBody>
      </p:sp>
      <p:sp>
        <p:nvSpPr>
          <p:cNvPr id="230" name="object 47">
            <a:extLst>
              <a:ext uri="{FF2B5EF4-FFF2-40B4-BE49-F238E27FC236}">
                <a16:creationId xmlns:a16="http://schemas.microsoft.com/office/drawing/2014/main" id="{93507CE9-C046-4F5B-B053-9FE00DB498E6}"/>
              </a:ext>
            </a:extLst>
          </p:cNvPr>
          <p:cNvSpPr txBox="1"/>
          <p:nvPr/>
        </p:nvSpPr>
        <p:spPr>
          <a:xfrm>
            <a:off x="5058804" y="3917862"/>
            <a:ext cx="381091" cy="1024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600" b="1" spc="-30">
                <a:solidFill>
                  <a:srgbClr val="556778"/>
                </a:solidFill>
                <a:latin typeface="Arial"/>
                <a:cs typeface="Arial"/>
              </a:rPr>
              <a:t>NEAR</a:t>
            </a:r>
            <a:r>
              <a:rPr sz="600" b="1" spc="-49">
                <a:solidFill>
                  <a:srgbClr val="556778"/>
                </a:solidFill>
                <a:latin typeface="Arial"/>
                <a:cs typeface="Arial"/>
              </a:rPr>
              <a:t> </a:t>
            </a:r>
            <a:r>
              <a:rPr sz="600" b="1" spc="-30">
                <a:solidFill>
                  <a:srgbClr val="556778"/>
                </a:solidFill>
                <a:latin typeface="Arial"/>
                <a:cs typeface="Arial"/>
              </a:rPr>
              <a:t>DR</a:t>
            </a:r>
            <a:endParaRPr sz="600">
              <a:latin typeface="Arial"/>
              <a:cs typeface="Arial"/>
            </a:endParaRPr>
          </a:p>
        </p:txBody>
      </p:sp>
      <p:sp>
        <p:nvSpPr>
          <p:cNvPr id="231" name="object 48">
            <a:extLst>
              <a:ext uri="{FF2B5EF4-FFF2-40B4-BE49-F238E27FC236}">
                <a16:creationId xmlns:a16="http://schemas.microsoft.com/office/drawing/2014/main" id="{FA539DA7-35C9-4CCB-870D-5CB7BC5D9EFC}"/>
              </a:ext>
            </a:extLst>
          </p:cNvPr>
          <p:cNvSpPr/>
          <p:nvPr/>
        </p:nvSpPr>
        <p:spPr>
          <a:xfrm>
            <a:off x="5101643" y="4061011"/>
            <a:ext cx="294409" cy="5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2" name="object 49">
            <a:extLst>
              <a:ext uri="{FF2B5EF4-FFF2-40B4-BE49-F238E27FC236}">
                <a16:creationId xmlns:a16="http://schemas.microsoft.com/office/drawing/2014/main" id="{E30A21D0-80B0-4096-973C-1868E6A9D445}"/>
              </a:ext>
            </a:extLst>
          </p:cNvPr>
          <p:cNvSpPr/>
          <p:nvPr/>
        </p:nvSpPr>
        <p:spPr>
          <a:xfrm>
            <a:off x="1891766" y="4178880"/>
            <a:ext cx="225527" cy="4032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3" name="object 50">
            <a:extLst>
              <a:ext uri="{FF2B5EF4-FFF2-40B4-BE49-F238E27FC236}">
                <a16:creationId xmlns:a16="http://schemas.microsoft.com/office/drawing/2014/main" id="{7CAE0353-5988-4965-800B-875B8DFBDED3}"/>
              </a:ext>
            </a:extLst>
          </p:cNvPr>
          <p:cNvSpPr/>
          <p:nvPr/>
        </p:nvSpPr>
        <p:spPr>
          <a:xfrm>
            <a:off x="3519110" y="4184601"/>
            <a:ext cx="215155" cy="3975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4" name="object 52">
            <a:extLst>
              <a:ext uri="{FF2B5EF4-FFF2-40B4-BE49-F238E27FC236}">
                <a16:creationId xmlns:a16="http://schemas.microsoft.com/office/drawing/2014/main" id="{4998248A-8D48-41B8-9187-A290D4FF4190}"/>
              </a:ext>
            </a:extLst>
          </p:cNvPr>
          <p:cNvSpPr/>
          <p:nvPr/>
        </p:nvSpPr>
        <p:spPr>
          <a:xfrm>
            <a:off x="4200169" y="4208851"/>
            <a:ext cx="475208" cy="3733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5" name="object 53">
            <a:extLst>
              <a:ext uri="{FF2B5EF4-FFF2-40B4-BE49-F238E27FC236}">
                <a16:creationId xmlns:a16="http://schemas.microsoft.com/office/drawing/2014/main" id="{A058D7A0-4ADB-4FE6-BD50-D4C0CA5B7D84}"/>
              </a:ext>
            </a:extLst>
          </p:cNvPr>
          <p:cNvSpPr/>
          <p:nvPr/>
        </p:nvSpPr>
        <p:spPr>
          <a:xfrm>
            <a:off x="2283840" y="2743047"/>
            <a:ext cx="702491" cy="1453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6" name="object 54">
            <a:extLst>
              <a:ext uri="{FF2B5EF4-FFF2-40B4-BE49-F238E27FC236}">
                <a16:creationId xmlns:a16="http://schemas.microsoft.com/office/drawing/2014/main" id="{58534FF3-C13A-4464-A38F-0E36A9A0E531}"/>
              </a:ext>
            </a:extLst>
          </p:cNvPr>
          <p:cNvSpPr/>
          <p:nvPr/>
        </p:nvSpPr>
        <p:spPr>
          <a:xfrm>
            <a:off x="3041010" y="2738944"/>
            <a:ext cx="272159" cy="149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7" name="object 55">
            <a:extLst>
              <a:ext uri="{FF2B5EF4-FFF2-40B4-BE49-F238E27FC236}">
                <a16:creationId xmlns:a16="http://schemas.microsoft.com/office/drawing/2014/main" id="{D9BB6C2B-1EA7-4F26-81E6-93D55B43AEA7}"/>
              </a:ext>
            </a:extLst>
          </p:cNvPr>
          <p:cNvSpPr txBox="1"/>
          <p:nvPr/>
        </p:nvSpPr>
        <p:spPr>
          <a:xfrm>
            <a:off x="5322376" y="1870433"/>
            <a:ext cx="115416" cy="97619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/>
            <a:r>
              <a:rPr sz="750" b="1" spc="-60">
                <a:solidFill>
                  <a:srgbClr val="FFFFFF"/>
                </a:solidFill>
                <a:latin typeface="Arial"/>
                <a:cs typeface="Arial"/>
              </a:rPr>
              <a:t>DC</a:t>
            </a:r>
            <a:r>
              <a:rPr sz="750" b="1" spc="-4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spc="-56">
                <a:solidFill>
                  <a:srgbClr val="FFFFFF"/>
                </a:solidFill>
                <a:latin typeface="Arial"/>
                <a:cs typeface="Arial"/>
              </a:rPr>
              <a:t>INTERCONNECT</a:t>
            </a:r>
            <a:endParaRPr sz="750">
              <a:latin typeface="Arial"/>
              <a:cs typeface="Arial"/>
            </a:endParaRPr>
          </a:p>
        </p:txBody>
      </p:sp>
      <p:sp>
        <p:nvSpPr>
          <p:cNvPr id="238" name="object 56">
            <a:extLst>
              <a:ext uri="{FF2B5EF4-FFF2-40B4-BE49-F238E27FC236}">
                <a16:creationId xmlns:a16="http://schemas.microsoft.com/office/drawing/2014/main" id="{13183BDF-58B3-4A2A-9C7E-53118BAAFDD2}"/>
              </a:ext>
            </a:extLst>
          </p:cNvPr>
          <p:cNvSpPr/>
          <p:nvPr/>
        </p:nvSpPr>
        <p:spPr>
          <a:xfrm>
            <a:off x="6792898" y="2782041"/>
            <a:ext cx="320760" cy="3055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9" name="object 57">
            <a:extLst>
              <a:ext uri="{FF2B5EF4-FFF2-40B4-BE49-F238E27FC236}">
                <a16:creationId xmlns:a16="http://schemas.microsoft.com/office/drawing/2014/main" id="{A5D1457E-7610-447B-B1B4-0A4764E20DF8}"/>
              </a:ext>
            </a:extLst>
          </p:cNvPr>
          <p:cNvSpPr/>
          <p:nvPr/>
        </p:nvSpPr>
        <p:spPr>
          <a:xfrm>
            <a:off x="6781814" y="2323143"/>
            <a:ext cx="272167" cy="3323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0" name="object 58">
            <a:extLst>
              <a:ext uri="{FF2B5EF4-FFF2-40B4-BE49-F238E27FC236}">
                <a16:creationId xmlns:a16="http://schemas.microsoft.com/office/drawing/2014/main" id="{C238F67A-B915-4A63-A8F1-EEC00A70E03E}"/>
              </a:ext>
            </a:extLst>
          </p:cNvPr>
          <p:cNvSpPr/>
          <p:nvPr/>
        </p:nvSpPr>
        <p:spPr>
          <a:xfrm>
            <a:off x="6758060" y="2066661"/>
            <a:ext cx="337403" cy="2163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1" name="object 60">
            <a:extLst>
              <a:ext uri="{FF2B5EF4-FFF2-40B4-BE49-F238E27FC236}">
                <a16:creationId xmlns:a16="http://schemas.microsoft.com/office/drawing/2014/main" id="{50183540-1205-40FA-8B3E-036273740597}"/>
              </a:ext>
            </a:extLst>
          </p:cNvPr>
          <p:cNvSpPr txBox="1"/>
          <p:nvPr/>
        </p:nvSpPr>
        <p:spPr>
          <a:xfrm>
            <a:off x="6689216" y="1884809"/>
            <a:ext cx="502491" cy="243336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750" b="1" spc="-26">
                <a:solidFill>
                  <a:srgbClr val="556778"/>
                </a:solidFill>
                <a:latin typeface="Arial"/>
                <a:cs typeface="Arial"/>
              </a:rPr>
              <a:t>Express</a:t>
            </a:r>
            <a:r>
              <a:rPr sz="750" b="1" spc="-53">
                <a:solidFill>
                  <a:srgbClr val="556778"/>
                </a:solidFill>
                <a:latin typeface="Arial"/>
                <a:cs typeface="Arial"/>
              </a:rPr>
              <a:t> </a:t>
            </a:r>
            <a:r>
              <a:rPr sz="750" b="1" spc="-11">
                <a:solidFill>
                  <a:srgbClr val="556778"/>
                </a:solidFill>
                <a:latin typeface="Arial"/>
                <a:cs typeface="Arial"/>
              </a:rPr>
              <a:t>Route</a:t>
            </a:r>
            <a:endParaRPr sz="750">
              <a:latin typeface="Arial"/>
              <a:cs typeface="Arial"/>
            </a:endParaRPr>
          </a:p>
        </p:txBody>
      </p:sp>
      <p:sp>
        <p:nvSpPr>
          <p:cNvPr id="242" name="object 61">
            <a:extLst>
              <a:ext uri="{FF2B5EF4-FFF2-40B4-BE49-F238E27FC236}">
                <a16:creationId xmlns:a16="http://schemas.microsoft.com/office/drawing/2014/main" id="{E2A74ED7-65FD-4737-B244-E829F1CD0107}"/>
              </a:ext>
            </a:extLst>
          </p:cNvPr>
          <p:cNvSpPr txBox="1"/>
          <p:nvPr/>
        </p:nvSpPr>
        <p:spPr>
          <a:xfrm>
            <a:off x="6573758" y="2621608"/>
            <a:ext cx="732239" cy="23179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675" b="1" spc="-8">
                <a:solidFill>
                  <a:srgbClr val="556778"/>
                </a:solidFill>
                <a:latin typeface="Arial"/>
                <a:cs typeface="Arial"/>
              </a:rPr>
              <a:t>Partner</a:t>
            </a:r>
            <a:r>
              <a:rPr sz="675" b="1" spc="-34">
                <a:solidFill>
                  <a:srgbClr val="556778"/>
                </a:solidFill>
                <a:latin typeface="Arial"/>
                <a:cs typeface="Arial"/>
              </a:rPr>
              <a:t> </a:t>
            </a:r>
            <a:r>
              <a:rPr sz="750" b="1" spc="-8">
                <a:solidFill>
                  <a:srgbClr val="556778"/>
                </a:solidFill>
                <a:latin typeface="Arial"/>
                <a:cs typeface="Arial"/>
              </a:rPr>
              <a:t>Interconnect</a:t>
            </a:r>
            <a:endParaRPr sz="675">
              <a:latin typeface="Arial"/>
              <a:cs typeface="Arial"/>
            </a:endParaRPr>
          </a:p>
        </p:txBody>
      </p:sp>
      <p:sp>
        <p:nvSpPr>
          <p:cNvPr id="243" name="object 62">
            <a:extLst>
              <a:ext uri="{FF2B5EF4-FFF2-40B4-BE49-F238E27FC236}">
                <a16:creationId xmlns:a16="http://schemas.microsoft.com/office/drawing/2014/main" id="{FB27B8E8-B817-4BD9-A12C-0272A76E9888}"/>
              </a:ext>
            </a:extLst>
          </p:cNvPr>
          <p:cNvSpPr/>
          <p:nvPr/>
        </p:nvSpPr>
        <p:spPr>
          <a:xfrm>
            <a:off x="6108168" y="3754840"/>
            <a:ext cx="1162177" cy="908930"/>
          </a:xfrm>
          <a:custGeom>
            <a:avLst/>
            <a:gdLst/>
            <a:ahLst/>
            <a:cxnLst/>
            <a:rect l="l" t="t" r="r" b="b"/>
            <a:pathLst>
              <a:path w="1098550" h="703579">
                <a:moveTo>
                  <a:pt x="0" y="703275"/>
                </a:moveTo>
                <a:lnTo>
                  <a:pt x="1098143" y="703275"/>
                </a:lnTo>
                <a:lnTo>
                  <a:pt x="1098143" y="0"/>
                </a:lnTo>
                <a:lnTo>
                  <a:pt x="0" y="0"/>
                </a:lnTo>
                <a:lnTo>
                  <a:pt x="0" y="703275"/>
                </a:lnTo>
                <a:close/>
              </a:path>
            </a:pathLst>
          </a:custGeom>
          <a:solidFill>
            <a:srgbClr val="55677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4" name="object 63">
            <a:extLst>
              <a:ext uri="{FF2B5EF4-FFF2-40B4-BE49-F238E27FC236}">
                <a16:creationId xmlns:a16="http://schemas.microsoft.com/office/drawing/2014/main" id="{E329AE03-D33C-44A2-87B9-23A49EDC327B}"/>
              </a:ext>
            </a:extLst>
          </p:cNvPr>
          <p:cNvSpPr txBox="1"/>
          <p:nvPr/>
        </p:nvSpPr>
        <p:spPr>
          <a:xfrm>
            <a:off x="6108168" y="3462243"/>
            <a:ext cx="1162177" cy="134236"/>
          </a:xfrm>
          <a:prstGeom prst="rect">
            <a:avLst/>
          </a:prstGeom>
          <a:solidFill>
            <a:srgbClr val="BDD631"/>
          </a:solidFill>
        </p:spPr>
        <p:txBody>
          <a:bodyPr vert="horz" wrap="square" lIns="0" tIns="12859" rIns="0" bIns="0" rtlCol="0">
            <a:spAutoFit/>
          </a:bodyPr>
          <a:lstStyle/>
          <a:p>
            <a:pPr marL="71436">
              <a:spcBef>
                <a:spcPts val="101"/>
              </a:spcBef>
            </a:pPr>
            <a:r>
              <a:rPr sz="788" b="1" spc="-120">
                <a:latin typeface="Arial"/>
                <a:cs typeface="Arial"/>
              </a:rPr>
              <a:t>FAR </a:t>
            </a:r>
            <a:r>
              <a:rPr sz="788" b="1" spc="-86">
                <a:latin typeface="Arial"/>
                <a:cs typeface="Arial"/>
              </a:rPr>
              <a:t>DR</a:t>
            </a:r>
            <a:r>
              <a:rPr sz="788" b="1" spc="-83">
                <a:latin typeface="Arial"/>
                <a:cs typeface="Arial"/>
              </a:rPr>
              <a:t> </a:t>
            </a:r>
            <a:r>
              <a:rPr sz="788" b="1" spc="-101">
                <a:latin typeface="Arial"/>
                <a:cs typeface="Arial"/>
              </a:rPr>
              <a:t>READY</a:t>
            </a:r>
            <a:endParaRPr sz="788">
              <a:latin typeface="Arial"/>
              <a:cs typeface="Arial"/>
            </a:endParaRPr>
          </a:p>
        </p:txBody>
      </p:sp>
      <p:sp>
        <p:nvSpPr>
          <p:cNvPr id="245" name="object 64">
            <a:extLst>
              <a:ext uri="{FF2B5EF4-FFF2-40B4-BE49-F238E27FC236}">
                <a16:creationId xmlns:a16="http://schemas.microsoft.com/office/drawing/2014/main" id="{FF778DC6-D8B9-401F-96F2-22C9E04D4A43}"/>
              </a:ext>
            </a:extLst>
          </p:cNvPr>
          <p:cNvSpPr txBox="1"/>
          <p:nvPr/>
        </p:nvSpPr>
        <p:spPr>
          <a:xfrm>
            <a:off x="6108168" y="4113785"/>
            <a:ext cx="1162177" cy="345286"/>
          </a:xfrm>
          <a:prstGeom prst="rect">
            <a:avLst/>
          </a:prstGeom>
        </p:spPr>
        <p:txBody>
          <a:bodyPr vert="horz" wrap="square" lIns="0" tIns="21907" rIns="0" bIns="0" rtlCol="0">
            <a:spAutoFit/>
          </a:bodyPr>
          <a:lstStyle/>
          <a:p>
            <a:pPr marL="154778" marR="201449" indent="18574">
              <a:spcBef>
                <a:spcPts val="172"/>
              </a:spcBef>
            </a:pPr>
            <a:r>
              <a:rPr sz="1050" b="1" spc="-19" dirty="0">
                <a:solidFill>
                  <a:srgbClr val="FFFFFF"/>
                </a:solidFill>
                <a:latin typeface="Arial"/>
                <a:cs typeface="Arial"/>
              </a:rPr>
              <a:t>Hyderabad</a:t>
            </a:r>
            <a:r>
              <a:rPr lang="en-IN" sz="105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4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050" b="1" spc="-8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23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46" name="object 66">
            <a:extLst>
              <a:ext uri="{FF2B5EF4-FFF2-40B4-BE49-F238E27FC236}">
                <a16:creationId xmlns:a16="http://schemas.microsoft.com/office/drawing/2014/main" id="{683C854B-7037-4293-9D3D-75BAE9510238}"/>
              </a:ext>
            </a:extLst>
          </p:cNvPr>
          <p:cNvSpPr/>
          <p:nvPr/>
        </p:nvSpPr>
        <p:spPr>
          <a:xfrm>
            <a:off x="6728904" y="3262329"/>
            <a:ext cx="542698" cy="18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7" name="object 67">
            <a:extLst>
              <a:ext uri="{FF2B5EF4-FFF2-40B4-BE49-F238E27FC236}">
                <a16:creationId xmlns:a16="http://schemas.microsoft.com/office/drawing/2014/main" id="{C008A068-A561-4D6D-8BEB-F3F5D2405A1E}"/>
              </a:ext>
            </a:extLst>
          </p:cNvPr>
          <p:cNvSpPr/>
          <p:nvPr/>
        </p:nvSpPr>
        <p:spPr>
          <a:xfrm>
            <a:off x="5746549" y="2743370"/>
            <a:ext cx="26871" cy="821"/>
          </a:xfrm>
          <a:custGeom>
            <a:avLst/>
            <a:gdLst/>
            <a:ahLst/>
            <a:cxnLst/>
            <a:rect l="l" t="t" r="r" b="b"/>
            <a:pathLst>
              <a:path w="25400" h="635">
                <a:moveTo>
                  <a:pt x="0" y="101"/>
                </a:moveTo>
                <a:lnTo>
                  <a:pt x="8445" y="25"/>
                </a:lnTo>
                <a:lnTo>
                  <a:pt x="16903" y="0"/>
                </a:lnTo>
                <a:lnTo>
                  <a:pt x="25361" y="38"/>
                </a:lnTo>
              </a:path>
            </a:pathLst>
          </a:custGeom>
          <a:ln w="12700">
            <a:solidFill>
              <a:srgbClr val="55677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8" name="object 68">
            <a:extLst>
              <a:ext uri="{FF2B5EF4-FFF2-40B4-BE49-F238E27FC236}">
                <a16:creationId xmlns:a16="http://schemas.microsoft.com/office/drawing/2014/main" id="{880E298C-D6D3-4419-B7A7-E8B9C430978E}"/>
              </a:ext>
            </a:extLst>
          </p:cNvPr>
          <p:cNvSpPr/>
          <p:nvPr/>
        </p:nvSpPr>
        <p:spPr>
          <a:xfrm>
            <a:off x="5830066" y="2744683"/>
            <a:ext cx="705368" cy="522553"/>
          </a:xfrm>
          <a:custGeom>
            <a:avLst/>
            <a:gdLst/>
            <a:ahLst/>
            <a:cxnLst/>
            <a:rect l="l" t="t" r="r" b="b"/>
            <a:pathLst>
              <a:path w="666750" h="404494">
                <a:moveTo>
                  <a:pt x="0" y="0"/>
                </a:moveTo>
                <a:lnTo>
                  <a:pt x="47497" y="2353"/>
                </a:lnTo>
                <a:lnTo>
                  <a:pt x="94713" y="6323"/>
                </a:lnTo>
                <a:lnTo>
                  <a:pt x="141497" y="12121"/>
                </a:lnTo>
                <a:lnTo>
                  <a:pt x="187697" y="19960"/>
                </a:lnTo>
                <a:lnTo>
                  <a:pt x="233161" y="30051"/>
                </a:lnTo>
                <a:lnTo>
                  <a:pt x="277739" y="42606"/>
                </a:lnTo>
                <a:lnTo>
                  <a:pt x="321277" y="57837"/>
                </a:lnTo>
                <a:lnTo>
                  <a:pt x="363626" y="75956"/>
                </a:lnTo>
                <a:lnTo>
                  <a:pt x="404632" y="97174"/>
                </a:lnTo>
                <a:lnTo>
                  <a:pt x="444146" y="121705"/>
                </a:lnTo>
                <a:lnTo>
                  <a:pt x="482014" y="149759"/>
                </a:lnTo>
                <a:lnTo>
                  <a:pt x="518086" y="181549"/>
                </a:lnTo>
                <a:lnTo>
                  <a:pt x="552209" y="217286"/>
                </a:lnTo>
                <a:lnTo>
                  <a:pt x="584233" y="257183"/>
                </a:lnTo>
                <a:lnTo>
                  <a:pt x="614006" y="301451"/>
                </a:lnTo>
                <a:lnTo>
                  <a:pt x="641375" y="350302"/>
                </a:lnTo>
                <a:lnTo>
                  <a:pt x="666191" y="403948"/>
                </a:lnTo>
              </a:path>
            </a:pathLst>
          </a:custGeom>
          <a:ln w="12700">
            <a:solidFill>
              <a:srgbClr val="556778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9" name="object 69">
            <a:extLst>
              <a:ext uri="{FF2B5EF4-FFF2-40B4-BE49-F238E27FC236}">
                <a16:creationId xmlns:a16="http://schemas.microsoft.com/office/drawing/2014/main" id="{C7AD0E48-EF32-48F1-A490-3C8F4C1156D2}"/>
              </a:ext>
            </a:extLst>
          </p:cNvPr>
          <p:cNvSpPr/>
          <p:nvPr/>
        </p:nvSpPr>
        <p:spPr>
          <a:xfrm>
            <a:off x="6545414" y="3298753"/>
            <a:ext cx="9405" cy="31173"/>
          </a:xfrm>
          <a:custGeom>
            <a:avLst/>
            <a:gdLst/>
            <a:ahLst/>
            <a:cxnLst/>
            <a:rect l="l" t="t" r="r" b="b"/>
            <a:pathLst>
              <a:path w="8889" h="24130">
                <a:moveTo>
                  <a:pt x="0" y="0"/>
                </a:moveTo>
                <a:lnTo>
                  <a:pt x="2984" y="7810"/>
                </a:lnTo>
                <a:lnTo>
                  <a:pt x="5892" y="15760"/>
                </a:lnTo>
                <a:lnTo>
                  <a:pt x="8724" y="23850"/>
                </a:lnTo>
              </a:path>
            </a:pathLst>
          </a:custGeom>
          <a:ln w="12700">
            <a:solidFill>
              <a:srgbClr val="55677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0" name="object 70">
            <a:extLst>
              <a:ext uri="{FF2B5EF4-FFF2-40B4-BE49-F238E27FC236}">
                <a16:creationId xmlns:a16="http://schemas.microsoft.com/office/drawing/2014/main" id="{DDA02FB4-E662-4645-BDFB-89F9AEC4E878}"/>
              </a:ext>
            </a:extLst>
          </p:cNvPr>
          <p:cNvSpPr/>
          <p:nvPr/>
        </p:nvSpPr>
        <p:spPr>
          <a:xfrm>
            <a:off x="5672775" y="2673429"/>
            <a:ext cx="105053" cy="141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1" name="object 71">
            <a:extLst>
              <a:ext uri="{FF2B5EF4-FFF2-40B4-BE49-F238E27FC236}">
                <a16:creationId xmlns:a16="http://schemas.microsoft.com/office/drawing/2014/main" id="{631CBF82-48DC-49FF-AE8E-531A2B9A82E8}"/>
              </a:ext>
            </a:extLst>
          </p:cNvPr>
          <p:cNvSpPr/>
          <p:nvPr/>
        </p:nvSpPr>
        <p:spPr>
          <a:xfrm>
            <a:off x="6487749" y="3271141"/>
            <a:ext cx="113530" cy="146839"/>
          </a:xfrm>
          <a:custGeom>
            <a:avLst/>
            <a:gdLst/>
            <a:ahLst/>
            <a:cxnLst/>
            <a:rect l="l" t="t" r="r" b="b"/>
            <a:pathLst>
              <a:path w="107314" h="113664">
                <a:moveTo>
                  <a:pt x="0" y="34340"/>
                </a:moveTo>
                <a:lnTo>
                  <a:pt x="22431" y="50177"/>
                </a:lnTo>
                <a:lnTo>
                  <a:pt x="44872" y="69892"/>
                </a:lnTo>
                <a:lnTo>
                  <a:pt x="65965" y="91567"/>
                </a:lnTo>
                <a:lnTo>
                  <a:pt x="84353" y="113284"/>
                </a:lnTo>
                <a:lnTo>
                  <a:pt x="86647" y="84926"/>
                </a:lnTo>
                <a:lnTo>
                  <a:pt x="91174" y="55027"/>
                </a:lnTo>
                <a:lnTo>
                  <a:pt x="95482" y="36512"/>
                </a:lnTo>
                <a:lnTo>
                  <a:pt x="59702" y="36512"/>
                </a:lnTo>
                <a:lnTo>
                  <a:pt x="0" y="34340"/>
                </a:lnTo>
                <a:close/>
              </a:path>
              <a:path w="107314" h="113664">
                <a:moveTo>
                  <a:pt x="106959" y="0"/>
                </a:moveTo>
                <a:lnTo>
                  <a:pt x="59702" y="36512"/>
                </a:lnTo>
                <a:lnTo>
                  <a:pt x="95482" y="36512"/>
                </a:lnTo>
                <a:lnTo>
                  <a:pt x="97942" y="25935"/>
                </a:lnTo>
                <a:lnTo>
                  <a:pt x="106959" y="0"/>
                </a:lnTo>
                <a:close/>
              </a:path>
            </a:pathLst>
          </a:custGeom>
          <a:solidFill>
            <a:srgbClr val="55677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2" name="object 72">
            <a:extLst>
              <a:ext uri="{FF2B5EF4-FFF2-40B4-BE49-F238E27FC236}">
                <a16:creationId xmlns:a16="http://schemas.microsoft.com/office/drawing/2014/main" id="{67C8B034-E95A-46AA-B95B-808DD1CC828C}"/>
              </a:ext>
            </a:extLst>
          </p:cNvPr>
          <p:cNvSpPr/>
          <p:nvPr/>
        </p:nvSpPr>
        <p:spPr>
          <a:xfrm>
            <a:off x="5746508" y="2385000"/>
            <a:ext cx="26871" cy="4102"/>
          </a:xfrm>
          <a:custGeom>
            <a:avLst/>
            <a:gdLst/>
            <a:ahLst/>
            <a:cxnLst/>
            <a:rect l="l" t="t" r="r" b="b"/>
            <a:pathLst>
              <a:path w="25400" h="3175">
                <a:moveTo>
                  <a:pt x="0" y="3035"/>
                </a:moveTo>
                <a:lnTo>
                  <a:pt x="8356" y="2197"/>
                </a:lnTo>
                <a:lnTo>
                  <a:pt x="16751" y="1168"/>
                </a:lnTo>
                <a:lnTo>
                  <a:pt x="25171" y="0"/>
                </a:lnTo>
              </a:path>
            </a:pathLst>
          </a:custGeom>
          <a:ln w="12700">
            <a:solidFill>
              <a:srgbClr val="AEBF37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3" name="object 73">
            <a:extLst>
              <a:ext uri="{FF2B5EF4-FFF2-40B4-BE49-F238E27FC236}">
                <a16:creationId xmlns:a16="http://schemas.microsoft.com/office/drawing/2014/main" id="{744CE913-0E3C-468D-B08F-76A152168DC0}"/>
              </a:ext>
            </a:extLst>
          </p:cNvPr>
          <p:cNvSpPr/>
          <p:nvPr/>
        </p:nvSpPr>
        <p:spPr>
          <a:xfrm>
            <a:off x="5824166" y="2309926"/>
            <a:ext cx="781278" cy="130433"/>
          </a:xfrm>
          <a:custGeom>
            <a:avLst/>
            <a:gdLst/>
            <a:ahLst/>
            <a:cxnLst/>
            <a:rect l="l" t="t" r="r" b="b"/>
            <a:pathLst>
              <a:path w="738504" h="100964">
                <a:moveTo>
                  <a:pt x="0" y="50099"/>
                </a:moveTo>
                <a:lnTo>
                  <a:pt x="35320" y="43036"/>
                </a:lnTo>
                <a:lnTo>
                  <a:pt x="71392" y="35359"/>
                </a:lnTo>
                <a:lnTo>
                  <a:pt x="108363" y="27493"/>
                </a:lnTo>
                <a:lnTo>
                  <a:pt x="146382" y="19859"/>
                </a:lnTo>
                <a:lnTo>
                  <a:pt x="185596" y="12882"/>
                </a:lnTo>
                <a:lnTo>
                  <a:pt x="226155" y="6984"/>
                </a:lnTo>
                <a:lnTo>
                  <a:pt x="268205" y="2589"/>
                </a:lnTo>
                <a:lnTo>
                  <a:pt x="311896" y="119"/>
                </a:lnTo>
                <a:lnTo>
                  <a:pt x="357375" y="0"/>
                </a:lnTo>
                <a:lnTo>
                  <a:pt x="404791" y="2652"/>
                </a:lnTo>
                <a:lnTo>
                  <a:pt x="454292" y="8500"/>
                </a:lnTo>
                <a:lnTo>
                  <a:pt x="506027" y="17968"/>
                </a:lnTo>
                <a:lnTo>
                  <a:pt x="560143" y="31477"/>
                </a:lnTo>
                <a:lnTo>
                  <a:pt x="616789" y="49453"/>
                </a:lnTo>
                <a:lnTo>
                  <a:pt x="676113" y="72316"/>
                </a:lnTo>
                <a:lnTo>
                  <a:pt x="738263" y="100492"/>
                </a:lnTo>
              </a:path>
            </a:pathLst>
          </a:custGeom>
          <a:ln w="12700">
            <a:solidFill>
              <a:srgbClr val="AEBF37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4" name="object 74">
            <a:extLst>
              <a:ext uri="{FF2B5EF4-FFF2-40B4-BE49-F238E27FC236}">
                <a16:creationId xmlns:a16="http://schemas.microsoft.com/office/drawing/2014/main" id="{57CD8D67-8F1F-4B7C-A069-0E989BB27378}"/>
              </a:ext>
            </a:extLst>
          </p:cNvPr>
          <p:cNvSpPr/>
          <p:nvPr/>
        </p:nvSpPr>
        <p:spPr>
          <a:xfrm>
            <a:off x="6628502" y="2453940"/>
            <a:ext cx="24184" cy="15587"/>
          </a:xfrm>
          <a:custGeom>
            <a:avLst/>
            <a:gdLst/>
            <a:ahLst/>
            <a:cxnLst/>
            <a:rect l="l" t="t" r="r" b="b"/>
            <a:pathLst>
              <a:path w="22860" h="12064">
                <a:moveTo>
                  <a:pt x="0" y="0"/>
                </a:moveTo>
                <a:lnTo>
                  <a:pt x="7442" y="3797"/>
                </a:lnTo>
                <a:lnTo>
                  <a:pt x="14947" y="7708"/>
                </a:lnTo>
                <a:lnTo>
                  <a:pt x="22517" y="11747"/>
                </a:lnTo>
              </a:path>
            </a:pathLst>
          </a:custGeom>
          <a:ln w="12699">
            <a:solidFill>
              <a:srgbClr val="AEBF37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5" name="object 75">
            <a:extLst>
              <a:ext uri="{FF2B5EF4-FFF2-40B4-BE49-F238E27FC236}">
                <a16:creationId xmlns:a16="http://schemas.microsoft.com/office/drawing/2014/main" id="{A4351523-548C-4DDE-84A2-56EBAD421E12}"/>
              </a:ext>
            </a:extLst>
          </p:cNvPr>
          <p:cNvSpPr/>
          <p:nvPr/>
        </p:nvSpPr>
        <p:spPr>
          <a:xfrm>
            <a:off x="5672774" y="2315303"/>
            <a:ext cx="107028" cy="1418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6" name="object 76">
            <a:extLst>
              <a:ext uri="{FF2B5EF4-FFF2-40B4-BE49-F238E27FC236}">
                <a16:creationId xmlns:a16="http://schemas.microsoft.com/office/drawing/2014/main" id="{BBC0E944-DDA9-42FB-8676-40AD8A40AF5F}"/>
              </a:ext>
            </a:extLst>
          </p:cNvPr>
          <p:cNvSpPr/>
          <p:nvPr/>
        </p:nvSpPr>
        <p:spPr>
          <a:xfrm>
            <a:off x="6595906" y="2388033"/>
            <a:ext cx="122264" cy="127152"/>
          </a:xfrm>
          <a:custGeom>
            <a:avLst/>
            <a:gdLst/>
            <a:ahLst/>
            <a:cxnLst/>
            <a:rect l="l" t="t" r="r" b="b"/>
            <a:pathLst>
              <a:path w="115570" h="98425">
                <a:moveTo>
                  <a:pt x="54140" y="0"/>
                </a:moveTo>
                <a:lnTo>
                  <a:pt x="44881" y="59004"/>
                </a:lnTo>
                <a:lnTo>
                  <a:pt x="0" y="98424"/>
                </a:lnTo>
                <a:lnTo>
                  <a:pt x="27188" y="94531"/>
                </a:lnTo>
                <a:lnTo>
                  <a:pt x="57042" y="93443"/>
                </a:lnTo>
                <a:lnTo>
                  <a:pt x="111991" y="93443"/>
                </a:lnTo>
                <a:lnTo>
                  <a:pt x="97724" y="75671"/>
                </a:lnTo>
                <a:lnTo>
                  <a:pt x="80473" y="50836"/>
                </a:lnTo>
                <a:lnTo>
                  <a:pt x="65404" y="25046"/>
                </a:lnTo>
                <a:lnTo>
                  <a:pt x="54140" y="0"/>
                </a:lnTo>
                <a:close/>
              </a:path>
              <a:path w="115570" h="98425">
                <a:moveTo>
                  <a:pt x="111991" y="93443"/>
                </a:moveTo>
                <a:lnTo>
                  <a:pt x="57042" y="93443"/>
                </a:lnTo>
                <a:lnTo>
                  <a:pt x="87257" y="94703"/>
                </a:lnTo>
                <a:lnTo>
                  <a:pt x="115531" y="97853"/>
                </a:lnTo>
                <a:lnTo>
                  <a:pt x="111991" y="93443"/>
                </a:lnTo>
                <a:close/>
              </a:path>
            </a:pathLst>
          </a:custGeom>
          <a:solidFill>
            <a:srgbClr val="AEBF3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7" name="object 77">
            <a:extLst>
              <a:ext uri="{FF2B5EF4-FFF2-40B4-BE49-F238E27FC236}">
                <a16:creationId xmlns:a16="http://schemas.microsoft.com/office/drawing/2014/main" id="{F972E026-2CAE-4CE7-B423-ED615486F8F3}"/>
              </a:ext>
            </a:extLst>
          </p:cNvPr>
          <p:cNvSpPr/>
          <p:nvPr/>
        </p:nvSpPr>
        <p:spPr>
          <a:xfrm>
            <a:off x="5746508" y="2024480"/>
            <a:ext cx="26871" cy="4102"/>
          </a:xfrm>
          <a:custGeom>
            <a:avLst/>
            <a:gdLst/>
            <a:ahLst/>
            <a:cxnLst/>
            <a:rect l="l" t="t" r="r" b="b"/>
            <a:pathLst>
              <a:path w="25400" h="3175">
                <a:moveTo>
                  <a:pt x="0" y="3035"/>
                </a:moveTo>
                <a:lnTo>
                  <a:pt x="8356" y="2197"/>
                </a:lnTo>
                <a:lnTo>
                  <a:pt x="16751" y="1168"/>
                </a:lnTo>
                <a:lnTo>
                  <a:pt x="25171" y="0"/>
                </a:lnTo>
              </a:path>
            </a:pathLst>
          </a:custGeom>
          <a:ln w="12700">
            <a:solidFill>
              <a:srgbClr val="672A7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8" name="object 78">
            <a:extLst>
              <a:ext uri="{FF2B5EF4-FFF2-40B4-BE49-F238E27FC236}">
                <a16:creationId xmlns:a16="http://schemas.microsoft.com/office/drawing/2014/main" id="{7A4DAE47-9FF7-4F26-AD04-61183ACD303F}"/>
              </a:ext>
            </a:extLst>
          </p:cNvPr>
          <p:cNvSpPr/>
          <p:nvPr/>
        </p:nvSpPr>
        <p:spPr>
          <a:xfrm>
            <a:off x="5824166" y="1949406"/>
            <a:ext cx="781278" cy="130433"/>
          </a:xfrm>
          <a:custGeom>
            <a:avLst/>
            <a:gdLst/>
            <a:ahLst/>
            <a:cxnLst/>
            <a:rect l="l" t="t" r="r" b="b"/>
            <a:pathLst>
              <a:path w="738504" h="100964">
                <a:moveTo>
                  <a:pt x="0" y="50099"/>
                </a:moveTo>
                <a:lnTo>
                  <a:pt x="35320" y="43036"/>
                </a:lnTo>
                <a:lnTo>
                  <a:pt x="71392" y="35359"/>
                </a:lnTo>
                <a:lnTo>
                  <a:pt x="108363" y="27493"/>
                </a:lnTo>
                <a:lnTo>
                  <a:pt x="146382" y="19859"/>
                </a:lnTo>
                <a:lnTo>
                  <a:pt x="185596" y="12882"/>
                </a:lnTo>
                <a:lnTo>
                  <a:pt x="226155" y="6984"/>
                </a:lnTo>
                <a:lnTo>
                  <a:pt x="268205" y="2589"/>
                </a:lnTo>
                <a:lnTo>
                  <a:pt x="311896" y="119"/>
                </a:lnTo>
                <a:lnTo>
                  <a:pt x="357375" y="0"/>
                </a:lnTo>
                <a:lnTo>
                  <a:pt x="404791" y="2652"/>
                </a:lnTo>
                <a:lnTo>
                  <a:pt x="454292" y="8500"/>
                </a:lnTo>
                <a:lnTo>
                  <a:pt x="506027" y="17968"/>
                </a:lnTo>
                <a:lnTo>
                  <a:pt x="560143" y="31477"/>
                </a:lnTo>
                <a:lnTo>
                  <a:pt x="616789" y="49453"/>
                </a:lnTo>
                <a:lnTo>
                  <a:pt x="676113" y="72316"/>
                </a:lnTo>
                <a:lnTo>
                  <a:pt x="738263" y="100492"/>
                </a:lnTo>
              </a:path>
            </a:pathLst>
          </a:custGeom>
          <a:ln w="12700">
            <a:solidFill>
              <a:srgbClr val="672A7A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9" name="object 79">
            <a:extLst>
              <a:ext uri="{FF2B5EF4-FFF2-40B4-BE49-F238E27FC236}">
                <a16:creationId xmlns:a16="http://schemas.microsoft.com/office/drawing/2014/main" id="{09DBCC17-AA6C-494B-913C-13203F5D09D4}"/>
              </a:ext>
            </a:extLst>
          </p:cNvPr>
          <p:cNvSpPr/>
          <p:nvPr/>
        </p:nvSpPr>
        <p:spPr>
          <a:xfrm>
            <a:off x="6628502" y="2093419"/>
            <a:ext cx="24184" cy="15587"/>
          </a:xfrm>
          <a:custGeom>
            <a:avLst/>
            <a:gdLst/>
            <a:ahLst/>
            <a:cxnLst/>
            <a:rect l="l" t="t" r="r" b="b"/>
            <a:pathLst>
              <a:path w="22860" h="12064">
                <a:moveTo>
                  <a:pt x="0" y="0"/>
                </a:moveTo>
                <a:lnTo>
                  <a:pt x="7442" y="3797"/>
                </a:lnTo>
                <a:lnTo>
                  <a:pt x="14947" y="7708"/>
                </a:lnTo>
                <a:lnTo>
                  <a:pt x="22517" y="11747"/>
                </a:lnTo>
              </a:path>
            </a:pathLst>
          </a:custGeom>
          <a:ln w="12699">
            <a:solidFill>
              <a:srgbClr val="672A7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0" name="object 80">
            <a:extLst>
              <a:ext uri="{FF2B5EF4-FFF2-40B4-BE49-F238E27FC236}">
                <a16:creationId xmlns:a16="http://schemas.microsoft.com/office/drawing/2014/main" id="{B81D98FE-DFAB-453F-9211-8F907EB0FD25}"/>
              </a:ext>
            </a:extLst>
          </p:cNvPr>
          <p:cNvSpPr/>
          <p:nvPr/>
        </p:nvSpPr>
        <p:spPr>
          <a:xfrm>
            <a:off x="5672774" y="1954782"/>
            <a:ext cx="107028" cy="1418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1" name="object 81">
            <a:extLst>
              <a:ext uri="{FF2B5EF4-FFF2-40B4-BE49-F238E27FC236}">
                <a16:creationId xmlns:a16="http://schemas.microsoft.com/office/drawing/2014/main" id="{15D17DB3-181C-4ECB-95B3-E188AFEB8B91}"/>
              </a:ext>
            </a:extLst>
          </p:cNvPr>
          <p:cNvSpPr/>
          <p:nvPr/>
        </p:nvSpPr>
        <p:spPr>
          <a:xfrm>
            <a:off x="6595906" y="2027514"/>
            <a:ext cx="122264" cy="127152"/>
          </a:xfrm>
          <a:custGeom>
            <a:avLst/>
            <a:gdLst/>
            <a:ahLst/>
            <a:cxnLst/>
            <a:rect l="l" t="t" r="r" b="b"/>
            <a:pathLst>
              <a:path w="115570" h="98425">
                <a:moveTo>
                  <a:pt x="54140" y="0"/>
                </a:moveTo>
                <a:lnTo>
                  <a:pt x="44881" y="59004"/>
                </a:lnTo>
                <a:lnTo>
                  <a:pt x="0" y="98424"/>
                </a:lnTo>
                <a:lnTo>
                  <a:pt x="27188" y="94531"/>
                </a:lnTo>
                <a:lnTo>
                  <a:pt x="57042" y="93443"/>
                </a:lnTo>
                <a:lnTo>
                  <a:pt x="111991" y="93443"/>
                </a:lnTo>
                <a:lnTo>
                  <a:pt x="97724" y="75671"/>
                </a:lnTo>
                <a:lnTo>
                  <a:pt x="80473" y="50836"/>
                </a:lnTo>
                <a:lnTo>
                  <a:pt x="65404" y="25046"/>
                </a:lnTo>
                <a:lnTo>
                  <a:pt x="54140" y="0"/>
                </a:lnTo>
                <a:close/>
              </a:path>
              <a:path w="115570" h="98425">
                <a:moveTo>
                  <a:pt x="111991" y="93443"/>
                </a:moveTo>
                <a:lnTo>
                  <a:pt x="57042" y="93443"/>
                </a:lnTo>
                <a:lnTo>
                  <a:pt x="87257" y="94703"/>
                </a:lnTo>
                <a:lnTo>
                  <a:pt x="115531" y="97853"/>
                </a:lnTo>
                <a:lnTo>
                  <a:pt x="111991" y="93443"/>
                </a:lnTo>
                <a:close/>
              </a:path>
            </a:pathLst>
          </a:custGeom>
          <a:solidFill>
            <a:srgbClr val="672A7A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262" name="Picture 2" descr="Image result for microsoft azure logo">
            <a:extLst>
              <a:ext uri="{FF2B5EF4-FFF2-40B4-BE49-F238E27FC236}">
                <a16:creationId xmlns:a16="http://schemas.microsoft.com/office/drawing/2014/main" id="{B9524BF7-9A83-4873-AA28-E40F93B76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15" b="16229"/>
          <a:stretch/>
        </p:blipFill>
        <p:spPr bwMode="auto">
          <a:xfrm>
            <a:off x="6675310" y="1595316"/>
            <a:ext cx="473483" cy="2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" name="Picture 262" descr="A close up of a logo&#10;&#10;Description automatically generated">
            <a:extLst>
              <a:ext uri="{FF2B5EF4-FFF2-40B4-BE49-F238E27FC236}">
                <a16:creationId xmlns:a16="http://schemas.microsoft.com/office/drawing/2014/main" id="{58194DB3-63BA-431D-981B-5E512B2EE33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59" b="16514"/>
          <a:stretch/>
        </p:blipFill>
        <p:spPr>
          <a:xfrm>
            <a:off x="6894527" y="3754841"/>
            <a:ext cx="375816" cy="318927"/>
          </a:xfrm>
          <a:prstGeom prst="rect">
            <a:avLst/>
          </a:prstGeom>
        </p:spPr>
      </p:pic>
      <p:pic>
        <p:nvPicPr>
          <p:cNvPr id="264" name="Picture 263" descr="A close up of a logo&#10;&#10;Description automatically generated">
            <a:extLst>
              <a:ext uri="{FF2B5EF4-FFF2-40B4-BE49-F238E27FC236}">
                <a16:creationId xmlns:a16="http://schemas.microsoft.com/office/drawing/2014/main" id="{7D1C97C7-EE5A-4273-AF4B-7D6B05F2EC9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59" b="16514"/>
          <a:stretch/>
        </p:blipFill>
        <p:spPr>
          <a:xfrm>
            <a:off x="3524508" y="1136639"/>
            <a:ext cx="598864" cy="318927"/>
          </a:xfrm>
          <a:prstGeom prst="rect">
            <a:avLst/>
          </a:prstGeom>
        </p:spPr>
      </p:pic>
      <p:pic>
        <p:nvPicPr>
          <p:cNvPr id="265" name="Picture 4" descr="Image result for amazon web services cloud  logo">
            <a:extLst>
              <a:ext uri="{FF2B5EF4-FFF2-40B4-BE49-F238E27FC236}">
                <a16:creationId xmlns:a16="http://schemas.microsoft.com/office/drawing/2014/main" id="{0FCB6E41-4AD0-485A-9435-BE0CFF3CF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086" y="1081674"/>
            <a:ext cx="662277" cy="41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" name="Picture 6" descr="Image result for aws vmware  logo">
            <a:extLst>
              <a:ext uri="{FF2B5EF4-FFF2-40B4-BE49-F238E27FC236}">
                <a16:creationId xmlns:a16="http://schemas.microsoft.com/office/drawing/2014/main" id="{EB56C274-9920-4FE9-9C84-7F033E26D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114" y="1057259"/>
            <a:ext cx="652778" cy="4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Picture 8" descr="Image result for sap  logo">
            <a:extLst>
              <a:ext uri="{FF2B5EF4-FFF2-40B4-BE49-F238E27FC236}">
                <a16:creationId xmlns:a16="http://schemas.microsoft.com/office/drawing/2014/main" id="{3653234F-23A3-4A91-8566-3C6F972D9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244" y="4312402"/>
            <a:ext cx="610427" cy="36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" name="Content Placeholder 2">
            <a:extLst>
              <a:ext uri="{FF2B5EF4-FFF2-40B4-BE49-F238E27FC236}">
                <a16:creationId xmlns:a16="http://schemas.microsoft.com/office/drawing/2014/main" id="{1A2E1C18-577B-4CA1-AC05-6F5C55FF681A}"/>
              </a:ext>
            </a:extLst>
          </p:cNvPr>
          <p:cNvSpPr txBox="1">
            <a:spLocks/>
          </p:cNvSpPr>
          <p:nvPr/>
        </p:nvSpPr>
        <p:spPr>
          <a:xfrm>
            <a:off x="7373896" y="810076"/>
            <a:ext cx="1446255" cy="3658553"/>
          </a:xfrm>
          <a:prstGeom prst="rect">
            <a:avLst/>
          </a:prstGeom>
        </p:spPr>
        <p:txBody>
          <a:bodyPr/>
          <a:lstStyle>
            <a:lvl1pPr marL="226772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 indent="-285714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57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2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000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1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14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  <a:defRPr sz="11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286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29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2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b="1" dirty="0"/>
              <a:t>Business Benefits of Sify’s Cloud Investment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00" dirty="0"/>
              <a:t>Best of breed performance with Hybrid Cloud configuration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00" dirty="0"/>
              <a:t>Efficient integrations with extended ecosystems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900" dirty="0"/>
              <a:t>Compliance with data sovereignty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900" dirty="0"/>
              <a:t>Business continuity with resilience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900" dirty="0"/>
              <a:t>Simplicity with self service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900" dirty="0"/>
              <a:t>Operational efficiency with reduced IT administration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900" dirty="0"/>
              <a:t>Cost reduction with On-demand bursting to public clouds.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4F860A3-8FCE-453C-A0F7-37DB96B39B11}"/>
              </a:ext>
            </a:extLst>
          </p:cNvPr>
          <p:cNvSpPr txBox="1"/>
          <p:nvPr/>
        </p:nvSpPr>
        <p:spPr>
          <a:xfrm>
            <a:off x="5817354" y="1755701"/>
            <a:ext cx="7777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Hybrid Cloud</a:t>
            </a:r>
            <a:endParaRPr lang="en-IN" sz="800"/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E36AE105-C0EF-4E81-9F00-31ACFC14E493}"/>
              </a:ext>
            </a:extLst>
          </p:cNvPr>
          <p:cNvSpPr txBox="1"/>
          <p:nvPr/>
        </p:nvSpPr>
        <p:spPr>
          <a:xfrm>
            <a:off x="5817354" y="2123800"/>
            <a:ext cx="7777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Hybrid Cloud</a:t>
            </a:r>
            <a:endParaRPr lang="en-IN" sz="800"/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3CFD9F88-68D9-485F-8B90-00A5392A7152}"/>
              </a:ext>
            </a:extLst>
          </p:cNvPr>
          <p:cNvSpPr txBox="1"/>
          <p:nvPr/>
        </p:nvSpPr>
        <p:spPr>
          <a:xfrm rot="2402943">
            <a:off x="6113527" y="2723526"/>
            <a:ext cx="4860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Far DR</a:t>
            </a:r>
            <a:endParaRPr lang="en-IN" sz="800"/>
          </a:p>
        </p:txBody>
      </p:sp>
    </p:spTree>
    <p:extLst>
      <p:ext uri="{BB962C8B-B14F-4D97-AF65-F5344CB8AC3E}">
        <p14:creationId xmlns:p14="http://schemas.microsoft.com/office/powerpoint/2010/main" val="363377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327BA4CB-8457-4501-9B73-772FD17A8DC1}"/>
              </a:ext>
            </a:extLst>
          </p:cNvPr>
          <p:cNvSpPr/>
          <p:nvPr/>
        </p:nvSpPr>
        <p:spPr>
          <a:xfrm rot="5400000">
            <a:off x="6252187" y="3071576"/>
            <a:ext cx="1800000" cy="1620000"/>
          </a:xfrm>
          <a:prstGeom prst="homePlate">
            <a:avLst>
              <a:gd name="adj" fmla="val 16703"/>
            </a:avLst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E99CDA6-CBB2-43E6-A89F-CFCD51E37445}"/>
              </a:ext>
            </a:extLst>
          </p:cNvPr>
          <p:cNvSpPr/>
          <p:nvPr/>
        </p:nvSpPr>
        <p:spPr>
          <a:xfrm rot="5400000">
            <a:off x="190759" y="1123112"/>
            <a:ext cx="1887462" cy="1620000"/>
          </a:xfrm>
          <a:prstGeom prst="homePlate">
            <a:avLst>
              <a:gd name="adj" fmla="val 16703"/>
            </a:avLst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3F587B6B-9FF2-4BE6-BFD5-7CD0B02C37EB}"/>
              </a:ext>
            </a:extLst>
          </p:cNvPr>
          <p:cNvSpPr/>
          <p:nvPr/>
        </p:nvSpPr>
        <p:spPr>
          <a:xfrm rot="5400000">
            <a:off x="3628587" y="1123112"/>
            <a:ext cx="1887462" cy="1620000"/>
          </a:xfrm>
          <a:prstGeom prst="homePlate">
            <a:avLst>
              <a:gd name="adj" fmla="val 16703"/>
            </a:avLst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83CA51A3-5161-4CB3-9C50-29EE7CDB08EB}"/>
              </a:ext>
            </a:extLst>
          </p:cNvPr>
          <p:cNvSpPr/>
          <p:nvPr/>
        </p:nvSpPr>
        <p:spPr>
          <a:xfrm rot="5400000">
            <a:off x="5347501" y="1123112"/>
            <a:ext cx="1887462" cy="1620000"/>
          </a:xfrm>
          <a:prstGeom prst="homePlate">
            <a:avLst>
              <a:gd name="adj" fmla="val 16703"/>
            </a:avLst>
          </a:prstGeom>
          <a:solidFill>
            <a:srgbClr val="DCE6F2">
              <a:alpha val="30196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1AE0BA19-0123-4E59-9378-E6778B916F21}"/>
              </a:ext>
            </a:extLst>
          </p:cNvPr>
          <p:cNvSpPr/>
          <p:nvPr/>
        </p:nvSpPr>
        <p:spPr>
          <a:xfrm rot="5400000">
            <a:off x="1909673" y="1123112"/>
            <a:ext cx="1887462" cy="1620000"/>
          </a:xfrm>
          <a:prstGeom prst="homePlate">
            <a:avLst>
              <a:gd name="adj" fmla="val 16703"/>
            </a:avLst>
          </a:prstGeom>
          <a:solidFill>
            <a:srgbClr val="DCE6F2">
              <a:alpha val="30196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Arrow: Pentagon 98">
            <a:extLst>
              <a:ext uri="{FF2B5EF4-FFF2-40B4-BE49-F238E27FC236}">
                <a16:creationId xmlns:a16="http://schemas.microsoft.com/office/drawing/2014/main" id="{8FBC8475-FC30-4A35-BED2-88E9391AD054}"/>
              </a:ext>
            </a:extLst>
          </p:cNvPr>
          <p:cNvSpPr/>
          <p:nvPr/>
        </p:nvSpPr>
        <p:spPr>
          <a:xfrm rot="5400000">
            <a:off x="7066415" y="1123112"/>
            <a:ext cx="1887462" cy="1620000"/>
          </a:xfrm>
          <a:prstGeom prst="homePlate">
            <a:avLst>
              <a:gd name="adj" fmla="val 16703"/>
            </a:avLst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448A1-0A00-43B4-B178-D652125EC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Highlights for INDUSIND Bank  </a:t>
            </a:r>
            <a:endParaRPr lang="en-IN" dirty="0"/>
          </a:p>
        </p:txBody>
      </p:sp>
      <p:sp>
        <p:nvSpPr>
          <p:cNvPr id="65" name="Arrow: Pentagon 64">
            <a:extLst>
              <a:ext uri="{FF2B5EF4-FFF2-40B4-BE49-F238E27FC236}">
                <a16:creationId xmlns:a16="http://schemas.microsoft.com/office/drawing/2014/main" id="{80D44A66-A288-413F-85A4-C97CD78485F5}"/>
              </a:ext>
            </a:extLst>
          </p:cNvPr>
          <p:cNvSpPr/>
          <p:nvPr/>
        </p:nvSpPr>
        <p:spPr>
          <a:xfrm rot="5400000">
            <a:off x="3672000" y="2210308"/>
            <a:ext cx="1800000" cy="3342536"/>
          </a:xfrm>
          <a:prstGeom prst="homePlate">
            <a:avLst>
              <a:gd name="adj" fmla="val 16703"/>
            </a:avLst>
          </a:prstGeom>
          <a:solidFill>
            <a:srgbClr val="DCE6F2">
              <a:alpha val="30196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247537D-5E7D-4D0C-8321-01D3E9E56F9A}"/>
              </a:ext>
            </a:extLst>
          </p:cNvPr>
          <p:cNvSpPr txBox="1"/>
          <p:nvPr/>
        </p:nvSpPr>
        <p:spPr>
          <a:xfrm>
            <a:off x="378193" y="1453341"/>
            <a:ext cx="15125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Location</a:t>
            </a:r>
            <a:endParaRPr kumimoji="0" lang="en-IN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E424903-F2C8-4B5F-9814-4BD6475528F6}"/>
              </a:ext>
            </a:extLst>
          </p:cNvPr>
          <p:cNvSpPr txBox="1"/>
          <p:nvPr/>
        </p:nvSpPr>
        <p:spPr>
          <a:xfrm>
            <a:off x="372998" y="1663994"/>
            <a:ext cx="15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Close proximity and low latency to Navi Mumbai DC hub (future ready location as all data center development is concentrated in this area)</a:t>
            </a:r>
          </a:p>
        </p:txBody>
      </p:sp>
      <p:pic>
        <p:nvPicPr>
          <p:cNvPr id="73" name="Picture 72" descr="Shape&#10;&#10;Description automatically generated with low confidence">
            <a:extLst>
              <a:ext uri="{FF2B5EF4-FFF2-40B4-BE49-F238E27FC236}">
                <a16:creationId xmlns:a16="http://schemas.microsoft.com/office/drawing/2014/main" id="{A40C40D9-EE32-4F2C-9FCA-30F107B5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6" y="1128538"/>
            <a:ext cx="288000" cy="2880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496A33D9-4DF3-469D-A029-747A7B00EB7D}"/>
              </a:ext>
            </a:extLst>
          </p:cNvPr>
          <p:cNvSpPr txBox="1"/>
          <p:nvPr/>
        </p:nvSpPr>
        <p:spPr>
          <a:xfrm>
            <a:off x="2117067" y="1453342"/>
            <a:ext cx="1472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Reliable Network Access</a:t>
            </a:r>
            <a:endParaRPr kumimoji="0" lang="en-IN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7781E19-605B-4A72-854F-A5146D83E17E}"/>
              </a:ext>
            </a:extLst>
          </p:cNvPr>
          <p:cNvSpPr txBox="1"/>
          <p:nvPr/>
        </p:nvSpPr>
        <p:spPr>
          <a:xfrm>
            <a:off x="2117067" y="1832927"/>
            <a:ext cx="1495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Reliable network access at the Rabale site with multiple terrestrial fiber paths/OPGW routes from central Mumbai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F49B266-AE8E-4C1E-BE16-E3F0042EAA5B}"/>
              </a:ext>
            </a:extLst>
          </p:cNvPr>
          <p:cNvSpPr txBox="1"/>
          <p:nvPr/>
        </p:nvSpPr>
        <p:spPr>
          <a:xfrm>
            <a:off x="3848523" y="1453341"/>
            <a:ext cx="1447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Campus Site</a:t>
            </a:r>
            <a:endParaRPr kumimoji="0" lang="en-IN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16C0984-76B5-4AB1-BC5A-43C025B8D9B8}"/>
              </a:ext>
            </a:extLst>
          </p:cNvPr>
          <p:cNvSpPr txBox="1"/>
          <p:nvPr/>
        </p:nvSpPr>
        <p:spPr>
          <a:xfrm>
            <a:off x="5558053" y="1453341"/>
            <a:ext cx="1466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MMR</a:t>
            </a:r>
            <a:endParaRPr kumimoji="0" lang="en-IN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4D5D14E-781C-45F6-8C6D-9938F792227E}"/>
              </a:ext>
            </a:extLst>
          </p:cNvPr>
          <p:cNvSpPr txBox="1"/>
          <p:nvPr/>
        </p:nvSpPr>
        <p:spPr>
          <a:xfrm>
            <a:off x="5558050" y="1663994"/>
            <a:ext cx="1542546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1" marR="0" lvl="0" indent="-92071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Highly resilient MMR for guaranteed telco availability</a:t>
            </a:r>
          </a:p>
          <a:p>
            <a:pPr marL="92071" marR="0" lvl="0" indent="-92071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Multiple building entries provide high reliability within the campus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1EF25C1-25B2-4CF1-AD8B-E0A0509990AF}"/>
              </a:ext>
            </a:extLst>
          </p:cNvPr>
          <p:cNvSpPr txBox="1"/>
          <p:nvPr/>
        </p:nvSpPr>
        <p:spPr>
          <a:xfrm>
            <a:off x="7285661" y="1453342"/>
            <a:ext cx="14489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Cloud Adjacency</a:t>
            </a:r>
            <a:endParaRPr kumimoji="0" lang="en-IN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73C403D-C414-4463-B8F6-42C014BC356E}"/>
              </a:ext>
            </a:extLst>
          </p:cNvPr>
          <p:cNvSpPr txBox="1"/>
          <p:nvPr/>
        </p:nvSpPr>
        <p:spPr>
          <a:xfrm>
            <a:off x="7257203" y="1663994"/>
            <a:ext cx="1505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5" marR="0" lvl="0" indent="-128585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Sub milli second latency to 3 out of 4 hyperscalers – AWS/Oracle and GCP*</a:t>
            </a:r>
          </a:p>
          <a:p>
            <a:pPr marL="128585" marR="0" lvl="0" indent="-128585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Extend workloads directly for hybrid IT via cross connects</a:t>
            </a:r>
          </a:p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582710-EE22-4265-854B-346C55B42E97}"/>
              </a:ext>
            </a:extLst>
          </p:cNvPr>
          <p:cNvSpPr txBox="1"/>
          <p:nvPr/>
        </p:nvSpPr>
        <p:spPr>
          <a:xfrm>
            <a:off x="2926841" y="3436781"/>
            <a:ext cx="3170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Easy Access to Internet Exchanges</a:t>
            </a:r>
            <a:endParaRPr kumimoji="0" lang="en-IN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36825CC-65FB-4DD4-BA56-1A96BF83DB42}"/>
              </a:ext>
            </a:extLst>
          </p:cNvPr>
          <p:cNvSpPr txBox="1"/>
          <p:nvPr/>
        </p:nvSpPr>
        <p:spPr>
          <a:xfrm>
            <a:off x="6399240" y="3348583"/>
            <a:ext cx="1477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Leverage Common Infrastructure </a:t>
            </a:r>
            <a:endParaRPr kumimoji="0" lang="en-IN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CF6ABC6-8C93-4DC4-92B6-9702CBE2EEC4}"/>
              </a:ext>
            </a:extLst>
          </p:cNvPr>
          <p:cNvSpPr txBox="1"/>
          <p:nvPr/>
        </p:nvSpPr>
        <p:spPr>
          <a:xfrm>
            <a:off x="6399242" y="3702524"/>
            <a:ext cx="161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5" marR="0" lvl="0" indent="-128585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Remote hands for network related troubleshooting</a:t>
            </a:r>
          </a:p>
          <a:p>
            <a:pPr marL="128585" marR="0" lvl="0" indent="-128585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Leverage common network timing (PTP) setup </a:t>
            </a:r>
            <a:endParaRPr kumimoji="0" lang="en-IN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894216F-A7FB-4D1D-96DB-B03DBF0E29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6283" y="3106802"/>
            <a:ext cx="288000" cy="28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9F7342-934D-4FA5-9F45-689B7864195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1690" y="1128538"/>
            <a:ext cx="288000" cy="288000"/>
          </a:xfrm>
          <a:prstGeom prst="rect">
            <a:avLst/>
          </a:prstGeom>
        </p:spPr>
      </p:pic>
      <p:pic>
        <p:nvPicPr>
          <p:cNvPr id="37" name="Picture 36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5C9937A-FD13-4BA3-B297-0F262796B1A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36" y="1128538"/>
            <a:ext cx="288000" cy="288000"/>
          </a:xfrm>
          <a:prstGeom prst="rect">
            <a:avLst/>
          </a:prstGeom>
        </p:spPr>
      </p:pic>
      <p:pic>
        <p:nvPicPr>
          <p:cNvPr id="40" name="Picture 39" descr="Shape&#10;&#10;Description automatically generated with low confidence">
            <a:extLst>
              <a:ext uri="{FF2B5EF4-FFF2-40B4-BE49-F238E27FC236}">
                <a16:creationId xmlns:a16="http://schemas.microsoft.com/office/drawing/2014/main" id="{F555E8C5-FAE5-4A15-A046-0FC1686857C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76" y="1128538"/>
            <a:ext cx="288000" cy="288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B014FE-BDFA-43E5-946A-7CB370D8C45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5015" y="3121012"/>
            <a:ext cx="288000" cy="288000"/>
          </a:xfrm>
          <a:prstGeom prst="rect">
            <a:avLst/>
          </a:prstGeom>
        </p:spPr>
      </p:pic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0CF8FCCF-CFF4-4D8C-AAC5-B71F5557A2AE}"/>
              </a:ext>
            </a:extLst>
          </p:cNvPr>
          <p:cNvSpPr/>
          <p:nvPr/>
        </p:nvSpPr>
        <p:spPr>
          <a:xfrm rot="5400000">
            <a:off x="1090498" y="3071576"/>
            <a:ext cx="1800000" cy="1620000"/>
          </a:xfrm>
          <a:prstGeom prst="homePlate">
            <a:avLst>
              <a:gd name="adj" fmla="val 16703"/>
            </a:avLst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86892C-9A08-48DD-B4F7-BE885FED64D8}"/>
              </a:ext>
            </a:extLst>
          </p:cNvPr>
          <p:cNvSpPr txBox="1"/>
          <p:nvPr/>
        </p:nvSpPr>
        <p:spPr>
          <a:xfrm>
            <a:off x="3833124" y="1663994"/>
            <a:ext cx="151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1" marR="0" lvl="0" indent="-92071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Access all tenants including Hyperscaler clouds and other financial market participants via cross connects</a:t>
            </a:r>
          </a:p>
          <a:p>
            <a:pPr marL="92071" marR="0" lvl="0" indent="-92071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Lower TCO as expensive network bandwidth not required</a:t>
            </a:r>
            <a:endParaRPr kumimoji="0" lang="en-IN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5C7293A-D5A6-4EFA-B6EB-9F358F237E75}"/>
              </a:ext>
            </a:extLst>
          </p:cNvPr>
          <p:cNvSpPr txBox="1"/>
          <p:nvPr/>
        </p:nvSpPr>
        <p:spPr>
          <a:xfrm>
            <a:off x="2975161" y="3702524"/>
            <a:ext cx="3122315" cy="636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1" marR="0" lvl="0" indent="-92071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All leading Internet exchanges present in campus </a:t>
            </a:r>
          </a:p>
          <a:p>
            <a:pPr marL="92071" marR="0" lvl="0" indent="-92071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Lower cost and improved user experience for mobile/internet users by accessing Internet exchanges for content distribution</a:t>
            </a:r>
          </a:p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IN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527AF4-DA97-4B65-9B08-2E7EDAA59D8B}"/>
              </a:ext>
            </a:extLst>
          </p:cNvPr>
          <p:cNvSpPr txBox="1"/>
          <p:nvPr/>
        </p:nvSpPr>
        <p:spPr>
          <a:xfrm>
            <a:off x="1240633" y="3426076"/>
            <a:ext cx="1472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Telco Availability</a:t>
            </a:r>
            <a:endParaRPr kumimoji="0" lang="en-IN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AC47AC-FE50-488F-822D-51A3FC425628}"/>
              </a:ext>
            </a:extLst>
          </p:cNvPr>
          <p:cNvSpPr txBox="1"/>
          <p:nvPr/>
        </p:nvSpPr>
        <p:spPr>
          <a:xfrm>
            <a:off x="1189232" y="3649359"/>
            <a:ext cx="1565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1" marR="0" lvl="0" indent="-92071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All telco’s already available on site with large capacities provisioned </a:t>
            </a:r>
          </a:p>
          <a:p>
            <a:pPr marL="92071" marR="0" lvl="0" indent="-92071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Hassle free migration and long-term telco engagements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31A9A07-5A87-4438-AE2A-7A9B36675E9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9543" y="1128538"/>
            <a:ext cx="288000" cy="28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F1BA898-6161-4793-8F93-C769C7C3A89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4361" y="313136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8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31FFC-54AB-46B9-B1A8-D01ED1E56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OPERATION SUSTAINABILITY</a:t>
            </a:r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E4DEA0-74CA-4F54-8FE2-0C6918EFD2E3}"/>
              </a:ext>
            </a:extLst>
          </p:cNvPr>
          <p:cNvGrpSpPr/>
          <p:nvPr/>
        </p:nvGrpSpPr>
        <p:grpSpPr>
          <a:xfrm>
            <a:off x="572357" y="987424"/>
            <a:ext cx="3571898" cy="3744912"/>
            <a:chOff x="572357" y="987424"/>
            <a:chExt cx="3571898" cy="374491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20F4C2F-60E5-48D0-861A-4D50307E0EB5}"/>
                </a:ext>
              </a:extLst>
            </p:cNvPr>
            <p:cNvSpPr/>
            <p:nvPr/>
          </p:nvSpPr>
          <p:spPr>
            <a:xfrm>
              <a:off x="1590348" y="2195532"/>
              <a:ext cx="1535558" cy="1328320"/>
            </a:xfrm>
            <a:custGeom>
              <a:avLst/>
              <a:gdLst>
                <a:gd name="connsiteX0" fmla="*/ 0 w 1535558"/>
                <a:gd name="connsiteY0" fmla="*/ 664160 h 1328320"/>
                <a:gd name="connsiteX1" fmla="*/ 379501 w 1535558"/>
                <a:gd name="connsiteY1" fmla="*/ 0 h 1328320"/>
                <a:gd name="connsiteX2" fmla="*/ 1156057 w 1535558"/>
                <a:gd name="connsiteY2" fmla="*/ 0 h 1328320"/>
                <a:gd name="connsiteX3" fmla="*/ 1535558 w 1535558"/>
                <a:gd name="connsiteY3" fmla="*/ 664160 h 1328320"/>
                <a:gd name="connsiteX4" fmla="*/ 1156057 w 1535558"/>
                <a:gd name="connsiteY4" fmla="*/ 1328320 h 1328320"/>
                <a:gd name="connsiteX5" fmla="*/ 379501 w 1535558"/>
                <a:gd name="connsiteY5" fmla="*/ 1328320 h 1328320"/>
                <a:gd name="connsiteX6" fmla="*/ 0 w 1535558"/>
                <a:gd name="connsiteY6" fmla="*/ 664160 h 132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5558" h="1328320">
                  <a:moveTo>
                    <a:pt x="0" y="664160"/>
                  </a:moveTo>
                  <a:lnTo>
                    <a:pt x="379501" y="0"/>
                  </a:lnTo>
                  <a:lnTo>
                    <a:pt x="1156057" y="0"/>
                  </a:lnTo>
                  <a:lnTo>
                    <a:pt x="1535558" y="664160"/>
                  </a:lnTo>
                  <a:lnTo>
                    <a:pt x="1156057" y="1328320"/>
                  </a:lnTo>
                  <a:lnTo>
                    <a:pt x="379501" y="1328320"/>
                  </a:lnTo>
                  <a:lnTo>
                    <a:pt x="0" y="66416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434" tIns="234091" rIns="268434" bIns="23409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ts val="15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100" kern="1200" dirty="0"/>
                <a:t>Operation Sustainability</a:t>
              </a:r>
              <a:endParaRPr lang="en-IN" sz="1100" kern="1200" dirty="0"/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0E268EF9-126B-436B-99D6-F8491ACB7912}"/>
                </a:ext>
              </a:extLst>
            </p:cNvPr>
            <p:cNvSpPr/>
            <p:nvPr/>
          </p:nvSpPr>
          <p:spPr>
            <a:xfrm>
              <a:off x="2551903" y="1560021"/>
              <a:ext cx="579361" cy="499196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A5AA0FA-CE55-4277-9636-F7FC150AD24A}"/>
                </a:ext>
              </a:extLst>
            </p:cNvPr>
            <p:cNvSpPr/>
            <p:nvPr/>
          </p:nvSpPr>
          <p:spPr>
            <a:xfrm>
              <a:off x="1731796" y="987424"/>
              <a:ext cx="1258379" cy="1088646"/>
            </a:xfrm>
            <a:custGeom>
              <a:avLst/>
              <a:gdLst>
                <a:gd name="connsiteX0" fmla="*/ 0 w 1258379"/>
                <a:gd name="connsiteY0" fmla="*/ 544323 h 1088646"/>
                <a:gd name="connsiteX1" fmla="*/ 311026 w 1258379"/>
                <a:gd name="connsiteY1" fmla="*/ 0 h 1088646"/>
                <a:gd name="connsiteX2" fmla="*/ 947353 w 1258379"/>
                <a:gd name="connsiteY2" fmla="*/ 0 h 1088646"/>
                <a:gd name="connsiteX3" fmla="*/ 1258379 w 1258379"/>
                <a:gd name="connsiteY3" fmla="*/ 544323 h 1088646"/>
                <a:gd name="connsiteX4" fmla="*/ 947353 w 1258379"/>
                <a:gd name="connsiteY4" fmla="*/ 1088646 h 1088646"/>
                <a:gd name="connsiteX5" fmla="*/ 311026 w 1258379"/>
                <a:gd name="connsiteY5" fmla="*/ 1088646 h 1088646"/>
                <a:gd name="connsiteX6" fmla="*/ 0 w 1258379"/>
                <a:gd name="connsiteY6" fmla="*/ 544323 h 108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8379" h="1088646">
                  <a:moveTo>
                    <a:pt x="0" y="544323"/>
                  </a:moveTo>
                  <a:lnTo>
                    <a:pt x="311026" y="0"/>
                  </a:lnTo>
                  <a:lnTo>
                    <a:pt x="947353" y="0"/>
                  </a:lnTo>
                  <a:lnTo>
                    <a:pt x="1258379" y="544323"/>
                  </a:lnTo>
                  <a:lnTo>
                    <a:pt x="947353" y="1088646"/>
                  </a:lnTo>
                  <a:lnTo>
                    <a:pt x="311026" y="1088646"/>
                  </a:lnTo>
                  <a:lnTo>
                    <a:pt x="0" y="54432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510" tIns="194382" rIns="222510" bIns="19438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ts val="15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100" kern="1200" dirty="0">
                  <a:solidFill>
                    <a:schemeClr val="tx1"/>
                  </a:solidFill>
                </a:rPr>
                <a:t>Safety &amp; Security</a:t>
              </a:r>
              <a:endParaRPr lang="en-IN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4C3D5F74-323B-4599-96F8-58397EA5A42E}"/>
                </a:ext>
              </a:extLst>
            </p:cNvPr>
            <p:cNvSpPr/>
            <p:nvPr/>
          </p:nvSpPr>
          <p:spPr>
            <a:xfrm>
              <a:off x="3228064" y="2493253"/>
              <a:ext cx="579361" cy="499196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CFBF6E3-93F1-4B67-A39C-6A2FA19C15BB}"/>
                </a:ext>
              </a:extLst>
            </p:cNvPr>
            <p:cNvSpPr/>
            <p:nvPr/>
          </p:nvSpPr>
          <p:spPr>
            <a:xfrm>
              <a:off x="2885876" y="1657014"/>
              <a:ext cx="1258379" cy="1088646"/>
            </a:xfrm>
            <a:custGeom>
              <a:avLst/>
              <a:gdLst>
                <a:gd name="connsiteX0" fmla="*/ 0 w 1258379"/>
                <a:gd name="connsiteY0" fmla="*/ 544323 h 1088646"/>
                <a:gd name="connsiteX1" fmla="*/ 311026 w 1258379"/>
                <a:gd name="connsiteY1" fmla="*/ 0 h 1088646"/>
                <a:gd name="connsiteX2" fmla="*/ 947353 w 1258379"/>
                <a:gd name="connsiteY2" fmla="*/ 0 h 1088646"/>
                <a:gd name="connsiteX3" fmla="*/ 1258379 w 1258379"/>
                <a:gd name="connsiteY3" fmla="*/ 544323 h 1088646"/>
                <a:gd name="connsiteX4" fmla="*/ 947353 w 1258379"/>
                <a:gd name="connsiteY4" fmla="*/ 1088646 h 1088646"/>
                <a:gd name="connsiteX5" fmla="*/ 311026 w 1258379"/>
                <a:gd name="connsiteY5" fmla="*/ 1088646 h 1088646"/>
                <a:gd name="connsiteX6" fmla="*/ 0 w 1258379"/>
                <a:gd name="connsiteY6" fmla="*/ 544323 h 108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8379" h="1088646">
                  <a:moveTo>
                    <a:pt x="0" y="544323"/>
                  </a:moveTo>
                  <a:lnTo>
                    <a:pt x="311026" y="0"/>
                  </a:lnTo>
                  <a:lnTo>
                    <a:pt x="947353" y="0"/>
                  </a:lnTo>
                  <a:lnTo>
                    <a:pt x="1258379" y="544323"/>
                  </a:lnTo>
                  <a:lnTo>
                    <a:pt x="947353" y="1088646"/>
                  </a:lnTo>
                  <a:lnTo>
                    <a:pt x="311026" y="1088646"/>
                  </a:lnTo>
                  <a:lnTo>
                    <a:pt x="0" y="54432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510" tIns="194382" rIns="222510" bIns="19438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ts val="15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100" kern="1200" dirty="0"/>
                <a:t>Facility hygiene</a:t>
              </a:r>
              <a:endParaRPr lang="en-IN" sz="1100" kern="1200" dirty="0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22E3AD63-44E8-4249-8B0D-DD15BDBB3EEC}"/>
                </a:ext>
              </a:extLst>
            </p:cNvPr>
            <p:cNvSpPr/>
            <p:nvPr/>
          </p:nvSpPr>
          <p:spPr>
            <a:xfrm>
              <a:off x="2758359" y="3546697"/>
              <a:ext cx="579361" cy="499196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C24C5E-9BF4-4711-AFFF-73F0C95701A2}"/>
                </a:ext>
              </a:extLst>
            </p:cNvPr>
            <p:cNvSpPr/>
            <p:nvPr/>
          </p:nvSpPr>
          <p:spPr>
            <a:xfrm>
              <a:off x="2885876" y="2973351"/>
              <a:ext cx="1258379" cy="1088646"/>
            </a:xfrm>
            <a:custGeom>
              <a:avLst/>
              <a:gdLst>
                <a:gd name="connsiteX0" fmla="*/ 0 w 1258379"/>
                <a:gd name="connsiteY0" fmla="*/ 544323 h 1088646"/>
                <a:gd name="connsiteX1" fmla="*/ 311026 w 1258379"/>
                <a:gd name="connsiteY1" fmla="*/ 0 h 1088646"/>
                <a:gd name="connsiteX2" fmla="*/ 947353 w 1258379"/>
                <a:gd name="connsiteY2" fmla="*/ 0 h 1088646"/>
                <a:gd name="connsiteX3" fmla="*/ 1258379 w 1258379"/>
                <a:gd name="connsiteY3" fmla="*/ 544323 h 1088646"/>
                <a:gd name="connsiteX4" fmla="*/ 947353 w 1258379"/>
                <a:gd name="connsiteY4" fmla="*/ 1088646 h 1088646"/>
                <a:gd name="connsiteX5" fmla="*/ 311026 w 1258379"/>
                <a:gd name="connsiteY5" fmla="*/ 1088646 h 1088646"/>
                <a:gd name="connsiteX6" fmla="*/ 0 w 1258379"/>
                <a:gd name="connsiteY6" fmla="*/ 544323 h 108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8379" h="1088646">
                  <a:moveTo>
                    <a:pt x="0" y="544323"/>
                  </a:moveTo>
                  <a:lnTo>
                    <a:pt x="311026" y="0"/>
                  </a:lnTo>
                  <a:lnTo>
                    <a:pt x="947353" y="0"/>
                  </a:lnTo>
                  <a:lnTo>
                    <a:pt x="1258379" y="544323"/>
                  </a:lnTo>
                  <a:lnTo>
                    <a:pt x="947353" y="1088646"/>
                  </a:lnTo>
                  <a:lnTo>
                    <a:pt x="311026" y="1088646"/>
                  </a:lnTo>
                  <a:lnTo>
                    <a:pt x="0" y="54432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510" tIns="194382" rIns="222510" bIns="19438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ts val="15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100" kern="1200" dirty="0">
                  <a:solidFill>
                    <a:schemeClr val="tx1"/>
                  </a:solidFill>
                </a:rPr>
                <a:t>Infra Operations</a:t>
              </a:r>
              <a:endParaRPr lang="en-IN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DD0995F0-7B09-49C7-A698-4DEDC9458A2D}"/>
                </a:ext>
              </a:extLst>
            </p:cNvPr>
            <p:cNvSpPr/>
            <p:nvPr/>
          </p:nvSpPr>
          <p:spPr>
            <a:xfrm>
              <a:off x="1593206" y="3656049"/>
              <a:ext cx="579361" cy="499196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E5CEE1-43D2-4317-AABB-29CC1542DE56}"/>
                </a:ext>
              </a:extLst>
            </p:cNvPr>
            <p:cNvSpPr/>
            <p:nvPr/>
          </p:nvSpPr>
          <p:spPr>
            <a:xfrm>
              <a:off x="1731796" y="3643690"/>
              <a:ext cx="1258379" cy="1088646"/>
            </a:xfrm>
            <a:custGeom>
              <a:avLst/>
              <a:gdLst>
                <a:gd name="connsiteX0" fmla="*/ 0 w 1258379"/>
                <a:gd name="connsiteY0" fmla="*/ 544323 h 1088646"/>
                <a:gd name="connsiteX1" fmla="*/ 311026 w 1258379"/>
                <a:gd name="connsiteY1" fmla="*/ 0 h 1088646"/>
                <a:gd name="connsiteX2" fmla="*/ 947353 w 1258379"/>
                <a:gd name="connsiteY2" fmla="*/ 0 h 1088646"/>
                <a:gd name="connsiteX3" fmla="*/ 1258379 w 1258379"/>
                <a:gd name="connsiteY3" fmla="*/ 544323 h 1088646"/>
                <a:gd name="connsiteX4" fmla="*/ 947353 w 1258379"/>
                <a:gd name="connsiteY4" fmla="*/ 1088646 h 1088646"/>
                <a:gd name="connsiteX5" fmla="*/ 311026 w 1258379"/>
                <a:gd name="connsiteY5" fmla="*/ 1088646 h 1088646"/>
                <a:gd name="connsiteX6" fmla="*/ 0 w 1258379"/>
                <a:gd name="connsiteY6" fmla="*/ 544323 h 108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8379" h="1088646">
                  <a:moveTo>
                    <a:pt x="0" y="544323"/>
                  </a:moveTo>
                  <a:lnTo>
                    <a:pt x="311026" y="0"/>
                  </a:lnTo>
                  <a:lnTo>
                    <a:pt x="947353" y="0"/>
                  </a:lnTo>
                  <a:lnTo>
                    <a:pt x="1258379" y="544323"/>
                  </a:lnTo>
                  <a:lnTo>
                    <a:pt x="947353" y="1088646"/>
                  </a:lnTo>
                  <a:lnTo>
                    <a:pt x="311026" y="1088646"/>
                  </a:lnTo>
                  <a:lnTo>
                    <a:pt x="0" y="54432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510" tIns="194382" rIns="222510" bIns="19438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ts val="15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100" kern="1200" dirty="0"/>
                <a:t>Operation Controls</a:t>
              </a:r>
              <a:endParaRPr lang="en-IN" sz="1100" kern="1200" dirty="0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C31FDF72-D9FB-40B6-850D-BAE3995E49EB}"/>
                </a:ext>
              </a:extLst>
            </p:cNvPr>
            <p:cNvSpPr/>
            <p:nvPr/>
          </p:nvSpPr>
          <p:spPr>
            <a:xfrm>
              <a:off x="905973" y="2723191"/>
              <a:ext cx="579361" cy="499196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052DEC0-8DA1-466E-B7A8-BD1B6D9D03F7}"/>
                </a:ext>
              </a:extLst>
            </p:cNvPr>
            <p:cNvSpPr/>
            <p:nvPr/>
          </p:nvSpPr>
          <p:spPr>
            <a:xfrm>
              <a:off x="572357" y="2974100"/>
              <a:ext cx="1258379" cy="1088646"/>
            </a:xfrm>
            <a:custGeom>
              <a:avLst/>
              <a:gdLst>
                <a:gd name="connsiteX0" fmla="*/ 0 w 1258379"/>
                <a:gd name="connsiteY0" fmla="*/ 544323 h 1088646"/>
                <a:gd name="connsiteX1" fmla="*/ 311026 w 1258379"/>
                <a:gd name="connsiteY1" fmla="*/ 0 h 1088646"/>
                <a:gd name="connsiteX2" fmla="*/ 947353 w 1258379"/>
                <a:gd name="connsiteY2" fmla="*/ 0 h 1088646"/>
                <a:gd name="connsiteX3" fmla="*/ 1258379 w 1258379"/>
                <a:gd name="connsiteY3" fmla="*/ 544323 h 1088646"/>
                <a:gd name="connsiteX4" fmla="*/ 947353 w 1258379"/>
                <a:gd name="connsiteY4" fmla="*/ 1088646 h 1088646"/>
                <a:gd name="connsiteX5" fmla="*/ 311026 w 1258379"/>
                <a:gd name="connsiteY5" fmla="*/ 1088646 h 1088646"/>
                <a:gd name="connsiteX6" fmla="*/ 0 w 1258379"/>
                <a:gd name="connsiteY6" fmla="*/ 544323 h 108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8379" h="1088646">
                  <a:moveTo>
                    <a:pt x="0" y="544323"/>
                  </a:moveTo>
                  <a:lnTo>
                    <a:pt x="311026" y="0"/>
                  </a:lnTo>
                  <a:lnTo>
                    <a:pt x="947353" y="0"/>
                  </a:lnTo>
                  <a:lnTo>
                    <a:pt x="1258379" y="544323"/>
                  </a:lnTo>
                  <a:lnTo>
                    <a:pt x="947353" y="1088646"/>
                  </a:lnTo>
                  <a:lnTo>
                    <a:pt x="311026" y="1088646"/>
                  </a:lnTo>
                  <a:lnTo>
                    <a:pt x="0" y="54432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510" tIns="194382" rIns="222510" bIns="19438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ts val="15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100" kern="1200" dirty="0">
                  <a:solidFill>
                    <a:schemeClr val="tx1"/>
                  </a:solidFill>
                </a:rPr>
                <a:t>Renewable Power</a:t>
              </a:r>
              <a:endParaRPr lang="en-IN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0D0096-044B-4673-91AF-FCCCC882F5BF}"/>
                </a:ext>
              </a:extLst>
            </p:cNvPr>
            <p:cNvSpPr/>
            <p:nvPr/>
          </p:nvSpPr>
          <p:spPr>
            <a:xfrm>
              <a:off x="572357" y="1655516"/>
              <a:ext cx="1258379" cy="1088646"/>
            </a:xfrm>
            <a:custGeom>
              <a:avLst/>
              <a:gdLst>
                <a:gd name="connsiteX0" fmla="*/ 0 w 1258379"/>
                <a:gd name="connsiteY0" fmla="*/ 544323 h 1088646"/>
                <a:gd name="connsiteX1" fmla="*/ 311026 w 1258379"/>
                <a:gd name="connsiteY1" fmla="*/ 0 h 1088646"/>
                <a:gd name="connsiteX2" fmla="*/ 947353 w 1258379"/>
                <a:gd name="connsiteY2" fmla="*/ 0 h 1088646"/>
                <a:gd name="connsiteX3" fmla="*/ 1258379 w 1258379"/>
                <a:gd name="connsiteY3" fmla="*/ 544323 h 1088646"/>
                <a:gd name="connsiteX4" fmla="*/ 947353 w 1258379"/>
                <a:gd name="connsiteY4" fmla="*/ 1088646 h 1088646"/>
                <a:gd name="connsiteX5" fmla="*/ 311026 w 1258379"/>
                <a:gd name="connsiteY5" fmla="*/ 1088646 h 1088646"/>
                <a:gd name="connsiteX6" fmla="*/ 0 w 1258379"/>
                <a:gd name="connsiteY6" fmla="*/ 544323 h 108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8379" h="1088646">
                  <a:moveTo>
                    <a:pt x="0" y="544323"/>
                  </a:moveTo>
                  <a:lnTo>
                    <a:pt x="311026" y="0"/>
                  </a:lnTo>
                  <a:lnTo>
                    <a:pt x="947353" y="0"/>
                  </a:lnTo>
                  <a:lnTo>
                    <a:pt x="1258379" y="544323"/>
                  </a:lnTo>
                  <a:lnTo>
                    <a:pt x="947353" y="1088646"/>
                  </a:lnTo>
                  <a:lnTo>
                    <a:pt x="311026" y="1088646"/>
                  </a:lnTo>
                  <a:lnTo>
                    <a:pt x="0" y="54432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510" tIns="194382" rIns="222510" bIns="19438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ts val="15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100" kern="1200" dirty="0"/>
                <a:t>Process Management Automation</a:t>
              </a:r>
              <a:endParaRPr lang="en-IN" sz="1100" kern="12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1F2A6AA-B912-4537-9744-750B4B706BF7}"/>
              </a:ext>
            </a:extLst>
          </p:cNvPr>
          <p:cNvSpPr txBox="1"/>
          <p:nvPr/>
        </p:nvSpPr>
        <p:spPr>
          <a:xfrm>
            <a:off x="4392463" y="987424"/>
            <a:ext cx="4532461" cy="27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Setting higher Benchmarks, defining road map and milestones.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CF8219-59D5-4ACB-8FCA-4A85C9981CF3}"/>
              </a:ext>
            </a:extLst>
          </p:cNvPr>
          <p:cNvGrpSpPr/>
          <p:nvPr/>
        </p:nvGrpSpPr>
        <p:grpSpPr>
          <a:xfrm>
            <a:off x="4392612" y="1371357"/>
            <a:ext cx="4427387" cy="3354773"/>
            <a:chOff x="4392612" y="1371357"/>
            <a:chExt cx="4427387" cy="335477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0A16A97-71A6-4A37-B0C3-E3E279E3346E}"/>
                </a:ext>
              </a:extLst>
            </p:cNvPr>
            <p:cNvSpPr/>
            <p:nvPr/>
          </p:nvSpPr>
          <p:spPr>
            <a:xfrm>
              <a:off x="4392612" y="1554293"/>
              <a:ext cx="4427387" cy="1445850"/>
            </a:xfrm>
            <a:custGeom>
              <a:avLst/>
              <a:gdLst>
                <a:gd name="connsiteX0" fmla="*/ 0 w 4427387"/>
                <a:gd name="connsiteY0" fmla="*/ 0 h 1445850"/>
                <a:gd name="connsiteX1" fmla="*/ 4427387 w 4427387"/>
                <a:gd name="connsiteY1" fmla="*/ 0 h 1445850"/>
                <a:gd name="connsiteX2" fmla="*/ 4427387 w 4427387"/>
                <a:gd name="connsiteY2" fmla="*/ 1445850 h 1445850"/>
                <a:gd name="connsiteX3" fmla="*/ 0 w 4427387"/>
                <a:gd name="connsiteY3" fmla="*/ 1445850 h 1445850"/>
                <a:gd name="connsiteX4" fmla="*/ 0 w 4427387"/>
                <a:gd name="connsiteY4" fmla="*/ 0 h 144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7387" h="1445850">
                  <a:moveTo>
                    <a:pt x="0" y="0"/>
                  </a:moveTo>
                  <a:lnTo>
                    <a:pt x="4427387" y="0"/>
                  </a:lnTo>
                  <a:lnTo>
                    <a:pt x="4427387" y="1445850"/>
                  </a:lnTo>
                  <a:lnTo>
                    <a:pt x="0" y="14458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3614" tIns="374904" rIns="343614" bIns="64008" numCol="1" spcCol="1270" anchor="t" anchorCtr="0">
              <a:noAutofit/>
            </a:bodyPr>
            <a:lstStyle/>
            <a:p>
              <a:pPr marL="182563" lvl="1" indent="-182563" algn="l" defTabSz="40005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US" sz="900" kern="1200" dirty="0">
                  <a:latin typeface="+mj-lt"/>
                </a:rPr>
                <a:t>Safety</a:t>
              </a:r>
              <a:endParaRPr lang="en-IN" sz="900" kern="1200" dirty="0">
                <a:latin typeface="+mj-lt"/>
              </a:endParaRPr>
            </a:p>
            <a:p>
              <a:pPr marL="182563" lvl="1" indent="-182563" algn="l" defTabSz="40005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US" sz="900" kern="1200" dirty="0">
                  <a:latin typeface="+mj-lt"/>
                </a:rPr>
                <a:t>Security</a:t>
              </a:r>
              <a:endParaRPr lang="en-IN" sz="900" kern="1200" dirty="0">
                <a:latin typeface="+mj-lt"/>
              </a:endParaRPr>
            </a:p>
            <a:p>
              <a:pPr marL="182563" lvl="1" indent="-182563" algn="l" defTabSz="40005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US" sz="900" kern="1200" dirty="0">
                  <a:latin typeface="+mj-lt"/>
                </a:rPr>
                <a:t>Utility Infrastructure operation reliability</a:t>
              </a:r>
              <a:endParaRPr lang="en-IN" sz="900" kern="1200" dirty="0">
                <a:latin typeface="+mj-lt"/>
              </a:endParaRPr>
            </a:p>
            <a:p>
              <a:pPr marL="182563" lvl="1" indent="-182563" algn="l" defTabSz="40005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US" sz="900" kern="1200" dirty="0">
                  <a:latin typeface="+mj-lt"/>
                </a:rPr>
                <a:t>Facility Hygiene</a:t>
              </a:r>
              <a:endParaRPr lang="en-IN" sz="900" kern="1200" dirty="0">
                <a:latin typeface="+mj-lt"/>
              </a:endParaRPr>
            </a:p>
            <a:p>
              <a:pPr marL="182563" lvl="1" indent="-182563" algn="l" defTabSz="40005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US" sz="900" kern="1200" dirty="0">
                  <a:latin typeface="+mj-lt"/>
                </a:rPr>
                <a:t>Process Management</a:t>
              </a:r>
              <a:endParaRPr lang="en-IN" sz="900" kern="1200" dirty="0">
                <a:latin typeface="+mj-lt"/>
              </a:endParaRPr>
            </a:p>
            <a:p>
              <a:pPr marL="182563" lvl="1" indent="-182563" algn="l" defTabSz="40005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IN" sz="900" kern="1200" dirty="0">
                  <a:latin typeface="+mj-lt"/>
                </a:rPr>
                <a:t>Renewable Power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C18337-9818-44DC-AF4E-69AD94B99D41}"/>
                </a:ext>
              </a:extLst>
            </p:cNvPr>
            <p:cNvSpPr/>
            <p:nvPr/>
          </p:nvSpPr>
          <p:spPr>
            <a:xfrm>
              <a:off x="4613981" y="1371357"/>
              <a:ext cx="3563984" cy="448616"/>
            </a:xfrm>
            <a:custGeom>
              <a:avLst/>
              <a:gdLst>
                <a:gd name="connsiteX0" fmla="*/ 0 w 3563984"/>
                <a:gd name="connsiteY0" fmla="*/ 74771 h 448616"/>
                <a:gd name="connsiteX1" fmla="*/ 74771 w 3563984"/>
                <a:gd name="connsiteY1" fmla="*/ 0 h 448616"/>
                <a:gd name="connsiteX2" fmla="*/ 3489213 w 3563984"/>
                <a:gd name="connsiteY2" fmla="*/ 0 h 448616"/>
                <a:gd name="connsiteX3" fmla="*/ 3563984 w 3563984"/>
                <a:gd name="connsiteY3" fmla="*/ 74771 h 448616"/>
                <a:gd name="connsiteX4" fmla="*/ 3563984 w 3563984"/>
                <a:gd name="connsiteY4" fmla="*/ 373845 h 448616"/>
                <a:gd name="connsiteX5" fmla="*/ 3489213 w 3563984"/>
                <a:gd name="connsiteY5" fmla="*/ 448616 h 448616"/>
                <a:gd name="connsiteX6" fmla="*/ 74771 w 3563984"/>
                <a:gd name="connsiteY6" fmla="*/ 448616 h 448616"/>
                <a:gd name="connsiteX7" fmla="*/ 0 w 3563984"/>
                <a:gd name="connsiteY7" fmla="*/ 373845 h 448616"/>
                <a:gd name="connsiteX8" fmla="*/ 0 w 3563984"/>
                <a:gd name="connsiteY8" fmla="*/ 74771 h 44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3984" h="448616">
                  <a:moveTo>
                    <a:pt x="0" y="74771"/>
                  </a:moveTo>
                  <a:cubicBezTo>
                    <a:pt x="0" y="33476"/>
                    <a:pt x="33476" y="0"/>
                    <a:pt x="74771" y="0"/>
                  </a:cubicBezTo>
                  <a:lnTo>
                    <a:pt x="3489213" y="0"/>
                  </a:lnTo>
                  <a:cubicBezTo>
                    <a:pt x="3530508" y="0"/>
                    <a:pt x="3563984" y="33476"/>
                    <a:pt x="3563984" y="74771"/>
                  </a:cubicBezTo>
                  <a:lnTo>
                    <a:pt x="3563984" y="373845"/>
                  </a:lnTo>
                  <a:cubicBezTo>
                    <a:pt x="3563984" y="415140"/>
                    <a:pt x="3530508" y="448616"/>
                    <a:pt x="3489213" y="448616"/>
                  </a:cubicBezTo>
                  <a:lnTo>
                    <a:pt x="74771" y="448616"/>
                  </a:lnTo>
                  <a:cubicBezTo>
                    <a:pt x="33476" y="448616"/>
                    <a:pt x="0" y="415140"/>
                    <a:pt x="0" y="373845"/>
                  </a:cubicBezTo>
                  <a:lnTo>
                    <a:pt x="0" y="7477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041" tIns="21900" rIns="139041" bIns="21900" numCol="1" spcCol="1270" anchor="ctr" anchorCtr="0">
              <a:noAutofit/>
            </a:bodyPr>
            <a:lstStyle/>
            <a:p>
              <a:pPr marL="36000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chemeClr val="tx1"/>
                  </a:solidFill>
                  <a:latin typeface="+mj-lt"/>
                </a:rPr>
                <a:t>Areas of focus</a:t>
              </a:r>
              <a:endParaRPr lang="en-IN" sz="1400" b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20F474-5D20-4A8D-BB18-67A561F39764}"/>
                </a:ext>
              </a:extLst>
            </p:cNvPr>
            <p:cNvSpPr/>
            <p:nvPr/>
          </p:nvSpPr>
          <p:spPr>
            <a:xfrm>
              <a:off x="4392612" y="3280280"/>
              <a:ext cx="4427387" cy="1445850"/>
            </a:xfrm>
            <a:custGeom>
              <a:avLst/>
              <a:gdLst>
                <a:gd name="connsiteX0" fmla="*/ 0 w 4427387"/>
                <a:gd name="connsiteY0" fmla="*/ 0 h 1445850"/>
                <a:gd name="connsiteX1" fmla="*/ 4427387 w 4427387"/>
                <a:gd name="connsiteY1" fmla="*/ 0 h 1445850"/>
                <a:gd name="connsiteX2" fmla="*/ 4427387 w 4427387"/>
                <a:gd name="connsiteY2" fmla="*/ 1445850 h 1445850"/>
                <a:gd name="connsiteX3" fmla="*/ 0 w 4427387"/>
                <a:gd name="connsiteY3" fmla="*/ 1445850 h 1445850"/>
                <a:gd name="connsiteX4" fmla="*/ 0 w 4427387"/>
                <a:gd name="connsiteY4" fmla="*/ 0 h 144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7387" h="1445850">
                  <a:moveTo>
                    <a:pt x="0" y="0"/>
                  </a:moveTo>
                  <a:lnTo>
                    <a:pt x="4427387" y="0"/>
                  </a:lnTo>
                  <a:lnTo>
                    <a:pt x="4427387" y="1445850"/>
                  </a:lnTo>
                  <a:lnTo>
                    <a:pt x="0" y="14458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3614" tIns="374904" rIns="343614" bIns="64008" numCol="1" spcCol="1270" anchor="t" anchorCtr="0">
              <a:noAutofit/>
            </a:bodyPr>
            <a:lstStyle/>
            <a:p>
              <a:pPr marL="182563" lvl="1" indent="-182563" algn="l" defTabSz="40005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kumimoji="0" lang="en-I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Replacing of the EB units from Non-RE source with Solar Energy by establishing power purchase agreement.</a:t>
              </a:r>
              <a:endParaRPr lang="en-IN" sz="900" kern="1200" dirty="0">
                <a:latin typeface="+mj-lt"/>
              </a:endParaRPr>
            </a:p>
            <a:p>
              <a:pPr marL="182563" lvl="1" indent="-182563" algn="l" defTabSz="40005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kumimoji="0" lang="en-I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Target is 75% of the total EB consumption to be replaced by Renewable Energy source. </a:t>
              </a:r>
              <a:endParaRPr lang="en-IN" sz="900" kern="1200" dirty="0">
                <a:latin typeface="+mj-lt"/>
              </a:endParaRPr>
            </a:p>
            <a:p>
              <a:pPr marL="182563" lvl="1" indent="-182563" algn="l" defTabSz="40005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IN" sz="900" b="0" kern="1200" dirty="0">
                  <a:latin typeface="+mj-lt"/>
                </a:rPr>
                <a:t>Carbon Abetment strategy: Reduction in carbon footprint by 28% during 2021-22. Target to become RE100 (Carbon Neutral) within 5 years. 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C8FC68-282D-4AF6-81A9-BBB8B11883D1}"/>
                </a:ext>
              </a:extLst>
            </p:cNvPr>
            <p:cNvSpPr/>
            <p:nvPr/>
          </p:nvSpPr>
          <p:spPr>
            <a:xfrm>
              <a:off x="4613981" y="3097344"/>
              <a:ext cx="3563984" cy="448616"/>
            </a:xfrm>
            <a:custGeom>
              <a:avLst/>
              <a:gdLst>
                <a:gd name="connsiteX0" fmla="*/ 0 w 3563984"/>
                <a:gd name="connsiteY0" fmla="*/ 74771 h 448616"/>
                <a:gd name="connsiteX1" fmla="*/ 74771 w 3563984"/>
                <a:gd name="connsiteY1" fmla="*/ 0 h 448616"/>
                <a:gd name="connsiteX2" fmla="*/ 3489213 w 3563984"/>
                <a:gd name="connsiteY2" fmla="*/ 0 h 448616"/>
                <a:gd name="connsiteX3" fmla="*/ 3563984 w 3563984"/>
                <a:gd name="connsiteY3" fmla="*/ 74771 h 448616"/>
                <a:gd name="connsiteX4" fmla="*/ 3563984 w 3563984"/>
                <a:gd name="connsiteY4" fmla="*/ 373845 h 448616"/>
                <a:gd name="connsiteX5" fmla="*/ 3489213 w 3563984"/>
                <a:gd name="connsiteY5" fmla="*/ 448616 h 448616"/>
                <a:gd name="connsiteX6" fmla="*/ 74771 w 3563984"/>
                <a:gd name="connsiteY6" fmla="*/ 448616 h 448616"/>
                <a:gd name="connsiteX7" fmla="*/ 0 w 3563984"/>
                <a:gd name="connsiteY7" fmla="*/ 373845 h 448616"/>
                <a:gd name="connsiteX8" fmla="*/ 0 w 3563984"/>
                <a:gd name="connsiteY8" fmla="*/ 74771 h 44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3984" h="448616">
                  <a:moveTo>
                    <a:pt x="0" y="74771"/>
                  </a:moveTo>
                  <a:cubicBezTo>
                    <a:pt x="0" y="33476"/>
                    <a:pt x="33476" y="0"/>
                    <a:pt x="74771" y="0"/>
                  </a:cubicBezTo>
                  <a:lnTo>
                    <a:pt x="3489213" y="0"/>
                  </a:lnTo>
                  <a:cubicBezTo>
                    <a:pt x="3530508" y="0"/>
                    <a:pt x="3563984" y="33476"/>
                    <a:pt x="3563984" y="74771"/>
                  </a:cubicBezTo>
                  <a:lnTo>
                    <a:pt x="3563984" y="373845"/>
                  </a:lnTo>
                  <a:cubicBezTo>
                    <a:pt x="3563984" y="415140"/>
                    <a:pt x="3530508" y="448616"/>
                    <a:pt x="3489213" y="448616"/>
                  </a:cubicBezTo>
                  <a:lnTo>
                    <a:pt x="74771" y="448616"/>
                  </a:lnTo>
                  <a:cubicBezTo>
                    <a:pt x="33476" y="448616"/>
                    <a:pt x="0" y="415140"/>
                    <a:pt x="0" y="373845"/>
                  </a:cubicBezTo>
                  <a:lnTo>
                    <a:pt x="0" y="7477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041" tIns="21900" rIns="139041" bIns="21900" numCol="1" spcCol="1270" anchor="ctr" anchorCtr="0">
              <a:noAutofit/>
            </a:bodyPr>
            <a:lstStyle/>
            <a:p>
              <a:pPr marL="36000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chemeClr val="tx1"/>
                  </a:solidFill>
                  <a:latin typeface="+mj-lt"/>
                </a:rPr>
                <a:t>RENEWABLE POWER</a:t>
              </a:r>
              <a:endParaRPr lang="en-IN" sz="1400" b="1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1C2DA5D-1C24-4AAB-810F-F73D8B5F83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895" y="1479694"/>
            <a:ext cx="28800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D01F2D-01DD-4D1C-BA73-5A0DCBCE4F4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895" y="3140061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94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1EAC-C89E-45E4-895F-5826297A3E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Data Center Migration options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4646C3-1D43-4ABE-9EE4-8B19A5F827CA}"/>
              </a:ext>
            </a:extLst>
          </p:cNvPr>
          <p:cNvGrpSpPr/>
          <p:nvPr/>
        </p:nvGrpSpPr>
        <p:grpSpPr>
          <a:xfrm>
            <a:off x="601521" y="987425"/>
            <a:ext cx="2015221" cy="1040549"/>
            <a:chOff x="-31536" y="1959674"/>
            <a:chExt cx="2141496" cy="11057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7218DA8-CE23-4F4A-86FC-955CAC8C539E}"/>
                </a:ext>
              </a:extLst>
            </p:cNvPr>
            <p:cNvSpPr txBox="1"/>
            <p:nvPr/>
          </p:nvSpPr>
          <p:spPr>
            <a:xfrm>
              <a:off x="-31536" y="2788425"/>
              <a:ext cx="2141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On Prem to Hosted</a:t>
              </a:r>
            </a:p>
          </p:txBody>
        </p:sp>
        <p:pic>
          <p:nvPicPr>
            <p:cNvPr id="7172" name="Picture 4" descr="Image result for data center icon">
              <a:extLst>
                <a:ext uri="{FF2B5EF4-FFF2-40B4-BE49-F238E27FC236}">
                  <a16:creationId xmlns:a16="http://schemas.microsoft.com/office/drawing/2014/main" id="{4F7D0093-4AD3-40AA-B065-8278C7892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055" y="2149744"/>
              <a:ext cx="522658" cy="385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Image result for office building icon">
              <a:extLst>
                <a:ext uri="{FF2B5EF4-FFF2-40B4-BE49-F238E27FC236}">
                  <a16:creationId xmlns:a16="http://schemas.microsoft.com/office/drawing/2014/main" id="{B241D2C1-D275-40F9-9F68-8C892B9BD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5" y="1959674"/>
              <a:ext cx="801771" cy="76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1B37422-1A85-4C46-80BE-2AB4D7D2E1B1}"/>
                </a:ext>
              </a:extLst>
            </p:cNvPr>
            <p:cNvSpPr/>
            <p:nvPr/>
          </p:nvSpPr>
          <p:spPr>
            <a:xfrm>
              <a:off x="793380" y="2199989"/>
              <a:ext cx="594188" cy="28100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AAF716-F656-4EA6-B76C-4EF5095FCB45}"/>
              </a:ext>
            </a:extLst>
          </p:cNvPr>
          <p:cNvGrpSpPr/>
          <p:nvPr/>
        </p:nvGrpSpPr>
        <p:grpSpPr>
          <a:xfrm>
            <a:off x="601521" y="2702217"/>
            <a:ext cx="2015221" cy="800440"/>
            <a:chOff x="2155962" y="2143495"/>
            <a:chExt cx="2141496" cy="8505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5EDB88-D42E-4D8B-9C3E-9BF5F68A0BC1}"/>
                </a:ext>
              </a:extLst>
            </p:cNvPr>
            <p:cNvSpPr txBox="1"/>
            <p:nvPr/>
          </p:nvSpPr>
          <p:spPr>
            <a:xfrm>
              <a:off x="2155962" y="2717092"/>
              <a:ext cx="2141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Hosted to Hosted</a:t>
              </a:r>
            </a:p>
          </p:txBody>
        </p:sp>
        <p:pic>
          <p:nvPicPr>
            <p:cNvPr id="12" name="Picture 4" descr="Image result for data center icon">
              <a:extLst>
                <a:ext uri="{FF2B5EF4-FFF2-40B4-BE49-F238E27FC236}">
                  <a16:creationId xmlns:a16="http://schemas.microsoft.com/office/drawing/2014/main" id="{D9D8923C-877B-48FB-B6A0-75E6EA830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395" y="2143495"/>
              <a:ext cx="522658" cy="385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data center icon">
              <a:extLst>
                <a:ext uri="{FF2B5EF4-FFF2-40B4-BE49-F238E27FC236}">
                  <a16:creationId xmlns:a16="http://schemas.microsoft.com/office/drawing/2014/main" id="{7BC434C5-6830-4E50-8F95-6EEBA2A94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713" y="2149744"/>
              <a:ext cx="522658" cy="385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6507750A-B9C9-447A-84D6-9C24C9013F37}"/>
                </a:ext>
              </a:extLst>
            </p:cNvPr>
            <p:cNvSpPr/>
            <p:nvPr/>
          </p:nvSpPr>
          <p:spPr>
            <a:xfrm>
              <a:off x="2926368" y="2199989"/>
              <a:ext cx="594188" cy="28100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9E38E24-B206-4543-BF94-2302D5AC53B7}"/>
              </a:ext>
            </a:extLst>
          </p:cNvPr>
          <p:cNvGrpSpPr/>
          <p:nvPr/>
        </p:nvGrpSpPr>
        <p:grpSpPr>
          <a:xfrm>
            <a:off x="6356646" y="938800"/>
            <a:ext cx="2015221" cy="1172014"/>
            <a:chOff x="-160903" y="3776144"/>
            <a:chExt cx="2141496" cy="124545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50BB1D-50A9-438A-B289-C3EAD0DA9919}"/>
                </a:ext>
              </a:extLst>
            </p:cNvPr>
            <p:cNvSpPr txBox="1"/>
            <p:nvPr/>
          </p:nvSpPr>
          <p:spPr>
            <a:xfrm>
              <a:off x="-160903" y="4744598"/>
              <a:ext cx="2141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Application Migration</a:t>
              </a:r>
            </a:p>
          </p:txBody>
        </p:sp>
        <p:pic>
          <p:nvPicPr>
            <p:cNvPr id="7176" name="Picture 8" descr="Image result for application migration icon">
              <a:extLst>
                <a:ext uri="{FF2B5EF4-FFF2-40B4-BE49-F238E27FC236}">
                  <a16:creationId xmlns:a16="http://schemas.microsoft.com/office/drawing/2014/main" id="{8E781500-DD04-4D9D-A326-482374F1A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49" y="3776144"/>
              <a:ext cx="1494489" cy="949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5048CD-49B7-4505-BC77-A1B0C684D1FC}"/>
              </a:ext>
            </a:extLst>
          </p:cNvPr>
          <p:cNvGrpSpPr/>
          <p:nvPr/>
        </p:nvGrpSpPr>
        <p:grpSpPr>
          <a:xfrm>
            <a:off x="6356646" y="2344299"/>
            <a:ext cx="2015222" cy="1261825"/>
            <a:chOff x="7168720" y="3608003"/>
            <a:chExt cx="2141496" cy="13408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F11117-66B6-459D-BA59-BD948F9FDB24}"/>
                </a:ext>
              </a:extLst>
            </p:cNvPr>
            <p:cNvSpPr txBox="1"/>
            <p:nvPr/>
          </p:nvSpPr>
          <p:spPr>
            <a:xfrm>
              <a:off x="7168720" y="4671895"/>
              <a:ext cx="2141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Platform Migration</a:t>
              </a:r>
            </a:p>
          </p:txBody>
        </p:sp>
        <p:pic>
          <p:nvPicPr>
            <p:cNvPr id="7178" name="Picture 10" descr="Image result for platform  migration icon">
              <a:extLst>
                <a:ext uri="{FF2B5EF4-FFF2-40B4-BE49-F238E27FC236}">
                  <a16:creationId xmlns:a16="http://schemas.microsoft.com/office/drawing/2014/main" id="{E32F90D2-7CDD-4772-973D-08A4A78FFD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890" y="3608003"/>
              <a:ext cx="1494489" cy="11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6BF71C-9EDA-4D66-A8A5-8BAED49CB80D}"/>
              </a:ext>
            </a:extLst>
          </p:cNvPr>
          <p:cNvGrpSpPr/>
          <p:nvPr/>
        </p:nvGrpSpPr>
        <p:grpSpPr>
          <a:xfrm>
            <a:off x="3264627" y="2347401"/>
            <a:ext cx="2644401" cy="1378746"/>
            <a:chOff x="6317951" y="1544666"/>
            <a:chExt cx="2810099" cy="14651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D02AE4-51E0-46C8-A62D-8908E8A35A4D}"/>
                </a:ext>
              </a:extLst>
            </p:cNvPr>
            <p:cNvSpPr txBox="1"/>
            <p:nvPr/>
          </p:nvSpPr>
          <p:spPr>
            <a:xfrm>
              <a:off x="6317951" y="2715449"/>
              <a:ext cx="2712023" cy="29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Hosted/On Prem to Public Cloud</a:t>
              </a:r>
            </a:p>
          </p:txBody>
        </p:sp>
        <p:pic>
          <p:nvPicPr>
            <p:cNvPr id="22" name="Picture 4" descr="Image result for data center icon">
              <a:extLst>
                <a:ext uri="{FF2B5EF4-FFF2-40B4-BE49-F238E27FC236}">
                  <a16:creationId xmlns:a16="http://schemas.microsoft.com/office/drawing/2014/main" id="{82DAD6E5-26A5-4480-8E91-F5B6080136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40" y="2300913"/>
              <a:ext cx="522658" cy="385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Image result for office building icon">
              <a:extLst>
                <a:ext uri="{FF2B5EF4-FFF2-40B4-BE49-F238E27FC236}">
                  <a16:creationId xmlns:a16="http://schemas.microsoft.com/office/drawing/2014/main" id="{E6D8C591-D867-4E2E-8270-D2F4DD217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3240" y="1544666"/>
              <a:ext cx="801771" cy="76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C091CDC2-A44B-4BD7-BAA1-3E97BCA0EEAE}"/>
                </a:ext>
              </a:extLst>
            </p:cNvPr>
            <p:cNvSpPr/>
            <p:nvPr/>
          </p:nvSpPr>
          <p:spPr>
            <a:xfrm>
              <a:off x="7539072" y="2039285"/>
              <a:ext cx="594189" cy="28100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9F3448A-2969-4C26-BFD3-696451EA2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23691" y="1797715"/>
              <a:ext cx="1004359" cy="570113"/>
            </a:xfrm>
            <a:prstGeom prst="rect">
              <a:avLst/>
            </a:prstGeom>
          </p:spPr>
        </p:pic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41A0AA86-F003-4C75-AC16-14F0DED68448}"/>
                </a:ext>
              </a:extLst>
            </p:cNvPr>
            <p:cNvSpPr/>
            <p:nvPr/>
          </p:nvSpPr>
          <p:spPr>
            <a:xfrm>
              <a:off x="7369088" y="1802843"/>
              <a:ext cx="147543" cy="76566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2406A9-5C97-4653-BF47-F0D7CE902F18}"/>
              </a:ext>
            </a:extLst>
          </p:cNvPr>
          <p:cNvGrpSpPr/>
          <p:nvPr/>
        </p:nvGrpSpPr>
        <p:grpSpPr>
          <a:xfrm>
            <a:off x="3295946" y="849568"/>
            <a:ext cx="2622075" cy="1373429"/>
            <a:chOff x="3964160" y="1499791"/>
            <a:chExt cx="2786376" cy="14594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D6F26D-96CA-41C9-82E5-D21A97E96031}"/>
                </a:ext>
              </a:extLst>
            </p:cNvPr>
            <p:cNvSpPr txBox="1"/>
            <p:nvPr/>
          </p:nvSpPr>
          <p:spPr>
            <a:xfrm>
              <a:off x="3964160" y="2664924"/>
              <a:ext cx="2712025" cy="29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Hosted/On Prem to Private Cloud</a:t>
              </a:r>
            </a:p>
          </p:txBody>
        </p:sp>
        <p:pic>
          <p:nvPicPr>
            <p:cNvPr id="30" name="Picture 4" descr="Image result for data center icon">
              <a:extLst>
                <a:ext uri="{FF2B5EF4-FFF2-40B4-BE49-F238E27FC236}">
                  <a16:creationId xmlns:a16="http://schemas.microsoft.com/office/drawing/2014/main" id="{CCB8D2C7-4FB3-4F47-8C2E-A716A5CA9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047" y="2256038"/>
              <a:ext cx="522658" cy="385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Image result for office building icon">
              <a:extLst>
                <a:ext uri="{FF2B5EF4-FFF2-40B4-BE49-F238E27FC236}">
                  <a16:creationId xmlns:a16="http://schemas.microsoft.com/office/drawing/2014/main" id="{4E079D62-503D-4DC9-9151-10F8E40FE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947" y="1499791"/>
              <a:ext cx="801771" cy="76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E20C12FC-0748-453A-A589-7F2D2C379BFE}"/>
                </a:ext>
              </a:extLst>
            </p:cNvPr>
            <p:cNvSpPr/>
            <p:nvPr/>
          </p:nvSpPr>
          <p:spPr>
            <a:xfrm>
              <a:off x="5171280" y="1994410"/>
              <a:ext cx="594188" cy="28100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3457E5C-544A-4FEC-B4A0-A778E4370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46177" y="1752840"/>
              <a:ext cx="1004359" cy="570113"/>
            </a:xfrm>
            <a:prstGeom prst="rect">
              <a:avLst/>
            </a:prstGeom>
          </p:spPr>
        </p:pic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9B40FFFA-03DB-4F26-A01E-77B8FB8A152B}"/>
                </a:ext>
              </a:extLst>
            </p:cNvPr>
            <p:cNvSpPr/>
            <p:nvPr/>
          </p:nvSpPr>
          <p:spPr>
            <a:xfrm>
              <a:off x="5013795" y="1757968"/>
              <a:ext cx="147543" cy="76566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7182" name="Picture 14" descr="Image result for lock icon">
              <a:extLst>
                <a:ext uri="{FF2B5EF4-FFF2-40B4-BE49-F238E27FC236}">
                  <a16:creationId xmlns:a16="http://schemas.microsoft.com/office/drawing/2014/main" id="{FC3144AC-968E-425E-A46D-45D351842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244" y="1770392"/>
              <a:ext cx="318201" cy="303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7E57633-2491-41FD-ACB8-ED04C77D2FCA}"/>
              </a:ext>
            </a:extLst>
          </p:cNvPr>
          <p:cNvSpPr/>
          <p:nvPr/>
        </p:nvSpPr>
        <p:spPr>
          <a:xfrm>
            <a:off x="1477770" y="4326966"/>
            <a:ext cx="6062513" cy="447825"/>
          </a:xfrm>
          <a:prstGeom prst="roundRect">
            <a:avLst>
              <a:gd name="adj" fmla="val 33302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OTHER OPPORTUNITIES EXPLORED DURING MIGRATION</a:t>
            </a:r>
            <a:endParaRPr kumimoji="0" lang="en-IN" sz="1200" b="1" i="0" u="none" strike="noStrike" kern="1200" cap="none" spc="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A10EB9-A83F-4662-AA73-F4DB75341A1D}"/>
              </a:ext>
            </a:extLst>
          </p:cNvPr>
          <p:cNvSpPr/>
          <p:nvPr/>
        </p:nvSpPr>
        <p:spPr>
          <a:xfrm>
            <a:off x="1573805" y="3966836"/>
            <a:ext cx="10879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Tech Refresh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8A0C68-187F-4530-8E63-61D4CB6A242A}"/>
              </a:ext>
            </a:extLst>
          </p:cNvPr>
          <p:cNvSpPr/>
          <p:nvPr/>
        </p:nvSpPr>
        <p:spPr>
          <a:xfrm>
            <a:off x="4702415" y="3960843"/>
            <a:ext cx="10879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Virtualization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3023A0-65D5-4303-8700-1D20716B55F3}"/>
              </a:ext>
            </a:extLst>
          </p:cNvPr>
          <p:cNvSpPr/>
          <p:nvPr/>
        </p:nvSpPr>
        <p:spPr>
          <a:xfrm>
            <a:off x="2903685" y="3966340"/>
            <a:ext cx="15550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Server Consolidation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7585DB-4D13-4929-BA17-99F963170710}"/>
              </a:ext>
            </a:extLst>
          </p:cNvPr>
          <p:cNvSpPr/>
          <p:nvPr/>
        </p:nvSpPr>
        <p:spPr>
          <a:xfrm>
            <a:off x="6080601" y="3946334"/>
            <a:ext cx="1389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Infra Optimization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5342F38-2EFF-4CD4-ADF7-BDA5FDEC0731}"/>
              </a:ext>
            </a:extLst>
          </p:cNvPr>
          <p:cNvSpPr/>
          <p:nvPr/>
        </p:nvSpPr>
        <p:spPr>
          <a:xfrm>
            <a:off x="1531971" y="3896125"/>
            <a:ext cx="1152797" cy="388975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ABED0D0-B35B-44A1-8AF8-3962C652B1CC}"/>
              </a:ext>
            </a:extLst>
          </p:cNvPr>
          <p:cNvSpPr/>
          <p:nvPr/>
        </p:nvSpPr>
        <p:spPr>
          <a:xfrm>
            <a:off x="2883272" y="3896125"/>
            <a:ext cx="1595899" cy="388975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1722B63-A46F-4A3D-8220-B9668D1CDC7C}"/>
              </a:ext>
            </a:extLst>
          </p:cNvPr>
          <p:cNvSpPr/>
          <p:nvPr/>
        </p:nvSpPr>
        <p:spPr>
          <a:xfrm>
            <a:off x="4677675" y="3896125"/>
            <a:ext cx="1152797" cy="388975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178447-CBA6-4C92-B666-F6E51037D48B}"/>
              </a:ext>
            </a:extLst>
          </p:cNvPr>
          <p:cNvSpPr/>
          <p:nvPr/>
        </p:nvSpPr>
        <p:spPr>
          <a:xfrm>
            <a:off x="6028975" y="3896125"/>
            <a:ext cx="1492743" cy="388975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786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58" y="354644"/>
            <a:ext cx="7538400" cy="369332"/>
          </a:xfrm>
        </p:spPr>
        <p:txBody>
          <a:bodyPr/>
          <a:lstStyle/>
          <a:p>
            <a:r>
              <a:rPr lang="en-US" dirty="0"/>
              <a:t>Sify Value additions – BEYOND THE CURRENT SCOPE 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058F99E4-450A-4255-A581-73F347FFC873}"/>
              </a:ext>
            </a:extLst>
          </p:cNvPr>
          <p:cNvSpPr/>
          <p:nvPr/>
        </p:nvSpPr>
        <p:spPr>
          <a:xfrm>
            <a:off x="1238271" y="930056"/>
            <a:ext cx="1839608" cy="1370363"/>
          </a:xfrm>
          <a:prstGeom prst="hexagon">
            <a:avLst/>
          </a:prstGeom>
          <a:solidFill>
            <a:srgbClr val="DCE6F2">
              <a:alpha val="30196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FF7FDB-5A20-4086-AD72-893F49EA1AB0}"/>
              </a:ext>
            </a:extLst>
          </p:cNvPr>
          <p:cNvSpPr txBox="1"/>
          <p:nvPr/>
        </p:nvSpPr>
        <p:spPr>
          <a:xfrm>
            <a:off x="1292055" y="1463469"/>
            <a:ext cx="17936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  <a:sym typeface="Arial"/>
                <a:rtl val="0"/>
              </a:rPr>
              <a:t> Cloud Ready Infrastructure &amp; Services</a:t>
            </a:r>
          </a:p>
        </p:txBody>
      </p:sp>
      <p:pic>
        <p:nvPicPr>
          <p:cNvPr id="30" name="Picture 2" descr="wan Icon 2561328">
            <a:extLst>
              <a:ext uri="{FF2B5EF4-FFF2-40B4-BE49-F238E27FC236}">
                <a16:creationId xmlns:a16="http://schemas.microsoft.com/office/drawing/2014/main" id="{77F08670-EB27-4135-B647-08BEDA9B0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36" y="1053660"/>
            <a:ext cx="446878" cy="4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exagon 13">
            <a:extLst>
              <a:ext uri="{FF2B5EF4-FFF2-40B4-BE49-F238E27FC236}">
                <a16:creationId xmlns:a16="http://schemas.microsoft.com/office/drawing/2014/main" id="{8C313653-EEB3-4AC3-895C-55C593DDE1A4}"/>
              </a:ext>
            </a:extLst>
          </p:cNvPr>
          <p:cNvSpPr/>
          <p:nvPr/>
        </p:nvSpPr>
        <p:spPr>
          <a:xfrm>
            <a:off x="2938139" y="1612589"/>
            <a:ext cx="1868805" cy="1547369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54D65-FA67-40C6-BD78-91509AAF1C1F}"/>
              </a:ext>
            </a:extLst>
          </p:cNvPr>
          <p:cNvSpPr txBox="1"/>
          <p:nvPr/>
        </p:nvSpPr>
        <p:spPr>
          <a:xfrm>
            <a:off x="2957407" y="2250003"/>
            <a:ext cx="1939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355">
              <a:defRPr sz="1100" b="1" kern="0">
                <a:solidFill>
                  <a:schemeClr val="tx2"/>
                </a:solidFill>
                <a:latin typeface="+mj-lt"/>
                <a:cs typeface="Calibri" panose="020F0502020204030204" pitchFamily="34" charset="0"/>
                <a:rtl val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  <a:sym typeface="Arial"/>
                <a:rtl val="0"/>
              </a:rPr>
              <a:t>Migration - Data Center / Public Cloud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4FC3FB7-501F-4164-82B8-2CBDA8142339}"/>
              </a:ext>
            </a:extLst>
          </p:cNvPr>
          <p:cNvSpPr/>
          <p:nvPr/>
        </p:nvSpPr>
        <p:spPr>
          <a:xfrm>
            <a:off x="4689594" y="888925"/>
            <a:ext cx="1939300" cy="1596151"/>
          </a:xfrm>
          <a:prstGeom prst="hexagon">
            <a:avLst/>
          </a:prstGeom>
          <a:solidFill>
            <a:srgbClr val="DBEEF4">
              <a:alpha val="30196"/>
            </a:srgbClr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4C54AD-E661-4B6A-86B6-676F4315BD9D}"/>
              </a:ext>
            </a:extLst>
          </p:cNvPr>
          <p:cNvSpPr txBox="1"/>
          <p:nvPr/>
        </p:nvSpPr>
        <p:spPr>
          <a:xfrm>
            <a:off x="4797624" y="1443907"/>
            <a:ext cx="1793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  <a:sym typeface="Arial"/>
                <a:rtl val="0"/>
              </a:rPr>
              <a:t>Managed Services: </a:t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  <a:sym typeface="Arial"/>
                <a:rtl val="0"/>
              </a:rPr>
            </a:b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  <a:sym typeface="Arial"/>
                <a:rtl val="0"/>
              </a:rPr>
              <a:t>Data Center </a:t>
            </a:r>
            <a:r>
              <a:rPr lang="en-US" sz="1100" b="1" kern="0" dirty="0">
                <a:solidFill>
                  <a:srgbClr val="1F497D"/>
                </a:solidFill>
                <a:latin typeface="Trebuchet MS"/>
                <a:cs typeface="Calibri" panose="020F0502020204030204" pitchFamily="34" charset="0"/>
                <a:sym typeface="Arial"/>
                <a:rtl val="0"/>
              </a:rPr>
              <a:t>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  <a:sym typeface="Arial"/>
                <a:rtl val="0"/>
              </a:rPr>
              <a:t>Cloud, Security, Application Services</a:t>
            </a:r>
          </a:p>
        </p:txBody>
      </p:sp>
      <p:pic>
        <p:nvPicPr>
          <p:cNvPr id="36" name="Picture 8" descr="service Icon 171140">
            <a:extLst>
              <a:ext uri="{FF2B5EF4-FFF2-40B4-BE49-F238E27FC236}">
                <a16:creationId xmlns:a16="http://schemas.microsoft.com/office/drawing/2014/main" id="{5A3630E5-9D9C-46CF-BA88-0E6DCE4FF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64" y="93005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Hexagon 24">
            <a:extLst>
              <a:ext uri="{FF2B5EF4-FFF2-40B4-BE49-F238E27FC236}">
                <a16:creationId xmlns:a16="http://schemas.microsoft.com/office/drawing/2014/main" id="{D4D49680-0C63-4A42-9890-E4DBDB0FF7F2}"/>
              </a:ext>
            </a:extLst>
          </p:cNvPr>
          <p:cNvSpPr/>
          <p:nvPr/>
        </p:nvSpPr>
        <p:spPr>
          <a:xfrm>
            <a:off x="4717079" y="2669734"/>
            <a:ext cx="2043120" cy="1622495"/>
          </a:xfrm>
          <a:prstGeom prst="hexagon">
            <a:avLst/>
          </a:prstGeom>
          <a:solidFill>
            <a:srgbClr val="FDEADA">
              <a:alpha val="30196"/>
            </a:srgb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0E3DDA-51C2-4E56-B626-45F0A7FA0786}"/>
              </a:ext>
            </a:extLst>
          </p:cNvPr>
          <p:cNvSpPr txBox="1"/>
          <p:nvPr/>
        </p:nvSpPr>
        <p:spPr>
          <a:xfrm>
            <a:off x="4912499" y="3460136"/>
            <a:ext cx="180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  <a:sym typeface="Arial"/>
                <a:rtl val="0"/>
              </a:rPr>
              <a:t>DC – DR-NDR </a:t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  <a:sym typeface="Arial"/>
                <a:rtl val="0"/>
              </a:rPr>
            </a:b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  <a:sym typeface="Arial"/>
                <a:rtl val="0"/>
              </a:rPr>
              <a:t>Interconnect </a:t>
            </a:r>
          </a:p>
        </p:txBody>
      </p:sp>
      <p:pic>
        <p:nvPicPr>
          <p:cNvPr id="38" name="Picture 10" descr="distribution Icon 1051717">
            <a:extLst>
              <a:ext uri="{FF2B5EF4-FFF2-40B4-BE49-F238E27FC236}">
                <a16:creationId xmlns:a16="http://schemas.microsoft.com/office/drawing/2014/main" id="{6CC1BE6A-3D59-4D88-B533-E68E5D29B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639" y="284682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4148F3C5-0FAF-415C-BD83-7A68617F88E6}"/>
              </a:ext>
            </a:extLst>
          </p:cNvPr>
          <p:cNvSpPr/>
          <p:nvPr/>
        </p:nvSpPr>
        <p:spPr>
          <a:xfrm>
            <a:off x="933513" y="2413443"/>
            <a:ext cx="2160000" cy="1800000"/>
          </a:xfrm>
          <a:prstGeom prst="hexagon">
            <a:avLst/>
          </a:prstGeom>
          <a:solidFill>
            <a:srgbClr val="E6E0EC">
              <a:alpha val="30196"/>
            </a:srgbClr>
          </a:soli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26D168-D4CB-439F-93DE-349B83B54E00}"/>
              </a:ext>
            </a:extLst>
          </p:cNvPr>
          <p:cNvSpPr txBox="1"/>
          <p:nvPr/>
        </p:nvSpPr>
        <p:spPr>
          <a:xfrm>
            <a:off x="1113513" y="3130611"/>
            <a:ext cx="1800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  <a:sym typeface="Arial"/>
                <a:rtl val="0"/>
              </a:rPr>
              <a:t>Compliance &amp; Regulatory   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rebuchet MS"/>
              <a:ea typeface="+mn-ea"/>
              <a:cs typeface="Calibri" panose="020F0502020204030204" pitchFamily="34" charset="0"/>
              <a:sym typeface="Arial"/>
              <a:rtl val="0"/>
            </a:endParaRP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  <a:sym typeface="Arial"/>
                <a:rtl val="0"/>
              </a:rPr>
              <a:t>Compliances &amp; Certifications </a:t>
            </a:r>
          </a:p>
        </p:txBody>
      </p:sp>
      <p:pic>
        <p:nvPicPr>
          <p:cNvPr id="40" name="Picture 12" descr="Data Center Icon 3445735">
            <a:extLst>
              <a:ext uri="{FF2B5EF4-FFF2-40B4-BE49-F238E27FC236}">
                <a16:creationId xmlns:a16="http://schemas.microsoft.com/office/drawing/2014/main" id="{BCFB8A56-9206-4F49-ABC9-70142EE4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13" y="2564674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igration Icon 3155784">
            <a:extLst>
              <a:ext uri="{FF2B5EF4-FFF2-40B4-BE49-F238E27FC236}">
                <a16:creationId xmlns:a16="http://schemas.microsoft.com/office/drawing/2014/main" id="{752F5CB0-7D51-AC4C-9708-01E9C79A7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03" y="1783197"/>
            <a:ext cx="422093" cy="42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3C2D5FFE-E9FE-CA44-AB47-FDF92F20109F}"/>
              </a:ext>
            </a:extLst>
          </p:cNvPr>
          <p:cNvSpPr/>
          <p:nvPr/>
        </p:nvSpPr>
        <p:spPr>
          <a:xfrm>
            <a:off x="6447176" y="1642476"/>
            <a:ext cx="1868805" cy="1583894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E6447A-E306-434B-B465-3447CD9B8004}"/>
              </a:ext>
            </a:extLst>
          </p:cNvPr>
          <p:cNvSpPr txBox="1"/>
          <p:nvPr/>
        </p:nvSpPr>
        <p:spPr>
          <a:xfrm>
            <a:off x="6679303" y="2300419"/>
            <a:ext cx="14210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355">
              <a:defRPr sz="1100" b="1" kern="0">
                <a:solidFill>
                  <a:schemeClr val="tx2"/>
                </a:solidFill>
                <a:latin typeface="+mj-lt"/>
                <a:cs typeface="Calibri" panose="020F0502020204030204" pitchFamily="34" charset="0"/>
                <a:rtl val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  <a:sym typeface="Arial"/>
                <a:rtl val="0"/>
              </a:rPr>
              <a:t>AI/ML and RPA driven NW Transformation</a:t>
            </a:r>
          </a:p>
        </p:txBody>
      </p:sp>
      <p:pic>
        <p:nvPicPr>
          <p:cNvPr id="1028" name="Picture 4" descr="Machine Learning Icon 2300282">
            <a:extLst>
              <a:ext uri="{FF2B5EF4-FFF2-40B4-BE49-F238E27FC236}">
                <a16:creationId xmlns:a16="http://schemas.microsoft.com/office/drawing/2014/main" id="{349FAE8F-8942-6640-9E72-61B96F3B1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37" y="1697472"/>
            <a:ext cx="446281" cy="4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extLst>
              <a:ext uri="{FF2B5EF4-FFF2-40B4-BE49-F238E27FC236}">
                <a16:creationId xmlns:a16="http://schemas.microsoft.com/office/drawing/2014/main" id="{9CD7E9B0-CD1E-3B4C-A287-290BB52599C6}"/>
              </a:ext>
            </a:extLst>
          </p:cNvPr>
          <p:cNvSpPr/>
          <p:nvPr/>
        </p:nvSpPr>
        <p:spPr>
          <a:xfrm>
            <a:off x="2945794" y="3272982"/>
            <a:ext cx="1919005" cy="1547370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A36BFB-B705-9641-8BF3-13B0773761B5}"/>
              </a:ext>
            </a:extLst>
          </p:cNvPr>
          <p:cNvSpPr txBox="1"/>
          <p:nvPr/>
        </p:nvSpPr>
        <p:spPr>
          <a:xfrm>
            <a:off x="3239683" y="3997318"/>
            <a:ext cx="1421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355">
              <a:defRPr sz="1100" b="1" kern="0">
                <a:solidFill>
                  <a:schemeClr val="tx2"/>
                </a:solidFill>
                <a:latin typeface="+mj-lt"/>
                <a:cs typeface="Calibri" panose="020F0502020204030204" pitchFamily="34" charset="0"/>
                <a:rtl val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  <a:sym typeface="Arial"/>
                <a:rtl val="0"/>
              </a:rPr>
              <a:t>System Integration Services</a:t>
            </a:r>
          </a:p>
        </p:txBody>
      </p:sp>
      <p:pic>
        <p:nvPicPr>
          <p:cNvPr id="1030" name="Picture 6" descr="integration Icon 3549923">
            <a:extLst>
              <a:ext uri="{FF2B5EF4-FFF2-40B4-BE49-F238E27FC236}">
                <a16:creationId xmlns:a16="http://schemas.microsoft.com/office/drawing/2014/main" id="{EA1127A5-C3A8-4442-B616-92C3C2606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679" y="3386826"/>
            <a:ext cx="649234" cy="6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8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9E4B7D53-D924-4CFA-B05A-9665624BB680}"/>
              </a:ext>
            </a:extLst>
          </p:cNvPr>
          <p:cNvSpPr/>
          <p:nvPr/>
        </p:nvSpPr>
        <p:spPr>
          <a:xfrm flipV="1">
            <a:off x="330590" y="4314167"/>
            <a:ext cx="8482820" cy="528531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EBBD4-13A2-4567-80C0-D84BB032B1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IMPECCABLE UPTIME PERFORMANCE- how we do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F776E-9FC2-463F-A717-2FC6462E1BEB}"/>
              </a:ext>
            </a:extLst>
          </p:cNvPr>
          <p:cNvSpPr txBox="1"/>
          <p:nvPr/>
        </p:nvSpPr>
        <p:spPr>
          <a:xfrm>
            <a:off x="617781" y="2300177"/>
            <a:ext cx="25512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Safety: </a:t>
            </a:r>
            <a:br>
              <a:rPr kumimoji="0" lang="en-US" sz="11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Zero loss time incident, 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Ensuring Safety culture</a:t>
            </a:r>
            <a:endParaRPr kumimoji="0" lang="en-IN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7ED6E-2147-4DCD-AA5E-BF714953CB2A}"/>
              </a:ext>
            </a:extLst>
          </p:cNvPr>
          <p:cNvSpPr txBox="1"/>
          <p:nvPr/>
        </p:nvSpPr>
        <p:spPr>
          <a:xfrm>
            <a:off x="2632553" y="756514"/>
            <a:ext cx="38314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Security: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Zero loss time incident, 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Ensuring Security Standards </a:t>
            </a:r>
            <a:endParaRPr kumimoji="0" lang="en-IN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E4C181-B9D1-496A-8005-D35AD29CFD3B}"/>
              </a:ext>
            </a:extLst>
          </p:cNvPr>
          <p:cNvSpPr txBox="1"/>
          <p:nvPr/>
        </p:nvSpPr>
        <p:spPr>
          <a:xfrm>
            <a:off x="3541344" y="1300714"/>
            <a:ext cx="26741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Zero Trust Architecture and Security Training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Colocation Guidelines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Physical and Digital Layer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Risk Assessment &amp; Mitigation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6031ED-4C34-45E6-B7B2-CCECD8556A11}"/>
              </a:ext>
            </a:extLst>
          </p:cNvPr>
          <p:cNvSpPr txBox="1"/>
          <p:nvPr/>
        </p:nvSpPr>
        <p:spPr>
          <a:xfrm>
            <a:off x="5885898" y="2300177"/>
            <a:ext cx="32581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Infra Operations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 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Zero loss time incident, 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Tracking of capacity &amp; process management</a:t>
            </a:r>
            <a:endParaRPr kumimoji="0" lang="en-IN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A6FA79-9A8A-4C96-8749-21424F0F1257}"/>
              </a:ext>
            </a:extLst>
          </p:cNvPr>
          <p:cNvSpPr txBox="1"/>
          <p:nvPr/>
        </p:nvSpPr>
        <p:spPr>
          <a:xfrm>
            <a:off x="471414" y="4364681"/>
            <a:ext cx="8201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Achieving 100% uptime for the Data Center is easy, but maintaining it continuously is only possible with a sustainable model that includes strong process management and automation-supporting process strengthening.</a:t>
            </a: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EF32C3-CD26-4DA3-B066-D162D16A225B}"/>
              </a:ext>
            </a:extLst>
          </p:cNvPr>
          <p:cNvSpPr/>
          <p:nvPr/>
        </p:nvSpPr>
        <p:spPr>
          <a:xfrm>
            <a:off x="3968009" y="3039674"/>
            <a:ext cx="1202788" cy="1202788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481E4B65-07DC-4F6D-BF7E-C6C0D5354AC8}"/>
              </a:ext>
            </a:extLst>
          </p:cNvPr>
          <p:cNvSpPr/>
          <p:nvPr/>
        </p:nvSpPr>
        <p:spPr>
          <a:xfrm rot="4626005">
            <a:off x="3260985" y="2908829"/>
            <a:ext cx="564963" cy="564963"/>
          </a:xfrm>
          <a:prstGeom prst="teardrop">
            <a:avLst>
              <a:gd name="adj" fmla="val 107812"/>
            </a:avLst>
          </a:prstGeom>
          <a:solidFill>
            <a:schemeClr val="bg1"/>
          </a:solidFill>
          <a:ln w="95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5" name="Teardrop 24">
            <a:extLst>
              <a:ext uri="{FF2B5EF4-FFF2-40B4-BE49-F238E27FC236}">
                <a16:creationId xmlns:a16="http://schemas.microsoft.com/office/drawing/2014/main" id="{102D32D9-6359-4A17-B917-F8AF252B891D}"/>
              </a:ext>
            </a:extLst>
          </p:cNvPr>
          <p:cNvSpPr/>
          <p:nvPr/>
        </p:nvSpPr>
        <p:spPr>
          <a:xfrm rot="8235678">
            <a:off x="4301679" y="2226747"/>
            <a:ext cx="564963" cy="564963"/>
          </a:xfrm>
          <a:prstGeom prst="teardrop">
            <a:avLst>
              <a:gd name="adj" fmla="val 107812"/>
            </a:avLst>
          </a:prstGeom>
          <a:solidFill>
            <a:schemeClr val="bg1"/>
          </a:solidFill>
          <a:ln w="952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AA42E36D-7BBF-4391-B6E4-BDF352DB914C}"/>
              </a:ext>
            </a:extLst>
          </p:cNvPr>
          <p:cNvSpPr/>
          <p:nvPr/>
        </p:nvSpPr>
        <p:spPr>
          <a:xfrm rot="16973995" flipH="1">
            <a:off x="5319108" y="2908829"/>
            <a:ext cx="564963" cy="564963"/>
          </a:xfrm>
          <a:prstGeom prst="teardrop">
            <a:avLst>
              <a:gd name="adj" fmla="val 107812"/>
            </a:avLst>
          </a:prstGeom>
          <a:solidFill>
            <a:schemeClr val="bg1"/>
          </a:solidFill>
          <a:ln w="9525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FBC90-D560-49F0-A009-8FA3B40C63DF}"/>
              </a:ext>
            </a:extLst>
          </p:cNvPr>
          <p:cNvSpPr txBox="1"/>
          <p:nvPr/>
        </p:nvSpPr>
        <p:spPr>
          <a:xfrm>
            <a:off x="4009260" y="3218717"/>
            <a:ext cx="11254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100% Uptime Since 2008</a:t>
            </a:r>
            <a:endParaRPr kumimoji="0" lang="en-IN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6B1F981-15D9-41E8-A74E-4326BEE46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5923" y="3013365"/>
            <a:ext cx="351332" cy="3513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F5D8448-5930-4F39-A719-A7E7F412C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44" y="3026289"/>
            <a:ext cx="360000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CDB13D4-4E2C-4A3A-B77C-4530B01207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60" y="2377578"/>
            <a:ext cx="360000" cy="3600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85B3279-7A37-4EE5-B9B8-3AFE97863107}"/>
              </a:ext>
            </a:extLst>
          </p:cNvPr>
          <p:cNvGrpSpPr/>
          <p:nvPr/>
        </p:nvGrpSpPr>
        <p:grpSpPr>
          <a:xfrm>
            <a:off x="889444" y="2947507"/>
            <a:ext cx="2183851" cy="877163"/>
            <a:chOff x="753384" y="2777380"/>
            <a:chExt cx="2183851" cy="8771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0C8315-BACD-4FD9-B2EB-E7DD6BF68F06}"/>
                </a:ext>
              </a:extLst>
            </p:cNvPr>
            <p:cNvSpPr txBox="1"/>
            <p:nvPr/>
          </p:nvSpPr>
          <p:spPr>
            <a:xfrm>
              <a:off x="753384" y="2777380"/>
              <a:ext cx="214856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Safety Lab and Safety Training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Safety Awareness Rounds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Safety Excellence Program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Risk Assessment &amp; Mitigation</a:t>
              </a:r>
              <a:endParaRPr kumimoji="0" lang="en-I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973E2A-7D7B-403C-9F05-793F94FCFBD6}"/>
                </a:ext>
              </a:extLst>
            </p:cNvPr>
            <p:cNvSpPr/>
            <p:nvPr/>
          </p:nvSpPr>
          <p:spPr>
            <a:xfrm>
              <a:off x="2894035" y="2881407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276EFBB-BF49-45F4-90CF-15430077CD51}"/>
                </a:ext>
              </a:extLst>
            </p:cNvPr>
            <p:cNvSpPr/>
            <p:nvPr/>
          </p:nvSpPr>
          <p:spPr>
            <a:xfrm>
              <a:off x="2894035" y="3093022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C47F78A-6C47-492F-A421-1BF569555433}"/>
                </a:ext>
              </a:extLst>
            </p:cNvPr>
            <p:cNvSpPr/>
            <p:nvPr/>
          </p:nvSpPr>
          <p:spPr>
            <a:xfrm>
              <a:off x="2894035" y="3303353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F8A58BF-B172-4CBA-9537-DFB24BF342B2}"/>
                </a:ext>
              </a:extLst>
            </p:cNvPr>
            <p:cNvSpPr/>
            <p:nvPr/>
          </p:nvSpPr>
          <p:spPr>
            <a:xfrm>
              <a:off x="2894035" y="3513684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40546E-1707-4065-9377-02F65823B43D}"/>
              </a:ext>
            </a:extLst>
          </p:cNvPr>
          <p:cNvGrpSpPr/>
          <p:nvPr/>
        </p:nvGrpSpPr>
        <p:grpSpPr>
          <a:xfrm>
            <a:off x="5981596" y="2947507"/>
            <a:ext cx="2360059" cy="1292662"/>
            <a:chOff x="6170483" y="2777380"/>
            <a:chExt cx="2360059" cy="12926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F77F27-BFEF-4BF9-BBF8-A647E0998711}"/>
                </a:ext>
              </a:extLst>
            </p:cNvPr>
            <p:cNvSpPr txBox="1"/>
            <p:nvPr/>
          </p:nvSpPr>
          <p:spPr>
            <a:xfrm>
              <a:off x="6219840" y="2777380"/>
              <a:ext cx="231070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Subject Matter Expert &amp;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Quality Assurance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Skillset Mapping, Training, Assessment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360o Audits to identify SPoF,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End Of Life, Bottlenecks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Computerized maintenance management system </a:t>
              </a:r>
              <a:endParaRPr kumimoji="0" lang="en-I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8593E1C-B53D-4649-8EBB-4B1AE3C6FEEB}"/>
                </a:ext>
              </a:extLst>
            </p:cNvPr>
            <p:cNvSpPr/>
            <p:nvPr/>
          </p:nvSpPr>
          <p:spPr>
            <a:xfrm>
              <a:off x="6170483" y="2881407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C102514-3786-4DD5-B4F0-DD8F6CDF46AB}"/>
                </a:ext>
              </a:extLst>
            </p:cNvPr>
            <p:cNvSpPr/>
            <p:nvPr/>
          </p:nvSpPr>
          <p:spPr>
            <a:xfrm>
              <a:off x="6170483" y="3226839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36A01E-F6C0-4E6B-920E-E71DA4B66C8B}"/>
                </a:ext>
              </a:extLst>
            </p:cNvPr>
            <p:cNvSpPr/>
            <p:nvPr/>
          </p:nvSpPr>
          <p:spPr>
            <a:xfrm>
              <a:off x="6170483" y="3432780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0305239-B2F4-4520-83BE-611262036457}"/>
                </a:ext>
              </a:extLst>
            </p:cNvPr>
            <p:cNvSpPr/>
            <p:nvPr/>
          </p:nvSpPr>
          <p:spPr>
            <a:xfrm>
              <a:off x="6170483" y="3796179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D2040F2-FDA9-494D-B801-0B6B1D7EC063}"/>
              </a:ext>
            </a:extLst>
          </p:cNvPr>
          <p:cNvGrpSpPr/>
          <p:nvPr/>
        </p:nvGrpSpPr>
        <p:grpSpPr>
          <a:xfrm>
            <a:off x="3519744" y="1400586"/>
            <a:ext cx="43200" cy="690294"/>
            <a:chOff x="3519744" y="1400586"/>
            <a:chExt cx="43200" cy="69029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B94C2DD-D96E-4AC3-A39B-11120D925550}"/>
                </a:ext>
              </a:extLst>
            </p:cNvPr>
            <p:cNvSpPr/>
            <p:nvPr/>
          </p:nvSpPr>
          <p:spPr>
            <a:xfrm>
              <a:off x="3519744" y="1400586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445998F-9636-4315-A5DE-8CC173320BFB}"/>
                </a:ext>
              </a:extLst>
            </p:cNvPr>
            <p:cNvSpPr/>
            <p:nvPr/>
          </p:nvSpPr>
          <p:spPr>
            <a:xfrm>
              <a:off x="3519744" y="1615437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215F503-B3F9-40C8-9DDC-FA12029D9792}"/>
                </a:ext>
              </a:extLst>
            </p:cNvPr>
            <p:cNvSpPr/>
            <p:nvPr/>
          </p:nvSpPr>
          <p:spPr>
            <a:xfrm>
              <a:off x="3519744" y="1824896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9CF918E-DF52-4F20-B4B0-E4B1A80E2379}"/>
                </a:ext>
              </a:extLst>
            </p:cNvPr>
            <p:cNvSpPr/>
            <p:nvPr/>
          </p:nvSpPr>
          <p:spPr>
            <a:xfrm>
              <a:off x="3519744" y="2047680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40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Image result for amazon pay logo">
            <a:extLst>
              <a:ext uri="{FF2B5EF4-FFF2-40B4-BE49-F238E27FC236}">
                <a16:creationId xmlns:a16="http://schemas.microsoft.com/office/drawing/2014/main" id="{3B1F2663-1503-4056-A48B-A04248271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7" t="38200" r="28491" b="37302"/>
          <a:stretch/>
        </p:blipFill>
        <p:spPr bwMode="auto">
          <a:xfrm>
            <a:off x="6335660" y="3765925"/>
            <a:ext cx="1080000" cy="26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2C3391-B5B6-4F1A-92C3-C4A9A05000A3}"/>
              </a:ext>
            </a:extLst>
          </p:cNvPr>
          <p:cNvSpPr/>
          <p:nvPr/>
        </p:nvSpPr>
        <p:spPr>
          <a:xfrm>
            <a:off x="324002" y="1958744"/>
            <a:ext cx="8496149" cy="2386774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465">
              <a:defRPr/>
            </a:pPr>
            <a:endParaRPr lang="en-IN" sz="135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wrap="square" lIns="0" tIns="45715" rIns="91428" bIns="45715" rtlCol="0" anchor="ctr">
            <a:spAutoFit/>
          </a:bodyPr>
          <a:lstStyle/>
          <a:p>
            <a:r>
              <a:rPr lang="en-US" dirty="0"/>
              <a:t>INDIA’S BFSI INDUSTRY LEADERS ARE IN SIFY DATA CENTERS</a:t>
            </a:r>
          </a:p>
        </p:txBody>
      </p:sp>
      <p:pic>
        <p:nvPicPr>
          <p:cNvPr id="2050" name="Picture 2" descr="Image result for sbi logo">
            <a:extLst>
              <a:ext uri="{FF2B5EF4-FFF2-40B4-BE49-F238E27FC236}">
                <a16:creationId xmlns:a16="http://schemas.microsoft.com/office/drawing/2014/main" id="{00380F82-C43D-47C2-A17B-BB08621DE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833" y="1282650"/>
            <a:ext cx="713418" cy="4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dfc logo">
            <a:extLst>
              <a:ext uri="{FF2B5EF4-FFF2-40B4-BE49-F238E27FC236}">
                <a16:creationId xmlns:a16="http://schemas.microsoft.com/office/drawing/2014/main" id="{89D69913-4729-43BE-8EAE-5885FD843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1661" y="1301683"/>
            <a:ext cx="1508732" cy="34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aytm logo">
            <a:extLst>
              <a:ext uri="{FF2B5EF4-FFF2-40B4-BE49-F238E27FC236}">
                <a16:creationId xmlns:a16="http://schemas.microsoft.com/office/drawing/2014/main" id="{2EC0954A-F0D0-4E6A-9617-25C46BB3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069" y="1301683"/>
            <a:ext cx="990000" cy="31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>
            <a:extLst>
              <a:ext uri="{FF2B5EF4-FFF2-40B4-BE49-F238E27FC236}">
                <a16:creationId xmlns:a16="http://schemas.microsoft.com/office/drawing/2014/main" id="{33B05CA3-26D5-4CB5-8D4C-FD25C884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377" y="2622995"/>
            <a:ext cx="450000" cy="47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general india insurance logo">
            <a:extLst>
              <a:ext uri="{FF2B5EF4-FFF2-40B4-BE49-F238E27FC236}">
                <a16:creationId xmlns:a16="http://schemas.microsoft.com/office/drawing/2014/main" id="{A6B2A540-50F2-4E4D-A91C-1A1AF544D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0877" y="3884532"/>
            <a:ext cx="720000" cy="2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general india insurance logo">
            <a:extLst>
              <a:ext uri="{FF2B5EF4-FFF2-40B4-BE49-F238E27FC236}">
                <a16:creationId xmlns:a16="http://schemas.microsoft.com/office/drawing/2014/main" id="{E06C637D-BB41-4D60-9038-78DB30A0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110" y="3721258"/>
            <a:ext cx="385642" cy="45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united  india insurance logo">
            <a:extLst>
              <a:ext uri="{FF2B5EF4-FFF2-40B4-BE49-F238E27FC236}">
                <a16:creationId xmlns:a16="http://schemas.microsoft.com/office/drawing/2014/main" id="{F3DE3444-17AE-444C-81D2-1D9CA42DE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5593" y="3758130"/>
            <a:ext cx="540000" cy="4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Image result for nic insurance logo">
            <a:extLst>
              <a:ext uri="{FF2B5EF4-FFF2-40B4-BE49-F238E27FC236}">
                <a16:creationId xmlns:a16="http://schemas.microsoft.com/office/drawing/2014/main" id="{37321A3F-F5AA-4793-AB82-8CDCA632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7" y="2712600"/>
            <a:ext cx="720000" cy="2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IC housing finance corporation logo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47" b="12276"/>
          <a:stretch/>
        </p:blipFill>
        <p:spPr bwMode="auto">
          <a:xfrm>
            <a:off x="3190877" y="3248287"/>
            <a:ext cx="720000" cy="37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vantha Ergo Life Insurance 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7" y="2088062"/>
            <a:ext cx="72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x life logo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958" y="3281651"/>
            <a:ext cx="540000" cy="32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dfc life insurance logo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753" y="2130969"/>
            <a:ext cx="540000" cy="3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Fedbank Financial Services Ltd. logo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916" b="33371"/>
          <a:stretch/>
        </p:blipFill>
        <p:spPr bwMode="auto">
          <a:xfrm>
            <a:off x="6417753" y="3427976"/>
            <a:ext cx="720000" cy="2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Bombay Mercantile Bank logo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124" y="3783562"/>
            <a:ext cx="900000" cy="2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j&amp;k bank logo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416" y="2072459"/>
            <a:ext cx="900000" cy="27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Corporation Bank logo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94" b="27747"/>
          <a:stretch/>
        </p:blipFill>
        <p:spPr bwMode="auto">
          <a:xfrm>
            <a:off x="1876368" y="2535018"/>
            <a:ext cx="900000" cy="21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Bassein Catholic Co-operative Bank logo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8212" y="3368096"/>
            <a:ext cx="1080000" cy="27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Citizen Co-operative Bank logo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734" y="204062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dhfl gi logo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690" y="2083114"/>
            <a:ext cx="450000" cy="49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5" descr="Image result for Yesbank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438" y="1991904"/>
            <a:ext cx="900000" cy="462586"/>
          </a:xfrm>
          <a:prstGeom prst="rect">
            <a:avLst/>
          </a:prstGeom>
          <a:noFill/>
        </p:spPr>
      </p:pic>
      <p:pic>
        <p:nvPicPr>
          <p:cNvPr id="34" name="Picture 39" descr="Image result for Star union Dai-ichi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21" b="36606"/>
          <a:stretch/>
        </p:blipFill>
        <p:spPr bwMode="auto">
          <a:xfrm>
            <a:off x="4824559" y="2148098"/>
            <a:ext cx="1142068" cy="248691"/>
          </a:xfrm>
          <a:prstGeom prst="rect">
            <a:avLst/>
          </a:prstGeom>
          <a:noFill/>
        </p:spPr>
      </p:pic>
      <p:pic>
        <p:nvPicPr>
          <p:cNvPr id="35" name="Picture 2" descr="Image result for union bank of india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827" y="2938314"/>
            <a:ext cx="900000" cy="188551"/>
          </a:xfrm>
          <a:prstGeom prst="rect">
            <a:avLst/>
          </a:prstGeom>
          <a:noFill/>
        </p:spPr>
      </p:pic>
      <p:pic>
        <p:nvPicPr>
          <p:cNvPr id="36" name="Picture 10" descr="Image result for bank of baroda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19" y="3807743"/>
            <a:ext cx="889690" cy="242741"/>
          </a:xfrm>
          <a:prstGeom prst="rect">
            <a:avLst/>
          </a:prstGeom>
          <a:noFill/>
        </p:spPr>
      </p:pic>
      <p:pic>
        <p:nvPicPr>
          <p:cNvPr id="37" name="Picture 16" descr="Image result for hitachi payments services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195" y="4087797"/>
            <a:ext cx="1440000" cy="109208"/>
          </a:xfrm>
          <a:prstGeom prst="rect">
            <a:avLst/>
          </a:prstGeom>
          <a:noFill/>
        </p:spPr>
      </p:pic>
      <p:pic>
        <p:nvPicPr>
          <p:cNvPr id="38" name="Picture 4" descr="Image result for mobikwik logo">
            <a:hlinkClick r:id="rId30"/>
            <a:extLst>
              <a:ext uri="{FF2B5EF4-FFF2-40B4-BE49-F238E27FC236}">
                <a16:creationId xmlns:a16="http://schemas.microsoft.com/office/drawing/2014/main" id="{D4EA38BE-56BB-400E-831A-4C264848A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/>
          <a:srcRect t="30978" b="32163"/>
          <a:stretch/>
        </p:blipFill>
        <p:spPr bwMode="auto">
          <a:xfrm>
            <a:off x="7653690" y="3765925"/>
            <a:ext cx="900000" cy="193029"/>
          </a:xfrm>
          <a:prstGeom prst="rect">
            <a:avLst/>
          </a:prstGeom>
          <a:noFill/>
        </p:spPr>
      </p:pic>
      <p:pic>
        <p:nvPicPr>
          <p:cNvPr id="1034" name="Picture 10" descr="Image result for billdesk logo"/>
          <p:cNvPicPr>
            <a:picLocks noChangeAspect="1" noChangeArrowheads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49" t="18065" r="14017" b="13662"/>
          <a:stretch/>
        </p:blipFill>
        <p:spPr bwMode="auto">
          <a:xfrm>
            <a:off x="7743690" y="3321950"/>
            <a:ext cx="720000" cy="3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mage result for dhfl pramerica logo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593" y="3370313"/>
            <a:ext cx="1080000" cy="2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4" descr="Image result for policy bazaar logo">
            <a:hlinkClick r:id="rId34"/>
            <a:extLst>
              <a:ext uri="{FF2B5EF4-FFF2-40B4-BE49-F238E27FC236}">
                <a16:creationId xmlns:a16="http://schemas.microsoft.com/office/drawing/2014/main" id="{14466D7B-D549-41B7-9E11-66EED2A2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886976" y="2621643"/>
            <a:ext cx="1080000" cy="278879"/>
          </a:xfrm>
          <a:prstGeom prst="rect">
            <a:avLst/>
          </a:prstGeom>
          <a:noFill/>
        </p:spPr>
      </p:pic>
      <p:pic>
        <p:nvPicPr>
          <p:cNvPr id="41" name="Picture 40" descr="A picture containing drawing, flower&#10;&#10;Description automatically generated">
            <a:extLst>
              <a:ext uri="{FF2B5EF4-FFF2-40B4-BE49-F238E27FC236}">
                <a16:creationId xmlns:a16="http://schemas.microsoft.com/office/drawing/2014/main" id="{773E1ACA-3226-4D6A-AA0A-A636B717718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90" y="2693211"/>
            <a:ext cx="540000" cy="5400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009A7A-6716-4F08-A6F4-3B7A74C21395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6" b="29685"/>
          <a:stretch/>
        </p:blipFill>
        <p:spPr>
          <a:xfrm>
            <a:off x="6398734" y="3050130"/>
            <a:ext cx="720000" cy="225800"/>
          </a:xfrm>
          <a:prstGeom prst="rect">
            <a:avLst/>
          </a:prstGeom>
        </p:spPr>
      </p:pic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32D83AE-FC81-4AFC-BBFF-4B31DAC319FF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6" y="2674262"/>
            <a:ext cx="804472" cy="368312"/>
          </a:xfrm>
          <a:prstGeom prst="rect">
            <a:avLst/>
          </a:prstGeom>
        </p:spPr>
      </p:pic>
      <p:pic>
        <p:nvPicPr>
          <p:cNvPr id="42" name="Picture 41" descr="Mahindra Finance – Ananya">
            <a:extLst>
              <a:ext uri="{FF2B5EF4-FFF2-40B4-BE49-F238E27FC236}">
                <a16:creationId xmlns:a16="http://schemas.microsoft.com/office/drawing/2014/main" id="{8AB686E6-0666-4358-BADB-B9B3EA87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93" y="2848174"/>
            <a:ext cx="720000" cy="3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A Vacancies in Nainital Bank">
            <a:extLst>
              <a:ext uri="{FF2B5EF4-FFF2-40B4-BE49-F238E27FC236}">
                <a16:creationId xmlns:a16="http://schemas.microsoft.com/office/drawing/2014/main" id="{5A359E1F-81BF-4107-A049-172D5E753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8" b="21319"/>
          <a:stretch/>
        </p:blipFill>
        <p:spPr bwMode="auto">
          <a:xfrm>
            <a:off x="606187" y="3296771"/>
            <a:ext cx="1005824" cy="26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4" descr="Vice President - IT Jobs | IT Computers / Software Industry | Angel-Jobs">
            <a:extLst>
              <a:ext uri="{FF2B5EF4-FFF2-40B4-BE49-F238E27FC236}">
                <a16:creationId xmlns:a16="http://schemas.microsoft.com/office/drawing/2014/main" id="{28655345-3D1D-4586-B9F8-BF7ED3EB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34" y="2563308"/>
            <a:ext cx="900000" cy="4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9064305-3A4A-4A6B-BCBE-C2A63C4F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53" y="4059620"/>
            <a:ext cx="540000" cy="20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8" descr="ICICI Bank Logo PNG | HD ICICI Bank Logo PNG Image Free Download">
            <a:extLst>
              <a:ext uri="{FF2B5EF4-FFF2-40B4-BE49-F238E27FC236}">
                <a16:creationId xmlns:a16="http://schemas.microsoft.com/office/drawing/2014/main" id="{AEF30EE7-AB1A-4205-86DB-BF4F05512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25" y="1265653"/>
            <a:ext cx="1353802" cy="34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Axis-Bank Logo PNG | HD Axis-Bank Logo PNG Image Free Download">
            <a:extLst>
              <a:ext uri="{FF2B5EF4-FFF2-40B4-BE49-F238E27FC236}">
                <a16:creationId xmlns:a16="http://schemas.microsoft.com/office/drawing/2014/main" id="{2B0F311B-FF6D-45DA-B790-E5FE2321B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38" y="1133754"/>
            <a:ext cx="687215" cy="6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747A234-28C5-4776-99A4-0FAB6DB4882A}"/>
              </a:ext>
            </a:extLst>
          </p:cNvPr>
          <p:cNvSpPr/>
          <p:nvPr/>
        </p:nvSpPr>
        <p:spPr>
          <a:xfrm>
            <a:off x="337883" y="934612"/>
            <a:ext cx="8496149" cy="921379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465">
              <a:defRPr/>
            </a:pPr>
            <a:endParaRPr lang="en-IN" sz="1350" dirty="0">
              <a:solidFill>
                <a:prstClr val="white"/>
              </a:solidFill>
              <a:latin typeface="Trebuchet MS"/>
            </a:endParaRPr>
          </a:p>
        </p:txBody>
      </p:sp>
      <p:pic>
        <p:nvPicPr>
          <p:cNvPr id="48" name="Picture 4" descr="Image result for hdfc logo">
            <a:extLst>
              <a:ext uri="{FF2B5EF4-FFF2-40B4-BE49-F238E27FC236}">
                <a16:creationId xmlns:a16="http://schemas.microsoft.com/office/drawing/2014/main" id="{E81B936B-DB95-4DCC-AD26-26DD50C7DB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4805" y="1301683"/>
            <a:ext cx="1508732" cy="34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ICICI Bank Logo PNG | HD ICICI Bank Logo PNG Image Free Download">
            <a:extLst>
              <a:ext uri="{FF2B5EF4-FFF2-40B4-BE49-F238E27FC236}">
                <a16:creationId xmlns:a16="http://schemas.microsoft.com/office/drawing/2014/main" id="{8F144940-8676-4F3A-883B-DFBF6794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69" y="1265653"/>
            <a:ext cx="1353802" cy="34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Image result for sbi logo">
            <a:extLst>
              <a:ext uri="{FF2B5EF4-FFF2-40B4-BE49-F238E27FC236}">
                <a16:creationId xmlns:a16="http://schemas.microsoft.com/office/drawing/2014/main" id="{200C9D0C-A13E-4022-8C52-989898C75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833" y="1282105"/>
            <a:ext cx="713418" cy="4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Image result for paytm logo">
            <a:extLst>
              <a:ext uri="{FF2B5EF4-FFF2-40B4-BE49-F238E27FC236}">
                <a16:creationId xmlns:a16="http://schemas.microsoft.com/office/drawing/2014/main" id="{D1E1E5CE-9191-4E06-8851-E6E9A2A7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069" y="1301138"/>
            <a:ext cx="990000" cy="31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Axis-Bank Logo PNG | HD Axis-Bank Logo PNG Image Free Download">
            <a:extLst>
              <a:ext uri="{FF2B5EF4-FFF2-40B4-BE49-F238E27FC236}">
                <a16:creationId xmlns:a16="http://schemas.microsoft.com/office/drawing/2014/main" id="{2DDDE554-9505-4DF0-852B-F7EC92289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38" y="1133209"/>
            <a:ext cx="687215" cy="6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Image result for hdfc logo">
            <a:extLst>
              <a:ext uri="{FF2B5EF4-FFF2-40B4-BE49-F238E27FC236}">
                <a16:creationId xmlns:a16="http://schemas.microsoft.com/office/drawing/2014/main" id="{ECF59B13-8201-4BED-A836-B9CB2EF4E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4805" y="1301138"/>
            <a:ext cx="1508732" cy="34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 descr="ICICI Bank Logo PNG | HD ICICI Bank Logo PNG Image Free Download">
            <a:extLst>
              <a:ext uri="{FF2B5EF4-FFF2-40B4-BE49-F238E27FC236}">
                <a16:creationId xmlns:a16="http://schemas.microsoft.com/office/drawing/2014/main" id="{DAC7D6B7-802A-4B73-B3D2-13626881D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69" y="1265108"/>
            <a:ext cx="1353802" cy="34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11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38" dirty="0"/>
              <a:t>OTHER CUSTOMERS ( VERTICAL - WISE ) IN SIFY DATA CENTERS</a:t>
            </a:r>
          </a:p>
        </p:txBody>
      </p:sp>
      <p:pic>
        <p:nvPicPr>
          <p:cNvPr id="3" name="Picture 54" descr="Image result for HT-Media">
            <a:extLst>
              <a:ext uri="{FF2B5EF4-FFF2-40B4-BE49-F238E27FC236}">
                <a16:creationId xmlns:a16="http://schemas.microsoft.com/office/drawing/2014/main" id="{88F27981-CF1A-47C0-83E3-7877C0648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2756" y="1532907"/>
            <a:ext cx="759065" cy="231403"/>
          </a:xfrm>
          <a:prstGeom prst="rect">
            <a:avLst/>
          </a:prstGeom>
          <a:noFill/>
        </p:spPr>
      </p:pic>
      <p:pic>
        <p:nvPicPr>
          <p:cNvPr id="4" name="Picture 2" descr="Image result for ZEE ENTERTAINMENT ENTERPRISES">
            <a:extLst>
              <a:ext uri="{FF2B5EF4-FFF2-40B4-BE49-F238E27FC236}">
                <a16:creationId xmlns:a16="http://schemas.microsoft.com/office/drawing/2014/main" id="{86574FDC-EDFE-4A8A-B609-D454AFB8E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98" y="1460668"/>
            <a:ext cx="563954" cy="422966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35D9E2-28A0-4E72-8725-644E7B2B11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897" y="1482709"/>
            <a:ext cx="601625" cy="432780"/>
          </a:xfrm>
          <a:prstGeom prst="rect">
            <a:avLst/>
          </a:prstGeom>
        </p:spPr>
      </p:pic>
      <p:pic>
        <p:nvPicPr>
          <p:cNvPr id="9" name="Picture 17" descr="Image result for raymond logo png">
            <a:extLst>
              <a:ext uri="{FF2B5EF4-FFF2-40B4-BE49-F238E27FC236}">
                <a16:creationId xmlns:a16="http://schemas.microsoft.com/office/drawing/2014/main" id="{DA92587E-1A7F-4D5A-86FC-8F9584C84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682" y="2001159"/>
            <a:ext cx="632778" cy="553613"/>
          </a:xfrm>
          <a:prstGeom prst="rect">
            <a:avLst/>
          </a:prstGeom>
          <a:noFill/>
        </p:spPr>
      </p:pic>
      <p:pic>
        <p:nvPicPr>
          <p:cNvPr id="11" name="Picture 8" descr="Image result for amul">
            <a:extLst>
              <a:ext uri="{FF2B5EF4-FFF2-40B4-BE49-F238E27FC236}">
                <a16:creationId xmlns:a16="http://schemas.microsoft.com/office/drawing/2014/main" id="{B17882AE-47F3-4F03-B3A2-A866C37F8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648" y="1486521"/>
            <a:ext cx="703368" cy="438434"/>
          </a:xfrm>
          <a:prstGeom prst="rect">
            <a:avLst/>
          </a:prstGeom>
          <a:noFill/>
        </p:spPr>
      </p:pic>
      <p:pic>
        <p:nvPicPr>
          <p:cNvPr id="14" name="Picture 8" descr="Image result for bennett coleman">
            <a:hlinkClick r:id="rId8"/>
            <a:extLst>
              <a:ext uri="{FF2B5EF4-FFF2-40B4-BE49-F238E27FC236}">
                <a16:creationId xmlns:a16="http://schemas.microsoft.com/office/drawing/2014/main" id="{E310AE23-133B-4DC7-A91E-2FA8AA31B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2756" y="1859861"/>
            <a:ext cx="1092083" cy="419901"/>
          </a:xfrm>
          <a:prstGeom prst="rect">
            <a:avLst/>
          </a:prstGeom>
          <a:noFill/>
        </p:spPr>
      </p:pic>
      <p:pic>
        <p:nvPicPr>
          <p:cNvPr id="1026" name="Picture 2" descr="Image result for wipro logo">
            <a:extLst>
              <a:ext uri="{FF2B5EF4-FFF2-40B4-BE49-F238E27FC236}">
                <a16:creationId xmlns:a16="http://schemas.microsoft.com/office/drawing/2014/main" id="{2CE6941C-F395-4EE0-9AD6-F7A6679D6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15" y="3529791"/>
            <a:ext cx="613536" cy="47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ata Consultancy Services logo">
            <a:extLst>
              <a:ext uri="{FF2B5EF4-FFF2-40B4-BE49-F238E27FC236}">
                <a16:creationId xmlns:a16="http://schemas.microsoft.com/office/drawing/2014/main" id="{683B3616-38D8-4F7C-86E6-997C363E1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393" y="3506382"/>
            <a:ext cx="1535377" cy="52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ppiest Minds">
            <a:extLst>
              <a:ext uri="{FF2B5EF4-FFF2-40B4-BE49-F238E27FC236}">
                <a16:creationId xmlns:a16="http://schemas.microsoft.com/office/drawing/2014/main" id="{91FB2955-B1DF-468F-B837-76768F30E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296" y="4115670"/>
            <a:ext cx="1110311" cy="39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havells">
            <a:extLst>
              <a:ext uri="{FF2B5EF4-FFF2-40B4-BE49-F238E27FC236}">
                <a16:creationId xmlns:a16="http://schemas.microsoft.com/office/drawing/2014/main" id="{6C10457C-35E7-4732-941F-CC0375A6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715" y="2088390"/>
            <a:ext cx="578301" cy="37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DAF7BD8-F580-4E23-824E-C3A9FD3D78CE}"/>
              </a:ext>
            </a:extLst>
          </p:cNvPr>
          <p:cNvGrpSpPr/>
          <p:nvPr/>
        </p:nvGrpSpPr>
        <p:grpSpPr>
          <a:xfrm>
            <a:off x="6147819" y="1548862"/>
            <a:ext cx="2499562" cy="1076444"/>
            <a:chOff x="5628026" y="1390586"/>
            <a:chExt cx="2792668" cy="13229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7B60C1-933D-46C9-A459-584990F68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056115" y="2012076"/>
              <a:ext cx="2228124" cy="701447"/>
            </a:xfrm>
            <a:prstGeom prst="rect">
              <a:avLst/>
            </a:prstGeom>
          </p:spPr>
        </p:pic>
        <p:pic>
          <p:nvPicPr>
            <p:cNvPr id="10" name="Picture 21" descr="Image result for shoppers stop">
              <a:extLst>
                <a:ext uri="{FF2B5EF4-FFF2-40B4-BE49-F238E27FC236}">
                  <a16:creationId xmlns:a16="http://schemas.microsoft.com/office/drawing/2014/main" id="{31733D8A-94C0-4947-8B71-09EA73A60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026" y="1390586"/>
              <a:ext cx="1328714" cy="663073"/>
            </a:xfrm>
            <a:prstGeom prst="rect">
              <a:avLst/>
            </a:prstGeom>
            <a:noFill/>
          </p:spPr>
        </p:pic>
        <p:pic>
          <p:nvPicPr>
            <p:cNvPr id="35" name="Picture 2" descr="More">
              <a:extLst>
                <a:ext uri="{FF2B5EF4-FFF2-40B4-BE49-F238E27FC236}">
                  <a16:creationId xmlns:a16="http://schemas.microsoft.com/office/drawing/2014/main" id="{FFB5D5E1-07A0-4209-AA71-6E610330E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7277" y="1439430"/>
              <a:ext cx="1143417" cy="51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8F9AAE-7A78-4390-A108-62437D24A871}"/>
              </a:ext>
            </a:extLst>
          </p:cNvPr>
          <p:cNvGrpSpPr/>
          <p:nvPr/>
        </p:nvGrpSpPr>
        <p:grpSpPr>
          <a:xfrm>
            <a:off x="3289335" y="3446168"/>
            <a:ext cx="2552947" cy="1231546"/>
            <a:chOff x="12541284" y="3913160"/>
            <a:chExt cx="2808243" cy="1354703"/>
          </a:xfrm>
        </p:grpSpPr>
        <p:pic>
          <p:nvPicPr>
            <p:cNvPr id="12" name="Picture 4" descr="Image result for max healthcare">
              <a:extLst>
                <a:ext uri="{FF2B5EF4-FFF2-40B4-BE49-F238E27FC236}">
                  <a16:creationId xmlns:a16="http://schemas.microsoft.com/office/drawing/2014/main" id="{2C6F909F-89D6-4DD2-A390-79630E622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1284" y="3922932"/>
              <a:ext cx="954225" cy="313285"/>
            </a:xfrm>
            <a:prstGeom prst="rect">
              <a:avLst/>
            </a:prstGeom>
            <a:noFill/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B7F99378-89F9-4F8C-BA68-D607B1780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3711" y="3913160"/>
              <a:ext cx="869257" cy="313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Image result for p&amp;g logo">
              <a:extLst>
                <a:ext uri="{FF2B5EF4-FFF2-40B4-BE49-F238E27FC236}">
                  <a16:creationId xmlns:a16="http://schemas.microsoft.com/office/drawing/2014/main" id="{84907D7D-C387-411E-861B-5BFCB5A0A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96872" y="4688819"/>
              <a:ext cx="701604" cy="313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galderma logo">
              <a:extLst>
                <a:ext uri="{FF2B5EF4-FFF2-40B4-BE49-F238E27FC236}">
                  <a16:creationId xmlns:a16="http://schemas.microsoft.com/office/drawing/2014/main" id="{083E00C5-B81E-44F9-9D44-9DFD3B1DE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6332" y="4525735"/>
              <a:ext cx="1113195" cy="74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58E7F9-CE39-4E50-8862-62D281A2A3C6}"/>
              </a:ext>
            </a:extLst>
          </p:cNvPr>
          <p:cNvGrpSpPr/>
          <p:nvPr/>
        </p:nvGrpSpPr>
        <p:grpSpPr>
          <a:xfrm>
            <a:off x="6281787" y="3547489"/>
            <a:ext cx="2275372" cy="913736"/>
            <a:chOff x="15540372" y="3812503"/>
            <a:chExt cx="2275372" cy="913736"/>
          </a:xfrm>
        </p:grpSpPr>
        <p:pic>
          <p:nvPicPr>
            <p:cNvPr id="27" name="Picture 24" descr="Image result for sanmar logo">
              <a:extLst>
                <a:ext uri="{FF2B5EF4-FFF2-40B4-BE49-F238E27FC236}">
                  <a16:creationId xmlns:a16="http://schemas.microsoft.com/office/drawing/2014/main" id="{4EB7731E-5663-40D7-A6AA-952260573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1010" y="3812503"/>
              <a:ext cx="1003705" cy="246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Image result for crompton greaves logo png">
              <a:extLst>
                <a:ext uri="{FF2B5EF4-FFF2-40B4-BE49-F238E27FC236}">
                  <a16:creationId xmlns:a16="http://schemas.microsoft.com/office/drawing/2014/main" id="{3C49B2FD-326B-41FA-9356-B77E9F981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5661" y="4295128"/>
              <a:ext cx="435615" cy="360000"/>
            </a:xfrm>
            <a:prstGeom prst="rect">
              <a:avLst/>
            </a:prstGeom>
            <a:noFill/>
          </p:spPr>
        </p:pic>
        <p:pic>
          <p:nvPicPr>
            <p:cNvPr id="1028" name="Picture 4" descr="Image result for institute for technology and management logo">
              <a:extLst>
                <a:ext uri="{FF2B5EF4-FFF2-40B4-BE49-F238E27FC236}">
                  <a16:creationId xmlns:a16="http://schemas.microsoft.com/office/drawing/2014/main" id="{5599D518-FD3A-4D9A-B497-D68529049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3380" y="4281966"/>
              <a:ext cx="592364" cy="444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8764FA4-8A27-4F2A-A077-026EEF670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40372" y="4299189"/>
              <a:ext cx="921321" cy="36000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6C5CA7C-1147-4D8A-918F-FAFD7093C88B}"/>
              </a:ext>
            </a:extLst>
          </p:cNvPr>
          <p:cNvSpPr/>
          <p:nvPr/>
        </p:nvSpPr>
        <p:spPr>
          <a:xfrm>
            <a:off x="358777" y="1027830"/>
            <a:ext cx="2629225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4482">
              <a:defRPr/>
            </a:pPr>
            <a:r>
              <a:rPr lang="en-IN" sz="1400" b="1" dirty="0">
                <a:solidFill>
                  <a:prstClr val="white"/>
                </a:solidFill>
                <a:latin typeface="Trebuchet MS"/>
              </a:rPr>
              <a:t>Media &amp; Ent</a:t>
            </a:r>
            <a:endParaRPr lang="en-IN" sz="14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1FB798-246B-4FF5-A68E-5CBC9C39A259}"/>
              </a:ext>
            </a:extLst>
          </p:cNvPr>
          <p:cNvSpPr/>
          <p:nvPr/>
        </p:nvSpPr>
        <p:spPr>
          <a:xfrm>
            <a:off x="358777" y="1027829"/>
            <a:ext cx="2629225" cy="1702593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664A62-C9AC-48D7-BDE6-A10E8250BACA}"/>
              </a:ext>
            </a:extLst>
          </p:cNvPr>
          <p:cNvSpPr/>
          <p:nvPr/>
        </p:nvSpPr>
        <p:spPr>
          <a:xfrm>
            <a:off x="3239408" y="1027830"/>
            <a:ext cx="2629225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4482">
              <a:defRPr/>
            </a:pPr>
            <a:r>
              <a:rPr lang="en-IN" sz="1400" b="1">
                <a:solidFill>
                  <a:prstClr val="white"/>
                </a:solidFill>
                <a:latin typeface="Trebuchet MS"/>
              </a:rPr>
              <a:t>Manufacturing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BEA748-EAEB-4ABD-A4E3-AC3730F01EC5}"/>
              </a:ext>
            </a:extLst>
          </p:cNvPr>
          <p:cNvSpPr/>
          <p:nvPr/>
        </p:nvSpPr>
        <p:spPr>
          <a:xfrm>
            <a:off x="3239408" y="1027829"/>
            <a:ext cx="2629225" cy="1702593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CB481F2-34D3-4D60-9370-02FB3BFF4F5E}"/>
              </a:ext>
            </a:extLst>
          </p:cNvPr>
          <p:cNvSpPr/>
          <p:nvPr/>
        </p:nvSpPr>
        <p:spPr>
          <a:xfrm>
            <a:off x="6120039" y="1027830"/>
            <a:ext cx="2629225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4482">
              <a:defRPr/>
            </a:pPr>
            <a:r>
              <a:rPr lang="en-IN" sz="1400" b="1">
                <a:solidFill>
                  <a:prstClr val="white"/>
                </a:solidFill>
                <a:latin typeface="Trebuchet MS"/>
              </a:rPr>
              <a:t>Retail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48B2FE-6407-4B72-A501-B97FF1976A39}"/>
              </a:ext>
            </a:extLst>
          </p:cNvPr>
          <p:cNvSpPr/>
          <p:nvPr/>
        </p:nvSpPr>
        <p:spPr>
          <a:xfrm>
            <a:off x="6120039" y="1027829"/>
            <a:ext cx="2629225" cy="1702593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B49432B-54FE-4C31-83C2-819FAE25A716}"/>
              </a:ext>
            </a:extLst>
          </p:cNvPr>
          <p:cNvSpPr/>
          <p:nvPr/>
        </p:nvSpPr>
        <p:spPr>
          <a:xfrm>
            <a:off x="358777" y="2955833"/>
            <a:ext cx="2629225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4482">
              <a:defRPr/>
            </a:pPr>
            <a:r>
              <a:rPr lang="en-IN" sz="1400" b="1">
                <a:solidFill>
                  <a:prstClr val="white"/>
                </a:solidFill>
                <a:latin typeface="Trebuchet MS"/>
              </a:rPr>
              <a:t>IT/</a:t>
            </a:r>
            <a:r>
              <a:rPr lang="en-IN" sz="1400" b="1" err="1">
                <a:solidFill>
                  <a:prstClr val="white"/>
                </a:solidFill>
                <a:latin typeface="Trebuchet MS"/>
              </a:rPr>
              <a:t>ITeS</a:t>
            </a:r>
            <a:endParaRPr lang="en-IN" sz="1400" b="1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43BBDF0-2017-4212-9006-A1BFB9BEF4ED}"/>
              </a:ext>
            </a:extLst>
          </p:cNvPr>
          <p:cNvSpPr/>
          <p:nvPr/>
        </p:nvSpPr>
        <p:spPr>
          <a:xfrm>
            <a:off x="358777" y="2955833"/>
            <a:ext cx="2629225" cy="1702593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4BE37D2-B5BA-45CD-80AA-111920716FDF}"/>
              </a:ext>
            </a:extLst>
          </p:cNvPr>
          <p:cNvSpPr/>
          <p:nvPr/>
        </p:nvSpPr>
        <p:spPr>
          <a:xfrm>
            <a:off x="3239408" y="2955833"/>
            <a:ext cx="2629225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4482">
              <a:defRPr/>
            </a:pPr>
            <a:r>
              <a:rPr lang="en-IN" sz="1400" b="1">
                <a:solidFill>
                  <a:prstClr val="white"/>
                </a:solidFill>
                <a:latin typeface="Trebuchet MS"/>
              </a:rPr>
              <a:t>Healthcare &amp; Pharma</a:t>
            </a:r>
            <a:endParaRPr lang="en-IN" sz="1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329A448-C770-43D2-A6C8-FCEE9946CBFA}"/>
              </a:ext>
            </a:extLst>
          </p:cNvPr>
          <p:cNvSpPr/>
          <p:nvPr/>
        </p:nvSpPr>
        <p:spPr>
          <a:xfrm>
            <a:off x="3239408" y="2955833"/>
            <a:ext cx="2629225" cy="1702593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2ADC0A-D1EA-426D-BEFB-12F2F6A67F03}"/>
              </a:ext>
            </a:extLst>
          </p:cNvPr>
          <p:cNvSpPr/>
          <p:nvPr/>
        </p:nvSpPr>
        <p:spPr>
          <a:xfrm>
            <a:off x="6120039" y="2955833"/>
            <a:ext cx="2629225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4482">
              <a:defRPr/>
            </a:pPr>
            <a:r>
              <a:rPr lang="en-IN" sz="1400" b="1">
                <a:solidFill>
                  <a:prstClr val="white"/>
                </a:solidFill>
                <a:latin typeface="Trebuchet MS"/>
              </a:rPr>
              <a:t>Others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1870248-FDC3-4205-B64B-4FF49E627E14}"/>
              </a:ext>
            </a:extLst>
          </p:cNvPr>
          <p:cNvSpPr/>
          <p:nvPr/>
        </p:nvSpPr>
        <p:spPr>
          <a:xfrm>
            <a:off x="6120039" y="2955833"/>
            <a:ext cx="2629225" cy="1702593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>
              <a:solidFill>
                <a:prstClr val="white"/>
              </a:solidFill>
              <a:latin typeface="Trebuchet MS"/>
            </a:endParaRPr>
          </a:p>
        </p:txBody>
      </p:sp>
      <p:pic>
        <p:nvPicPr>
          <p:cNvPr id="39" name="Picture 38" descr="Logo, company name&#10;&#10;Description automatically generated">
            <a:extLst>
              <a:ext uri="{FF2B5EF4-FFF2-40B4-BE49-F238E27FC236}">
                <a16:creationId xmlns:a16="http://schemas.microsoft.com/office/drawing/2014/main" id="{0A1552AA-686A-45DC-990F-C673626C4F7C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2" t="14590" r="11347" b="19108"/>
          <a:stretch/>
        </p:blipFill>
        <p:spPr>
          <a:xfrm>
            <a:off x="4301878" y="3608850"/>
            <a:ext cx="484447" cy="544525"/>
          </a:xfrm>
          <a:prstGeom prst="rect">
            <a:avLst/>
          </a:prstGeom>
        </p:spPr>
      </p:pic>
      <p:pic>
        <p:nvPicPr>
          <p:cNvPr id="42" name="Picture 8" descr="Tata Sky unveils new logo | Indian Television Dot Com">
            <a:extLst>
              <a:ext uri="{FF2B5EF4-FFF2-40B4-BE49-F238E27FC236}">
                <a16:creationId xmlns:a16="http://schemas.microsoft.com/office/drawing/2014/main" id="{B7A88285-EF65-4001-AEA0-5F6B6ABEA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26434"/>
          <a:stretch/>
        </p:blipFill>
        <p:spPr bwMode="auto">
          <a:xfrm>
            <a:off x="571457" y="1887641"/>
            <a:ext cx="771723" cy="4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RELIANCE BROADCAST NETWORK LIMITED MUMBAI MAHARASHTRA COMPANY OVERVIEW">
            <a:extLst>
              <a:ext uri="{FF2B5EF4-FFF2-40B4-BE49-F238E27FC236}">
                <a16:creationId xmlns:a16="http://schemas.microsoft.com/office/drawing/2014/main" id="{8542DC4A-920B-4F91-AE85-8235D1323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81" y="2236340"/>
            <a:ext cx="917435" cy="438897"/>
          </a:xfrm>
          <a:prstGeom prst="rect">
            <a:avLst/>
          </a:prstGeom>
        </p:spPr>
      </p:pic>
      <p:pic>
        <p:nvPicPr>
          <p:cNvPr id="46" name="Picture 22" descr="The Wildcraft Logo Vector (.AI) Free Download">
            <a:extLst>
              <a:ext uri="{FF2B5EF4-FFF2-40B4-BE49-F238E27FC236}">
                <a16:creationId xmlns:a16="http://schemas.microsoft.com/office/drawing/2014/main" id="{A442D399-B2CA-4B97-9622-84E9A7F15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08" y="1515565"/>
            <a:ext cx="641545" cy="3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5662974-43E5-4216-B2EA-E9596E506FD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606004" y="3479974"/>
            <a:ext cx="792131" cy="392341"/>
          </a:xfrm>
          <a:prstGeom prst="rect">
            <a:avLst/>
          </a:prstGeom>
        </p:spPr>
      </p:pic>
      <p:pic>
        <p:nvPicPr>
          <p:cNvPr id="55" name="Picture 12">
            <a:extLst>
              <a:ext uri="{FF2B5EF4-FFF2-40B4-BE49-F238E27FC236}">
                <a16:creationId xmlns:a16="http://schemas.microsoft.com/office/drawing/2014/main" id="{0D32FB4E-48E8-4ABC-AEC3-C4E5756D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4115670"/>
            <a:ext cx="88163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ansai Nerolac logo">
            <a:extLst>
              <a:ext uri="{FF2B5EF4-FFF2-40B4-BE49-F238E27FC236}">
                <a16:creationId xmlns:a16="http://schemas.microsoft.com/office/drawing/2014/main" id="{308075E8-46E0-4477-9217-700601EE5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16" y="2133771"/>
            <a:ext cx="1323799" cy="1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68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02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A932120-5A6C-9846-8444-E9414FFFF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objective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298FA1-45B3-4A4C-B6F2-70C9A1204121}"/>
              </a:ext>
            </a:extLst>
          </p:cNvPr>
          <p:cNvSpPr txBox="1"/>
          <p:nvPr/>
        </p:nvSpPr>
        <p:spPr>
          <a:xfrm>
            <a:off x="838201" y="2470683"/>
            <a:ext cx="2803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dirty="0"/>
              <a:t>To share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39414-DAFD-440A-81DA-199D1E4B0175}"/>
              </a:ext>
            </a:extLst>
          </p:cNvPr>
          <p:cNvSpPr txBox="1"/>
          <p:nvPr/>
        </p:nvSpPr>
        <p:spPr>
          <a:xfrm>
            <a:off x="5349536" y="2470683"/>
            <a:ext cx="2803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dirty="0"/>
              <a:t>To understand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DD46A-77A0-43AF-B912-C2B23BE6CF87}"/>
              </a:ext>
            </a:extLst>
          </p:cNvPr>
          <p:cNvSpPr txBox="1"/>
          <p:nvPr/>
        </p:nvSpPr>
        <p:spPr>
          <a:xfrm>
            <a:off x="5349536" y="2858125"/>
            <a:ext cx="2803867" cy="7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relevance in IndusInd Bank Data center, cloud and digital transformation pursuit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91FFA5-A4D3-4852-BB9D-C0188668D90C}"/>
              </a:ext>
            </a:extLst>
          </p:cNvPr>
          <p:cNvSpPr txBox="1"/>
          <p:nvPr/>
        </p:nvSpPr>
        <p:spPr>
          <a:xfrm>
            <a:off x="685801" y="2858125"/>
            <a:ext cx="3108667" cy="9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Sify’s relevance, skills, investments, partnerships and customer engagements across Data Center, Cloud &amp; Digital services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54948C-26A9-47A2-A8C6-07B2C2F5ACC8}"/>
              </a:ext>
            </a:extLst>
          </p:cNvPr>
          <p:cNvSpPr/>
          <p:nvPr/>
        </p:nvSpPr>
        <p:spPr>
          <a:xfrm>
            <a:off x="1790133" y="1428750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605E04-FC8B-43FD-A77A-D1ACA195DB38}"/>
              </a:ext>
            </a:extLst>
          </p:cNvPr>
          <p:cNvSpPr/>
          <p:nvPr/>
        </p:nvSpPr>
        <p:spPr>
          <a:xfrm>
            <a:off x="6301468" y="1428750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DC11A19-CB6B-438F-A300-7C87840B6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13" y="1589716"/>
            <a:ext cx="540000" cy="540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D98E284-7ECC-42E5-A521-E30AAF809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68" y="158780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2DCA-5AEF-1B41-88AB-6B0A678F92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SIFY’S JOURNEY: 25 YEARS OF TRANSFORMATION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E0A588-0104-9E4B-ACD0-BED82B621858}"/>
              </a:ext>
            </a:extLst>
          </p:cNvPr>
          <p:cNvCxnSpPr>
            <a:cxnSpLocks/>
          </p:cNvCxnSpPr>
          <p:nvPr/>
        </p:nvCxnSpPr>
        <p:spPr>
          <a:xfrm>
            <a:off x="1497483" y="2456821"/>
            <a:ext cx="5949544" cy="0"/>
          </a:xfrm>
          <a:prstGeom prst="line">
            <a:avLst/>
          </a:prstGeom>
          <a:ln w="762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5">
            <a:extLst>
              <a:ext uri="{FF2B5EF4-FFF2-40B4-BE49-F238E27FC236}">
                <a16:creationId xmlns:a16="http://schemas.microsoft.com/office/drawing/2014/main" id="{25F81518-4EDE-3740-B7C6-C06A4CD0E931}"/>
              </a:ext>
            </a:extLst>
          </p:cNvPr>
          <p:cNvSpPr>
            <a:spLocks noChangeAspect="1"/>
          </p:cNvSpPr>
          <p:nvPr/>
        </p:nvSpPr>
        <p:spPr bwMode="auto">
          <a:xfrm>
            <a:off x="557683" y="2083932"/>
            <a:ext cx="900000" cy="751681"/>
          </a:xfrm>
          <a:custGeom>
            <a:avLst/>
            <a:gdLst/>
            <a:ahLst/>
            <a:cxnLst>
              <a:cxn ang="0">
                <a:pos x="564" y="0"/>
              </a:cxn>
              <a:cxn ang="0">
                <a:pos x="1127" y="0"/>
              </a:cxn>
              <a:cxn ang="0">
                <a:pos x="1691" y="0"/>
              </a:cxn>
              <a:cxn ang="0">
                <a:pos x="1972" y="487"/>
              </a:cxn>
              <a:cxn ang="0">
                <a:pos x="2255" y="976"/>
              </a:cxn>
              <a:cxn ang="0">
                <a:pos x="1972" y="1464"/>
              </a:cxn>
              <a:cxn ang="0">
                <a:pos x="1691" y="1953"/>
              </a:cxn>
              <a:cxn ang="0">
                <a:pos x="1127" y="1953"/>
              </a:cxn>
              <a:cxn ang="0">
                <a:pos x="564" y="1953"/>
              </a:cxn>
              <a:cxn ang="0">
                <a:pos x="282" y="1464"/>
              </a:cxn>
              <a:cxn ang="0">
                <a:pos x="0" y="976"/>
              </a:cxn>
              <a:cxn ang="0">
                <a:pos x="282" y="487"/>
              </a:cxn>
              <a:cxn ang="0">
                <a:pos x="564" y="0"/>
              </a:cxn>
            </a:cxnLst>
            <a:rect l="0" t="0" r="r" b="b"/>
            <a:pathLst>
              <a:path w="2255" h="1953">
                <a:moveTo>
                  <a:pt x="564" y="0"/>
                </a:moveTo>
                <a:lnTo>
                  <a:pt x="1127" y="0"/>
                </a:lnTo>
                <a:lnTo>
                  <a:pt x="1691" y="0"/>
                </a:lnTo>
                <a:lnTo>
                  <a:pt x="1972" y="487"/>
                </a:lnTo>
                <a:lnTo>
                  <a:pt x="2255" y="976"/>
                </a:lnTo>
                <a:lnTo>
                  <a:pt x="1972" y="1464"/>
                </a:lnTo>
                <a:lnTo>
                  <a:pt x="1691" y="1953"/>
                </a:lnTo>
                <a:lnTo>
                  <a:pt x="1127" y="1953"/>
                </a:lnTo>
                <a:lnTo>
                  <a:pt x="564" y="1953"/>
                </a:lnTo>
                <a:lnTo>
                  <a:pt x="282" y="1464"/>
                </a:lnTo>
                <a:lnTo>
                  <a:pt x="0" y="976"/>
                </a:lnTo>
                <a:lnTo>
                  <a:pt x="282" y="487"/>
                </a:lnTo>
                <a:lnTo>
                  <a:pt x="56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988" tIns="45992" rIns="91988" bIns="4599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980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Sify 1.0</a:t>
            </a: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1DD62149-BF25-EB40-A66F-CBB212922B78}"/>
              </a:ext>
            </a:extLst>
          </p:cNvPr>
          <p:cNvSpPr>
            <a:spLocks noChangeAspect="1"/>
          </p:cNvSpPr>
          <p:nvPr/>
        </p:nvSpPr>
        <p:spPr bwMode="auto">
          <a:xfrm>
            <a:off x="2204982" y="2084101"/>
            <a:ext cx="900000" cy="751342"/>
          </a:xfrm>
          <a:custGeom>
            <a:avLst/>
            <a:gdLst/>
            <a:ahLst/>
            <a:cxnLst>
              <a:cxn ang="0">
                <a:pos x="564" y="0"/>
              </a:cxn>
              <a:cxn ang="0">
                <a:pos x="1127" y="0"/>
              </a:cxn>
              <a:cxn ang="0">
                <a:pos x="1691" y="0"/>
              </a:cxn>
              <a:cxn ang="0">
                <a:pos x="1973" y="487"/>
              </a:cxn>
              <a:cxn ang="0">
                <a:pos x="2255" y="976"/>
              </a:cxn>
              <a:cxn ang="0">
                <a:pos x="1973" y="1464"/>
              </a:cxn>
              <a:cxn ang="0">
                <a:pos x="1691" y="1953"/>
              </a:cxn>
              <a:cxn ang="0">
                <a:pos x="1127" y="1953"/>
              </a:cxn>
              <a:cxn ang="0">
                <a:pos x="564" y="1953"/>
              </a:cxn>
              <a:cxn ang="0">
                <a:pos x="282" y="1464"/>
              </a:cxn>
              <a:cxn ang="0">
                <a:pos x="0" y="976"/>
              </a:cxn>
              <a:cxn ang="0">
                <a:pos x="282" y="487"/>
              </a:cxn>
              <a:cxn ang="0">
                <a:pos x="564" y="0"/>
              </a:cxn>
            </a:cxnLst>
            <a:rect l="0" t="0" r="r" b="b"/>
            <a:pathLst>
              <a:path w="2255" h="1953">
                <a:moveTo>
                  <a:pt x="564" y="0"/>
                </a:moveTo>
                <a:lnTo>
                  <a:pt x="1127" y="0"/>
                </a:lnTo>
                <a:lnTo>
                  <a:pt x="1691" y="0"/>
                </a:lnTo>
                <a:lnTo>
                  <a:pt x="1973" y="487"/>
                </a:lnTo>
                <a:lnTo>
                  <a:pt x="2255" y="976"/>
                </a:lnTo>
                <a:lnTo>
                  <a:pt x="1973" y="1464"/>
                </a:lnTo>
                <a:lnTo>
                  <a:pt x="1691" y="1953"/>
                </a:lnTo>
                <a:lnTo>
                  <a:pt x="1127" y="1953"/>
                </a:lnTo>
                <a:lnTo>
                  <a:pt x="564" y="1953"/>
                </a:lnTo>
                <a:lnTo>
                  <a:pt x="282" y="1464"/>
                </a:lnTo>
                <a:lnTo>
                  <a:pt x="0" y="976"/>
                </a:lnTo>
                <a:lnTo>
                  <a:pt x="282" y="487"/>
                </a:lnTo>
                <a:lnTo>
                  <a:pt x="564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137" tIns="34069" rIns="68137" bIns="3406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Sify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2.0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A3E2F4BF-A160-094E-B2AE-8F71794C6684}"/>
              </a:ext>
            </a:extLst>
          </p:cNvPr>
          <p:cNvSpPr>
            <a:spLocks noChangeAspect="1"/>
          </p:cNvSpPr>
          <p:nvPr/>
        </p:nvSpPr>
        <p:spPr bwMode="auto">
          <a:xfrm>
            <a:off x="3957414" y="2084101"/>
            <a:ext cx="900000" cy="751342"/>
          </a:xfrm>
          <a:custGeom>
            <a:avLst/>
            <a:gdLst/>
            <a:ahLst/>
            <a:cxnLst>
              <a:cxn ang="0">
                <a:pos x="563" y="0"/>
              </a:cxn>
              <a:cxn ang="0">
                <a:pos x="1127" y="0"/>
              </a:cxn>
              <a:cxn ang="0">
                <a:pos x="1690" y="0"/>
              </a:cxn>
              <a:cxn ang="0">
                <a:pos x="1972" y="487"/>
              </a:cxn>
              <a:cxn ang="0">
                <a:pos x="2254" y="976"/>
              </a:cxn>
              <a:cxn ang="0">
                <a:pos x="1972" y="1464"/>
              </a:cxn>
              <a:cxn ang="0">
                <a:pos x="1690" y="1953"/>
              </a:cxn>
              <a:cxn ang="0">
                <a:pos x="1127" y="1953"/>
              </a:cxn>
              <a:cxn ang="0">
                <a:pos x="563" y="1953"/>
              </a:cxn>
              <a:cxn ang="0">
                <a:pos x="282" y="1464"/>
              </a:cxn>
              <a:cxn ang="0">
                <a:pos x="0" y="976"/>
              </a:cxn>
              <a:cxn ang="0">
                <a:pos x="282" y="487"/>
              </a:cxn>
              <a:cxn ang="0">
                <a:pos x="563" y="0"/>
              </a:cxn>
            </a:cxnLst>
            <a:rect l="0" t="0" r="r" b="b"/>
            <a:pathLst>
              <a:path w="2254" h="1953">
                <a:moveTo>
                  <a:pt x="563" y="0"/>
                </a:moveTo>
                <a:lnTo>
                  <a:pt x="1127" y="0"/>
                </a:lnTo>
                <a:lnTo>
                  <a:pt x="1690" y="0"/>
                </a:lnTo>
                <a:lnTo>
                  <a:pt x="1972" y="487"/>
                </a:lnTo>
                <a:lnTo>
                  <a:pt x="2254" y="976"/>
                </a:lnTo>
                <a:lnTo>
                  <a:pt x="1972" y="1464"/>
                </a:lnTo>
                <a:lnTo>
                  <a:pt x="1690" y="1953"/>
                </a:lnTo>
                <a:lnTo>
                  <a:pt x="1127" y="1953"/>
                </a:lnTo>
                <a:lnTo>
                  <a:pt x="563" y="1953"/>
                </a:lnTo>
                <a:lnTo>
                  <a:pt x="282" y="1464"/>
                </a:lnTo>
                <a:lnTo>
                  <a:pt x="0" y="976"/>
                </a:lnTo>
                <a:lnTo>
                  <a:pt x="282" y="487"/>
                </a:lnTo>
                <a:lnTo>
                  <a:pt x="56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137" tIns="34069" rIns="68137" bIns="3406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Sify 3.0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D37E8AE7-0C62-194B-8ABC-C38C56B9D715}"/>
              </a:ext>
            </a:extLst>
          </p:cNvPr>
          <p:cNvSpPr>
            <a:spLocks noChangeAspect="1"/>
          </p:cNvSpPr>
          <p:nvPr/>
        </p:nvSpPr>
        <p:spPr bwMode="auto">
          <a:xfrm>
            <a:off x="5702221" y="2084101"/>
            <a:ext cx="900000" cy="751342"/>
          </a:xfrm>
          <a:custGeom>
            <a:avLst/>
            <a:gdLst/>
            <a:ahLst/>
            <a:cxnLst>
              <a:cxn ang="0">
                <a:pos x="565" y="0"/>
              </a:cxn>
              <a:cxn ang="0">
                <a:pos x="1128" y="0"/>
              </a:cxn>
              <a:cxn ang="0">
                <a:pos x="1692" y="0"/>
              </a:cxn>
              <a:cxn ang="0">
                <a:pos x="1974" y="487"/>
              </a:cxn>
              <a:cxn ang="0">
                <a:pos x="2255" y="976"/>
              </a:cxn>
              <a:cxn ang="0">
                <a:pos x="1974" y="1464"/>
              </a:cxn>
              <a:cxn ang="0">
                <a:pos x="1692" y="1953"/>
              </a:cxn>
              <a:cxn ang="0">
                <a:pos x="1128" y="1953"/>
              </a:cxn>
              <a:cxn ang="0">
                <a:pos x="565" y="1953"/>
              </a:cxn>
              <a:cxn ang="0">
                <a:pos x="282" y="1464"/>
              </a:cxn>
              <a:cxn ang="0">
                <a:pos x="0" y="976"/>
              </a:cxn>
              <a:cxn ang="0">
                <a:pos x="282" y="487"/>
              </a:cxn>
              <a:cxn ang="0">
                <a:pos x="565" y="0"/>
              </a:cxn>
            </a:cxnLst>
            <a:rect l="0" t="0" r="r" b="b"/>
            <a:pathLst>
              <a:path w="2255" h="1953">
                <a:moveTo>
                  <a:pt x="565" y="0"/>
                </a:moveTo>
                <a:lnTo>
                  <a:pt x="1128" y="0"/>
                </a:lnTo>
                <a:lnTo>
                  <a:pt x="1692" y="0"/>
                </a:lnTo>
                <a:lnTo>
                  <a:pt x="1974" y="487"/>
                </a:lnTo>
                <a:lnTo>
                  <a:pt x="2255" y="976"/>
                </a:lnTo>
                <a:lnTo>
                  <a:pt x="1974" y="1464"/>
                </a:lnTo>
                <a:lnTo>
                  <a:pt x="1692" y="1953"/>
                </a:lnTo>
                <a:lnTo>
                  <a:pt x="1128" y="1953"/>
                </a:lnTo>
                <a:lnTo>
                  <a:pt x="565" y="1953"/>
                </a:lnTo>
                <a:lnTo>
                  <a:pt x="282" y="1464"/>
                </a:lnTo>
                <a:lnTo>
                  <a:pt x="0" y="976"/>
                </a:lnTo>
                <a:lnTo>
                  <a:pt x="282" y="487"/>
                </a:lnTo>
                <a:lnTo>
                  <a:pt x="565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137" tIns="34069" rIns="68137" bIns="3406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Sify 3.0+</a:t>
            </a: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C54CA80D-70E3-1749-A377-D0B9AEBF8EE2}"/>
              </a:ext>
            </a:extLst>
          </p:cNvPr>
          <p:cNvSpPr>
            <a:spLocks noChangeAspect="1"/>
          </p:cNvSpPr>
          <p:nvPr/>
        </p:nvSpPr>
        <p:spPr bwMode="auto">
          <a:xfrm>
            <a:off x="7447027" y="2084101"/>
            <a:ext cx="900000" cy="751342"/>
          </a:xfrm>
          <a:custGeom>
            <a:avLst/>
            <a:gdLst/>
            <a:ahLst/>
            <a:cxnLst>
              <a:cxn ang="0">
                <a:pos x="564" y="0"/>
              </a:cxn>
              <a:cxn ang="0">
                <a:pos x="1127" y="0"/>
              </a:cxn>
              <a:cxn ang="0">
                <a:pos x="1692" y="0"/>
              </a:cxn>
              <a:cxn ang="0">
                <a:pos x="1974" y="487"/>
              </a:cxn>
              <a:cxn ang="0">
                <a:pos x="2256" y="976"/>
              </a:cxn>
              <a:cxn ang="0">
                <a:pos x="1974" y="1464"/>
              </a:cxn>
              <a:cxn ang="0">
                <a:pos x="1692" y="1953"/>
              </a:cxn>
              <a:cxn ang="0">
                <a:pos x="1127" y="1953"/>
              </a:cxn>
              <a:cxn ang="0">
                <a:pos x="564" y="1953"/>
              </a:cxn>
              <a:cxn ang="0">
                <a:pos x="282" y="1464"/>
              </a:cxn>
              <a:cxn ang="0">
                <a:pos x="0" y="976"/>
              </a:cxn>
              <a:cxn ang="0">
                <a:pos x="282" y="487"/>
              </a:cxn>
              <a:cxn ang="0">
                <a:pos x="564" y="0"/>
              </a:cxn>
            </a:cxnLst>
            <a:rect l="0" t="0" r="r" b="b"/>
            <a:pathLst>
              <a:path w="2256" h="1953">
                <a:moveTo>
                  <a:pt x="564" y="0"/>
                </a:moveTo>
                <a:lnTo>
                  <a:pt x="1127" y="0"/>
                </a:lnTo>
                <a:lnTo>
                  <a:pt x="1692" y="0"/>
                </a:lnTo>
                <a:lnTo>
                  <a:pt x="1974" y="487"/>
                </a:lnTo>
                <a:lnTo>
                  <a:pt x="2256" y="976"/>
                </a:lnTo>
                <a:lnTo>
                  <a:pt x="1974" y="1464"/>
                </a:lnTo>
                <a:lnTo>
                  <a:pt x="1692" y="1953"/>
                </a:lnTo>
                <a:lnTo>
                  <a:pt x="1127" y="1953"/>
                </a:lnTo>
                <a:lnTo>
                  <a:pt x="564" y="1953"/>
                </a:lnTo>
                <a:lnTo>
                  <a:pt x="282" y="1464"/>
                </a:lnTo>
                <a:lnTo>
                  <a:pt x="0" y="976"/>
                </a:lnTo>
                <a:lnTo>
                  <a:pt x="282" y="487"/>
                </a:lnTo>
                <a:lnTo>
                  <a:pt x="564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137" tIns="34069" rIns="68137" bIns="3406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Sify 4.0</a:t>
            </a:r>
          </a:p>
          <a:p>
            <a:pPr marL="0" marR="0" lvl="0" indent="0" algn="ctr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Freeform 27">
            <a:extLst>
              <a:ext uri="{FF2B5EF4-FFF2-40B4-BE49-F238E27FC236}">
                <a16:creationId xmlns:a16="http://schemas.microsoft.com/office/drawing/2014/main" id="{748643D5-541A-954E-AB64-C07BA2D870CE}"/>
              </a:ext>
            </a:extLst>
          </p:cNvPr>
          <p:cNvSpPr>
            <a:spLocks/>
          </p:cNvSpPr>
          <p:nvPr/>
        </p:nvSpPr>
        <p:spPr bwMode="auto">
          <a:xfrm>
            <a:off x="1479348" y="1192795"/>
            <a:ext cx="111918" cy="1046649"/>
          </a:xfrm>
          <a:custGeom>
            <a:avLst/>
            <a:gdLst/>
            <a:ahLst/>
            <a:cxnLst>
              <a:cxn ang="0">
                <a:pos x="281" y="2183"/>
              </a:cxn>
              <a:cxn ang="0">
                <a:pos x="126" y="2496"/>
              </a:cxn>
              <a:cxn ang="0">
                <a:pos x="138" y="2508"/>
              </a:cxn>
              <a:cxn ang="0">
                <a:pos x="146" y="2523"/>
              </a:cxn>
              <a:cxn ang="0">
                <a:pos x="151" y="2538"/>
              </a:cxn>
              <a:cxn ang="0">
                <a:pos x="154" y="2555"/>
              </a:cxn>
              <a:cxn ang="0">
                <a:pos x="152" y="2571"/>
              </a:cxn>
              <a:cxn ang="0">
                <a:pos x="148" y="2585"/>
              </a:cxn>
              <a:cxn ang="0">
                <a:pos x="140" y="2599"/>
              </a:cxn>
              <a:cxn ang="0">
                <a:pos x="131" y="2609"/>
              </a:cxn>
              <a:cxn ang="0">
                <a:pos x="120" y="2619"/>
              </a:cxn>
              <a:cxn ang="0">
                <a:pos x="107" y="2626"/>
              </a:cxn>
              <a:cxn ang="0">
                <a:pos x="92" y="2631"/>
              </a:cxn>
              <a:cxn ang="0">
                <a:pos x="77" y="2632"/>
              </a:cxn>
              <a:cxn ang="0">
                <a:pos x="61" y="2631"/>
              </a:cxn>
              <a:cxn ang="0">
                <a:pos x="47" y="2626"/>
              </a:cxn>
              <a:cxn ang="0">
                <a:pos x="34" y="2619"/>
              </a:cxn>
              <a:cxn ang="0">
                <a:pos x="22" y="2609"/>
              </a:cxn>
              <a:cxn ang="0">
                <a:pos x="13" y="2599"/>
              </a:cxn>
              <a:cxn ang="0">
                <a:pos x="6" y="2585"/>
              </a:cxn>
              <a:cxn ang="0">
                <a:pos x="2" y="2571"/>
              </a:cxn>
              <a:cxn ang="0">
                <a:pos x="0" y="2555"/>
              </a:cxn>
              <a:cxn ang="0">
                <a:pos x="2" y="2540"/>
              </a:cxn>
              <a:cxn ang="0">
                <a:pos x="6" y="2525"/>
              </a:cxn>
              <a:cxn ang="0">
                <a:pos x="13" y="2513"/>
              </a:cxn>
              <a:cxn ang="0">
                <a:pos x="22" y="2501"/>
              </a:cxn>
              <a:cxn ang="0">
                <a:pos x="34" y="2491"/>
              </a:cxn>
              <a:cxn ang="0">
                <a:pos x="47" y="2484"/>
              </a:cxn>
              <a:cxn ang="0">
                <a:pos x="61" y="2481"/>
              </a:cxn>
              <a:cxn ang="0">
                <a:pos x="77" y="2478"/>
              </a:cxn>
              <a:cxn ang="0">
                <a:pos x="95" y="2481"/>
              </a:cxn>
              <a:cxn ang="0">
                <a:pos x="245" y="0"/>
              </a:cxn>
            </a:cxnLst>
            <a:rect l="0" t="0" r="r" b="b"/>
            <a:pathLst>
              <a:path w="281" h="2632">
                <a:moveTo>
                  <a:pt x="281" y="0"/>
                </a:moveTo>
                <a:lnTo>
                  <a:pt x="281" y="2183"/>
                </a:lnTo>
                <a:lnTo>
                  <a:pt x="279" y="2190"/>
                </a:lnTo>
                <a:lnTo>
                  <a:pt x="126" y="2496"/>
                </a:lnTo>
                <a:lnTo>
                  <a:pt x="132" y="2502"/>
                </a:lnTo>
                <a:lnTo>
                  <a:pt x="138" y="2508"/>
                </a:lnTo>
                <a:lnTo>
                  <a:pt x="143" y="2516"/>
                </a:lnTo>
                <a:lnTo>
                  <a:pt x="146" y="2523"/>
                </a:lnTo>
                <a:lnTo>
                  <a:pt x="149" y="2530"/>
                </a:lnTo>
                <a:lnTo>
                  <a:pt x="151" y="2538"/>
                </a:lnTo>
                <a:lnTo>
                  <a:pt x="154" y="2547"/>
                </a:lnTo>
                <a:lnTo>
                  <a:pt x="154" y="2555"/>
                </a:lnTo>
                <a:lnTo>
                  <a:pt x="154" y="2564"/>
                </a:lnTo>
                <a:lnTo>
                  <a:pt x="152" y="2571"/>
                </a:lnTo>
                <a:lnTo>
                  <a:pt x="150" y="2578"/>
                </a:lnTo>
                <a:lnTo>
                  <a:pt x="148" y="2585"/>
                </a:lnTo>
                <a:lnTo>
                  <a:pt x="144" y="2593"/>
                </a:lnTo>
                <a:lnTo>
                  <a:pt x="140" y="2599"/>
                </a:lnTo>
                <a:lnTo>
                  <a:pt x="136" y="2605"/>
                </a:lnTo>
                <a:lnTo>
                  <a:pt x="131" y="2609"/>
                </a:lnTo>
                <a:lnTo>
                  <a:pt x="126" y="2614"/>
                </a:lnTo>
                <a:lnTo>
                  <a:pt x="120" y="2619"/>
                </a:lnTo>
                <a:lnTo>
                  <a:pt x="114" y="2623"/>
                </a:lnTo>
                <a:lnTo>
                  <a:pt x="107" y="2626"/>
                </a:lnTo>
                <a:lnTo>
                  <a:pt x="99" y="2629"/>
                </a:lnTo>
                <a:lnTo>
                  <a:pt x="92" y="2631"/>
                </a:lnTo>
                <a:lnTo>
                  <a:pt x="85" y="2632"/>
                </a:lnTo>
                <a:lnTo>
                  <a:pt x="77" y="2632"/>
                </a:lnTo>
                <a:lnTo>
                  <a:pt x="69" y="2632"/>
                </a:lnTo>
                <a:lnTo>
                  <a:pt x="61" y="2631"/>
                </a:lnTo>
                <a:lnTo>
                  <a:pt x="54" y="2629"/>
                </a:lnTo>
                <a:lnTo>
                  <a:pt x="47" y="2626"/>
                </a:lnTo>
                <a:lnTo>
                  <a:pt x="40" y="2623"/>
                </a:lnTo>
                <a:lnTo>
                  <a:pt x="34" y="2619"/>
                </a:lnTo>
                <a:lnTo>
                  <a:pt x="28" y="2614"/>
                </a:lnTo>
                <a:lnTo>
                  <a:pt x="22" y="2609"/>
                </a:lnTo>
                <a:lnTo>
                  <a:pt x="18" y="2605"/>
                </a:lnTo>
                <a:lnTo>
                  <a:pt x="13" y="2599"/>
                </a:lnTo>
                <a:lnTo>
                  <a:pt x="9" y="2593"/>
                </a:lnTo>
                <a:lnTo>
                  <a:pt x="6" y="2585"/>
                </a:lnTo>
                <a:lnTo>
                  <a:pt x="3" y="2578"/>
                </a:lnTo>
                <a:lnTo>
                  <a:pt x="2" y="2571"/>
                </a:lnTo>
                <a:lnTo>
                  <a:pt x="1" y="2564"/>
                </a:lnTo>
                <a:lnTo>
                  <a:pt x="0" y="2555"/>
                </a:lnTo>
                <a:lnTo>
                  <a:pt x="1" y="2548"/>
                </a:lnTo>
                <a:lnTo>
                  <a:pt x="2" y="2540"/>
                </a:lnTo>
                <a:lnTo>
                  <a:pt x="3" y="2532"/>
                </a:lnTo>
                <a:lnTo>
                  <a:pt x="6" y="2525"/>
                </a:lnTo>
                <a:lnTo>
                  <a:pt x="9" y="2519"/>
                </a:lnTo>
                <a:lnTo>
                  <a:pt x="13" y="2513"/>
                </a:lnTo>
                <a:lnTo>
                  <a:pt x="18" y="2507"/>
                </a:lnTo>
                <a:lnTo>
                  <a:pt x="22" y="2501"/>
                </a:lnTo>
                <a:lnTo>
                  <a:pt x="28" y="2496"/>
                </a:lnTo>
                <a:lnTo>
                  <a:pt x="34" y="2491"/>
                </a:lnTo>
                <a:lnTo>
                  <a:pt x="40" y="2488"/>
                </a:lnTo>
                <a:lnTo>
                  <a:pt x="47" y="2484"/>
                </a:lnTo>
                <a:lnTo>
                  <a:pt x="54" y="2482"/>
                </a:lnTo>
                <a:lnTo>
                  <a:pt x="61" y="2481"/>
                </a:lnTo>
                <a:lnTo>
                  <a:pt x="69" y="2479"/>
                </a:lnTo>
                <a:lnTo>
                  <a:pt x="77" y="2478"/>
                </a:lnTo>
                <a:lnTo>
                  <a:pt x="86" y="2479"/>
                </a:lnTo>
                <a:lnTo>
                  <a:pt x="95" y="2481"/>
                </a:lnTo>
                <a:lnTo>
                  <a:pt x="245" y="2178"/>
                </a:lnTo>
                <a:lnTo>
                  <a:pt x="245" y="0"/>
                </a:lnTo>
                <a:lnTo>
                  <a:pt x="281" y="0"/>
                </a:lnTo>
                <a:close/>
              </a:path>
            </a:pathLst>
          </a:cu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vert="horz" wrap="square" lIns="68137" tIns="34069" rIns="68137" bIns="340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13CD0-15D1-4E4B-86E7-CB54108F09EB}"/>
              </a:ext>
            </a:extLst>
          </p:cNvPr>
          <p:cNvSpPr txBox="1"/>
          <p:nvPr/>
        </p:nvSpPr>
        <p:spPr>
          <a:xfrm>
            <a:off x="206940" y="1227842"/>
            <a:ext cx="1413203" cy="368886"/>
          </a:xfrm>
          <a:prstGeom prst="rect">
            <a:avLst/>
          </a:prstGeom>
          <a:noFill/>
        </p:spPr>
        <p:txBody>
          <a:bodyPr wrap="square" lIns="68137" tIns="34069" rIns="68137" bIns="34069" rtlCol="0">
            <a:spAutoFit/>
          </a:bodyPr>
          <a:lstStyle/>
          <a:p>
            <a:pPr marL="0" marR="0" lvl="0" indent="0" algn="r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1200" cap="none" spc="0" normalizeH="0" baseline="0" noProof="0">
                <a:ln>
                  <a:noFill/>
                </a:ln>
                <a:solidFill>
                  <a:srgbClr val="95B3D7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CONSUMER FACING ISP</a:t>
            </a:r>
            <a:endParaRPr kumimoji="0" lang="en-US" sz="975" b="0" i="0" u="none" strike="noStrike" kern="1200" cap="none" spc="0" normalizeH="0" baseline="0" noProof="0">
              <a:ln>
                <a:noFill/>
              </a:ln>
              <a:solidFill>
                <a:srgbClr val="95B3D7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379E3B-542F-D147-B144-4268D0102C17}"/>
              </a:ext>
            </a:extLst>
          </p:cNvPr>
          <p:cNvSpPr txBox="1"/>
          <p:nvPr/>
        </p:nvSpPr>
        <p:spPr>
          <a:xfrm>
            <a:off x="1814719" y="3021941"/>
            <a:ext cx="1680527" cy="368886"/>
          </a:xfrm>
          <a:prstGeom prst="rect">
            <a:avLst/>
          </a:prstGeom>
          <a:noFill/>
        </p:spPr>
        <p:txBody>
          <a:bodyPr wrap="square" lIns="68137" tIns="34069" rIns="68137" bIns="34069" rtlCol="0">
            <a:spAutoFit/>
          </a:bodyPr>
          <a:lstStyle/>
          <a:p>
            <a:pPr marL="171450" marR="0" lvl="0" indent="-171450" algn="l" defTabSz="684516" rtl="0" eaLnBrk="1" fontAlgn="auto" latinLnBrk="0" hangingPunct="1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Launch of </a:t>
            </a:r>
            <a:r>
              <a:rPr kumimoji="0" lang="en-US" sz="9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MPLS &amp; Data Center services</a:t>
            </a:r>
            <a:r>
              <a:rPr kumimoji="0" lang="en-US" sz="9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in India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4ED3C8-E8A6-C445-BAF9-A81622AB8F56}"/>
              </a:ext>
            </a:extLst>
          </p:cNvPr>
          <p:cNvSpPr txBox="1"/>
          <p:nvPr/>
        </p:nvSpPr>
        <p:spPr>
          <a:xfrm>
            <a:off x="399989" y="3021941"/>
            <a:ext cx="1368900" cy="368886"/>
          </a:xfrm>
          <a:prstGeom prst="rect">
            <a:avLst/>
          </a:prstGeom>
          <a:noFill/>
        </p:spPr>
        <p:txBody>
          <a:bodyPr wrap="square" lIns="68137" tIns="34069" rIns="68137" bIns="34069" rtlCol="0">
            <a:spAutoFit/>
          </a:bodyPr>
          <a:lstStyle/>
          <a:p>
            <a:pPr marL="171450" marR="0" lvl="0" indent="-171450" algn="l" defTabSz="684516" rtl="0" eaLnBrk="1" fontAlgn="auto" latinLnBrk="0" hangingPunct="1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First private ISP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in India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BBEF6F-B5F2-8F40-B183-F454FF86D676}"/>
              </a:ext>
            </a:extLst>
          </p:cNvPr>
          <p:cNvSpPr txBox="1"/>
          <p:nvPr/>
        </p:nvSpPr>
        <p:spPr>
          <a:xfrm>
            <a:off x="3692155" y="3021941"/>
            <a:ext cx="1470370" cy="368886"/>
          </a:xfrm>
          <a:prstGeom prst="rect">
            <a:avLst/>
          </a:prstGeom>
          <a:noFill/>
        </p:spPr>
        <p:txBody>
          <a:bodyPr wrap="square" lIns="68137" tIns="34069" rIns="68137" bIns="34069" rtlCol="0">
            <a:spAutoFit/>
          </a:bodyPr>
          <a:lstStyle/>
          <a:p>
            <a:pPr marL="171450" marR="0" lvl="0" indent="-171450" algn="l" defTabSz="684516" rtl="0" eaLnBrk="1" fontAlgn="auto" latinLnBrk="0" hangingPunct="1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Launch of Enterprise </a:t>
            </a:r>
            <a:r>
              <a:rPr kumimoji="0" lang="en-US" sz="9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Cloud </a:t>
            </a:r>
            <a:r>
              <a:rPr kumimoji="0" lang="en-US" sz="9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31557B-96BF-ED49-B635-40165A1899C1}"/>
              </a:ext>
            </a:extLst>
          </p:cNvPr>
          <p:cNvSpPr txBox="1"/>
          <p:nvPr/>
        </p:nvSpPr>
        <p:spPr>
          <a:xfrm>
            <a:off x="5060763" y="1227842"/>
            <a:ext cx="1705484" cy="518927"/>
          </a:xfrm>
          <a:prstGeom prst="rect">
            <a:avLst/>
          </a:prstGeom>
          <a:noFill/>
        </p:spPr>
        <p:txBody>
          <a:bodyPr wrap="square" lIns="68137" tIns="34069" rIns="68137" bIns="34069" rtlCol="0" anchor="t">
            <a:spAutoFit/>
          </a:bodyPr>
          <a:lstStyle/>
          <a:p>
            <a:pPr marL="0" marR="0" lvl="0" indent="0" algn="r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1200" cap="none" spc="0" normalizeH="0" baseline="0" noProof="0" dirty="0">
                <a:ln>
                  <a:noFill/>
                </a:ln>
                <a:solidFill>
                  <a:srgbClr val="92CDDC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DIGITAL ICT SERVICES PROVIDER</a:t>
            </a:r>
          </a:p>
          <a:p>
            <a:pPr marL="0" marR="0" lvl="0" indent="0" algn="r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92CDDC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</a:t>
            </a:r>
            <a:r>
              <a:rPr kumimoji="0" lang="en-US" sz="950" b="1" i="0" u="none" strike="noStrike" kern="1200" cap="none" spc="0" normalizeH="0" baseline="0" noProof="0" dirty="0" err="1">
                <a:ln>
                  <a:noFill/>
                </a:ln>
                <a:solidFill>
                  <a:srgbClr val="92CDDC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cloud@core</a:t>
            </a: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92CDDC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4C5CDE-D9EB-4848-9EE7-CC9474207AD2}"/>
              </a:ext>
            </a:extLst>
          </p:cNvPr>
          <p:cNvSpPr txBox="1"/>
          <p:nvPr/>
        </p:nvSpPr>
        <p:spPr>
          <a:xfrm>
            <a:off x="5366389" y="3021941"/>
            <a:ext cx="1585773" cy="368886"/>
          </a:xfrm>
          <a:prstGeom prst="rect">
            <a:avLst/>
          </a:prstGeom>
          <a:noFill/>
        </p:spPr>
        <p:txBody>
          <a:bodyPr wrap="square" lIns="68137" tIns="34069" rIns="68137" bIns="34069" rtlCol="0">
            <a:spAutoFit/>
          </a:bodyPr>
          <a:lstStyle/>
          <a:p>
            <a:pPr marL="171450" marR="0" lvl="0" indent="-171450" algn="l" defTabSz="684516" rtl="0" eaLnBrk="1" fontAlgn="auto" latinLnBrk="0" hangingPunct="1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Launch of </a:t>
            </a:r>
            <a:r>
              <a:rPr kumimoji="0" lang="en-US" sz="9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private and hybrid cloud services</a:t>
            </a:r>
            <a:endParaRPr kumimoji="0" lang="en-US" sz="9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396E96-CDE0-C747-B4AF-FBDCC72C3830}"/>
              </a:ext>
            </a:extLst>
          </p:cNvPr>
          <p:cNvSpPr txBox="1"/>
          <p:nvPr/>
        </p:nvSpPr>
        <p:spPr>
          <a:xfrm>
            <a:off x="6766247" y="1227842"/>
            <a:ext cx="1673810" cy="507385"/>
          </a:xfrm>
          <a:prstGeom prst="rect">
            <a:avLst/>
          </a:prstGeom>
          <a:noFill/>
        </p:spPr>
        <p:txBody>
          <a:bodyPr wrap="square" lIns="0" tIns="34069" rIns="68137" bIns="34069" rtlCol="0" anchor="t">
            <a:spAutoFit/>
          </a:bodyPr>
          <a:lstStyle/>
          <a:p>
            <a:pPr marL="0" marR="0" lvl="0" indent="0" algn="r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>
                <a:ln>
                  <a:noFill/>
                </a:ln>
                <a:solidFill>
                  <a:srgbClr val="C3D69B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DIGITAL TRANSFORMATION  SERVICES PROVIDER</a:t>
            </a:r>
          </a:p>
          <a:p>
            <a:pPr marL="0" marR="0" lvl="0" indent="0" algn="r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>
                <a:ln>
                  <a:noFill/>
                </a:ln>
                <a:solidFill>
                  <a:srgbClr val="C3D69B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</a:t>
            </a:r>
            <a:r>
              <a:rPr kumimoji="0" lang="en-US" sz="950" b="1" i="0" u="none" strike="noStrike" kern="1200" cap="none" spc="0" normalizeH="0" baseline="0" noProof="0" err="1">
                <a:ln>
                  <a:noFill/>
                </a:ln>
                <a:solidFill>
                  <a:srgbClr val="C3D69B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digital@core</a:t>
            </a:r>
            <a:r>
              <a:rPr kumimoji="0" lang="en-US" sz="950" b="1" i="0" u="none" strike="noStrike" kern="1200" cap="none" spc="0" normalizeH="0" baseline="0" noProof="0">
                <a:ln>
                  <a:noFill/>
                </a:ln>
                <a:solidFill>
                  <a:srgbClr val="C3D69B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F00880-5CAA-284E-AAD8-E8DEE5EC28E3}"/>
              </a:ext>
            </a:extLst>
          </p:cNvPr>
          <p:cNvSpPr txBox="1"/>
          <p:nvPr/>
        </p:nvSpPr>
        <p:spPr>
          <a:xfrm>
            <a:off x="1676400" y="1227842"/>
            <a:ext cx="1621615" cy="368886"/>
          </a:xfrm>
          <a:prstGeom prst="rect">
            <a:avLst/>
          </a:prstGeom>
          <a:noFill/>
        </p:spPr>
        <p:txBody>
          <a:bodyPr wrap="square" lIns="68137" tIns="34069" rIns="68137" bIns="34069" rtlCol="0">
            <a:spAutoFit/>
          </a:bodyPr>
          <a:lstStyle/>
          <a:p>
            <a:pPr marL="0" marR="0" lvl="0" indent="0" algn="r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1200" cap="none" spc="0" normalizeH="0" baseline="0" noProof="0">
                <a:ln>
                  <a:noFill/>
                </a:ln>
                <a:solidFill>
                  <a:srgbClr val="D9969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SHIFT TO AN ENTERPRISE SERVICES COMPANY</a:t>
            </a:r>
            <a:endParaRPr kumimoji="0" lang="en-US" sz="975" b="0" i="0" u="none" strike="noStrike" kern="1200" cap="none" spc="0" normalizeH="0" baseline="0" noProof="0">
              <a:ln>
                <a:noFill/>
              </a:ln>
              <a:solidFill>
                <a:srgbClr val="D99694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B39A4-214A-AF44-91B1-5C12537D83EA}"/>
              </a:ext>
            </a:extLst>
          </p:cNvPr>
          <p:cNvSpPr txBox="1"/>
          <p:nvPr/>
        </p:nvSpPr>
        <p:spPr>
          <a:xfrm>
            <a:off x="3397588" y="1227842"/>
            <a:ext cx="1663571" cy="368886"/>
          </a:xfrm>
          <a:prstGeom prst="rect">
            <a:avLst/>
          </a:prstGeom>
          <a:noFill/>
        </p:spPr>
        <p:txBody>
          <a:bodyPr wrap="square" lIns="68137" tIns="34069" rIns="68137" bIns="34069" rtlCol="0">
            <a:spAutoFit/>
          </a:bodyPr>
          <a:lstStyle/>
          <a:p>
            <a:pPr marL="0" marR="0" lvl="0" indent="0" algn="r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1200" cap="none" spc="0" normalizeH="0" baseline="0" noProof="0" dirty="0">
                <a:ln>
                  <a:noFill/>
                </a:ln>
                <a:solidFill>
                  <a:srgbClr val="FAC08F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TRANSFORMATION INTO ICT SERVICES COMPANY</a:t>
            </a:r>
            <a:endParaRPr kumimoji="0" lang="en-US" sz="975" b="0" i="0" u="none" strike="noStrike" kern="1200" cap="none" spc="0" normalizeH="0" baseline="0" noProof="0" dirty="0">
              <a:ln>
                <a:noFill/>
              </a:ln>
              <a:solidFill>
                <a:srgbClr val="FAC08F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E721F7-9F21-BE4B-A6CD-91C936F07754}"/>
              </a:ext>
            </a:extLst>
          </p:cNvPr>
          <p:cNvSpPr txBox="1"/>
          <p:nvPr/>
        </p:nvSpPr>
        <p:spPr>
          <a:xfrm>
            <a:off x="7119646" y="3021941"/>
            <a:ext cx="1585773" cy="368886"/>
          </a:xfrm>
          <a:prstGeom prst="rect">
            <a:avLst/>
          </a:prstGeom>
          <a:noFill/>
        </p:spPr>
        <p:txBody>
          <a:bodyPr wrap="square" lIns="68137" tIns="34069" rIns="68137" bIns="34069" rtlCol="0">
            <a:spAutoFit/>
          </a:bodyPr>
          <a:lstStyle/>
          <a:p>
            <a:pPr marL="171450" marR="0" lvl="0" indent="-171450" algn="l" defTabSz="684516" rtl="0" eaLnBrk="1" fontAlgn="auto" latinLnBrk="0" hangingPunct="1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Launch of end-to-end </a:t>
            </a:r>
            <a:r>
              <a:rPr kumimoji="0" lang="en-US" sz="9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digital services</a:t>
            </a:r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5106E053-1D53-D449-9AE5-2D62633D7217}"/>
              </a:ext>
            </a:extLst>
          </p:cNvPr>
          <p:cNvSpPr>
            <a:spLocks/>
          </p:cNvSpPr>
          <p:nvPr/>
        </p:nvSpPr>
        <p:spPr bwMode="auto">
          <a:xfrm>
            <a:off x="3186097" y="1205758"/>
            <a:ext cx="111918" cy="1046649"/>
          </a:xfrm>
          <a:custGeom>
            <a:avLst/>
            <a:gdLst/>
            <a:ahLst/>
            <a:cxnLst>
              <a:cxn ang="0">
                <a:pos x="281" y="2183"/>
              </a:cxn>
              <a:cxn ang="0">
                <a:pos x="126" y="2496"/>
              </a:cxn>
              <a:cxn ang="0">
                <a:pos x="138" y="2508"/>
              </a:cxn>
              <a:cxn ang="0">
                <a:pos x="146" y="2523"/>
              </a:cxn>
              <a:cxn ang="0">
                <a:pos x="151" y="2538"/>
              </a:cxn>
              <a:cxn ang="0">
                <a:pos x="154" y="2555"/>
              </a:cxn>
              <a:cxn ang="0">
                <a:pos x="152" y="2571"/>
              </a:cxn>
              <a:cxn ang="0">
                <a:pos x="148" y="2585"/>
              </a:cxn>
              <a:cxn ang="0">
                <a:pos x="140" y="2599"/>
              </a:cxn>
              <a:cxn ang="0">
                <a:pos x="131" y="2609"/>
              </a:cxn>
              <a:cxn ang="0">
                <a:pos x="120" y="2619"/>
              </a:cxn>
              <a:cxn ang="0">
                <a:pos x="107" y="2626"/>
              </a:cxn>
              <a:cxn ang="0">
                <a:pos x="92" y="2631"/>
              </a:cxn>
              <a:cxn ang="0">
                <a:pos x="77" y="2632"/>
              </a:cxn>
              <a:cxn ang="0">
                <a:pos x="61" y="2631"/>
              </a:cxn>
              <a:cxn ang="0">
                <a:pos x="47" y="2626"/>
              </a:cxn>
              <a:cxn ang="0">
                <a:pos x="34" y="2619"/>
              </a:cxn>
              <a:cxn ang="0">
                <a:pos x="22" y="2609"/>
              </a:cxn>
              <a:cxn ang="0">
                <a:pos x="13" y="2599"/>
              </a:cxn>
              <a:cxn ang="0">
                <a:pos x="6" y="2585"/>
              </a:cxn>
              <a:cxn ang="0">
                <a:pos x="2" y="2571"/>
              </a:cxn>
              <a:cxn ang="0">
                <a:pos x="0" y="2555"/>
              </a:cxn>
              <a:cxn ang="0">
                <a:pos x="2" y="2540"/>
              </a:cxn>
              <a:cxn ang="0">
                <a:pos x="6" y="2525"/>
              </a:cxn>
              <a:cxn ang="0">
                <a:pos x="13" y="2513"/>
              </a:cxn>
              <a:cxn ang="0">
                <a:pos x="22" y="2501"/>
              </a:cxn>
              <a:cxn ang="0">
                <a:pos x="34" y="2491"/>
              </a:cxn>
              <a:cxn ang="0">
                <a:pos x="47" y="2484"/>
              </a:cxn>
              <a:cxn ang="0">
                <a:pos x="61" y="2481"/>
              </a:cxn>
              <a:cxn ang="0">
                <a:pos x="77" y="2478"/>
              </a:cxn>
              <a:cxn ang="0">
                <a:pos x="95" y="2481"/>
              </a:cxn>
              <a:cxn ang="0">
                <a:pos x="245" y="0"/>
              </a:cxn>
            </a:cxnLst>
            <a:rect l="0" t="0" r="r" b="b"/>
            <a:pathLst>
              <a:path w="281" h="2632">
                <a:moveTo>
                  <a:pt x="281" y="0"/>
                </a:moveTo>
                <a:lnTo>
                  <a:pt x="281" y="2183"/>
                </a:lnTo>
                <a:lnTo>
                  <a:pt x="279" y="2190"/>
                </a:lnTo>
                <a:lnTo>
                  <a:pt x="126" y="2496"/>
                </a:lnTo>
                <a:lnTo>
                  <a:pt x="132" y="2502"/>
                </a:lnTo>
                <a:lnTo>
                  <a:pt x="138" y="2508"/>
                </a:lnTo>
                <a:lnTo>
                  <a:pt x="143" y="2516"/>
                </a:lnTo>
                <a:lnTo>
                  <a:pt x="146" y="2523"/>
                </a:lnTo>
                <a:lnTo>
                  <a:pt x="149" y="2530"/>
                </a:lnTo>
                <a:lnTo>
                  <a:pt x="151" y="2538"/>
                </a:lnTo>
                <a:lnTo>
                  <a:pt x="154" y="2547"/>
                </a:lnTo>
                <a:lnTo>
                  <a:pt x="154" y="2555"/>
                </a:lnTo>
                <a:lnTo>
                  <a:pt x="154" y="2564"/>
                </a:lnTo>
                <a:lnTo>
                  <a:pt x="152" y="2571"/>
                </a:lnTo>
                <a:lnTo>
                  <a:pt x="150" y="2578"/>
                </a:lnTo>
                <a:lnTo>
                  <a:pt x="148" y="2585"/>
                </a:lnTo>
                <a:lnTo>
                  <a:pt x="144" y="2593"/>
                </a:lnTo>
                <a:lnTo>
                  <a:pt x="140" y="2599"/>
                </a:lnTo>
                <a:lnTo>
                  <a:pt x="136" y="2605"/>
                </a:lnTo>
                <a:lnTo>
                  <a:pt x="131" y="2609"/>
                </a:lnTo>
                <a:lnTo>
                  <a:pt x="126" y="2614"/>
                </a:lnTo>
                <a:lnTo>
                  <a:pt x="120" y="2619"/>
                </a:lnTo>
                <a:lnTo>
                  <a:pt x="114" y="2623"/>
                </a:lnTo>
                <a:lnTo>
                  <a:pt x="107" y="2626"/>
                </a:lnTo>
                <a:lnTo>
                  <a:pt x="99" y="2629"/>
                </a:lnTo>
                <a:lnTo>
                  <a:pt x="92" y="2631"/>
                </a:lnTo>
                <a:lnTo>
                  <a:pt x="85" y="2632"/>
                </a:lnTo>
                <a:lnTo>
                  <a:pt x="77" y="2632"/>
                </a:lnTo>
                <a:lnTo>
                  <a:pt x="69" y="2632"/>
                </a:lnTo>
                <a:lnTo>
                  <a:pt x="61" y="2631"/>
                </a:lnTo>
                <a:lnTo>
                  <a:pt x="54" y="2629"/>
                </a:lnTo>
                <a:lnTo>
                  <a:pt x="47" y="2626"/>
                </a:lnTo>
                <a:lnTo>
                  <a:pt x="40" y="2623"/>
                </a:lnTo>
                <a:lnTo>
                  <a:pt x="34" y="2619"/>
                </a:lnTo>
                <a:lnTo>
                  <a:pt x="28" y="2614"/>
                </a:lnTo>
                <a:lnTo>
                  <a:pt x="22" y="2609"/>
                </a:lnTo>
                <a:lnTo>
                  <a:pt x="18" y="2605"/>
                </a:lnTo>
                <a:lnTo>
                  <a:pt x="13" y="2599"/>
                </a:lnTo>
                <a:lnTo>
                  <a:pt x="9" y="2593"/>
                </a:lnTo>
                <a:lnTo>
                  <a:pt x="6" y="2585"/>
                </a:lnTo>
                <a:lnTo>
                  <a:pt x="3" y="2578"/>
                </a:lnTo>
                <a:lnTo>
                  <a:pt x="2" y="2571"/>
                </a:lnTo>
                <a:lnTo>
                  <a:pt x="1" y="2564"/>
                </a:lnTo>
                <a:lnTo>
                  <a:pt x="0" y="2555"/>
                </a:lnTo>
                <a:lnTo>
                  <a:pt x="1" y="2548"/>
                </a:lnTo>
                <a:lnTo>
                  <a:pt x="2" y="2540"/>
                </a:lnTo>
                <a:lnTo>
                  <a:pt x="3" y="2532"/>
                </a:lnTo>
                <a:lnTo>
                  <a:pt x="6" y="2525"/>
                </a:lnTo>
                <a:lnTo>
                  <a:pt x="9" y="2519"/>
                </a:lnTo>
                <a:lnTo>
                  <a:pt x="13" y="2513"/>
                </a:lnTo>
                <a:lnTo>
                  <a:pt x="18" y="2507"/>
                </a:lnTo>
                <a:lnTo>
                  <a:pt x="22" y="2501"/>
                </a:lnTo>
                <a:lnTo>
                  <a:pt x="28" y="2496"/>
                </a:lnTo>
                <a:lnTo>
                  <a:pt x="34" y="2491"/>
                </a:lnTo>
                <a:lnTo>
                  <a:pt x="40" y="2488"/>
                </a:lnTo>
                <a:lnTo>
                  <a:pt x="47" y="2484"/>
                </a:lnTo>
                <a:lnTo>
                  <a:pt x="54" y="2482"/>
                </a:lnTo>
                <a:lnTo>
                  <a:pt x="61" y="2481"/>
                </a:lnTo>
                <a:lnTo>
                  <a:pt x="69" y="2479"/>
                </a:lnTo>
                <a:lnTo>
                  <a:pt x="77" y="2478"/>
                </a:lnTo>
                <a:lnTo>
                  <a:pt x="86" y="2479"/>
                </a:lnTo>
                <a:lnTo>
                  <a:pt x="95" y="2481"/>
                </a:lnTo>
                <a:lnTo>
                  <a:pt x="245" y="2178"/>
                </a:lnTo>
                <a:lnTo>
                  <a:pt x="245" y="0"/>
                </a:lnTo>
                <a:lnTo>
                  <a:pt x="281" y="0"/>
                </a:lnTo>
                <a:close/>
              </a:path>
            </a:pathLst>
          </a:cu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vert="horz" wrap="square" lIns="68137" tIns="34069" rIns="68137" bIns="340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1" name="Freeform 27">
            <a:extLst>
              <a:ext uri="{FF2B5EF4-FFF2-40B4-BE49-F238E27FC236}">
                <a16:creationId xmlns:a16="http://schemas.microsoft.com/office/drawing/2014/main" id="{BAD9A834-7CD0-E649-88C5-0A1AF8684055}"/>
              </a:ext>
            </a:extLst>
          </p:cNvPr>
          <p:cNvSpPr>
            <a:spLocks/>
          </p:cNvSpPr>
          <p:nvPr/>
        </p:nvSpPr>
        <p:spPr bwMode="auto">
          <a:xfrm>
            <a:off x="4949240" y="1205758"/>
            <a:ext cx="111918" cy="1046649"/>
          </a:xfrm>
          <a:custGeom>
            <a:avLst/>
            <a:gdLst/>
            <a:ahLst/>
            <a:cxnLst>
              <a:cxn ang="0">
                <a:pos x="281" y="2183"/>
              </a:cxn>
              <a:cxn ang="0">
                <a:pos x="126" y="2496"/>
              </a:cxn>
              <a:cxn ang="0">
                <a:pos x="138" y="2508"/>
              </a:cxn>
              <a:cxn ang="0">
                <a:pos x="146" y="2523"/>
              </a:cxn>
              <a:cxn ang="0">
                <a:pos x="151" y="2538"/>
              </a:cxn>
              <a:cxn ang="0">
                <a:pos x="154" y="2555"/>
              </a:cxn>
              <a:cxn ang="0">
                <a:pos x="152" y="2571"/>
              </a:cxn>
              <a:cxn ang="0">
                <a:pos x="148" y="2585"/>
              </a:cxn>
              <a:cxn ang="0">
                <a:pos x="140" y="2599"/>
              </a:cxn>
              <a:cxn ang="0">
                <a:pos x="131" y="2609"/>
              </a:cxn>
              <a:cxn ang="0">
                <a:pos x="120" y="2619"/>
              </a:cxn>
              <a:cxn ang="0">
                <a:pos x="107" y="2626"/>
              </a:cxn>
              <a:cxn ang="0">
                <a:pos x="92" y="2631"/>
              </a:cxn>
              <a:cxn ang="0">
                <a:pos x="77" y="2632"/>
              </a:cxn>
              <a:cxn ang="0">
                <a:pos x="61" y="2631"/>
              </a:cxn>
              <a:cxn ang="0">
                <a:pos x="47" y="2626"/>
              </a:cxn>
              <a:cxn ang="0">
                <a:pos x="34" y="2619"/>
              </a:cxn>
              <a:cxn ang="0">
                <a:pos x="22" y="2609"/>
              </a:cxn>
              <a:cxn ang="0">
                <a:pos x="13" y="2599"/>
              </a:cxn>
              <a:cxn ang="0">
                <a:pos x="6" y="2585"/>
              </a:cxn>
              <a:cxn ang="0">
                <a:pos x="2" y="2571"/>
              </a:cxn>
              <a:cxn ang="0">
                <a:pos x="0" y="2555"/>
              </a:cxn>
              <a:cxn ang="0">
                <a:pos x="2" y="2540"/>
              </a:cxn>
              <a:cxn ang="0">
                <a:pos x="6" y="2525"/>
              </a:cxn>
              <a:cxn ang="0">
                <a:pos x="13" y="2513"/>
              </a:cxn>
              <a:cxn ang="0">
                <a:pos x="22" y="2501"/>
              </a:cxn>
              <a:cxn ang="0">
                <a:pos x="34" y="2491"/>
              </a:cxn>
              <a:cxn ang="0">
                <a:pos x="47" y="2484"/>
              </a:cxn>
              <a:cxn ang="0">
                <a:pos x="61" y="2481"/>
              </a:cxn>
              <a:cxn ang="0">
                <a:pos x="77" y="2478"/>
              </a:cxn>
              <a:cxn ang="0">
                <a:pos x="95" y="2481"/>
              </a:cxn>
              <a:cxn ang="0">
                <a:pos x="245" y="0"/>
              </a:cxn>
            </a:cxnLst>
            <a:rect l="0" t="0" r="r" b="b"/>
            <a:pathLst>
              <a:path w="281" h="2632">
                <a:moveTo>
                  <a:pt x="281" y="0"/>
                </a:moveTo>
                <a:lnTo>
                  <a:pt x="281" y="2183"/>
                </a:lnTo>
                <a:lnTo>
                  <a:pt x="279" y="2190"/>
                </a:lnTo>
                <a:lnTo>
                  <a:pt x="126" y="2496"/>
                </a:lnTo>
                <a:lnTo>
                  <a:pt x="132" y="2502"/>
                </a:lnTo>
                <a:lnTo>
                  <a:pt x="138" y="2508"/>
                </a:lnTo>
                <a:lnTo>
                  <a:pt x="143" y="2516"/>
                </a:lnTo>
                <a:lnTo>
                  <a:pt x="146" y="2523"/>
                </a:lnTo>
                <a:lnTo>
                  <a:pt x="149" y="2530"/>
                </a:lnTo>
                <a:lnTo>
                  <a:pt x="151" y="2538"/>
                </a:lnTo>
                <a:lnTo>
                  <a:pt x="154" y="2547"/>
                </a:lnTo>
                <a:lnTo>
                  <a:pt x="154" y="2555"/>
                </a:lnTo>
                <a:lnTo>
                  <a:pt x="154" y="2564"/>
                </a:lnTo>
                <a:lnTo>
                  <a:pt x="152" y="2571"/>
                </a:lnTo>
                <a:lnTo>
                  <a:pt x="150" y="2578"/>
                </a:lnTo>
                <a:lnTo>
                  <a:pt x="148" y="2585"/>
                </a:lnTo>
                <a:lnTo>
                  <a:pt x="144" y="2593"/>
                </a:lnTo>
                <a:lnTo>
                  <a:pt x="140" y="2599"/>
                </a:lnTo>
                <a:lnTo>
                  <a:pt x="136" y="2605"/>
                </a:lnTo>
                <a:lnTo>
                  <a:pt x="131" y="2609"/>
                </a:lnTo>
                <a:lnTo>
                  <a:pt x="126" y="2614"/>
                </a:lnTo>
                <a:lnTo>
                  <a:pt x="120" y="2619"/>
                </a:lnTo>
                <a:lnTo>
                  <a:pt x="114" y="2623"/>
                </a:lnTo>
                <a:lnTo>
                  <a:pt x="107" y="2626"/>
                </a:lnTo>
                <a:lnTo>
                  <a:pt x="99" y="2629"/>
                </a:lnTo>
                <a:lnTo>
                  <a:pt x="92" y="2631"/>
                </a:lnTo>
                <a:lnTo>
                  <a:pt x="85" y="2632"/>
                </a:lnTo>
                <a:lnTo>
                  <a:pt x="77" y="2632"/>
                </a:lnTo>
                <a:lnTo>
                  <a:pt x="69" y="2632"/>
                </a:lnTo>
                <a:lnTo>
                  <a:pt x="61" y="2631"/>
                </a:lnTo>
                <a:lnTo>
                  <a:pt x="54" y="2629"/>
                </a:lnTo>
                <a:lnTo>
                  <a:pt x="47" y="2626"/>
                </a:lnTo>
                <a:lnTo>
                  <a:pt x="40" y="2623"/>
                </a:lnTo>
                <a:lnTo>
                  <a:pt x="34" y="2619"/>
                </a:lnTo>
                <a:lnTo>
                  <a:pt x="28" y="2614"/>
                </a:lnTo>
                <a:lnTo>
                  <a:pt x="22" y="2609"/>
                </a:lnTo>
                <a:lnTo>
                  <a:pt x="18" y="2605"/>
                </a:lnTo>
                <a:lnTo>
                  <a:pt x="13" y="2599"/>
                </a:lnTo>
                <a:lnTo>
                  <a:pt x="9" y="2593"/>
                </a:lnTo>
                <a:lnTo>
                  <a:pt x="6" y="2585"/>
                </a:lnTo>
                <a:lnTo>
                  <a:pt x="3" y="2578"/>
                </a:lnTo>
                <a:lnTo>
                  <a:pt x="2" y="2571"/>
                </a:lnTo>
                <a:lnTo>
                  <a:pt x="1" y="2564"/>
                </a:lnTo>
                <a:lnTo>
                  <a:pt x="0" y="2555"/>
                </a:lnTo>
                <a:lnTo>
                  <a:pt x="1" y="2548"/>
                </a:lnTo>
                <a:lnTo>
                  <a:pt x="2" y="2540"/>
                </a:lnTo>
                <a:lnTo>
                  <a:pt x="3" y="2532"/>
                </a:lnTo>
                <a:lnTo>
                  <a:pt x="6" y="2525"/>
                </a:lnTo>
                <a:lnTo>
                  <a:pt x="9" y="2519"/>
                </a:lnTo>
                <a:lnTo>
                  <a:pt x="13" y="2513"/>
                </a:lnTo>
                <a:lnTo>
                  <a:pt x="18" y="2507"/>
                </a:lnTo>
                <a:lnTo>
                  <a:pt x="22" y="2501"/>
                </a:lnTo>
                <a:lnTo>
                  <a:pt x="28" y="2496"/>
                </a:lnTo>
                <a:lnTo>
                  <a:pt x="34" y="2491"/>
                </a:lnTo>
                <a:lnTo>
                  <a:pt x="40" y="2488"/>
                </a:lnTo>
                <a:lnTo>
                  <a:pt x="47" y="2484"/>
                </a:lnTo>
                <a:lnTo>
                  <a:pt x="54" y="2482"/>
                </a:lnTo>
                <a:lnTo>
                  <a:pt x="61" y="2481"/>
                </a:lnTo>
                <a:lnTo>
                  <a:pt x="69" y="2479"/>
                </a:lnTo>
                <a:lnTo>
                  <a:pt x="77" y="2478"/>
                </a:lnTo>
                <a:lnTo>
                  <a:pt x="86" y="2479"/>
                </a:lnTo>
                <a:lnTo>
                  <a:pt x="95" y="2481"/>
                </a:lnTo>
                <a:lnTo>
                  <a:pt x="245" y="2178"/>
                </a:lnTo>
                <a:lnTo>
                  <a:pt x="245" y="0"/>
                </a:lnTo>
                <a:lnTo>
                  <a:pt x="281" y="0"/>
                </a:lnTo>
                <a:close/>
              </a:path>
            </a:pathLst>
          </a:cu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vert="horz" wrap="square" lIns="68137" tIns="34069" rIns="68137" bIns="340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Freeform 27">
            <a:extLst>
              <a:ext uri="{FF2B5EF4-FFF2-40B4-BE49-F238E27FC236}">
                <a16:creationId xmlns:a16="http://schemas.microsoft.com/office/drawing/2014/main" id="{069D5304-4F9A-E841-BFAB-F375C206C679}"/>
              </a:ext>
            </a:extLst>
          </p:cNvPr>
          <p:cNvSpPr>
            <a:spLocks/>
          </p:cNvSpPr>
          <p:nvPr/>
        </p:nvSpPr>
        <p:spPr bwMode="auto">
          <a:xfrm>
            <a:off x="6654329" y="1205758"/>
            <a:ext cx="111918" cy="1046649"/>
          </a:xfrm>
          <a:custGeom>
            <a:avLst/>
            <a:gdLst/>
            <a:ahLst/>
            <a:cxnLst>
              <a:cxn ang="0">
                <a:pos x="281" y="2183"/>
              </a:cxn>
              <a:cxn ang="0">
                <a:pos x="126" y="2496"/>
              </a:cxn>
              <a:cxn ang="0">
                <a:pos x="138" y="2508"/>
              </a:cxn>
              <a:cxn ang="0">
                <a:pos x="146" y="2523"/>
              </a:cxn>
              <a:cxn ang="0">
                <a:pos x="151" y="2538"/>
              </a:cxn>
              <a:cxn ang="0">
                <a:pos x="154" y="2555"/>
              </a:cxn>
              <a:cxn ang="0">
                <a:pos x="152" y="2571"/>
              </a:cxn>
              <a:cxn ang="0">
                <a:pos x="148" y="2585"/>
              </a:cxn>
              <a:cxn ang="0">
                <a:pos x="140" y="2599"/>
              </a:cxn>
              <a:cxn ang="0">
                <a:pos x="131" y="2609"/>
              </a:cxn>
              <a:cxn ang="0">
                <a:pos x="120" y="2619"/>
              </a:cxn>
              <a:cxn ang="0">
                <a:pos x="107" y="2626"/>
              </a:cxn>
              <a:cxn ang="0">
                <a:pos x="92" y="2631"/>
              </a:cxn>
              <a:cxn ang="0">
                <a:pos x="77" y="2632"/>
              </a:cxn>
              <a:cxn ang="0">
                <a:pos x="61" y="2631"/>
              </a:cxn>
              <a:cxn ang="0">
                <a:pos x="47" y="2626"/>
              </a:cxn>
              <a:cxn ang="0">
                <a:pos x="34" y="2619"/>
              </a:cxn>
              <a:cxn ang="0">
                <a:pos x="22" y="2609"/>
              </a:cxn>
              <a:cxn ang="0">
                <a:pos x="13" y="2599"/>
              </a:cxn>
              <a:cxn ang="0">
                <a:pos x="6" y="2585"/>
              </a:cxn>
              <a:cxn ang="0">
                <a:pos x="2" y="2571"/>
              </a:cxn>
              <a:cxn ang="0">
                <a:pos x="0" y="2555"/>
              </a:cxn>
              <a:cxn ang="0">
                <a:pos x="2" y="2540"/>
              </a:cxn>
              <a:cxn ang="0">
                <a:pos x="6" y="2525"/>
              </a:cxn>
              <a:cxn ang="0">
                <a:pos x="13" y="2513"/>
              </a:cxn>
              <a:cxn ang="0">
                <a:pos x="22" y="2501"/>
              </a:cxn>
              <a:cxn ang="0">
                <a:pos x="34" y="2491"/>
              </a:cxn>
              <a:cxn ang="0">
                <a:pos x="47" y="2484"/>
              </a:cxn>
              <a:cxn ang="0">
                <a:pos x="61" y="2481"/>
              </a:cxn>
              <a:cxn ang="0">
                <a:pos x="77" y="2478"/>
              </a:cxn>
              <a:cxn ang="0">
                <a:pos x="95" y="2481"/>
              </a:cxn>
              <a:cxn ang="0">
                <a:pos x="245" y="0"/>
              </a:cxn>
            </a:cxnLst>
            <a:rect l="0" t="0" r="r" b="b"/>
            <a:pathLst>
              <a:path w="281" h="2632">
                <a:moveTo>
                  <a:pt x="281" y="0"/>
                </a:moveTo>
                <a:lnTo>
                  <a:pt x="281" y="2183"/>
                </a:lnTo>
                <a:lnTo>
                  <a:pt x="279" y="2190"/>
                </a:lnTo>
                <a:lnTo>
                  <a:pt x="126" y="2496"/>
                </a:lnTo>
                <a:lnTo>
                  <a:pt x="132" y="2502"/>
                </a:lnTo>
                <a:lnTo>
                  <a:pt x="138" y="2508"/>
                </a:lnTo>
                <a:lnTo>
                  <a:pt x="143" y="2516"/>
                </a:lnTo>
                <a:lnTo>
                  <a:pt x="146" y="2523"/>
                </a:lnTo>
                <a:lnTo>
                  <a:pt x="149" y="2530"/>
                </a:lnTo>
                <a:lnTo>
                  <a:pt x="151" y="2538"/>
                </a:lnTo>
                <a:lnTo>
                  <a:pt x="154" y="2547"/>
                </a:lnTo>
                <a:lnTo>
                  <a:pt x="154" y="2555"/>
                </a:lnTo>
                <a:lnTo>
                  <a:pt x="154" y="2564"/>
                </a:lnTo>
                <a:lnTo>
                  <a:pt x="152" y="2571"/>
                </a:lnTo>
                <a:lnTo>
                  <a:pt x="150" y="2578"/>
                </a:lnTo>
                <a:lnTo>
                  <a:pt x="148" y="2585"/>
                </a:lnTo>
                <a:lnTo>
                  <a:pt x="144" y="2593"/>
                </a:lnTo>
                <a:lnTo>
                  <a:pt x="140" y="2599"/>
                </a:lnTo>
                <a:lnTo>
                  <a:pt x="136" y="2605"/>
                </a:lnTo>
                <a:lnTo>
                  <a:pt x="131" y="2609"/>
                </a:lnTo>
                <a:lnTo>
                  <a:pt x="126" y="2614"/>
                </a:lnTo>
                <a:lnTo>
                  <a:pt x="120" y="2619"/>
                </a:lnTo>
                <a:lnTo>
                  <a:pt x="114" y="2623"/>
                </a:lnTo>
                <a:lnTo>
                  <a:pt x="107" y="2626"/>
                </a:lnTo>
                <a:lnTo>
                  <a:pt x="99" y="2629"/>
                </a:lnTo>
                <a:lnTo>
                  <a:pt x="92" y="2631"/>
                </a:lnTo>
                <a:lnTo>
                  <a:pt x="85" y="2632"/>
                </a:lnTo>
                <a:lnTo>
                  <a:pt x="77" y="2632"/>
                </a:lnTo>
                <a:lnTo>
                  <a:pt x="69" y="2632"/>
                </a:lnTo>
                <a:lnTo>
                  <a:pt x="61" y="2631"/>
                </a:lnTo>
                <a:lnTo>
                  <a:pt x="54" y="2629"/>
                </a:lnTo>
                <a:lnTo>
                  <a:pt x="47" y="2626"/>
                </a:lnTo>
                <a:lnTo>
                  <a:pt x="40" y="2623"/>
                </a:lnTo>
                <a:lnTo>
                  <a:pt x="34" y="2619"/>
                </a:lnTo>
                <a:lnTo>
                  <a:pt x="28" y="2614"/>
                </a:lnTo>
                <a:lnTo>
                  <a:pt x="22" y="2609"/>
                </a:lnTo>
                <a:lnTo>
                  <a:pt x="18" y="2605"/>
                </a:lnTo>
                <a:lnTo>
                  <a:pt x="13" y="2599"/>
                </a:lnTo>
                <a:lnTo>
                  <a:pt x="9" y="2593"/>
                </a:lnTo>
                <a:lnTo>
                  <a:pt x="6" y="2585"/>
                </a:lnTo>
                <a:lnTo>
                  <a:pt x="3" y="2578"/>
                </a:lnTo>
                <a:lnTo>
                  <a:pt x="2" y="2571"/>
                </a:lnTo>
                <a:lnTo>
                  <a:pt x="1" y="2564"/>
                </a:lnTo>
                <a:lnTo>
                  <a:pt x="0" y="2555"/>
                </a:lnTo>
                <a:lnTo>
                  <a:pt x="1" y="2548"/>
                </a:lnTo>
                <a:lnTo>
                  <a:pt x="2" y="2540"/>
                </a:lnTo>
                <a:lnTo>
                  <a:pt x="3" y="2532"/>
                </a:lnTo>
                <a:lnTo>
                  <a:pt x="6" y="2525"/>
                </a:lnTo>
                <a:lnTo>
                  <a:pt x="9" y="2519"/>
                </a:lnTo>
                <a:lnTo>
                  <a:pt x="13" y="2513"/>
                </a:lnTo>
                <a:lnTo>
                  <a:pt x="18" y="2507"/>
                </a:lnTo>
                <a:lnTo>
                  <a:pt x="22" y="2501"/>
                </a:lnTo>
                <a:lnTo>
                  <a:pt x="28" y="2496"/>
                </a:lnTo>
                <a:lnTo>
                  <a:pt x="34" y="2491"/>
                </a:lnTo>
                <a:lnTo>
                  <a:pt x="40" y="2488"/>
                </a:lnTo>
                <a:lnTo>
                  <a:pt x="47" y="2484"/>
                </a:lnTo>
                <a:lnTo>
                  <a:pt x="54" y="2482"/>
                </a:lnTo>
                <a:lnTo>
                  <a:pt x="61" y="2481"/>
                </a:lnTo>
                <a:lnTo>
                  <a:pt x="69" y="2479"/>
                </a:lnTo>
                <a:lnTo>
                  <a:pt x="77" y="2478"/>
                </a:lnTo>
                <a:lnTo>
                  <a:pt x="86" y="2479"/>
                </a:lnTo>
                <a:lnTo>
                  <a:pt x="95" y="2481"/>
                </a:lnTo>
                <a:lnTo>
                  <a:pt x="245" y="2178"/>
                </a:lnTo>
                <a:lnTo>
                  <a:pt x="245" y="0"/>
                </a:lnTo>
                <a:lnTo>
                  <a:pt x="281" y="0"/>
                </a:lnTo>
                <a:close/>
              </a:path>
            </a:pathLst>
          </a:cu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vert="horz" wrap="square" lIns="68137" tIns="34069" rIns="68137" bIns="340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3" name="Freeform 27">
            <a:extLst>
              <a:ext uri="{FF2B5EF4-FFF2-40B4-BE49-F238E27FC236}">
                <a16:creationId xmlns:a16="http://schemas.microsoft.com/office/drawing/2014/main" id="{5056DAC3-722A-4D43-99A5-E15AE6EB2582}"/>
              </a:ext>
            </a:extLst>
          </p:cNvPr>
          <p:cNvSpPr>
            <a:spLocks/>
          </p:cNvSpPr>
          <p:nvPr/>
        </p:nvSpPr>
        <p:spPr bwMode="auto">
          <a:xfrm>
            <a:off x="8388445" y="1205758"/>
            <a:ext cx="111918" cy="1046649"/>
          </a:xfrm>
          <a:custGeom>
            <a:avLst/>
            <a:gdLst/>
            <a:ahLst/>
            <a:cxnLst>
              <a:cxn ang="0">
                <a:pos x="281" y="2183"/>
              </a:cxn>
              <a:cxn ang="0">
                <a:pos x="126" y="2496"/>
              </a:cxn>
              <a:cxn ang="0">
                <a:pos x="138" y="2508"/>
              </a:cxn>
              <a:cxn ang="0">
                <a:pos x="146" y="2523"/>
              </a:cxn>
              <a:cxn ang="0">
                <a:pos x="151" y="2538"/>
              </a:cxn>
              <a:cxn ang="0">
                <a:pos x="154" y="2555"/>
              </a:cxn>
              <a:cxn ang="0">
                <a:pos x="152" y="2571"/>
              </a:cxn>
              <a:cxn ang="0">
                <a:pos x="148" y="2585"/>
              </a:cxn>
              <a:cxn ang="0">
                <a:pos x="140" y="2599"/>
              </a:cxn>
              <a:cxn ang="0">
                <a:pos x="131" y="2609"/>
              </a:cxn>
              <a:cxn ang="0">
                <a:pos x="120" y="2619"/>
              </a:cxn>
              <a:cxn ang="0">
                <a:pos x="107" y="2626"/>
              </a:cxn>
              <a:cxn ang="0">
                <a:pos x="92" y="2631"/>
              </a:cxn>
              <a:cxn ang="0">
                <a:pos x="77" y="2632"/>
              </a:cxn>
              <a:cxn ang="0">
                <a:pos x="61" y="2631"/>
              </a:cxn>
              <a:cxn ang="0">
                <a:pos x="47" y="2626"/>
              </a:cxn>
              <a:cxn ang="0">
                <a:pos x="34" y="2619"/>
              </a:cxn>
              <a:cxn ang="0">
                <a:pos x="22" y="2609"/>
              </a:cxn>
              <a:cxn ang="0">
                <a:pos x="13" y="2599"/>
              </a:cxn>
              <a:cxn ang="0">
                <a:pos x="6" y="2585"/>
              </a:cxn>
              <a:cxn ang="0">
                <a:pos x="2" y="2571"/>
              </a:cxn>
              <a:cxn ang="0">
                <a:pos x="0" y="2555"/>
              </a:cxn>
              <a:cxn ang="0">
                <a:pos x="2" y="2540"/>
              </a:cxn>
              <a:cxn ang="0">
                <a:pos x="6" y="2525"/>
              </a:cxn>
              <a:cxn ang="0">
                <a:pos x="13" y="2513"/>
              </a:cxn>
              <a:cxn ang="0">
                <a:pos x="22" y="2501"/>
              </a:cxn>
              <a:cxn ang="0">
                <a:pos x="34" y="2491"/>
              </a:cxn>
              <a:cxn ang="0">
                <a:pos x="47" y="2484"/>
              </a:cxn>
              <a:cxn ang="0">
                <a:pos x="61" y="2481"/>
              </a:cxn>
              <a:cxn ang="0">
                <a:pos x="77" y="2478"/>
              </a:cxn>
              <a:cxn ang="0">
                <a:pos x="95" y="2481"/>
              </a:cxn>
              <a:cxn ang="0">
                <a:pos x="245" y="0"/>
              </a:cxn>
            </a:cxnLst>
            <a:rect l="0" t="0" r="r" b="b"/>
            <a:pathLst>
              <a:path w="281" h="2632">
                <a:moveTo>
                  <a:pt x="281" y="0"/>
                </a:moveTo>
                <a:lnTo>
                  <a:pt x="281" y="2183"/>
                </a:lnTo>
                <a:lnTo>
                  <a:pt x="279" y="2190"/>
                </a:lnTo>
                <a:lnTo>
                  <a:pt x="126" y="2496"/>
                </a:lnTo>
                <a:lnTo>
                  <a:pt x="132" y="2502"/>
                </a:lnTo>
                <a:lnTo>
                  <a:pt x="138" y="2508"/>
                </a:lnTo>
                <a:lnTo>
                  <a:pt x="143" y="2516"/>
                </a:lnTo>
                <a:lnTo>
                  <a:pt x="146" y="2523"/>
                </a:lnTo>
                <a:lnTo>
                  <a:pt x="149" y="2530"/>
                </a:lnTo>
                <a:lnTo>
                  <a:pt x="151" y="2538"/>
                </a:lnTo>
                <a:lnTo>
                  <a:pt x="154" y="2547"/>
                </a:lnTo>
                <a:lnTo>
                  <a:pt x="154" y="2555"/>
                </a:lnTo>
                <a:lnTo>
                  <a:pt x="154" y="2564"/>
                </a:lnTo>
                <a:lnTo>
                  <a:pt x="152" y="2571"/>
                </a:lnTo>
                <a:lnTo>
                  <a:pt x="150" y="2578"/>
                </a:lnTo>
                <a:lnTo>
                  <a:pt x="148" y="2585"/>
                </a:lnTo>
                <a:lnTo>
                  <a:pt x="144" y="2593"/>
                </a:lnTo>
                <a:lnTo>
                  <a:pt x="140" y="2599"/>
                </a:lnTo>
                <a:lnTo>
                  <a:pt x="136" y="2605"/>
                </a:lnTo>
                <a:lnTo>
                  <a:pt x="131" y="2609"/>
                </a:lnTo>
                <a:lnTo>
                  <a:pt x="126" y="2614"/>
                </a:lnTo>
                <a:lnTo>
                  <a:pt x="120" y="2619"/>
                </a:lnTo>
                <a:lnTo>
                  <a:pt x="114" y="2623"/>
                </a:lnTo>
                <a:lnTo>
                  <a:pt x="107" y="2626"/>
                </a:lnTo>
                <a:lnTo>
                  <a:pt x="99" y="2629"/>
                </a:lnTo>
                <a:lnTo>
                  <a:pt x="92" y="2631"/>
                </a:lnTo>
                <a:lnTo>
                  <a:pt x="85" y="2632"/>
                </a:lnTo>
                <a:lnTo>
                  <a:pt x="77" y="2632"/>
                </a:lnTo>
                <a:lnTo>
                  <a:pt x="69" y="2632"/>
                </a:lnTo>
                <a:lnTo>
                  <a:pt x="61" y="2631"/>
                </a:lnTo>
                <a:lnTo>
                  <a:pt x="54" y="2629"/>
                </a:lnTo>
                <a:lnTo>
                  <a:pt x="47" y="2626"/>
                </a:lnTo>
                <a:lnTo>
                  <a:pt x="40" y="2623"/>
                </a:lnTo>
                <a:lnTo>
                  <a:pt x="34" y="2619"/>
                </a:lnTo>
                <a:lnTo>
                  <a:pt x="28" y="2614"/>
                </a:lnTo>
                <a:lnTo>
                  <a:pt x="22" y="2609"/>
                </a:lnTo>
                <a:lnTo>
                  <a:pt x="18" y="2605"/>
                </a:lnTo>
                <a:lnTo>
                  <a:pt x="13" y="2599"/>
                </a:lnTo>
                <a:lnTo>
                  <a:pt x="9" y="2593"/>
                </a:lnTo>
                <a:lnTo>
                  <a:pt x="6" y="2585"/>
                </a:lnTo>
                <a:lnTo>
                  <a:pt x="3" y="2578"/>
                </a:lnTo>
                <a:lnTo>
                  <a:pt x="2" y="2571"/>
                </a:lnTo>
                <a:lnTo>
                  <a:pt x="1" y="2564"/>
                </a:lnTo>
                <a:lnTo>
                  <a:pt x="0" y="2555"/>
                </a:lnTo>
                <a:lnTo>
                  <a:pt x="1" y="2548"/>
                </a:lnTo>
                <a:lnTo>
                  <a:pt x="2" y="2540"/>
                </a:lnTo>
                <a:lnTo>
                  <a:pt x="3" y="2532"/>
                </a:lnTo>
                <a:lnTo>
                  <a:pt x="6" y="2525"/>
                </a:lnTo>
                <a:lnTo>
                  <a:pt x="9" y="2519"/>
                </a:lnTo>
                <a:lnTo>
                  <a:pt x="13" y="2513"/>
                </a:lnTo>
                <a:lnTo>
                  <a:pt x="18" y="2507"/>
                </a:lnTo>
                <a:lnTo>
                  <a:pt x="22" y="2501"/>
                </a:lnTo>
                <a:lnTo>
                  <a:pt x="28" y="2496"/>
                </a:lnTo>
                <a:lnTo>
                  <a:pt x="34" y="2491"/>
                </a:lnTo>
                <a:lnTo>
                  <a:pt x="40" y="2488"/>
                </a:lnTo>
                <a:lnTo>
                  <a:pt x="47" y="2484"/>
                </a:lnTo>
                <a:lnTo>
                  <a:pt x="54" y="2482"/>
                </a:lnTo>
                <a:lnTo>
                  <a:pt x="61" y="2481"/>
                </a:lnTo>
                <a:lnTo>
                  <a:pt x="69" y="2479"/>
                </a:lnTo>
                <a:lnTo>
                  <a:pt x="77" y="2478"/>
                </a:lnTo>
                <a:lnTo>
                  <a:pt x="86" y="2479"/>
                </a:lnTo>
                <a:lnTo>
                  <a:pt x="95" y="2481"/>
                </a:lnTo>
                <a:lnTo>
                  <a:pt x="245" y="2178"/>
                </a:lnTo>
                <a:lnTo>
                  <a:pt x="245" y="0"/>
                </a:lnTo>
                <a:lnTo>
                  <a:pt x="281" y="0"/>
                </a:lnTo>
                <a:close/>
              </a:path>
            </a:pathLst>
          </a:cu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vert="horz" wrap="square" lIns="68137" tIns="34069" rIns="68137" bIns="340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4" name="Isosceles Triangle 16">
            <a:extLst>
              <a:ext uri="{FF2B5EF4-FFF2-40B4-BE49-F238E27FC236}">
                <a16:creationId xmlns:a16="http://schemas.microsoft.com/office/drawing/2014/main" id="{D9D688D7-543A-264E-8D1C-8A912609BE0A}"/>
              </a:ext>
            </a:extLst>
          </p:cNvPr>
          <p:cNvSpPr/>
          <p:nvPr/>
        </p:nvSpPr>
        <p:spPr>
          <a:xfrm rot="5400000">
            <a:off x="1796843" y="2345187"/>
            <a:ext cx="292222" cy="223288"/>
          </a:xfrm>
          <a:prstGeom prst="triangle">
            <a:avLst/>
          </a:prstGeom>
          <a:solidFill>
            <a:srgbClr val="DDD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07" tIns="44903" rIns="89807" bIns="44903" rtlCol="0" anchor="ctr"/>
          <a:lstStyle/>
          <a:p>
            <a:pPr marL="0" marR="0" lvl="0" indent="0" algn="ctr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5" name="Isosceles Triangle 76">
            <a:extLst>
              <a:ext uri="{FF2B5EF4-FFF2-40B4-BE49-F238E27FC236}">
                <a16:creationId xmlns:a16="http://schemas.microsoft.com/office/drawing/2014/main" id="{0B497939-D3C7-6F45-8A59-07EBC9D9108E}"/>
              </a:ext>
            </a:extLst>
          </p:cNvPr>
          <p:cNvSpPr/>
          <p:nvPr/>
        </p:nvSpPr>
        <p:spPr>
          <a:xfrm rot="5400000">
            <a:off x="3552738" y="2345187"/>
            <a:ext cx="292222" cy="223288"/>
          </a:xfrm>
          <a:prstGeom prst="triangle">
            <a:avLst/>
          </a:prstGeom>
          <a:solidFill>
            <a:srgbClr val="DDD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07" tIns="44903" rIns="89807" bIns="44903" rtlCol="0" anchor="ctr"/>
          <a:lstStyle/>
          <a:p>
            <a:pPr marL="0" marR="0" lvl="0" indent="0" algn="ctr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Isosceles Triangle 77">
            <a:extLst>
              <a:ext uri="{FF2B5EF4-FFF2-40B4-BE49-F238E27FC236}">
                <a16:creationId xmlns:a16="http://schemas.microsoft.com/office/drawing/2014/main" id="{BF0DCDC5-F0A4-2C4E-AFBB-3C7B41640FD7}"/>
              </a:ext>
            </a:extLst>
          </p:cNvPr>
          <p:cNvSpPr/>
          <p:nvPr/>
        </p:nvSpPr>
        <p:spPr>
          <a:xfrm rot="5400000">
            <a:off x="5236062" y="2345187"/>
            <a:ext cx="292222" cy="223288"/>
          </a:xfrm>
          <a:prstGeom prst="triangle">
            <a:avLst/>
          </a:prstGeom>
          <a:solidFill>
            <a:srgbClr val="DDD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07" tIns="44903" rIns="89807" bIns="44903" rtlCol="0" anchor="ctr"/>
          <a:lstStyle/>
          <a:p>
            <a:pPr marL="0" marR="0" lvl="0" indent="0" algn="ctr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" name="Isosceles Triangle 78">
            <a:extLst>
              <a:ext uri="{FF2B5EF4-FFF2-40B4-BE49-F238E27FC236}">
                <a16:creationId xmlns:a16="http://schemas.microsoft.com/office/drawing/2014/main" id="{86B6792E-9DA5-C343-AC31-92BB809A01E1}"/>
              </a:ext>
            </a:extLst>
          </p:cNvPr>
          <p:cNvSpPr/>
          <p:nvPr/>
        </p:nvSpPr>
        <p:spPr>
          <a:xfrm rot="5400000">
            <a:off x="6984698" y="2345187"/>
            <a:ext cx="292222" cy="223288"/>
          </a:xfrm>
          <a:prstGeom prst="triangle">
            <a:avLst/>
          </a:prstGeom>
          <a:solidFill>
            <a:srgbClr val="DDD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07" tIns="44903" rIns="89807" bIns="44903" rtlCol="0" anchor="ctr"/>
          <a:lstStyle/>
          <a:p>
            <a:pPr marL="0" marR="0" lvl="0" indent="0" algn="ctr" defTabSz="684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100E2695-F8C6-4FDF-91EE-53E83B754BB9}"/>
              </a:ext>
            </a:extLst>
          </p:cNvPr>
          <p:cNvSpPr/>
          <p:nvPr/>
        </p:nvSpPr>
        <p:spPr>
          <a:xfrm rot="5400000" flipH="1">
            <a:off x="761150" y="3201945"/>
            <a:ext cx="1105400" cy="1980000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366D4A53-D5EB-4A48-8D1F-06E654852F2B}"/>
              </a:ext>
            </a:extLst>
          </p:cNvPr>
          <p:cNvSpPr/>
          <p:nvPr/>
        </p:nvSpPr>
        <p:spPr>
          <a:xfrm rot="5400000" flipH="1">
            <a:off x="2933250" y="3201945"/>
            <a:ext cx="1105400" cy="1980000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540102E3-4A6B-439D-A00B-EB874C6AB2E1}"/>
              </a:ext>
            </a:extLst>
          </p:cNvPr>
          <p:cNvSpPr/>
          <p:nvPr/>
        </p:nvSpPr>
        <p:spPr>
          <a:xfrm rot="5400000" flipH="1">
            <a:off x="5105350" y="3201945"/>
            <a:ext cx="1105400" cy="1980000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0044C80E-C56E-43FF-B708-D02DB1A70406}"/>
              </a:ext>
            </a:extLst>
          </p:cNvPr>
          <p:cNvSpPr/>
          <p:nvPr/>
        </p:nvSpPr>
        <p:spPr>
          <a:xfrm rot="5400000" flipH="1">
            <a:off x="7277450" y="3201945"/>
            <a:ext cx="1105400" cy="1980000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D840E8B-6E97-4FC3-A269-CB96CBEE99B5}"/>
              </a:ext>
            </a:extLst>
          </p:cNvPr>
          <p:cNvSpPr txBox="1"/>
          <p:nvPr/>
        </p:nvSpPr>
        <p:spPr>
          <a:xfrm>
            <a:off x="405634" y="3805389"/>
            <a:ext cx="1808704" cy="300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684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itchFamily="34" charset="0"/>
              </a:rPr>
              <a:t>RELEVANCE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E4C2AA1-21FE-406F-B125-D1CEA78FA347}"/>
              </a:ext>
            </a:extLst>
          </p:cNvPr>
          <p:cNvSpPr txBox="1"/>
          <p:nvPr/>
        </p:nvSpPr>
        <p:spPr>
          <a:xfrm>
            <a:off x="405634" y="4120563"/>
            <a:ext cx="1808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Products and Services always aligned to market trends and customer need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9EF620-2A33-43BD-8C03-750BF14B532C}"/>
              </a:ext>
            </a:extLst>
          </p:cNvPr>
          <p:cNvSpPr txBox="1"/>
          <p:nvPr/>
        </p:nvSpPr>
        <p:spPr>
          <a:xfrm>
            <a:off x="2605871" y="3805389"/>
            <a:ext cx="1680527" cy="300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684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itchFamily="34" charset="0"/>
              </a:rPr>
              <a:t>INVESTMENTS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75015FE-74B6-4248-B8C7-BA5E53BBDB75}"/>
              </a:ext>
            </a:extLst>
          </p:cNvPr>
          <p:cNvSpPr txBox="1"/>
          <p:nvPr/>
        </p:nvSpPr>
        <p:spPr>
          <a:xfrm>
            <a:off x="2605872" y="4120563"/>
            <a:ext cx="1680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Investments in line with market trend and strategic objectives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B62A96D-0904-4C18-88A9-B898906BC7FB}"/>
              </a:ext>
            </a:extLst>
          </p:cNvPr>
          <p:cNvSpPr txBox="1"/>
          <p:nvPr/>
        </p:nvSpPr>
        <p:spPr>
          <a:xfrm>
            <a:off x="6953453" y="3805389"/>
            <a:ext cx="1784912" cy="300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684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itchFamily="34" charset="0"/>
              </a:rPr>
              <a:t>GROWTH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E0ED002-8C8F-48EF-B8BB-AFF4E2618660}"/>
              </a:ext>
            </a:extLst>
          </p:cNvPr>
          <p:cNvSpPr txBox="1"/>
          <p:nvPr/>
        </p:nvSpPr>
        <p:spPr>
          <a:xfrm>
            <a:off x="6953452" y="4120563"/>
            <a:ext cx="1784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Consistent growth through investments and customer engagements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4414F6D-CC9B-4982-B28C-8B0C862F234F}"/>
              </a:ext>
            </a:extLst>
          </p:cNvPr>
          <p:cNvSpPr txBox="1"/>
          <p:nvPr/>
        </p:nvSpPr>
        <p:spPr>
          <a:xfrm>
            <a:off x="4781353" y="3805389"/>
            <a:ext cx="1760695" cy="300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684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itchFamily="34" charset="0"/>
              </a:rPr>
              <a:t>ACHIEVEMENTS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AE69CD-2C89-4023-9A90-AB29225FE5E7}"/>
              </a:ext>
            </a:extLst>
          </p:cNvPr>
          <p:cNvSpPr txBox="1"/>
          <p:nvPr/>
        </p:nvSpPr>
        <p:spPr>
          <a:xfrm>
            <a:off x="4781353" y="4120563"/>
            <a:ext cx="1760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Recognized as a trend setter or leader in multiple lines of business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91591A6-E757-415F-B2A9-3C265B1F8CB3}"/>
              </a:ext>
            </a:extLst>
          </p:cNvPr>
          <p:cNvSpPr/>
          <p:nvPr/>
        </p:nvSpPr>
        <p:spPr>
          <a:xfrm>
            <a:off x="620033" y="1742600"/>
            <a:ext cx="786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95B3D7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Calibri"/>
                <a:sym typeface="Arial"/>
              </a:rPr>
              <a:t>Consumer internet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5B3D7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E2AD937-D7AC-4352-BA6E-E6387593F70B}"/>
              </a:ext>
            </a:extLst>
          </p:cNvPr>
          <p:cNvSpPr/>
          <p:nvPr/>
        </p:nvSpPr>
        <p:spPr>
          <a:xfrm>
            <a:off x="2091720" y="1742600"/>
            <a:ext cx="1107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Calibri"/>
                <a:sym typeface="Arial"/>
              </a:rPr>
              <a:t>Enterprise adoption of internet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AD21BB2-2607-4CD0-B5C5-0C9AC2B7E515}"/>
              </a:ext>
            </a:extLst>
          </p:cNvPr>
          <p:cNvSpPr/>
          <p:nvPr/>
        </p:nvSpPr>
        <p:spPr>
          <a:xfrm>
            <a:off x="3857348" y="1742600"/>
            <a:ext cx="1053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AC08F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Calibri"/>
                <a:sym typeface="Arial"/>
              </a:rPr>
              <a:t>Social and mobile on cloud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AC08F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450B45D-0BA6-4EE6-9591-85A04C243961}"/>
              </a:ext>
            </a:extLst>
          </p:cNvPr>
          <p:cNvSpPr/>
          <p:nvPr/>
        </p:nvSpPr>
        <p:spPr>
          <a:xfrm>
            <a:off x="5636104" y="1742600"/>
            <a:ext cx="987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92CDDC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Calibri"/>
                <a:sym typeface="Arial"/>
              </a:rPr>
              <a:t>Emergence of cloud first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2CDDC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C16BBDC-7DFE-49C2-85DE-9DD635C3A0F3}"/>
              </a:ext>
            </a:extLst>
          </p:cNvPr>
          <p:cNvSpPr/>
          <p:nvPr/>
        </p:nvSpPr>
        <p:spPr>
          <a:xfrm>
            <a:off x="7319846" y="1742600"/>
            <a:ext cx="1089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C3D69B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Calibri"/>
                <a:sym typeface="Arial"/>
              </a:rPr>
              <a:t>Relentless push to digital first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3D69B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62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422F3-8791-224E-9C86-F27AE8651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000" y="271957"/>
            <a:ext cx="7538400" cy="369322"/>
          </a:xfrm>
        </p:spPr>
        <p:txBody>
          <a:bodyPr anchor="t"/>
          <a:lstStyle/>
          <a:p>
            <a:r>
              <a:rPr lang="en-US" dirty="0" err="1"/>
              <a:t>cloud@core</a:t>
            </a:r>
            <a:r>
              <a:rPr lang="en-US" dirty="0"/>
              <a:t> </a:t>
            </a:r>
            <a:r>
              <a:rPr lang="en-US" b="0" baseline="30000" dirty="0"/>
              <a:t>TM</a:t>
            </a:r>
            <a:r>
              <a:rPr lang="en-US" dirty="0"/>
              <a:t> </a:t>
            </a:r>
            <a:r>
              <a:rPr lang="en-US" sz="1400" dirty="0"/>
              <a:t>ALIGNED TO OUR CUSTOMERS’ CLOUD TRANSFORMATION PURSUIT</a:t>
            </a:r>
          </a:p>
        </p:txBody>
      </p:sp>
      <p:sp>
        <p:nvSpPr>
          <p:cNvPr id="3" name="Arrow: Pentagon 5">
            <a:extLst>
              <a:ext uri="{FF2B5EF4-FFF2-40B4-BE49-F238E27FC236}">
                <a16:creationId xmlns:a16="http://schemas.microsoft.com/office/drawing/2014/main" id="{49C0E1E9-F4C4-0B42-B818-128C985F2AB8}"/>
              </a:ext>
            </a:extLst>
          </p:cNvPr>
          <p:cNvSpPr/>
          <p:nvPr/>
        </p:nvSpPr>
        <p:spPr>
          <a:xfrm rot="5400000">
            <a:off x="-254005" y="1674948"/>
            <a:ext cx="3232457" cy="2087850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>
              <a:solidFill>
                <a:prstClr val="white"/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Pentagon 23">
            <a:extLst>
              <a:ext uri="{FF2B5EF4-FFF2-40B4-BE49-F238E27FC236}">
                <a16:creationId xmlns:a16="http://schemas.microsoft.com/office/drawing/2014/main" id="{1F34F532-9A45-3445-A879-94E54354E74B}"/>
              </a:ext>
            </a:extLst>
          </p:cNvPr>
          <p:cNvSpPr/>
          <p:nvPr/>
        </p:nvSpPr>
        <p:spPr>
          <a:xfrm rot="5400000">
            <a:off x="1883185" y="1674948"/>
            <a:ext cx="3232457" cy="2087850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>
              <a:solidFill>
                <a:prstClr val="white"/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rrow: Pentagon 24">
            <a:extLst>
              <a:ext uri="{FF2B5EF4-FFF2-40B4-BE49-F238E27FC236}">
                <a16:creationId xmlns:a16="http://schemas.microsoft.com/office/drawing/2014/main" id="{801AC85E-CD5F-9D40-AE45-7CB4E6420FC0}"/>
              </a:ext>
            </a:extLst>
          </p:cNvPr>
          <p:cNvSpPr/>
          <p:nvPr/>
        </p:nvSpPr>
        <p:spPr>
          <a:xfrm rot="5400000">
            <a:off x="4020373" y="1674948"/>
            <a:ext cx="3232457" cy="2087850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>
              <a:solidFill>
                <a:prstClr val="white"/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rrow: Pentagon 25">
            <a:extLst>
              <a:ext uri="{FF2B5EF4-FFF2-40B4-BE49-F238E27FC236}">
                <a16:creationId xmlns:a16="http://schemas.microsoft.com/office/drawing/2014/main" id="{E014FD1C-5576-7748-A80F-AF8063D02C81}"/>
              </a:ext>
            </a:extLst>
          </p:cNvPr>
          <p:cNvSpPr/>
          <p:nvPr/>
        </p:nvSpPr>
        <p:spPr>
          <a:xfrm rot="5400000">
            <a:off x="6157564" y="1674948"/>
            <a:ext cx="3232457" cy="2087850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127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>
              <a:solidFill>
                <a:prstClr val="white"/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A4E90B-1650-ED48-AEF9-C91FF7F6DA3D}"/>
              </a:ext>
            </a:extLst>
          </p:cNvPr>
          <p:cNvSpPr/>
          <p:nvPr/>
        </p:nvSpPr>
        <p:spPr>
          <a:xfrm>
            <a:off x="1002224" y="679739"/>
            <a:ext cx="720000" cy="72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>
              <a:solidFill>
                <a:prstClr val="white"/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860D53D-2B01-5743-88C1-CD245F34B5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24" y="769739"/>
            <a:ext cx="540000" cy="540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06D18E-F375-514A-9CEA-1F2C7F7E0CAC}"/>
              </a:ext>
            </a:extLst>
          </p:cNvPr>
          <p:cNvSpPr/>
          <p:nvPr/>
        </p:nvSpPr>
        <p:spPr>
          <a:xfrm>
            <a:off x="7413792" y="690186"/>
            <a:ext cx="720000" cy="72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>
              <a:solidFill>
                <a:prstClr val="white"/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47F19F3-6F39-4F45-92D5-2202015173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792" y="780186"/>
            <a:ext cx="540000" cy="540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9127E89-4464-404E-95AC-40B849840CFB}"/>
              </a:ext>
            </a:extLst>
          </p:cNvPr>
          <p:cNvSpPr/>
          <p:nvPr/>
        </p:nvSpPr>
        <p:spPr>
          <a:xfrm>
            <a:off x="3139413" y="679739"/>
            <a:ext cx="720000" cy="72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>
              <a:solidFill>
                <a:prstClr val="white"/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8F07C51-4CAC-D64B-B410-95C7F38D7A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413" y="769739"/>
            <a:ext cx="540000" cy="540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683EC47-AFFE-2D46-9302-2908CD07FDEB}"/>
              </a:ext>
            </a:extLst>
          </p:cNvPr>
          <p:cNvSpPr/>
          <p:nvPr/>
        </p:nvSpPr>
        <p:spPr>
          <a:xfrm>
            <a:off x="5276602" y="690186"/>
            <a:ext cx="720000" cy="72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>
              <a:solidFill>
                <a:prstClr val="white"/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F00A9FF-DC9C-A748-ADB8-77F3188680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602" y="780186"/>
            <a:ext cx="540000" cy="54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73CDE3-7253-DE42-BDC9-2E741115CAE9}"/>
              </a:ext>
            </a:extLst>
          </p:cNvPr>
          <p:cNvSpPr txBox="1"/>
          <p:nvPr/>
        </p:nvSpPr>
        <p:spPr>
          <a:xfrm>
            <a:off x="389596" y="1449461"/>
            <a:ext cx="192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64"/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CLOUD ENABLING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C34C5C-13AB-A248-8CC1-66D470C7FE35}"/>
              </a:ext>
            </a:extLst>
          </p:cNvPr>
          <p:cNvSpPr txBox="1"/>
          <p:nvPr/>
        </p:nvSpPr>
        <p:spPr>
          <a:xfrm>
            <a:off x="2563958" y="1449460"/>
            <a:ext cx="1886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1"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CLOUD INSPIRED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721E75-7B04-DD46-8C85-870F4AA0DECA}"/>
              </a:ext>
            </a:extLst>
          </p:cNvPr>
          <p:cNvSpPr txBox="1"/>
          <p:nvPr/>
        </p:nvSpPr>
        <p:spPr>
          <a:xfrm>
            <a:off x="4710460" y="1449460"/>
            <a:ext cx="188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1"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CLOUD PURE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BE648E-06BD-0D4F-AB80-F3CCAFC49034}"/>
              </a:ext>
            </a:extLst>
          </p:cNvPr>
          <p:cNvSpPr txBox="1"/>
          <p:nvPr/>
        </p:nvSpPr>
        <p:spPr>
          <a:xfrm>
            <a:off x="6794686" y="1449460"/>
            <a:ext cx="1959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1"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CLOUD ENHANCED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778BA3-254D-B144-9295-C0C2AE915813}"/>
              </a:ext>
            </a:extLst>
          </p:cNvPr>
          <p:cNvSpPr txBox="1"/>
          <p:nvPr/>
        </p:nvSpPr>
        <p:spPr>
          <a:xfrm>
            <a:off x="370546" y="1739071"/>
            <a:ext cx="198000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41">
              <a:spcAft>
                <a:spcPts val="300"/>
              </a:spcAft>
              <a:defRPr/>
            </a:pPr>
            <a:r>
              <a:rPr lang="en-IN" sz="1000" spc="-30" dirty="0">
                <a:solidFill>
                  <a:srgbClr val="0070C0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Data Center and Private Cloud</a:t>
            </a:r>
          </a:p>
          <a:p>
            <a:pPr marL="266693" lvl="1" indent="-84136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Cloud adjacent DC for Enterprises</a:t>
            </a:r>
          </a:p>
          <a:p>
            <a:pPr defTabSz="914241">
              <a:spcAft>
                <a:spcPts val="300"/>
              </a:spcAft>
              <a:defRPr/>
            </a:pPr>
            <a:r>
              <a:rPr lang="en-IN" sz="1000" spc="-30" dirty="0">
                <a:solidFill>
                  <a:srgbClr val="0070C0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Hyper reach/Hyperscale NW</a:t>
            </a:r>
          </a:p>
          <a:p>
            <a:pPr marL="182563" indent="-90488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Data Center Interconnects</a:t>
            </a:r>
          </a:p>
          <a:p>
            <a:pPr marL="182563" indent="-90488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Metro-</a:t>
            </a:r>
            <a:r>
              <a:rPr lang="en-US" sz="900" spc="-3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Xconnect</a:t>
            </a: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, and Cloud connects</a:t>
            </a:r>
            <a:endParaRPr lang="en-IN" sz="900" spc="-3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  <a:p>
            <a:pPr defTabSz="914241">
              <a:spcAft>
                <a:spcPts val="300"/>
              </a:spcAft>
              <a:defRPr/>
            </a:pPr>
            <a:r>
              <a:rPr lang="en-IN" sz="1000" spc="-30" dirty="0">
                <a:solidFill>
                  <a:srgbClr val="0070C0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SD-WAN</a:t>
            </a:r>
          </a:p>
          <a:p>
            <a:pPr marL="182563" lvl="0" indent="-90488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Network transformation services</a:t>
            </a:r>
          </a:p>
          <a:p>
            <a:pPr defTabSz="914241">
              <a:spcAft>
                <a:spcPts val="300"/>
              </a:spcAft>
              <a:defRPr/>
            </a:pPr>
            <a:r>
              <a:rPr lang="en-IN" sz="1000" spc="-30" dirty="0">
                <a:solidFill>
                  <a:srgbClr val="0070C0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Cloud Advisory and Migration</a:t>
            </a:r>
          </a:p>
          <a:p>
            <a:pPr marL="182563" indent="-90488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IN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Discovery, Assessment, Target State Architecture design services</a:t>
            </a:r>
          </a:p>
          <a:p>
            <a:pPr marL="182563" indent="-90488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IN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Migration and implementation</a:t>
            </a:r>
          </a:p>
          <a:p>
            <a:pPr marL="92075" defTabSz="914241">
              <a:spcAft>
                <a:spcPts val="300"/>
              </a:spcAft>
              <a:defRPr/>
            </a:pPr>
            <a:endParaRPr lang="en-IN" sz="900" spc="-3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  <a:p>
            <a:pPr marL="92075" defTabSz="914241">
              <a:spcAft>
                <a:spcPts val="300"/>
              </a:spcAft>
              <a:defRPr/>
            </a:pPr>
            <a:endParaRPr lang="en-IN" sz="900" spc="-3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3F4107-7D2C-DB4E-A8AE-D90AF60BE2C4}"/>
              </a:ext>
            </a:extLst>
          </p:cNvPr>
          <p:cNvSpPr txBox="1"/>
          <p:nvPr/>
        </p:nvSpPr>
        <p:spPr>
          <a:xfrm>
            <a:off x="2519322" y="1739071"/>
            <a:ext cx="1980000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41">
              <a:spcAft>
                <a:spcPts val="300"/>
              </a:spcAft>
              <a:defRPr/>
            </a:pPr>
            <a:r>
              <a:rPr lang="en-US" sz="1000" spc="-30" dirty="0">
                <a:solidFill>
                  <a:srgbClr val="0070C0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IaaS at Cloud Data Centers</a:t>
            </a:r>
          </a:p>
          <a:p>
            <a:pPr marL="201168" lvl="1" defTabSz="914241">
              <a:spcAft>
                <a:spcPts val="300"/>
              </a:spcAft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CloudInfinit Cloud Anywhere</a:t>
            </a:r>
          </a:p>
          <a:p>
            <a:pPr marL="266693" lvl="1" indent="-84136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Enterprise Multi-Tenant</a:t>
            </a:r>
          </a:p>
          <a:p>
            <a:pPr marL="266693" lvl="1" indent="-84136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Hosted Private (Dedicated)</a:t>
            </a:r>
          </a:p>
          <a:p>
            <a:pPr marL="266693" lvl="1" indent="-84136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Hosted SAP/S4 HANA</a:t>
            </a:r>
          </a:p>
          <a:p>
            <a:pPr marL="266693" lvl="1" indent="-84136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Azure Stack as a Service</a:t>
            </a:r>
          </a:p>
          <a:p>
            <a:pPr defTabSz="914241">
              <a:spcAft>
                <a:spcPts val="300"/>
              </a:spcAft>
              <a:defRPr/>
            </a:pPr>
            <a:r>
              <a:rPr lang="en-US" sz="1000" spc="-30" dirty="0">
                <a:solidFill>
                  <a:srgbClr val="0070C0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Edge infra aligned to Cloud</a:t>
            </a:r>
          </a:p>
          <a:p>
            <a:pPr marL="266693" lvl="1" indent="-84136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Edge Connect Services</a:t>
            </a:r>
          </a:p>
          <a:p>
            <a:pPr marL="92075" indent="-92075" defTabSz="914241">
              <a:spcAft>
                <a:spcPts val="300"/>
              </a:spcAft>
              <a:defRPr/>
            </a:pPr>
            <a:r>
              <a:rPr lang="en-US" sz="1000" spc="-30" dirty="0">
                <a:solidFill>
                  <a:srgbClr val="0070C0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Security For Hybrid Cloud </a:t>
            </a:r>
          </a:p>
          <a:p>
            <a:pPr marL="266693" lvl="1" indent="-84136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Infrastructure &amp; Services</a:t>
            </a:r>
          </a:p>
          <a:p>
            <a:pPr marL="92075" indent="-92075" defTabSz="914241">
              <a:spcAft>
                <a:spcPts val="300"/>
              </a:spcAft>
              <a:defRPr/>
            </a:pPr>
            <a:r>
              <a:rPr lang="en-US" sz="1000" spc="-30" dirty="0">
                <a:solidFill>
                  <a:srgbClr val="0070C0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Collaboration Services </a:t>
            </a:r>
          </a:p>
          <a:p>
            <a:pPr marL="182563" indent="-90488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endParaRPr lang="en-US" sz="900" spc="-30" dirty="0">
              <a:solidFill>
                <a:srgbClr val="00B050"/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1B5822-15AD-E042-B971-7D4C076733B0}"/>
              </a:ext>
            </a:extLst>
          </p:cNvPr>
          <p:cNvSpPr txBox="1"/>
          <p:nvPr/>
        </p:nvSpPr>
        <p:spPr>
          <a:xfrm>
            <a:off x="4647144" y="1739071"/>
            <a:ext cx="2055687" cy="243143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14241">
              <a:spcAft>
                <a:spcPts val="300"/>
              </a:spcAft>
              <a:defRPr/>
            </a:pPr>
            <a:r>
              <a:rPr lang="en-IN" sz="1000" spc="-30" dirty="0">
                <a:solidFill>
                  <a:srgbClr val="0070C0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Hyperscale clouds adjacent to Cloud DCs</a:t>
            </a:r>
          </a:p>
          <a:p>
            <a:pPr marL="182563" indent="-90488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IN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AWS / GCP / OCI / Azure</a:t>
            </a:r>
            <a:endParaRPr lang="en-IN" sz="1000" spc="-3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  <a:p>
            <a:pPr defTabSz="914241">
              <a:spcAft>
                <a:spcPts val="300"/>
              </a:spcAft>
              <a:defRPr/>
            </a:pPr>
            <a:r>
              <a:rPr lang="en-IN" sz="1000" spc="-30" dirty="0">
                <a:solidFill>
                  <a:srgbClr val="0070C0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Multi-cloud management platform – v5</a:t>
            </a:r>
          </a:p>
          <a:p>
            <a:pPr marL="182563" indent="-90488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IN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Service catalog with IAC templates</a:t>
            </a:r>
          </a:p>
          <a:p>
            <a:pPr marL="182563" lvl="0" indent="-90488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IN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Cloud resource lifecycle management</a:t>
            </a:r>
          </a:p>
          <a:p>
            <a:pPr marL="182563" lvl="0" indent="-90488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IN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Integrated ITSM services</a:t>
            </a:r>
          </a:p>
          <a:p>
            <a:pPr lvl="0" defTabSz="914241">
              <a:spcAft>
                <a:spcPts val="300"/>
              </a:spcAft>
              <a:defRPr/>
            </a:pPr>
            <a:r>
              <a:rPr lang="en-IN" sz="1000" spc="-30" dirty="0">
                <a:solidFill>
                  <a:srgbClr val="0070C0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Cloud managed services</a:t>
            </a:r>
          </a:p>
          <a:p>
            <a:pPr marL="182563" lvl="0" indent="-90488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IN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Visibility and governance dashboards</a:t>
            </a:r>
          </a:p>
          <a:p>
            <a:pPr marL="182563" lvl="0" indent="-90488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IN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Policy engine for governance</a:t>
            </a:r>
          </a:p>
          <a:p>
            <a:pPr marL="182563" lvl="0" indent="-90488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IN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Detailed Show back of consumption</a:t>
            </a:r>
          </a:p>
          <a:p>
            <a:pPr marL="182563" lvl="0" indent="-90488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IN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Self service catalog driven </a:t>
            </a:r>
          </a:p>
          <a:p>
            <a:pPr marL="182563" lvl="0" indent="-90488" defTabSz="91424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endParaRPr lang="en-IN" sz="1000" spc="-3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  <a:p>
            <a:pPr defTabSz="914241">
              <a:spcAft>
                <a:spcPts val="300"/>
              </a:spcAft>
              <a:defRPr/>
            </a:pPr>
            <a:endParaRPr lang="en-IN" sz="1000" spc="-3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A9D45-0C4F-B64A-8958-29F3396E639D}"/>
              </a:ext>
            </a:extLst>
          </p:cNvPr>
          <p:cNvSpPr txBox="1"/>
          <p:nvPr/>
        </p:nvSpPr>
        <p:spPr>
          <a:xfrm>
            <a:off x="6766147" y="1739071"/>
            <a:ext cx="2051571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41">
              <a:defRPr/>
            </a:pPr>
            <a:r>
              <a:rPr lang="en-US" sz="1000" spc="-30" dirty="0">
                <a:solidFill>
                  <a:srgbClr val="0070C0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InfinitDIGITAL-Build services</a:t>
            </a:r>
          </a:p>
          <a:p>
            <a:pPr marL="182563" indent="-90488" defTabSz="914241"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Digital Infrastructure (Kubernetes)</a:t>
            </a:r>
          </a:p>
          <a:p>
            <a:pPr marL="182563" indent="-90488" defTabSz="914241"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DevSecOps as a Service</a:t>
            </a:r>
          </a:p>
          <a:p>
            <a:pPr marL="182563" indent="-90488" defTabSz="914241"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XaaS Headless Microservices</a:t>
            </a:r>
          </a:p>
          <a:p>
            <a:pPr defTabSz="914241">
              <a:spcBef>
                <a:spcPts val="300"/>
              </a:spcBef>
              <a:defRPr/>
            </a:pPr>
            <a:r>
              <a:rPr lang="en-US" sz="1000" spc="-30" dirty="0">
                <a:solidFill>
                  <a:srgbClr val="0070C0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InfinitDIGITAL-Digital Optimization</a:t>
            </a:r>
          </a:p>
          <a:p>
            <a:pPr marL="182563" lvl="0" indent="-90488" defTabSz="914241"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Process automation as a Service</a:t>
            </a:r>
          </a:p>
          <a:p>
            <a:pPr marL="182563" lvl="0" indent="-90488" defTabSz="914241"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FinOps as a Service</a:t>
            </a:r>
          </a:p>
          <a:p>
            <a:pPr defTabSz="914241">
              <a:spcBef>
                <a:spcPts val="300"/>
              </a:spcBef>
              <a:defRPr/>
            </a:pPr>
            <a:r>
              <a:rPr lang="en-US" sz="1000" spc="-30" dirty="0">
                <a:solidFill>
                  <a:srgbClr val="0070C0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InfinitDIGITAL-Digital Augmentation</a:t>
            </a:r>
          </a:p>
          <a:p>
            <a:pPr marL="182563" lvl="0" indent="-90488" defTabSz="914241"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Digital learning services</a:t>
            </a:r>
          </a:p>
          <a:p>
            <a:pPr marL="182563" lvl="0" indent="-90488" defTabSz="914241"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AR / VR, Digital Content Services</a:t>
            </a:r>
            <a:endParaRPr lang="en-US" sz="1000" spc="-30" dirty="0">
              <a:solidFill>
                <a:srgbClr val="0070C0"/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  <a:p>
            <a:pPr lvl="0" defTabSz="914241">
              <a:spcBef>
                <a:spcPts val="300"/>
              </a:spcBef>
              <a:defRPr/>
            </a:pPr>
            <a:r>
              <a:rPr lang="en-US" sz="1000" spc="-30" dirty="0">
                <a:solidFill>
                  <a:srgbClr val="0070C0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InfinitDIGITAL-SaaS</a:t>
            </a:r>
          </a:p>
          <a:p>
            <a:pPr marL="182563" lvl="0" indent="-90488" defTabSz="914241"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Retail Intelligence Solutions</a:t>
            </a:r>
          </a:p>
          <a:p>
            <a:pPr marL="182563" lvl="0" indent="-90488" defTabSz="914241"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Digital Trust and Authentication</a:t>
            </a:r>
          </a:p>
          <a:p>
            <a:pPr marL="182563" lvl="0" indent="-90488" defTabSz="914241"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Digital Assessment Services</a:t>
            </a:r>
          </a:p>
          <a:p>
            <a:pPr marL="182563" lvl="0" indent="-90488" defTabSz="914241">
              <a:buFont typeface="Wingdings" panose="05000000000000000000" pitchFamily="2" charset="2"/>
              <a:buChar char="§"/>
              <a:defRPr/>
            </a:pPr>
            <a:r>
              <a:rPr lang="en-US" sz="900" spc="-30" dirty="0">
                <a:solidFill>
                  <a:prstClr val="black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Learning Management System</a:t>
            </a:r>
          </a:p>
          <a:p>
            <a:pPr defTabSz="914241">
              <a:spcBef>
                <a:spcPts val="300"/>
              </a:spcBef>
              <a:spcAft>
                <a:spcPts val="300"/>
              </a:spcAft>
              <a:defRPr/>
            </a:pPr>
            <a:endParaRPr lang="en-US" sz="1000" spc="-30" dirty="0">
              <a:solidFill>
                <a:srgbClr val="0070C0"/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1773FC-2F92-C44E-9782-50FEF268F73F}"/>
              </a:ext>
            </a:extLst>
          </p:cNvPr>
          <p:cNvSpPr txBox="1"/>
          <p:nvPr/>
        </p:nvSpPr>
        <p:spPr>
          <a:xfrm>
            <a:off x="243391" y="4664641"/>
            <a:ext cx="872776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cloud@core delivers agility, flexibility and choices for creating hybrid cloud led digital infrastructure 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68127C-C0D7-154B-B881-55967BA065AF}"/>
              </a:ext>
            </a:extLst>
          </p:cNvPr>
          <p:cNvSpPr/>
          <p:nvPr/>
        </p:nvSpPr>
        <p:spPr>
          <a:xfrm>
            <a:off x="838200" y="4343078"/>
            <a:ext cx="3021213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spc="-30" dirty="0">
                <a:solidFill>
                  <a:srgbClr val="002060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Infrastructure asset led services</a:t>
            </a:r>
            <a:endParaRPr lang="en-US" sz="1100" dirty="0">
              <a:solidFill>
                <a:srgbClr val="002060"/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6CF4C2-3EFE-644A-AF52-471A5F3323CD}"/>
              </a:ext>
            </a:extLst>
          </p:cNvPr>
          <p:cNvCxnSpPr>
            <a:cxnSpLocks/>
          </p:cNvCxnSpPr>
          <p:nvPr/>
        </p:nvCxnSpPr>
        <p:spPr>
          <a:xfrm>
            <a:off x="333291" y="4598824"/>
            <a:ext cx="4210048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7C8D661-C05F-0F43-A77E-0798BB5A3DA7}"/>
              </a:ext>
            </a:extLst>
          </p:cNvPr>
          <p:cNvSpPr/>
          <p:nvPr/>
        </p:nvSpPr>
        <p:spPr>
          <a:xfrm>
            <a:off x="5200650" y="4343077"/>
            <a:ext cx="320040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spc="-30" dirty="0">
                <a:solidFill>
                  <a:srgbClr val="7030A0"/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Asset neutral digital  transformation services</a:t>
            </a:r>
            <a:endParaRPr lang="en-US" sz="1100" dirty="0">
              <a:solidFill>
                <a:srgbClr val="7030A0"/>
              </a:solidFill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3AD74D-07AE-3341-A449-1572BCAD628E}"/>
              </a:ext>
            </a:extLst>
          </p:cNvPr>
          <p:cNvCxnSpPr>
            <a:cxnSpLocks/>
          </p:cNvCxnSpPr>
          <p:nvPr/>
        </p:nvCxnSpPr>
        <p:spPr>
          <a:xfrm>
            <a:off x="4624840" y="4595093"/>
            <a:ext cx="4210048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41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0EA321-491B-4ED2-B03C-2A47D52F6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38" y="1468539"/>
            <a:ext cx="3600000" cy="369322"/>
          </a:xfrm>
        </p:spPr>
        <p:txBody>
          <a:bodyPr/>
          <a:lstStyle/>
          <a:p>
            <a:r>
              <a:rPr lang="en-US" sz="1350" dirty="0">
                <a:cs typeface="Calibri" panose="020F0502020204030204" pitchFamily="34" charset="0"/>
              </a:rPr>
              <a:t>BASIC MINIMUM CRITERIA!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7E13B6-41AB-4ACC-95EF-27D30DB4269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11038" y="1905670"/>
            <a:ext cx="3998913" cy="267268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000" dirty="0">
                <a:latin typeface="+mn-lt"/>
                <a:cs typeface="Calibri" panose="020F0502020204030204" pitchFamily="34" charset="0"/>
              </a:rPr>
              <a:t>Enterprise Experience for specific workloads</a:t>
            </a:r>
          </a:p>
          <a:p>
            <a:pPr>
              <a:lnSpc>
                <a:spcPct val="170000"/>
              </a:lnSpc>
            </a:pPr>
            <a:r>
              <a:rPr lang="en-US" sz="1000" dirty="0">
                <a:latin typeface="+mn-lt"/>
                <a:cs typeface="Calibri" panose="020F0502020204030204" pitchFamily="34" charset="0"/>
              </a:rPr>
              <a:t>Carrier Neutral</a:t>
            </a:r>
          </a:p>
          <a:p>
            <a:pPr>
              <a:lnSpc>
                <a:spcPct val="170000"/>
              </a:lnSpc>
            </a:pPr>
            <a:r>
              <a:rPr lang="en-US" sz="1000" dirty="0">
                <a:latin typeface="+mn-lt"/>
                <a:cs typeface="Calibri" panose="020F0502020204030204" pitchFamily="34" charset="0"/>
              </a:rPr>
              <a:t>Tier 3 or Equivalent as per Uptime Institute or TIA-942</a:t>
            </a:r>
          </a:p>
          <a:p>
            <a:pPr>
              <a:lnSpc>
                <a:spcPct val="170000"/>
              </a:lnSpc>
            </a:pPr>
            <a:r>
              <a:rPr lang="en-US" sz="1000" dirty="0">
                <a:latin typeface="+mn-lt"/>
                <a:cs typeface="Calibri" panose="020F0502020204030204" pitchFamily="34" charset="0"/>
              </a:rPr>
              <a:t>Multiple sites and their seismic Zone rating ( Among other environmental factors)</a:t>
            </a:r>
          </a:p>
          <a:p>
            <a:pPr>
              <a:lnSpc>
                <a:spcPct val="170000"/>
              </a:lnSpc>
            </a:pPr>
            <a:r>
              <a:rPr lang="en-US" sz="1000" dirty="0">
                <a:latin typeface="+mn-lt"/>
                <a:cs typeface="Calibri" panose="020F0502020204030204" pitchFamily="34" charset="0"/>
              </a:rPr>
              <a:t>Back up and DR Capabilities</a:t>
            </a:r>
          </a:p>
          <a:p>
            <a:pPr>
              <a:lnSpc>
                <a:spcPct val="170000"/>
              </a:lnSpc>
            </a:pPr>
            <a:r>
              <a:rPr lang="en-US" sz="1000" dirty="0">
                <a:latin typeface="+mn-lt"/>
                <a:cs typeface="Calibri" panose="020F0502020204030204" pitchFamily="34" charset="0"/>
              </a:rPr>
              <a:t>SLA of 99.92% or greater (minimum T3 capability)</a:t>
            </a:r>
          </a:p>
          <a:p>
            <a:pPr>
              <a:lnSpc>
                <a:spcPct val="170000"/>
              </a:lnSpc>
            </a:pPr>
            <a:r>
              <a:rPr lang="en-US" sz="1000" dirty="0">
                <a:latin typeface="+mn-lt"/>
                <a:cs typeface="Calibri" panose="020F0502020204030204" pitchFamily="34" charset="0"/>
              </a:rPr>
              <a:t>Overall Customer Feedback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2619F6-5379-4ED3-92B0-F10BBB12B94C}"/>
              </a:ext>
            </a:extLst>
          </p:cNvPr>
          <p:cNvSpPr txBox="1">
            <a:spLocks/>
          </p:cNvSpPr>
          <p:nvPr/>
        </p:nvSpPr>
        <p:spPr>
          <a:xfrm>
            <a:off x="4722994" y="1573271"/>
            <a:ext cx="360000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66">
              <a:defRPr/>
            </a:pPr>
            <a:r>
              <a:rPr lang="en-US" sz="1350" b="1" dirty="0">
                <a:solidFill>
                  <a:srgbClr val="002856"/>
                </a:solidFill>
                <a:latin typeface="Trebuchet MS" panose="020B0603020202020204" pitchFamily="34" charset="0"/>
              </a:rPr>
              <a:t>NEW DIFFERENTIATING CRITERIA!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EB6D80-ADEE-4FDE-B1D0-AC42CD2888AF}"/>
              </a:ext>
            </a:extLst>
          </p:cNvPr>
          <p:cNvSpPr txBox="1">
            <a:spLocks/>
          </p:cNvSpPr>
          <p:nvPr/>
        </p:nvSpPr>
        <p:spPr>
          <a:xfrm>
            <a:off x="4722994" y="1905670"/>
            <a:ext cx="4013043" cy="28755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293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867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2" indent="-171442" defTabSz="685766">
              <a:buClr>
                <a:srgbClr val="002856"/>
              </a:buClr>
              <a:defRPr/>
            </a:pPr>
            <a:r>
              <a:rPr lang="en-US" sz="1125" dirty="0">
                <a:solidFill>
                  <a:srgbClr val="000000"/>
                </a:solidFill>
                <a:cs typeface="Calibri" panose="020F0502020204030204" pitchFamily="34" charset="0"/>
              </a:rPr>
              <a:t>Cloud Vision and Strategy</a:t>
            </a:r>
          </a:p>
          <a:p>
            <a:pPr marL="171442" indent="-171442" defTabSz="685766">
              <a:buClr>
                <a:srgbClr val="002856"/>
              </a:buClr>
              <a:defRPr/>
            </a:pPr>
            <a:r>
              <a:rPr lang="en-US" sz="1125" dirty="0">
                <a:solidFill>
                  <a:srgbClr val="000000"/>
                </a:solidFill>
                <a:cs typeface="Calibri" panose="020F0502020204030204" pitchFamily="34" charset="0"/>
              </a:rPr>
              <a:t>Hyperscale Partnerships: AWS, MS, GCP</a:t>
            </a:r>
          </a:p>
          <a:p>
            <a:pPr marL="171442" indent="-171442" defTabSz="685766">
              <a:buClr>
                <a:srgbClr val="002856"/>
              </a:buClr>
              <a:defRPr/>
            </a:pPr>
            <a:r>
              <a:rPr lang="en-US" sz="1125" dirty="0">
                <a:solidFill>
                  <a:srgbClr val="000000"/>
                </a:solidFill>
                <a:cs typeface="Calibri" panose="020F0502020204030204" pitchFamily="34" charset="0"/>
              </a:rPr>
              <a:t>Managed Services</a:t>
            </a:r>
          </a:p>
          <a:p>
            <a:pPr marL="411460" lvl="1" indent="-171442" defTabSz="685766">
              <a:defRPr/>
            </a:pPr>
            <a:r>
              <a:rPr lang="en-US" sz="1125" dirty="0">
                <a:solidFill>
                  <a:srgbClr val="000000"/>
                </a:solidFill>
                <a:cs typeface="Calibri" panose="020F0502020204030204" pitchFamily="34" charset="0"/>
              </a:rPr>
              <a:t>In a single and multi-cloud environment</a:t>
            </a:r>
          </a:p>
          <a:p>
            <a:pPr marL="171442" indent="-171442" defTabSz="685766">
              <a:buClr>
                <a:srgbClr val="002856"/>
              </a:buClr>
              <a:defRPr/>
            </a:pPr>
            <a:r>
              <a:rPr lang="en-US" sz="1125" dirty="0">
                <a:solidFill>
                  <a:srgbClr val="000000"/>
                </a:solidFill>
                <a:cs typeface="Calibri" panose="020F0502020204030204" pitchFamily="34" charset="0"/>
              </a:rPr>
              <a:t>Cloud Experience and Depth</a:t>
            </a:r>
          </a:p>
          <a:p>
            <a:pPr marL="411460" lvl="1" indent="-171442" defTabSz="685766">
              <a:defRPr/>
            </a:pPr>
            <a:r>
              <a:rPr lang="en-US" sz="1125" dirty="0">
                <a:solidFill>
                  <a:srgbClr val="000000"/>
                </a:solidFill>
                <a:cs typeface="Calibri" panose="020F0502020204030204" pitchFamily="34" charset="0"/>
              </a:rPr>
              <a:t>Cloud Mgmt., Cloud Economics (In-house IP or partnerships)</a:t>
            </a:r>
          </a:p>
          <a:p>
            <a:pPr marL="171442" indent="-171442" defTabSz="685766">
              <a:buClr>
                <a:srgbClr val="002856"/>
              </a:buClr>
              <a:defRPr/>
            </a:pPr>
            <a:r>
              <a:rPr lang="en-US" sz="1125" dirty="0">
                <a:solidFill>
                  <a:srgbClr val="000000"/>
                </a:solidFill>
                <a:cs typeface="Calibri" panose="020F0502020204030204" pitchFamily="34" charset="0"/>
              </a:rPr>
              <a:t>Provides Network Connectivity to Major Cloud providers</a:t>
            </a:r>
          </a:p>
          <a:p>
            <a:pPr marL="411460" lvl="1" indent="-171442" defTabSz="685766">
              <a:defRPr/>
            </a:pPr>
            <a:r>
              <a:rPr lang="en-US" sz="1125" dirty="0">
                <a:solidFill>
                  <a:srgbClr val="000000"/>
                </a:solidFill>
                <a:cs typeface="Calibri" panose="020F0502020204030204" pitchFamily="34" charset="0"/>
              </a:rPr>
              <a:t>AWS/Direct Connect, MS Azure/Express Route</a:t>
            </a:r>
          </a:p>
          <a:p>
            <a:pPr marL="171442" indent="-171442" defTabSz="685766">
              <a:buClr>
                <a:srgbClr val="002856"/>
              </a:buClr>
              <a:defRPr/>
            </a:pPr>
            <a:r>
              <a:rPr lang="en-US" sz="1125" dirty="0">
                <a:solidFill>
                  <a:srgbClr val="000000"/>
                </a:solidFill>
                <a:cs typeface="Calibri" panose="020F0502020204030204" pitchFamily="34" charset="0"/>
              </a:rPr>
              <a:t>Interconnect services to other sites or partner ecosystems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99FBC0-223F-4E7E-A91D-880334CF00E2}"/>
              </a:ext>
            </a:extLst>
          </p:cNvPr>
          <p:cNvSpPr txBox="1">
            <a:spLocks/>
          </p:cNvSpPr>
          <p:nvPr/>
        </p:nvSpPr>
        <p:spPr>
          <a:xfrm>
            <a:off x="467544" y="362314"/>
            <a:ext cx="8268494" cy="332399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 marR="0" indent="0" defTabSz="914264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b="1" i="0" u="none" strike="noStrike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RECOMMENDATIONS FOR SELECTION OF DC PARTNER</a:t>
            </a:r>
          </a:p>
        </p:txBody>
      </p:sp>
      <p:pic>
        <p:nvPicPr>
          <p:cNvPr id="1030" name="Picture 6" descr="differentiation Icon 961043">
            <a:extLst>
              <a:ext uri="{FF2B5EF4-FFF2-40B4-BE49-F238E27FC236}">
                <a16:creationId xmlns:a16="http://schemas.microsoft.com/office/drawing/2014/main" id="{2FC8953B-55E8-4F2B-8B50-BD30D284D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6" y="1000539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fferentiation Icon 3308373">
            <a:extLst>
              <a:ext uri="{FF2B5EF4-FFF2-40B4-BE49-F238E27FC236}">
                <a16:creationId xmlns:a16="http://schemas.microsoft.com/office/drawing/2014/main" id="{C4B246D8-4212-49D3-BE61-C7F1F0C75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94" y="1000539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F3FA13-3BDE-43F6-A474-1FD4C8E20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645455"/>
            <a:ext cx="1798579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5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0E038E24-5A31-4851-A514-C9FBA1415A51}"/>
              </a:ext>
            </a:extLst>
          </p:cNvPr>
          <p:cNvSpPr txBox="1"/>
          <p:nvPr/>
        </p:nvSpPr>
        <p:spPr>
          <a:xfrm>
            <a:off x="6389037" y="1829308"/>
            <a:ext cx="19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9">
              <a:defRPr/>
            </a:pP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Hyperscale Connectivity to AWS, Azure, GCP, Oracle</a:t>
            </a:r>
          </a:p>
          <a:p>
            <a:pPr algn="ctr" defTabSz="914219">
              <a:defRPr/>
            </a:pP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“DC inter-connect” </a:t>
            </a:r>
          </a:p>
          <a:p>
            <a:pPr algn="ctr" defTabSz="914219">
              <a:defRPr/>
            </a:pP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data superhighway to</a:t>
            </a:r>
          </a:p>
          <a:p>
            <a:pPr algn="ctr" defTabSz="914219">
              <a:defRPr/>
            </a:pP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48 on-net data centers</a:t>
            </a:r>
          </a:p>
          <a:p>
            <a:pPr algn="ctr" defTabSz="914219">
              <a:defRPr/>
            </a:pP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  <a:p>
            <a:pPr algn="ctr" defTabSz="914219">
              <a:defRPr/>
            </a:pP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  <a:p>
            <a:pPr algn="ctr" defTabSz="914219">
              <a:defRPr/>
            </a:pP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734FE5DA-C8E6-4D9A-8769-22F94960633F}"/>
              </a:ext>
            </a:extLst>
          </p:cNvPr>
          <p:cNvSpPr/>
          <p:nvPr/>
        </p:nvSpPr>
        <p:spPr>
          <a:xfrm rot="5400000">
            <a:off x="6565394" y="2602491"/>
            <a:ext cx="1678747" cy="2625707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689EA85-21F0-4590-807F-3A58F20174ED}"/>
              </a:ext>
            </a:extLst>
          </p:cNvPr>
          <p:cNvGrpSpPr/>
          <p:nvPr/>
        </p:nvGrpSpPr>
        <p:grpSpPr>
          <a:xfrm>
            <a:off x="6414766" y="3552891"/>
            <a:ext cx="1980000" cy="1021776"/>
            <a:chOff x="6414765" y="3521087"/>
            <a:chExt cx="1980000" cy="102177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4F57AA3-579B-4765-9816-9D4B73312946}"/>
                </a:ext>
              </a:extLst>
            </p:cNvPr>
            <p:cNvSpPr txBox="1"/>
            <p:nvPr/>
          </p:nvSpPr>
          <p:spPr>
            <a:xfrm>
              <a:off x="6893248" y="3521087"/>
              <a:ext cx="1023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9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Trebuchet MS"/>
                </a:rPr>
                <a:t>NETWORK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8E2F5B4-A516-4B05-A938-20DFE719CDD6}"/>
                </a:ext>
              </a:extLst>
            </p:cNvPr>
            <p:cNvSpPr txBox="1"/>
            <p:nvPr/>
          </p:nvSpPr>
          <p:spPr>
            <a:xfrm>
              <a:off x="6414765" y="3834977"/>
              <a:ext cx="19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9">
                <a:defRPr/>
              </a:pPr>
              <a:r>
                <a:rPr lang="en-US" sz="1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/>
                  <a:ea typeface="Times New Roman" panose="02020603050405020304" pitchFamily="18" charset="0"/>
                  <a:cs typeface="Times New Roman" panose="02020603050405020304" pitchFamily="18" charset="0"/>
                </a:rPr>
                <a:t>Largest MPLS network </a:t>
              </a:r>
              <a:br>
                <a:rPr lang="en-US" sz="1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/>
                  <a:ea typeface="Times New Roman" panose="02020603050405020304" pitchFamily="18" charset="0"/>
                  <a:cs typeface="Times New Roman" panose="02020603050405020304" pitchFamily="18" charset="0"/>
                </a:rPr>
                <a:t>(by connections)</a:t>
              </a:r>
            </a:p>
            <a:p>
              <a:pPr algn="ctr" defTabSz="914219">
                <a:defRPr/>
              </a:pPr>
              <a:r>
                <a:rPr lang="en-US" sz="1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/>
                  <a:ea typeface="Times New Roman" panose="02020603050405020304" pitchFamily="18" charset="0"/>
                  <a:cs typeface="Times New Roman" panose="02020603050405020304" pitchFamily="18" charset="0"/>
                </a:rPr>
                <a:t>3100+ PoPs across 1600 towns in India</a:t>
              </a:r>
              <a:endPara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81CD90-0E8E-4547-A7DC-9A504DD24CAD}"/>
              </a:ext>
            </a:extLst>
          </p:cNvPr>
          <p:cNvGrpSpPr/>
          <p:nvPr/>
        </p:nvGrpSpPr>
        <p:grpSpPr>
          <a:xfrm>
            <a:off x="7044767" y="2850758"/>
            <a:ext cx="720000" cy="720000"/>
            <a:chOff x="4206685" y="763434"/>
            <a:chExt cx="720000" cy="720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53CF844-0D36-45AD-842C-4FC0DE2F1FA6}"/>
                </a:ext>
              </a:extLst>
            </p:cNvPr>
            <p:cNvSpPr/>
            <p:nvPr/>
          </p:nvSpPr>
          <p:spPr>
            <a:xfrm>
              <a:off x="4206685" y="763434"/>
              <a:ext cx="720000" cy="72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4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0E6EFE46-8D0F-4CE2-A9F7-3124B8CD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685" y="898434"/>
              <a:ext cx="450000" cy="450000"/>
            </a:xfrm>
            <a:prstGeom prst="rect">
              <a:avLst/>
            </a:prstGeom>
          </p:spPr>
        </p:pic>
      </p:grp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7B868B04-4151-4074-8514-3BBAD1E260C0}"/>
              </a:ext>
            </a:extLst>
          </p:cNvPr>
          <p:cNvSpPr/>
          <p:nvPr/>
        </p:nvSpPr>
        <p:spPr>
          <a:xfrm rot="5400000">
            <a:off x="3754940" y="2604728"/>
            <a:ext cx="1683219" cy="2625706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E0832E6-DD2A-4352-A130-450F36CCF4F1}"/>
              </a:ext>
            </a:extLst>
          </p:cNvPr>
          <p:cNvGrpSpPr/>
          <p:nvPr/>
        </p:nvGrpSpPr>
        <p:grpSpPr>
          <a:xfrm>
            <a:off x="3283696" y="3552892"/>
            <a:ext cx="2625707" cy="890761"/>
            <a:chOff x="3283694" y="3521087"/>
            <a:chExt cx="2625707" cy="89076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7854055-4AD5-456C-ACDD-D2C9645FECB2}"/>
                </a:ext>
              </a:extLst>
            </p:cNvPr>
            <p:cNvSpPr txBox="1"/>
            <p:nvPr/>
          </p:nvSpPr>
          <p:spPr>
            <a:xfrm>
              <a:off x="3283694" y="3521087"/>
              <a:ext cx="2625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9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Trebuchet MS"/>
                </a:rPr>
                <a:t>MULTICLOUD OPERATIONS CENTRE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9398584-240D-48E4-ABD8-C6DC3341E97B}"/>
                </a:ext>
              </a:extLst>
            </p:cNvPr>
            <p:cNvSpPr txBox="1"/>
            <p:nvPr/>
          </p:nvSpPr>
          <p:spPr>
            <a:xfrm>
              <a:off x="3606547" y="4011738"/>
              <a:ext cx="198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9">
                <a:defRPr/>
              </a:pPr>
              <a:r>
                <a:rPr lang="en-US" sz="1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/>
                </a:rPr>
                <a:t>Cloud, DC, Security, Network, Applications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48E4B7-82AA-447C-8A7B-6F85A5F98184}"/>
              </a:ext>
            </a:extLst>
          </p:cNvPr>
          <p:cNvGrpSpPr/>
          <p:nvPr/>
        </p:nvGrpSpPr>
        <p:grpSpPr>
          <a:xfrm>
            <a:off x="4236546" y="2850757"/>
            <a:ext cx="720000" cy="720000"/>
            <a:chOff x="4236545" y="2833339"/>
            <a:chExt cx="720000" cy="720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86CD833-3041-4475-93D6-C446B2C71C7D}"/>
                </a:ext>
              </a:extLst>
            </p:cNvPr>
            <p:cNvSpPr/>
            <p:nvPr/>
          </p:nvSpPr>
          <p:spPr>
            <a:xfrm>
              <a:off x="4236545" y="2833339"/>
              <a:ext cx="720000" cy="72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4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0F8EFF9A-FBD4-4F24-B43C-2BDDFA2C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545" y="2968339"/>
              <a:ext cx="450000" cy="450000"/>
            </a:xfrm>
            <a:prstGeom prst="rect">
              <a:avLst/>
            </a:prstGeom>
          </p:spPr>
        </p:pic>
      </p:grp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3674E36F-0141-427B-9A09-F92387345B7E}"/>
              </a:ext>
            </a:extLst>
          </p:cNvPr>
          <p:cNvSpPr/>
          <p:nvPr/>
        </p:nvSpPr>
        <p:spPr>
          <a:xfrm rot="5400000">
            <a:off x="955426" y="2596019"/>
            <a:ext cx="1665801" cy="2625706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5D88E7-690D-4D00-BE91-B57BEB8088E2}"/>
              </a:ext>
            </a:extLst>
          </p:cNvPr>
          <p:cNvGrpSpPr/>
          <p:nvPr/>
        </p:nvGrpSpPr>
        <p:grpSpPr>
          <a:xfrm>
            <a:off x="810088" y="3552892"/>
            <a:ext cx="1980000" cy="916450"/>
            <a:chOff x="810087" y="3521087"/>
            <a:chExt cx="1980000" cy="91645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569697A-B859-4E3F-A6B4-2389BEC78BC9}"/>
                </a:ext>
              </a:extLst>
            </p:cNvPr>
            <p:cNvSpPr txBox="1"/>
            <p:nvPr/>
          </p:nvSpPr>
          <p:spPr>
            <a:xfrm>
              <a:off x="1117531" y="3521087"/>
              <a:ext cx="13651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9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Trebuchet MS"/>
                </a:rPr>
                <a:t>APPLICATIONS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F887A70-0116-4E6D-BD0A-6E3D970EB739}"/>
                </a:ext>
              </a:extLst>
            </p:cNvPr>
            <p:cNvSpPr txBox="1"/>
            <p:nvPr/>
          </p:nvSpPr>
          <p:spPr>
            <a:xfrm>
              <a:off x="810087" y="3883539"/>
              <a:ext cx="198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9">
                <a:defRPr/>
              </a:pPr>
              <a:r>
                <a:rPr lang="en-US" sz="1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/>
                  <a:ea typeface="Times New Roman" panose="02020603050405020304" pitchFamily="18" charset="0"/>
                  <a:cs typeface="Times New Roman" panose="02020603050405020304" pitchFamily="18" charset="0"/>
                </a:rPr>
                <a:t> App Modernization,</a:t>
              </a:r>
            </a:p>
            <a:p>
              <a:pPr algn="ctr" defTabSz="914219">
                <a:defRPr/>
              </a:pPr>
              <a:r>
                <a:rPr lang="en-US" sz="1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/>
                  <a:cs typeface="Times New Roman" panose="02020603050405020304" pitchFamily="18" charset="0"/>
                </a:rPr>
                <a:t>Kubernetes,</a:t>
              </a:r>
            </a:p>
            <a:p>
              <a:pPr algn="ctr" defTabSz="914219">
                <a:defRPr/>
              </a:pPr>
              <a:r>
                <a:rPr lang="en-US" sz="1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/>
                  <a:cs typeface="Times New Roman" panose="02020603050405020304" pitchFamily="18" charset="0"/>
                </a:rPr>
                <a:t>Industry Solutions as Services</a:t>
              </a:r>
              <a:endPara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DD80DD-8273-4121-96D4-39D5BBE1247E}"/>
              </a:ext>
            </a:extLst>
          </p:cNvPr>
          <p:cNvGrpSpPr/>
          <p:nvPr/>
        </p:nvGrpSpPr>
        <p:grpSpPr>
          <a:xfrm>
            <a:off x="1440088" y="2850757"/>
            <a:ext cx="720000" cy="720000"/>
            <a:chOff x="1440087" y="2850757"/>
            <a:chExt cx="720000" cy="720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CC6676C-79BE-40A8-960C-746A5D2EE136}"/>
                </a:ext>
              </a:extLst>
            </p:cNvPr>
            <p:cNvSpPr/>
            <p:nvPr/>
          </p:nvSpPr>
          <p:spPr>
            <a:xfrm>
              <a:off x="1440087" y="2850757"/>
              <a:ext cx="720000" cy="72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4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55" name="Picture 54" descr="A close up of a logo&#10;&#10;Description automatically generated">
              <a:extLst>
                <a:ext uri="{FF2B5EF4-FFF2-40B4-BE49-F238E27FC236}">
                  <a16:creationId xmlns:a16="http://schemas.microsoft.com/office/drawing/2014/main" id="{442ADEE1-1905-430E-AF7A-A0AECD76A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087" y="2985757"/>
              <a:ext cx="450000" cy="450000"/>
            </a:xfrm>
            <a:prstGeom prst="rect">
              <a:avLst/>
            </a:prstGeom>
          </p:spPr>
        </p:pic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3F3558A4-04F0-484C-9195-5143B226F1F6}"/>
              </a:ext>
            </a:extLst>
          </p:cNvPr>
          <p:cNvSpPr/>
          <p:nvPr/>
        </p:nvSpPr>
        <p:spPr>
          <a:xfrm rot="5400000">
            <a:off x="3736927" y="587118"/>
            <a:ext cx="1670144" cy="2625706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DF158D-AAD5-42B8-8A0B-F43E3C598921}"/>
              </a:ext>
            </a:extLst>
          </p:cNvPr>
          <p:cNvGrpSpPr/>
          <p:nvPr/>
        </p:nvGrpSpPr>
        <p:grpSpPr>
          <a:xfrm>
            <a:off x="3581999" y="1523045"/>
            <a:ext cx="1980000" cy="915159"/>
            <a:chOff x="3581998" y="1483291"/>
            <a:chExt cx="1980000" cy="91516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A3BDE4-EDCF-4FA6-9ABC-CD6963F37ABB}"/>
                </a:ext>
              </a:extLst>
            </p:cNvPr>
            <p:cNvSpPr txBox="1"/>
            <p:nvPr/>
          </p:nvSpPr>
          <p:spPr>
            <a:xfrm>
              <a:off x="3764413" y="1483291"/>
              <a:ext cx="1615187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9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Trebuchet MS"/>
                </a:rPr>
                <a:t>VIRTUAL PRIVATE</a:t>
              </a:r>
            </a:p>
            <a:p>
              <a:pPr algn="ctr" defTabSz="914219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Trebuchet MS"/>
                </a:rPr>
                <a:t> CLOUD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E8626E-4DED-463D-8506-4D0E7FEDE9FF}"/>
                </a:ext>
              </a:extLst>
            </p:cNvPr>
            <p:cNvSpPr txBox="1"/>
            <p:nvPr/>
          </p:nvSpPr>
          <p:spPr>
            <a:xfrm>
              <a:off x="3581998" y="1998341"/>
              <a:ext cx="198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9">
                <a:defRPr/>
              </a:pPr>
              <a:r>
                <a:rPr lang="en-US" sz="1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/>
                  <a:ea typeface="Times New Roman" panose="02020603050405020304" pitchFamily="18" charset="0"/>
                  <a:cs typeface="Times New Roman" panose="02020603050405020304" pitchFamily="18" charset="0"/>
                </a:rPr>
                <a:t>Enterprise Cloud grid available with data centers</a:t>
              </a:r>
              <a:endPara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A4911-2473-4C98-A353-310399628EFA}"/>
              </a:ext>
            </a:extLst>
          </p:cNvPr>
          <p:cNvGrpSpPr/>
          <p:nvPr/>
        </p:nvGrpSpPr>
        <p:grpSpPr>
          <a:xfrm>
            <a:off x="4211998" y="822266"/>
            <a:ext cx="720000" cy="720000"/>
            <a:chOff x="4211998" y="822266"/>
            <a:chExt cx="720000" cy="7200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F2AFD35-AECB-4AA2-B5D8-8799317E3527}"/>
                </a:ext>
              </a:extLst>
            </p:cNvPr>
            <p:cNvSpPr/>
            <p:nvPr/>
          </p:nvSpPr>
          <p:spPr>
            <a:xfrm>
              <a:off x="4211998" y="822266"/>
              <a:ext cx="720000" cy="72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4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58" name="Picture 57" descr="A close up of a logo&#10;&#10;Description automatically generated">
              <a:extLst>
                <a:ext uri="{FF2B5EF4-FFF2-40B4-BE49-F238E27FC236}">
                  <a16:creationId xmlns:a16="http://schemas.microsoft.com/office/drawing/2014/main" id="{2D82CD2C-63CE-43A7-A34D-EF117013A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998" y="957266"/>
              <a:ext cx="450000" cy="450000"/>
            </a:xfrm>
            <a:prstGeom prst="rect">
              <a:avLst/>
            </a:prstGeom>
          </p:spPr>
        </p:pic>
      </p:grp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04D07AC-3439-4E3F-839E-D3CBE13BA02C}"/>
              </a:ext>
            </a:extLst>
          </p:cNvPr>
          <p:cNvSpPr/>
          <p:nvPr/>
        </p:nvSpPr>
        <p:spPr>
          <a:xfrm rot="5400000">
            <a:off x="925590" y="593261"/>
            <a:ext cx="1678747" cy="2625707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570CF3-3C38-4B81-9DF2-1CC75881D419}"/>
              </a:ext>
            </a:extLst>
          </p:cNvPr>
          <p:cNvGrpSpPr/>
          <p:nvPr/>
        </p:nvGrpSpPr>
        <p:grpSpPr>
          <a:xfrm>
            <a:off x="752796" y="1523047"/>
            <a:ext cx="2024337" cy="926616"/>
            <a:chOff x="752795" y="1483291"/>
            <a:chExt cx="2024337" cy="92661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1DB9539-220C-482E-AF2D-EECB28139AF2}"/>
                </a:ext>
              </a:extLst>
            </p:cNvPr>
            <p:cNvSpPr txBox="1"/>
            <p:nvPr/>
          </p:nvSpPr>
          <p:spPr>
            <a:xfrm>
              <a:off x="752795" y="1483291"/>
              <a:ext cx="2024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/>
              <a:r>
                <a:rPr lang="en-US" sz="1400" b="1" dirty="0">
                  <a:solidFill>
                    <a:prstClr val="black"/>
                  </a:solidFill>
                  <a:latin typeface="Trebuchet MS"/>
                </a:rPr>
                <a:t>CLOUD DATA CENTERS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9C46830-25BB-4049-AE24-764662BB5A74}"/>
                </a:ext>
              </a:extLst>
            </p:cNvPr>
            <p:cNvSpPr txBox="1"/>
            <p:nvPr/>
          </p:nvSpPr>
          <p:spPr>
            <a:xfrm>
              <a:off x="774961" y="1855909"/>
              <a:ext cx="198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9">
                <a:defRPr/>
              </a:pPr>
              <a:r>
                <a:rPr lang="en-US" sz="1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/>
                  <a:ea typeface="Times New Roman" panose="02020603050405020304" pitchFamily="18" charset="0"/>
                  <a:cs typeface="Times New Roman" panose="02020603050405020304" pitchFamily="18" charset="0"/>
                </a:rPr>
                <a:t>10 Pan-India DCs with 100 MW capacity. </a:t>
              </a:r>
            </a:p>
            <a:p>
              <a:pPr algn="ctr" defTabSz="914219">
                <a:defRPr/>
              </a:pPr>
              <a:r>
                <a:rPr lang="en-US" sz="1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/>
                  <a:ea typeface="Times New Roman" panose="02020603050405020304" pitchFamily="18" charset="0"/>
                  <a:cs typeface="Times New Roman" panose="02020603050405020304" pitchFamily="18" charset="0"/>
                </a:rPr>
                <a:t>Adjacent Hyperscale CSPs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020810-410B-4919-B726-57DBE858A32D}"/>
              </a:ext>
            </a:extLst>
          </p:cNvPr>
          <p:cNvGrpSpPr/>
          <p:nvPr/>
        </p:nvGrpSpPr>
        <p:grpSpPr>
          <a:xfrm>
            <a:off x="1404963" y="822267"/>
            <a:ext cx="720000" cy="720000"/>
            <a:chOff x="1404962" y="822266"/>
            <a:chExt cx="720000" cy="7200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FC4F912-3510-4331-A041-59CC2963ED6B}"/>
                </a:ext>
              </a:extLst>
            </p:cNvPr>
            <p:cNvSpPr/>
            <p:nvPr/>
          </p:nvSpPr>
          <p:spPr>
            <a:xfrm>
              <a:off x="1404962" y="822266"/>
              <a:ext cx="720000" cy="72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4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47" name="Picture 46" descr="A close up of a logo&#10;&#10;Description automatically generated">
              <a:extLst>
                <a:ext uri="{FF2B5EF4-FFF2-40B4-BE49-F238E27FC236}">
                  <a16:creationId xmlns:a16="http://schemas.microsoft.com/office/drawing/2014/main" id="{0B97B6F3-49AA-44E1-936E-F2AC55368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962" y="957266"/>
              <a:ext cx="450000" cy="450000"/>
            </a:xfrm>
            <a:prstGeom prst="rect">
              <a:avLst/>
            </a:prstGeom>
          </p:spPr>
        </p:pic>
      </p:grp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2F01F99F-314A-49C6-AA62-9FC66A91204A}"/>
              </a:ext>
            </a:extLst>
          </p:cNvPr>
          <p:cNvSpPr/>
          <p:nvPr/>
        </p:nvSpPr>
        <p:spPr>
          <a:xfrm rot="5400000">
            <a:off x="6565394" y="582813"/>
            <a:ext cx="1678747" cy="2625707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57E24D-CCCD-463C-92DC-6A658C5A3F68}"/>
              </a:ext>
            </a:extLst>
          </p:cNvPr>
          <p:cNvGrpSpPr/>
          <p:nvPr/>
        </p:nvGrpSpPr>
        <p:grpSpPr>
          <a:xfrm>
            <a:off x="7044767" y="822266"/>
            <a:ext cx="720000" cy="720000"/>
            <a:chOff x="7019038" y="773881"/>
            <a:chExt cx="720000" cy="72000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82BEF06-9949-46F4-B0BF-94635A5B11EE}"/>
                </a:ext>
              </a:extLst>
            </p:cNvPr>
            <p:cNvSpPr/>
            <p:nvPr/>
          </p:nvSpPr>
          <p:spPr>
            <a:xfrm>
              <a:off x="7019038" y="773881"/>
              <a:ext cx="720000" cy="72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4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F700CDAA-440F-4182-A359-DA9B11181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038" y="908881"/>
              <a:ext cx="450000" cy="4500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4D500D-1CAC-43C6-8408-7AF47CBA0D9D}"/>
              </a:ext>
            </a:extLst>
          </p:cNvPr>
          <p:cNvGrpSpPr/>
          <p:nvPr/>
        </p:nvGrpSpPr>
        <p:grpSpPr>
          <a:xfrm>
            <a:off x="6245772" y="1523046"/>
            <a:ext cx="2317991" cy="1061865"/>
            <a:chOff x="6245770" y="1483291"/>
            <a:chExt cx="2317991" cy="106186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7F0849-E8C4-43AC-BD20-958A0E1FFADC}"/>
                </a:ext>
              </a:extLst>
            </p:cNvPr>
            <p:cNvSpPr txBox="1"/>
            <p:nvPr/>
          </p:nvSpPr>
          <p:spPr>
            <a:xfrm>
              <a:off x="6624745" y="1483291"/>
              <a:ext cx="1560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9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Trebuchet MS"/>
                </a:rPr>
                <a:t>CLOUDCONNECT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0493B4-9AC7-42F1-A3F2-B2B1490B0D97}"/>
                </a:ext>
              </a:extLst>
            </p:cNvPr>
            <p:cNvSpPr txBox="1"/>
            <p:nvPr/>
          </p:nvSpPr>
          <p:spPr>
            <a:xfrm>
              <a:off x="6245770" y="1837270"/>
              <a:ext cx="2317991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9">
                <a:defRPr/>
              </a:pPr>
              <a:r>
                <a:rPr lang="en-US" sz="1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/>
                </a:rPr>
                <a:t>Hyperscale Connectivity to AWS, Azure, GCP, Oracle “DC inter-connect” data superhighway to</a:t>
              </a:r>
            </a:p>
            <a:p>
              <a:pPr algn="ctr" defTabSz="914219">
                <a:defRPr/>
              </a:pPr>
              <a:r>
                <a:rPr lang="en-US" sz="1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/>
                </a:rPr>
                <a:t>48 on-net data centers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8F6F11-4274-4138-96EE-9A8E02D38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Infrastructure designed and built for hybrid cloud</a:t>
            </a:r>
          </a:p>
        </p:txBody>
      </p:sp>
    </p:spTree>
    <p:extLst>
      <p:ext uri="{BB962C8B-B14F-4D97-AF65-F5344CB8AC3E}">
        <p14:creationId xmlns:p14="http://schemas.microsoft.com/office/powerpoint/2010/main" val="17301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777DA-FA0B-45B4-BC1F-BE2C4DC4D0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wrap="square" lIns="0" tIns="45715" rIns="91428" bIns="45715" rtlCol="0" anchor="ctr">
            <a:spAutoFit/>
          </a:bodyPr>
          <a:lstStyle/>
          <a:p>
            <a:r>
              <a:rPr lang="en-US" dirty="0"/>
              <a:t>Sify’s Data Center experience Snapshot</a:t>
            </a:r>
            <a:endParaRPr lang="en-IN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1FE68CC-9C8A-4805-B3D2-AA70BCFAAFE0}"/>
              </a:ext>
            </a:extLst>
          </p:cNvPr>
          <p:cNvGrpSpPr/>
          <p:nvPr/>
        </p:nvGrpSpPr>
        <p:grpSpPr>
          <a:xfrm>
            <a:off x="0" y="955989"/>
            <a:ext cx="1800000" cy="1376993"/>
            <a:chOff x="619165" y="902949"/>
            <a:chExt cx="1800000" cy="137699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B6BC9D-2DEA-423A-9460-8AA153D0AF2E}"/>
                </a:ext>
              </a:extLst>
            </p:cNvPr>
            <p:cNvSpPr txBox="1"/>
            <p:nvPr/>
          </p:nvSpPr>
          <p:spPr>
            <a:xfrm>
              <a:off x="619165" y="1510501"/>
              <a:ext cx="180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9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21 years of experience </a:t>
              </a:r>
              <a:br>
                <a:rPr lang="en-US" sz="1100" b="1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</a:br>
              <a:r>
                <a:rPr lang="en-US" sz="1100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in Build, Own, Operate </a:t>
              </a:r>
              <a:br>
                <a:rPr lang="en-US" sz="1100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</a:br>
              <a:r>
                <a:rPr lang="en-US" sz="1100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Carrier-Neutral </a:t>
              </a:r>
            </a:p>
            <a:p>
              <a:pPr algn="ctr" defTabSz="914219">
                <a:defRPr/>
              </a:pPr>
              <a:r>
                <a:rPr lang="en-US" sz="1100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Data Centers</a:t>
              </a:r>
              <a:endParaRPr lang="en-US" sz="1100" b="1" dirty="0">
                <a:solidFill>
                  <a:prstClr val="black"/>
                </a:solidFill>
                <a:latin typeface="Trebuchet MS"/>
                <a:cs typeface="Calibri"/>
                <a:sym typeface="Calibri"/>
              </a:endParaRPr>
            </a:p>
          </p:txBody>
        </p:sp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F58023A7-6D8D-44A3-BCA5-BA5AC8E3E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165" y="902949"/>
              <a:ext cx="648000" cy="6480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5B519E2-2330-4B70-A9E9-22C0EB435174}"/>
              </a:ext>
            </a:extLst>
          </p:cNvPr>
          <p:cNvGrpSpPr/>
          <p:nvPr/>
        </p:nvGrpSpPr>
        <p:grpSpPr>
          <a:xfrm>
            <a:off x="1811154" y="945707"/>
            <a:ext cx="1800001" cy="1639798"/>
            <a:chOff x="2777950" y="992949"/>
            <a:chExt cx="1800001" cy="16397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3CD16B-0006-483F-8D08-38EF67425422}"/>
                </a:ext>
              </a:extLst>
            </p:cNvPr>
            <p:cNvSpPr txBox="1"/>
            <p:nvPr/>
          </p:nvSpPr>
          <p:spPr>
            <a:xfrm>
              <a:off x="2777950" y="1524751"/>
              <a:ext cx="1800001" cy="1107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4196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10 Data Centers</a:t>
              </a:r>
            </a:p>
            <a:p>
              <a:pPr algn="ctr" defTabSz="914219">
                <a:defRPr/>
              </a:pPr>
              <a:r>
                <a:rPr lang="en-US" sz="1100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About 100 MW operational IT Power in key cities</a:t>
              </a:r>
            </a:p>
            <a:p>
              <a:pPr algn="ctr" defTabSz="914219">
                <a:defRPr/>
              </a:pPr>
              <a:r>
                <a:rPr lang="en-US" sz="1100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Built To Suit capabilities</a:t>
              </a:r>
            </a:p>
            <a:p>
              <a:pPr algn="ctr" defTabSz="914219">
                <a:defRPr/>
              </a:pPr>
              <a:endParaRPr lang="en-US" sz="1100" b="1" dirty="0">
                <a:solidFill>
                  <a:prstClr val="black"/>
                </a:solidFill>
                <a:latin typeface="Trebuchet MS"/>
                <a:cs typeface="Calibri"/>
                <a:sym typeface="Calibri"/>
              </a:endParaRPr>
            </a:p>
          </p:txBody>
        </p:sp>
        <p:pic>
          <p:nvPicPr>
            <p:cNvPr id="24" name="Picture 23" descr="A close up of a logo&#10;&#10;Description automatically generated">
              <a:extLst>
                <a:ext uri="{FF2B5EF4-FFF2-40B4-BE49-F238E27FC236}">
                  <a16:creationId xmlns:a16="http://schemas.microsoft.com/office/drawing/2014/main" id="{E46E2C8E-5C35-4D2B-B947-5B2E2BC13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923" y="992949"/>
              <a:ext cx="468000" cy="4680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246ECFC-A1F2-467E-9659-3E83EF41F340}"/>
              </a:ext>
            </a:extLst>
          </p:cNvPr>
          <p:cNvGrpSpPr/>
          <p:nvPr/>
        </p:nvGrpSpPr>
        <p:grpSpPr>
          <a:xfrm>
            <a:off x="2326485" y="3076568"/>
            <a:ext cx="1800000" cy="1492271"/>
            <a:chOff x="4814681" y="956949"/>
            <a:chExt cx="1800000" cy="14922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60F1A1-1665-422E-A7C5-3F1EE0986356}"/>
                </a:ext>
              </a:extLst>
            </p:cNvPr>
            <p:cNvSpPr txBox="1"/>
            <p:nvPr/>
          </p:nvSpPr>
          <p:spPr>
            <a:xfrm>
              <a:off x="4814681" y="1510501"/>
              <a:ext cx="180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96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Truly </a:t>
              </a:r>
              <a:br>
                <a:rPr lang="en-US" sz="1100" b="1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</a:br>
              <a:r>
                <a:rPr lang="en-US" sz="1100" b="1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Carrier-Neutral</a:t>
              </a:r>
            </a:p>
            <a:p>
              <a:pPr algn="ctr" defTabSz="914219">
                <a:defRPr/>
              </a:pPr>
              <a:r>
                <a:rPr lang="en-US" sz="1100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More than 90% of fiber links are from non-Sify Telecom Providers</a:t>
              </a:r>
            </a:p>
          </p:txBody>
        </p:sp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id="{CCB6057F-D4D6-4B9D-A12C-D48A61994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681" y="956949"/>
              <a:ext cx="540000" cy="54000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7046D39-2862-4D26-B476-5D40E40594F7}"/>
              </a:ext>
            </a:extLst>
          </p:cNvPr>
          <p:cNvGrpSpPr/>
          <p:nvPr/>
        </p:nvGrpSpPr>
        <p:grpSpPr>
          <a:xfrm>
            <a:off x="7259476" y="955989"/>
            <a:ext cx="1800000" cy="1537271"/>
            <a:chOff x="6912440" y="911949"/>
            <a:chExt cx="1800000" cy="15372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D87AEA-6E7C-422B-ADEE-9A56EFB9BABC}"/>
                </a:ext>
              </a:extLst>
            </p:cNvPr>
            <p:cNvSpPr txBox="1"/>
            <p:nvPr/>
          </p:nvSpPr>
          <p:spPr>
            <a:xfrm>
              <a:off x="6912440" y="1510501"/>
              <a:ext cx="180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96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Multiple Industries</a:t>
              </a:r>
            </a:p>
            <a:p>
              <a:pPr algn="ctr" defTabSz="914219">
                <a:defRPr/>
              </a:pPr>
              <a:r>
                <a:rPr lang="en-US" sz="1100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ecosystem facilitating multiple industries, OTTs and ISPs interconnect </a:t>
              </a:r>
            </a:p>
            <a:p>
              <a:pPr algn="ctr" defTabSz="914219">
                <a:defRPr/>
              </a:pPr>
              <a:r>
                <a:rPr lang="en-US" sz="1100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via portal</a:t>
              </a:r>
              <a:endParaRPr lang="en-US" sz="1100" b="1" dirty="0">
                <a:solidFill>
                  <a:prstClr val="black"/>
                </a:solidFill>
                <a:latin typeface="Trebuchet MS"/>
                <a:cs typeface="Calibri"/>
                <a:sym typeface="Calibri"/>
              </a:endParaRPr>
            </a:p>
          </p:txBody>
        </p:sp>
        <p:pic>
          <p:nvPicPr>
            <p:cNvPr id="28" name="Picture 27" descr="A close up of a logo&#10;&#10;Description automatically generated">
              <a:extLst>
                <a:ext uri="{FF2B5EF4-FFF2-40B4-BE49-F238E27FC236}">
                  <a16:creationId xmlns:a16="http://schemas.microsoft.com/office/drawing/2014/main" id="{C72744EB-BAF5-4176-9A25-CCCA1E63F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7440" y="911949"/>
              <a:ext cx="630000" cy="6300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96A673D-8BB6-4B8B-AC8B-321A8F8CF6A8}"/>
              </a:ext>
            </a:extLst>
          </p:cNvPr>
          <p:cNvGrpSpPr/>
          <p:nvPr/>
        </p:nvGrpSpPr>
        <p:grpSpPr>
          <a:xfrm>
            <a:off x="57702" y="3159994"/>
            <a:ext cx="1943544" cy="1487043"/>
            <a:chOff x="475621" y="2958657"/>
            <a:chExt cx="1943544" cy="14870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78CBED-226A-4264-B7FE-B5D35BA720AB}"/>
                </a:ext>
              </a:extLst>
            </p:cNvPr>
            <p:cNvSpPr txBox="1"/>
            <p:nvPr/>
          </p:nvSpPr>
          <p:spPr>
            <a:xfrm>
              <a:off x="475621" y="3506981"/>
              <a:ext cx="1943544" cy="93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96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Green Data Centers</a:t>
              </a:r>
            </a:p>
            <a:p>
              <a:pPr algn="ctr" defTabSz="914219">
                <a:defRPr/>
              </a:pPr>
              <a:r>
                <a:rPr lang="en-US" sz="1100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High efficiency equipment, Operations practices,</a:t>
              </a:r>
            </a:p>
            <a:p>
              <a:pPr algn="ctr" defTabSz="914219">
                <a:defRPr/>
              </a:pPr>
              <a:r>
                <a:rPr lang="en-US" sz="1100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Renewable Energy</a:t>
              </a:r>
            </a:p>
            <a:p>
              <a:pPr algn="ctr" defTabSz="914196">
                <a:defRPr/>
              </a:pPr>
              <a:endParaRPr lang="en-US" sz="1100" b="1" dirty="0">
                <a:solidFill>
                  <a:prstClr val="black"/>
                </a:solidFill>
                <a:latin typeface="Trebuchet MS"/>
                <a:cs typeface="Calibri"/>
                <a:sym typeface="Calibri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E648F03-D92D-4054-9DFE-1736B1E8B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7393" y="2958657"/>
              <a:ext cx="540000" cy="5400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14218BD-803D-4F4B-AA6A-0965EEAA9CBD}"/>
              </a:ext>
            </a:extLst>
          </p:cNvPr>
          <p:cNvGrpSpPr/>
          <p:nvPr/>
        </p:nvGrpSpPr>
        <p:grpSpPr>
          <a:xfrm>
            <a:off x="3672000" y="1009509"/>
            <a:ext cx="1800000" cy="1281760"/>
            <a:chOff x="2716923" y="2994662"/>
            <a:chExt cx="1800000" cy="128175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1C8BDF-A2EF-4C9D-BB39-37296B3BE0AF}"/>
                </a:ext>
              </a:extLst>
            </p:cNvPr>
            <p:cNvSpPr txBox="1"/>
            <p:nvPr/>
          </p:nvSpPr>
          <p:spPr>
            <a:xfrm>
              <a:off x="2716923" y="3506981"/>
              <a:ext cx="1800000" cy="7694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4196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Roadmap</a:t>
              </a:r>
            </a:p>
            <a:p>
              <a:pPr algn="ctr" defTabSz="914219">
                <a:defRPr/>
              </a:pPr>
              <a:r>
                <a:rPr lang="en-US" sz="1100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to add 15 Data centers with 250 MW in next </a:t>
              </a:r>
            </a:p>
            <a:p>
              <a:pPr algn="ctr" defTabSz="914219">
                <a:defRPr/>
              </a:pPr>
              <a:r>
                <a:rPr lang="en-US" sz="1100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4 years </a:t>
              </a:r>
            </a:p>
          </p:txBody>
        </p:sp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99121675-6BFF-4CBF-8A6F-6C653302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923" y="2994662"/>
              <a:ext cx="468000" cy="4680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A1C8C8-9C08-43F8-9448-9DD572205FC8}"/>
              </a:ext>
            </a:extLst>
          </p:cNvPr>
          <p:cNvGrpSpPr/>
          <p:nvPr/>
        </p:nvGrpSpPr>
        <p:grpSpPr>
          <a:xfrm>
            <a:off x="4500228" y="2990722"/>
            <a:ext cx="1943544" cy="1656315"/>
            <a:chOff x="4742908" y="2958662"/>
            <a:chExt cx="1943544" cy="16563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8282B8-5D8E-40E5-AAA5-16EBFEADF0E4}"/>
                </a:ext>
              </a:extLst>
            </p:cNvPr>
            <p:cNvSpPr txBox="1"/>
            <p:nvPr/>
          </p:nvSpPr>
          <p:spPr>
            <a:xfrm>
              <a:off x="4742908" y="3506981"/>
              <a:ext cx="19435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9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Rich Interconnect Ecosystem </a:t>
              </a:r>
              <a:br>
                <a:rPr lang="en-US" sz="1100" b="1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</a:br>
              <a:r>
                <a:rPr lang="en-US" sz="1100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Hyperscale Cloud, Multiple Internet Exchanges, Content IP peering nodes &amp; ISP Interconnect</a:t>
              </a:r>
            </a:p>
          </p:txBody>
        </p:sp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1ACCA4AB-A1E5-4D1D-BABF-50283A537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681" y="2958662"/>
              <a:ext cx="540000" cy="5400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403ACDA-9ED5-407E-8162-15957BF80E20}"/>
              </a:ext>
            </a:extLst>
          </p:cNvPr>
          <p:cNvGrpSpPr/>
          <p:nvPr/>
        </p:nvGrpSpPr>
        <p:grpSpPr>
          <a:xfrm>
            <a:off x="7052537" y="3159994"/>
            <a:ext cx="1890217" cy="1362123"/>
            <a:chOff x="6912440" y="2914299"/>
            <a:chExt cx="1800000" cy="13621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4F0DDF-1D33-4CBC-B95F-B160CA0A2EF3}"/>
                </a:ext>
              </a:extLst>
            </p:cNvPr>
            <p:cNvSpPr txBox="1"/>
            <p:nvPr/>
          </p:nvSpPr>
          <p:spPr>
            <a:xfrm>
              <a:off x="6912440" y="3506981"/>
              <a:ext cx="180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96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Self-service Portal </a:t>
              </a:r>
            </a:p>
            <a:p>
              <a:pPr algn="ctr" defTabSz="914219">
                <a:defRPr/>
              </a:pPr>
              <a:r>
                <a:rPr lang="en-US" sz="1100" dirty="0">
                  <a:solidFill>
                    <a:prstClr val="black"/>
                  </a:solidFill>
                  <a:latin typeface="Trebuchet MS"/>
                  <a:cs typeface="Calibri"/>
                  <a:sym typeface="Calibri"/>
                </a:rPr>
                <a:t>for Cross Connects and rack space: deployment in 2-5 business days </a:t>
              </a:r>
            </a:p>
          </p:txBody>
        </p:sp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C293CAB2-8421-471E-821B-A98149D8D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752" y="2914299"/>
              <a:ext cx="540000" cy="540000"/>
            </a:xfrm>
            <a:prstGeom prst="rect">
              <a:avLst/>
            </a:prstGeom>
          </p:spPr>
        </p:pic>
      </p:grpSp>
      <p:sp>
        <p:nvSpPr>
          <p:cNvPr id="37" name="TextBox 7">
            <a:extLst>
              <a:ext uri="{FF2B5EF4-FFF2-40B4-BE49-F238E27FC236}">
                <a16:creationId xmlns:a16="http://schemas.microsoft.com/office/drawing/2014/main" id="{7C9605C4-4E62-4C3D-8947-0A138D5D0B43}"/>
              </a:ext>
            </a:extLst>
          </p:cNvPr>
          <p:cNvSpPr txBox="1"/>
          <p:nvPr/>
        </p:nvSpPr>
        <p:spPr>
          <a:xfrm>
            <a:off x="5518349" y="1486981"/>
            <a:ext cx="1605920" cy="6505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685800">
              <a:lnSpc>
                <a:spcPct val="106000"/>
              </a:lnSpc>
              <a:spcAft>
                <a:spcPts val="600"/>
              </a:spcAft>
            </a:pPr>
            <a:r>
              <a:rPr lang="en-US" sz="11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Automation &amp; AI</a:t>
            </a:r>
            <a:endParaRPr lang="en-IN" sz="1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85800">
              <a:lnSpc>
                <a:spcPct val="106000"/>
              </a:lnSpc>
              <a:spcAft>
                <a:spcPts val="600"/>
              </a:spcAft>
            </a:pPr>
            <a:r>
              <a:rPr lang="en-US" sz="11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 / ML services providing intelligent BMS analytics to make informed decisions </a:t>
            </a:r>
            <a:endParaRPr lang="en-IN" sz="1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820162AF-CCE9-434C-9B03-C6BFF235A743}"/>
              </a:ext>
            </a:extLst>
          </p:cNvPr>
          <p:cNvPicPr/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1522" y="980592"/>
            <a:ext cx="503497" cy="4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7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Arrow: Pentagon 115">
            <a:extLst>
              <a:ext uri="{FF2B5EF4-FFF2-40B4-BE49-F238E27FC236}">
                <a16:creationId xmlns:a16="http://schemas.microsoft.com/office/drawing/2014/main" id="{AB9A4505-4AA3-4D79-94DA-E88A1884D6F2}"/>
              </a:ext>
            </a:extLst>
          </p:cNvPr>
          <p:cNvSpPr/>
          <p:nvPr/>
        </p:nvSpPr>
        <p:spPr>
          <a:xfrm flipV="1">
            <a:off x="726112" y="991041"/>
            <a:ext cx="3266804" cy="864000"/>
          </a:xfrm>
          <a:prstGeom prst="homePlate">
            <a:avLst>
              <a:gd name="adj" fmla="val 20692"/>
            </a:avLst>
          </a:prstGeom>
          <a:solidFill>
            <a:srgbClr val="DCE6F2">
              <a:alpha val="30196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17" name="Arrow: Pentagon 116">
            <a:extLst>
              <a:ext uri="{FF2B5EF4-FFF2-40B4-BE49-F238E27FC236}">
                <a16:creationId xmlns:a16="http://schemas.microsoft.com/office/drawing/2014/main" id="{ACB0205A-EDF8-49F5-940F-75DFBD041B49}"/>
              </a:ext>
            </a:extLst>
          </p:cNvPr>
          <p:cNvSpPr/>
          <p:nvPr/>
        </p:nvSpPr>
        <p:spPr>
          <a:xfrm flipV="1">
            <a:off x="726111" y="1952164"/>
            <a:ext cx="6238214" cy="864000"/>
          </a:xfrm>
          <a:prstGeom prst="homePlate">
            <a:avLst>
              <a:gd name="adj" fmla="val 19878"/>
            </a:avLst>
          </a:prstGeom>
          <a:solidFill>
            <a:schemeClr val="accent4">
              <a:lumMod val="20000"/>
              <a:lumOff val="80000"/>
              <a:alpha val="30196"/>
            </a:schemeClr>
          </a:solidFill>
          <a:ln w="63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18" name="Arrow: Pentagon 117">
            <a:extLst>
              <a:ext uri="{FF2B5EF4-FFF2-40B4-BE49-F238E27FC236}">
                <a16:creationId xmlns:a16="http://schemas.microsoft.com/office/drawing/2014/main" id="{58D66FF0-0A4B-4AB6-991B-7981B7187858}"/>
              </a:ext>
            </a:extLst>
          </p:cNvPr>
          <p:cNvSpPr/>
          <p:nvPr/>
        </p:nvSpPr>
        <p:spPr>
          <a:xfrm flipV="1">
            <a:off x="726112" y="2912002"/>
            <a:ext cx="6599716" cy="864000"/>
          </a:xfrm>
          <a:prstGeom prst="homePlate">
            <a:avLst>
              <a:gd name="adj" fmla="val 19878"/>
            </a:avLst>
          </a:prstGeom>
          <a:solidFill>
            <a:schemeClr val="accent5">
              <a:lumMod val="20000"/>
              <a:lumOff val="80000"/>
              <a:alpha val="30196"/>
            </a:schemeClr>
          </a:solidFill>
          <a:ln w="63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19" name="Arrow: Pentagon 118">
            <a:extLst>
              <a:ext uri="{FF2B5EF4-FFF2-40B4-BE49-F238E27FC236}">
                <a16:creationId xmlns:a16="http://schemas.microsoft.com/office/drawing/2014/main" id="{127062BF-5788-442F-91BB-066DC4658624}"/>
              </a:ext>
            </a:extLst>
          </p:cNvPr>
          <p:cNvSpPr/>
          <p:nvPr/>
        </p:nvSpPr>
        <p:spPr>
          <a:xfrm flipV="1">
            <a:off x="726113" y="3868325"/>
            <a:ext cx="8094036" cy="864000"/>
          </a:xfrm>
          <a:prstGeom prst="homePlate">
            <a:avLst>
              <a:gd name="adj" fmla="val 21506"/>
            </a:avLst>
          </a:prstGeom>
          <a:solidFill>
            <a:schemeClr val="accent2">
              <a:lumMod val="20000"/>
              <a:lumOff val="80000"/>
              <a:alpha val="29804"/>
            </a:schemeClr>
          </a:solidFill>
          <a:ln w="6350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3" name="Rectangle: Top Corners Rounded 62">
            <a:extLst>
              <a:ext uri="{FF2B5EF4-FFF2-40B4-BE49-F238E27FC236}">
                <a16:creationId xmlns:a16="http://schemas.microsoft.com/office/drawing/2014/main" id="{5F24AEC2-7332-4F31-9AF0-B1B71933529E}"/>
              </a:ext>
            </a:extLst>
          </p:cNvPr>
          <p:cNvSpPr/>
          <p:nvPr/>
        </p:nvSpPr>
        <p:spPr>
          <a:xfrm rot="16200000">
            <a:off x="71852" y="1239829"/>
            <a:ext cx="864000" cy="360000"/>
          </a:xfrm>
          <a:prstGeom prst="round2Same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4" name="Rectangle: Top Corners Rounded 63">
            <a:extLst>
              <a:ext uri="{FF2B5EF4-FFF2-40B4-BE49-F238E27FC236}">
                <a16:creationId xmlns:a16="http://schemas.microsoft.com/office/drawing/2014/main" id="{4548776D-4592-4B8B-87A9-DBABC08D8374}"/>
              </a:ext>
            </a:extLst>
          </p:cNvPr>
          <p:cNvSpPr/>
          <p:nvPr/>
        </p:nvSpPr>
        <p:spPr>
          <a:xfrm rot="16200000">
            <a:off x="71851" y="4120325"/>
            <a:ext cx="864000" cy="360000"/>
          </a:xfrm>
          <a:prstGeom prst="round2Same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5" name="Rectangle: Top Corners Rounded 64">
            <a:extLst>
              <a:ext uri="{FF2B5EF4-FFF2-40B4-BE49-F238E27FC236}">
                <a16:creationId xmlns:a16="http://schemas.microsoft.com/office/drawing/2014/main" id="{8EDD7763-33CB-4923-9393-BD9CA1B87052}"/>
              </a:ext>
            </a:extLst>
          </p:cNvPr>
          <p:cNvSpPr/>
          <p:nvPr/>
        </p:nvSpPr>
        <p:spPr>
          <a:xfrm rot="16200000">
            <a:off x="71851" y="3164194"/>
            <a:ext cx="864000" cy="360000"/>
          </a:xfrm>
          <a:prstGeom prst="round2SameRect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6" name="Rectangle: Top Corners Rounded 65">
            <a:extLst>
              <a:ext uri="{FF2B5EF4-FFF2-40B4-BE49-F238E27FC236}">
                <a16:creationId xmlns:a16="http://schemas.microsoft.com/office/drawing/2014/main" id="{C4E78BC9-0A4A-4B5A-8966-612792551655}"/>
              </a:ext>
            </a:extLst>
          </p:cNvPr>
          <p:cNvSpPr/>
          <p:nvPr/>
        </p:nvSpPr>
        <p:spPr>
          <a:xfrm rot="16200000">
            <a:off x="71851" y="2202011"/>
            <a:ext cx="864000" cy="360000"/>
          </a:xfrm>
          <a:prstGeom prst="round2Same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146BE-824C-4C79-9258-F3315E9CF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 ICT services KEY FACTS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42ED00-3699-4F2E-975D-E7577A707CB7}"/>
              </a:ext>
            </a:extLst>
          </p:cNvPr>
          <p:cNvSpPr txBox="1"/>
          <p:nvPr/>
        </p:nvSpPr>
        <p:spPr>
          <a:xfrm rot="16200000">
            <a:off x="71852" y="2262748"/>
            <a:ext cx="863999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CUSTOMERS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D72C86-1802-4A04-A589-607BD246E5AE}"/>
              </a:ext>
            </a:extLst>
          </p:cNvPr>
          <p:cNvSpPr txBox="1"/>
          <p:nvPr/>
        </p:nvSpPr>
        <p:spPr>
          <a:xfrm rot="16200000">
            <a:off x="71851" y="3213389"/>
            <a:ext cx="86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PROJECTS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6B000D-AE8D-4F04-BE04-95975E3DE2BF}"/>
              </a:ext>
            </a:extLst>
          </p:cNvPr>
          <p:cNvSpPr txBox="1"/>
          <p:nvPr/>
        </p:nvSpPr>
        <p:spPr>
          <a:xfrm rot="16200000">
            <a:off x="71851" y="4175572"/>
            <a:ext cx="86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VOLUME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B5AA71C-485F-4CD2-A7B7-27E2EBAC47D7}"/>
              </a:ext>
            </a:extLst>
          </p:cNvPr>
          <p:cNvSpPr txBox="1"/>
          <p:nvPr/>
        </p:nvSpPr>
        <p:spPr>
          <a:xfrm rot="16200000">
            <a:off x="71851" y="1289023"/>
            <a:ext cx="864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PEOPLE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381769F-2081-44BE-9059-C5D08A7F74A5}"/>
              </a:ext>
            </a:extLst>
          </p:cNvPr>
          <p:cNvSpPr txBox="1"/>
          <p:nvPr/>
        </p:nvSpPr>
        <p:spPr>
          <a:xfrm>
            <a:off x="838383" y="1051528"/>
            <a:ext cx="818885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700+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9FEC6-2284-4D01-8C39-F3113AD2BC66}"/>
              </a:ext>
            </a:extLst>
          </p:cNvPr>
          <p:cNvSpPr txBox="1"/>
          <p:nvPr/>
        </p:nvSpPr>
        <p:spPr>
          <a:xfrm>
            <a:off x="874807" y="1416616"/>
            <a:ext cx="1270361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DC, Cloud &amp; Managed Service Team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AFB042A-B7CB-4837-8455-59E2A0577963}"/>
              </a:ext>
            </a:extLst>
          </p:cNvPr>
          <p:cNvSpPr txBox="1"/>
          <p:nvPr/>
        </p:nvSpPr>
        <p:spPr>
          <a:xfrm>
            <a:off x="2411714" y="1049599"/>
            <a:ext cx="818885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100+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7ADF2D7-5E21-43F2-BDB4-5C0450F34CC4}"/>
              </a:ext>
            </a:extLst>
          </p:cNvPr>
          <p:cNvSpPr txBox="1"/>
          <p:nvPr/>
        </p:nvSpPr>
        <p:spPr>
          <a:xfrm>
            <a:off x="2411714" y="1418544"/>
            <a:ext cx="1240808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Certified Security Experts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4BEFA15-536F-4914-893E-8F80776A9A75}"/>
              </a:ext>
            </a:extLst>
          </p:cNvPr>
          <p:cNvSpPr txBox="1"/>
          <p:nvPr/>
        </p:nvSpPr>
        <p:spPr>
          <a:xfrm>
            <a:off x="838383" y="2025916"/>
            <a:ext cx="1096875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400+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039F428-0ADC-44B6-822C-0FDC059A6BF4}"/>
              </a:ext>
            </a:extLst>
          </p:cNvPr>
          <p:cNvSpPr txBox="1"/>
          <p:nvPr/>
        </p:nvSpPr>
        <p:spPr>
          <a:xfrm>
            <a:off x="874807" y="2366594"/>
            <a:ext cx="1270361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Enterprise Cloud clients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0E6E6F0-8464-4412-AE3B-C5E17DE54E01}"/>
              </a:ext>
            </a:extLst>
          </p:cNvPr>
          <p:cNvSpPr txBox="1"/>
          <p:nvPr/>
        </p:nvSpPr>
        <p:spPr>
          <a:xfrm>
            <a:off x="3931975" y="2042715"/>
            <a:ext cx="1395998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70+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E9D140-1EF6-444A-A11B-34E42B27E0AD}"/>
              </a:ext>
            </a:extLst>
          </p:cNvPr>
          <p:cNvSpPr txBox="1"/>
          <p:nvPr/>
        </p:nvSpPr>
        <p:spPr>
          <a:xfrm>
            <a:off x="3953240" y="2379931"/>
            <a:ext cx="1240808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Private Cloud &amp; DR clients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191A1C0-5B93-4B54-A903-49654E0A551A}"/>
              </a:ext>
            </a:extLst>
          </p:cNvPr>
          <p:cNvSpPr txBox="1"/>
          <p:nvPr/>
        </p:nvSpPr>
        <p:spPr>
          <a:xfrm>
            <a:off x="5541510" y="2012578"/>
            <a:ext cx="1185165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/>
                <a:sym typeface="Arial"/>
                <a:rtl val="0"/>
              </a:rPr>
              <a:t>50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+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E2FDB0A-EDE7-43E8-B838-2125ACE1CB84}"/>
              </a:ext>
            </a:extLst>
          </p:cNvPr>
          <p:cNvSpPr txBox="1"/>
          <p:nvPr/>
        </p:nvSpPr>
        <p:spPr>
          <a:xfrm>
            <a:off x="5569221" y="2379931"/>
            <a:ext cx="1240808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CDN &amp; Cloud Security clients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76E3F22-37C2-42B2-B70F-44AF8A7971E5}"/>
              </a:ext>
            </a:extLst>
          </p:cNvPr>
          <p:cNvSpPr txBox="1"/>
          <p:nvPr/>
        </p:nvSpPr>
        <p:spPr>
          <a:xfrm>
            <a:off x="838383" y="2982101"/>
            <a:ext cx="818885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50+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DDDB5C9-3F6C-483A-A6F6-BC68DD3CEE45}"/>
              </a:ext>
            </a:extLst>
          </p:cNvPr>
          <p:cNvSpPr txBox="1"/>
          <p:nvPr/>
        </p:nvSpPr>
        <p:spPr>
          <a:xfrm>
            <a:off x="874807" y="3334774"/>
            <a:ext cx="1259871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IT Ops Transformation projects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2622DF4-C971-40A2-BA71-E5919CADC61C}"/>
              </a:ext>
            </a:extLst>
          </p:cNvPr>
          <p:cNvSpPr txBox="1"/>
          <p:nvPr/>
        </p:nvSpPr>
        <p:spPr>
          <a:xfrm>
            <a:off x="2411714" y="2982101"/>
            <a:ext cx="1248591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500+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7026EC-1668-48F3-B8E3-ABBB09FFBA4D}"/>
              </a:ext>
            </a:extLst>
          </p:cNvPr>
          <p:cNvSpPr txBox="1"/>
          <p:nvPr/>
        </p:nvSpPr>
        <p:spPr>
          <a:xfrm>
            <a:off x="2411714" y="3334774"/>
            <a:ext cx="1240808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Datacenter services projects executed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85B026E-6D5E-4057-8E97-415A7EE5701D}"/>
              </a:ext>
            </a:extLst>
          </p:cNvPr>
          <p:cNvSpPr txBox="1"/>
          <p:nvPr/>
        </p:nvSpPr>
        <p:spPr>
          <a:xfrm>
            <a:off x="3992916" y="2982101"/>
            <a:ext cx="818885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300+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C87BC45-6333-4E46-9DF8-89DA9AE553DF}"/>
              </a:ext>
            </a:extLst>
          </p:cNvPr>
          <p:cNvSpPr txBox="1"/>
          <p:nvPr/>
        </p:nvSpPr>
        <p:spPr>
          <a:xfrm>
            <a:off x="3992916" y="3334775"/>
            <a:ext cx="1240808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Datacenter Migration projects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3A146FE-73D4-41C2-9A12-C4C18BF0B5F3}"/>
              </a:ext>
            </a:extLst>
          </p:cNvPr>
          <p:cNvSpPr txBox="1"/>
          <p:nvPr/>
        </p:nvSpPr>
        <p:spPr>
          <a:xfrm>
            <a:off x="5572802" y="2982099"/>
            <a:ext cx="818885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80+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7552F11-4DB5-4BB6-BAF0-7D1D934740FF}"/>
              </a:ext>
            </a:extLst>
          </p:cNvPr>
          <p:cNvSpPr txBox="1"/>
          <p:nvPr/>
        </p:nvSpPr>
        <p:spPr>
          <a:xfrm>
            <a:off x="5572802" y="3334776"/>
            <a:ext cx="1122582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Platform Migration Projects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5C2B036-E36A-4374-811B-02BAE0B512CD}"/>
              </a:ext>
            </a:extLst>
          </p:cNvPr>
          <p:cNvSpPr txBox="1"/>
          <p:nvPr/>
        </p:nvSpPr>
        <p:spPr>
          <a:xfrm>
            <a:off x="840792" y="3942914"/>
            <a:ext cx="1456243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22K+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1B91F28-DF8B-43D7-9421-653609AB2281}"/>
              </a:ext>
            </a:extLst>
          </p:cNvPr>
          <p:cNvSpPr txBox="1"/>
          <p:nvPr/>
        </p:nvSpPr>
        <p:spPr>
          <a:xfrm>
            <a:off x="840792" y="4298328"/>
            <a:ext cx="1296295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Managed Tickets per Month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394509E-0BC0-4494-A922-507C0CB5D899}"/>
              </a:ext>
            </a:extLst>
          </p:cNvPr>
          <p:cNvSpPr txBox="1"/>
          <p:nvPr/>
        </p:nvSpPr>
        <p:spPr>
          <a:xfrm>
            <a:off x="2411714" y="3942914"/>
            <a:ext cx="1430150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100K+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38F75D8-C690-4AE2-96A4-06543D99996C}"/>
              </a:ext>
            </a:extLst>
          </p:cNvPr>
          <p:cNvSpPr txBox="1"/>
          <p:nvPr/>
        </p:nvSpPr>
        <p:spPr>
          <a:xfrm>
            <a:off x="2411714" y="4298328"/>
            <a:ext cx="1240808" cy="23301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Network Devices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BBCF254-0EE2-497E-9654-603AED4974E5}"/>
              </a:ext>
            </a:extLst>
          </p:cNvPr>
          <p:cNvSpPr txBox="1"/>
          <p:nvPr/>
        </p:nvSpPr>
        <p:spPr>
          <a:xfrm>
            <a:off x="3992916" y="3942914"/>
            <a:ext cx="1448152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91k+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70C2C9A-4F1A-475E-A080-1150C869AD41}"/>
              </a:ext>
            </a:extLst>
          </p:cNvPr>
          <p:cNvSpPr txBox="1"/>
          <p:nvPr/>
        </p:nvSpPr>
        <p:spPr>
          <a:xfrm>
            <a:off x="3992916" y="4298328"/>
            <a:ext cx="1240808" cy="23301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Managed Mailbox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898D01E-4A36-44F4-9052-AAF91E4588B6}"/>
              </a:ext>
            </a:extLst>
          </p:cNvPr>
          <p:cNvSpPr txBox="1"/>
          <p:nvPr/>
        </p:nvSpPr>
        <p:spPr>
          <a:xfrm>
            <a:off x="5572802" y="3942914"/>
            <a:ext cx="1034917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5000+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7F82882-5E89-419C-A2EA-9F02FD498F14}"/>
              </a:ext>
            </a:extLst>
          </p:cNvPr>
          <p:cNvSpPr txBox="1"/>
          <p:nvPr/>
        </p:nvSpPr>
        <p:spPr>
          <a:xfrm>
            <a:off x="5572802" y="4298328"/>
            <a:ext cx="1122582" cy="23301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Security Devices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6EFF184-A4D6-47BD-A334-B55273ECCBF3}"/>
              </a:ext>
            </a:extLst>
          </p:cNvPr>
          <p:cNvSpPr txBox="1"/>
          <p:nvPr/>
        </p:nvSpPr>
        <p:spPr>
          <a:xfrm>
            <a:off x="7133927" y="3942914"/>
            <a:ext cx="1448517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7 Petabyte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79E5D6C-A1CB-46A4-A32B-BAC7BFC2996D}"/>
              </a:ext>
            </a:extLst>
          </p:cNvPr>
          <p:cNvSpPr txBox="1"/>
          <p:nvPr/>
        </p:nvSpPr>
        <p:spPr>
          <a:xfrm>
            <a:off x="7133928" y="4298328"/>
            <a:ext cx="1122583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Managed Storage and Back-up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7338465-6857-4C04-A989-1F546F33F1B9}"/>
              </a:ext>
            </a:extLst>
          </p:cNvPr>
          <p:cNvCxnSpPr>
            <a:cxnSpLocks/>
          </p:cNvCxnSpPr>
          <p:nvPr/>
        </p:nvCxnSpPr>
        <p:spPr>
          <a:xfrm>
            <a:off x="711852" y="987827"/>
            <a:ext cx="0" cy="86400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1AF486F3-24A1-40E9-924E-6AA10699DB6F}"/>
              </a:ext>
            </a:extLst>
          </p:cNvPr>
          <p:cNvCxnSpPr>
            <a:cxnSpLocks/>
          </p:cNvCxnSpPr>
          <p:nvPr/>
        </p:nvCxnSpPr>
        <p:spPr>
          <a:xfrm>
            <a:off x="711852" y="1950011"/>
            <a:ext cx="0" cy="864002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6F98D08-46BE-45DE-8303-666212AEFF1F}"/>
              </a:ext>
            </a:extLst>
          </p:cNvPr>
          <p:cNvCxnSpPr>
            <a:cxnSpLocks/>
          </p:cNvCxnSpPr>
          <p:nvPr/>
        </p:nvCxnSpPr>
        <p:spPr>
          <a:xfrm>
            <a:off x="711852" y="2912002"/>
            <a:ext cx="0" cy="864002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7B8CE98-3891-40C3-8C66-5CD21FBC3E05}"/>
              </a:ext>
            </a:extLst>
          </p:cNvPr>
          <p:cNvCxnSpPr>
            <a:cxnSpLocks/>
          </p:cNvCxnSpPr>
          <p:nvPr/>
        </p:nvCxnSpPr>
        <p:spPr>
          <a:xfrm>
            <a:off x="711852" y="3868324"/>
            <a:ext cx="0" cy="864002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3E11727-0280-4377-8460-7B68558ACE1E}"/>
              </a:ext>
            </a:extLst>
          </p:cNvPr>
          <p:cNvCxnSpPr>
            <a:cxnSpLocks/>
          </p:cNvCxnSpPr>
          <p:nvPr/>
        </p:nvCxnSpPr>
        <p:spPr>
          <a:xfrm>
            <a:off x="2306148" y="987425"/>
            <a:ext cx="0" cy="864404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73CFC89-AC64-4FC1-816B-4A146F5A08F5}"/>
              </a:ext>
            </a:extLst>
          </p:cNvPr>
          <p:cNvCxnSpPr>
            <a:cxnSpLocks/>
          </p:cNvCxnSpPr>
          <p:nvPr/>
        </p:nvCxnSpPr>
        <p:spPr>
          <a:xfrm>
            <a:off x="2306148" y="1950011"/>
            <a:ext cx="0" cy="864404"/>
          </a:xfrm>
          <a:prstGeom prst="line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0BBB22A-D03C-4974-90B9-43FBFEBBD6B7}"/>
              </a:ext>
            </a:extLst>
          </p:cNvPr>
          <p:cNvCxnSpPr>
            <a:cxnSpLocks/>
          </p:cNvCxnSpPr>
          <p:nvPr/>
        </p:nvCxnSpPr>
        <p:spPr>
          <a:xfrm>
            <a:off x="2306148" y="2921410"/>
            <a:ext cx="0" cy="864404"/>
          </a:xfrm>
          <a:prstGeom prst="line">
            <a:avLst/>
          </a:prstGeom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0395ECF-6E87-4115-B6D5-C1457B70CDD2}"/>
              </a:ext>
            </a:extLst>
          </p:cNvPr>
          <p:cNvCxnSpPr>
            <a:cxnSpLocks/>
          </p:cNvCxnSpPr>
          <p:nvPr/>
        </p:nvCxnSpPr>
        <p:spPr>
          <a:xfrm>
            <a:off x="2306148" y="3866126"/>
            <a:ext cx="0" cy="864404"/>
          </a:xfrm>
          <a:prstGeom prst="line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B8EDFEF-DFE0-4672-8151-5033E5BE1739}"/>
              </a:ext>
            </a:extLst>
          </p:cNvPr>
          <p:cNvCxnSpPr>
            <a:cxnSpLocks/>
          </p:cNvCxnSpPr>
          <p:nvPr/>
        </p:nvCxnSpPr>
        <p:spPr>
          <a:xfrm>
            <a:off x="3886186" y="1950011"/>
            <a:ext cx="0" cy="864404"/>
          </a:xfrm>
          <a:prstGeom prst="line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CCA5C69-A225-4E3C-AD64-8C2C8F5EBC58}"/>
              </a:ext>
            </a:extLst>
          </p:cNvPr>
          <p:cNvCxnSpPr>
            <a:cxnSpLocks/>
          </p:cNvCxnSpPr>
          <p:nvPr/>
        </p:nvCxnSpPr>
        <p:spPr>
          <a:xfrm>
            <a:off x="3886186" y="2921410"/>
            <a:ext cx="0" cy="864404"/>
          </a:xfrm>
          <a:prstGeom prst="line">
            <a:avLst/>
          </a:prstGeom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8E1FBF0-BDE2-4626-B4B9-4D36AD027B08}"/>
              </a:ext>
            </a:extLst>
          </p:cNvPr>
          <p:cNvCxnSpPr>
            <a:cxnSpLocks/>
          </p:cNvCxnSpPr>
          <p:nvPr/>
        </p:nvCxnSpPr>
        <p:spPr>
          <a:xfrm>
            <a:off x="3886186" y="3866126"/>
            <a:ext cx="0" cy="864404"/>
          </a:xfrm>
          <a:prstGeom prst="line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22405E0-D60C-40B8-9EAD-51964248E6B9}"/>
              </a:ext>
            </a:extLst>
          </p:cNvPr>
          <p:cNvCxnSpPr>
            <a:cxnSpLocks/>
          </p:cNvCxnSpPr>
          <p:nvPr/>
        </p:nvCxnSpPr>
        <p:spPr>
          <a:xfrm>
            <a:off x="5466224" y="1950011"/>
            <a:ext cx="0" cy="864404"/>
          </a:xfrm>
          <a:prstGeom prst="line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B5153942-F6FB-4724-9F24-E1D6A74469B0}"/>
              </a:ext>
            </a:extLst>
          </p:cNvPr>
          <p:cNvCxnSpPr>
            <a:cxnSpLocks/>
          </p:cNvCxnSpPr>
          <p:nvPr/>
        </p:nvCxnSpPr>
        <p:spPr>
          <a:xfrm>
            <a:off x="5466224" y="2921410"/>
            <a:ext cx="0" cy="864404"/>
          </a:xfrm>
          <a:prstGeom prst="line">
            <a:avLst/>
          </a:prstGeom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D2E2A84-D958-451A-A739-BE4EEF933AE5}"/>
              </a:ext>
            </a:extLst>
          </p:cNvPr>
          <p:cNvCxnSpPr>
            <a:cxnSpLocks/>
          </p:cNvCxnSpPr>
          <p:nvPr/>
        </p:nvCxnSpPr>
        <p:spPr>
          <a:xfrm>
            <a:off x="5466224" y="3866126"/>
            <a:ext cx="0" cy="864404"/>
          </a:xfrm>
          <a:prstGeom prst="line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AAC9F70-7012-4CA4-874C-406DBC39D0B3}"/>
              </a:ext>
            </a:extLst>
          </p:cNvPr>
          <p:cNvCxnSpPr>
            <a:cxnSpLocks/>
          </p:cNvCxnSpPr>
          <p:nvPr/>
        </p:nvCxnSpPr>
        <p:spPr>
          <a:xfrm>
            <a:off x="7046262" y="3866126"/>
            <a:ext cx="0" cy="864404"/>
          </a:xfrm>
          <a:prstGeom prst="line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92349A6-AFA6-43E5-A387-1E4B6AE6B172}"/>
              </a:ext>
            </a:extLst>
          </p:cNvPr>
          <p:cNvSpPr txBox="1"/>
          <p:nvPr/>
        </p:nvSpPr>
        <p:spPr>
          <a:xfrm>
            <a:off x="2353417" y="2422463"/>
            <a:ext cx="1270361" cy="23301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Data Center Clients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6A536B-012F-41DB-8366-84450C8F8B05}"/>
              </a:ext>
            </a:extLst>
          </p:cNvPr>
          <p:cNvSpPr txBox="1"/>
          <p:nvPr/>
        </p:nvSpPr>
        <p:spPr>
          <a:xfrm>
            <a:off x="2373202" y="2008418"/>
            <a:ext cx="1096875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/>
                <a:sym typeface="Arial"/>
                <a:rtl val="0"/>
              </a:rPr>
              <a:t>5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00+</a:t>
            </a:r>
          </a:p>
        </p:txBody>
      </p:sp>
    </p:spTree>
    <p:extLst>
      <p:ext uri="{BB962C8B-B14F-4D97-AF65-F5344CB8AC3E}">
        <p14:creationId xmlns:p14="http://schemas.microsoft.com/office/powerpoint/2010/main" val="147064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C2AD189-1574-46D9-AEE2-F2146D8D81DA}"/>
              </a:ext>
            </a:extLst>
          </p:cNvPr>
          <p:cNvGrpSpPr/>
          <p:nvPr/>
        </p:nvGrpSpPr>
        <p:grpSpPr>
          <a:xfrm>
            <a:off x="4313204" y="1074857"/>
            <a:ext cx="2754401" cy="2927667"/>
            <a:chOff x="4313203" y="1074856"/>
            <a:chExt cx="2754401" cy="2927667"/>
          </a:xfrm>
          <a:solidFill>
            <a:schemeClr val="bg2"/>
          </a:solidFill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8F739ABD-D483-438D-AEB0-B2926895EF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2016" y="2223735"/>
              <a:ext cx="224239" cy="4574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9022D26-8ACB-4F12-9283-21F30508228B}"/>
                </a:ext>
              </a:extLst>
            </p:cNvPr>
            <p:cNvCxnSpPr/>
            <p:nvPr/>
          </p:nvCxnSpPr>
          <p:spPr>
            <a:xfrm flipV="1">
              <a:off x="6507072" y="1975786"/>
              <a:ext cx="0" cy="243391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A0FB3C78-E342-4C9A-978A-2D38DF193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172" y="1083920"/>
              <a:ext cx="2752432" cy="2916953"/>
            </a:xfrm>
            <a:custGeom>
              <a:avLst/>
              <a:gdLst/>
              <a:ahLst/>
              <a:cxnLst>
                <a:cxn ang="0">
                  <a:pos x="408" y="1524"/>
                </a:cxn>
                <a:cxn ang="0">
                  <a:pos x="387" y="1463"/>
                </a:cxn>
                <a:cxn ang="0">
                  <a:pos x="319" y="1311"/>
                </a:cxn>
                <a:cxn ang="0">
                  <a:pos x="285" y="1222"/>
                </a:cxn>
                <a:cxn ang="0">
                  <a:pos x="252" y="1137"/>
                </a:cxn>
                <a:cxn ang="0">
                  <a:pos x="239" y="1039"/>
                </a:cxn>
                <a:cxn ang="0">
                  <a:pos x="232" y="976"/>
                </a:cxn>
                <a:cxn ang="0">
                  <a:pos x="238" y="883"/>
                </a:cxn>
                <a:cxn ang="0">
                  <a:pos x="228" y="838"/>
                </a:cxn>
                <a:cxn ang="0">
                  <a:pos x="213" y="815"/>
                </a:cxn>
                <a:cxn ang="0">
                  <a:pos x="165" y="888"/>
                </a:cxn>
                <a:cxn ang="0">
                  <a:pos x="41" y="796"/>
                </a:cxn>
                <a:cxn ang="0">
                  <a:pos x="104" y="791"/>
                </a:cxn>
                <a:cxn ang="0">
                  <a:pos x="42" y="770"/>
                </a:cxn>
                <a:cxn ang="0">
                  <a:pos x="9" y="731"/>
                </a:cxn>
                <a:cxn ang="0">
                  <a:pos x="78" y="698"/>
                </a:cxn>
                <a:cxn ang="0">
                  <a:pos x="154" y="667"/>
                </a:cxn>
                <a:cxn ang="0">
                  <a:pos x="109" y="527"/>
                </a:cxn>
                <a:cxn ang="0">
                  <a:pos x="249" y="458"/>
                </a:cxn>
                <a:cxn ang="0">
                  <a:pos x="354" y="347"/>
                </a:cxn>
                <a:cxn ang="0">
                  <a:pos x="403" y="274"/>
                </a:cxn>
                <a:cxn ang="0">
                  <a:pos x="280" y="67"/>
                </a:cxn>
                <a:cxn ang="0">
                  <a:pos x="570" y="159"/>
                </a:cxn>
                <a:cxn ang="0">
                  <a:pos x="610" y="247"/>
                </a:cxn>
                <a:cxn ang="0">
                  <a:pos x="573" y="313"/>
                </a:cxn>
                <a:cxn ang="0">
                  <a:pos x="644" y="357"/>
                </a:cxn>
                <a:cxn ang="0">
                  <a:pos x="647" y="428"/>
                </a:cxn>
                <a:cxn ang="0">
                  <a:pos x="756" y="522"/>
                </a:cxn>
                <a:cxn ang="0">
                  <a:pos x="855" y="536"/>
                </a:cxn>
                <a:cxn ang="0">
                  <a:pos x="976" y="581"/>
                </a:cxn>
                <a:cxn ang="0">
                  <a:pos x="1047" y="543"/>
                </a:cxn>
                <a:cxn ang="0">
                  <a:pos x="1085" y="533"/>
                </a:cxn>
                <a:cxn ang="0">
                  <a:pos x="1221" y="544"/>
                </a:cxn>
                <a:cxn ang="0">
                  <a:pos x="1261" y="484"/>
                </a:cxn>
                <a:cxn ang="0">
                  <a:pos x="1371" y="394"/>
                </a:cxn>
                <a:cxn ang="0">
                  <a:pos x="1453" y="393"/>
                </a:cxn>
                <a:cxn ang="0">
                  <a:pos x="1495" y="429"/>
                </a:cxn>
                <a:cxn ang="0">
                  <a:pos x="1475" y="491"/>
                </a:cxn>
                <a:cxn ang="0">
                  <a:pos x="1404" y="597"/>
                </a:cxn>
                <a:cxn ang="0">
                  <a:pos x="1335" y="686"/>
                </a:cxn>
                <a:cxn ang="0">
                  <a:pos x="1309" y="799"/>
                </a:cxn>
                <a:cxn ang="0">
                  <a:pos x="1271" y="712"/>
                </a:cxn>
                <a:cxn ang="0">
                  <a:pos x="1230" y="698"/>
                </a:cxn>
                <a:cxn ang="0">
                  <a:pos x="1280" y="634"/>
                </a:cxn>
                <a:cxn ang="0">
                  <a:pos x="1145" y="629"/>
                </a:cxn>
                <a:cxn ang="0">
                  <a:pos x="1106" y="588"/>
                </a:cxn>
                <a:cxn ang="0">
                  <a:pos x="1060" y="593"/>
                </a:cxn>
                <a:cxn ang="0">
                  <a:pos x="1061" y="663"/>
                </a:cxn>
                <a:cxn ang="0">
                  <a:pos x="1096" y="744"/>
                </a:cxn>
                <a:cxn ang="0">
                  <a:pos x="1113" y="838"/>
                </a:cxn>
                <a:cxn ang="0">
                  <a:pos x="1076" y="839"/>
                </a:cxn>
                <a:cxn ang="0">
                  <a:pos x="1044" y="838"/>
                </a:cxn>
                <a:cxn ang="0">
                  <a:pos x="998" y="915"/>
                </a:cxn>
                <a:cxn ang="0">
                  <a:pos x="932" y="956"/>
                </a:cxn>
                <a:cxn ang="0">
                  <a:pos x="912" y="969"/>
                </a:cxn>
                <a:cxn ang="0">
                  <a:pos x="784" y="1089"/>
                </a:cxn>
                <a:cxn ang="0">
                  <a:pos x="698" y="1151"/>
                </a:cxn>
                <a:cxn ang="0">
                  <a:pos x="633" y="1240"/>
                </a:cxn>
                <a:cxn ang="0">
                  <a:pos x="638" y="1300"/>
                </a:cxn>
                <a:cxn ang="0">
                  <a:pos x="614" y="1396"/>
                </a:cxn>
                <a:cxn ang="0">
                  <a:pos x="601" y="1487"/>
                </a:cxn>
                <a:cxn ang="0">
                  <a:pos x="590" y="1552"/>
                </a:cxn>
              </a:cxnLst>
              <a:rect l="0" t="0" r="r" b="b"/>
              <a:pathLst>
                <a:path w="1521" h="1612">
                  <a:moveTo>
                    <a:pt x="472" y="1612"/>
                  </a:moveTo>
                  <a:cubicBezTo>
                    <a:pt x="469" y="1612"/>
                    <a:pt x="465" y="1612"/>
                    <a:pt x="463" y="1611"/>
                  </a:cubicBezTo>
                  <a:cubicBezTo>
                    <a:pt x="461" y="1610"/>
                    <a:pt x="458" y="1609"/>
                    <a:pt x="456" y="1607"/>
                  </a:cubicBezTo>
                  <a:cubicBezTo>
                    <a:pt x="454" y="1606"/>
                    <a:pt x="454" y="1606"/>
                    <a:pt x="454" y="1606"/>
                  </a:cubicBezTo>
                  <a:cubicBezTo>
                    <a:pt x="453" y="1604"/>
                    <a:pt x="453" y="1603"/>
                    <a:pt x="451" y="1603"/>
                  </a:cubicBezTo>
                  <a:cubicBezTo>
                    <a:pt x="451" y="1602"/>
                    <a:pt x="451" y="1602"/>
                    <a:pt x="451" y="1602"/>
                  </a:cubicBezTo>
                  <a:cubicBezTo>
                    <a:pt x="450" y="1602"/>
                    <a:pt x="450" y="1602"/>
                    <a:pt x="450" y="1602"/>
                  </a:cubicBezTo>
                  <a:cubicBezTo>
                    <a:pt x="449" y="1600"/>
                    <a:pt x="448" y="1600"/>
                    <a:pt x="446" y="1599"/>
                  </a:cubicBezTo>
                  <a:cubicBezTo>
                    <a:pt x="444" y="1597"/>
                    <a:pt x="442" y="1595"/>
                    <a:pt x="440" y="1592"/>
                  </a:cubicBezTo>
                  <a:cubicBezTo>
                    <a:pt x="440" y="1591"/>
                    <a:pt x="438" y="1589"/>
                    <a:pt x="437" y="1587"/>
                  </a:cubicBezTo>
                  <a:cubicBezTo>
                    <a:pt x="436" y="1587"/>
                    <a:pt x="435" y="1586"/>
                    <a:pt x="435" y="1585"/>
                  </a:cubicBezTo>
                  <a:cubicBezTo>
                    <a:pt x="434" y="1584"/>
                    <a:pt x="433" y="1582"/>
                    <a:pt x="432" y="1581"/>
                  </a:cubicBezTo>
                  <a:cubicBezTo>
                    <a:pt x="430" y="1579"/>
                    <a:pt x="429" y="1578"/>
                    <a:pt x="428" y="1577"/>
                  </a:cubicBezTo>
                  <a:cubicBezTo>
                    <a:pt x="427" y="1574"/>
                    <a:pt x="424" y="1572"/>
                    <a:pt x="423" y="1572"/>
                  </a:cubicBezTo>
                  <a:cubicBezTo>
                    <a:pt x="423" y="1572"/>
                    <a:pt x="423" y="1572"/>
                    <a:pt x="423" y="1572"/>
                  </a:cubicBezTo>
                  <a:cubicBezTo>
                    <a:pt x="423" y="1572"/>
                    <a:pt x="423" y="1572"/>
                    <a:pt x="423" y="1572"/>
                  </a:cubicBezTo>
                  <a:cubicBezTo>
                    <a:pt x="422" y="1571"/>
                    <a:pt x="420" y="1569"/>
                    <a:pt x="419" y="1567"/>
                  </a:cubicBezTo>
                  <a:cubicBezTo>
                    <a:pt x="419" y="1566"/>
                    <a:pt x="418" y="1563"/>
                    <a:pt x="420" y="1562"/>
                  </a:cubicBezTo>
                  <a:cubicBezTo>
                    <a:pt x="421" y="1561"/>
                    <a:pt x="421" y="1561"/>
                    <a:pt x="421" y="1560"/>
                  </a:cubicBezTo>
                  <a:cubicBezTo>
                    <a:pt x="423" y="1556"/>
                    <a:pt x="423" y="1556"/>
                    <a:pt x="423" y="1556"/>
                  </a:cubicBezTo>
                  <a:cubicBezTo>
                    <a:pt x="419" y="1559"/>
                    <a:pt x="419" y="1559"/>
                    <a:pt x="419" y="1559"/>
                  </a:cubicBezTo>
                  <a:cubicBezTo>
                    <a:pt x="417" y="1559"/>
                    <a:pt x="416" y="1558"/>
                    <a:pt x="415" y="1556"/>
                  </a:cubicBezTo>
                  <a:cubicBezTo>
                    <a:pt x="415" y="1556"/>
                    <a:pt x="415" y="1556"/>
                    <a:pt x="415" y="1556"/>
                  </a:cubicBezTo>
                  <a:cubicBezTo>
                    <a:pt x="414" y="1555"/>
                    <a:pt x="414" y="1555"/>
                    <a:pt x="414" y="1555"/>
                  </a:cubicBezTo>
                  <a:cubicBezTo>
                    <a:pt x="413" y="1554"/>
                    <a:pt x="413" y="1552"/>
                    <a:pt x="414" y="1550"/>
                  </a:cubicBezTo>
                  <a:cubicBezTo>
                    <a:pt x="414" y="1550"/>
                    <a:pt x="414" y="1550"/>
                    <a:pt x="414" y="1550"/>
                  </a:cubicBezTo>
                  <a:cubicBezTo>
                    <a:pt x="415" y="1548"/>
                    <a:pt x="415" y="1548"/>
                    <a:pt x="415" y="1548"/>
                  </a:cubicBezTo>
                  <a:cubicBezTo>
                    <a:pt x="413" y="1548"/>
                    <a:pt x="413" y="1548"/>
                    <a:pt x="413" y="1548"/>
                  </a:cubicBezTo>
                  <a:cubicBezTo>
                    <a:pt x="413" y="1548"/>
                    <a:pt x="413" y="1547"/>
                    <a:pt x="413" y="1547"/>
                  </a:cubicBezTo>
                  <a:cubicBezTo>
                    <a:pt x="412" y="1547"/>
                    <a:pt x="412" y="1547"/>
                    <a:pt x="412" y="1547"/>
                  </a:cubicBezTo>
                  <a:cubicBezTo>
                    <a:pt x="411" y="1547"/>
                    <a:pt x="409" y="1546"/>
                    <a:pt x="409" y="1544"/>
                  </a:cubicBezTo>
                  <a:cubicBezTo>
                    <a:pt x="409" y="1544"/>
                    <a:pt x="409" y="1544"/>
                    <a:pt x="409" y="1544"/>
                  </a:cubicBezTo>
                  <a:cubicBezTo>
                    <a:pt x="409" y="1544"/>
                    <a:pt x="409" y="1544"/>
                    <a:pt x="409" y="1544"/>
                  </a:cubicBezTo>
                  <a:cubicBezTo>
                    <a:pt x="409" y="1543"/>
                    <a:pt x="408" y="1542"/>
                    <a:pt x="408" y="1541"/>
                  </a:cubicBezTo>
                  <a:cubicBezTo>
                    <a:pt x="407" y="1540"/>
                    <a:pt x="407" y="1539"/>
                    <a:pt x="406" y="1538"/>
                  </a:cubicBezTo>
                  <a:cubicBezTo>
                    <a:pt x="406" y="1537"/>
                    <a:pt x="406" y="1536"/>
                    <a:pt x="405" y="1533"/>
                  </a:cubicBezTo>
                  <a:cubicBezTo>
                    <a:pt x="404" y="1532"/>
                    <a:pt x="404" y="1531"/>
                    <a:pt x="404" y="1531"/>
                  </a:cubicBezTo>
                  <a:cubicBezTo>
                    <a:pt x="403" y="1528"/>
                    <a:pt x="403" y="1524"/>
                    <a:pt x="403" y="1522"/>
                  </a:cubicBezTo>
                  <a:cubicBezTo>
                    <a:pt x="403" y="1515"/>
                    <a:pt x="403" y="1515"/>
                    <a:pt x="403" y="1515"/>
                  </a:cubicBezTo>
                  <a:cubicBezTo>
                    <a:pt x="404" y="1514"/>
                    <a:pt x="404" y="1513"/>
                    <a:pt x="405" y="1513"/>
                  </a:cubicBezTo>
                  <a:cubicBezTo>
                    <a:pt x="406" y="1513"/>
                    <a:pt x="407" y="1514"/>
                    <a:pt x="407" y="1514"/>
                  </a:cubicBezTo>
                  <a:cubicBezTo>
                    <a:pt x="407" y="1515"/>
                    <a:pt x="407" y="1516"/>
                    <a:pt x="408" y="1517"/>
                  </a:cubicBezTo>
                  <a:cubicBezTo>
                    <a:pt x="408" y="1518"/>
                    <a:pt x="408" y="1518"/>
                    <a:pt x="408" y="1519"/>
                  </a:cubicBezTo>
                  <a:cubicBezTo>
                    <a:pt x="408" y="1519"/>
                    <a:pt x="408" y="1519"/>
                    <a:pt x="408" y="1519"/>
                  </a:cubicBezTo>
                  <a:cubicBezTo>
                    <a:pt x="408" y="1520"/>
                    <a:pt x="408" y="1520"/>
                    <a:pt x="408" y="1520"/>
                  </a:cubicBezTo>
                  <a:cubicBezTo>
                    <a:pt x="409" y="1521"/>
                    <a:pt x="409" y="1523"/>
                    <a:pt x="408" y="1524"/>
                  </a:cubicBezTo>
                  <a:cubicBezTo>
                    <a:pt x="408" y="1525"/>
                    <a:pt x="408" y="1525"/>
                    <a:pt x="408" y="1525"/>
                  </a:cubicBezTo>
                  <a:cubicBezTo>
                    <a:pt x="408" y="1525"/>
                    <a:pt x="408" y="1525"/>
                    <a:pt x="408" y="1525"/>
                  </a:cubicBezTo>
                  <a:cubicBezTo>
                    <a:pt x="408" y="1526"/>
                    <a:pt x="408" y="1526"/>
                    <a:pt x="408" y="1527"/>
                  </a:cubicBezTo>
                  <a:cubicBezTo>
                    <a:pt x="408" y="1528"/>
                    <a:pt x="408" y="1528"/>
                    <a:pt x="408" y="1528"/>
                  </a:cubicBezTo>
                  <a:cubicBezTo>
                    <a:pt x="409" y="1528"/>
                    <a:pt x="409" y="1528"/>
                    <a:pt x="409" y="1528"/>
                  </a:cubicBezTo>
                  <a:cubicBezTo>
                    <a:pt x="409" y="1528"/>
                    <a:pt x="409" y="1528"/>
                    <a:pt x="409" y="1528"/>
                  </a:cubicBezTo>
                  <a:cubicBezTo>
                    <a:pt x="410" y="1529"/>
                    <a:pt x="410" y="1529"/>
                    <a:pt x="411" y="1529"/>
                  </a:cubicBezTo>
                  <a:cubicBezTo>
                    <a:pt x="411" y="1529"/>
                    <a:pt x="412" y="1529"/>
                    <a:pt x="412" y="1529"/>
                  </a:cubicBezTo>
                  <a:cubicBezTo>
                    <a:pt x="414" y="1528"/>
                    <a:pt x="414" y="1528"/>
                    <a:pt x="414" y="1528"/>
                  </a:cubicBezTo>
                  <a:cubicBezTo>
                    <a:pt x="413" y="1527"/>
                    <a:pt x="413" y="1527"/>
                    <a:pt x="413" y="1527"/>
                  </a:cubicBezTo>
                  <a:cubicBezTo>
                    <a:pt x="412" y="1526"/>
                    <a:pt x="412" y="1524"/>
                    <a:pt x="412" y="1523"/>
                  </a:cubicBezTo>
                  <a:cubicBezTo>
                    <a:pt x="412" y="1513"/>
                    <a:pt x="412" y="1513"/>
                    <a:pt x="412" y="1513"/>
                  </a:cubicBezTo>
                  <a:cubicBezTo>
                    <a:pt x="411" y="1512"/>
                    <a:pt x="411" y="1512"/>
                    <a:pt x="411" y="1512"/>
                  </a:cubicBezTo>
                  <a:cubicBezTo>
                    <a:pt x="411" y="1512"/>
                    <a:pt x="411" y="1511"/>
                    <a:pt x="411" y="1510"/>
                  </a:cubicBezTo>
                  <a:cubicBezTo>
                    <a:pt x="410" y="1509"/>
                    <a:pt x="410" y="1508"/>
                    <a:pt x="410" y="1508"/>
                  </a:cubicBezTo>
                  <a:cubicBezTo>
                    <a:pt x="409" y="1507"/>
                    <a:pt x="408" y="1507"/>
                    <a:pt x="406" y="1507"/>
                  </a:cubicBezTo>
                  <a:cubicBezTo>
                    <a:pt x="404" y="1507"/>
                    <a:pt x="404" y="1507"/>
                    <a:pt x="404" y="1507"/>
                  </a:cubicBezTo>
                  <a:cubicBezTo>
                    <a:pt x="403" y="1507"/>
                    <a:pt x="403" y="1506"/>
                    <a:pt x="403" y="1506"/>
                  </a:cubicBezTo>
                  <a:cubicBezTo>
                    <a:pt x="406" y="1503"/>
                    <a:pt x="406" y="1503"/>
                    <a:pt x="406" y="1503"/>
                  </a:cubicBezTo>
                  <a:cubicBezTo>
                    <a:pt x="407" y="1502"/>
                    <a:pt x="407" y="1502"/>
                    <a:pt x="407" y="1501"/>
                  </a:cubicBezTo>
                  <a:cubicBezTo>
                    <a:pt x="407" y="1500"/>
                    <a:pt x="407" y="1500"/>
                    <a:pt x="406" y="1499"/>
                  </a:cubicBezTo>
                  <a:cubicBezTo>
                    <a:pt x="405" y="1499"/>
                    <a:pt x="404" y="1499"/>
                    <a:pt x="402" y="1499"/>
                  </a:cubicBezTo>
                  <a:cubicBezTo>
                    <a:pt x="402" y="1499"/>
                    <a:pt x="402" y="1499"/>
                    <a:pt x="402" y="1499"/>
                  </a:cubicBezTo>
                  <a:cubicBezTo>
                    <a:pt x="401" y="1499"/>
                    <a:pt x="401" y="1499"/>
                    <a:pt x="401" y="1499"/>
                  </a:cubicBezTo>
                  <a:cubicBezTo>
                    <a:pt x="401" y="1499"/>
                    <a:pt x="401" y="1499"/>
                    <a:pt x="401" y="1499"/>
                  </a:cubicBezTo>
                  <a:cubicBezTo>
                    <a:pt x="400" y="1499"/>
                    <a:pt x="400" y="1498"/>
                    <a:pt x="400" y="1497"/>
                  </a:cubicBezTo>
                  <a:cubicBezTo>
                    <a:pt x="400" y="1497"/>
                    <a:pt x="400" y="1497"/>
                    <a:pt x="400" y="1497"/>
                  </a:cubicBezTo>
                  <a:cubicBezTo>
                    <a:pt x="400" y="1497"/>
                    <a:pt x="400" y="1497"/>
                    <a:pt x="400" y="1497"/>
                  </a:cubicBezTo>
                  <a:cubicBezTo>
                    <a:pt x="399" y="1496"/>
                    <a:pt x="399" y="1494"/>
                    <a:pt x="399" y="1493"/>
                  </a:cubicBezTo>
                  <a:cubicBezTo>
                    <a:pt x="401" y="1491"/>
                    <a:pt x="401" y="1491"/>
                    <a:pt x="401" y="1491"/>
                  </a:cubicBezTo>
                  <a:cubicBezTo>
                    <a:pt x="401" y="1490"/>
                    <a:pt x="401" y="1490"/>
                    <a:pt x="401" y="1490"/>
                  </a:cubicBezTo>
                  <a:cubicBezTo>
                    <a:pt x="401" y="1489"/>
                    <a:pt x="401" y="1489"/>
                    <a:pt x="401" y="1488"/>
                  </a:cubicBezTo>
                  <a:cubicBezTo>
                    <a:pt x="400" y="1488"/>
                    <a:pt x="400" y="1488"/>
                    <a:pt x="399" y="1488"/>
                  </a:cubicBezTo>
                  <a:cubicBezTo>
                    <a:pt x="399" y="1488"/>
                    <a:pt x="399" y="1488"/>
                    <a:pt x="399" y="1488"/>
                  </a:cubicBezTo>
                  <a:cubicBezTo>
                    <a:pt x="398" y="1488"/>
                    <a:pt x="398" y="1488"/>
                    <a:pt x="398" y="1488"/>
                  </a:cubicBezTo>
                  <a:cubicBezTo>
                    <a:pt x="398" y="1489"/>
                    <a:pt x="397" y="1489"/>
                    <a:pt x="397" y="1489"/>
                  </a:cubicBezTo>
                  <a:cubicBezTo>
                    <a:pt x="397" y="1489"/>
                    <a:pt x="396" y="1488"/>
                    <a:pt x="396" y="1488"/>
                  </a:cubicBezTo>
                  <a:cubicBezTo>
                    <a:pt x="395" y="1486"/>
                    <a:pt x="395" y="1483"/>
                    <a:pt x="395" y="1482"/>
                  </a:cubicBezTo>
                  <a:cubicBezTo>
                    <a:pt x="395" y="1482"/>
                    <a:pt x="395" y="1482"/>
                    <a:pt x="395" y="1482"/>
                  </a:cubicBezTo>
                  <a:cubicBezTo>
                    <a:pt x="395" y="1482"/>
                    <a:pt x="395" y="1482"/>
                    <a:pt x="395" y="1482"/>
                  </a:cubicBezTo>
                  <a:cubicBezTo>
                    <a:pt x="394" y="1480"/>
                    <a:pt x="393" y="1478"/>
                    <a:pt x="393" y="1476"/>
                  </a:cubicBezTo>
                  <a:cubicBezTo>
                    <a:pt x="393" y="1476"/>
                    <a:pt x="393" y="1476"/>
                    <a:pt x="393" y="1476"/>
                  </a:cubicBezTo>
                  <a:cubicBezTo>
                    <a:pt x="393" y="1476"/>
                    <a:pt x="393" y="1476"/>
                    <a:pt x="393" y="1476"/>
                  </a:cubicBezTo>
                  <a:cubicBezTo>
                    <a:pt x="393" y="1475"/>
                    <a:pt x="392" y="1474"/>
                    <a:pt x="391" y="1473"/>
                  </a:cubicBezTo>
                  <a:cubicBezTo>
                    <a:pt x="391" y="1472"/>
                    <a:pt x="391" y="1471"/>
                    <a:pt x="391" y="1471"/>
                  </a:cubicBezTo>
                  <a:cubicBezTo>
                    <a:pt x="391" y="1469"/>
                    <a:pt x="389" y="1466"/>
                    <a:pt x="387" y="1463"/>
                  </a:cubicBezTo>
                  <a:cubicBezTo>
                    <a:pt x="386" y="1461"/>
                    <a:pt x="384" y="1456"/>
                    <a:pt x="383" y="1452"/>
                  </a:cubicBezTo>
                  <a:cubicBezTo>
                    <a:pt x="381" y="1449"/>
                    <a:pt x="381" y="1445"/>
                    <a:pt x="380" y="1443"/>
                  </a:cubicBezTo>
                  <a:cubicBezTo>
                    <a:pt x="380" y="1441"/>
                    <a:pt x="380" y="1441"/>
                    <a:pt x="380" y="1440"/>
                  </a:cubicBezTo>
                  <a:cubicBezTo>
                    <a:pt x="379" y="1438"/>
                    <a:pt x="378" y="1436"/>
                    <a:pt x="378" y="1435"/>
                  </a:cubicBezTo>
                  <a:cubicBezTo>
                    <a:pt x="377" y="1432"/>
                    <a:pt x="375" y="1428"/>
                    <a:pt x="373" y="1425"/>
                  </a:cubicBezTo>
                  <a:cubicBezTo>
                    <a:pt x="372" y="1422"/>
                    <a:pt x="371" y="1419"/>
                    <a:pt x="370" y="1418"/>
                  </a:cubicBezTo>
                  <a:cubicBezTo>
                    <a:pt x="370" y="1418"/>
                    <a:pt x="370" y="1418"/>
                    <a:pt x="370" y="1418"/>
                  </a:cubicBezTo>
                  <a:cubicBezTo>
                    <a:pt x="369" y="1418"/>
                    <a:pt x="369" y="1418"/>
                    <a:pt x="369" y="1418"/>
                  </a:cubicBezTo>
                  <a:cubicBezTo>
                    <a:pt x="369" y="1417"/>
                    <a:pt x="368" y="1416"/>
                    <a:pt x="367" y="1414"/>
                  </a:cubicBezTo>
                  <a:cubicBezTo>
                    <a:pt x="367" y="1414"/>
                    <a:pt x="367" y="1413"/>
                    <a:pt x="366" y="1412"/>
                  </a:cubicBezTo>
                  <a:cubicBezTo>
                    <a:pt x="366" y="1412"/>
                    <a:pt x="366" y="1411"/>
                    <a:pt x="366" y="1411"/>
                  </a:cubicBezTo>
                  <a:cubicBezTo>
                    <a:pt x="366" y="1411"/>
                    <a:pt x="366" y="1411"/>
                    <a:pt x="366" y="1411"/>
                  </a:cubicBezTo>
                  <a:cubicBezTo>
                    <a:pt x="366" y="1411"/>
                    <a:pt x="366" y="1410"/>
                    <a:pt x="365" y="1410"/>
                  </a:cubicBezTo>
                  <a:cubicBezTo>
                    <a:pt x="365" y="1409"/>
                    <a:pt x="365" y="1409"/>
                    <a:pt x="365" y="1409"/>
                  </a:cubicBezTo>
                  <a:cubicBezTo>
                    <a:pt x="364" y="1408"/>
                    <a:pt x="363" y="1406"/>
                    <a:pt x="363" y="1405"/>
                  </a:cubicBezTo>
                  <a:cubicBezTo>
                    <a:pt x="363" y="1404"/>
                    <a:pt x="363" y="1404"/>
                    <a:pt x="363" y="1404"/>
                  </a:cubicBezTo>
                  <a:cubicBezTo>
                    <a:pt x="362" y="1404"/>
                    <a:pt x="362" y="1404"/>
                    <a:pt x="362" y="1404"/>
                  </a:cubicBezTo>
                  <a:cubicBezTo>
                    <a:pt x="362" y="1404"/>
                    <a:pt x="361" y="1404"/>
                    <a:pt x="361" y="1403"/>
                  </a:cubicBezTo>
                  <a:cubicBezTo>
                    <a:pt x="361" y="1403"/>
                    <a:pt x="361" y="1403"/>
                    <a:pt x="360" y="1402"/>
                  </a:cubicBezTo>
                  <a:cubicBezTo>
                    <a:pt x="359" y="1401"/>
                    <a:pt x="358" y="1399"/>
                    <a:pt x="356" y="1396"/>
                  </a:cubicBezTo>
                  <a:cubicBezTo>
                    <a:pt x="352" y="1393"/>
                    <a:pt x="352" y="1393"/>
                    <a:pt x="352" y="1393"/>
                  </a:cubicBezTo>
                  <a:cubicBezTo>
                    <a:pt x="352" y="1392"/>
                    <a:pt x="352" y="1392"/>
                    <a:pt x="350" y="1391"/>
                  </a:cubicBezTo>
                  <a:cubicBezTo>
                    <a:pt x="346" y="1386"/>
                    <a:pt x="346" y="1386"/>
                    <a:pt x="346" y="1386"/>
                  </a:cubicBezTo>
                  <a:cubicBezTo>
                    <a:pt x="345" y="1386"/>
                    <a:pt x="344" y="1384"/>
                    <a:pt x="344" y="1383"/>
                  </a:cubicBezTo>
                  <a:cubicBezTo>
                    <a:pt x="344" y="1383"/>
                    <a:pt x="344" y="1383"/>
                    <a:pt x="344" y="1383"/>
                  </a:cubicBezTo>
                  <a:cubicBezTo>
                    <a:pt x="344" y="1383"/>
                    <a:pt x="344" y="1383"/>
                    <a:pt x="344" y="1383"/>
                  </a:cubicBezTo>
                  <a:cubicBezTo>
                    <a:pt x="343" y="1382"/>
                    <a:pt x="343" y="1382"/>
                    <a:pt x="343" y="1381"/>
                  </a:cubicBezTo>
                  <a:cubicBezTo>
                    <a:pt x="343" y="1380"/>
                    <a:pt x="343" y="1379"/>
                    <a:pt x="342" y="1378"/>
                  </a:cubicBezTo>
                  <a:cubicBezTo>
                    <a:pt x="342" y="1376"/>
                    <a:pt x="340" y="1373"/>
                    <a:pt x="339" y="1371"/>
                  </a:cubicBezTo>
                  <a:cubicBezTo>
                    <a:pt x="338" y="1369"/>
                    <a:pt x="337" y="1367"/>
                    <a:pt x="336" y="1366"/>
                  </a:cubicBezTo>
                  <a:cubicBezTo>
                    <a:pt x="335" y="1364"/>
                    <a:pt x="334" y="1362"/>
                    <a:pt x="334" y="1361"/>
                  </a:cubicBezTo>
                  <a:cubicBezTo>
                    <a:pt x="332" y="1357"/>
                    <a:pt x="330" y="1353"/>
                    <a:pt x="329" y="1351"/>
                  </a:cubicBezTo>
                  <a:cubicBezTo>
                    <a:pt x="328" y="1348"/>
                    <a:pt x="326" y="1344"/>
                    <a:pt x="325" y="1341"/>
                  </a:cubicBezTo>
                  <a:cubicBezTo>
                    <a:pt x="328" y="1341"/>
                    <a:pt x="328" y="1341"/>
                    <a:pt x="328" y="1341"/>
                  </a:cubicBezTo>
                  <a:cubicBezTo>
                    <a:pt x="326" y="1339"/>
                    <a:pt x="326" y="1339"/>
                    <a:pt x="326" y="1339"/>
                  </a:cubicBezTo>
                  <a:cubicBezTo>
                    <a:pt x="325" y="1338"/>
                    <a:pt x="324" y="1337"/>
                    <a:pt x="323" y="1335"/>
                  </a:cubicBezTo>
                  <a:cubicBezTo>
                    <a:pt x="323" y="1334"/>
                    <a:pt x="323" y="1334"/>
                    <a:pt x="323" y="1334"/>
                  </a:cubicBezTo>
                  <a:cubicBezTo>
                    <a:pt x="322" y="1331"/>
                    <a:pt x="322" y="1328"/>
                    <a:pt x="322" y="1326"/>
                  </a:cubicBezTo>
                  <a:cubicBezTo>
                    <a:pt x="322" y="1326"/>
                    <a:pt x="322" y="1326"/>
                    <a:pt x="322" y="1326"/>
                  </a:cubicBezTo>
                  <a:cubicBezTo>
                    <a:pt x="322" y="1326"/>
                    <a:pt x="322" y="1326"/>
                    <a:pt x="322" y="1326"/>
                  </a:cubicBezTo>
                  <a:cubicBezTo>
                    <a:pt x="321" y="1324"/>
                    <a:pt x="321" y="1321"/>
                    <a:pt x="321" y="1319"/>
                  </a:cubicBezTo>
                  <a:cubicBezTo>
                    <a:pt x="321" y="1318"/>
                    <a:pt x="321" y="1318"/>
                    <a:pt x="321" y="1318"/>
                  </a:cubicBezTo>
                  <a:cubicBezTo>
                    <a:pt x="321" y="1318"/>
                    <a:pt x="321" y="1318"/>
                    <a:pt x="321" y="1318"/>
                  </a:cubicBezTo>
                  <a:cubicBezTo>
                    <a:pt x="320" y="1316"/>
                    <a:pt x="320" y="1313"/>
                    <a:pt x="319" y="1311"/>
                  </a:cubicBezTo>
                  <a:cubicBezTo>
                    <a:pt x="319" y="1311"/>
                    <a:pt x="319" y="1311"/>
                    <a:pt x="319" y="1311"/>
                  </a:cubicBezTo>
                  <a:cubicBezTo>
                    <a:pt x="319" y="1311"/>
                    <a:pt x="319" y="1311"/>
                    <a:pt x="319" y="1311"/>
                  </a:cubicBezTo>
                  <a:cubicBezTo>
                    <a:pt x="319" y="1309"/>
                    <a:pt x="319" y="1307"/>
                    <a:pt x="319" y="1306"/>
                  </a:cubicBezTo>
                  <a:cubicBezTo>
                    <a:pt x="319" y="1306"/>
                    <a:pt x="319" y="1306"/>
                    <a:pt x="319" y="1306"/>
                  </a:cubicBezTo>
                  <a:cubicBezTo>
                    <a:pt x="319" y="1304"/>
                    <a:pt x="319" y="1304"/>
                    <a:pt x="319" y="1304"/>
                  </a:cubicBezTo>
                  <a:cubicBezTo>
                    <a:pt x="319" y="1304"/>
                    <a:pt x="319" y="1304"/>
                    <a:pt x="319" y="1304"/>
                  </a:cubicBezTo>
                  <a:cubicBezTo>
                    <a:pt x="319" y="1303"/>
                    <a:pt x="319" y="1303"/>
                    <a:pt x="319" y="1302"/>
                  </a:cubicBezTo>
                  <a:cubicBezTo>
                    <a:pt x="318" y="1302"/>
                    <a:pt x="318" y="1302"/>
                    <a:pt x="318" y="1302"/>
                  </a:cubicBezTo>
                  <a:cubicBezTo>
                    <a:pt x="318" y="1301"/>
                    <a:pt x="318" y="1301"/>
                    <a:pt x="318" y="1301"/>
                  </a:cubicBezTo>
                  <a:cubicBezTo>
                    <a:pt x="318" y="1301"/>
                    <a:pt x="318" y="1299"/>
                    <a:pt x="318" y="1298"/>
                  </a:cubicBezTo>
                  <a:cubicBezTo>
                    <a:pt x="318" y="1294"/>
                    <a:pt x="318" y="1294"/>
                    <a:pt x="318" y="1294"/>
                  </a:cubicBezTo>
                  <a:cubicBezTo>
                    <a:pt x="318" y="1293"/>
                    <a:pt x="317" y="1293"/>
                    <a:pt x="317" y="1292"/>
                  </a:cubicBezTo>
                  <a:cubicBezTo>
                    <a:pt x="317" y="1292"/>
                    <a:pt x="317" y="1291"/>
                    <a:pt x="317" y="1291"/>
                  </a:cubicBezTo>
                  <a:cubicBezTo>
                    <a:pt x="317" y="1290"/>
                    <a:pt x="317" y="1290"/>
                    <a:pt x="317" y="1290"/>
                  </a:cubicBezTo>
                  <a:cubicBezTo>
                    <a:pt x="316" y="1290"/>
                    <a:pt x="316" y="1290"/>
                    <a:pt x="316" y="1290"/>
                  </a:cubicBezTo>
                  <a:cubicBezTo>
                    <a:pt x="316" y="1289"/>
                    <a:pt x="316" y="1287"/>
                    <a:pt x="316" y="1286"/>
                  </a:cubicBezTo>
                  <a:cubicBezTo>
                    <a:pt x="316" y="1285"/>
                    <a:pt x="316" y="1283"/>
                    <a:pt x="315" y="1281"/>
                  </a:cubicBezTo>
                  <a:cubicBezTo>
                    <a:pt x="315" y="1280"/>
                    <a:pt x="313" y="1278"/>
                    <a:pt x="312" y="1277"/>
                  </a:cubicBezTo>
                  <a:cubicBezTo>
                    <a:pt x="311" y="1276"/>
                    <a:pt x="310" y="1275"/>
                    <a:pt x="310" y="1273"/>
                  </a:cubicBezTo>
                  <a:cubicBezTo>
                    <a:pt x="310" y="1271"/>
                    <a:pt x="310" y="1269"/>
                    <a:pt x="309" y="1268"/>
                  </a:cubicBezTo>
                  <a:cubicBezTo>
                    <a:pt x="309" y="1267"/>
                    <a:pt x="308" y="1266"/>
                    <a:pt x="308" y="1264"/>
                  </a:cubicBezTo>
                  <a:cubicBezTo>
                    <a:pt x="307" y="1263"/>
                    <a:pt x="307" y="1262"/>
                    <a:pt x="306" y="1261"/>
                  </a:cubicBezTo>
                  <a:cubicBezTo>
                    <a:pt x="306" y="1259"/>
                    <a:pt x="306" y="1257"/>
                    <a:pt x="306" y="1255"/>
                  </a:cubicBezTo>
                  <a:cubicBezTo>
                    <a:pt x="305" y="1249"/>
                    <a:pt x="305" y="1249"/>
                    <a:pt x="305" y="1249"/>
                  </a:cubicBezTo>
                  <a:cubicBezTo>
                    <a:pt x="305" y="1248"/>
                    <a:pt x="305" y="1247"/>
                    <a:pt x="304" y="1246"/>
                  </a:cubicBezTo>
                  <a:cubicBezTo>
                    <a:pt x="304" y="1246"/>
                    <a:pt x="304" y="1246"/>
                    <a:pt x="304" y="1246"/>
                  </a:cubicBezTo>
                  <a:cubicBezTo>
                    <a:pt x="303" y="1246"/>
                    <a:pt x="303" y="1246"/>
                    <a:pt x="303" y="1246"/>
                  </a:cubicBezTo>
                  <a:cubicBezTo>
                    <a:pt x="303" y="1246"/>
                    <a:pt x="302" y="1246"/>
                    <a:pt x="302" y="1243"/>
                  </a:cubicBezTo>
                  <a:cubicBezTo>
                    <a:pt x="302" y="1243"/>
                    <a:pt x="302" y="1243"/>
                    <a:pt x="302" y="1243"/>
                  </a:cubicBezTo>
                  <a:cubicBezTo>
                    <a:pt x="302" y="1242"/>
                    <a:pt x="302" y="1242"/>
                    <a:pt x="302" y="1242"/>
                  </a:cubicBezTo>
                  <a:cubicBezTo>
                    <a:pt x="301" y="1242"/>
                    <a:pt x="301" y="1242"/>
                    <a:pt x="301" y="1242"/>
                  </a:cubicBezTo>
                  <a:cubicBezTo>
                    <a:pt x="300" y="1242"/>
                    <a:pt x="300" y="1242"/>
                    <a:pt x="300" y="1240"/>
                  </a:cubicBezTo>
                  <a:cubicBezTo>
                    <a:pt x="300" y="1239"/>
                    <a:pt x="299" y="1238"/>
                    <a:pt x="298" y="1237"/>
                  </a:cubicBezTo>
                  <a:cubicBezTo>
                    <a:pt x="297" y="1235"/>
                    <a:pt x="295" y="1234"/>
                    <a:pt x="294" y="1234"/>
                  </a:cubicBezTo>
                  <a:cubicBezTo>
                    <a:pt x="292" y="1233"/>
                    <a:pt x="291" y="1233"/>
                    <a:pt x="291" y="1232"/>
                  </a:cubicBezTo>
                  <a:cubicBezTo>
                    <a:pt x="291" y="1231"/>
                    <a:pt x="292" y="1230"/>
                    <a:pt x="293" y="1229"/>
                  </a:cubicBezTo>
                  <a:cubicBezTo>
                    <a:pt x="293" y="1229"/>
                    <a:pt x="293" y="1229"/>
                    <a:pt x="293" y="1229"/>
                  </a:cubicBezTo>
                  <a:cubicBezTo>
                    <a:pt x="295" y="1228"/>
                    <a:pt x="295" y="1228"/>
                    <a:pt x="295" y="1228"/>
                  </a:cubicBezTo>
                  <a:cubicBezTo>
                    <a:pt x="293" y="1227"/>
                    <a:pt x="293" y="1227"/>
                    <a:pt x="293" y="1227"/>
                  </a:cubicBezTo>
                  <a:cubicBezTo>
                    <a:pt x="292" y="1227"/>
                    <a:pt x="292" y="1227"/>
                    <a:pt x="292" y="1227"/>
                  </a:cubicBezTo>
                  <a:cubicBezTo>
                    <a:pt x="292" y="1227"/>
                    <a:pt x="292" y="1227"/>
                    <a:pt x="292" y="1227"/>
                  </a:cubicBezTo>
                  <a:cubicBezTo>
                    <a:pt x="292" y="1227"/>
                    <a:pt x="291" y="1226"/>
                    <a:pt x="292" y="1226"/>
                  </a:cubicBezTo>
                  <a:cubicBezTo>
                    <a:pt x="292" y="1224"/>
                    <a:pt x="292" y="1224"/>
                    <a:pt x="292" y="1224"/>
                  </a:cubicBezTo>
                  <a:cubicBezTo>
                    <a:pt x="290" y="1225"/>
                    <a:pt x="290" y="1225"/>
                    <a:pt x="290" y="1225"/>
                  </a:cubicBezTo>
                  <a:cubicBezTo>
                    <a:pt x="289" y="1225"/>
                    <a:pt x="288" y="1225"/>
                    <a:pt x="287" y="1225"/>
                  </a:cubicBezTo>
                  <a:cubicBezTo>
                    <a:pt x="286" y="1225"/>
                    <a:pt x="286" y="1225"/>
                    <a:pt x="286" y="1225"/>
                  </a:cubicBezTo>
                  <a:cubicBezTo>
                    <a:pt x="286" y="1224"/>
                    <a:pt x="286" y="1224"/>
                    <a:pt x="286" y="1224"/>
                  </a:cubicBezTo>
                  <a:cubicBezTo>
                    <a:pt x="286" y="1224"/>
                    <a:pt x="285" y="1224"/>
                    <a:pt x="285" y="1222"/>
                  </a:cubicBezTo>
                  <a:cubicBezTo>
                    <a:pt x="285" y="1221"/>
                    <a:pt x="285" y="1220"/>
                    <a:pt x="285" y="1220"/>
                  </a:cubicBezTo>
                  <a:cubicBezTo>
                    <a:pt x="285" y="1219"/>
                    <a:pt x="285" y="1219"/>
                    <a:pt x="285" y="1219"/>
                  </a:cubicBezTo>
                  <a:cubicBezTo>
                    <a:pt x="284" y="1219"/>
                    <a:pt x="284" y="1219"/>
                    <a:pt x="284" y="1219"/>
                  </a:cubicBezTo>
                  <a:cubicBezTo>
                    <a:pt x="284" y="1217"/>
                    <a:pt x="284" y="1217"/>
                    <a:pt x="284" y="1217"/>
                  </a:cubicBezTo>
                  <a:cubicBezTo>
                    <a:pt x="284" y="1217"/>
                    <a:pt x="284" y="1217"/>
                    <a:pt x="284" y="1217"/>
                  </a:cubicBezTo>
                  <a:cubicBezTo>
                    <a:pt x="283" y="1217"/>
                    <a:pt x="283" y="1217"/>
                    <a:pt x="283" y="1217"/>
                  </a:cubicBezTo>
                  <a:cubicBezTo>
                    <a:pt x="282" y="1217"/>
                    <a:pt x="282" y="1216"/>
                    <a:pt x="282" y="1216"/>
                  </a:cubicBezTo>
                  <a:cubicBezTo>
                    <a:pt x="281" y="1215"/>
                    <a:pt x="280" y="1215"/>
                    <a:pt x="280" y="1214"/>
                  </a:cubicBezTo>
                  <a:cubicBezTo>
                    <a:pt x="280" y="1214"/>
                    <a:pt x="280" y="1214"/>
                    <a:pt x="280" y="1214"/>
                  </a:cubicBezTo>
                  <a:cubicBezTo>
                    <a:pt x="280" y="1213"/>
                    <a:pt x="281" y="1212"/>
                    <a:pt x="281" y="1209"/>
                  </a:cubicBezTo>
                  <a:cubicBezTo>
                    <a:pt x="281" y="1207"/>
                    <a:pt x="280" y="1204"/>
                    <a:pt x="279" y="1203"/>
                  </a:cubicBezTo>
                  <a:cubicBezTo>
                    <a:pt x="279" y="1203"/>
                    <a:pt x="279" y="1203"/>
                    <a:pt x="279" y="1203"/>
                  </a:cubicBezTo>
                  <a:cubicBezTo>
                    <a:pt x="279" y="1202"/>
                    <a:pt x="279" y="1202"/>
                    <a:pt x="279" y="1202"/>
                  </a:cubicBezTo>
                  <a:cubicBezTo>
                    <a:pt x="278" y="1202"/>
                    <a:pt x="278" y="1201"/>
                    <a:pt x="277" y="1200"/>
                  </a:cubicBezTo>
                  <a:cubicBezTo>
                    <a:pt x="277" y="1199"/>
                    <a:pt x="277" y="1198"/>
                    <a:pt x="276" y="1198"/>
                  </a:cubicBezTo>
                  <a:cubicBezTo>
                    <a:pt x="276" y="1198"/>
                    <a:pt x="276" y="1198"/>
                    <a:pt x="276" y="1198"/>
                  </a:cubicBezTo>
                  <a:cubicBezTo>
                    <a:pt x="276" y="1197"/>
                    <a:pt x="276" y="1197"/>
                    <a:pt x="276" y="1197"/>
                  </a:cubicBezTo>
                  <a:cubicBezTo>
                    <a:pt x="276" y="1197"/>
                    <a:pt x="275" y="1196"/>
                    <a:pt x="275" y="1196"/>
                  </a:cubicBezTo>
                  <a:cubicBezTo>
                    <a:pt x="274" y="1195"/>
                    <a:pt x="274" y="1194"/>
                    <a:pt x="273" y="1194"/>
                  </a:cubicBezTo>
                  <a:cubicBezTo>
                    <a:pt x="273" y="1192"/>
                    <a:pt x="272" y="1190"/>
                    <a:pt x="272" y="1188"/>
                  </a:cubicBezTo>
                  <a:cubicBezTo>
                    <a:pt x="272" y="1188"/>
                    <a:pt x="272" y="1188"/>
                    <a:pt x="272" y="1188"/>
                  </a:cubicBezTo>
                  <a:cubicBezTo>
                    <a:pt x="272" y="1188"/>
                    <a:pt x="272" y="1188"/>
                    <a:pt x="272" y="1188"/>
                  </a:cubicBezTo>
                  <a:cubicBezTo>
                    <a:pt x="271" y="1187"/>
                    <a:pt x="271" y="1187"/>
                    <a:pt x="271" y="1186"/>
                  </a:cubicBezTo>
                  <a:cubicBezTo>
                    <a:pt x="270" y="1184"/>
                    <a:pt x="269" y="1183"/>
                    <a:pt x="269" y="1183"/>
                  </a:cubicBezTo>
                  <a:cubicBezTo>
                    <a:pt x="269" y="1182"/>
                    <a:pt x="268" y="1181"/>
                    <a:pt x="268" y="1181"/>
                  </a:cubicBezTo>
                  <a:cubicBezTo>
                    <a:pt x="268" y="1180"/>
                    <a:pt x="268" y="1179"/>
                    <a:pt x="267" y="1179"/>
                  </a:cubicBezTo>
                  <a:cubicBezTo>
                    <a:pt x="267" y="1178"/>
                    <a:pt x="267" y="1178"/>
                    <a:pt x="267" y="1178"/>
                  </a:cubicBezTo>
                  <a:cubicBezTo>
                    <a:pt x="268" y="1176"/>
                    <a:pt x="268" y="1176"/>
                    <a:pt x="268" y="1176"/>
                  </a:cubicBezTo>
                  <a:cubicBezTo>
                    <a:pt x="266" y="1176"/>
                    <a:pt x="266" y="1176"/>
                    <a:pt x="266" y="1176"/>
                  </a:cubicBezTo>
                  <a:cubicBezTo>
                    <a:pt x="266" y="1174"/>
                    <a:pt x="266" y="1174"/>
                    <a:pt x="266" y="1174"/>
                  </a:cubicBezTo>
                  <a:cubicBezTo>
                    <a:pt x="266" y="1172"/>
                    <a:pt x="265" y="1171"/>
                    <a:pt x="264" y="1170"/>
                  </a:cubicBezTo>
                  <a:cubicBezTo>
                    <a:pt x="264" y="1169"/>
                    <a:pt x="263" y="1168"/>
                    <a:pt x="263" y="1167"/>
                  </a:cubicBezTo>
                  <a:cubicBezTo>
                    <a:pt x="262" y="1167"/>
                    <a:pt x="261" y="1166"/>
                    <a:pt x="261" y="1165"/>
                  </a:cubicBezTo>
                  <a:cubicBezTo>
                    <a:pt x="261" y="1165"/>
                    <a:pt x="261" y="1165"/>
                    <a:pt x="261" y="1165"/>
                  </a:cubicBezTo>
                  <a:cubicBezTo>
                    <a:pt x="261" y="1165"/>
                    <a:pt x="261" y="1165"/>
                    <a:pt x="261" y="1165"/>
                  </a:cubicBezTo>
                  <a:cubicBezTo>
                    <a:pt x="259" y="1164"/>
                    <a:pt x="258" y="1162"/>
                    <a:pt x="258" y="1161"/>
                  </a:cubicBezTo>
                  <a:cubicBezTo>
                    <a:pt x="258" y="1161"/>
                    <a:pt x="257" y="1160"/>
                    <a:pt x="257" y="1160"/>
                  </a:cubicBezTo>
                  <a:cubicBezTo>
                    <a:pt x="257" y="1158"/>
                    <a:pt x="257" y="1157"/>
                    <a:pt x="258" y="1156"/>
                  </a:cubicBezTo>
                  <a:cubicBezTo>
                    <a:pt x="259" y="1155"/>
                    <a:pt x="259" y="1155"/>
                    <a:pt x="259" y="1155"/>
                  </a:cubicBezTo>
                  <a:cubicBezTo>
                    <a:pt x="257" y="1154"/>
                    <a:pt x="257" y="1154"/>
                    <a:pt x="257" y="1154"/>
                  </a:cubicBezTo>
                  <a:cubicBezTo>
                    <a:pt x="257" y="1154"/>
                    <a:pt x="256" y="1154"/>
                    <a:pt x="256" y="1153"/>
                  </a:cubicBezTo>
                  <a:cubicBezTo>
                    <a:pt x="256" y="1152"/>
                    <a:pt x="256" y="1152"/>
                    <a:pt x="256" y="1152"/>
                  </a:cubicBezTo>
                  <a:cubicBezTo>
                    <a:pt x="256" y="1152"/>
                    <a:pt x="256" y="1152"/>
                    <a:pt x="256" y="1152"/>
                  </a:cubicBezTo>
                  <a:cubicBezTo>
                    <a:pt x="255" y="1151"/>
                    <a:pt x="254" y="1148"/>
                    <a:pt x="254" y="1147"/>
                  </a:cubicBezTo>
                  <a:cubicBezTo>
                    <a:pt x="254" y="1145"/>
                    <a:pt x="254" y="1145"/>
                    <a:pt x="254" y="1145"/>
                  </a:cubicBezTo>
                  <a:cubicBezTo>
                    <a:pt x="253" y="1142"/>
                    <a:pt x="252" y="1140"/>
                    <a:pt x="252" y="1137"/>
                  </a:cubicBezTo>
                  <a:cubicBezTo>
                    <a:pt x="252" y="1137"/>
                    <a:pt x="252" y="1137"/>
                    <a:pt x="252" y="1137"/>
                  </a:cubicBezTo>
                  <a:cubicBezTo>
                    <a:pt x="251" y="1137"/>
                    <a:pt x="251" y="1137"/>
                    <a:pt x="251" y="1137"/>
                  </a:cubicBezTo>
                  <a:cubicBezTo>
                    <a:pt x="251" y="1136"/>
                    <a:pt x="251" y="1134"/>
                    <a:pt x="251" y="1133"/>
                  </a:cubicBezTo>
                  <a:cubicBezTo>
                    <a:pt x="251" y="1133"/>
                    <a:pt x="251" y="1133"/>
                    <a:pt x="251" y="1133"/>
                  </a:cubicBezTo>
                  <a:cubicBezTo>
                    <a:pt x="252" y="1133"/>
                    <a:pt x="252" y="1133"/>
                    <a:pt x="252" y="1133"/>
                  </a:cubicBezTo>
                  <a:cubicBezTo>
                    <a:pt x="252" y="1131"/>
                    <a:pt x="252" y="1131"/>
                    <a:pt x="252" y="1131"/>
                  </a:cubicBezTo>
                  <a:cubicBezTo>
                    <a:pt x="252" y="1131"/>
                    <a:pt x="252" y="1131"/>
                    <a:pt x="252" y="1130"/>
                  </a:cubicBezTo>
                  <a:cubicBezTo>
                    <a:pt x="252" y="1129"/>
                    <a:pt x="252" y="1128"/>
                    <a:pt x="252" y="1127"/>
                  </a:cubicBezTo>
                  <a:cubicBezTo>
                    <a:pt x="251" y="1127"/>
                    <a:pt x="251" y="1127"/>
                    <a:pt x="251" y="1127"/>
                  </a:cubicBezTo>
                  <a:cubicBezTo>
                    <a:pt x="251" y="1127"/>
                    <a:pt x="251" y="1127"/>
                    <a:pt x="251" y="1127"/>
                  </a:cubicBezTo>
                  <a:cubicBezTo>
                    <a:pt x="251" y="1126"/>
                    <a:pt x="251" y="1125"/>
                    <a:pt x="251" y="1124"/>
                  </a:cubicBezTo>
                  <a:cubicBezTo>
                    <a:pt x="250" y="1123"/>
                    <a:pt x="250" y="1121"/>
                    <a:pt x="250" y="1120"/>
                  </a:cubicBezTo>
                  <a:cubicBezTo>
                    <a:pt x="250" y="1118"/>
                    <a:pt x="250" y="1114"/>
                    <a:pt x="249" y="1112"/>
                  </a:cubicBezTo>
                  <a:cubicBezTo>
                    <a:pt x="249" y="1109"/>
                    <a:pt x="249" y="1106"/>
                    <a:pt x="249" y="1105"/>
                  </a:cubicBezTo>
                  <a:cubicBezTo>
                    <a:pt x="249" y="1105"/>
                    <a:pt x="249" y="1105"/>
                    <a:pt x="249" y="1105"/>
                  </a:cubicBezTo>
                  <a:cubicBezTo>
                    <a:pt x="249" y="1105"/>
                    <a:pt x="249" y="1105"/>
                    <a:pt x="249" y="1105"/>
                  </a:cubicBezTo>
                  <a:cubicBezTo>
                    <a:pt x="249" y="1103"/>
                    <a:pt x="249" y="1101"/>
                    <a:pt x="248" y="1098"/>
                  </a:cubicBezTo>
                  <a:cubicBezTo>
                    <a:pt x="248" y="1096"/>
                    <a:pt x="248" y="1095"/>
                    <a:pt x="248" y="1093"/>
                  </a:cubicBezTo>
                  <a:cubicBezTo>
                    <a:pt x="248" y="1092"/>
                    <a:pt x="248" y="1091"/>
                    <a:pt x="248" y="1090"/>
                  </a:cubicBezTo>
                  <a:cubicBezTo>
                    <a:pt x="248" y="1090"/>
                    <a:pt x="248" y="1090"/>
                    <a:pt x="248" y="1090"/>
                  </a:cubicBezTo>
                  <a:cubicBezTo>
                    <a:pt x="248" y="1090"/>
                    <a:pt x="248" y="1090"/>
                    <a:pt x="248" y="1090"/>
                  </a:cubicBezTo>
                  <a:cubicBezTo>
                    <a:pt x="248" y="1089"/>
                    <a:pt x="247" y="1087"/>
                    <a:pt x="247" y="1086"/>
                  </a:cubicBezTo>
                  <a:cubicBezTo>
                    <a:pt x="246" y="1085"/>
                    <a:pt x="245" y="1084"/>
                    <a:pt x="245" y="1083"/>
                  </a:cubicBezTo>
                  <a:cubicBezTo>
                    <a:pt x="245" y="1083"/>
                    <a:pt x="245" y="1082"/>
                    <a:pt x="245" y="1081"/>
                  </a:cubicBezTo>
                  <a:cubicBezTo>
                    <a:pt x="245" y="1081"/>
                    <a:pt x="245" y="1080"/>
                    <a:pt x="245" y="1079"/>
                  </a:cubicBezTo>
                  <a:cubicBezTo>
                    <a:pt x="245" y="1079"/>
                    <a:pt x="245" y="1079"/>
                    <a:pt x="245" y="1079"/>
                  </a:cubicBezTo>
                  <a:cubicBezTo>
                    <a:pt x="245" y="1078"/>
                    <a:pt x="245" y="1076"/>
                    <a:pt x="245" y="1075"/>
                  </a:cubicBezTo>
                  <a:cubicBezTo>
                    <a:pt x="246" y="1075"/>
                    <a:pt x="246" y="1075"/>
                    <a:pt x="246" y="1075"/>
                  </a:cubicBezTo>
                  <a:cubicBezTo>
                    <a:pt x="245" y="1074"/>
                    <a:pt x="245" y="1074"/>
                    <a:pt x="245" y="1074"/>
                  </a:cubicBezTo>
                  <a:cubicBezTo>
                    <a:pt x="245" y="1074"/>
                    <a:pt x="245" y="1073"/>
                    <a:pt x="245" y="1073"/>
                  </a:cubicBezTo>
                  <a:cubicBezTo>
                    <a:pt x="243" y="1072"/>
                    <a:pt x="243" y="1072"/>
                    <a:pt x="243" y="1072"/>
                  </a:cubicBezTo>
                  <a:cubicBezTo>
                    <a:pt x="243" y="1068"/>
                    <a:pt x="243" y="1068"/>
                    <a:pt x="243" y="1068"/>
                  </a:cubicBezTo>
                  <a:cubicBezTo>
                    <a:pt x="243" y="1067"/>
                    <a:pt x="243" y="1065"/>
                    <a:pt x="242" y="1063"/>
                  </a:cubicBezTo>
                  <a:cubicBezTo>
                    <a:pt x="242" y="1061"/>
                    <a:pt x="241" y="1059"/>
                    <a:pt x="240" y="1057"/>
                  </a:cubicBezTo>
                  <a:cubicBezTo>
                    <a:pt x="239" y="1056"/>
                    <a:pt x="238" y="1054"/>
                    <a:pt x="238" y="1053"/>
                  </a:cubicBezTo>
                  <a:cubicBezTo>
                    <a:pt x="238" y="1050"/>
                    <a:pt x="238" y="1050"/>
                    <a:pt x="238" y="1050"/>
                  </a:cubicBezTo>
                  <a:cubicBezTo>
                    <a:pt x="238" y="1049"/>
                    <a:pt x="238" y="1049"/>
                    <a:pt x="238" y="1048"/>
                  </a:cubicBezTo>
                  <a:cubicBezTo>
                    <a:pt x="238" y="1048"/>
                    <a:pt x="237" y="1047"/>
                    <a:pt x="237" y="1046"/>
                  </a:cubicBezTo>
                  <a:cubicBezTo>
                    <a:pt x="237" y="1046"/>
                    <a:pt x="237" y="1046"/>
                    <a:pt x="237" y="1046"/>
                  </a:cubicBezTo>
                  <a:cubicBezTo>
                    <a:pt x="237" y="1045"/>
                    <a:pt x="237" y="1045"/>
                    <a:pt x="237" y="1045"/>
                  </a:cubicBezTo>
                  <a:cubicBezTo>
                    <a:pt x="236" y="1044"/>
                    <a:pt x="236" y="1041"/>
                    <a:pt x="236" y="1040"/>
                  </a:cubicBezTo>
                  <a:cubicBezTo>
                    <a:pt x="236" y="1039"/>
                    <a:pt x="236" y="1039"/>
                    <a:pt x="237" y="1038"/>
                  </a:cubicBezTo>
                  <a:cubicBezTo>
                    <a:pt x="237" y="1038"/>
                    <a:pt x="237" y="1038"/>
                    <a:pt x="237" y="1038"/>
                  </a:cubicBezTo>
                  <a:cubicBezTo>
                    <a:pt x="237" y="1038"/>
                    <a:pt x="238" y="1039"/>
                    <a:pt x="238" y="1039"/>
                  </a:cubicBezTo>
                  <a:cubicBezTo>
                    <a:pt x="238" y="1039"/>
                    <a:pt x="238" y="1039"/>
                    <a:pt x="238" y="1039"/>
                  </a:cubicBezTo>
                  <a:cubicBezTo>
                    <a:pt x="239" y="1039"/>
                    <a:pt x="239" y="1039"/>
                    <a:pt x="239" y="1039"/>
                  </a:cubicBezTo>
                  <a:cubicBezTo>
                    <a:pt x="239" y="1039"/>
                    <a:pt x="240" y="1039"/>
                    <a:pt x="240" y="1039"/>
                  </a:cubicBezTo>
                  <a:cubicBezTo>
                    <a:pt x="241" y="1039"/>
                    <a:pt x="241" y="1039"/>
                    <a:pt x="242" y="1039"/>
                  </a:cubicBezTo>
                  <a:cubicBezTo>
                    <a:pt x="242" y="1038"/>
                    <a:pt x="242" y="1038"/>
                    <a:pt x="242" y="1037"/>
                  </a:cubicBezTo>
                  <a:cubicBezTo>
                    <a:pt x="242" y="1036"/>
                    <a:pt x="242" y="1036"/>
                    <a:pt x="242" y="1035"/>
                  </a:cubicBezTo>
                  <a:cubicBezTo>
                    <a:pt x="241" y="1035"/>
                    <a:pt x="239" y="1034"/>
                    <a:pt x="239" y="1034"/>
                  </a:cubicBezTo>
                  <a:cubicBezTo>
                    <a:pt x="238" y="1034"/>
                    <a:pt x="237" y="1033"/>
                    <a:pt x="236" y="1032"/>
                  </a:cubicBezTo>
                  <a:cubicBezTo>
                    <a:pt x="236" y="1032"/>
                    <a:pt x="236" y="1032"/>
                    <a:pt x="236" y="1032"/>
                  </a:cubicBezTo>
                  <a:cubicBezTo>
                    <a:pt x="236" y="1032"/>
                    <a:pt x="235" y="1032"/>
                    <a:pt x="235" y="1031"/>
                  </a:cubicBezTo>
                  <a:cubicBezTo>
                    <a:pt x="234" y="1031"/>
                    <a:pt x="234" y="1030"/>
                    <a:pt x="234" y="1030"/>
                  </a:cubicBezTo>
                  <a:cubicBezTo>
                    <a:pt x="233" y="1030"/>
                    <a:pt x="233" y="1030"/>
                    <a:pt x="233" y="1030"/>
                  </a:cubicBezTo>
                  <a:cubicBezTo>
                    <a:pt x="233" y="1030"/>
                    <a:pt x="233" y="1030"/>
                    <a:pt x="233" y="1030"/>
                  </a:cubicBezTo>
                  <a:cubicBezTo>
                    <a:pt x="233" y="1029"/>
                    <a:pt x="233" y="1027"/>
                    <a:pt x="233" y="1026"/>
                  </a:cubicBezTo>
                  <a:cubicBezTo>
                    <a:pt x="233" y="1025"/>
                    <a:pt x="234" y="1024"/>
                    <a:pt x="235" y="1024"/>
                  </a:cubicBezTo>
                  <a:cubicBezTo>
                    <a:pt x="237" y="1023"/>
                    <a:pt x="237" y="1023"/>
                    <a:pt x="237" y="1023"/>
                  </a:cubicBezTo>
                  <a:cubicBezTo>
                    <a:pt x="236" y="1021"/>
                    <a:pt x="236" y="1021"/>
                    <a:pt x="236" y="1021"/>
                  </a:cubicBezTo>
                  <a:cubicBezTo>
                    <a:pt x="235" y="1020"/>
                    <a:pt x="235" y="1020"/>
                    <a:pt x="234" y="1019"/>
                  </a:cubicBezTo>
                  <a:cubicBezTo>
                    <a:pt x="233" y="1019"/>
                    <a:pt x="232" y="1017"/>
                    <a:pt x="232" y="1015"/>
                  </a:cubicBezTo>
                  <a:cubicBezTo>
                    <a:pt x="232" y="1014"/>
                    <a:pt x="232" y="1013"/>
                    <a:pt x="232" y="1011"/>
                  </a:cubicBezTo>
                  <a:cubicBezTo>
                    <a:pt x="233" y="1011"/>
                    <a:pt x="233" y="1010"/>
                    <a:pt x="233" y="1009"/>
                  </a:cubicBezTo>
                  <a:cubicBezTo>
                    <a:pt x="233" y="1009"/>
                    <a:pt x="234" y="1008"/>
                    <a:pt x="234" y="1008"/>
                  </a:cubicBezTo>
                  <a:cubicBezTo>
                    <a:pt x="234" y="1008"/>
                    <a:pt x="234" y="1008"/>
                    <a:pt x="234" y="1008"/>
                  </a:cubicBezTo>
                  <a:cubicBezTo>
                    <a:pt x="234" y="1007"/>
                    <a:pt x="234" y="1007"/>
                    <a:pt x="234" y="1007"/>
                  </a:cubicBezTo>
                  <a:cubicBezTo>
                    <a:pt x="234" y="1007"/>
                    <a:pt x="235" y="1007"/>
                    <a:pt x="236" y="1007"/>
                  </a:cubicBezTo>
                  <a:cubicBezTo>
                    <a:pt x="236" y="1007"/>
                    <a:pt x="237" y="1007"/>
                    <a:pt x="237" y="1008"/>
                  </a:cubicBezTo>
                  <a:cubicBezTo>
                    <a:pt x="240" y="1010"/>
                    <a:pt x="240" y="1010"/>
                    <a:pt x="240" y="1010"/>
                  </a:cubicBezTo>
                  <a:cubicBezTo>
                    <a:pt x="239" y="1004"/>
                    <a:pt x="239" y="1004"/>
                    <a:pt x="239" y="1004"/>
                  </a:cubicBezTo>
                  <a:cubicBezTo>
                    <a:pt x="238" y="1003"/>
                    <a:pt x="238" y="1003"/>
                    <a:pt x="238" y="1003"/>
                  </a:cubicBezTo>
                  <a:cubicBezTo>
                    <a:pt x="237" y="1002"/>
                    <a:pt x="237" y="1001"/>
                    <a:pt x="237" y="1001"/>
                  </a:cubicBezTo>
                  <a:cubicBezTo>
                    <a:pt x="237" y="1001"/>
                    <a:pt x="237" y="1001"/>
                    <a:pt x="237" y="1001"/>
                  </a:cubicBezTo>
                  <a:cubicBezTo>
                    <a:pt x="238" y="1000"/>
                    <a:pt x="239" y="999"/>
                    <a:pt x="239" y="999"/>
                  </a:cubicBezTo>
                  <a:cubicBezTo>
                    <a:pt x="241" y="999"/>
                    <a:pt x="242" y="997"/>
                    <a:pt x="242" y="997"/>
                  </a:cubicBezTo>
                  <a:cubicBezTo>
                    <a:pt x="242" y="994"/>
                    <a:pt x="242" y="994"/>
                    <a:pt x="242" y="994"/>
                  </a:cubicBezTo>
                  <a:cubicBezTo>
                    <a:pt x="241" y="995"/>
                    <a:pt x="241" y="995"/>
                    <a:pt x="241" y="995"/>
                  </a:cubicBezTo>
                  <a:cubicBezTo>
                    <a:pt x="240" y="995"/>
                    <a:pt x="239" y="995"/>
                    <a:pt x="239" y="995"/>
                  </a:cubicBezTo>
                  <a:cubicBezTo>
                    <a:pt x="237" y="995"/>
                    <a:pt x="234" y="996"/>
                    <a:pt x="233" y="997"/>
                  </a:cubicBezTo>
                  <a:cubicBezTo>
                    <a:pt x="232" y="997"/>
                    <a:pt x="231" y="998"/>
                    <a:pt x="230" y="998"/>
                  </a:cubicBezTo>
                  <a:cubicBezTo>
                    <a:pt x="230" y="998"/>
                    <a:pt x="230" y="997"/>
                    <a:pt x="230" y="997"/>
                  </a:cubicBezTo>
                  <a:cubicBezTo>
                    <a:pt x="230" y="993"/>
                    <a:pt x="230" y="993"/>
                    <a:pt x="230" y="993"/>
                  </a:cubicBezTo>
                  <a:cubicBezTo>
                    <a:pt x="230" y="992"/>
                    <a:pt x="230" y="990"/>
                    <a:pt x="230" y="989"/>
                  </a:cubicBezTo>
                  <a:cubicBezTo>
                    <a:pt x="230" y="982"/>
                    <a:pt x="230" y="982"/>
                    <a:pt x="230" y="982"/>
                  </a:cubicBezTo>
                  <a:cubicBezTo>
                    <a:pt x="230" y="980"/>
                    <a:pt x="231" y="979"/>
                    <a:pt x="232" y="979"/>
                  </a:cubicBezTo>
                  <a:cubicBezTo>
                    <a:pt x="240" y="979"/>
                    <a:pt x="240" y="979"/>
                    <a:pt x="240" y="979"/>
                  </a:cubicBezTo>
                  <a:cubicBezTo>
                    <a:pt x="237" y="977"/>
                    <a:pt x="237" y="977"/>
                    <a:pt x="237" y="977"/>
                  </a:cubicBezTo>
                  <a:cubicBezTo>
                    <a:pt x="236" y="976"/>
                    <a:pt x="236" y="976"/>
                    <a:pt x="236" y="976"/>
                  </a:cubicBezTo>
                  <a:cubicBezTo>
                    <a:pt x="235" y="976"/>
                    <a:pt x="234" y="976"/>
                    <a:pt x="234" y="976"/>
                  </a:cubicBezTo>
                  <a:cubicBezTo>
                    <a:pt x="233" y="976"/>
                    <a:pt x="232" y="976"/>
                    <a:pt x="232" y="976"/>
                  </a:cubicBezTo>
                  <a:cubicBezTo>
                    <a:pt x="232" y="976"/>
                    <a:pt x="232" y="976"/>
                    <a:pt x="232" y="976"/>
                  </a:cubicBezTo>
                  <a:cubicBezTo>
                    <a:pt x="229" y="973"/>
                    <a:pt x="229" y="973"/>
                    <a:pt x="229" y="973"/>
                  </a:cubicBezTo>
                  <a:cubicBezTo>
                    <a:pt x="229" y="970"/>
                    <a:pt x="229" y="970"/>
                    <a:pt x="229" y="970"/>
                  </a:cubicBezTo>
                  <a:cubicBezTo>
                    <a:pt x="229" y="969"/>
                    <a:pt x="230" y="968"/>
                    <a:pt x="231" y="968"/>
                  </a:cubicBezTo>
                  <a:cubicBezTo>
                    <a:pt x="234" y="966"/>
                    <a:pt x="234" y="966"/>
                    <a:pt x="234" y="966"/>
                  </a:cubicBezTo>
                  <a:cubicBezTo>
                    <a:pt x="230" y="966"/>
                    <a:pt x="230" y="966"/>
                    <a:pt x="230" y="966"/>
                  </a:cubicBezTo>
                  <a:cubicBezTo>
                    <a:pt x="230" y="966"/>
                    <a:pt x="230" y="966"/>
                    <a:pt x="230" y="966"/>
                  </a:cubicBezTo>
                  <a:cubicBezTo>
                    <a:pt x="230" y="966"/>
                    <a:pt x="230" y="966"/>
                    <a:pt x="230" y="966"/>
                  </a:cubicBezTo>
                  <a:cubicBezTo>
                    <a:pt x="230" y="966"/>
                    <a:pt x="229" y="965"/>
                    <a:pt x="229" y="963"/>
                  </a:cubicBezTo>
                  <a:cubicBezTo>
                    <a:pt x="229" y="962"/>
                    <a:pt x="229" y="960"/>
                    <a:pt x="228" y="960"/>
                  </a:cubicBezTo>
                  <a:cubicBezTo>
                    <a:pt x="228" y="959"/>
                    <a:pt x="228" y="958"/>
                    <a:pt x="228" y="957"/>
                  </a:cubicBezTo>
                  <a:cubicBezTo>
                    <a:pt x="228" y="957"/>
                    <a:pt x="228" y="957"/>
                    <a:pt x="228" y="956"/>
                  </a:cubicBezTo>
                  <a:cubicBezTo>
                    <a:pt x="229" y="955"/>
                    <a:pt x="229" y="955"/>
                    <a:pt x="229" y="955"/>
                  </a:cubicBezTo>
                  <a:cubicBezTo>
                    <a:pt x="226" y="953"/>
                    <a:pt x="226" y="953"/>
                    <a:pt x="226" y="953"/>
                  </a:cubicBezTo>
                  <a:cubicBezTo>
                    <a:pt x="226" y="946"/>
                    <a:pt x="226" y="946"/>
                    <a:pt x="226" y="946"/>
                  </a:cubicBezTo>
                  <a:cubicBezTo>
                    <a:pt x="226" y="946"/>
                    <a:pt x="227" y="945"/>
                    <a:pt x="227" y="945"/>
                  </a:cubicBezTo>
                  <a:cubicBezTo>
                    <a:pt x="227" y="944"/>
                    <a:pt x="227" y="943"/>
                    <a:pt x="227" y="943"/>
                  </a:cubicBezTo>
                  <a:cubicBezTo>
                    <a:pt x="227" y="943"/>
                    <a:pt x="227" y="943"/>
                    <a:pt x="227" y="943"/>
                  </a:cubicBezTo>
                  <a:cubicBezTo>
                    <a:pt x="228" y="942"/>
                    <a:pt x="229" y="941"/>
                    <a:pt x="230" y="940"/>
                  </a:cubicBezTo>
                  <a:cubicBezTo>
                    <a:pt x="230" y="939"/>
                    <a:pt x="230" y="939"/>
                    <a:pt x="230" y="939"/>
                  </a:cubicBezTo>
                  <a:cubicBezTo>
                    <a:pt x="230" y="939"/>
                    <a:pt x="230" y="939"/>
                    <a:pt x="230" y="939"/>
                  </a:cubicBezTo>
                  <a:cubicBezTo>
                    <a:pt x="230" y="938"/>
                    <a:pt x="230" y="937"/>
                    <a:pt x="231" y="935"/>
                  </a:cubicBezTo>
                  <a:cubicBezTo>
                    <a:pt x="231" y="935"/>
                    <a:pt x="231" y="935"/>
                    <a:pt x="231" y="935"/>
                  </a:cubicBezTo>
                  <a:cubicBezTo>
                    <a:pt x="231" y="929"/>
                    <a:pt x="231" y="929"/>
                    <a:pt x="231" y="929"/>
                  </a:cubicBezTo>
                  <a:cubicBezTo>
                    <a:pt x="231" y="928"/>
                    <a:pt x="231" y="925"/>
                    <a:pt x="232" y="923"/>
                  </a:cubicBezTo>
                  <a:cubicBezTo>
                    <a:pt x="232" y="923"/>
                    <a:pt x="232" y="923"/>
                    <a:pt x="232" y="923"/>
                  </a:cubicBezTo>
                  <a:cubicBezTo>
                    <a:pt x="238" y="915"/>
                    <a:pt x="238" y="915"/>
                    <a:pt x="238" y="915"/>
                  </a:cubicBezTo>
                  <a:cubicBezTo>
                    <a:pt x="238" y="915"/>
                    <a:pt x="238" y="915"/>
                    <a:pt x="238" y="915"/>
                  </a:cubicBezTo>
                  <a:cubicBezTo>
                    <a:pt x="238" y="914"/>
                    <a:pt x="239" y="913"/>
                    <a:pt x="239" y="913"/>
                  </a:cubicBezTo>
                  <a:cubicBezTo>
                    <a:pt x="239" y="913"/>
                    <a:pt x="239" y="913"/>
                    <a:pt x="239" y="913"/>
                  </a:cubicBezTo>
                  <a:cubicBezTo>
                    <a:pt x="239" y="913"/>
                    <a:pt x="239" y="913"/>
                    <a:pt x="239" y="913"/>
                  </a:cubicBezTo>
                  <a:cubicBezTo>
                    <a:pt x="240" y="911"/>
                    <a:pt x="240" y="910"/>
                    <a:pt x="240" y="909"/>
                  </a:cubicBezTo>
                  <a:cubicBezTo>
                    <a:pt x="240" y="908"/>
                    <a:pt x="240" y="907"/>
                    <a:pt x="241" y="906"/>
                  </a:cubicBezTo>
                  <a:cubicBezTo>
                    <a:pt x="241" y="905"/>
                    <a:pt x="241" y="904"/>
                    <a:pt x="241" y="903"/>
                  </a:cubicBezTo>
                  <a:cubicBezTo>
                    <a:pt x="242" y="903"/>
                    <a:pt x="242" y="903"/>
                    <a:pt x="242" y="903"/>
                  </a:cubicBezTo>
                  <a:cubicBezTo>
                    <a:pt x="242" y="903"/>
                    <a:pt x="242" y="903"/>
                    <a:pt x="242" y="903"/>
                  </a:cubicBezTo>
                  <a:cubicBezTo>
                    <a:pt x="242" y="902"/>
                    <a:pt x="242" y="900"/>
                    <a:pt x="242" y="899"/>
                  </a:cubicBezTo>
                  <a:cubicBezTo>
                    <a:pt x="242" y="898"/>
                    <a:pt x="242" y="898"/>
                    <a:pt x="242" y="898"/>
                  </a:cubicBezTo>
                  <a:cubicBezTo>
                    <a:pt x="242" y="896"/>
                    <a:pt x="241" y="895"/>
                    <a:pt x="241" y="895"/>
                  </a:cubicBezTo>
                  <a:cubicBezTo>
                    <a:pt x="241" y="895"/>
                    <a:pt x="241" y="895"/>
                    <a:pt x="241" y="895"/>
                  </a:cubicBezTo>
                  <a:cubicBezTo>
                    <a:pt x="241" y="895"/>
                    <a:pt x="241" y="895"/>
                    <a:pt x="241" y="895"/>
                  </a:cubicBezTo>
                  <a:cubicBezTo>
                    <a:pt x="240" y="894"/>
                    <a:pt x="240" y="893"/>
                    <a:pt x="240" y="892"/>
                  </a:cubicBezTo>
                  <a:cubicBezTo>
                    <a:pt x="240" y="888"/>
                    <a:pt x="239" y="887"/>
                    <a:pt x="239" y="887"/>
                  </a:cubicBezTo>
                  <a:cubicBezTo>
                    <a:pt x="238" y="886"/>
                    <a:pt x="237" y="885"/>
                    <a:pt x="237" y="884"/>
                  </a:cubicBezTo>
                  <a:cubicBezTo>
                    <a:pt x="237" y="884"/>
                    <a:pt x="237" y="884"/>
                    <a:pt x="238" y="884"/>
                  </a:cubicBezTo>
                  <a:cubicBezTo>
                    <a:pt x="238" y="883"/>
                    <a:pt x="238" y="883"/>
                    <a:pt x="238" y="883"/>
                  </a:cubicBezTo>
                  <a:cubicBezTo>
                    <a:pt x="238" y="881"/>
                    <a:pt x="238" y="881"/>
                    <a:pt x="238" y="881"/>
                  </a:cubicBezTo>
                  <a:cubicBezTo>
                    <a:pt x="235" y="881"/>
                    <a:pt x="235" y="881"/>
                    <a:pt x="235" y="881"/>
                  </a:cubicBezTo>
                  <a:cubicBezTo>
                    <a:pt x="235" y="881"/>
                    <a:pt x="235" y="881"/>
                    <a:pt x="235" y="881"/>
                  </a:cubicBezTo>
                  <a:cubicBezTo>
                    <a:pt x="234" y="881"/>
                    <a:pt x="233" y="882"/>
                    <a:pt x="232" y="882"/>
                  </a:cubicBezTo>
                  <a:cubicBezTo>
                    <a:pt x="232" y="882"/>
                    <a:pt x="231" y="881"/>
                    <a:pt x="231" y="881"/>
                  </a:cubicBezTo>
                  <a:cubicBezTo>
                    <a:pt x="231" y="881"/>
                    <a:pt x="231" y="881"/>
                    <a:pt x="231" y="881"/>
                  </a:cubicBezTo>
                  <a:cubicBezTo>
                    <a:pt x="230" y="881"/>
                    <a:pt x="230" y="881"/>
                    <a:pt x="230" y="881"/>
                  </a:cubicBezTo>
                  <a:cubicBezTo>
                    <a:pt x="230" y="881"/>
                    <a:pt x="229" y="880"/>
                    <a:pt x="229" y="879"/>
                  </a:cubicBezTo>
                  <a:cubicBezTo>
                    <a:pt x="231" y="877"/>
                    <a:pt x="231" y="877"/>
                    <a:pt x="231" y="877"/>
                  </a:cubicBezTo>
                  <a:cubicBezTo>
                    <a:pt x="232" y="876"/>
                    <a:pt x="232" y="876"/>
                    <a:pt x="232" y="876"/>
                  </a:cubicBezTo>
                  <a:cubicBezTo>
                    <a:pt x="232" y="875"/>
                    <a:pt x="232" y="875"/>
                    <a:pt x="231" y="874"/>
                  </a:cubicBezTo>
                  <a:cubicBezTo>
                    <a:pt x="231" y="874"/>
                    <a:pt x="231" y="874"/>
                    <a:pt x="231" y="874"/>
                  </a:cubicBezTo>
                  <a:cubicBezTo>
                    <a:pt x="231" y="873"/>
                    <a:pt x="231" y="873"/>
                    <a:pt x="229" y="873"/>
                  </a:cubicBezTo>
                  <a:cubicBezTo>
                    <a:pt x="229" y="873"/>
                    <a:pt x="229" y="873"/>
                    <a:pt x="229" y="873"/>
                  </a:cubicBezTo>
                  <a:cubicBezTo>
                    <a:pt x="229" y="873"/>
                    <a:pt x="229" y="873"/>
                    <a:pt x="229" y="873"/>
                  </a:cubicBezTo>
                  <a:cubicBezTo>
                    <a:pt x="228" y="872"/>
                    <a:pt x="227" y="871"/>
                    <a:pt x="227" y="870"/>
                  </a:cubicBezTo>
                  <a:cubicBezTo>
                    <a:pt x="227" y="870"/>
                    <a:pt x="227" y="870"/>
                    <a:pt x="227" y="870"/>
                  </a:cubicBezTo>
                  <a:cubicBezTo>
                    <a:pt x="227" y="870"/>
                    <a:pt x="227" y="870"/>
                    <a:pt x="227" y="870"/>
                  </a:cubicBezTo>
                  <a:cubicBezTo>
                    <a:pt x="226" y="870"/>
                    <a:pt x="227" y="869"/>
                    <a:pt x="227" y="868"/>
                  </a:cubicBezTo>
                  <a:cubicBezTo>
                    <a:pt x="227" y="868"/>
                    <a:pt x="227" y="868"/>
                    <a:pt x="227" y="868"/>
                  </a:cubicBezTo>
                  <a:cubicBezTo>
                    <a:pt x="227" y="868"/>
                    <a:pt x="227" y="868"/>
                    <a:pt x="227" y="868"/>
                  </a:cubicBezTo>
                  <a:cubicBezTo>
                    <a:pt x="227" y="867"/>
                    <a:pt x="227" y="867"/>
                    <a:pt x="228" y="867"/>
                  </a:cubicBezTo>
                  <a:cubicBezTo>
                    <a:pt x="228" y="866"/>
                    <a:pt x="228" y="866"/>
                    <a:pt x="228" y="866"/>
                  </a:cubicBezTo>
                  <a:cubicBezTo>
                    <a:pt x="228" y="865"/>
                    <a:pt x="228" y="865"/>
                    <a:pt x="228" y="865"/>
                  </a:cubicBezTo>
                  <a:cubicBezTo>
                    <a:pt x="228" y="864"/>
                    <a:pt x="228" y="863"/>
                    <a:pt x="229" y="862"/>
                  </a:cubicBezTo>
                  <a:cubicBezTo>
                    <a:pt x="231" y="861"/>
                    <a:pt x="231" y="861"/>
                    <a:pt x="231" y="861"/>
                  </a:cubicBezTo>
                  <a:cubicBezTo>
                    <a:pt x="229" y="860"/>
                    <a:pt x="229" y="860"/>
                    <a:pt x="229" y="860"/>
                  </a:cubicBezTo>
                  <a:cubicBezTo>
                    <a:pt x="229" y="860"/>
                    <a:pt x="229" y="860"/>
                    <a:pt x="229" y="860"/>
                  </a:cubicBezTo>
                  <a:cubicBezTo>
                    <a:pt x="229" y="859"/>
                    <a:pt x="229" y="858"/>
                    <a:pt x="231" y="857"/>
                  </a:cubicBezTo>
                  <a:cubicBezTo>
                    <a:pt x="232" y="857"/>
                    <a:pt x="232" y="857"/>
                    <a:pt x="232" y="857"/>
                  </a:cubicBezTo>
                  <a:cubicBezTo>
                    <a:pt x="232" y="857"/>
                    <a:pt x="232" y="857"/>
                    <a:pt x="232" y="857"/>
                  </a:cubicBezTo>
                  <a:cubicBezTo>
                    <a:pt x="232" y="857"/>
                    <a:pt x="233" y="856"/>
                    <a:pt x="233" y="856"/>
                  </a:cubicBezTo>
                  <a:cubicBezTo>
                    <a:pt x="234" y="856"/>
                    <a:pt x="236" y="855"/>
                    <a:pt x="237" y="854"/>
                  </a:cubicBezTo>
                  <a:cubicBezTo>
                    <a:pt x="238" y="853"/>
                    <a:pt x="240" y="852"/>
                    <a:pt x="242" y="852"/>
                  </a:cubicBezTo>
                  <a:cubicBezTo>
                    <a:pt x="242" y="852"/>
                    <a:pt x="242" y="852"/>
                    <a:pt x="242" y="852"/>
                  </a:cubicBezTo>
                  <a:cubicBezTo>
                    <a:pt x="242" y="852"/>
                    <a:pt x="242" y="852"/>
                    <a:pt x="242" y="852"/>
                  </a:cubicBezTo>
                  <a:cubicBezTo>
                    <a:pt x="243" y="852"/>
                    <a:pt x="243" y="851"/>
                    <a:pt x="244" y="851"/>
                  </a:cubicBezTo>
                  <a:cubicBezTo>
                    <a:pt x="244" y="849"/>
                    <a:pt x="244" y="849"/>
                    <a:pt x="244" y="849"/>
                  </a:cubicBezTo>
                  <a:cubicBezTo>
                    <a:pt x="243" y="849"/>
                    <a:pt x="229" y="849"/>
                    <a:pt x="227" y="849"/>
                  </a:cubicBezTo>
                  <a:cubicBezTo>
                    <a:pt x="226" y="849"/>
                    <a:pt x="225" y="848"/>
                    <a:pt x="225" y="848"/>
                  </a:cubicBezTo>
                  <a:cubicBezTo>
                    <a:pt x="225" y="848"/>
                    <a:pt x="225" y="847"/>
                    <a:pt x="226" y="847"/>
                  </a:cubicBezTo>
                  <a:cubicBezTo>
                    <a:pt x="226" y="846"/>
                    <a:pt x="226" y="846"/>
                    <a:pt x="226" y="846"/>
                  </a:cubicBezTo>
                  <a:cubicBezTo>
                    <a:pt x="226" y="846"/>
                    <a:pt x="226" y="846"/>
                    <a:pt x="226" y="846"/>
                  </a:cubicBezTo>
                  <a:cubicBezTo>
                    <a:pt x="227" y="845"/>
                    <a:pt x="227" y="843"/>
                    <a:pt x="227" y="842"/>
                  </a:cubicBezTo>
                  <a:cubicBezTo>
                    <a:pt x="227" y="841"/>
                    <a:pt x="227" y="839"/>
                    <a:pt x="228" y="838"/>
                  </a:cubicBezTo>
                  <a:cubicBezTo>
                    <a:pt x="228" y="838"/>
                    <a:pt x="228" y="838"/>
                    <a:pt x="228" y="838"/>
                  </a:cubicBezTo>
                  <a:cubicBezTo>
                    <a:pt x="228" y="838"/>
                    <a:pt x="228" y="838"/>
                    <a:pt x="228" y="838"/>
                  </a:cubicBezTo>
                  <a:cubicBezTo>
                    <a:pt x="229" y="837"/>
                    <a:pt x="229" y="837"/>
                    <a:pt x="230" y="836"/>
                  </a:cubicBezTo>
                  <a:cubicBezTo>
                    <a:pt x="232" y="834"/>
                    <a:pt x="232" y="834"/>
                    <a:pt x="232" y="834"/>
                  </a:cubicBezTo>
                  <a:cubicBezTo>
                    <a:pt x="226" y="834"/>
                    <a:pt x="226" y="834"/>
                    <a:pt x="226" y="834"/>
                  </a:cubicBezTo>
                  <a:cubicBezTo>
                    <a:pt x="225" y="834"/>
                    <a:pt x="225" y="834"/>
                    <a:pt x="225" y="833"/>
                  </a:cubicBezTo>
                  <a:cubicBezTo>
                    <a:pt x="224" y="833"/>
                    <a:pt x="224" y="832"/>
                    <a:pt x="225" y="832"/>
                  </a:cubicBezTo>
                  <a:cubicBezTo>
                    <a:pt x="225" y="831"/>
                    <a:pt x="225" y="831"/>
                    <a:pt x="225" y="831"/>
                  </a:cubicBezTo>
                  <a:cubicBezTo>
                    <a:pt x="225" y="831"/>
                    <a:pt x="225" y="831"/>
                    <a:pt x="225" y="831"/>
                  </a:cubicBezTo>
                  <a:cubicBezTo>
                    <a:pt x="225" y="830"/>
                    <a:pt x="225" y="830"/>
                    <a:pt x="225" y="829"/>
                  </a:cubicBezTo>
                  <a:cubicBezTo>
                    <a:pt x="225" y="828"/>
                    <a:pt x="226" y="827"/>
                    <a:pt x="226" y="826"/>
                  </a:cubicBezTo>
                  <a:cubicBezTo>
                    <a:pt x="226" y="824"/>
                    <a:pt x="226" y="823"/>
                    <a:pt x="227" y="822"/>
                  </a:cubicBezTo>
                  <a:cubicBezTo>
                    <a:pt x="229" y="821"/>
                    <a:pt x="231" y="821"/>
                    <a:pt x="232" y="821"/>
                  </a:cubicBezTo>
                  <a:cubicBezTo>
                    <a:pt x="232" y="821"/>
                    <a:pt x="232" y="821"/>
                    <a:pt x="232" y="821"/>
                  </a:cubicBezTo>
                  <a:cubicBezTo>
                    <a:pt x="232" y="822"/>
                    <a:pt x="233" y="822"/>
                    <a:pt x="235" y="822"/>
                  </a:cubicBezTo>
                  <a:cubicBezTo>
                    <a:pt x="235" y="822"/>
                    <a:pt x="235" y="822"/>
                    <a:pt x="235" y="822"/>
                  </a:cubicBezTo>
                  <a:cubicBezTo>
                    <a:pt x="236" y="822"/>
                    <a:pt x="238" y="822"/>
                    <a:pt x="240" y="821"/>
                  </a:cubicBezTo>
                  <a:cubicBezTo>
                    <a:pt x="240" y="821"/>
                    <a:pt x="241" y="821"/>
                    <a:pt x="242" y="820"/>
                  </a:cubicBezTo>
                  <a:cubicBezTo>
                    <a:pt x="242" y="820"/>
                    <a:pt x="243" y="820"/>
                    <a:pt x="243" y="820"/>
                  </a:cubicBezTo>
                  <a:cubicBezTo>
                    <a:pt x="244" y="820"/>
                    <a:pt x="245" y="820"/>
                    <a:pt x="245" y="820"/>
                  </a:cubicBezTo>
                  <a:cubicBezTo>
                    <a:pt x="246" y="819"/>
                    <a:pt x="246" y="819"/>
                    <a:pt x="246" y="819"/>
                  </a:cubicBezTo>
                  <a:cubicBezTo>
                    <a:pt x="246" y="817"/>
                    <a:pt x="246" y="817"/>
                    <a:pt x="246" y="817"/>
                  </a:cubicBezTo>
                  <a:cubicBezTo>
                    <a:pt x="245" y="817"/>
                    <a:pt x="245" y="817"/>
                    <a:pt x="245" y="817"/>
                  </a:cubicBezTo>
                  <a:cubicBezTo>
                    <a:pt x="240" y="817"/>
                    <a:pt x="240" y="817"/>
                    <a:pt x="240" y="817"/>
                  </a:cubicBezTo>
                  <a:cubicBezTo>
                    <a:pt x="239" y="817"/>
                    <a:pt x="238" y="817"/>
                    <a:pt x="237" y="817"/>
                  </a:cubicBezTo>
                  <a:cubicBezTo>
                    <a:pt x="236" y="817"/>
                    <a:pt x="236" y="817"/>
                    <a:pt x="235" y="817"/>
                  </a:cubicBezTo>
                  <a:cubicBezTo>
                    <a:pt x="235" y="817"/>
                    <a:pt x="235" y="817"/>
                    <a:pt x="235" y="817"/>
                  </a:cubicBezTo>
                  <a:cubicBezTo>
                    <a:pt x="235" y="817"/>
                    <a:pt x="235" y="817"/>
                    <a:pt x="235" y="817"/>
                  </a:cubicBezTo>
                  <a:cubicBezTo>
                    <a:pt x="235" y="816"/>
                    <a:pt x="234" y="816"/>
                    <a:pt x="232" y="816"/>
                  </a:cubicBezTo>
                  <a:cubicBezTo>
                    <a:pt x="231" y="816"/>
                    <a:pt x="231" y="816"/>
                    <a:pt x="231" y="816"/>
                  </a:cubicBezTo>
                  <a:cubicBezTo>
                    <a:pt x="230" y="816"/>
                    <a:pt x="230" y="816"/>
                    <a:pt x="229" y="816"/>
                  </a:cubicBezTo>
                  <a:cubicBezTo>
                    <a:pt x="228" y="817"/>
                    <a:pt x="227" y="817"/>
                    <a:pt x="226" y="817"/>
                  </a:cubicBezTo>
                  <a:cubicBezTo>
                    <a:pt x="225" y="817"/>
                    <a:pt x="225" y="817"/>
                    <a:pt x="225" y="817"/>
                  </a:cubicBezTo>
                  <a:cubicBezTo>
                    <a:pt x="225" y="817"/>
                    <a:pt x="225" y="817"/>
                    <a:pt x="225" y="817"/>
                  </a:cubicBezTo>
                  <a:cubicBezTo>
                    <a:pt x="224" y="817"/>
                    <a:pt x="223" y="818"/>
                    <a:pt x="222" y="818"/>
                  </a:cubicBezTo>
                  <a:cubicBezTo>
                    <a:pt x="222" y="818"/>
                    <a:pt x="221" y="817"/>
                    <a:pt x="221" y="817"/>
                  </a:cubicBezTo>
                  <a:cubicBezTo>
                    <a:pt x="221" y="817"/>
                    <a:pt x="221" y="817"/>
                    <a:pt x="221" y="817"/>
                  </a:cubicBezTo>
                  <a:cubicBezTo>
                    <a:pt x="221" y="817"/>
                    <a:pt x="221" y="817"/>
                    <a:pt x="221" y="817"/>
                  </a:cubicBezTo>
                  <a:cubicBezTo>
                    <a:pt x="220" y="816"/>
                    <a:pt x="219" y="815"/>
                    <a:pt x="219" y="813"/>
                  </a:cubicBezTo>
                  <a:cubicBezTo>
                    <a:pt x="219" y="810"/>
                    <a:pt x="219" y="810"/>
                    <a:pt x="219" y="810"/>
                  </a:cubicBezTo>
                  <a:cubicBezTo>
                    <a:pt x="217" y="813"/>
                    <a:pt x="217" y="813"/>
                    <a:pt x="217" y="813"/>
                  </a:cubicBezTo>
                  <a:cubicBezTo>
                    <a:pt x="216" y="814"/>
                    <a:pt x="216" y="815"/>
                    <a:pt x="215" y="815"/>
                  </a:cubicBezTo>
                  <a:cubicBezTo>
                    <a:pt x="215" y="815"/>
                    <a:pt x="215" y="815"/>
                    <a:pt x="215" y="815"/>
                  </a:cubicBezTo>
                  <a:cubicBezTo>
                    <a:pt x="215" y="815"/>
                    <a:pt x="215" y="815"/>
                    <a:pt x="215" y="815"/>
                  </a:cubicBezTo>
                  <a:cubicBezTo>
                    <a:pt x="214" y="815"/>
                    <a:pt x="214" y="815"/>
                    <a:pt x="214" y="815"/>
                  </a:cubicBezTo>
                  <a:cubicBezTo>
                    <a:pt x="214" y="815"/>
                    <a:pt x="213" y="815"/>
                    <a:pt x="213" y="815"/>
                  </a:cubicBezTo>
                  <a:cubicBezTo>
                    <a:pt x="213" y="815"/>
                    <a:pt x="213" y="815"/>
                    <a:pt x="213" y="815"/>
                  </a:cubicBezTo>
                  <a:cubicBezTo>
                    <a:pt x="208" y="815"/>
                    <a:pt x="208" y="815"/>
                    <a:pt x="208" y="815"/>
                  </a:cubicBezTo>
                  <a:cubicBezTo>
                    <a:pt x="211" y="817"/>
                    <a:pt x="211" y="817"/>
                    <a:pt x="211" y="817"/>
                  </a:cubicBezTo>
                  <a:cubicBezTo>
                    <a:pt x="213" y="819"/>
                    <a:pt x="213" y="819"/>
                    <a:pt x="214" y="819"/>
                  </a:cubicBezTo>
                  <a:cubicBezTo>
                    <a:pt x="214" y="819"/>
                    <a:pt x="214" y="819"/>
                    <a:pt x="214" y="819"/>
                  </a:cubicBezTo>
                  <a:cubicBezTo>
                    <a:pt x="215" y="820"/>
                    <a:pt x="215" y="821"/>
                    <a:pt x="214" y="824"/>
                  </a:cubicBezTo>
                  <a:cubicBezTo>
                    <a:pt x="214" y="826"/>
                    <a:pt x="212" y="828"/>
                    <a:pt x="210" y="829"/>
                  </a:cubicBezTo>
                  <a:cubicBezTo>
                    <a:pt x="209" y="829"/>
                    <a:pt x="207" y="830"/>
                    <a:pt x="206" y="831"/>
                  </a:cubicBezTo>
                  <a:cubicBezTo>
                    <a:pt x="203" y="831"/>
                    <a:pt x="203" y="831"/>
                    <a:pt x="203" y="831"/>
                  </a:cubicBezTo>
                  <a:cubicBezTo>
                    <a:pt x="202" y="831"/>
                    <a:pt x="202" y="832"/>
                    <a:pt x="202" y="833"/>
                  </a:cubicBezTo>
                  <a:cubicBezTo>
                    <a:pt x="202" y="834"/>
                    <a:pt x="202" y="834"/>
                    <a:pt x="202" y="834"/>
                  </a:cubicBezTo>
                  <a:cubicBezTo>
                    <a:pt x="203" y="834"/>
                    <a:pt x="203" y="834"/>
                    <a:pt x="203" y="834"/>
                  </a:cubicBezTo>
                  <a:cubicBezTo>
                    <a:pt x="203" y="834"/>
                    <a:pt x="203" y="834"/>
                    <a:pt x="203" y="834"/>
                  </a:cubicBezTo>
                  <a:cubicBezTo>
                    <a:pt x="204" y="834"/>
                    <a:pt x="205" y="835"/>
                    <a:pt x="205" y="837"/>
                  </a:cubicBezTo>
                  <a:cubicBezTo>
                    <a:pt x="205" y="837"/>
                    <a:pt x="205" y="838"/>
                    <a:pt x="205" y="838"/>
                  </a:cubicBezTo>
                  <a:cubicBezTo>
                    <a:pt x="205" y="838"/>
                    <a:pt x="204" y="838"/>
                    <a:pt x="204" y="838"/>
                  </a:cubicBezTo>
                  <a:cubicBezTo>
                    <a:pt x="204" y="838"/>
                    <a:pt x="204" y="838"/>
                    <a:pt x="204" y="838"/>
                  </a:cubicBezTo>
                  <a:cubicBezTo>
                    <a:pt x="203" y="838"/>
                    <a:pt x="203" y="838"/>
                    <a:pt x="203" y="838"/>
                  </a:cubicBezTo>
                  <a:cubicBezTo>
                    <a:pt x="200" y="838"/>
                    <a:pt x="200" y="838"/>
                    <a:pt x="200" y="838"/>
                  </a:cubicBezTo>
                  <a:cubicBezTo>
                    <a:pt x="200" y="838"/>
                    <a:pt x="200" y="838"/>
                    <a:pt x="200" y="838"/>
                  </a:cubicBezTo>
                  <a:cubicBezTo>
                    <a:pt x="200" y="839"/>
                    <a:pt x="199" y="839"/>
                    <a:pt x="199" y="839"/>
                  </a:cubicBezTo>
                  <a:cubicBezTo>
                    <a:pt x="197" y="840"/>
                    <a:pt x="197" y="840"/>
                    <a:pt x="197" y="840"/>
                  </a:cubicBezTo>
                  <a:cubicBezTo>
                    <a:pt x="199" y="841"/>
                    <a:pt x="199" y="841"/>
                    <a:pt x="199" y="841"/>
                  </a:cubicBezTo>
                  <a:cubicBezTo>
                    <a:pt x="200" y="842"/>
                    <a:pt x="201" y="842"/>
                    <a:pt x="202" y="842"/>
                  </a:cubicBezTo>
                  <a:cubicBezTo>
                    <a:pt x="204" y="843"/>
                    <a:pt x="206" y="844"/>
                    <a:pt x="207" y="844"/>
                  </a:cubicBezTo>
                  <a:cubicBezTo>
                    <a:pt x="207" y="845"/>
                    <a:pt x="208" y="845"/>
                    <a:pt x="208" y="846"/>
                  </a:cubicBezTo>
                  <a:cubicBezTo>
                    <a:pt x="209" y="847"/>
                    <a:pt x="209" y="847"/>
                    <a:pt x="210" y="848"/>
                  </a:cubicBezTo>
                  <a:cubicBezTo>
                    <a:pt x="211" y="849"/>
                    <a:pt x="212" y="849"/>
                    <a:pt x="212" y="851"/>
                  </a:cubicBezTo>
                  <a:cubicBezTo>
                    <a:pt x="212" y="852"/>
                    <a:pt x="211" y="854"/>
                    <a:pt x="210" y="856"/>
                  </a:cubicBezTo>
                  <a:cubicBezTo>
                    <a:pt x="210" y="856"/>
                    <a:pt x="210" y="856"/>
                    <a:pt x="210" y="856"/>
                  </a:cubicBezTo>
                  <a:cubicBezTo>
                    <a:pt x="210" y="856"/>
                    <a:pt x="210" y="856"/>
                    <a:pt x="210" y="856"/>
                  </a:cubicBezTo>
                  <a:cubicBezTo>
                    <a:pt x="210" y="858"/>
                    <a:pt x="208" y="861"/>
                    <a:pt x="206" y="861"/>
                  </a:cubicBezTo>
                  <a:cubicBezTo>
                    <a:pt x="202" y="866"/>
                    <a:pt x="202" y="866"/>
                    <a:pt x="202" y="866"/>
                  </a:cubicBezTo>
                  <a:cubicBezTo>
                    <a:pt x="202" y="866"/>
                    <a:pt x="202" y="866"/>
                    <a:pt x="202" y="866"/>
                  </a:cubicBezTo>
                  <a:cubicBezTo>
                    <a:pt x="202" y="866"/>
                    <a:pt x="201" y="867"/>
                    <a:pt x="201" y="868"/>
                  </a:cubicBezTo>
                  <a:cubicBezTo>
                    <a:pt x="201" y="869"/>
                    <a:pt x="200" y="870"/>
                    <a:pt x="200" y="871"/>
                  </a:cubicBezTo>
                  <a:cubicBezTo>
                    <a:pt x="199" y="871"/>
                    <a:pt x="199" y="871"/>
                    <a:pt x="199" y="871"/>
                  </a:cubicBezTo>
                  <a:cubicBezTo>
                    <a:pt x="199" y="871"/>
                    <a:pt x="199" y="871"/>
                    <a:pt x="199" y="871"/>
                  </a:cubicBezTo>
                  <a:cubicBezTo>
                    <a:pt x="199" y="873"/>
                    <a:pt x="198" y="874"/>
                    <a:pt x="197" y="875"/>
                  </a:cubicBezTo>
                  <a:cubicBezTo>
                    <a:pt x="195" y="876"/>
                    <a:pt x="193" y="877"/>
                    <a:pt x="191" y="877"/>
                  </a:cubicBezTo>
                  <a:cubicBezTo>
                    <a:pt x="189" y="877"/>
                    <a:pt x="187" y="878"/>
                    <a:pt x="185" y="879"/>
                  </a:cubicBezTo>
                  <a:cubicBezTo>
                    <a:pt x="185" y="879"/>
                    <a:pt x="185" y="879"/>
                    <a:pt x="185" y="879"/>
                  </a:cubicBezTo>
                  <a:cubicBezTo>
                    <a:pt x="185" y="879"/>
                    <a:pt x="185" y="879"/>
                    <a:pt x="185" y="879"/>
                  </a:cubicBezTo>
                  <a:cubicBezTo>
                    <a:pt x="184" y="880"/>
                    <a:pt x="182" y="881"/>
                    <a:pt x="181" y="881"/>
                  </a:cubicBezTo>
                  <a:cubicBezTo>
                    <a:pt x="179" y="882"/>
                    <a:pt x="177" y="883"/>
                    <a:pt x="176" y="884"/>
                  </a:cubicBezTo>
                  <a:cubicBezTo>
                    <a:pt x="175" y="885"/>
                    <a:pt x="173" y="886"/>
                    <a:pt x="170" y="886"/>
                  </a:cubicBezTo>
                  <a:cubicBezTo>
                    <a:pt x="168" y="886"/>
                    <a:pt x="166" y="887"/>
                    <a:pt x="165" y="888"/>
                  </a:cubicBezTo>
                  <a:cubicBezTo>
                    <a:pt x="164" y="888"/>
                    <a:pt x="163" y="889"/>
                    <a:pt x="161" y="890"/>
                  </a:cubicBezTo>
                  <a:cubicBezTo>
                    <a:pt x="161" y="890"/>
                    <a:pt x="160" y="890"/>
                    <a:pt x="159" y="890"/>
                  </a:cubicBezTo>
                  <a:cubicBezTo>
                    <a:pt x="158" y="891"/>
                    <a:pt x="155" y="892"/>
                    <a:pt x="152" y="893"/>
                  </a:cubicBezTo>
                  <a:cubicBezTo>
                    <a:pt x="151" y="894"/>
                    <a:pt x="149" y="894"/>
                    <a:pt x="147" y="895"/>
                  </a:cubicBezTo>
                  <a:cubicBezTo>
                    <a:pt x="146" y="895"/>
                    <a:pt x="144" y="896"/>
                    <a:pt x="143" y="896"/>
                  </a:cubicBezTo>
                  <a:cubicBezTo>
                    <a:pt x="143" y="896"/>
                    <a:pt x="143" y="896"/>
                    <a:pt x="143" y="896"/>
                  </a:cubicBezTo>
                  <a:cubicBezTo>
                    <a:pt x="140" y="897"/>
                    <a:pt x="136" y="898"/>
                    <a:pt x="134" y="898"/>
                  </a:cubicBezTo>
                  <a:cubicBezTo>
                    <a:pt x="133" y="897"/>
                    <a:pt x="131" y="897"/>
                    <a:pt x="130" y="897"/>
                  </a:cubicBezTo>
                  <a:cubicBezTo>
                    <a:pt x="129" y="897"/>
                    <a:pt x="128" y="897"/>
                    <a:pt x="127" y="896"/>
                  </a:cubicBezTo>
                  <a:cubicBezTo>
                    <a:pt x="127" y="896"/>
                    <a:pt x="127" y="896"/>
                    <a:pt x="127" y="896"/>
                  </a:cubicBezTo>
                  <a:cubicBezTo>
                    <a:pt x="126" y="896"/>
                    <a:pt x="126" y="896"/>
                    <a:pt x="126" y="896"/>
                  </a:cubicBezTo>
                  <a:cubicBezTo>
                    <a:pt x="125" y="896"/>
                    <a:pt x="121" y="894"/>
                    <a:pt x="118" y="893"/>
                  </a:cubicBezTo>
                  <a:cubicBezTo>
                    <a:pt x="117" y="893"/>
                    <a:pt x="116" y="892"/>
                    <a:pt x="114" y="891"/>
                  </a:cubicBezTo>
                  <a:cubicBezTo>
                    <a:pt x="112" y="890"/>
                    <a:pt x="109" y="888"/>
                    <a:pt x="107" y="887"/>
                  </a:cubicBezTo>
                  <a:cubicBezTo>
                    <a:pt x="106" y="886"/>
                    <a:pt x="105" y="885"/>
                    <a:pt x="104" y="884"/>
                  </a:cubicBezTo>
                  <a:cubicBezTo>
                    <a:pt x="101" y="882"/>
                    <a:pt x="99" y="880"/>
                    <a:pt x="99" y="879"/>
                  </a:cubicBezTo>
                  <a:cubicBezTo>
                    <a:pt x="99" y="879"/>
                    <a:pt x="99" y="879"/>
                    <a:pt x="99" y="879"/>
                  </a:cubicBezTo>
                  <a:cubicBezTo>
                    <a:pt x="98" y="878"/>
                    <a:pt x="98" y="878"/>
                    <a:pt x="98" y="878"/>
                  </a:cubicBezTo>
                  <a:cubicBezTo>
                    <a:pt x="92" y="874"/>
                    <a:pt x="92" y="874"/>
                    <a:pt x="92" y="874"/>
                  </a:cubicBezTo>
                  <a:cubicBezTo>
                    <a:pt x="91" y="873"/>
                    <a:pt x="91" y="872"/>
                    <a:pt x="90" y="871"/>
                  </a:cubicBezTo>
                  <a:cubicBezTo>
                    <a:pt x="89" y="870"/>
                    <a:pt x="88" y="869"/>
                    <a:pt x="87" y="868"/>
                  </a:cubicBezTo>
                  <a:cubicBezTo>
                    <a:pt x="86" y="867"/>
                    <a:pt x="84" y="864"/>
                    <a:pt x="82" y="863"/>
                  </a:cubicBezTo>
                  <a:cubicBezTo>
                    <a:pt x="82" y="863"/>
                    <a:pt x="82" y="863"/>
                    <a:pt x="82" y="863"/>
                  </a:cubicBezTo>
                  <a:cubicBezTo>
                    <a:pt x="82" y="862"/>
                    <a:pt x="81" y="861"/>
                    <a:pt x="81" y="861"/>
                  </a:cubicBezTo>
                  <a:cubicBezTo>
                    <a:pt x="80" y="859"/>
                    <a:pt x="78" y="858"/>
                    <a:pt x="78" y="856"/>
                  </a:cubicBezTo>
                  <a:cubicBezTo>
                    <a:pt x="77" y="853"/>
                    <a:pt x="75" y="851"/>
                    <a:pt x="73" y="850"/>
                  </a:cubicBezTo>
                  <a:cubicBezTo>
                    <a:pt x="73" y="850"/>
                    <a:pt x="73" y="849"/>
                    <a:pt x="72" y="849"/>
                  </a:cubicBezTo>
                  <a:cubicBezTo>
                    <a:pt x="71" y="848"/>
                    <a:pt x="70" y="846"/>
                    <a:pt x="69" y="845"/>
                  </a:cubicBezTo>
                  <a:cubicBezTo>
                    <a:pt x="68" y="843"/>
                    <a:pt x="65" y="840"/>
                    <a:pt x="63" y="839"/>
                  </a:cubicBezTo>
                  <a:cubicBezTo>
                    <a:pt x="62" y="839"/>
                    <a:pt x="62" y="839"/>
                    <a:pt x="62" y="839"/>
                  </a:cubicBezTo>
                  <a:cubicBezTo>
                    <a:pt x="59" y="835"/>
                    <a:pt x="56" y="833"/>
                    <a:pt x="54" y="832"/>
                  </a:cubicBezTo>
                  <a:cubicBezTo>
                    <a:pt x="54" y="831"/>
                    <a:pt x="52" y="830"/>
                    <a:pt x="51" y="829"/>
                  </a:cubicBezTo>
                  <a:cubicBezTo>
                    <a:pt x="50" y="828"/>
                    <a:pt x="49" y="826"/>
                    <a:pt x="48" y="826"/>
                  </a:cubicBezTo>
                  <a:cubicBezTo>
                    <a:pt x="46" y="824"/>
                    <a:pt x="44" y="821"/>
                    <a:pt x="42" y="818"/>
                  </a:cubicBezTo>
                  <a:cubicBezTo>
                    <a:pt x="41" y="817"/>
                    <a:pt x="41" y="816"/>
                    <a:pt x="40" y="815"/>
                  </a:cubicBezTo>
                  <a:cubicBezTo>
                    <a:pt x="39" y="814"/>
                    <a:pt x="38" y="812"/>
                    <a:pt x="36" y="811"/>
                  </a:cubicBezTo>
                  <a:cubicBezTo>
                    <a:pt x="35" y="809"/>
                    <a:pt x="35" y="807"/>
                    <a:pt x="35" y="805"/>
                  </a:cubicBezTo>
                  <a:cubicBezTo>
                    <a:pt x="35" y="805"/>
                    <a:pt x="35" y="805"/>
                    <a:pt x="35" y="805"/>
                  </a:cubicBezTo>
                  <a:cubicBezTo>
                    <a:pt x="34" y="805"/>
                    <a:pt x="34" y="805"/>
                    <a:pt x="34" y="805"/>
                  </a:cubicBezTo>
                  <a:cubicBezTo>
                    <a:pt x="34" y="804"/>
                    <a:pt x="34" y="802"/>
                    <a:pt x="34" y="801"/>
                  </a:cubicBezTo>
                  <a:cubicBezTo>
                    <a:pt x="34" y="801"/>
                    <a:pt x="34" y="801"/>
                    <a:pt x="34" y="801"/>
                  </a:cubicBezTo>
                  <a:cubicBezTo>
                    <a:pt x="34" y="800"/>
                    <a:pt x="34" y="800"/>
                    <a:pt x="34" y="800"/>
                  </a:cubicBezTo>
                  <a:cubicBezTo>
                    <a:pt x="34" y="799"/>
                    <a:pt x="35" y="798"/>
                    <a:pt x="35" y="796"/>
                  </a:cubicBezTo>
                  <a:cubicBezTo>
                    <a:pt x="36" y="795"/>
                    <a:pt x="37" y="795"/>
                    <a:pt x="39" y="795"/>
                  </a:cubicBezTo>
                  <a:cubicBezTo>
                    <a:pt x="40" y="795"/>
                    <a:pt x="41" y="795"/>
                    <a:pt x="41" y="796"/>
                  </a:cubicBezTo>
                  <a:cubicBezTo>
                    <a:pt x="41" y="796"/>
                    <a:pt x="41" y="796"/>
                    <a:pt x="41" y="796"/>
                  </a:cubicBezTo>
                  <a:cubicBezTo>
                    <a:pt x="41" y="797"/>
                    <a:pt x="41" y="797"/>
                    <a:pt x="41" y="797"/>
                  </a:cubicBezTo>
                  <a:cubicBezTo>
                    <a:pt x="41" y="797"/>
                    <a:pt x="42" y="798"/>
                    <a:pt x="43" y="799"/>
                  </a:cubicBezTo>
                  <a:cubicBezTo>
                    <a:pt x="45" y="799"/>
                    <a:pt x="46" y="799"/>
                    <a:pt x="47" y="800"/>
                  </a:cubicBezTo>
                  <a:cubicBezTo>
                    <a:pt x="47" y="801"/>
                    <a:pt x="48" y="802"/>
                    <a:pt x="48" y="803"/>
                  </a:cubicBezTo>
                  <a:cubicBezTo>
                    <a:pt x="48" y="803"/>
                    <a:pt x="48" y="804"/>
                    <a:pt x="48" y="804"/>
                  </a:cubicBezTo>
                  <a:cubicBezTo>
                    <a:pt x="48" y="805"/>
                    <a:pt x="48" y="805"/>
                    <a:pt x="48" y="805"/>
                  </a:cubicBezTo>
                  <a:cubicBezTo>
                    <a:pt x="48" y="805"/>
                    <a:pt x="49" y="805"/>
                    <a:pt x="49" y="805"/>
                  </a:cubicBezTo>
                  <a:cubicBezTo>
                    <a:pt x="50" y="805"/>
                    <a:pt x="51" y="805"/>
                    <a:pt x="52" y="806"/>
                  </a:cubicBezTo>
                  <a:cubicBezTo>
                    <a:pt x="52" y="806"/>
                    <a:pt x="52" y="806"/>
                    <a:pt x="52" y="806"/>
                  </a:cubicBezTo>
                  <a:cubicBezTo>
                    <a:pt x="53" y="806"/>
                    <a:pt x="53" y="806"/>
                    <a:pt x="53" y="806"/>
                  </a:cubicBezTo>
                  <a:cubicBezTo>
                    <a:pt x="54" y="806"/>
                    <a:pt x="55" y="806"/>
                    <a:pt x="56" y="805"/>
                  </a:cubicBezTo>
                  <a:cubicBezTo>
                    <a:pt x="57" y="804"/>
                    <a:pt x="58" y="804"/>
                    <a:pt x="59" y="803"/>
                  </a:cubicBezTo>
                  <a:cubicBezTo>
                    <a:pt x="59" y="803"/>
                    <a:pt x="59" y="803"/>
                    <a:pt x="59" y="803"/>
                  </a:cubicBezTo>
                  <a:cubicBezTo>
                    <a:pt x="59" y="804"/>
                    <a:pt x="60" y="804"/>
                    <a:pt x="60" y="804"/>
                  </a:cubicBezTo>
                  <a:cubicBezTo>
                    <a:pt x="61" y="804"/>
                    <a:pt x="62" y="804"/>
                    <a:pt x="62" y="803"/>
                  </a:cubicBezTo>
                  <a:cubicBezTo>
                    <a:pt x="62" y="803"/>
                    <a:pt x="62" y="803"/>
                    <a:pt x="62" y="803"/>
                  </a:cubicBezTo>
                  <a:cubicBezTo>
                    <a:pt x="63" y="803"/>
                    <a:pt x="64" y="803"/>
                    <a:pt x="65" y="802"/>
                  </a:cubicBezTo>
                  <a:cubicBezTo>
                    <a:pt x="65" y="802"/>
                    <a:pt x="65" y="802"/>
                    <a:pt x="65" y="802"/>
                  </a:cubicBezTo>
                  <a:cubicBezTo>
                    <a:pt x="65" y="801"/>
                    <a:pt x="65" y="801"/>
                    <a:pt x="65" y="801"/>
                  </a:cubicBezTo>
                  <a:cubicBezTo>
                    <a:pt x="65" y="801"/>
                    <a:pt x="65" y="801"/>
                    <a:pt x="66" y="801"/>
                  </a:cubicBezTo>
                  <a:cubicBezTo>
                    <a:pt x="66" y="801"/>
                    <a:pt x="67" y="802"/>
                    <a:pt x="67" y="802"/>
                  </a:cubicBezTo>
                  <a:cubicBezTo>
                    <a:pt x="68" y="803"/>
                    <a:pt x="69" y="803"/>
                    <a:pt x="71" y="803"/>
                  </a:cubicBezTo>
                  <a:cubicBezTo>
                    <a:pt x="71" y="803"/>
                    <a:pt x="71" y="803"/>
                    <a:pt x="71" y="803"/>
                  </a:cubicBezTo>
                  <a:cubicBezTo>
                    <a:pt x="72" y="803"/>
                    <a:pt x="73" y="802"/>
                    <a:pt x="74" y="802"/>
                  </a:cubicBezTo>
                  <a:cubicBezTo>
                    <a:pt x="74" y="801"/>
                    <a:pt x="74" y="801"/>
                    <a:pt x="74" y="801"/>
                  </a:cubicBezTo>
                  <a:cubicBezTo>
                    <a:pt x="74" y="801"/>
                    <a:pt x="74" y="801"/>
                    <a:pt x="74" y="801"/>
                  </a:cubicBezTo>
                  <a:cubicBezTo>
                    <a:pt x="75" y="801"/>
                    <a:pt x="76" y="801"/>
                    <a:pt x="76" y="800"/>
                  </a:cubicBezTo>
                  <a:cubicBezTo>
                    <a:pt x="76" y="800"/>
                    <a:pt x="76" y="800"/>
                    <a:pt x="76" y="800"/>
                  </a:cubicBezTo>
                  <a:cubicBezTo>
                    <a:pt x="76" y="799"/>
                    <a:pt x="76" y="799"/>
                    <a:pt x="76" y="799"/>
                  </a:cubicBezTo>
                  <a:cubicBezTo>
                    <a:pt x="77" y="799"/>
                    <a:pt x="78" y="798"/>
                    <a:pt x="78" y="798"/>
                  </a:cubicBezTo>
                  <a:cubicBezTo>
                    <a:pt x="79" y="798"/>
                    <a:pt x="79" y="798"/>
                    <a:pt x="79" y="799"/>
                  </a:cubicBezTo>
                  <a:cubicBezTo>
                    <a:pt x="79" y="799"/>
                    <a:pt x="80" y="799"/>
                    <a:pt x="81" y="799"/>
                  </a:cubicBezTo>
                  <a:cubicBezTo>
                    <a:pt x="81" y="799"/>
                    <a:pt x="82" y="799"/>
                    <a:pt x="83" y="799"/>
                  </a:cubicBezTo>
                  <a:cubicBezTo>
                    <a:pt x="83" y="799"/>
                    <a:pt x="83" y="799"/>
                    <a:pt x="83" y="799"/>
                  </a:cubicBezTo>
                  <a:cubicBezTo>
                    <a:pt x="83" y="799"/>
                    <a:pt x="84" y="798"/>
                    <a:pt x="84" y="798"/>
                  </a:cubicBezTo>
                  <a:cubicBezTo>
                    <a:pt x="85" y="798"/>
                    <a:pt x="86" y="798"/>
                    <a:pt x="86" y="798"/>
                  </a:cubicBezTo>
                  <a:cubicBezTo>
                    <a:pt x="86" y="798"/>
                    <a:pt x="86" y="798"/>
                    <a:pt x="86" y="798"/>
                  </a:cubicBezTo>
                  <a:cubicBezTo>
                    <a:pt x="92" y="795"/>
                    <a:pt x="92" y="795"/>
                    <a:pt x="92" y="795"/>
                  </a:cubicBezTo>
                  <a:cubicBezTo>
                    <a:pt x="92" y="795"/>
                    <a:pt x="92" y="795"/>
                    <a:pt x="92" y="795"/>
                  </a:cubicBezTo>
                  <a:cubicBezTo>
                    <a:pt x="92" y="794"/>
                    <a:pt x="95" y="793"/>
                    <a:pt x="97" y="793"/>
                  </a:cubicBezTo>
                  <a:cubicBezTo>
                    <a:pt x="97" y="793"/>
                    <a:pt x="97" y="793"/>
                    <a:pt x="97" y="793"/>
                  </a:cubicBezTo>
                  <a:cubicBezTo>
                    <a:pt x="97" y="794"/>
                    <a:pt x="98" y="794"/>
                    <a:pt x="100" y="794"/>
                  </a:cubicBezTo>
                  <a:cubicBezTo>
                    <a:pt x="100" y="794"/>
                    <a:pt x="100" y="794"/>
                    <a:pt x="100" y="794"/>
                  </a:cubicBezTo>
                  <a:cubicBezTo>
                    <a:pt x="101" y="794"/>
                    <a:pt x="101" y="794"/>
                    <a:pt x="101" y="794"/>
                  </a:cubicBezTo>
                  <a:cubicBezTo>
                    <a:pt x="101" y="793"/>
                    <a:pt x="102" y="792"/>
                    <a:pt x="104" y="791"/>
                  </a:cubicBezTo>
                  <a:cubicBezTo>
                    <a:pt x="104" y="791"/>
                    <a:pt x="104" y="791"/>
                    <a:pt x="104" y="791"/>
                  </a:cubicBezTo>
                  <a:cubicBezTo>
                    <a:pt x="104" y="791"/>
                    <a:pt x="104" y="791"/>
                    <a:pt x="104" y="791"/>
                  </a:cubicBezTo>
                  <a:cubicBezTo>
                    <a:pt x="105" y="790"/>
                    <a:pt x="105" y="790"/>
                    <a:pt x="106" y="789"/>
                  </a:cubicBezTo>
                  <a:cubicBezTo>
                    <a:pt x="106" y="789"/>
                    <a:pt x="106" y="788"/>
                    <a:pt x="106" y="788"/>
                  </a:cubicBezTo>
                  <a:cubicBezTo>
                    <a:pt x="107" y="788"/>
                    <a:pt x="107" y="788"/>
                    <a:pt x="107" y="788"/>
                  </a:cubicBezTo>
                  <a:cubicBezTo>
                    <a:pt x="107" y="788"/>
                    <a:pt x="107" y="788"/>
                    <a:pt x="107" y="788"/>
                  </a:cubicBezTo>
                  <a:cubicBezTo>
                    <a:pt x="107" y="787"/>
                    <a:pt x="108" y="786"/>
                    <a:pt x="109" y="784"/>
                  </a:cubicBezTo>
                  <a:cubicBezTo>
                    <a:pt x="110" y="783"/>
                    <a:pt x="112" y="781"/>
                    <a:pt x="113" y="780"/>
                  </a:cubicBezTo>
                  <a:cubicBezTo>
                    <a:pt x="113" y="780"/>
                    <a:pt x="113" y="780"/>
                    <a:pt x="113" y="780"/>
                  </a:cubicBezTo>
                  <a:cubicBezTo>
                    <a:pt x="113" y="780"/>
                    <a:pt x="113" y="780"/>
                    <a:pt x="113" y="780"/>
                  </a:cubicBezTo>
                  <a:cubicBezTo>
                    <a:pt x="114" y="778"/>
                    <a:pt x="115" y="777"/>
                    <a:pt x="117" y="777"/>
                  </a:cubicBezTo>
                  <a:cubicBezTo>
                    <a:pt x="118" y="776"/>
                    <a:pt x="120" y="775"/>
                    <a:pt x="121" y="773"/>
                  </a:cubicBezTo>
                  <a:cubicBezTo>
                    <a:pt x="121" y="773"/>
                    <a:pt x="122" y="772"/>
                    <a:pt x="122" y="769"/>
                  </a:cubicBezTo>
                  <a:cubicBezTo>
                    <a:pt x="122" y="769"/>
                    <a:pt x="122" y="769"/>
                    <a:pt x="122" y="769"/>
                  </a:cubicBezTo>
                  <a:cubicBezTo>
                    <a:pt x="121" y="769"/>
                    <a:pt x="121" y="769"/>
                    <a:pt x="121" y="769"/>
                  </a:cubicBezTo>
                  <a:cubicBezTo>
                    <a:pt x="121" y="767"/>
                    <a:pt x="120" y="766"/>
                    <a:pt x="119" y="766"/>
                  </a:cubicBezTo>
                  <a:cubicBezTo>
                    <a:pt x="119" y="766"/>
                    <a:pt x="119" y="766"/>
                    <a:pt x="119" y="766"/>
                  </a:cubicBezTo>
                  <a:cubicBezTo>
                    <a:pt x="118" y="766"/>
                    <a:pt x="118" y="766"/>
                    <a:pt x="118" y="766"/>
                  </a:cubicBezTo>
                  <a:cubicBezTo>
                    <a:pt x="118" y="766"/>
                    <a:pt x="118" y="766"/>
                    <a:pt x="118" y="766"/>
                  </a:cubicBezTo>
                  <a:cubicBezTo>
                    <a:pt x="118" y="766"/>
                    <a:pt x="117" y="766"/>
                    <a:pt x="117" y="767"/>
                  </a:cubicBezTo>
                  <a:cubicBezTo>
                    <a:pt x="116" y="767"/>
                    <a:pt x="116" y="768"/>
                    <a:pt x="116" y="768"/>
                  </a:cubicBezTo>
                  <a:cubicBezTo>
                    <a:pt x="116" y="768"/>
                    <a:pt x="116" y="768"/>
                    <a:pt x="116" y="768"/>
                  </a:cubicBezTo>
                  <a:cubicBezTo>
                    <a:pt x="115" y="769"/>
                    <a:pt x="114" y="771"/>
                    <a:pt x="114" y="772"/>
                  </a:cubicBezTo>
                  <a:cubicBezTo>
                    <a:pt x="114" y="773"/>
                    <a:pt x="113" y="774"/>
                    <a:pt x="112" y="774"/>
                  </a:cubicBezTo>
                  <a:cubicBezTo>
                    <a:pt x="111" y="774"/>
                    <a:pt x="110" y="774"/>
                    <a:pt x="110" y="773"/>
                  </a:cubicBezTo>
                  <a:cubicBezTo>
                    <a:pt x="109" y="773"/>
                    <a:pt x="108" y="773"/>
                    <a:pt x="108" y="773"/>
                  </a:cubicBezTo>
                  <a:cubicBezTo>
                    <a:pt x="107" y="773"/>
                    <a:pt x="107" y="773"/>
                    <a:pt x="107" y="773"/>
                  </a:cubicBezTo>
                  <a:cubicBezTo>
                    <a:pt x="103" y="773"/>
                    <a:pt x="103" y="773"/>
                    <a:pt x="103" y="773"/>
                  </a:cubicBezTo>
                  <a:cubicBezTo>
                    <a:pt x="102" y="773"/>
                    <a:pt x="100" y="774"/>
                    <a:pt x="99" y="774"/>
                  </a:cubicBezTo>
                  <a:cubicBezTo>
                    <a:pt x="99" y="774"/>
                    <a:pt x="99" y="774"/>
                    <a:pt x="99" y="774"/>
                  </a:cubicBezTo>
                  <a:cubicBezTo>
                    <a:pt x="99" y="774"/>
                    <a:pt x="99" y="775"/>
                    <a:pt x="98" y="775"/>
                  </a:cubicBezTo>
                  <a:cubicBezTo>
                    <a:pt x="97" y="775"/>
                    <a:pt x="96" y="775"/>
                    <a:pt x="95" y="775"/>
                  </a:cubicBezTo>
                  <a:cubicBezTo>
                    <a:pt x="91" y="776"/>
                    <a:pt x="89" y="776"/>
                    <a:pt x="89" y="776"/>
                  </a:cubicBezTo>
                  <a:cubicBezTo>
                    <a:pt x="88" y="776"/>
                    <a:pt x="87" y="777"/>
                    <a:pt x="86" y="777"/>
                  </a:cubicBezTo>
                  <a:cubicBezTo>
                    <a:pt x="85" y="778"/>
                    <a:pt x="84" y="778"/>
                    <a:pt x="83" y="778"/>
                  </a:cubicBezTo>
                  <a:cubicBezTo>
                    <a:pt x="82" y="778"/>
                    <a:pt x="82" y="778"/>
                    <a:pt x="82" y="778"/>
                  </a:cubicBezTo>
                  <a:cubicBezTo>
                    <a:pt x="82" y="779"/>
                    <a:pt x="82" y="779"/>
                    <a:pt x="82" y="779"/>
                  </a:cubicBezTo>
                  <a:cubicBezTo>
                    <a:pt x="81" y="779"/>
                    <a:pt x="80" y="780"/>
                    <a:pt x="78" y="781"/>
                  </a:cubicBezTo>
                  <a:cubicBezTo>
                    <a:pt x="77" y="782"/>
                    <a:pt x="74" y="782"/>
                    <a:pt x="72" y="782"/>
                  </a:cubicBezTo>
                  <a:cubicBezTo>
                    <a:pt x="69" y="781"/>
                    <a:pt x="66" y="780"/>
                    <a:pt x="64" y="779"/>
                  </a:cubicBezTo>
                  <a:cubicBezTo>
                    <a:pt x="61" y="778"/>
                    <a:pt x="59" y="777"/>
                    <a:pt x="58" y="777"/>
                  </a:cubicBezTo>
                  <a:cubicBezTo>
                    <a:pt x="57" y="776"/>
                    <a:pt x="57" y="776"/>
                    <a:pt x="57" y="776"/>
                  </a:cubicBezTo>
                  <a:cubicBezTo>
                    <a:pt x="57" y="776"/>
                    <a:pt x="57" y="776"/>
                    <a:pt x="57" y="776"/>
                  </a:cubicBezTo>
                  <a:cubicBezTo>
                    <a:pt x="55" y="776"/>
                    <a:pt x="53" y="775"/>
                    <a:pt x="51" y="775"/>
                  </a:cubicBezTo>
                  <a:cubicBezTo>
                    <a:pt x="51" y="775"/>
                    <a:pt x="50" y="774"/>
                    <a:pt x="49" y="774"/>
                  </a:cubicBezTo>
                  <a:cubicBezTo>
                    <a:pt x="48" y="773"/>
                    <a:pt x="46" y="773"/>
                    <a:pt x="46" y="772"/>
                  </a:cubicBezTo>
                  <a:cubicBezTo>
                    <a:pt x="45" y="771"/>
                    <a:pt x="43" y="770"/>
                    <a:pt x="42" y="770"/>
                  </a:cubicBezTo>
                  <a:cubicBezTo>
                    <a:pt x="42" y="770"/>
                    <a:pt x="42" y="770"/>
                    <a:pt x="42" y="770"/>
                  </a:cubicBezTo>
                  <a:cubicBezTo>
                    <a:pt x="42" y="770"/>
                    <a:pt x="42" y="770"/>
                    <a:pt x="42" y="770"/>
                  </a:cubicBezTo>
                  <a:cubicBezTo>
                    <a:pt x="42" y="769"/>
                    <a:pt x="42" y="769"/>
                    <a:pt x="42" y="769"/>
                  </a:cubicBezTo>
                  <a:cubicBezTo>
                    <a:pt x="42" y="769"/>
                    <a:pt x="41" y="768"/>
                    <a:pt x="37" y="766"/>
                  </a:cubicBezTo>
                  <a:cubicBezTo>
                    <a:pt x="35" y="764"/>
                    <a:pt x="31" y="762"/>
                    <a:pt x="29" y="761"/>
                  </a:cubicBezTo>
                  <a:cubicBezTo>
                    <a:pt x="27" y="759"/>
                    <a:pt x="25" y="758"/>
                    <a:pt x="24" y="756"/>
                  </a:cubicBezTo>
                  <a:cubicBezTo>
                    <a:pt x="24" y="756"/>
                    <a:pt x="24" y="756"/>
                    <a:pt x="24" y="756"/>
                  </a:cubicBezTo>
                  <a:cubicBezTo>
                    <a:pt x="24" y="756"/>
                    <a:pt x="24" y="756"/>
                    <a:pt x="24" y="756"/>
                  </a:cubicBezTo>
                  <a:cubicBezTo>
                    <a:pt x="23" y="755"/>
                    <a:pt x="22" y="754"/>
                    <a:pt x="21" y="752"/>
                  </a:cubicBezTo>
                  <a:cubicBezTo>
                    <a:pt x="20" y="750"/>
                    <a:pt x="20" y="749"/>
                    <a:pt x="20" y="749"/>
                  </a:cubicBezTo>
                  <a:cubicBezTo>
                    <a:pt x="21" y="748"/>
                    <a:pt x="21" y="748"/>
                    <a:pt x="21" y="748"/>
                  </a:cubicBezTo>
                  <a:cubicBezTo>
                    <a:pt x="21" y="747"/>
                    <a:pt x="21" y="747"/>
                    <a:pt x="21" y="747"/>
                  </a:cubicBezTo>
                  <a:cubicBezTo>
                    <a:pt x="20" y="747"/>
                    <a:pt x="20" y="746"/>
                    <a:pt x="20" y="746"/>
                  </a:cubicBezTo>
                  <a:cubicBezTo>
                    <a:pt x="19" y="746"/>
                    <a:pt x="19" y="745"/>
                    <a:pt x="19" y="745"/>
                  </a:cubicBezTo>
                  <a:cubicBezTo>
                    <a:pt x="18" y="744"/>
                    <a:pt x="18" y="744"/>
                    <a:pt x="17" y="744"/>
                  </a:cubicBezTo>
                  <a:cubicBezTo>
                    <a:pt x="17" y="744"/>
                    <a:pt x="17" y="744"/>
                    <a:pt x="17" y="744"/>
                  </a:cubicBezTo>
                  <a:cubicBezTo>
                    <a:pt x="17" y="744"/>
                    <a:pt x="17" y="744"/>
                    <a:pt x="17" y="744"/>
                  </a:cubicBezTo>
                  <a:cubicBezTo>
                    <a:pt x="17" y="743"/>
                    <a:pt x="16" y="742"/>
                    <a:pt x="15" y="742"/>
                  </a:cubicBezTo>
                  <a:cubicBezTo>
                    <a:pt x="15" y="742"/>
                    <a:pt x="15" y="742"/>
                    <a:pt x="15" y="742"/>
                  </a:cubicBezTo>
                  <a:cubicBezTo>
                    <a:pt x="15" y="742"/>
                    <a:pt x="15" y="742"/>
                    <a:pt x="15" y="742"/>
                  </a:cubicBezTo>
                  <a:cubicBezTo>
                    <a:pt x="15" y="742"/>
                    <a:pt x="15" y="741"/>
                    <a:pt x="15" y="741"/>
                  </a:cubicBezTo>
                  <a:cubicBezTo>
                    <a:pt x="15" y="740"/>
                    <a:pt x="14" y="740"/>
                    <a:pt x="14" y="740"/>
                  </a:cubicBezTo>
                  <a:cubicBezTo>
                    <a:pt x="14" y="739"/>
                    <a:pt x="14" y="739"/>
                    <a:pt x="14" y="739"/>
                  </a:cubicBezTo>
                  <a:cubicBezTo>
                    <a:pt x="14" y="739"/>
                    <a:pt x="14" y="739"/>
                    <a:pt x="14" y="739"/>
                  </a:cubicBezTo>
                  <a:cubicBezTo>
                    <a:pt x="14" y="739"/>
                    <a:pt x="14" y="738"/>
                    <a:pt x="14" y="738"/>
                  </a:cubicBezTo>
                  <a:cubicBezTo>
                    <a:pt x="14" y="738"/>
                    <a:pt x="14" y="737"/>
                    <a:pt x="14" y="737"/>
                  </a:cubicBezTo>
                  <a:cubicBezTo>
                    <a:pt x="14" y="737"/>
                    <a:pt x="14" y="737"/>
                    <a:pt x="14" y="737"/>
                  </a:cubicBezTo>
                  <a:cubicBezTo>
                    <a:pt x="14" y="736"/>
                    <a:pt x="14" y="736"/>
                    <a:pt x="14" y="736"/>
                  </a:cubicBezTo>
                  <a:cubicBezTo>
                    <a:pt x="14" y="735"/>
                    <a:pt x="14" y="734"/>
                    <a:pt x="13" y="734"/>
                  </a:cubicBezTo>
                  <a:cubicBezTo>
                    <a:pt x="13" y="734"/>
                    <a:pt x="13" y="734"/>
                    <a:pt x="13" y="734"/>
                  </a:cubicBezTo>
                  <a:cubicBezTo>
                    <a:pt x="13" y="733"/>
                    <a:pt x="13" y="732"/>
                    <a:pt x="14" y="731"/>
                  </a:cubicBezTo>
                  <a:cubicBezTo>
                    <a:pt x="15" y="730"/>
                    <a:pt x="18" y="728"/>
                    <a:pt x="19" y="727"/>
                  </a:cubicBezTo>
                  <a:cubicBezTo>
                    <a:pt x="22" y="727"/>
                    <a:pt x="25" y="725"/>
                    <a:pt x="26" y="724"/>
                  </a:cubicBezTo>
                  <a:cubicBezTo>
                    <a:pt x="26" y="724"/>
                    <a:pt x="27" y="723"/>
                    <a:pt x="28" y="723"/>
                  </a:cubicBezTo>
                  <a:cubicBezTo>
                    <a:pt x="28" y="722"/>
                    <a:pt x="29" y="722"/>
                    <a:pt x="29" y="722"/>
                  </a:cubicBezTo>
                  <a:cubicBezTo>
                    <a:pt x="33" y="719"/>
                    <a:pt x="33" y="719"/>
                    <a:pt x="33" y="719"/>
                  </a:cubicBezTo>
                  <a:cubicBezTo>
                    <a:pt x="27" y="720"/>
                    <a:pt x="27" y="720"/>
                    <a:pt x="27" y="720"/>
                  </a:cubicBezTo>
                  <a:cubicBezTo>
                    <a:pt x="26" y="720"/>
                    <a:pt x="25" y="721"/>
                    <a:pt x="24" y="721"/>
                  </a:cubicBezTo>
                  <a:cubicBezTo>
                    <a:pt x="23" y="722"/>
                    <a:pt x="22" y="723"/>
                    <a:pt x="21" y="723"/>
                  </a:cubicBezTo>
                  <a:cubicBezTo>
                    <a:pt x="21" y="723"/>
                    <a:pt x="20" y="723"/>
                    <a:pt x="19" y="724"/>
                  </a:cubicBezTo>
                  <a:cubicBezTo>
                    <a:pt x="19" y="724"/>
                    <a:pt x="18" y="724"/>
                    <a:pt x="18" y="724"/>
                  </a:cubicBezTo>
                  <a:cubicBezTo>
                    <a:pt x="18" y="724"/>
                    <a:pt x="18" y="724"/>
                    <a:pt x="18" y="724"/>
                  </a:cubicBezTo>
                  <a:cubicBezTo>
                    <a:pt x="17" y="724"/>
                    <a:pt x="17" y="724"/>
                    <a:pt x="17" y="724"/>
                  </a:cubicBezTo>
                  <a:cubicBezTo>
                    <a:pt x="17" y="725"/>
                    <a:pt x="16" y="725"/>
                    <a:pt x="16" y="725"/>
                  </a:cubicBezTo>
                  <a:cubicBezTo>
                    <a:pt x="15" y="726"/>
                    <a:pt x="13" y="727"/>
                    <a:pt x="12" y="728"/>
                  </a:cubicBezTo>
                  <a:cubicBezTo>
                    <a:pt x="9" y="731"/>
                    <a:pt x="9" y="731"/>
                    <a:pt x="9" y="731"/>
                  </a:cubicBezTo>
                  <a:cubicBezTo>
                    <a:pt x="9" y="731"/>
                    <a:pt x="9" y="731"/>
                    <a:pt x="9" y="731"/>
                  </a:cubicBezTo>
                  <a:cubicBezTo>
                    <a:pt x="9" y="731"/>
                    <a:pt x="9" y="732"/>
                    <a:pt x="8" y="732"/>
                  </a:cubicBezTo>
                  <a:cubicBezTo>
                    <a:pt x="8" y="732"/>
                    <a:pt x="8" y="732"/>
                    <a:pt x="7" y="732"/>
                  </a:cubicBezTo>
                  <a:cubicBezTo>
                    <a:pt x="7" y="732"/>
                    <a:pt x="7" y="732"/>
                    <a:pt x="6" y="732"/>
                  </a:cubicBezTo>
                  <a:cubicBezTo>
                    <a:pt x="6" y="732"/>
                    <a:pt x="6" y="732"/>
                    <a:pt x="6" y="732"/>
                  </a:cubicBezTo>
                  <a:cubicBezTo>
                    <a:pt x="6" y="732"/>
                    <a:pt x="6" y="732"/>
                    <a:pt x="6" y="732"/>
                  </a:cubicBezTo>
                  <a:cubicBezTo>
                    <a:pt x="4" y="732"/>
                    <a:pt x="2" y="730"/>
                    <a:pt x="2" y="730"/>
                  </a:cubicBezTo>
                  <a:cubicBezTo>
                    <a:pt x="1" y="728"/>
                    <a:pt x="0" y="727"/>
                    <a:pt x="0" y="727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" y="722"/>
                    <a:pt x="2" y="722"/>
                    <a:pt x="2" y="722"/>
                  </a:cubicBezTo>
                  <a:cubicBezTo>
                    <a:pt x="3" y="720"/>
                    <a:pt x="3" y="720"/>
                    <a:pt x="3" y="720"/>
                  </a:cubicBezTo>
                  <a:cubicBezTo>
                    <a:pt x="4" y="718"/>
                    <a:pt x="6" y="716"/>
                    <a:pt x="7" y="715"/>
                  </a:cubicBezTo>
                  <a:cubicBezTo>
                    <a:pt x="7" y="715"/>
                    <a:pt x="7" y="715"/>
                    <a:pt x="7" y="715"/>
                  </a:cubicBezTo>
                  <a:cubicBezTo>
                    <a:pt x="7" y="715"/>
                    <a:pt x="7" y="715"/>
                    <a:pt x="7" y="715"/>
                  </a:cubicBezTo>
                  <a:cubicBezTo>
                    <a:pt x="8" y="714"/>
                    <a:pt x="11" y="713"/>
                    <a:pt x="13" y="712"/>
                  </a:cubicBezTo>
                  <a:cubicBezTo>
                    <a:pt x="15" y="711"/>
                    <a:pt x="18" y="711"/>
                    <a:pt x="21" y="711"/>
                  </a:cubicBezTo>
                  <a:cubicBezTo>
                    <a:pt x="29" y="711"/>
                    <a:pt x="29" y="711"/>
                    <a:pt x="29" y="711"/>
                  </a:cubicBezTo>
                  <a:cubicBezTo>
                    <a:pt x="30" y="711"/>
                    <a:pt x="30" y="711"/>
                    <a:pt x="31" y="711"/>
                  </a:cubicBezTo>
                  <a:cubicBezTo>
                    <a:pt x="32" y="711"/>
                    <a:pt x="34" y="711"/>
                    <a:pt x="34" y="710"/>
                  </a:cubicBezTo>
                  <a:cubicBezTo>
                    <a:pt x="34" y="709"/>
                    <a:pt x="34" y="709"/>
                    <a:pt x="34" y="709"/>
                  </a:cubicBezTo>
                  <a:cubicBezTo>
                    <a:pt x="34" y="703"/>
                    <a:pt x="34" y="703"/>
                    <a:pt x="34" y="703"/>
                  </a:cubicBezTo>
                  <a:cubicBezTo>
                    <a:pt x="34" y="701"/>
                    <a:pt x="35" y="697"/>
                    <a:pt x="36" y="695"/>
                  </a:cubicBezTo>
                  <a:cubicBezTo>
                    <a:pt x="37" y="694"/>
                    <a:pt x="38" y="693"/>
                    <a:pt x="38" y="693"/>
                  </a:cubicBezTo>
                  <a:cubicBezTo>
                    <a:pt x="39" y="693"/>
                    <a:pt x="39" y="693"/>
                    <a:pt x="40" y="694"/>
                  </a:cubicBezTo>
                  <a:cubicBezTo>
                    <a:pt x="40" y="695"/>
                    <a:pt x="41" y="695"/>
                    <a:pt x="42" y="695"/>
                  </a:cubicBezTo>
                  <a:cubicBezTo>
                    <a:pt x="42" y="695"/>
                    <a:pt x="43" y="695"/>
                    <a:pt x="43" y="695"/>
                  </a:cubicBezTo>
                  <a:cubicBezTo>
                    <a:pt x="44" y="694"/>
                    <a:pt x="45" y="694"/>
                    <a:pt x="46" y="694"/>
                  </a:cubicBezTo>
                  <a:cubicBezTo>
                    <a:pt x="46" y="694"/>
                    <a:pt x="47" y="694"/>
                    <a:pt x="48" y="695"/>
                  </a:cubicBezTo>
                  <a:cubicBezTo>
                    <a:pt x="48" y="695"/>
                    <a:pt x="49" y="696"/>
                    <a:pt x="50" y="696"/>
                  </a:cubicBezTo>
                  <a:cubicBezTo>
                    <a:pt x="51" y="696"/>
                    <a:pt x="51" y="696"/>
                    <a:pt x="51" y="696"/>
                  </a:cubicBezTo>
                  <a:cubicBezTo>
                    <a:pt x="51" y="695"/>
                    <a:pt x="51" y="695"/>
                    <a:pt x="51" y="695"/>
                  </a:cubicBezTo>
                  <a:cubicBezTo>
                    <a:pt x="52" y="695"/>
                    <a:pt x="52" y="695"/>
                    <a:pt x="52" y="695"/>
                  </a:cubicBezTo>
                  <a:cubicBezTo>
                    <a:pt x="54" y="695"/>
                    <a:pt x="55" y="696"/>
                    <a:pt x="56" y="697"/>
                  </a:cubicBezTo>
                  <a:cubicBezTo>
                    <a:pt x="56" y="697"/>
                    <a:pt x="56" y="697"/>
                    <a:pt x="56" y="697"/>
                  </a:cubicBezTo>
                  <a:cubicBezTo>
                    <a:pt x="56" y="697"/>
                    <a:pt x="56" y="697"/>
                    <a:pt x="56" y="697"/>
                  </a:cubicBezTo>
                  <a:cubicBezTo>
                    <a:pt x="57" y="697"/>
                    <a:pt x="58" y="698"/>
                    <a:pt x="59" y="698"/>
                  </a:cubicBezTo>
                  <a:cubicBezTo>
                    <a:pt x="60" y="698"/>
                    <a:pt x="61" y="697"/>
                    <a:pt x="62" y="697"/>
                  </a:cubicBezTo>
                  <a:cubicBezTo>
                    <a:pt x="62" y="697"/>
                    <a:pt x="62" y="697"/>
                    <a:pt x="62" y="697"/>
                  </a:cubicBezTo>
                  <a:cubicBezTo>
                    <a:pt x="62" y="697"/>
                    <a:pt x="62" y="697"/>
                    <a:pt x="62" y="697"/>
                  </a:cubicBezTo>
                  <a:cubicBezTo>
                    <a:pt x="62" y="696"/>
                    <a:pt x="63" y="696"/>
                    <a:pt x="65" y="696"/>
                  </a:cubicBezTo>
                  <a:cubicBezTo>
                    <a:pt x="66" y="696"/>
                    <a:pt x="68" y="696"/>
                    <a:pt x="69" y="697"/>
                  </a:cubicBezTo>
                  <a:cubicBezTo>
                    <a:pt x="69" y="697"/>
                    <a:pt x="69" y="697"/>
                    <a:pt x="69" y="697"/>
                  </a:cubicBezTo>
                  <a:cubicBezTo>
                    <a:pt x="70" y="697"/>
                    <a:pt x="70" y="697"/>
                    <a:pt x="70" y="697"/>
                  </a:cubicBezTo>
                  <a:cubicBezTo>
                    <a:pt x="73" y="697"/>
                    <a:pt x="77" y="698"/>
                    <a:pt x="78" y="698"/>
                  </a:cubicBezTo>
                  <a:cubicBezTo>
                    <a:pt x="78" y="698"/>
                    <a:pt x="78" y="698"/>
                    <a:pt x="78" y="698"/>
                  </a:cubicBezTo>
                  <a:cubicBezTo>
                    <a:pt x="78" y="698"/>
                    <a:pt x="78" y="698"/>
                    <a:pt x="78" y="698"/>
                  </a:cubicBezTo>
                  <a:cubicBezTo>
                    <a:pt x="80" y="698"/>
                    <a:pt x="82" y="700"/>
                    <a:pt x="82" y="701"/>
                  </a:cubicBezTo>
                  <a:cubicBezTo>
                    <a:pt x="83" y="702"/>
                    <a:pt x="86" y="704"/>
                    <a:pt x="88" y="704"/>
                  </a:cubicBezTo>
                  <a:cubicBezTo>
                    <a:pt x="89" y="704"/>
                    <a:pt x="92" y="704"/>
                    <a:pt x="93" y="704"/>
                  </a:cubicBezTo>
                  <a:cubicBezTo>
                    <a:pt x="94" y="704"/>
                    <a:pt x="95" y="704"/>
                    <a:pt x="96" y="704"/>
                  </a:cubicBezTo>
                  <a:cubicBezTo>
                    <a:pt x="102" y="704"/>
                    <a:pt x="102" y="704"/>
                    <a:pt x="102" y="704"/>
                  </a:cubicBezTo>
                  <a:cubicBezTo>
                    <a:pt x="104" y="704"/>
                    <a:pt x="105" y="703"/>
                    <a:pt x="105" y="703"/>
                  </a:cubicBezTo>
                  <a:cubicBezTo>
                    <a:pt x="106" y="702"/>
                    <a:pt x="106" y="702"/>
                    <a:pt x="106" y="702"/>
                  </a:cubicBezTo>
                  <a:cubicBezTo>
                    <a:pt x="106" y="702"/>
                    <a:pt x="106" y="702"/>
                    <a:pt x="106" y="702"/>
                  </a:cubicBezTo>
                  <a:cubicBezTo>
                    <a:pt x="106" y="701"/>
                    <a:pt x="107" y="699"/>
                    <a:pt x="109" y="699"/>
                  </a:cubicBezTo>
                  <a:cubicBezTo>
                    <a:pt x="109" y="699"/>
                    <a:pt x="109" y="699"/>
                    <a:pt x="109" y="699"/>
                  </a:cubicBezTo>
                  <a:cubicBezTo>
                    <a:pt x="109" y="699"/>
                    <a:pt x="109" y="699"/>
                    <a:pt x="109" y="699"/>
                  </a:cubicBezTo>
                  <a:cubicBezTo>
                    <a:pt x="110" y="698"/>
                    <a:pt x="112" y="698"/>
                    <a:pt x="113" y="698"/>
                  </a:cubicBezTo>
                  <a:cubicBezTo>
                    <a:pt x="114" y="697"/>
                    <a:pt x="115" y="697"/>
                    <a:pt x="116" y="696"/>
                  </a:cubicBezTo>
                  <a:cubicBezTo>
                    <a:pt x="117" y="696"/>
                    <a:pt x="120" y="695"/>
                    <a:pt x="123" y="694"/>
                  </a:cubicBezTo>
                  <a:cubicBezTo>
                    <a:pt x="123" y="694"/>
                    <a:pt x="123" y="694"/>
                    <a:pt x="123" y="694"/>
                  </a:cubicBezTo>
                  <a:cubicBezTo>
                    <a:pt x="124" y="694"/>
                    <a:pt x="124" y="694"/>
                    <a:pt x="124" y="694"/>
                  </a:cubicBezTo>
                  <a:cubicBezTo>
                    <a:pt x="124" y="694"/>
                    <a:pt x="125" y="694"/>
                    <a:pt x="126" y="694"/>
                  </a:cubicBezTo>
                  <a:cubicBezTo>
                    <a:pt x="126" y="694"/>
                    <a:pt x="127" y="694"/>
                    <a:pt x="128" y="694"/>
                  </a:cubicBezTo>
                  <a:cubicBezTo>
                    <a:pt x="128" y="694"/>
                    <a:pt x="129" y="694"/>
                    <a:pt x="130" y="694"/>
                  </a:cubicBezTo>
                  <a:cubicBezTo>
                    <a:pt x="130" y="694"/>
                    <a:pt x="130" y="694"/>
                    <a:pt x="130" y="694"/>
                  </a:cubicBezTo>
                  <a:cubicBezTo>
                    <a:pt x="130" y="694"/>
                    <a:pt x="130" y="694"/>
                    <a:pt x="130" y="694"/>
                  </a:cubicBezTo>
                  <a:cubicBezTo>
                    <a:pt x="131" y="695"/>
                    <a:pt x="132" y="697"/>
                    <a:pt x="132" y="698"/>
                  </a:cubicBezTo>
                  <a:cubicBezTo>
                    <a:pt x="131" y="699"/>
                    <a:pt x="131" y="699"/>
                    <a:pt x="131" y="699"/>
                  </a:cubicBezTo>
                  <a:cubicBezTo>
                    <a:pt x="132" y="699"/>
                    <a:pt x="132" y="699"/>
                    <a:pt x="132" y="699"/>
                  </a:cubicBezTo>
                  <a:cubicBezTo>
                    <a:pt x="132" y="700"/>
                    <a:pt x="134" y="702"/>
                    <a:pt x="136" y="703"/>
                  </a:cubicBezTo>
                  <a:cubicBezTo>
                    <a:pt x="136" y="703"/>
                    <a:pt x="136" y="703"/>
                    <a:pt x="136" y="703"/>
                  </a:cubicBezTo>
                  <a:cubicBezTo>
                    <a:pt x="136" y="703"/>
                    <a:pt x="136" y="703"/>
                    <a:pt x="136" y="703"/>
                  </a:cubicBezTo>
                  <a:cubicBezTo>
                    <a:pt x="137" y="703"/>
                    <a:pt x="138" y="703"/>
                    <a:pt x="140" y="703"/>
                  </a:cubicBezTo>
                  <a:cubicBezTo>
                    <a:pt x="141" y="703"/>
                    <a:pt x="142" y="703"/>
                    <a:pt x="143" y="703"/>
                  </a:cubicBezTo>
                  <a:cubicBezTo>
                    <a:pt x="145" y="703"/>
                    <a:pt x="148" y="701"/>
                    <a:pt x="148" y="701"/>
                  </a:cubicBezTo>
                  <a:cubicBezTo>
                    <a:pt x="150" y="699"/>
                    <a:pt x="152" y="698"/>
                    <a:pt x="154" y="698"/>
                  </a:cubicBezTo>
                  <a:cubicBezTo>
                    <a:pt x="155" y="698"/>
                    <a:pt x="157" y="697"/>
                    <a:pt x="157" y="697"/>
                  </a:cubicBezTo>
                  <a:cubicBezTo>
                    <a:pt x="158" y="694"/>
                    <a:pt x="158" y="693"/>
                    <a:pt x="157" y="692"/>
                  </a:cubicBezTo>
                  <a:cubicBezTo>
                    <a:pt x="157" y="692"/>
                    <a:pt x="157" y="692"/>
                    <a:pt x="157" y="692"/>
                  </a:cubicBezTo>
                  <a:cubicBezTo>
                    <a:pt x="157" y="692"/>
                    <a:pt x="157" y="692"/>
                    <a:pt x="157" y="692"/>
                  </a:cubicBezTo>
                  <a:cubicBezTo>
                    <a:pt x="156" y="691"/>
                    <a:pt x="155" y="689"/>
                    <a:pt x="155" y="687"/>
                  </a:cubicBezTo>
                  <a:cubicBezTo>
                    <a:pt x="155" y="686"/>
                    <a:pt x="155" y="684"/>
                    <a:pt x="156" y="683"/>
                  </a:cubicBezTo>
                  <a:cubicBezTo>
                    <a:pt x="157" y="683"/>
                    <a:pt x="158" y="682"/>
                    <a:pt x="158" y="681"/>
                  </a:cubicBezTo>
                  <a:cubicBezTo>
                    <a:pt x="158" y="681"/>
                    <a:pt x="158" y="681"/>
                    <a:pt x="158" y="681"/>
                  </a:cubicBezTo>
                  <a:cubicBezTo>
                    <a:pt x="158" y="680"/>
                    <a:pt x="158" y="680"/>
                    <a:pt x="158" y="680"/>
                  </a:cubicBezTo>
                  <a:cubicBezTo>
                    <a:pt x="158" y="679"/>
                    <a:pt x="158" y="679"/>
                    <a:pt x="158" y="678"/>
                  </a:cubicBezTo>
                  <a:cubicBezTo>
                    <a:pt x="157" y="677"/>
                    <a:pt x="157" y="675"/>
                    <a:pt x="157" y="674"/>
                  </a:cubicBezTo>
                  <a:cubicBezTo>
                    <a:pt x="157" y="674"/>
                    <a:pt x="157" y="674"/>
                    <a:pt x="157" y="674"/>
                  </a:cubicBezTo>
                  <a:cubicBezTo>
                    <a:pt x="157" y="673"/>
                    <a:pt x="157" y="673"/>
                    <a:pt x="157" y="673"/>
                  </a:cubicBezTo>
                  <a:cubicBezTo>
                    <a:pt x="156" y="673"/>
                    <a:pt x="156" y="671"/>
                    <a:pt x="155" y="670"/>
                  </a:cubicBezTo>
                  <a:cubicBezTo>
                    <a:pt x="155" y="669"/>
                    <a:pt x="155" y="668"/>
                    <a:pt x="154" y="667"/>
                  </a:cubicBezTo>
                  <a:cubicBezTo>
                    <a:pt x="153" y="665"/>
                    <a:pt x="153" y="662"/>
                    <a:pt x="153" y="659"/>
                  </a:cubicBezTo>
                  <a:cubicBezTo>
                    <a:pt x="153" y="658"/>
                    <a:pt x="151" y="654"/>
                    <a:pt x="150" y="654"/>
                  </a:cubicBezTo>
                  <a:cubicBezTo>
                    <a:pt x="149" y="652"/>
                    <a:pt x="147" y="650"/>
                    <a:pt x="147" y="648"/>
                  </a:cubicBezTo>
                  <a:cubicBezTo>
                    <a:pt x="147" y="648"/>
                    <a:pt x="147" y="648"/>
                    <a:pt x="147" y="648"/>
                  </a:cubicBezTo>
                  <a:cubicBezTo>
                    <a:pt x="147" y="647"/>
                    <a:pt x="147" y="647"/>
                    <a:pt x="147" y="647"/>
                  </a:cubicBezTo>
                  <a:cubicBezTo>
                    <a:pt x="146" y="647"/>
                    <a:pt x="146" y="646"/>
                    <a:pt x="145" y="645"/>
                  </a:cubicBezTo>
                  <a:cubicBezTo>
                    <a:pt x="145" y="644"/>
                    <a:pt x="144" y="643"/>
                    <a:pt x="144" y="642"/>
                  </a:cubicBezTo>
                  <a:cubicBezTo>
                    <a:pt x="143" y="640"/>
                    <a:pt x="142" y="637"/>
                    <a:pt x="142" y="634"/>
                  </a:cubicBezTo>
                  <a:cubicBezTo>
                    <a:pt x="142" y="632"/>
                    <a:pt x="142" y="629"/>
                    <a:pt x="143" y="626"/>
                  </a:cubicBezTo>
                  <a:cubicBezTo>
                    <a:pt x="143" y="626"/>
                    <a:pt x="143" y="626"/>
                    <a:pt x="143" y="626"/>
                  </a:cubicBezTo>
                  <a:cubicBezTo>
                    <a:pt x="143" y="625"/>
                    <a:pt x="143" y="625"/>
                    <a:pt x="143" y="625"/>
                  </a:cubicBezTo>
                  <a:cubicBezTo>
                    <a:pt x="143" y="624"/>
                    <a:pt x="141" y="623"/>
                    <a:pt x="139" y="623"/>
                  </a:cubicBezTo>
                  <a:cubicBezTo>
                    <a:pt x="136" y="624"/>
                    <a:pt x="132" y="624"/>
                    <a:pt x="130" y="624"/>
                  </a:cubicBezTo>
                  <a:cubicBezTo>
                    <a:pt x="129" y="624"/>
                    <a:pt x="126" y="623"/>
                    <a:pt x="124" y="621"/>
                  </a:cubicBezTo>
                  <a:cubicBezTo>
                    <a:pt x="122" y="620"/>
                    <a:pt x="120" y="616"/>
                    <a:pt x="118" y="613"/>
                  </a:cubicBezTo>
                  <a:cubicBezTo>
                    <a:pt x="116" y="611"/>
                    <a:pt x="115" y="607"/>
                    <a:pt x="115" y="605"/>
                  </a:cubicBezTo>
                  <a:cubicBezTo>
                    <a:pt x="115" y="603"/>
                    <a:pt x="116" y="600"/>
                    <a:pt x="118" y="598"/>
                  </a:cubicBezTo>
                  <a:cubicBezTo>
                    <a:pt x="119" y="596"/>
                    <a:pt x="119" y="592"/>
                    <a:pt x="119" y="589"/>
                  </a:cubicBezTo>
                  <a:cubicBezTo>
                    <a:pt x="119" y="588"/>
                    <a:pt x="120" y="586"/>
                    <a:pt x="120" y="584"/>
                  </a:cubicBezTo>
                  <a:cubicBezTo>
                    <a:pt x="120" y="582"/>
                    <a:pt x="120" y="580"/>
                    <a:pt x="120" y="579"/>
                  </a:cubicBezTo>
                  <a:cubicBezTo>
                    <a:pt x="121" y="576"/>
                    <a:pt x="119" y="574"/>
                    <a:pt x="117" y="573"/>
                  </a:cubicBezTo>
                  <a:cubicBezTo>
                    <a:pt x="117" y="573"/>
                    <a:pt x="117" y="573"/>
                    <a:pt x="117" y="573"/>
                  </a:cubicBezTo>
                  <a:cubicBezTo>
                    <a:pt x="117" y="572"/>
                    <a:pt x="115" y="572"/>
                    <a:pt x="112" y="572"/>
                  </a:cubicBezTo>
                  <a:cubicBezTo>
                    <a:pt x="112" y="572"/>
                    <a:pt x="110" y="572"/>
                    <a:pt x="110" y="572"/>
                  </a:cubicBezTo>
                  <a:cubicBezTo>
                    <a:pt x="108" y="572"/>
                    <a:pt x="107" y="571"/>
                    <a:pt x="105" y="571"/>
                  </a:cubicBezTo>
                  <a:cubicBezTo>
                    <a:pt x="104" y="571"/>
                    <a:pt x="103" y="571"/>
                    <a:pt x="102" y="571"/>
                  </a:cubicBezTo>
                  <a:cubicBezTo>
                    <a:pt x="102" y="571"/>
                    <a:pt x="102" y="571"/>
                    <a:pt x="102" y="571"/>
                  </a:cubicBezTo>
                  <a:cubicBezTo>
                    <a:pt x="102" y="571"/>
                    <a:pt x="102" y="571"/>
                    <a:pt x="102" y="571"/>
                  </a:cubicBezTo>
                  <a:cubicBezTo>
                    <a:pt x="102" y="571"/>
                    <a:pt x="101" y="570"/>
                    <a:pt x="100" y="569"/>
                  </a:cubicBezTo>
                  <a:cubicBezTo>
                    <a:pt x="99" y="569"/>
                    <a:pt x="98" y="568"/>
                    <a:pt x="98" y="568"/>
                  </a:cubicBezTo>
                  <a:cubicBezTo>
                    <a:pt x="97" y="567"/>
                    <a:pt x="96" y="566"/>
                    <a:pt x="95" y="565"/>
                  </a:cubicBezTo>
                  <a:cubicBezTo>
                    <a:pt x="93" y="564"/>
                    <a:pt x="92" y="564"/>
                    <a:pt x="91" y="563"/>
                  </a:cubicBezTo>
                  <a:cubicBezTo>
                    <a:pt x="91" y="563"/>
                    <a:pt x="91" y="563"/>
                    <a:pt x="91" y="563"/>
                  </a:cubicBezTo>
                  <a:cubicBezTo>
                    <a:pt x="91" y="563"/>
                    <a:pt x="91" y="563"/>
                    <a:pt x="91" y="563"/>
                  </a:cubicBezTo>
                  <a:cubicBezTo>
                    <a:pt x="90" y="562"/>
                    <a:pt x="89" y="560"/>
                    <a:pt x="88" y="559"/>
                  </a:cubicBezTo>
                  <a:cubicBezTo>
                    <a:pt x="88" y="558"/>
                    <a:pt x="88" y="557"/>
                    <a:pt x="88" y="556"/>
                  </a:cubicBezTo>
                  <a:cubicBezTo>
                    <a:pt x="88" y="554"/>
                    <a:pt x="89" y="552"/>
                    <a:pt x="89" y="551"/>
                  </a:cubicBezTo>
                  <a:cubicBezTo>
                    <a:pt x="89" y="549"/>
                    <a:pt x="89" y="549"/>
                    <a:pt x="89" y="549"/>
                  </a:cubicBezTo>
                  <a:cubicBezTo>
                    <a:pt x="90" y="547"/>
                    <a:pt x="91" y="545"/>
                    <a:pt x="92" y="542"/>
                  </a:cubicBezTo>
                  <a:cubicBezTo>
                    <a:pt x="93" y="541"/>
                    <a:pt x="95" y="538"/>
                    <a:pt x="96" y="537"/>
                  </a:cubicBezTo>
                  <a:cubicBezTo>
                    <a:pt x="96" y="537"/>
                    <a:pt x="96" y="537"/>
                    <a:pt x="96" y="537"/>
                  </a:cubicBezTo>
                  <a:cubicBezTo>
                    <a:pt x="96" y="537"/>
                    <a:pt x="96" y="537"/>
                    <a:pt x="96" y="537"/>
                  </a:cubicBezTo>
                  <a:cubicBezTo>
                    <a:pt x="96" y="536"/>
                    <a:pt x="98" y="535"/>
                    <a:pt x="99" y="534"/>
                  </a:cubicBezTo>
                  <a:cubicBezTo>
                    <a:pt x="100" y="533"/>
                    <a:pt x="100" y="533"/>
                    <a:pt x="101" y="532"/>
                  </a:cubicBezTo>
                  <a:cubicBezTo>
                    <a:pt x="102" y="532"/>
                    <a:pt x="104" y="530"/>
                    <a:pt x="106" y="529"/>
                  </a:cubicBezTo>
                  <a:cubicBezTo>
                    <a:pt x="107" y="528"/>
                    <a:pt x="108" y="527"/>
                    <a:pt x="109" y="527"/>
                  </a:cubicBezTo>
                  <a:cubicBezTo>
                    <a:pt x="112" y="525"/>
                    <a:pt x="114" y="522"/>
                    <a:pt x="114" y="521"/>
                  </a:cubicBezTo>
                  <a:cubicBezTo>
                    <a:pt x="115" y="519"/>
                    <a:pt x="117" y="517"/>
                    <a:pt x="118" y="516"/>
                  </a:cubicBezTo>
                  <a:cubicBezTo>
                    <a:pt x="118" y="516"/>
                    <a:pt x="118" y="516"/>
                    <a:pt x="118" y="516"/>
                  </a:cubicBezTo>
                  <a:cubicBezTo>
                    <a:pt x="118" y="516"/>
                    <a:pt x="118" y="516"/>
                    <a:pt x="118" y="516"/>
                  </a:cubicBezTo>
                  <a:cubicBezTo>
                    <a:pt x="119" y="516"/>
                    <a:pt x="119" y="516"/>
                    <a:pt x="120" y="514"/>
                  </a:cubicBezTo>
                  <a:cubicBezTo>
                    <a:pt x="120" y="514"/>
                    <a:pt x="121" y="513"/>
                    <a:pt x="121" y="513"/>
                  </a:cubicBezTo>
                  <a:cubicBezTo>
                    <a:pt x="121" y="513"/>
                    <a:pt x="121" y="513"/>
                    <a:pt x="121" y="513"/>
                  </a:cubicBezTo>
                  <a:cubicBezTo>
                    <a:pt x="121" y="511"/>
                    <a:pt x="122" y="510"/>
                    <a:pt x="123" y="508"/>
                  </a:cubicBezTo>
                  <a:cubicBezTo>
                    <a:pt x="123" y="508"/>
                    <a:pt x="124" y="507"/>
                    <a:pt x="124" y="507"/>
                  </a:cubicBezTo>
                  <a:cubicBezTo>
                    <a:pt x="126" y="505"/>
                    <a:pt x="128" y="503"/>
                    <a:pt x="130" y="502"/>
                  </a:cubicBezTo>
                  <a:cubicBezTo>
                    <a:pt x="131" y="501"/>
                    <a:pt x="133" y="500"/>
                    <a:pt x="135" y="499"/>
                  </a:cubicBezTo>
                  <a:cubicBezTo>
                    <a:pt x="137" y="498"/>
                    <a:pt x="138" y="497"/>
                    <a:pt x="140" y="496"/>
                  </a:cubicBezTo>
                  <a:cubicBezTo>
                    <a:pt x="143" y="496"/>
                    <a:pt x="145" y="495"/>
                    <a:pt x="147" y="495"/>
                  </a:cubicBezTo>
                  <a:cubicBezTo>
                    <a:pt x="149" y="496"/>
                    <a:pt x="150" y="497"/>
                    <a:pt x="150" y="499"/>
                  </a:cubicBezTo>
                  <a:cubicBezTo>
                    <a:pt x="150" y="499"/>
                    <a:pt x="150" y="499"/>
                    <a:pt x="150" y="499"/>
                  </a:cubicBezTo>
                  <a:cubicBezTo>
                    <a:pt x="150" y="499"/>
                    <a:pt x="150" y="499"/>
                    <a:pt x="150" y="499"/>
                  </a:cubicBezTo>
                  <a:cubicBezTo>
                    <a:pt x="150" y="500"/>
                    <a:pt x="150" y="501"/>
                    <a:pt x="151" y="502"/>
                  </a:cubicBezTo>
                  <a:cubicBezTo>
                    <a:pt x="151" y="503"/>
                    <a:pt x="151" y="504"/>
                    <a:pt x="152" y="505"/>
                  </a:cubicBezTo>
                  <a:cubicBezTo>
                    <a:pt x="152" y="506"/>
                    <a:pt x="152" y="507"/>
                    <a:pt x="153" y="509"/>
                  </a:cubicBezTo>
                  <a:cubicBezTo>
                    <a:pt x="154" y="510"/>
                    <a:pt x="154" y="510"/>
                    <a:pt x="154" y="510"/>
                  </a:cubicBezTo>
                  <a:cubicBezTo>
                    <a:pt x="155" y="511"/>
                    <a:pt x="155" y="511"/>
                    <a:pt x="155" y="511"/>
                  </a:cubicBezTo>
                  <a:cubicBezTo>
                    <a:pt x="158" y="512"/>
                    <a:pt x="159" y="513"/>
                    <a:pt x="160" y="513"/>
                  </a:cubicBezTo>
                  <a:cubicBezTo>
                    <a:pt x="165" y="513"/>
                    <a:pt x="167" y="512"/>
                    <a:pt x="169" y="512"/>
                  </a:cubicBezTo>
                  <a:cubicBezTo>
                    <a:pt x="170" y="511"/>
                    <a:pt x="171" y="511"/>
                    <a:pt x="173" y="510"/>
                  </a:cubicBezTo>
                  <a:cubicBezTo>
                    <a:pt x="175" y="510"/>
                    <a:pt x="176" y="510"/>
                    <a:pt x="177" y="509"/>
                  </a:cubicBezTo>
                  <a:cubicBezTo>
                    <a:pt x="179" y="508"/>
                    <a:pt x="184" y="508"/>
                    <a:pt x="186" y="508"/>
                  </a:cubicBezTo>
                  <a:cubicBezTo>
                    <a:pt x="188" y="508"/>
                    <a:pt x="190" y="508"/>
                    <a:pt x="191" y="507"/>
                  </a:cubicBezTo>
                  <a:cubicBezTo>
                    <a:pt x="193" y="507"/>
                    <a:pt x="195" y="507"/>
                    <a:pt x="196" y="507"/>
                  </a:cubicBezTo>
                  <a:cubicBezTo>
                    <a:pt x="198" y="506"/>
                    <a:pt x="204" y="505"/>
                    <a:pt x="207" y="505"/>
                  </a:cubicBezTo>
                  <a:cubicBezTo>
                    <a:pt x="208" y="505"/>
                    <a:pt x="210" y="504"/>
                    <a:pt x="211" y="504"/>
                  </a:cubicBezTo>
                  <a:cubicBezTo>
                    <a:pt x="212" y="503"/>
                    <a:pt x="213" y="503"/>
                    <a:pt x="214" y="503"/>
                  </a:cubicBezTo>
                  <a:cubicBezTo>
                    <a:pt x="214" y="503"/>
                    <a:pt x="214" y="503"/>
                    <a:pt x="214" y="503"/>
                  </a:cubicBezTo>
                  <a:cubicBezTo>
                    <a:pt x="214" y="503"/>
                    <a:pt x="214" y="503"/>
                    <a:pt x="214" y="503"/>
                  </a:cubicBezTo>
                  <a:cubicBezTo>
                    <a:pt x="216" y="502"/>
                    <a:pt x="217" y="499"/>
                    <a:pt x="217" y="498"/>
                  </a:cubicBezTo>
                  <a:cubicBezTo>
                    <a:pt x="217" y="496"/>
                    <a:pt x="218" y="494"/>
                    <a:pt x="220" y="492"/>
                  </a:cubicBezTo>
                  <a:cubicBezTo>
                    <a:pt x="220" y="492"/>
                    <a:pt x="220" y="492"/>
                    <a:pt x="220" y="492"/>
                  </a:cubicBezTo>
                  <a:cubicBezTo>
                    <a:pt x="220" y="492"/>
                    <a:pt x="220" y="492"/>
                    <a:pt x="220" y="492"/>
                  </a:cubicBezTo>
                  <a:cubicBezTo>
                    <a:pt x="221" y="491"/>
                    <a:pt x="223" y="489"/>
                    <a:pt x="227" y="486"/>
                  </a:cubicBezTo>
                  <a:cubicBezTo>
                    <a:pt x="230" y="484"/>
                    <a:pt x="233" y="481"/>
                    <a:pt x="233" y="480"/>
                  </a:cubicBezTo>
                  <a:cubicBezTo>
                    <a:pt x="235" y="477"/>
                    <a:pt x="236" y="474"/>
                    <a:pt x="236" y="473"/>
                  </a:cubicBezTo>
                  <a:cubicBezTo>
                    <a:pt x="237" y="472"/>
                    <a:pt x="237" y="471"/>
                    <a:pt x="237" y="469"/>
                  </a:cubicBezTo>
                  <a:cubicBezTo>
                    <a:pt x="238" y="468"/>
                    <a:pt x="238" y="467"/>
                    <a:pt x="239" y="466"/>
                  </a:cubicBezTo>
                  <a:cubicBezTo>
                    <a:pt x="239" y="465"/>
                    <a:pt x="241" y="462"/>
                    <a:pt x="244" y="461"/>
                  </a:cubicBezTo>
                  <a:cubicBezTo>
                    <a:pt x="244" y="461"/>
                    <a:pt x="244" y="461"/>
                    <a:pt x="244" y="461"/>
                  </a:cubicBezTo>
                  <a:cubicBezTo>
                    <a:pt x="244" y="461"/>
                    <a:pt x="244" y="461"/>
                    <a:pt x="244" y="461"/>
                  </a:cubicBezTo>
                  <a:cubicBezTo>
                    <a:pt x="245" y="460"/>
                    <a:pt x="247" y="459"/>
                    <a:pt x="249" y="458"/>
                  </a:cubicBezTo>
                  <a:cubicBezTo>
                    <a:pt x="251" y="457"/>
                    <a:pt x="252" y="456"/>
                    <a:pt x="253" y="456"/>
                  </a:cubicBezTo>
                  <a:cubicBezTo>
                    <a:pt x="254" y="455"/>
                    <a:pt x="256" y="454"/>
                    <a:pt x="258" y="453"/>
                  </a:cubicBezTo>
                  <a:cubicBezTo>
                    <a:pt x="259" y="452"/>
                    <a:pt x="261" y="452"/>
                    <a:pt x="262" y="451"/>
                  </a:cubicBezTo>
                  <a:cubicBezTo>
                    <a:pt x="263" y="451"/>
                    <a:pt x="263" y="451"/>
                    <a:pt x="263" y="451"/>
                  </a:cubicBezTo>
                  <a:cubicBezTo>
                    <a:pt x="263" y="451"/>
                    <a:pt x="263" y="451"/>
                    <a:pt x="263" y="451"/>
                  </a:cubicBezTo>
                  <a:cubicBezTo>
                    <a:pt x="265" y="449"/>
                    <a:pt x="268" y="448"/>
                    <a:pt x="270" y="448"/>
                  </a:cubicBezTo>
                  <a:cubicBezTo>
                    <a:pt x="270" y="448"/>
                    <a:pt x="270" y="448"/>
                    <a:pt x="270" y="448"/>
                  </a:cubicBezTo>
                  <a:cubicBezTo>
                    <a:pt x="270" y="447"/>
                    <a:pt x="270" y="447"/>
                    <a:pt x="270" y="447"/>
                  </a:cubicBezTo>
                  <a:cubicBezTo>
                    <a:pt x="271" y="447"/>
                    <a:pt x="274" y="445"/>
                    <a:pt x="275" y="443"/>
                  </a:cubicBezTo>
                  <a:cubicBezTo>
                    <a:pt x="276" y="441"/>
                    <a:pt x="278" y="439"/>
                    <a:pt x="279" y="438"/>
                  </a:cubicBezTo>
                  <a:cubicBezTo>
                    <a:pt x="279" y="438"/>
                    <a:pt x="279" y="438"/>
                    <a:pt x="279" y="438"/>
                  </a:cubicBezTo>
                  <a:cubicBezTo>
                    <a:pt x="280" y="438"/>
                    <a:pt x="280" y="438"/>
                    <a:pt x="280" y="438"/>
                  </a:cubicBezTo>
                  <a:cubicBezTo>
                    <a:pt x="280" y="437"/>
                    <a:pt x="281" y="436"/>
                    <a:pt x="282" y="435"/>
                  </a:cubicBezTo>
                  <a:cubicBezTo>
                    <a:pt x="283" y="433"/>
                    <a:pt x="284" y="432"/>
                    <a:pt x="285" y="431"/>
                  </a:cubicBezTo>
                  <a:cubicBezTo>
                    <a:pt x="285" y="431"/>
                    <a:pt x="285" y="431"/>
                    <a:pt x="285" y="431"/>
                  </a:cubicBezTo>
                  <a:cubicBezTo>
                    <a:pt x="287" y="428"/>
                    <a:pt x="288" y="424"/>
                    <a:pt x="289" y="422"/>
                  </a:cubicBezTo>
                  <a:cubicBezTo>
                    <a:pt x="290" y="420"/>
                    <a:pt x="292" y="416"/>
                    <a:pt x="293" y="413"/>
                  </a:cubicBezTo>
                  <a:cubicBezTo>
                    <a:pt x="294" y="410"/>
                    <a:pt x="295" y="406"/>
                    <a:pt x="297" y="403"/>
                  </a:cubicBezTo>
                  <a:cubicBezTo>
                    <a:pt x="298" y="400"/>
                    <a:pt x="301" y="397"/>
                    <a:pt x="303" y="396"/>
                  </a:cubicBezTo>
                  <a:cubicBezTo>
                    <a:pt x="311" y="393"/>
                    <a:pt x="311" y="393"/>
                    <a:pt x="311" y="393"/>
                  </a:cubicBezTo>
                  <a:cubicBezTo>
                    <a:pt x="313" y="393"/>
                    <a:pt x="316" y="392"/>
                    <a:pt x="317" y="391"/>
                  </a:cubicBezTo>
                  <a:cubicBezTo>
                    <a:pt x="325" y="388"/>
                    <a:pt x="325" y="388"/>
                    <a:pt x="325" y="388"/>
                  </a:cubicBezTo>
                  <a:cubicBezTo>
                    <a:pt x="327" y="387"/>
                    <a:pt x="329" y="386"/>
                    <a:pt x="329" y="386"/>
                  </a:cubicBezTo>
                  <a:cubicBezTo>
                    <a:pt x="330" y="386"/>
                    <a:pt x="330" y="386"/>
                    <a:pt x="330" y="386"/>
                  </a:cubicBezTo>
                  <a:cubicBezTo>
                    <a:pt x="330" y="384"/>
                    <a:pt x="330" y="384"/>
                    <a:pt x="330" y="384"/>
                  </a:cubicBezTo>
                  <a:cubicBezTo>
                    <a:pt x="329" y="383"/>
                    <a:pt x="329" y="382"/>
                    <a:pt x="329" y="381"/>
                  </a:cubicBezTo>
                  <a:cubicBezTo>
                    <a:pt x="329" y="381"/>
                    <a:pt x="329" y="380"/>
                    <a:pt x="329" y="380"/>
                  </a:cubicBezTo>
                  <a:cubicBezTo>
                    <a:pt x="329" y="380"/>
                    <a:pt x="329" y="380"/>
                    <a:pt x="329" y="380"/>
                  </a:cubicBezTo>
                  <a:cubicBezTo>
                    <a:pt x="328" y="380"/>
                    <a:pt x="328" y="380"/>
                    <a:pt x="328" y="380"/>
                  </a:cubicBezTo>
                  <a:cubicBezTo>
                    <a:pt x="327" y="378"/>
                    <a:pt x="327" y="377"/>
                    <a:pt x="326" y="377"/>
                  </a:cubicBezTo>
                  <a:cubicBezTo>
                    <a:pt x="326" y="376"/>
                    <a:pt x="326" y="376"/>
                    <a:pt x="326" y="376"/>
                  </a:cubicBezTo>
                  <a:cubicBezTo>
                    <a:pt x="326" y="376"/>
                    <a:pt x="326" y="376"/>
                    <a:pt x="326" y="376"/>
                  </a:cubicBezTo>
                  <a:cubicBezTo>
                    <a:pt x="326" y="376"/>
                    <a:pt x="325" y="375"/>
                    <a:pt x="325" y="375"/>
                  </a:cubicBezTo>
                  <a:cubicBezTo>
                    <a:pt x="325" y="375"/>
                    <a:pt x="325" y="375"/>
                    <a:pt x="325" y="375"/>
                  </a:cubicBezTo>
                  <a:cubicBezTo>
                    <a:pt x="325" y="375"/>
                    <a:pt x="326" y="374"/>
                    <a:pt x="327" y="373"/>
                  </a:cubicBezTo>
                  <a:cubicBezTo>
                    <a:pt x="328" y="373"/>
                    <a:pt x="328" y="373"/>
                    <a:pt x="328" y="373"/>
                  </a:cubicBezTo>
                  <a:cubicBezTo>
                    <a:pt x="328" y="373"/>
                    <a:pt x="328" y="373"/>
                    <a:pt x="328" y="373"/>
                  </a:cubicBezTo>
                  <a:cubicBezTo>
                    <a:pt x="329" y="371"/>
                    <a:pt x="330" y="370"/>
                    <a:pt x="332" y="369"/>
                  </a:cubicBezTo>
                  <a:cubicBezTo>
                    <a:pt x="332" y="369"/>
                    <a:pt x="332" y="369"/>
                    <a:pt x="332" y="369"/>
                  </a:cubicBezTo>
                  <a:cubicBezTo>
                    <a:pt x="332" y="368"/>
                    <a:pt x="332" y="368"/>
                    <a:pt x="332" y="368"/>
                  </a:cubicBezTo>
                  <a:cubicBezTo>
                    <a:pt x="333" y="368"/>
                    <a:pt x="335" y="365"/>
                    <a:pt x="336" y="364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7" y="362"/>
                    <a:pt x="338" y="361"/>
                    <a:pt x="338" y="361"/>
                  </a:cubicBezTo>
                  <a:cubicBezTo>
                    <a:pt x="339" y="361"/>
                    <a:pt x="341" y="360"/>
                    <a:pt x="342" y="358"/>
                  </a:cubicBezTo>
                  <a:cubicBezTo>
                    <a:pt x="343" y="357"/>
                    <a:pt x="346" y="355"/>
                    <a:pt x="348" y="352"/>
                  </a:cubicBezTo>
                  <a:cubicBezTo>
                    <a:pt x="349" y="351"/>
                    <a:pt x="352" y="348"/>
                    <a:pt x="354" y="347"/>
                  </a:cubicBezTo>
                  <a:cubicBezTo>
                    <a:pt x="355" y="347"/>
                    <a:pt x="355" y="346"/>
                    <a:pt x="356" y="346"/>
                  </a:cubicBezTo>
                  <a:cubicBezTo>
                    <a:pt x="358" y="345"/>
                    <a:pt x="359" y="345"/>
                    <a:pt x="359" y="344"/>
                  </a:cubicBezTo>
                  <a:cubicBezTo>
                    <a:pt x="364" y="340"/>
                    <a:pt x="364" y="340"/>
                    <a:pt x="364" y="340"/>
                  </a:cubicBezTo>
                  <a:cubicBezTo>
                    <a:pt x="365" y="340"/>
                    <a:pt x="365" y="339"/>
                    <a:pt x="366" y="339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6" y="337"/>
                    <a:pt x="366" y="337"/>
                    <a:pt x="366" y="337"/>
                  </a:cubicBezTo>
                  <a:cubicBezTo>
                    <a:pt x="366" y="337"/>
                    <a:pt x="366" y="337"/>
                    <a:pt x="366" y="337"/>
                  </a:cubicBezTo>
                  <a:cubicBezTo>
                    <a:pt x="365" y="336"/>
                    <a:pt x="365" y="336"/>
                    <a:pt x="364" y="335"/>
                  </a:cubicBezTo>
                  <a:cubicBezTo>
                    <a:pt x="364" y="334"/>
                    <a:pt x="363" y="333"/>
                    <a:pt x="362" y="332"/>
                  </a:cubicBezTo>
                  <a:cubicBezTo>
                    <a:pt x="361" y="332"/>
                    <a:pt x="361" y="331"/>
                    <a:pt x="361" y="330"/>
                  </a:cubicBezTo>
                  <a:cubicBezTo>
                    <a:pt x="361" y="330"/>
                    <a:pt x="361" y="329"/>
                    <a:pt x="362" y="328"/>
                  </a:cubicBezTo>
                  <a:cubicBezTo>
                    <a:pt x="362" y="328"/>
                    <a:pt x="362" y="328"/>
                    <a:pt x="362" y="328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3" y="325"/>
                    <a:pt x="364" y="324"/>
                    <a:pt x="364" y="324"/>
                  </a:cubicBezTo>
                  <a:cubicBezTo>
                    <a:pt x="364" y="324"/>
                    <a:pt x="364" y="321"/>
                    <a:pt x="365" y="320"/>
                  </a:cubicBezTo>
                  <a:cubicBezTo>
                    <a:pt x="366" y="317"/>
                    <a:pt x="367" y="314"/>
                    <a:pt x="366" y="313"/>
                  </a:cubicBezTo>
                  <a:cubicBezTo>
                    <a:pt x="366" y="313"/>
                    <a:pt x="366" y="313"/>
                    <a:pt x="366" y="313"/>
                  </a:cubicBezTo>
                  <a:cubicBezTo>
                    <a:pt x="366" y="312"/>
                    <a:pt x="366" y="312"/>
                    <a:pt x="366" y="312"/>
                  </a:cubicBezTo>
                  <a:cubicBezTo>
                    <a:pt x="366" y="312"/>
                    <a:pt x="365" y="311"/>
                    <a:pt x="364" y="310"/>
                  </a:cubicBezTo>
                  <a:cubicBezTo>
                    <a:pt x="364" y="309"/>
                    <a:pt x="364" y="308"/>
                    <a:pt x="363" y="308"/>
                  </a:cubicBezTo>
                  <a:cubicBezTo>
                    <a:pt x="363" y="306"/>
                    <a:pt x="363" y="304"/>
                    <a:pt x="362" y="303"/>
                  </a:cubicBezTo>
                  <a:cubicBezTo>
                    <a:pt x="362" y="301"/>
                    <a:pt x="362" y="301"/>
                    <a:pt x="362" y="301"/>
                  </a:cubicBezTo>
                  <a:cubicBezTo>
                    <a:pt x="363" y="298"/>
                    <a:pt x="363" y="298"/>
                    <a:pt x="363" y="298"/>
                  </a:cubicBezTo>
                  <a:cubicBezTo>
                    <a:pt x="364" y="297"/>
                    <a:pt x="365" y="296"/>
                    <a:pt x="366" y="296"/>
                  </a:cubicBezTo>
                  <a:cubicBezTo>
                    <a:pt x="367" y="295"/>
                    <a:pt x="367" y="294"/>
                    <a:pt x="368" y="294"/>
                  </a:cubicBezTo>
                  <a:cubicBezTo>
                    <a:pt x="369" y="293"/>
                    <a:pt x="370" y="292"/>
                    <a:pt x="371" y="292"/>
                  </a:cubicBezTo>
                  <a:cubicBezTo>
                    <a:pt x="371" y="291"/>
                    <a:pt x="371" y="291"/>
                    <a:pt x="371" y="291"/>
                  </a:cubicBezTo>
                  <a:cubicBezTo>
                    <a:pt x="371" y="291"/>
                    <a:pt x="371" y="291"/>
                    <a:pt x="371" y="291"/>
                  </a:cubicBezTo>
                  <a:cubicBezTo>
                    <a:pt x="372" y="291"/>
                    <a:pt x="372" y="290"/>
                    <a:pt x="373" y="290"/>
                  </a:cubicBezTo>
                  <a:cubicBezTo>
                    <a:pt x="374" y="290"/>
                    <a:pt x="375" y="290"/>
                    <a:pt x="376" y="289"/>
                  </a:cubicBezTo>
                  <a:cubicBezTo>
                    <a:pt x="377" y="288"/>
                    <a:pt x="378" y="287"/>
                    <a:pt x="380" y="287"/>
                  </a:cubicBezTo>
                  <a:cubicBezTo>
                    <a:pt x="383" y="286"/>
                    <a:pt x="385" y="285"/>
                    <a:pt x="385" y="284"/>
                  </a:cubicBezTo>
                  <a:cubicBezTo>
                    <a:pt x="386" y="284"/>
                    <a:pt x="388" y="283"/>
                    <a:pt x="389" y="283"/>
                  </a:cubicBezTo>
                  <a:cubicBezTo>
                    <a:pt x="390" y="283"/>
                    <a:pt x="390" y="283"/>
                    <a:pt x="391" y="283"/>
                  </a:cubicBezTo>
                  <a:cubicBezTo>
                    <a:pt x="391" y="283"/>
                    <a:pt x="391" y="283"/>
                    <a:pt x="391" y="283"/>
                  </a:cubicBezTo>
                  <a:cubicBezTo>
                    <a:pt x="391" y="283"/>
                    <a:pt x="391" y="283"/>
                    <a:pt x="391" y="283"/>
                  </a:cubicBezTo>
                  <a:cubicBezTo>
                    <a:pt x="393" y="283"/>
                    <a:pt x="395" y="283"/>
                    <a:pt x="396" y="281"/>
                  </a:cubicBezTo>
                  <a:cubicBezTo>
                    <a:pt x="397" y="281"/>
                    <a:pt x="399" y="280"/>
                    <a:pt x="401" y="279"/>
                  </a:cubicBezTo>
                  <a:cubicBezTo>
                    <a:pt x="401" y="279"/>
                    <a:pt x="401" y="279"/>
                    <a:pt x="401" y="279"/>
                  </a:cubicBezTo>
                  <a:cubicBezTo>
                    <a:pt x="401" y="279"/>
                    <a:pt x="401" y="279"/>
                    <a:pt x="401" y="279"/>
                  </a:cubicBezTo>
                  <a:cubicBezTo>
                    <a:pt x="401" y="278"/>
                    <a:pt x="401" y="278"/>
                    <a:pt x="402" y="278"/>
                  </a:cubicBezTo>
                  <a:cubicBezTo>
                    <a:pt x="402" y="278"/>
                    <a:pt x="402" y="278"/>
                    <a:pt x="402" y="278"/>
                  </a:cubicBezTo>
                  <a:cubicBezTo>
                    <a:pt x="402" y="277"/>
                    <a:pt x="402" y="277"/>
                    <a:pt x="402" y="277"/>
                  </a:cubicBezTo>
                  <a:cubicBezTo>
                    <a:pt x="402" y="277"/>
                    <a:pt x="403" y="276"/>
                    <a:pt x="403" y="275"/>
                  </a:cubicBezTo>
                  <a:cubicBezTo>
                    <a:pt x="403" y="275"/>
                    <a:pt x="403" y="275"/>
                    <a:pt x="403" y="275"/>
                  </a:cubicBezTo>
                  <a:cubicBezTo>
                    <a:pt x="403" y="274"/>
                    <a:pt x="403" y="274"/>
                    <a:pt x="403" y="274"/>
                  </a:cubicBezTo>
                  <a:cubicBezTo>
                    <a:pt x="403" y="272"/>
                    <a:pt x="403" y="271"/>
                    <a:pt x="402" y="269"/>
                  </a:cubicBezTo>
                  <a:cubicBezTo>
                    <a:pt x="402" y="269"/>
                    <a:pt x="402" y="269"/>
                    <a:pt x="402" y="269"/>
                  </a:cubicBezTo>
                  <a:cubicBezTo>
                    <a:pt x="400" y="267"/>
                    <a:pt x="400" y="267"/>
                    <a:pt x="400" y="267"/>
                  </a:cubicBezTo>
                  <a:cubicBezTo>
                    <a:pt x="397" y="266"/>
                    <a:pt x="397" y="266"/>
                    <a:pt x="397" y="266"/>
                  </a:cubicBezTo>
                  <a:cubicBezTo>
                    <a:pt x="397" y="266"/>
                    <a:pt x="397" y="266"/>
                    <a:pt x="397" y="266"/>
                  </a:cubicBezTo>
                  <a:cubicBezTo>
                    <a:pt x="395" y="266"/>
                    <a:pt x="392" y="264"/>
                    <a:pt x="391" y="264"/>
                  </a:cubicBezTo>
                  <a:cubicBezTo>
                    <a:pt x="391" y="263"/>
                    <a:pt x="390" y="263"/>
                    <a:pt x="388" y="263"/>
                  </a:cubicBezTo>
                  <a:cubicBezTo>
                    <a:pt x="383" y="263"/>
                    <a:pt x="383" y="263"/>
                    <a:pt x="383" y="263"/>
                  </a:cubicBezTo>
                  <a:cubicBezTo>
                    <a:pt x="383" y="263"/>
                    <a:pt x="383" y="263"/>
                    <a:pt x="383" y="263"/>
                  </a:cubicBezTo>
                  <a:cubicBezTo>
                    <a:pt x="383" y="263"/>
                    <a:pt x="382" y="264"/>
                    <a:pt x="381" y="264"/>
                  </a:cubicBezTo>
                  <a:cubicBezTo>
                    <a:pt x="381" y="264"/>
                    <a:pt x="380" y="263"/>
                    <a:pt x="380" y="263"/>
                  </a:cubicBezTo>
                  <a:cubicBezTo>
                    <a:pt x="380" y="263"/>
                    <a:pt x="380" y="263"/>
                    <a:pt x="380" y="263"/>
                  </a:cubicBezTo>
                  <a:cubicBezTo>
                    <a:pt x="379" y="263"/>
                    <a:pt x="379" y="263"/>
                    <a:pt x="379" y="263"/>
                  </a:cubicBezTo>
                  <a:cubicBezTo>
                    <a:pt x="378" y="263"/>
                    <a:pt x="376" y="262"/>
                    <a:pt x="374" y="261"/>
                  </a:cubicBezTo>
                  <a:cubicBezTo>
                    <a:pt x="373" y="261"/>
                    <a:pt x="372" y="259"/>
                    <a:pt x="371" y="257"/>
                  </a:cubicBezTo>
                  <a:cubicBezTo>
                    <a:pt x="371" y="241"/>
                    <a:pt x="371" y="241"/>
                    <a:pt x="371" y="241"/>
                  </a:cubicBezTo>
                  <a:cubicBezTo>
                    <a:pt x="369" y="242"/>
                    <a:pt x="369" y="242"/>
                    <a:pt x="369" y="242"/>
                  </a:cubicBezTo>
                  <a:cubicBezTo>
                    <a:pt x="368" y="242"/>
                    <a:pt x="368" y="242"/>
                    <a:pt x="367" y="242"/>
                  </a:cubicBezTo>
                  <a:cubicBezTo>
                    <a:pt x="367" y="242"/>
                    <a:pt x="367" y="242"/>
                    <a:pt x="367" y="242"/>
                  </a:cubicBezTo>
                  <a:cubicBezTo>
                    <a:pt x="367" y="242"/>
                    <a:pt x="367" y="242"/>
                    <a:pt x="367" y="242"/>
                  </a:cubicBezTo>
                  <a:cubicBezTo>
                    <a:pt x="366" y="243"/>
                    <a:pt x="365" y="243"/>
                    <a:pt x="363" y="243"/>
                  </a:cubicBezTo>
                  <a:cubicBezTo>
                    <a:pt x="362" y="243"/>
                    <a:pt x="360" y="244"/>
                    <a:pt x="359" y="244"/>
                  </a:cubicBezTo>
                  <a:cubicBezTo>
                    <a:pt x="359" y="244"/>
                    <a:pt x="359" y="244"/>
                    <a:pt x="359" y="244"/>
                  </a:cubicBezTo>
                  <a:cubicBezTo>
                    <a:pt x="357" y="244"/>
                    <a:pt x="356" y="244"/>
                    <a:pt x="355" y="243"/>
                  </a:cubicBezTo>
                  <a:cubicBezTo>
                    <a:pt x="355" y="242"/>
                    <a:pt x="355" y="242"/>
                    <a:pt x="355" y="241"/>
                  </a:cubicBezTo>
                  <a:cubicBezTo>
                    <a:pt x="355" y="241"/>
                    <a:pt x="355" y="241"/>
                    <a:pt x="355" y="241"/>
                  </a:cubicBezTo>
                  <a:cubicBezTo>
                    <a:pt x="355" y="235"/>
                    <a:pt x="355" y="235"/>
                    <a:pt x="355" y="235"/>
                  </a:cubicBezTo>
                  <a:cubicBezTo>
                    <a:pt x="355" y="234"/>
                    <a:pt x="355" y="233"/>
                    <a:pt x="353" y="231"/>
                  </a:cubicBezTo>
                  <a:cubicBezTo>
                    <a:pt x="353" y="231"/>
                    <a:pt x="353" y="231"/>
                    <a:pt x="353" y="231"/>
                  </a:cubicBezTo>
                  <a:cubicBezTo>
                    <a:pt x="352" y="231"/>
                    <a:pt x="352" y="231"/>
                    <a:pt x="352" y="231"/>
                  </a:cubicBezTo>
                  <a:cubicBezTo>
                    <a:pt x="349" y="231"/>
                    <a:pt x="333" y="230"/>
                    <a:pt x="325" y="228"/>
                  </a:cubicBezTo>
                  <a:cubicBezTo>
                    <a:pt x="316" y="225"/>
                    <a:pt x="306" y="218"/>
                    <a:pt x="306" y="203"/>
                  </a:cubicBezTo>
                  <a:cubicBezTo>
                    <a:pt x="306" y="196"/>
                    <a:pt x="305" y="191"/>
                    <a:pt x="304" y="185"/>
                  </a:cubicBezTo>
                  <a:cubicBezTo>
                    <a:pt x="303" y="180"/>
                    <a:pt x="302" y="175"/>
                    <a:pt x="302" y="169"/>
                  </a:cubicBezTo>
                  <a:cubicBezTo>
                    <a:pt x="302" y="165"/>
                    <a:pt x="299" y="161"/>
                    <a:pt x="296" y="158"/>
                  </a:cubicBezTo>
                  <a:cubicBezTo>
                    <a:pt x="294" y="155"/>
                    <a:pt x="292" y="152"/>
                    <a:pt x="293" y="150"/>
                  </a:cubicBezTo>
                  <a:cubicBezTo>
                    <a:pt x="293" y="147"/>
                    <a:pt x="296" y="145"/>
                    <a:pt x="302" y="142"/>
                  </a:cubicBezTo>
                  <a:cubicBezTo>
                    <a:pt x="307" y="140"/>
                    <a:pt x="312" y="138"/>
                    <a:pt x="316" y="136"/>
                  </a:cubicBezTo>
                  <a:cubicBezTo>
                    <a:pt x="328" y="132"/>
                    <a:pt x="334" y="130"/>
                    <a:pt x="337" y="118"/>
                  </a:cubicBezTo>
                  <a:cubicBezTo>
                    <a:pt x="339" y="107"/>
                    <a:pt x="334" y="105"/>
                    <a:pt x="329" y="103"/>
                  </a:cubicBezTo>
                  <a:cubicBezTo>
                    <a:pt x="326" y="102"/>
                    <a:pt x="323" y="100"/>
                    <a:pt x="320" y="98"/>
                  </a:cubicBezTo>
                  <a:cubicBezTo>
                    <a:pt x="317" y="95"/>
                    <a:pt x="318" y="92"/>
                    <a:pt x="319" y="90"/>
                  </a:cubicBezTo>
                  <a:cubicBezTo>
                    <a:pt x="319" y="89"/>
                    <a:pt x="320" y="88"/>
                    <a:pt x="319" y="87"/>
                  </a:cubicBezTo>
                  <a:cubicBezTo>
                    <a:pt x="319" y="86"/>
                    <a:pt x="317" y="84"/>
                    <a:pt x="310" y="83"/>
                  </a:cubicBezTo>
                  <a:cubicBezTo>
                    <a:pt x="292" y="79"/>
                    <a:pt x="284" y="72"/>
                    <a:pt x="281" y="68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79" y="66"/>
                    <a:pt x="276" y="64"/>
                    <a:pt x="273" y="63"/>
                  </a:cubicBezTo>
                  <a:cubicBezTo>
                    <a:pt x="266" y="59"/>
                    <a:pt x="261" y="56"/>
                    <a:pt x="261" y="53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1" y="47"/>
                    <a:pt x="260" y="38"/>
                    <a:pt x="276" y="33"/>
                  </a:cubicBezTo>
                  <a:cubicBezTo>
                    <a:pt x="288" y="30"/>
                    <a:pt x="293" y="28"/>
                    <a:pt x="301" y="26"/>
                  </a:cubicBezTo>
                  <a:cubicBezTo>
                    <a:pt x="302" y="26"/>
                    <a:pt x="302" y="26"/>
                    <a:pt x="302" y="26"/>
                  </a:cubicBezTo>
                  <a:cubicBezTo>
                    <a:pt x="305" y="25"/>
                    <a:pt x="309" y="25"/>
                    <a:pt x="314" y="23"/>
                  </a:cubicBezTo>
                  <a:cubicBezTo>
                    <a:pt x="320" y="22"/>
                    <a:pt x="322" y="20"/>
                    <a:pt x="322" y="18"/>
                  </a:cubicBezTo>
                  <a:cubicBezTo>
                    <a:pt x="322" y="16"/>
                    <a:pt x="322" y="14"/>
                    <a:pt x="335" y="12"/>
                  </a:cubicBezTo>
                  <a:cubicBezTo>
                    <a:pt x="345" y="10"/>
                    <a:pt x="353" y="6"/>
                    <a:pt x="358" y="3"/>
                  </a:cubicBezTo>
                  <a:cubicBezTo>
                    <a:pt x="363" y="1"/>
                    <a:pt x="366" y="0"/>
                    <a:pt x="368" y="0"/>
                  </a:cubicBezTo>
                  <a:cubicBezTo>
                    <a:pt x="370" y="0"/>
                    <a:pt x="371" y="0"/>
                    <a:pt x="372" y="1"/>
                  </a:cubicBezTo>
                  <a:cubicBezTo>
                    <a:pt x="374" y="3"/>
                    <a:pt x="379" y="4"/>
                    <a:pt x="385" y="4"/>
                  </a:cubicBezTo>
                  <a:cubicBezTo>
                    <a:pt x="390" y="4"/>
                    <a:pt x="396" y="4"/>
                    <a:pt x="398" y="7"/>
                  </a:cubicBezTo>
                  <a:cubicBezTo>
                    <a:pt x="399" y="9"/>
                    <a:pt x="399" y="11"/>
                    <a:pt x="397" y="13"/>
                  </a:cubicBezTo>
                  <a:cubicBezTo>
                    <a:pt x="395" y="19"/>
                    <a:pt x="394" y="22"/>
                    <a:pt x="395" y="24"/>
                  </a:cubicBezTo>
                  <a:cubicBezTo>
                    <a:pt x="396" y="25"/>
                    <a:pt x="398" y="25"/>
                    <a:pt x="401" y="26"/>
                  </a:cubicBezTo>
                  <a:cubicBezTo>
                    <a:pt x="403" y="26"/>
                    <a:pt x="405" y="27"/>
                    <a:pt x="407" y="27"/>
                  </a:cubicBezTo>
                  <a:cubicBezTo>
                    <a:pt x="410" y="28"/>
                    <a:pt x="411" y="28"/>
                    <a:pt x="413" y="28"/>
                  </a:cubicBezTo>
                  <a:cubicBezTo>
                    <a:pt x="415" y="28"/>
                    <a:pt x="415" y="28"/>
                    <a:pt x="415" y="28"/>
                  </a:cubicBezTo>
                  <a:cubicBezTo>
                    <a:pt x="419" y="28"/>
                    <a:pt x="422" y="29"/>
                    <a:pt x="432" y="39"/>
                  </a:cubicBezTo>
                  <a:cubicBezTo>
                    <a:pt x="440" y="47"/>
                    <a:pt x="441" y="51"/>
                    <a:pt x="442" y="54"/>
                  </a:cubicBezTo>
                  <a:cubicBezTo>
                    <a:pt x="443" y="59"/>
                    <a:pt x="444" y="61"/>
                    <a:pt x="453" y="65"/>
                  </a:cubicBezTo>
                  <a:cubicBezTo>
                    <a:pt x="460" y="69"/>
                    <a:pt x="464" y="70"/>
                    <a:pt x="467" y="70"/>
                  </a:cubicBezTo>
                  <a:cubicBezTo>
                    <a:pt x="471" y="71"/>
                    <a:pt x="474" y="71"/>
                    <a:pt x="480" y="77"/>
                  </a:cubicBezTo>
                  <a:cubicBezTo>
                    <a:pt x="482" y="79"/>
                    <a:pt x="484" y="81"/>
                    <a:pt x="485" y="82"/>
                  </a:cubicBezTo>
                  <a:cubicBezTo>
                    <a:pt x="486" y="84"/>
                    <a:pt x="487" y="84"/>
                    <a:pt x="488" y="84"/>
                  </a:cubicBezTo>
                  <a:cubicBezTo>
                    <a:pt x="488" y="84"/>
                    <a:pt x="489" y="84"/>
                    <a:pt x="489" y="84"/>
                  </a:cubicBezTo>
                  <a:cubicBezTo>
                    <a:pt x="491" y="84"/>
                    <a:pt x="494" y="83"/>
                    <a:pt x="500" y="83"/>
                  </a:cubicBezTo>
                  <a:cubicBezTo>
                    <a:pt x="513" y="83"/>
                    <a:pt x="518" y="80"/>
                    <a:pt x="526" y="76"/>
                  </a:cubicBezTo>
                  <a:cubicBezTo>
                    <a:pt x="529" y="74"/>
                    <a:pt x="532" y="73"/>
                    <a:pt x="537" y="71"/>
                  </a:cubicBezTo>
                  <a:cubicBezTo>
                    <a:pt x="552" y="64"/>
                    <a:pt x="563" y="61"/>
                    <a:pt x="571" y="61"/>
                  </a:cubicBezTo>
                  <a:cubicBezTo>
                    <a:pt x="573" y="61"/>
                    <a:pt x="575" y="60"/>
                    <a:pt x="577" y="60"/>
                  </a:cubicBezTo>
                  <a:cubicBezTo>
                    <a:pt x="580" y="59"/>
                    <a:pt x="582" y="58"/>
                    <a:pt x="585" y="58"/>
                  </a:cubicBezTo>
                  <a:cubicBezTo>
                    <a:pt x="589" y="58"/>
                    <a:pt x="593" y="60"/>
                    <a:pt x="597" y="64"/>
                  </a:cubicBezTo>
                  <a:cubicBezTo>
                    <a:pt x="603" y="69"/>
                    <a:pt x="610" y="70"/>
                    <a:pt x="616" y="71"/>
                  </a:cubicBezTo>
                  <a:cubicBezTo>
                    <a:pt x="623" y="72"/>
                    <a:pt x="627" y="73"/>
                    <a:pt x="627" y="78"/>
                  </a:cubicBezTo>
                  <a:cubicBezTo>
                    <a:pt x="627" y="81"/>
                    <a:pt x="628" y="85"/>
                    <a:pt x="629" y="89"/>
                  </a:cubicBezTo>
                  <a:cubicBezTo>
                    <a:pt x="631" y="97"/>
                    <a:pt x="634" y="105"/>
                    <a:pt x="627" y="111"/>
                  </a:cubicBezTo>
                  <a:cubicBezTo>
                    <a:pt x="623" y="115"/>
                    <a:pt x="619" y="118"/>
                    <a:pt x="616" y="121"/>
                  </a:cubicBezTo>
                  <a:cubicBezTo>
                    <a:pt x="610" y="125"/>
                    <a:pt x="606" y="129"/>
                    <a:pt x="606" y="132"/>
                  </a:cubicBezTo>
                  <a:cubicBezTo>
                    <a:pt x="606" y="134"/>
                    <a:pt x="606" y="135"/>
                    <a:pt x="607" y="136"/>
                  </a:cubicBezTo>
                  <a:cubicBezTo>
                    <a:pt x="607" y="139"/>
                    <a:pt x="608" y="141"/>
                    <a:pt x="601" y="148"/>
                  </a:cubicBezTo>
                  <a:cubicBezTo>
                    <a:pt x="596" y="153"/>
                    <a:pt x="582" y="155"/>
                    <a:pt x="573" y="156"/>
                  </a:cubicBezTo>
                  <a:cubicBezTo>
                    <a:pt x="572" y="156"/>
                    <a:pt x="571" y="157"/>
                    <a:pt x="570" y="157"/>
                  </a:cubicBezTo>
                  <a:cubicBezTo>
                    <a:pt x="570" y="159"/>
                    <a:pt x="570" y="159"/>
                    <a:pt x="570" y="159"/>
                  </a:cubicBezTo>
                  <a:cubicBezTo>
                    <a:pt x="573" y="160"/>
                    <a:pt x="576" y="160"/>
                    <a:pt x="579" y="161"/>
                  </a:cubicBezTo>
                  <a:cubicBezTo>
                    <a:pt x="584" y="162"/>
                    <a:pt x="586" y="162"/>
                    <a:pt x="587" y="163"/>
                  </a:cubicBezTo>
                  <a:cubicBezTo>
                    <a:pt x="587" y="164"/>
                    <a:pt x="587" y="164"/>
                    <a:pt x="587" y="165"/>
                  </a:cubicBezTo>
                  <a:cubicBezTo>
                    <a:pt x="587" y="165"/>
                    <a:pt x="587" y="166"/>
                    <a:pt x="587" y="166"/>
                  </a:cubicBezTo>
                  <a:cubicBezTo>
                    <a:pt x="587" y="167"/>
                    <a:pt x="586" y="168"/>
                    <a:pt x="586" y="168"/>
                  </a:cubicBezTo>
                  <a:cubicBezTo>
                    <a:pt x="586" y="168"/>
                    <a:pt x="586" y="168"/>
                    <a:pt x="586" y="168"/>
                  </a:cubicBezTo>
                  <a:cubicBezTo>
                    <a:pt x="585" y="169"/>
                    <a:pt x="584" y="170"/>
                    <a:pt x="582" y="171"/>
                  </a:cubicBezTo>
                  <a:cubicBezTo>
                    <a:pt x="582" y="171"/>
                    <a:pt x="582" y="171"/>
                    <a:pt x="582" y="171"/>
                  </a:cubicBezTo>
                  <a:cubicBezTo>
                    <a:pt x="582" y="171"/>
                    <a:pt x="582" y="171"/>
                    <a:pt x="582" y="171"/>
                  </a:cubicBezTo>
                  <a:cubicBezTo>
                    <a:pt x="581" y="172"/>
                    <a:pt x="579" y="173"/>
                    <a:pt x="578" y="174"/>
                  </a:cubicBezTo>
                  <a:cubicBezTo>
                    <a:pt x="577" y="174"/>
                    <a:pt x="577" y="174"/>
                    <a:pt x="577" y="174"/>
                  </a:cubicBezTo>
                  <a:cubicBezTo>
                    <a:pt x="577" y="174"/>
                    <a:pt x="577" y="174"/>
                    <a:pt x="577" y="174"/>
                  </a:cubicBezTo>
                  <a:cubicBezTo>
                    <a:pt x="577" y="175"/>
                    <a:pt x="576" y="176"/>
                    <a:pt x="576" y="178"/>
                  </a:cubicBezTo>
                  <a:cubicBezTo>
                    <a:pt x="575" y="179"/>
                    <a:pt x="575" y="181"/>
                    <a:pt x="576" y="182"/>
                  </a:cubicBezTo>
                  <a:cubicBezTo>
                    <a:pt x="576" y="183"/>
                    <a:pt x="576" y="183"/>
                    <a:pt x="576" y="184"/>
                  </a:cubicBezTo>
                  <a:cubicBezTo>
                    <a:pt x="576" y="184"/>
                    <a:pt x="576" y="184"/>
                    <a:pt x="576" y="184"/>
                  </a:cubicBezTo>
                  <a:cubicBezTo>
                    <a:pt x="576" y="184"/>
                    <a:pt x="576" y="184"/>
                    <a:pt x="576" y="184"/>
                  </a:cubicBezTo>
                  <a:cubicBezTo>
                    <a:pt x="577" y="186"/>
                    <a:pt x="577" y="189"/>
                    <a:pt x="577" y="191"/>
                  </a:cubicBezTo>
                  <a:cubicBezTo>
                    <a:pt x="577" y="197"/>
                    <a:pt x="577" y="197"/>
                    <a:pt x="577" y="197"/>
                  </a:cubicBezTo>
                  <a:cubicBezTo>
                    <a:pt x="577" y="198"/>
                    <a:pt x="577" y="199"/>
                    <a:pt x="577" y="200"/>
                  </a:cubicBezTo>
                  <a:cubicBezTo>
                    <a:pt x="577" y="201"/>
                    <a:pt x="578" y="201"/>
                    <a:pt x="578" y="202"/>
                  </a:cubicBezTo>
                  <a:cubicBezTo>
                    <a:pt x="578" y="203"/>
                    <a:pt x="578" y="203"/>
                    <a:pt x="578" y="203"/>
                  </a:cubicBezTo>
                  <a:cubicBezTo>
                    <a:pt x="579" y="203"/>
                    <a:pt x="579" y="203"/>
                    <a:pt x="579" y="203"/>
                  </a:cubicBezTo>
                  <a:cubicBezTo>
                    <a:pt x="579" y="203"/>
                    <a:pt x="579" y="203"/>
                    <a:pt x="580" y="203"/>
                  </a:cubicBezTo>
                  <a:cubicBezTo>
                    <a:pt x="581" y="203"/>
                    <a:pt x="581" y="203"/>
                    <a:pt x="581" y="203"/>
                  </a:cubicBezTo>
                  <a:cubicBezTo>
                    <a:pt x="585" y="201"/>
                    <a:pt x="585" y="201"/>
                    <a:pt x="585" y="201"/>
                  </a:cubicBezTo>
                  <a:cubicBezTo>
                    <a:pt x="585" y="201"/>
                    <a:pt x="585" y="201"/>
                    <a:pt x="585" y="201"/>
                  </a:cubicBezTo>
                  <a:cubicBezTo>
                    <a:pt x="585" y="202"/>
                    <a:pt x="584" y="203"/>
                    <a:pt x="584" y="206"/>
                  </a:cubicBezTo>
                  <a:cubicBezTo>
                    <a:pt x="583" y="208"/>
                    <a:pt x="583" y="211"/>
                    <a:pt x="584" y="212"/>
                  </a:cubicBezTo>
                  <a:cubicBezTo>
                    <a:pt x="584" y="214"/>
                    <a:pt x="585" y="216"/>
                    <a:pt x="586" y="217"/>
                  </a:cubicBezTo>
                  <a:cubicBezTo>
                    <a:pt x="587" y="218"/>
                    <a:pt x="589" y="220"/>
                    <a:pt x="591" y="221"/>
                  </a:cubicBezTo>
                  <a:cubicBezTo>
                    <a:pt x="593" y="221"/>
                    <a:pt x="594" y="222"/>
                    <a:pt x="595" y="222"/>
                  </a:cubicBezTo>
                  <a:cubicBezTo>
                    <a:pt x="596" y="223"/>
                    <a:pt x="597" y="223"/>
                    <a:pt x="597" y="224"/>
                  </a:cubicBezTo>
                  <a:cubicBezTo>
                    <a:pt x="598" y="224"/>
                    <a:pt x="598" y="224"/>
                    <a:pt x="598" y="224"/>
                  </a:cubicBezTo>
                  <a:cubicBezTo>
                    <a:pt x="598" y="224"/>
                    <a:pt x="598" y="224"/>
                    <a:pt x="598" y="224"/>
                  </a:cubicBezTo>
                  <a:cubicBezTo>
                    <a:pt x="599" y="224"/>
                    <a:pt x="601" y="225"/>
                    <a:pt x="603" y="225"/>
                  </a:cubicBezTo>
                  <a:cubicBezTo>
                    <a:pt x="603" y="226"/>
                    <a:pt x="605" y="227"/>
                    <a:pt x="604" y="229"/>
                  </a:cubicBezTo>
                  <a:cubicBezTo>
                    <a:pt x="604" y="230"/>
                    <a:pt x="604" y="230"/>
                    <a:pt x="604" y="231"/>
                  </a:cubicBezTo>
                  <a:cubicBezTo>
                    <a:pt x="604" y="232"/>
                    <a:pt x="603" y="233"/>
                    <a:pt x="604" y="235"/>
                  </a:cubicBezTo>
                  <a:cubicBezTo>
                    <a:pt x="604" y="236"/>
                    <a:pt x="605" y="237"/>
                    <a:pt x="605" y="238"/>
                  </a:cubicBezTo>
                  <a:cubicBezTo>
                    <a:pt x="605" y="238"/>
                    <a:pt x="606" y="239"/>
                    <a:pt x="606" y="239"/>
                  </a:cubicBezTo>
                  <a:cubicBezTo>
                    <a:pt x="606" y="240"/>
                    <a:pt x="606" y="240"/>
                    <a:pt x="606" y="240"/>
                  </a:cubicBezTo>
                  <a:cubicBezTo>
                    <a:pt x="606" y="240"/>
                    <a:pt x="606" y="240"/>
                    <a:pt x="606" y="240"/>
                  </a:cubicBezTo>
                  <a:cubicBezTo>
                    <a:pt x="607" y="241"/>
                    <a:pt x="608" y="242"/>
                    <a:pt x="609" y="244"/>
                  </a:cubicBezTo>
                  <a:cubicBezTo>
                    <a:pt x="609" y="245"/>
                    <a:pt x="609" y="247"/>
                    <a:pt x="610" y="247"/>
                  </a:cubicBezTo>
                  <a:cubicBezTo>
                    <a:pt x="610" y="247"/>
                    <a:pt x="610" y="247"/>
                    <a:pt x="610" y="247"/>
                  </a:cubicBezTo>
                  <a:cubicBezTo>
                    <a:pt x="610" y="247"/>
                    <a:pt x="610" y="247"/>
                    <a:pt x="610" y="247"/>
                  </a:cubicBezTo>
                  <a:cubicBezTo>
                    <a:pt x="611" y="248"/>
                    <a:pt x="611" y="250"/>
                    <a:pt x="611" y="251"/>
                  </a:cubicBezTo>
                  <a:cubicBezTo>
                    <a:pt x="611" y="251"/>
                    <a:pt x="611" y="251"/>
                    <a:pt x="611" y="251"/>
                  </a:cubicBezTo>
                  <a:cubicBezTo>
                    <a:pt x="611" y="252"/>
                    <a:pt x="610" y="252"/>
                    <a:pt x="610" y="253"/>
                  </a:cubicBezTo>
                  <a:cubicBezTo>
                    <a:pt x="609" y="254"/>
                    <a:pt x="608" y="255"/>
                    <a:pt x="608" y="256"/>
                  </a:cubicBezTo>
                  <a:cubicBezTo>
                    <a:pt x="608" y="256"/>
                    <a:pt x="608" y="256"/>
                    <a:pt x="608" y="256"/>
                  </a:cubicBezTo>
                  <a:cubicBezTo>
                    <a:pt x="608" y="256"/>
                    <a:pt x="608" y="256"/>
                    <a:pt x="608" y="256"/>
                  </a:cubicBezTo>
                  <a:cubicBezTo>
                    <a:pt x="607" y="257"/>
                    <a:pt x="606" y="259"/>
                    <a:pt x="605" y="259"/>
                  </a:cubicBezTo>
                  <a:cubicBezTo>
                    <a:pt x="604" y="259"/>
                    <a:pt x="604" y="259"/>
                    <a:pt x="604" y="259"/>
                  </a:cubicBezTo>
                  <a:cubicBezTo>
                    <a:pt x="604" y="259"/>
                    <a:pt x="604" y="259"/>
                    <a:pt x="604" y="259"/>
                  </a:cubicBezTo>
                  <a:cubicBezTo>
                    <a:pt x="603" y="260"/>
                    <a:pt x="601" y="261"/>
                    <a:pt x="600" y="261"/>
                  </a:cubicBezTo>
                  <a:cubicBezTo>
                    <a:pt x="599" y="261"/>
                    <a:pt x="596" y="262"/>
                    <a:pt x="594" y="263"/>
                  </a:cubicBezTo>
                  <a:cubicBezTo>
                    <a:pt x="594" y="263"/>
                    <a:pt x="594" y="263"/>
                    <a:pt x="594" y="263"/>
                  </a:cubicBezTo>
                  <a:cubicBezTo>
                    <a:pt x="594" y="263"/>
                    <a:pt x="594" y="263"/>
                    <a:pt x="594" y="263"/>
                  </a:cubicBezTo>
                  <a:cubicBezTo>
                    <a:pt x="592" y="265"/>
                    <a:pt x="592" y="265"/>
                    <a:pt x="592" y="266"/>
                  </a:cubicBezTo>
                  <a:cubicBezTo>
                    <a:pt x="592" y="266"/>
                    <a:pt x="592" y="266"/>
                    <a:pt x="592" y="266"/>
                  </a:cubicBezTo>
                  <a:cubicBezTo>
                    <a:pt x="591" y="267"/>
                    <a:pt x="589" y="269"/>
                    <a:pt x="587" y="269"/>
                  </a:cubicBezTo>
                  <a:cubicBezTo>
                    <a:pt x="586" y="269"/>
                    <a:pt x="585" y="269"/>
                    <a:pt x="584" y="269"/>
                  </a:cubicBezTo>
                  <a:cubicBezTo>
                    <a:pt x="583" y="269"/>
                    <a:pt x="581" y="269"/>
                    <a:pt x="580" y="268"/>
                  </a:cubicBezTo>
                  <a:cubicBezTo>
                    <a:pt x="577" y="265"/>
                    <a:pt x="577" y="265"/>
                    <a:pt x="577" y="265"/>
                  </a:cubicBezTo>
                  <a:cubicBezTo>
                    <a:pt x="575" y="263"/>
                    <a:pt x="574" y="261"/>
                    <a:pt x="574" y="259"/>
                  </a:cubicBezTo>
                  <a:cubicBezTo>
                    <a:pt x="574" y="257"/>
                    <a:pt x="573" y="256"/>
                    <a:pt x="572" y="256"/>
                  </a:cubicBezTo>
                  <a:cubicBezTo>
                    <a:pt x="572" y="256"/>
                    <a:pt x="571" y="256"/>
                    <a:pt x="571" y="257"/>
                  </a:cubicBezTo>
                  <a:cubicBezTo>
                    <a:pt x="568" y="257"/>
                    <a:pt x="566" y="257"/>
                    <a:pt x="565" y="258"/>
                  </a:cubicBezTo>
                  <a:cubicBezTo>
                    <a:pt x="564" y="258"/>
                    <a:pt x="563" y="258"/>
                    <a:pt x="562" y="258"/>
                  </a:cubicBezTo>
                  <a:cubicBezTo>
                    <a:pt x="561" y="258"/>
                    <a:pt x="561" y="258"/>
                    <a:pt x="560" y="258"/>
                  </a:cubicBezTo>
                  <a:cubicBezTo>
                    <a:pt x="558" y="259"/>
                    <a:pt x="558" y="259"/>
                    <a:pt x="558" y="259"/>
                  </a:cubicBezTo>
                  <a:cubicBezTo>
                    <a:pt x="558" y="259"/>
                    <a:pt x="558" y="259"/>
                    <a:pt x="558" y="259"/>
                  </a:cubicBezTo>
                  <a:cubicBezTo>
                    <a:pt x="558" y="260"/>
                    <a:pt x="558" y="260"/>
                    <a:pt x="557" y="260"/>
                  </a:cubicBezTo>
                  <a:cubicBezTo>
                    <a:pt x="557" y="261"/>
                    <a:pt x="557" y="261"/>
                    <a:pt x="557" y="261"/>
                  </a:cubicBezTo>
                  <a:cubicBezTo>
                    <a:pt x="557" y="261"/>
                    <a:pt x="557" y="261"/>
                    <a:pt x="557" y="261"/>
                  </a:cubicBezTo>
                  <a:cubicBezTo>
                    <a:pt x="556" y="262"/>
                    <a:pt x="556" y="264"/>
                    <a:pt x="557" y="266"/>
                  </a:cubicBezTo>
                  <a:cubicBezTo>
                    <a:pt x="557" y="266"/>
                    <a:pt x="557" y="266"/>
                    <a:pt x="558" y="267"/>
                  </a:cubicBezTo>
                  <a:cubicBezTo>
                    <a:pt x="558" y="268"/>
                    <a:pt x="558" y="270"/>
                    <a:pt x="558" y="271"/>
                  </a:cubicBezTo>
                  <a:cubicBezTo>
                    <a:pt x="558" y="271"/>
                    <a:pt x="558" y="271"/>
                    <a:pt x="558" y="271"/>
                  </a:cubicBezTo>
                  <a:cubicBezTo>
                    <a:pt x="558" y="272"/>
                    <a:pt x="558" y="272"/>
                    <a:pt x="558" y="272"/>
                  </a:cubicBezTo>
                  <a:cubicBezTo>
                    <a:pt x="559" y="272"/>
                    <a:pt x="559" y="273"/>
                    <a:pt x="559" y="273"/>
                  </a:cubicBezTo>
                  <a:cubicBezTo>
                    <a:pt x="560" y="275"/>
                    <a:pt x="561" y="277"/>
                    <a:pt x="562" y="278"/>
                  </a:cubicBezTo>
                  <a:cubicBezTo>
                    <a:pt x="563" y="280"/>
                    <a:pt x="564" y="282"/>
                    <a:pt x="566" y="284"/>
                  </a:cubicBezTo>
                  <a:cubicBezTo>
                    <a:pt x="567" y="286"/>
                    <a:pt x="569" y="288"/>
                    <a:pt x="570" y="289"/>
                  </a:cubicBezTo>
                  <a:cubicBezTo>
                    <a:pt x="571" y="291"/>
                    <a:pt x="572" y="293"/>
                    <a:pt x="572" y="295"/>
                  </a:cubicBezTo>
                  <a:cubicBezTo>
                    <a:pt x="572" y="296"/>
                    <a:pt x="572" y="298"/>
                    <a:pt x="571" y="300"/>
                  </a:cubicBezTo>
                  <a:cubicBezTo>
                    <a:pt x="570" y="302"/>
                    <a:pt x="570" y="303"/>
                    <a:pt x="571" y="305"/>
                  </a:cubicBezTo>
                  <a:cubicBezTo>
                    <a:pt x="571" y="306"/>
                    <a:pt x="572" y="308"/>
                    <a:pt x="574" y="309"/>
                  </a:cubicBezTo>
                  <a:cubicBezTo>
                    <a:pt x="574" y="310"/>
                    <a:pt x="575" y="311"/>
                    <a:pt x="574" y="312"/>
                  </a:cubicBezTo>
                  <a:cubicBezTo>
                    <a:pt x="574" y="313"/>
                    <a:pt x="574" y="313"/>
                    <a:pt x="573" y="313"/>
                  </a:cubicBezTo>
                  <a:cubicBezTo>
                    <a:pt x="573" y="314"/>
                    <a:pt x="573" y="314"/>
                    <a:pt x="573" y="314"/>
                  </a:cubicBezTo>
                  <a:cubicBezTo>
                    <a:pt x="572" y="314"/>
                    <a:pt x="572" y="314"/>
                    <a:pt x="572" y="314"/>
                  </a:cubicBezTo>
                  <a:cubicBezTo>
                    <a:pt x="572" y="314"/>
                    <a:pt x="572" y="315"/>
                    <a:pt x="572" y="315"/>
                  </a:cubicBezTo>
                  <a:cubicBezTo>
                    <a:pt x="571" y="316"/>
                    <a:pt x="571" y="316"/>
                    <a:pt x="571" y="317"/>
                  </a:cubicBezTo>
                  <a:cubicBezTo>
                    <a:pt x="570" y="317"/>
                    <a:pt x="570" y="317"/>
                    <a:pt x="570" y="317"/>
                  </a:cubicBezTo>
                  <a:cubicBezTo>
                    <a:pt x="570" y="317"/>
                    <a:pt x="570" y="317"/>
                    <a:pt x="570" y="317"/>
                  </a:cubicBezTo>
                  <a:cubicBezTo>
                    <a:pt x="570" y="318"/>
                    <a:pt x="570" y="319"/>
                    <a:pt x="571" y="319"/>
                  </a:cubicBezTo>
                  <a:cubicBezTo>
                    <a:pt x="572" y="320"/>
                    <a:pt x="572" y="322"/>
                    <a:pt x="572" y="324"/>
                  </a:cubicBezTo>
                  <a:cubicBezTo>
                    <a:pt x="571" y="325"/>
                    <a:pt x="572" y="327"/>
                    <a:pt x="573" y="328"/>
                  </a:cubicBezTo>
                  <a:cubicBezTo>
                    <a:pt x="573" y="328"/>
                    <a:pt x="573" y="328"/>
                    <a:pt x="573" y="328"/>
                  </a:cubicBezTo>
                  <a:cubicBezTo>
                    <a:pt x="573" y="328"/>
                    <a:pt x="573" y="328"/>
                    <a:pt x="573" y="328"/>
                  </a:cubicBezTo>
                  <a:cubicBezTo>
                    <a:pt x="574" y="328"/>
                    <a:pt x="575" y="329"/>
                    <a:pt x="575" y="329"/>
                  </a:cubicBezTo>
                  <a:cubicBezTo>
                    <a:pt x="576" y="330"/>
                    <a:pt x="576" y="330"/>
                    <a:pt x="576" y="330"/>
                  </a:cubicBezTo>
                  <a:cubicBezTo>
                    <a:pt x="577" y="329"/>
                    <a:pt x="577" y="329"/>
                    <a:pt x="577" y="329"/>
                  </a:cubicBezTo>
                  <a:cubicBezTo>
                    <a:pt x="577" y="329"/>
                    <a:pt x="577" y="329"/>
                    <a:pt x="578" y="329"/>
                  </a:cubicBezTo>
                  <a:cubicBezTo>
                    <a:pt x="580" y="328"/>
                    <a:pt x="581" y="327"/>
                    <a:pt x="582" y="327"/>
                  </a:cubicBezTo>
                  <a:cubicBezTo>
                    <a:pt x="582" y="327"/>
                    <a:pt x="582" y="327"/>
                    <a:pt x="582" y="327"/>
                  </a:cubicBezTo>
                  <a:cubicBezTo>
                    <a:pt x="583" y="327"/>
                    <a:pt x="583" y="327"/>
                    <a:pt x="583" y="327"/>
                  </a:cubicBezTo>
                  <a:cubicBezTo>
                    <a:pt x="584" y="325"/>
                    <a:pt x="585" y="324"/>
                    <a:pt x="585" y="324"/>
                  </a:cubicBezTo>
                  <a:cubicBezTo>
                    <a:pt x="585" y="324"/>
                    <a:pt x="585" y="324"/>
                    <a:pt x="585" y="324"/>
                  </a:cubicBezTo>
                  <a:cubicBezTo>
                    <a:pt x="585" y="324"/>
                    <a:pt x="585" y="324"/>
                    <a:pt x="585" y="324"/>
                  </a:cubicBezTo>
                  <a:cubicBezTo>
                    <a:pt x="586" y="322"/>
                    <a:pt x="587" y="321"/>
                    <a:pt x="588" y="321"/>
                  </a:cubicBezTo>
                  <a:cubicBezTo>
                    <a:pt x="589" y="321"/>
                    <a:pt x="590" y="323"/>
                    <a:pt x="592" y="324"/>
                  </a:cubicBezTo>
                  <a:cubicBezTo>
                    <a:pt x="593" y="326"/>
                    <a:pt x="595" y="329"/>
                    <a:pt x="597" y="331"/>
                  </a:cubicBezTo>
                  <a:cubicBezTo>
                    <a:pt x="598" y="333"/>
                    <a:pt x="598" y="334"/>
                    <a:pt x="598" y="335"/>
                  </a:cubicBezTo>
                  <a:cubicBezTo>
                    <a:pt x="598" y="336"/>
                    <a:pt x="598" y="336"/>
                    <a:pt x="598" y="336"/>
                  </a:cubicBezTo>
                  <a:cubicBezTo>
                    <a:pt x="599" y="336"/>
                    <a:pt x="599" y="336"/>
                    <a:pt x="599" y="336"/>
                  </a:cubicBezTo>
                  <a:cubicBezTo>
                    <a:pt x="600" y="336"/>
                    <a:pt x="600" y="337"/>
                    <a:pt x="600" y="337"/>
                  </a:cubicBezTo>
                  <a:cubicBezTo>
                    <a:pt x="600" y="337"/>
                    <a:pt x="601" y="337"/>
                    <a:pt x="601" y="338"/>
                  </a:cubicBezTo>
                  <a:cubicBezTo>
                    <a:pt x="602" y="338"/>
                    <a:pt x="602" y="338"/>
                    <a:pt x="603" y="339"/>
                  </a:cubicBezTo>
                  <a:cubicBezTo>
                    <a:pt x="604" y="339"/>
                    <a:pt x="604" y="340"/>
                    <a:pt x="605" y="340"/>
                  </a:cubicBezTo>
                  <a:cubicBezTo>
                    <a:pt x="605" y="342"/>
                    <a:pt x="607" y="342"/>
                    <a:pt x="608" y="343"/>
                  </a:cubicBezTo>
                  <a:cubicBezTo>
                    <a:pt x="611" y="345"/>
                    <a:pt x="611" y="346"/>
                    <a:pt x="612" y="346"/>
                  </a:cubicBezTo>
                  <a:cubicBezTo>
                    <a:pt x="612" y="346"/>
                    <a:pt x="612" y="346"/>
                    <a:pt x="612" y="346"/>
                  </a:cubicBezTo>
                  <a:cubicBezTo>
                    <a:pt x="613" y="346"/>
                    <a:pt x="614" y="347"/>
                    <a:pt x="615" y="347"/>
                  </a:cubicBezTo>
                  <a:cubicBezTo>
                    <a:pt x="615" y="347"/>
                    <a:pt x="615" y="347"/>
                    <a:pt x="615" y="347"/>
                  </a:cubicBezTo>
                  <a:cubicBezTo>
                    <a:pt x="615" y="346"/>
                    <a:pt x="615" y="346"/>
                    <a:pt x="615" y="346"/>
                  </a:cubicBezTo>
                  <a:cubicBezTo>
                    <a:pt x="621" y="346"/>
                    <a:pt x="621" y="346"/>
                    <a:pt x="621" y="346"/>
                  </a:cubicBezTo>
                  <a:cubicBezTo>
                    <a:pt x="621" y="346"/>
                    <a:pt x="622" y="346"/>
                    <a:pt x="623" y="347"/>
                  </a:cubicBezTo>
                  <a:cubicBezTo>
                    <a:pt x="624" y="347"/>
                    <a:pt x="625" y="347"/>
                    <a:pt x="625" y="347"/>
                  </a:cubicBezTo>
                  <a:cubicBezTo>
                    <a:pt x="627" y="348"/>
                    <a:pt x="629" y="350"/>
                    <a:pt x="630" y="350"/>
                  </a:cubicBezTo>
                  <a:cubicBezTo>
                    <a:pt x="632" y="352"/>
                    <a:pt x="633" y="354"/>
                    <a:pt x="635" y="354"/>
                  </a:cubicBezTo>
                  <a:cubicBezTo>
                    <a:pt x="637" y="355"/>
                    <a:pt x="640" y="356"/>
                    <a:pt x="641" y="356"/>
                  </a:cubicBezTo>
                  <a:cubicBezTo>
                    <a:pt x="641" y="356"/>
                    <a:pt x="643" y="357"/>
                    <a:pt x="644" y="357"/>
                  </a:cubicBezTo>
                  <a:cubicBezTo>
                    <a:pt x="644" y="357"/>
                    <a:pt x="644" y="357"/>
                    <a:pt x="644" y="357"/>
                  </a:cubicBezTo>
                  <a:cubicBezTo>
                    <a:pt x="644" y="357"/>
                    <a:pt x="644" y="357"/>
                    <a:pt x="644" y="357"/>
                  </a:cubicBezTo>
                  <a:cubicBezTo>
                    <a:pt x="645" y="358"/>
                    <a:pt x="645" y="358"/>
                    <a:pt x="645" y="358"/>
                  </a:cubicBezTo>
                  <a:cubicBezTo>
                    <a:pt x="645" y="358"/>
                    <a:pt x="645" y="359"/>
                    <a:pt x="644" y="360"/>
                  </a:cubicBezTo>
                  <a:cubicBezTo>
                    <a:pt x="644" y="360"/>
                    <a:pt x="644" y="360"/>
                    <a:pt x="644" y="360"/>
                  </a:cubicBezTo>
                  <a:cubicBezTo>
                    <a:pt x="644" y="361"/>
                    <a:pt x="644" y="361"/>
                    <a:pt x="644" y="361"/>
                  </a:cubicBezTo>
                  <a:cubicBezTo>
                    <a:pt x="644" y="363"/>
                    <a:pt x="644" y="363"/>
                    <a:pt x="644" y="364"/>
                  </a:cubicBezTo>
                  <a:cubicBezTo>
                    <a:pt x="644" y="364"/>
                    <a:pt x="644" y="364"/>
                    <a:pt x="644" y="364"/>
                  </a:cubicBezTo>
                  <a:cubicBezTo>
                    <a:pt x="644" y="364"/>
                    <a:pt x="644" y="364"/>
                    <a:pt x="644" y="364"/>
                  </a:cubicBezTo>
                  <a:cubicBezTo>
                    <a:pt x="644" y="366"/>
                    <a:pt x="646" y="368"/>
                    <a:pt x="649" y="368"/>
                  </a:cubicBezTo>
                  <a:cubicBezTo>
                    <a:pt x="649" y="368"/>
                    <a:pt x="649" y="368"/>
                    <a:pt x="649" y="368"/>
                  </a:cubicBezTo>
                  <a:cubicBezTo>
                    <a:pt x="649" y="368"/>
                    <a:pt x="649" y="368"/>
                    <a:pt x="649" y="368"/>
                  </a:cubicBezTo>
                  <a:cubicBezTo>
                    <a:pt x="651" y="368"/>
                    <a:pt x="653" y="370"/>
                    <a:pt x="654" y="371"/>
                  </a:cubicBezTo>
                  <a:cubicBezTo>
                    <a:pt x="654" y="371"/>
                    <a:pt x="654" y="371"/>
                    <a:pt x="654" y="371"/>
                  </a:cubicBezTo>
                  <a:cubicBezTo>
                    <a:pt x="654" y="371"/>
                    <a:pt x="656" y="371"/>
                    <a:pt x="657" y="372"/>
                  </a:cubicBezTo>
                  <a:cubicBezTo>
                    <a:pt x="658" y="372"/>
                    <a:pt x="659" y="373"/>
                    <a:pt x="660" y="373"/>
                  </a:cubicBezTo>
                  <a:cubicBezTo>
                    <a:pt x="660" y="373"/>
                    <a:pt x="660" y="373"/>
                    <a:pt x="660" y="373"/>
                  </a:cubicBezTo>
                  <a:cubicBezTo>
                    <a:pt x="661" y="373"/>
                    <a:pt x="661" y="373"/>
                    <a:pt x="661" y="373"/>
                  </a:cubicBezTo>
                  <a:cubicBezTo>
                    <a:pt x="663" y="373"/>
                    <a:pt x="667" y="374"/>
                    <a:pt x="668" y="375"/>
                  </a:cubicBezTo>
                  <a:cubicBezTo>
                    <a:pt x="669" y="376"/>
                    <a:pt x="669" y="376"/>
                    <a:pt x="669" y="376"/>
                  </a:cubicBezTo>
                  <a:cubicBezTo>
                    <a:pt x="669" y="376"/>
                    <a:pt x="669" y="376"/>
                    <a:pt x="669" y="376"/>
                  </a:cubicBezTo>
                  <a:cubicBezTo>
                    <a:pt x="670" y="376"/>
                    <a:pt x="673" y="378"/>
                    <a:pt x="674" y="379"/>
                  </a:cubicBezTo>
                  <a:cubicBezTo>
                    <a:pt x="674" y="379"/>
                    <a:pt x="674" y="379"/>
                    <a:pt x="674" y="379"/>
                  </a:cubicBezTo>
                  <a:cubicBezTo>
                    <a:pt x="674" y="380"/>
                    <a:pt x="674" y="380"/>
                    <a:pt x="674" y="380"/>
                  </a:cubicBezTo>
                  <a:cubicBezTo>
                    <a:pt x="675" y="380"/>
                    <a:pt x="676" y="381"/>
                    <a:pt x="677" y="381"/>
                  </a:cubicBezTo>
                  <a:cubicBezTo>
                    <a:pt x="677" y="382"/>
                    <a:pt x="678" y="383"/>
                    <a:pt x="679" y="383"/>
                  </a:cubicBezTo>
                  <a:cubicBezTo>
                    <a:pt x="682" y="386"/>
                    <a:pt x="682" y="386"/>
                    <a:pt x="682" y="386"/>
                  </a:cubicBezTo>
                  <a:cubicBezTo>
                    <a:pt x="682" y="386"/>
                    <a:pt x="682" y="386"/>
                    <a:pt x="682" y="386"/>
                  </a:cubicBezTo>
                  <a:cubicBezTo>
                    <a:pt x="682" y="386"/>
                    <a:pt x="679" y="388"/>
                    <a:pt x="677" y="390"/>
                  </a:cubicBezTo>
                  <a:cubicBezTo>
                    <a:pt x="669" y="397"/>
                    <a:pt x="669" y="397"/>
                    <a:pt x="669" y="397"/>
                  </a:cubicBezTo>
                  <a:cubicBezTo>
                    <a:pt x="669" y="398"/>
                    <a:pt x="669" y="398"/>
                    <a:pt x="669" y="398"/>
                  </a:cubicBezTo>
                  <a:cubicBezTo>
                    <a:pt x="669" y="399"/>
                    <a:pt x="667" y="400"/>
                    <a:pt x="666" y="400"/>
                  </a:cubicBezTo>
                  <a:cubicBezTo>
                    <a:pt x="665" y="400"/>
                    <a:pt x="664" y="401"/>
                    <a:pt x="663" y="402"/>
                  </a:cubicBezTo>
                  <a:cubicBezTo>
                    <a:pt x="662" y="402"/>
                    <a:pt x="662" y="402"/>
                    <a:pt x="662" y="402"/>
                  </a:cubicBezTo>
                  <a:cubicBezTo>
                    <a:pt x="662" y="403"/>
                    <a:pt x="662" y="403"/>
                    <a:pt x="662" y="403"/>
                  </a:cubicBezTo>
                  <a:cubicBezTo>
                    <a:pt x="662" y="405"/>
                    <a:pt x="662" y="407"/>
                    <a:pt x="661" y="408"/>
                  </a:cubicBezTo>
                  <a:cubicBezTo>
                    <a:pt x="661" y="408"/>
                    <a:pt x="661" y="408"/>
                    <a:pt x="661" y="408"/>
                  </a:cubicBezTo>
                  <a:cubicBezTo>
                    <a:pt x="661" y="408"/>
                    <a:pt x="661" y="408"/>
                    <a:pt x="661" y="408"/>
                  </a:cubicBezTo>
                  <a:cubicBezTo>
                    <a:pt x="660" y="409"/>
                    <a:pt x="658" y="410"/>
                    <a:pt x="656" y="410"/>
                  </a:cubicBezTo>
                  <a:cubicBezTo>
                    <a:pt x="655" y="410"/>
                    <a:pt x="653" y="411"/>
                    <a:pt x="653" y="411"/>
                  </a:cubicBezTo>
                  <a:cubicBezTo>
                    <a:pt x="653" y="412"/>
                    <a:pt x="653" y="412"/>
                    <a:pt x="653" y="412"/>
                  </a:cubicBezTo>
                  <a:cubicBezTo>
                    <a:pt x="653" y="412"/>
                    <a:pt x="653" y="412"/>
                    <a:pt x="653" y="412"/>
                  </a:cubicBezTo>
                  <a:cubicBezTo>
                    <a:pt x="652" y="412"/>
                    <a:pt x="652" y="413"/>
                    <a:pt x="652" y="414"/>
                  </a:cubicBezTo>
                  <a:cubicBezTo>
                    <a:pt x="652" y="414"/>
                    <a:pt x="652" y="416"/>
                    <a:pt x="653" y="416"/>
                  </a:cubicBezTo>
                  <a:cubicBezTo>
                    <a:pt x="653" y="417"/>
                    <a:pt x="652" y="419"/>
                    <a:pt x="652" y="420"/>
                  </a:cubicBezTo>
                  <a:cubicBezTo>
                    <a:pt x="652" y="421"/>
                    <a:pt x="651" y="421"/>
                    <a:pt x="651" y="422"/>
                  </a:cubicBezTo>
                  <a:cubicBezTo>
                    <a:pt x="651" y="423"/>
                    <a:pt x="650" y="424"/>
                    <a:pt x="649" y="425"/>
                  </a:cubicBezTo>
                  <a:cubicBezTo>
                    <a:pt x="648" y="426"/>
                    <a:pt x="647" y="427"/>
                    <a:pt x="647" y="428"/>
                  </a:cubicBezTo>
                  <a:cubicBezTo>
                    <a:pt x="646" y="429"/>
                    <a:pt x="645" y="431"/>
                    <a:pt x="646" y="433"/>
                  </a:cubicBezTo>
                  <a:cubicBezTo>
                    <a:pt x="646" y="434"/>
                    <a:pt x="646" y="435"/>
                    <a:pt x="646" y="436"/>
                  </a:cubicBezTo>
                  <a:cubicBezTo>
                    <a:pt x="647" y="437"/>
                    <a:pt x="647" y="438"/>
                    <a:pt x="647" y="438"/>
                  </a:cubicBezTo>
                  <a:cubicBezTo>
                    <a:pt x="647" y="438"/>
                    <a:pt x="647" y="439"/>
                    <a:pt x="646" y="440"/>
                  </a:cubicBezTo>
                  <a:cubicBezTo>
                    <a:pt x="646" y="440"/>
                    <a:pt x="646" y="441"/>
                    <a:pt x="646" y="442"/>
                  </a:cubicBezTo>
                  <a:cubicBezTo>
                    <a:pt x="646" y="442"/>
                    <a:pt x="646" y="442"/>
                    <a:pt x="646" y="442"/>
                  </a:cubicBezTo>
                  <a:cubicBezTo>
                    <a:pt x="646" y="443"/>
                    <a:pt x="645" y="443"/>
                    <a:pt x="645" y="444"/>
                  </a:cubicBezTo>
                  <a:cubicBezTo>
                    <a:pt x="644" y="445"/>
                    <a:pt x="643" y="446"/>
                    <a:pt x="642" y="447"/>
                  </a:cubicBezTo>
                  <a:cubicBezTo>
                    <a:pt x="642" y="447"/>
                    <a:pt x="642" y="447"/>
                    <a:pt x="642" y="447"/>
                  </a:cubicBezTo>
                  <a:cubicBezTo>
                    <a:pt x="642" y="447"/>
                    <a:pt x="642" y="447"/>
                    <a:pt x="642" y="447"/>
                  </a:cubicBezTo>
                  <a:cubicBezTo>
                    <a:pt x="642" y="448"/>
                    <a:pt x="641" y="449"/>
                    <a:pt x="640" y="450"/>
                  </a:cubicBezTo>
                  <a:cubicBezTo>
                    <a:pt x="640" y="450"/>
                    <a:pt x="640" y="450"/>
                    <a:pt x="640" y="450"/>
                  </a:cubicBezTo>
                  <a:cubicBezTo>
                    <a:pt x="640" y="453"/>
                    <a:pt x="640" y="453"/>
                    <a:pt x="640" y="453"/>
                  </a:cubicBezTo>
                  <a:cubicBezTo>
                    <a:pt x="640" y="453"/>
                    <a:pt x="639" y="455"/>
                    <a:pt x="637" y="457"/>
                  </a:cubicBezTo>
                  <a:cubicBezTo>
                    <a:pt x="636" y="458"/>
                    <a:pt x="636" y="460"/>
                    <a:pt x="636" y="461"/>
                  </a:cubicBezTo>
                  <a:cubicBezTo>
                    <a:pt x="636" y="461"/>
                    <a:pt x="636" y="461"/>
                    <a:pt x="636" y="461"/>
                  </a:cubicBezTo>
                  <a:cubicBezTo>
                    <a:pt x="639" y="464"/>
                    <a:pt x="639" y="464"/>
                    <a:pt x="639" y="464"/>
                  </a:cubicBezTo>
                  <a:cubicBezTo>
                    <a:pt x="640" y="465"/>
                    <a:pt x="640" y="465"/>
                    <a:pt x="640" y="465"/>
                  </a:cubicBezTo>
                  <a:cubicBezTo>
                    <a:pt x="642" y="467"/>
                    <a:pt x="642" y="467"/>
                    <a:pt x="642" y="467"/>
                  </a:cubicBezTo>
                  <a:cubicBezTo>
                    <a:pt x="642" y="467"/>
                    <a:pt x="642" y="467"/>
                    <a:pt x="642" y="467"/>
                  </a:cubicBezTo>
                  <a:cubicBezTo>
                    <a:pt x="644" y="467"/>
                    <a:pt x="647" y="470"/>
                    <a:pt x="648" y="471"/>
                  </a:cubicBezTo>
                  <a:cubicBezTo>
                    <a:pt x="649" y="471"/>
                    <a:pt x="652" y="473"/>
                    <a:pt x="655" y="474"/>
                  </a:cubicBezTo>
                  <a:cubicBezTo>
                    <a:pt x="656" y="475"/>
                    <a:pt x="657" y="475"/>
                    <a:pt x="658" y="475"/>
                  </a:cubicBezTo>
                  <a:cubicBezTo>
                    <a:pt x="659" y="475"/>
                    <a:pt x="660" y="475"/>
                    <a:pt x="661" y="475"/>
                  </a:cubicBezTo>
                  <a:cubicBezTo>
                    <a:pt x="661" y="474"/>
                    <a:pt x="662" y="474"/>
                    <a:pt x="663" y="474"/>
                  </a:cubicBezTo>
                  <a:cubicBezTo>
                    <a:pt x="664" y="474"/>
                    <a:pt x="667" y="475"/>
                    <a:pt x="668" y="476"/>
                  </a:cubicBezTo>
                  <a:cubicBezTo>
                    <a:pt x="669" y="477"/>
                    <a:pt x="670" y="478"/>
                    <a:pt x="672" y="479"/>
                  </a:cubicBezTo>
                  <a:cubicBezTo>
                    <a:pt x="673" y="480"/>
                    <a:pt x="674" y="481"/>
                    <a:pt x="675" y="481"/>
                  </a:cubicBezTo>
                  <a:cubicBezTo>
                    <a:pt x="677" y="483"/>
                    <a:pt x="683" y="485"/>
                    <a:pt x="684" y="485"/>
                  </a:cubicBezTo>
                  <a:cubicBezTo>
                    <a:pt x="685" y="486"/>
                    <a:pt x="687" y="486"/>
                    <a:pt x="688" y="487"/>
                  </a:cubicBezTo>
                  <a:cubicBezTo>
                    <a:pt x="689" y="487"/>
                    <a:pt x="690" y="488"/>
                    <a:pt x="690" y="488"/>
                  </a:cubicBezTo>
                  <a:cubicBezTo>
                    <a:pt x="692" y="489"/>
                    <a:pt x="693" y="491"/>
                    <a:pt x="694" y="492"/>
                  </a:cubicBezTo>
                  <a:cubicBezTo>
                    <a:pt x="695" y="495"/>
                    <a:pt x="697" y="497"/>
                    <a:pt x="698" y="498"/>
                  </a:cubicBezTo>
                  <a:cubicBezTo>
                    <a:pt x="699" y="499"/>
                    <a:pt x="700" y="500"/>
                    <a:pt x="702" y="500"/>
                  </a:cubicBezTo>
                  <a:cubicBezTo>
                    <a:pt x="703" y="500"/>
                    <a:pt x="706" y="501"/>
                    <a:pt x="708" y="502"/>
                  </a:cubicBezTo>
                  <a:cubicBezTo>
                    <a:pt x="709" y="504"/>
                    <a:pt x="712" y="505"/>
                    <a:pt x="715" y="506"/>
                  </a:cubicBezTo>
                  <a:cubicBezTo>
                    <a:pt x="717" y="508"/>
                    <a:pt x="720" y="509"/>
                    <a:pt x="722" y="510"/>
                  </a:cubicBezTo>
                  <a:cubicBezTo>
                    <a:pt x="724" y="512"/>
                    <a:pt x="726" y="513"/>
                    <a:pt x="727" y="513"/>
                  </a:cubicBezTo>
                  <a:cubicBezTo>
                    <a:pt x="727" y="513"/>
                    <a:pt x="727" y="513"/>
                    <a:pt x="727" y="513"/>
                  </a:cubicBezTo>
                  <a:cubicBezTo>
                    <a:pt x="728" y="514"/>
                    <a:pt x="729" y="514"/>
                    <a:pt x="729" y="514"/>
                  </a:cubicBezTo>
                  <a:cubicBezTo>
                    <a:pt x="731" y="514"/>
                    <a:pt x="732" y="514"/>
                    <a:pt x="733" y="513"/>
                  </a:cubicBezTo>
                  <a:cubicBezTo>
                    <a:pt x="734" y="513"/>
                    <a:pt x="735" y="513"/>
                    <a:pt x="737" y="513"/>
                  </a:cubicBezTo>
                  <a:cubicBezTo>
                    <a:pt x="738" y="513"/>
                    <a:pt x="739" y="513"/>
                    <a:pt x="740" y="513"/>
                  </a:cubicBezTo>
                  <a:cubicBezTo>
                    <a:pt x="742" y="514"/>
                    <a:pt x="745" y="516"/>
                    <a:pt x="748" y="517"/>
                  </a:cubicBezTo>
                  <a:cubicBezTo>
                    <a:pt x="749" y="518"/>
                    <a:pt x="750" y="518"/>
                    <a:pt x="751" y="519"/>
                  </a:cubicBezTo>
                  <a:cubicBezTo>
                    <a:pt x="753" y="520"/>
                    <a:pt x="755" y="521"/>
                    <a:pt x="756" y="522"/>
                  </a:cubicBezTo>
                  <a:cubicBezTo>
                    <a:pt x="757" y="523"/>
                    <a:pt x="759" y="524"/>
                    <a:pt x="762" y="524"/>
                  </a:cubicBezTo>
                  <a:cubicBezTo>
                    <a:pt x="762" y="524"/>
                    <a:pt x="763" y="524"/>
                    <a:pt x="764" y="523"/>
                  </a:cubicBezTo>
                  <a:cubicBezTo>
                    <a:pt x="767" y="523"/>
                    <a:pt x="769" y="523"/>
                    <a:pt x="770" y="522"/>
                  </a:cubicBezTo>
                  <a:cubicBezTo>
                    <a:pt x="771" y="522"/>
                    <a:pt x="772" y="524"/>
                    <a:pt x="772" y="526"/>
                  </a:cubicBezTo>
                  <a:cubicBezTo>
                    <a:pt x="772" y="526"/>
                    <a:pt x="772" y="526"/>
                    <a:pt x="772" y="526"/>
                  </a:cubicBezTo>
                  <a:cubicBezTo>
                    <a:pt x="773" y="527"/>
                    <a:pt x="773" y="527"/>
                    <a:pt x="773" y="527"/>
                  </a:cubicBezTo>
                  <a:cubicBezTo>
                    <a:pt x="773" y="529"/>
                    <a:pt x="774" y="530"/>
                    <a:pt x="776" y="532"/>
                  </a:cubicBezTo>
                  <a:cubicBezTo>
                    <a:pt x="777" y="533"/>
                    <a:pt x="778" y="534"/>
                    <a:pt x="780" y="534"/>
                  </a:cubicBezTo>
                  <a:cubicBezTo>
                    <a:pt x="781" y="534"/>
                    <a:pt x="781" y="534"/>
                    <a:pt x="782" y="534"/>
                  </a:cubicBezTo>
                  <a:cubicBezTo>
                    <a:pt x="784" y="534"/>
                    <a:pt x="785" y="535"/>
                    <a:pt x="786" y="535"/>
                  </a:cubicBezTo>
                  <a:cubicBezTo>
                    <a:pt x="787" y="535"/>
                    <a:pt x="787" y="535"/>
                    <a:pt x="787" y="535"/>
                  </a:cubicBezTo>
                  <a:cubicBezTo>
                    <a:pt x="788" y="535"/>
                    <a:pt x="790" y="535"/>
                    <a:pt x="791" y="535"/>
                  </a:cubicBezTo>
                  <a:cubicBezTo>
                    <a:pt x="793" y="535"/>
                    <a:pt x="793" y="535"/>
                    <a:pt x="793" y="535"/>
                  </a:cubicBezTo>
                  <a:cubicBezTo>
                    <a:pt x="795" y="535"/>
                    <a:pt x="797" y="536"/>
                    <a:pt x="798" y="537"/>
                  </a:cubicBezTo>
                  <a:cubicBezTo>
                    <a:pt x="798" y="537"/>
                    <a:pt x="798" y="537"/>
                    <a:pt x="798" y="537"/>
                  </a:cubicBezTo>
                  <a:cubicBezTo>
                    <a:pt x="798" y="537"/>
                    <a:pt x="798" y="537"/>
                    <a:pt x="798" y="537"/>
                  </a:cubicBezTo>
                  <a:cubicBezTo>
                    <a:pt x="799" y="538"/>
                    <a:pt x="801" y="539"/>
                    <a:pt x="802" y="540"/>
                  </a:cubicBezTo>
                  <a:cubicBezTo>
                    <a:pt x="802" y="540"/>
                    <a:pt x="802" y="540"/>
                    <a:pt x="802" y="540"/>
                  </a:cubicBezTo>
                  <a:cubicBezTo>
                    <a:pt x="802" y="541"/>
                    <a:pt x="802" y="541"/>
                    <a:pt x="802" y="541"/>
                  </a:cubicBezTo>
                  <a:cubicBezTo>
                    <a:pt x="803" y="541"/>
                    <a:pt x="803" y="541"/>
                    <a:pt x="803" y="541"/>
                  </a:cubicBezTo>
                  <a:cubicBezTo>
                    <a:pt x="804" y="541"/>
                    <a:pt x="805" y="541"/>
                    <a:pt x="805" y="540"/>
                  </a:cubicBezTo>
                  <a:cubicBezTo>
                    <a:pt x="806" y="539"/>
                    <a:pt x="807" y="538"/>
                    <a:pt x="807" y="537"/>
                  </a:cubicBezTo>
                  <a:cubicBezTo>
                    <a:pt x="807" y="536"/>
                    <a:pt x="809" y="535"/>
                    <a:pt x="810" y="535"/>
                  </a:cubicBezTo>
                  <a:cubicBezTo>
                    <a:pt x="811" y="535"/>
                    <a:pt x="811" y="535"/>
                    <a:pt x="811" y="535"/>
                  </a:cubicBezTo>
                  <a:cubicBezTo>
                    <a:pt x="811" y="535"/>
                    <a:pt x="811" y="535"/>
                    <a:pt x="811" y="535"/>
                  </a:cubicBezTo>
                  <a:cubicBezTo>
                    <a:pt x="812" y="534"/>
                    <a:pt x="814" y="534"/>
                    <a:pt x="816" y="534"/>
                  </a:cubicBezTo>
                  <a:cubicBezTo>
                    <a:pt x="818" y="534"/>
                    <a:pt x="820" y="535"/>
                    <a:pt x="823" y="535"/>
                  </a:cubicBezTo>
                  <a:cubicBezTo>
                    <a:pt x="824" y="537"/>
                    <a:pt x="826" y="537"/>
                    <a:pt x="828" y="537"/>
                  </a:cubicBezTo>
                  <a:cubicBezTo>
                    <a:pt x="828" y="537"/>
                    <a:pt x="828" y="537"/>
                    <a:pt x="828" y="537"/>
                  </a:cubicBezTo>
                  <a:cubicBezTo>
                    <a:pt x="829" y="537"/>
                    <a:pt x="829" y="537"/>
                    <a:pt x="829" y="537"/>
                  </a:cubicBezTo>
                  <a:cubicBezTo>
                    <a:pt x="831" y="537"/>
                    <a:pt x="831" y="537"/>
                    <a:pt x="831" y="537"/>
                  </a:cubicBezTo>
                  <a:cubicBezTo>
                    <a:pt x="831" y="536"/>
                    <a:pt x="831" y="536"/>
                    <a:pt x="831" y="536"/>
                  </a:cubicBezTo>
                  <a:cubicBezTo>
                    <a:pt x="831" y="536"/>
                    <a:pt x="831" y="536"/>
                    <a:pt x="831" y="536"/>
                  </a:cubicBezTo>
                  <a:cubicBezTo>
                    <a:pt x="831" y="536"/>
                    <a:pt x="831" y="536"/>
                    <a:pt x="831" y="536"/>
                  </a:cubicBezTo>
                  <a:cubicBezTo>
                    <a:pt x="831" y="536"/>
                    <a:pt x="831" y="536"/>
                    <a:pt x="831" y="536"/>
                  </a:cubicBezTo>
                  <a:cubicBezTo>
                    <a:pt x="832" y="536"/>
                    <a:pt x="832" y="536"/>
                    <a:pt x="832" y="536"/>
                  </a:cubicBezTo>
                  <a:cubicBezTo>
                    <a:pt x="833" y="536"/>
                    <a:pt x="833" y="536"/>
                    <a:pt x="834" y="535"/>
                  </a:cubicBezTo>
                  <a:cubicBezTo>
                    <a:pt x="836" y="534"/>
                    <a:pt x="837" y="534"/>
                    <a:pt x="838" y="534"/>
                  </a:cubicBezTo>
                  <a:cubicBezTo>
                    <a:pt x="838" y="534"/>
                    <a:pt x="838" y="534"/>
                    <a:pt x="838" y="534"/>
                  </a:cubicBezTo>
                  <a:cubicBezTo>
                    <a:pt x="838" y="534"/>
                    <a:pt x="838" y="534"/>
                    <a:pt x="838" y="534"/>
                  </a:cubicBezTo>
                  <a:cubicBezTo>
                    <a:pt x="840" y="534"/>
                    <a:pt x="840" y="534"/>
                    <a:pt x="840" y="534"/>
                  </a:cubicBezTo>
                  <a:cubicBezTo>
                    <a:pt x="840" y="533"/>
                    <a:pt x="841" y="533"/>
                    <a:pt x="841" y="533"/>
                  </a:cubicBezTo>
                  <a:cubicBezTo>
                    <a:pt x="842" y="532"/>
                    <a:pt x="844" y="532"/>
                    <a:pt x="845" y="532"/>
                  </a:cubicBezTo>
                  <a:cubicBezTo>
                    <a:pt x="846" y="532"/>
                    <a:pt x="847" y="532"/>
                    <a:pt x="848" y="532"/>
                  </a:cubicBezTo>
                  <a:cubicBezTo>
                    <a:pt x="850" y="534"/>
                    <a:pt x="851" y="534"/>
                    <a:pt x="853" y="535"/>
                  </a:cubicBezTo>
                  <a:cubicBezTo>
                    <a:pt x="854" y="535"/>
                    <a:pt x="854" y="535"/>
                    <a:pt x="855" y="536"/>
                  </a:cubicBezTo>
                  <a:cubicBezTo>
                    <a:pt x="856" y="537"/>
                    <a:pt x="858" y="537"/>
                    <a:pt x="859" y="537"/>
                  </a:cubicBezTo>
                  <a:cubicBezTo>
                    <a:pt x="860" y="537"/>
                    <a:pt x="860" y="537"/>
                    <a:pt x="860" y="537"/>
                  </a:cubicBezTo>
                  <a:cubicBezTo>
                    <a:pt x="862" y="537"/>
                    <a:pt x="865" y="538"/>
                    <a:pt x="867" y="539"/>
                  </a:cubicBezTo>
                  <a:cubicBezTo>
                    <a:pt x="868" y="540"/>
                    <a:pt x="870" y="541"/>
                    <a:pt x="872" y="543"/>
                  </a:cubicBezTo>
                  <a:cubicBezTo>
                    <a:pt x="873" y="544"/>
                    <a:pt x="874" y="546"/>
                    <a:pt x="874" y="548"/>
                  </a:cubicBezTo>
                  <a:cubicBezTo>
                    <a:pt x="874" y="549"/>
                    <a:pt x="874" y="550"/>
                    <a:pt x="873" y="551"/>
                  </a:cubicBezTo>
                  <a:cubicBezTo>
                    <a:pt x="873" y="552"/>
                    <a:pt x="873" y="553"/>
                    <a:pt x="873" y="554"/>
                  </a:cubicBezTo>
                  <a:cubicBezTo>
                    <a:pt x="873" y="554"/>
                    <a:pt x="873" y="554"/>
                    <a:pt x="873" y="554"/>
                  </a:cubicBezTo>
                  <a:cubicBezTo>
                    <a:pt x="873" y="554"/>
                    <a:pt x="873" y="554"/>
                    <a:pt x="873" y="554"/>
                  </a:cubicBezTo>
                  <a:cubicBezTo>
                    <a:pt x="873" y="555"/>
                    <a:pt x="875" y="556"/>
                    <a:pt x="876" y="556"/>
                  </a:cubicBezTo>
                  <a:cubicBezTo>
                    <a:pt x="878" y="557"/>
                    <a:pt x="879" y="557"/>
                    <a:pt x="881" y="557"/>
                  </a:cubicBezTo>
                  <a:cubicBezTo>
                    <a:pt x="882" y="557"/>
                    <a:pt x="884" y="557"/>
                    <a:pt x="885" y="558"/>
                  </a:cubicBezTo>
                  <a:cubicBezTo>
                    <a:pt x="887" y="558"/>
                    <a:pt x="890" y="560"/>
                    <a:pt x="891" y="561"/>
                  </a:cubicBezTo>
                  <a:cubicBezTo>
                    <a:pt x="891" y="562"/>
                    <a:pt x="891" y="562"/>
                    <a:pt x="891" y="562"/>
                  </a:cubicBezTo>
                  <a:cubicBezTo>
                    <a:pt x="891" y="562"/>
                    <a:pt x="891" y="562"/>
                    <a:pt x="891" y="562"/>
                  </a:cubicBezTo>
                  <a:cubicBezTo>
                    <a:pt x="893" y="563"/>
                    <a:pt x="894" y="563"/>
                    <a:pt x="896" y="563"/>
                  </a:cubicBezTo>
                  <a:cubicBezTo>
                    <a:pt x="898" y="563"/>
                    <a:pt x="900" y="564"/>
                    <a:pt x="901" y="566"/>
                  </a:cubicBezTo>
                  <a:cubicBezTo>
                    <a:pt x="902" y="567"/>
                    <a:pt x="904" y="569"/>
                    <a:pt x="906" y="569"/>
                  </a:cubicBezTo>
                  <a:cubicBezTo>
                    <a:pt x="907" y="569"/>
                    <a:pt x="908" y="569"/>
                    <a:pt x="909" y="569"/>
                  </a:cubicBezTo>
                  <a:cubicBezTo>
                    <a:pt x="911" y="569"/>
                    <a:pt x="912" y="569"/>
                    <a:pt x="913" y="568"/>
                  </a:cubicBezTo>
                  <a:cubicBezTo>
                    <a:pt x="914" y="568"/>
                    <a:pt x="914" y="567"/>
                    <a:pt x="915" y="567"/>
                  </a:cubicBezTo>
                  <a:cubicBezTo>
                    <a:pt x="916" y="566"/>
                    <a:pt x="918" y="565"/>
                    <a:pt x="919" y="565"/>
                  </a:cubicBezTo>
                  <a:cubicBezTo>
                    <a:pt x="920" y="565"/>
                    <a:pt x="920" y="565"/>
                    <a:pt x="920" y="565"/>
                  </a:cubicBezTo>
                  <a:cubicBezTo>
                    <a:pt x="920" y="565"/>
                    <a:pt x="920" y="565"/>
                    <a:pt x="920" y="565"/>
                  </a:cubicBezTo>
                  <a:cubicBezTo>
                    <a:pt x="921" y="565"/>
                    <a:pt x="922" y="565"/>
                    <a:pt x="923" y="565"/>
                  </a:cubicBezTo>
                  <a:cubicBezTo>
                    <a:pt x="924" y="565"/>
                    <a:pt x="925" y="565"/>
                    <a:pt x="926" y="565"/>
                  </a:cubicBezTo>
                  <a:cubicBezTo>
                    <a:pt x="927" y="565"/>
                    <a:pt x="927" y="567"/>
                    <a:pt x="927" y="569"/>
                  </a:cubicBezTo>
                  <a:cubicBezTo>
                    <a:pt x="927" y="569"/>
                    <a:pt x="927" y="569"/>
                    <a:pt x="927" y="569"/>
                  </a:cubicBezTo>
                  <a:cubicBezTo>
                    <a:pt x="928" y="569"/>
                    <a:pt x="928" y="569"/>
                    <a:pt x="928" y="569"/>
                  </a:cubicBezTo>
                  <a:cubicBezTo>
                    <a:pt x="928" y="570"/>
                    <a:pt x="928" y="571"/>
                    <a:pt x="928" y="571"/>
                  </a:cubicBezTo>
                  <a:cubicBezTo>
                    <a:pt x="929" y="573"/>
                    <a:pt x="930" y="574"/>
                    <a:pt x="930" y="574"/>
                  </a:cubicBezTo>
                  <a:cubicBezTo>
                    <a:pt x="931" y="575"/>
                    <a:pt x="933" y="577"/>
                    <a:pt x="935" y="577"/>
                  </a:cubicBezTo>
                  <a:cubicBezTo>
                    <a:pt x="935" y="577"/>
                    <a:pt x="935" y="577"/>
                    <a:pt x="935" y="577"/>
                  </a:cubicBezTo>
                  <a:cubicBezTo>
                    <a:pt x="935" y="577"/>
                    <a:pt x="935" y="577"/>
                    <a:pt x="935" y="577"/>
                  </a:cubicBezTo>
                  <a:cubicBezTo>
                    <a:pt x="935" y="577"/>
                    <a:pt x="935" y="577"/>
                    <a:pt x="935" y="577"/>
                  </a:cubicBezTo>
                  <a:cubicBezTo>
                    <a:pt x="937" y="577"/>
                    <a:pt x="938" y="576"/>
                    <a:pt x="938" y="576"/>
                  </a:cubicBezTo>
                  <a:cubicBezTo>
                    <a:pt x="938" y="576"/>
                    <a:pt x="938" y="576"/>
                    <a:pt x="938" y="576"/>
                  </a:cubicBezTo>
                  <a:cubicBezTo>
                    <a:pt x="938" y="575"/>
                    <a:pt x="938" y="575"/>
                    <a:pt x="938" y="575"/>
                  </a:cubicBezTo>
                  <a:cubicBezTo>
                    <a:pt x="939" y="574"/>
                    <a:pt x="942" y="573"/>
                    <a:pt x="944" y="573"/>
                  </a:cubicBezTo>
                  <a:cubicBezTo>
                    <a:pt x="945" y="573"/>
                    <a:pt x="947" y="574"/>
                    <a:pt x="949" y="575"/>
                  </a:cubicBezTo>
                  <a:cubicBezTo>
                    <a:pt x="949" y="575"/>
                    <a:pt x="950" y="575"/>
                    <a:pt x="953" y="575"/>
                  </a:cubicBezTo>
                  <a:cubicBezTo>
                    <a:pt x="953" y="575"/>
                    <a:pt x="955" y="575"/>
                    <a:pt x="956" y="575"/>
                  </a:cubicBezTo>
                  <a:cubicBezTo>
                    <a:pt x="959" y="575"/>
                    <a:pt x="961" y="576"/>
                    <a:pt x="962" y="576"/>
                  </a:cubicBezTo>
                  <a:cubicBezTo>
                    <a:pt x="963" y="576"/>
                    <a:pt x="964" y="576"/>
                    <a:pt x="964" y="577"/>
                  </a:cubicBezTo>
                  <a:cubicBezTo>
                    <a:pt x="966" y="578"/>
                    <a:pt x="969" y="579"/>
                    <a:pt x="971" y="580"/>
                  </a:cubicBezTo>
                  <a:cubicBezTo>
                    <a:pt x="976" y="581"/>
                    <a:pt x="976" y="581"/>
                    <a:pt x="976" y="581"/>
                  </a:cubicBezTo>
                  <a:cubicBezTo>
                    <a:pt x="977" y="581"/>
                    <a:pt x="979" y="582"/>
                    <a:pt x="980" y="582"/>
                  </a:cubicBezTo>
                  <a:cubicBezTo>
                    <a:pt x="980" y="582"/>
                    <a:pt x="980" y="582"/>
                    <a:pt x="980" y="582"/>
                  </a:cubicBezTo>
                  <a:cubicBezTo>
                    <a:pt x="981" y="582"/>
                    <a:pt x="981" y="582"/>
                    <a:pt x="981" y="582"/>
                  </a:cubicBezTo>
                  <a:cubicBezTo>
                    <a:pt x="983" y="582"/>
                    <a:pt x="986" y="582"/>
                    <a:pt x="987" y="581"/>
                  </a:cubicBezTo>
                  <a:cubicBezTo>
                    <a:pt x="989" y="581"/>
                    <a:pt x="991" y="580"/>
                    <a:pt x="992" y="579"/>
                  </a:cubicBezTo>
                  <a:cubicBezTo>
                    <a:pt x="993" y="578"/>
                    <a:pt x="994" y="577"/>
                    <a:pt x="996" y="577"/>
                  </a:cubicBezTo>
                  <a:cubicBezTo>
                    <a:pt x="996" y="577"/>
                    <a:pt x="996" y="577"/>
                    <a:pt x="996" y="577"/>
                  </a:cubicBezTo>
                  <a:cubicBezTo>
                    <a:pt x="996" y="577"/>
                    <a:pt x="996" y="577"/>
                    <a:pt x="996" y="577"/>
                  </a:cubicBezTo>
                  <a:cubicBezTo>
                    <a:pt x="997" y="577"/>
                    <a:pt x="997" y="576"/>
                    <a:pt x="997" y="576"/>
                  </a:cubicBezTo>
                  <a:cubicBezTo>
                    <a:pt x="998" y="576"/>
                    <a:pt x="999" y="577"/>
                    <a:pt x="1000" y="578"/>
                  </a:cubicBezTo>
                  <a:cubicBezTo>
                    <a:pt x="1000" y="579"/>
                    <a:pt x="1001" y="579"/>
                    <a:pt x="1001" y="580"/>
                  </a:cubicBezTo>
                  <a:cubicBezTo>
                    <a:pt x="1002" y="581"/>
                    <a:pt x="1002" y="581"/>
                    <a:pt x="1002" y="582"/>
                  </a:cubicBezTo>
                  <a:cubicBezTo>
                    <a:pt x="1003" y="582"/>
                    <a:pt x="1005" y="583"/>
                    <a:pt x="1007" y="583"/>
                  </a:cubicBezTo>
                  <a:cubicBezTo>
                    <a:pt x="1007" y="583"/>
                    <a:pt x="1007" y="583"/>
                    <a:pt x="1007" y="583"/>
                  </a:cubicBezTo>
                  <a:cubicBezTo>
                    <a:pt x="1008" y="583"/>
                    <a:pt x="1009" y="584"/>
                    <a:pt x="1010" y="584"/>
                  </a:cubicBezTo>
                  <a:cubicBezTo>
                    <a:pt x="1011" y="584"/>
                    <a:pt x="1011" y="584"/>
                    <a:pt x="1011" y="584"/>
                  </a:cubicBezTo>
                  <a:cubicBezTo>
                    <a:pt x="1013" y="584"/>
                    <a:pt x="1014" y="584"/>
                    <a:pt x="1015" y="583"/>
                  </a:cubicBezTo>
                  <a:cubicBezTo>
                    <a:pt x="1016" y="582"/>
                    <a:pt x="1018" y="581"/>
                    <a:pt x="1020" y="581"/>
                  </a:cubicBezTo>
                  <a:cubicBezTo>
                    <a:pt x="1020" y="581"/>
                    <a:pt x="1020" y="581"/>
                    <a:pt x="1020" y="581"/>
                  </a:cubicBezTo>
                  <a:cubicBezTo>
                    <a:pt x="1021" y="581"/>
                    <a:pt x="1021" y="581"/>
                    <a:pt x="1021" y="581"/>
                  </a:cubicBezTo>
                  <a:cubicBezTo>
                    <a:pt x="1021" y="581"/>
                    <a:pt x="1021" y="581"/>
                    <a:pt x="1022" y="581"/>
                  </a:cubicBezTo>
                  <a:cubicBezTo>
                    <a:pt x="1023" y="581"/>
                    <a:pt x="1024" y="581"/>
                    <a:pt x="1026" y="582"/>
                  </a:cubicBezTo>
                  <a:cubicBezTo>
                    <a:pt x="1026" y="582"/>
                    <a:pt x="1026" y="582"/>
                    <a:pt x="1026" y="582"/>
                  </a:cubicBezTo>
                  <a:cubicBezTo>
                    <a:pt x="1027" y="582"/>
                    <a:pt x="1027" y="582"/>
                    <a:pt x="1027" y="582"/>
                  </a:cubicBezTo>
                  <a:cubicBezTo>
                    <a:pt x="1028" y="582"/>
                    <a:pt x="1029" y="582"/>
                    <a:pt x="1029" y="581"/>
                  </a:cubicBezTo>
                  <a:cubicBezTo>
                    <a:pt x="1030" y="580"/>
                    <a:pt x="1031" y="580"/>
                    <a:pt x="1032" y="580"/>
                  </a:cubicBezTo>
                  <a:cubicBezTo>
                    <a:pt x="1033" y="580"/>
                    <a:pt x="1035" y="579"/>
                    <a:pt x="1035" y="578"/>
                  </a:cubicBezTo>
                  <a:cubicBezTo>
                    <a:pt x="1037" y="577"/>
                    <a:pt x="1039" y="577"/>
                    <a:pt x="1041" y="577"/>
                  </a:cubicBezTo>
                  <a:cubicBezTo>
                    <a:pt x="1043" y="577"/>
                    <a:pt x="1044" y="579"/>
                    <a:pt x="1045" y="580"/>
                  </a:cubicBezTo>
                  <a:cubicBezTo>
                    <a:pt x="1046" y="581"/>
                    <a:pt x="1047" y="581"/>
                    <a:pt x="1048" y="581"/>
                  </a:cubicBezTo>
                  <a:cubicBezTo>
                    <a:pt x="1049" y="581"/>
                    <a:pt x="1049" y="581"/>
                    <a:pt x="1049" y="581"/>
                  </a:cubicBezTo>
                  <a:cubicBezTo>
                    <a:pt x="1049" y="581"/>
                    <a:pt x="1049" y="581"/>
                    <a:pt x="1049" y="581"/>
                  </a:cubicBezTo>
                  <a:cubicBezTo>
                    <a:pt x="1050" y="580"/>
                    <a:pt x="1052" y="578"/>
                    <a:pt x="1052" y="575"/>
                  </a:cubicBezTo>
                  <a:cubicBezTo>
                    <a:pt x="1053" y="573"/>
                    <a:pt x="1053" y="571"/>
                    <a:pt x="1053" y="571"/>
                  </a:cubicBezTo>
                  <a:cubicBezTo>
                    <a:pt x="1053" y="571"/>
                    <a:pt x="1053" y="571"/>
                    <a:pt x="1053" y="571"/>
                  </a:cubicBezTo>
                  <a:cubicBezTo>
                    <a:pt x="1055" y="567"/>
                    <a:pt x="1055" y="567"/>
                    <a:pt x="1055" y="567"/>
                  </a:cubicBezTo>
                  <a:cubicBezTo>
                    <a:pt x="1056" y="566"/>
                    <a:pt x="1056" y="563"/>
                    <a:pt x="1056" y="560"/>
                  </a:cubicBezTo>
                  <a:cubicBezTo>
                    <a:pt x="1056" y="559"/>
                    <a:pt x="1055" y="556"/>
                    <a:pt x="1054" y="555"/>
                  </a:cubicBezTo>
                  <a:cubicBezTo>
                    <a:pt x="1053" y="553"/>
                    <a:pt x="1052" y="552"/>
                    <a:pt x="1052" y="551"/>
                  </a:cubicBezTo>
                  <a:cubicBezTo>
                    <a:pt x="1052" y="550"/>
                    <a:pt x="1052" y="550"/>
                    <a:pt x="1052" y="550"/>
                  </a:cubicBezTo>
                  <a:cubicBezTo>
                    <a:pt x="1052" y="550"/>
                    <a:pt x="1052" y="550"/>
                    <a:pt x="1052" y="550"/>
                  </a:cubicBezTo>
                  <a:cubicBezTo>
                    <a:pt x="1051" y="549"/>
                    <a:pt x="1050" y="548"/>
                    <a:pt x="1050" y="546"/>
                  </a:cubicBezTo>
                  <a:cubicBezTo>
                    <a:pt x="1049" y="546"/>
                    <a:pt x="1049" y="546"/>
                    <a:pt x="1049" y="546"/>
                  </a:cubicBezTo>
                  <a:cubicBezTo>
                    <a:pt x="1049" y="546"/>
                    <a:pt x="1049" y="546"/>
                    <a:pt x="1049" y="546"/>
                  </a:cubicBezTo>
                  <a:cubicBezTo>
                    <a:pt x="1049" y="546"/>
                    <a:pt x="1048" y="545"/>
                    <a:pt x="1048" y="545"/>
                  </a:cubicBezTo>
                  <a:cubicBezTo>
                    <a:pt x="1048" y="544"/>
                    <a:pt x="1047" y="543"/>
                    <a:pt x="1047" y="543"/>
                  </a:cubicBezTo>
                  <a:cubicBezTo>
                    <a:pt x="1046" y="541"/>
                    <a:pt x="1046" y="539"/>
                    <a:pt x="1046" y="536"/>
                  </a:cubicBezTo>
                  <a:cubicBezTo>
                    <a:pt x="1047" y="534"/>
                    <a:pt x="1047" y="532"/>
                    <a:pt x="1047" y="532"/>
                  </a:cubicBezTo>
                  <a:cubicBezTo>
                    <a:pt x="1047" y="532"/>
                    <a:pt x="1047" y="532"/>
                    <a:pt x="1047" y="532"/>
                  </a:cubicBezTo>
                  <a:cubicBezTo>
                    <a:pt x="1047" y="532"/>
                    <a:pt x="1047" y="532"/>
                    <a:pt x="1047" y="532"/>
                  </a:cubicBezTo>
                  <a:cubicBezTo>
                    <a:pt x="1047" y="529"/>
                    <a:pt x="1047" y="529"/>
                    <a:pt x="1047" y="529"/>
                  </a:cubicBezTo>
                  <a:cubicBezTo>
                    <a:pt x="1047" y="523"/>
                    <a:pt x="1047" y="523"/>
                    <a:pt x="1047" y="523"/>
                  </a:cubicBezTo>
                  <a:cubicBezTo>
                    <a:pt x="1047" y="523"/>
                    <a:pt x="1047" y="522"/>
                    <a:pt x="1048" y="521"/>
                  </a:cubicBezTo>
                  <a:cubicBezTo>
                    <a:pt x="1048" y="520"/>
                    <a:pt x="1048" y="519"/>
                    <a:pt x="1048" y="518"/>
                  </a:cubicBezTo>
                  <a:cubicBezTo>
                    <a:pt x="1049" y="517"/>
                    <a:pt x="1049" y="516"/>
                    <a:pt x="1050" y="515"/>
                  </a:cubicBezTo>
                  <a:cubicBezTo>
                    <a:pt x="1050" y="513"/>
                    <a:pt x="1051" y="512"/>
                    <a:pt x="1051" y="511"/>
                  </a:cubicBezTo>
                  <a:cubicBezTo>
                    <a:pt x="1051" y="510"/>
                    <a:pt x="1052" y="508"/>
                    <a:pt x="1052" y="504"/>
                  </a:cubicBezTo>
                  <a:cubicBezTo>
                    <a:pt x="1052" y="504"/>
                    <a:pt x="1052" y="504"/>
                    <a:pt x="1052" y="504"/>
                  </a:cubicBezTo>
                  <a:cubicBezTo>
                    <a:pt x="1052" y="504"/>
                    <a:pt x="1052" y="503"/>
                    <a:pt x="1052" y="501"/>
                  </a:cubicBezTo>
                  <a:cubicBezTo>
                    <a:pt x="1052" y="500"/>
                    <a:pt x="1052" y="500"/>
                    <a:pt x="1052" y="500"/>
                  </a:cubicBezTo>
                  <a:cubicBezTo>
                    <a:pt x="1051" y="499"/>
                    <a:pt x="1051" y="499"/>
                    <a:pt x="1051" y="499"/>
                  </a:cubicBezTo>
                  <a:cubicBezTo>
                    <a:pt x="1051" y="499"/>
                    <a:pt x="1051" y="498"/>
                    <a:pt x="1052" y="498"/>
                  </a:cubicBezTo>
                  <a:cubicBezTo>
                    <a:pt x="1052" y="497"/>
                    <a:pt x="1052" y="497"/>
                    <a:pt x="1052" y="497"/>
                  </a:cubicBezTo>
                  <a:cubicBezTo>
                    <a:pt x="1053" y="496"/>
                    <a:pt x="1053" y="496"/>
                    <a:pt x="1053" y="496"/>
                  </a:cubicBezTo>
                  <a:cubicBezTo>
                    <a:pt x="1053" y="495"/>
                    <a:pt x="1055" y="493"/>
                    <a:pt x="1057" y="493"/>
                  </a:cubicBezTo>
                  <a:cubicBezTo>
                    <a:pt x="1062" y="493"/>
                    <a:pt x="1062" y="493"/>
                    <a:pt x="1062" y="493"/>
                  </a:cubicBezTo>
                  <a:cubicBezTo>
                    <a:pt x="1067" y="490"/>
                    <a:pt x="1067" y="490"/>
                    <a:pt x="1067" y="490"/>
                  </a:cubicBezTo>
                  <a:cubicBezTo>
                    <a:pt x="1067" y="490"/>
                    <a:pt x="1067" y="490"/>
                    <a:pt x="1067" y="490"/>
                  </a:cubicBezTo>
                  <a:cubicBezTo>
                    <a:pt x="1068" y="490"/>
                    <a:pt x="1069" y="489"/>
                    <a:pt x="1070" y="489"/>
                  </a:cubicBezTo>
                  <a:cubicBezTo>
                    <a:pt x="1071" y="488"/>
                    <a:pt x="1072" y="488"/>
                    <a:pt x="1072" y="488"/>
                  </a:cubicBezTo>
                  <a:cubicBezTo>
                    <a:pt x="1073" y="488"/>
                    <a:pt x="1073" y="488"/>
                    <a:pt x="1073" y="488"/>
                  </a:cubicBezTo>
                  <a:cubicBezTo>
                    <a:pt x="1073" y="488"/>
                    <a:pt x="1073" y="488"/>
                    <a:pt x="1073" y="488"/>
                  </a:cubicBezTo>
                  <a:cubicBezTo>
                    <a:pt x="1073" y="487"/>
                    <a:pt x="1074" y="487"/>
                    <a:pt x="1075" y="487"/>
                  </a:cubicBezTo>
                  <a:cubicBezTo>
                    <a:pt x="1077" y="487"/>
                    <a:pt x="1078" y="487"/>
                    <a:pt x="1080" y="488"/>
                  </a:cubicBezTo>
                  <a:cubicBezTo>
                    <a:pt x="1080" y="488"/>
                    <a:pt x="1082" y="489"/>
                    <a:pt x="1083" y="490"/>
                  </a:cubicBezTo>
                  <a:cubicBezTo>
                    <a:pt x="1084" y="490"/>
                    <a:pt x="1085" y="491"/>
                    <a:pt x="1086" y="492"/>
                  </a:cubicBezTo>
                  <a:cubicBezTo>
                    <a:pt x="1086" y="492"/>
                    <a:pt x="1086" y="492"/>
                    <a:pt x="1086" y="492"/>
                  </a:cubicBezTo>
                  <a:cubicBezTo>
                    <a:pt x="1087" y="493"/>
                    <a:pt x="1088" y="496"/>
                    <a:pt x="1088" y="498"/>
                  </a:cubicBezTo>
                  <a:cubicBezTo>
                    <a:pt x="1088" y="503"/>
                    <a:pt x="1088" y="503"/>
                    <a:pt x="1088" y="503"/>
                  </a:cubicBezTo>
                  <a:cubicBezTo>
                    <a:pt x="1088" y="503"/>
                    <a:pt x="1088" y="504"/>
                    <a:pt x="1087" y="504"/>
                  </a:cubicBezTo>
                  <a:cubicBezTo>
                    <a:pt x="1087" y="505"/>
                    <a:pt x="1087" y="507"/>
                    <a:pt x="1087" y="508"/>
                  </a:cubicBezTo>
                  <a:cubicBezTo>
                    <a:pt x="1086" y="510"/>
                    <a:pt x="1085" y="512"/>
                    <a:pt x="1084" y="513"/>
                  </a:cubicBezTo>
                  <a:cubicBezTo>
                    <a:pt x="1083" y="514"/>
                    <a:pt x="1083" y="515"/>
                    <a:pt x="1083" y="517"/>
                  </a:cubicBezTo>
                  <a:cubicBezTo>
                    <a:pt x="1083" y="517"/>
                    <a:pt x="1083" y="517"/>
                    <a:pt x="1083" y="517"/>
                  </a:cubicBezTo>
                  <a:cubicBezTo>
                    <a:pt x="1084" y="517"/>
                    <a:pt x="1084" y="517"/>
                    <a:pt x="1084" y="517"/>
                  </a:cubicBezTo>
                  <a:cubicBezTo>
                    <a:pt x="1085" y="520"/>
                    <a:pt x="1087" y="522"/>
                    <a:pt x="1089" y="524"/>
                  </a:cubicBezTo>
                  <a:cubicBezTo>
                    <a:pt x="1091" y="525"/>
                    <a:pt x="1091" y="525"/>
                    <a:pt x="1091" y="525"/>
                  </a:cubicBezTo>
                  <a:cubicBezTo>
                    <a:pt x="1091" y="526"/>
                    <a:pt x="1091" y="526"/>
                    <a:pt x="1091" y="527"/>
                  </a:cubicBezTo>
                  <a:cubicBezTo>
                    <a:pt x="1091" y="527"/>
                    <a:pt x="1091" y="527"/>
                    <a:pt x="1091" y="528"/>
                  </a:cubicBezTo>
                  <a:cubicBezTo>
                    <a:pt x="1088" y="530"/>
                    <a:pt x="1088" y="530"/>
                    <a:pt x="1088" y="530"/>
                  </a:cubicBezTo>
                  <a:cubicBezTo>
                    <a:pt x="1087" y="531"/>
                    <a:pt x="1086" y="532"/>
                    <a:pt x="1086" y="533"/>
                  </a:cubicBezTo>
                  <a:cubicBezTo>
                    <a:pt x="1085" y="533"/>
                    <a:pt x="1085" y="533"/>
                    <a:pt x="1085" y="533"/>
                  </a:cubicBezTo>
                  <a:cubicBezTo>
                    <a:pt x="1085" y="534"/>
                    <a:pt x="1085" y="534"/>
                    <a:pt x="1085" y="534"/>
                  </a:cubicBezTo>
                  <a:cubicBezTo>
                    <a:pt x="1085" y="535"/>
                    <a:pt x="1086" y="538"/>
                    <a:pt x="1087" y="539"/>
                  </a:cubicBezTo>
                  <a:cubicBezTo>
                    <a:pt x="1087" y="539"/>
                    <a:pt x="1087" y="539"/>
                    <a:pt x="1087" y="539"/>
                  </a:cubicBezTo>
                  <a:cubicBezTo>
                    <a:pt x="1087" y="539"/>
                    <a:pt x="1087" y="539"/>
                    <a:pt x="1087" y="539"/>
                  </a:cubicBezTo>
                  <a:cubicBezTo>
                    <a:pt x="1089" y="539"/>
                    <a:pt x="1091" y="542"/>
                    <a:pt x="1091" y="543"/>
                  </a:cubicBezTo>
                  <a:cubicBezTo>
                    <a:pt x="1091" y="544"/>
                    <a:pt x="1092" y="546"/>
                    <a:pt x="1094" y="547"/>
                  </a:cubicBezTo>
                  <a:cubicBezTo>
                    <a:pt x="1095" y="547"/>
                    <a:pt x="1097" y="548"/>
                    <a:pt x="1098" y="549"/>
                  </a:cubicBezTo>
                  <a:cubicBezTo>
                    <a:pt x="1099" y="549"/>
                    <a:pt x="1099" y="549"/>
                    <a:pt x="1099" y="549"/>
                  </a:cubicBezTo>
                  <a:cubicBezTo>
                    <a:pt x="1099" y="549"/>
                    <a:pt x="1099" y="549"/>
                    <a:pt x="1099" y="549"/>
                  </a:cubicBezTo>
                  <a:cubicBezTo>
                    <a:pt x="1100" y="549"/>
                    <a:pt x="1101" y="550"/>
                    <a:pt x="1102" y="551"/>
                  </a:cubicBezTo>
                  <a:cubicBezTo>
                    <a:pt x="1103" y="551"/>
                    <a:pt x="1104" y="551"/>
                    <a:pt x="1104" y="552"/>
                  </a:cubicBezTo>
                  <a:cubicBezTo>
                    <a:pt x="1105" y="552"/>
                    <a:pt x="1107" y="553"/>
                    <a:pt x="1108" y="553"/>
                  </a:cubicBezTo>
                  <a:cubicBezTo>
                    <a:pt x="1109" y="553"/>
                    <a:pt x="1111" y="552"/>
                    <a:pt x="1113" y="551"/>
                  </a:cubicBezTo>
                  <a:cubicBezTo>
                    <a:pt x="1113" y="551"/>
                    <a:pt x="1113" y="551"/>
                    <a:pt x="1113" y="551"/>
                  </a:cubicBezTo>
                  <a:cubicBezTo>
                    <a:pt x="1113" y="551"/>
                    <a:pt x="1113" y="551"/>
                    <a:pt x="1113" y="551"/>
                  </a:cubicBezTo>
                  <a:cubicBezTo>
                    <a:pt x="1113" y="551"/>
                    <a:pt x="1114" y="551"/>
                    <a:pt x="1116" y="551"/>
                  </a:cubicBezTo>
                  <a:cubicBezTo>
                    <a:pt x="1117" y="551"/>
                    <a:pt x="1118" y="551"/>
                    <a:pt x="1118" y="551"/>
                  </a:cubicBezTo>
                  <a:cubicBezTo>
                    <a:pt x="1120" y="552"/>
                    <a:pt x="1122" y="553"/>
                    <a:pt x="1124" y="553"/>
                  </a:cubicBezTo>
                  <a:cubicBezTo>
                    <a:pt x="1126" y="553"/>
                    <a:pt x="1129" y="554"/>
                    <a:pt x="1131" y="554"/>
                  </a:cubicBezTo>
                  <a:cubicBezTo>
                    <a:pt x="1133" y="555"/>
                    <a:pt x="1136" y="556"/>
                    <a:pt x="1139" y="556"/>
                  </a:cubicBezTo>
                  <a:cubicBezTo>
                    <a:pt x="1143" y="556"/>
                    <a:pt x="1143" y="556"/>
                    <a:pt x="1143" y="556"/>
                  </a:cubicBezTo>
                  <a:cubicBezTo>
                    <a:pt x="1143" y="558"/>
                    <a:pt x="1143" y="558"/>
                    <a:pt x="1143" y="558"/>
                  </a:cubicBezTo>
                  <a:cubicBezTo>
                    <a:pt x="1145" y="556"/>
                    <a:pt x="1145" y="556"/>
                    <a:pt x="1145" y="556"/>
                  </a:cubicBezTo>
                  <a:cubicBezTo>
                    <a:pt x="1145" y="556"/>
                    <a:pt x="1145" y="556"/>
                    <a:pt x="1145" y="556"/>
                  </a:cubicBezTo>
                  <a:cubicBezTo>
                    <a:pt x="1146" y="556"/>
                    <a:pt x="1146" y="556"/>
                    <a:pt x="1146" y="556"/>
                  </a:cubicBezTo>
                  <a:cubicBezTo>
                    <a:pt x="1147" y="555"/>
                    <a:pt x="1147" y="555"/>
                    <a:pt x="1147" y="555"/>
                  </a:cubicBezTo>
                  <a:cubicBezTo>
                    <a:pt x="1149" y="555"/>
                    <a:pt x="1153" y="554"/>
                    <a:pt x="1154" y="553"/>
                  </a:cubicBezTo>
                  <a:cubicBezTo>
                    <a:pt x="1157" y="553"/>
                    <a:pt x="1159" y="551"/>
                    <a:pt x="1160" y="551"/>
                  </a:cubicBezTo>
                  <a:cubicBezTo>
                    <a:pt x="1160" y="550"/>
                    <a:pt x="1161" y="550"/>
                    <a:pt x="1161" y="549"/>
                  </a:cubicBezTo>
                  <a:cubicBezTo>
                    <a:pt x="1162" y="548"/>
                    <a:pt x="1162" y="548"/>
                    <a:pt x="1162" y="547"/>
                  </a:cubicBezTo>
                  <a:cubicBezTo>
                    <a:pt x="1163" y="547"/>
                    <a:pt x="1164" y="546"/>
                    <a:pt x="1165" y="546"/>
                  </a:cubicBezTo>
                  <a:cubicBezTo>
                    <a:pt x="1166" y="546"/>
                    <a:pt x="1166" y="546"/>
                    <a:pt x="1167" y="545"/>
                  </a:cubicBezTo>
                  <a:cubicBezTo>
                    <a:pt x="1168" y="545"/>
                    <a:pt x="1168" y="545"/>
                    <a:pt x="1168" y="545"/>
                  </a:cubicBezTo>
                  <a:cubicBezTo>
                    <a:pt x="1170" y="545"/>
                    <a:pt x="1172" y="545"/>
                    <a:pt x="1173" y="546"/>
                  </a:cubicBezTo>
                  <a:cubicBezTo>
                    <a:pt x="1175" y="547"/>
                    <a:pt x="1178" y="548"/>
                    <a:pt x="1182" y="548"/>
                  </a:cubicBezTo>
                  <a:cubicBezTo>
                    <a:pt x="1184" y="549"/>
                    <a:pt x="1187" y="549"/>
                    <a:pt x="1189" y="549"/>
                  </a:cubicBezTo>
                  <a:cubicBezTo>
                    <a:pt x="1190" y="549"/>
                    <a:pt x="1191" y="549"/>
                    <a:pt x="1193" y="549"/>
                  </a:cubicBezTo>
                  <a:cubicBezTo>
                    <a:pt x="1193" y="549"/>
                    <a:pt x="1193" y="549"/>
                    <a:pt x="1193" y="549"/>
                  </a:cubicBezTo>
                  <a:cubicBezTo>
                    <a:pt x="1193" y="549"/>
                    <a:pt x="1193" y="549"/>
                    <a:pt x="1193" y="549"/>
                  </a:cubicBezTo>
                  <a:cubicBezTo>
                    <a:pt x="1194" y="548"/>
                    <a:pt x="1196" y="548"/>
                    <a:pt x="1197" y="548"/>
                  </a:cubicBezTo>
                  <a:cubicBezTo>
                    <a:pt x="1199" y="547"/>
                    <a:pt x="1202" y="547"/>
                    <a:pt x="1203" y="546"/>
                  </a:cubicBezTo>
                  <a:cubicBezTo>
                    <a:pt x="1205" y="545"/>
                    <a:pt x="1209" y="545"/>
                    <a:pt x="1211" y="545"/>
                  </a:cubicBezTo>
                  <a:cubicBezTo>
                    <a:pt x="1213" y="545"/>
                    <a:pt x="1215" y="546"/>
                    <a:pt x="1217" y="546"/>
                  </a:cubicBezTo>
                  <a:cubicBezTo>
                    <a:pt x="1217" y="547"/>
                    <a:pt x="1217" y="547"/>
                    <a:pt x="1217" y="547"/>
                  </a:cubicBezTo>
                  <a:cubicBezTo>
                    <a:pt x="1217" y="547"/>
                    <a:pt x="1217" y="547"/>
                    <a:pt x="1217" y="547"/>
                  </a:cubicBezTo>
                  <a:cubicBezTo>
                    <a:pt x="1219" y="546"/>
                    <a:pt x="1221" y="545"/>
                    <a:pt x="1221" y="544"/>
                  </a:cubicBezTo>
                  <a:cubicBezTo>
                    <a:pt x="1223" y="542"/>
                    <a:pt x="1225" y="541"/>
                    <a:pt x="1226" y="541"/>
                  </a:cubicBezTo>
                  <a:cubicBezTo>
                    <a:pt x="1226" y="541"/>
                    <a:pt x="1226" y="541"/>
                    <a:pt x="1226" y="541"/>
                  </a:cubicBezTo>
                  <a:cubicBezTo>
                    <a:pt x="1227" y="542"/>
                    <a:pt x="1228" y="543"/>
                    <a:pt x="1230" y="543"/>
                  </a:cubicBezTo>
                  <a:cubicBezTo>
                    <a:pt x="1231" y="543"/>
                    <a:pt x="1233" y="544"/>
                    <a:pt x="1235" y="544"/>
                  </a:cubicBezTo>
                  <a:cubicBezTo>
                    <a:pt x="1236" y="544"/>
                    <a:pt x="1236" y="544"/>
                    <a:pt x="1236" y="544"/>
                  </a:cubicBezTo>
                  <a:cubicBezTo>
                    <a:pt x="1237" y="544"/>
                    <a:pt x="1240" y="543"/>
                    <a:pt x="1242" y="542"/>
                  </a:cubicBezTo>
                  <a:cubicBezTo>
                    <a:pt x="1244" y="541"/>
                    <a:pt x="1246" y="540"/>
                    <a:pt x="1248" y="540"/>
                  </a:cubicBezTo>
                  <a:cubicBezTo>
                    <a:pt x="1250" y="540"/>
                    <a:pt x="1253" y="539"/>
                    <a:pt x="1254" y="538"/>
                  </a:cubicBezTo>
                  <a:cubicBezTo>
                    <a:pt x="1254" y="538"/>
                    <a:pt x="1254" y="538"/>
                    <a:pt x="1254" y="538"/>
                  </a:cubicBezTo>
                  <a:cubicBezTo>
                    <a:pt x="1255" y="537"/>
                    <a:pt x="1255" y="537"/>
                    <a:pt x="1255" y="537"/>
                  </a:cubicBezTo>
                  <a:cubicBezTo>
                    <a:pt x="1256" y="536"/>
                    <a:pt x="1256" y="536"/>
                    <a:pt x="1258" y="535"/>
                  </a:cubicBezTo>
                  <a:cubicBezTo>
                    <a:pt x="1260" y="534"/>
                    <a:pt x="1260" y="534"/>
                    <a:pt x="1260" y="534"/>
                  </a:cubicBezTo>
                  <a:cubicBezTo>
                    <a:pt x="1257" y="533"/>
                    <a:pt x="1257" y="533"/>
                    <a:pt x="1257" y="533"/>
                  </a:cubicBezTo>
                  <a:cubicBezTo>
                    <a:pt x="1257" y="532"/>
                    <a:pt x="1256" y="532"/>
                    <a:pt x="1256" y="531"/>
                  </a:cubicBezTo>
                  <a:cubicBezTo>
                    <a:pt x="1255" y="530"/>
                    <a:pt x="1255" y="530"/>
                    <a:pt x="1255" y="530"/>
                  </a:cubicBezTo>
                  <a:cubicBezTo>
                    <a:pt x="1255" y="529"/>
                    <a:pt x="1255" y="529"/>
                    <a:pt x="1255" y="529"/>
                  </a:cubicBezTo>
                  <a:cubicBezTo>
                    <a:pt x="1253" y="529"/>
                    <a:pt x="1252" y="526"/>
                    <a:pt x="1252" y="525"/>
                  </a:cubicBezTo>
                  <a:cubicBezTo>
                    <a:pt x="1252" y="524"/>
                    <a:pt x="1252" y="522"/>
                    <a:pt x="1253" y="520"/>
                  </a:cubicBezTo>
                  <a:cubicBezTo>
                    <a:pt x="1254" y="519"/>
                    <a:pt x="1254" y="516"/>
                    <a:pt x="1254" y="515"/>
                  </a:cubicBezTo>
                  <a:cubicBezTo>
                    <a:pt x="1254" y="514"/>
                    <a:pt x="1254" y="512"/>
                    <a:pt x="1252" y="510"/>
                  </a:cubicBezTo>
                  <a:cubicBezTo>
                    <a:pt x="1251" y="509"/>
                    <a:pt x="1249" y="507"/>
                    <a:pt x="1248" y="507"/>
                  </a:cubicBezTo>
                  <a:cubicBezTo>
                    <a:pt x="1247" y="507"/>
                    <a:pt x="1245" y="507"/>
                    <a:pt x="1244" y="507"/>
                  </a:cubicBezTo>
                  <a:cubicBezTo>
                    <a:pt x="1243" y="508"/>
                    <a:pt x="1242" y="508"/>
                    <a:pt x="1241" y="508"/>
                  </a:cubicBezTo>
                  <a:cubicBezTo>
                    <a:pt x="1240" y="508"/>
                    <a:pt x="1240" y="508"/>
                    <a:pt x="1240" y="508"/>
                  </a:cubicBezTo>
                  <a:cubicBezTo>
                    <a:pt x="1239" y="508"/>
                    <a:pt x="1237" y="508"/>
                    <a:pt x="1236" y="507"/>
                  </a:cubicBezTo>
                  <a:cubicBezTo>
                    <a:pt x="1235" y="507"/>
                    <a:pt x="1232" y="505"/>
                    <a:pt x="1231" y="505"/>
                  </a:cubicBezTo>
                  <a:cubicBezTo>
                    <a:pt x="1230" y="503"/>
                    <a:pt x="1229" y="501"/>
                    <a:pt x="1229" y="500"/>
                  </a:cubicBezTo>
                  <a:cubicBezTo>
                    <a:pt x="1229" y="499"/>
                    <a:pt x="1229" y="499"/>
                    <a:pt x="1229" y="498"/>
                  </a:cubicBezTo>
                  <a:cubicBezTo>
                    <a:pt x="1229" y="497"/>
                    <a:pt x="1230" y="496"/>
                    <a:pt x="1230" y="495"/>
                  </a:cubicBezTo>
                  <a:cubicBezTo>
                    <a:pt x="1230" y="493"/>
                    <a:pt x="1230" y="493"/>
                    <a:pt x="1230" y="493"/>
                  </a:cubicBezTo>
                  <a:cubicBezTo>
                    <a:pt x="1230" y="492"/>
                    <a:pt x="1231" y="492"/>
                    <a:pt x="1231" y="492"/>
                  </a:cubicBezTo>
                  <a:cubicBezTo>
                    <a:pt x="1231" y="492"/>
                    <a:pt x="1232" y="492"/>
                    <a:pt x="1232" y="491"/>
                  </a:cubicBezTo>
                  <a:cubicBezTo>
                    <a:pt x="1235" y="491"/>
                    <a:pt x="1235" y="491"/>
                    <a:pt x="1235" y="491"/>
                  </a:cubicBezTo>
                  <a:cubicBezTo>
                    <a:pt x="1237" y="491"/>
                    <a:pt x="1239" y="491"/>
                    <a:pt x="1240" y="492"/>
                  </a:cubicBezTo>
                  <a:cubicBezTo>
                    <a:pt x="1241" y="492"/>
                    <a:pt x="1241" y="492"/>
                    <a:pt x="1241" y="492"/>
                  </a:cubicBezTo>
                  <a:cubicBezTo>
                    <a:pt x="1242" y="492"/>
                    <a:pt x="1243" y="492"/>
                    <a:pt x="1243" y="492"/>
                  </a:cubicBezTo>
                  <a:cubicBezTo>
                    <a:pt x="1244" y="492"/>
                    <a:pt x="1244" y="492"/>
                    <a:pt x="1244" y="492"/>
                  </a:cubicBezTo>
                  <a:cubicBezTo>
                    <a:pt x="1245" y="492"/>
                    <a:pt x="1245" y="492"/>
                    <a:pt x="1245" y="492"/>
                  </a:cubicBezTo>
                  <a:cubicBezTo>
                    <a:pt x="1246" y="492"/>
                    <a:pt x="1247" y="491"/>
                    <a:pt x="1249" y="490"/>
                  </a:cubicBezTo>
                  <a:cubicBezTo>
                    <a:pt x="1250" y="489"/>
                    <a:pt x="1251" y="489"/>
                    <a:pt x="1251" y="489"/>
                  </a:cubicBezTo>
                  <a:cubicBezTo>
                    <a:pt x="1251" y="489"/>
                    <a:pt x="1251" y="489"/>
                    <a:pt x="1251" y="489"/>
                  </a:cubicBezTo>
                  <a:cubicBezTo>
                    <a:pt x="1253" y="487"/>
                    <a:pt x="1255" y="486"/>
                    <a:pt x="1257" y="486"/>
                  </a:cubicBezTo>
                  <a:cubicBezTo>
                    <a:pt x="1258" y="486"/>
                    <a:pt x="1258" y="486"/>
                    <a:pt x="1259" y="485"/>
                  </a:cubicBezTo>
                  <a:cubicBezTo>
                    <a:pt x="1260" y="485"/>
                    <a:pt x="1260" y="485"/>
                    <a:pt x="1260" y="485"/>
                  </a:cubicBezTo>
                  <a:cubicBezTo>
                    <a:pt x="1260" y="484"/>
                    <a:pt x="1260" y="484"/>
                    <a:pt x="1260" y="484"/>
                  </a:cubicBezTo>
                  <a:cubicBezTo>
                    <a:pt x="1260" y="484"/>
                    <a:pt x="1260" y="484"/>
                    <a:pt x="1261" y="484"/>
                  </a:cubicBezTo>
                  <a:cubicBezTo>
                    <a:pt x="1261" y="484"/>
                    <a:pt x="1262" y="484"/>
                    <a:pt x="1262" y="485"/>
                  </a:cubicBezTo>
                  <a:cubicBezTo>
                    <a:pt x="1263" y="485"/>
                    <a:pt x="1263" y="485"/>
                    <a:pt x="1263" y="485"/>
                  </a:cubicBezTo>
                  <a:cubicBezTo>
                    <a:pt x="1263" y="485"/>
                    <a:pt x="1263" y="485"/>
                    <a:pt x="1263" y="485"/>
                  </a:cubicBezTo>
                  <a:cubicBezTo>
                    <a:pt x="1263" y="485"/>
                    <a:pt x="1264" y="485"/>
                    <a:pt x="1264" y="485"/>
                  </a:cubicBezTo>
                  <a:cubicBezTo>
                    <a:pt x="1265" y="485"/>
                    <a:pt x="1265" y="485"/>
                    <a:pt x="1266" y="484"/>
                  </a:cubicBezTo>
                  <a:cubicBezTo>
                    <a:pt x="1266" y="484"/>
                    <a:pt x="1266" y="484"/>
                    <a:pt x="1266" y="484"/>
                  </a:cubicBezTo>
                  <a:cubicBezTo>
                    <a:pt x="1266" y="484"/>
                    <a:pt x="1266" y="484"/>
                    <a:pt x="1266" y="484"/>
                  </a:cubicBezTo>
                  <a:cubicBezTo>
                    <a:pt x="1266" y="484"/>
                    <a:pt x="1267" y="483"/>
                    <a:pt x="1268" y="483"/>
                  </a:cubicBezTo>
                  <a:cubicBezTo>
                    <a:pt x="1269" y="483"/>
                    <a:pt x="1269" y="483"/>
                    <a:pt x="1269" y="483"/>
                  </a:cubicBezTo>
                  <a:cubicBezTo>
                    <a:pt x="1270" y="484"/>
                    <a:pt x="1270" y="484"/>
                    <a:pt x="1270" y="484"/>
                  </a:cubicBezTo>
                  <a:cubicBezTo>
                    <a:pt x="1270" y="483"/>
                    <a:pt x="1270" y="483"/>
                    <a:pt x="1270" y="483"/>
                  </a:cubicBezTo>
                  <a:cubicBezTo>
                    <a:pt x="1272" y="483"/>
                    <a:pt x="1273" y="483"/>
                    <a:pt x="1275" y="482"/>
                  </a:cubicBezTo>
                  <a:cubicBezTo>
                    <a:pt x="1276" y="481"/>
                    <a:pt x="1278" y="479"/>
                    <a:pt x="1280" y="478"/>
                  </a:cubicBezTo>
                  <a:cubicBezTo>
                    <a:pt x="1280" y="478"/>
                    <a:pt x="1280" y="478"/>
                    <a:pt x="1280" y="478"/>
                  </a:cubicBezTo>
                  <a:cubicBezTo>
                    <a:pt x="1280" y="478"/>
                    <a:pt x="1280" y="478"/>
                    <a:pt x="1280" y="478"/>
                  </a:cubicBezTo>
                  <a:cubicBezTo>
                    <a:pt x="1282" y="476"/>
                    <a:pt x="1283" y="475"/>
                    <a:pt x="1283" y="474"/>
                  </a:cubicBezTo>
                  <a:cubicBezTo>
                    <a:pt x="1283" y="472"/>
                    <a:pt x="1282" y="470"/>
                    <a:pt x="1281" y="470"/>
                  </a:cubicBezTo>
                  <a:cubicBezTo>
                    <a:pt x="1281" y="469"/>
                    <a:pt x="1282" y="467"/>
                    <a:pt x="1283" y="465"/>
                  </a:cubicBezTo>
                  <a:cubicBezTo>
                    <a:pt x="1283" y="465"/>
                    <a:pt x="1283" y="465"/>
                    <a:pt x="1283" y="465"/>
                  </a:cubicBezTo>
                  <a:cubicBezTo>
                    <a:pt x="1284" y="465"/>
                    <a:pt x="1284" y="464"/>
                    <a:pt x="1285" y="464"/>
                  </a:cubicBezTo>
                  <a:cubicBezTo>
                    <a:pt x="1286" y="463"/>
                    <a:pt x="1287" y="462"/>
                    <a:pt x="1288" y="462"/>
                  </a:cubicBezTo>
                  <a:cubicBezTo>
                    <a:pt x="1288" y="462"/>
                    <a:pt x="1289" y="462"/>
                    <a:pt x="1289" y="461"/>
                  </a:cubicBezTo>
                  <a:cubicBezTo>
                    <a:pt x="1291" y="461"/>
                    <a:pt x="1293" y="460"/>
                    <a:pt x="1293" y="458"/>
                  </a:cubicBezTo>
                  <a:cubicBezTo>
                    <a:pt x="1295" y="457"/>
                    <a:pt x="1298" y="455"/>
                    <a:pt x="1299" y="452"/>
                  </a:cubicBezTo>
                  <a:cubicBezTo>
                    <a:pt x="1302" y="449"/>
                    <a:pt x="1304" y="448"/>
                    <a:pt x="1304" y="446"/>
                  </a:cubicBezTo>
                  <a:cubicBezTo>
                    <a:pt x="1304" y="445"/>
                    <a:pt x="1305" y="444"/>
                    <a:pt x="1305" y="443"/>
                  </a:cubicBezTo>
                  <a:cubicBezTo>
                    <a:pt x="1305" y="442"/>
                    <a:pt x="1305" y="441"/>
                    <a:pt x="1305" y="440"/>
                  </a:cubicBezTo>
                  <a:cubicBezTo>
                    <a:pt x="1306" y="440"/>
                    <a:pt x="1306" y="440"/>
                    <a:pt x="1306" y="440"/>
                  </a:cubicBezTo>
                  <a:cubicBezTo>
                    <a:pt x="1306" y="440"/>
                    <a:pt x="1306" y="440"/>
                    <a:pt x="1306" y="440"/>
                  </a:cubicBezTo>
                  <a:cubicBezTo>
                    <a:pt x="1306" y="438"/>
                    <a:pt x="1307" y="437"/>
                    <a:pt x="1309" y="435"/>
                  </a:cubicBezTo>
                  <a:cubicBezTo>
                    <a:pt x="1311" y="434"/>
                    <a:pt x="1314" y="433"/>
                    <a:pt x="1318" y="432"/>
                  </a:cubicBezTo>
                  <a:cubicBezTo>
                    <a:pt x="1319" y="431"/>
                    <a:pt x="1319" y="431"/>
                    <a:pt x="1319" y="431"/>
                  </a:cubicBezTo>
                  <a:cubicBezTo>
                    <a:pt x="1320" y="431"/>
                    <a:pt x="1322" y="431"/>
                    <a:pt x="1324" y="431"/>
                  </a:cubicBezTo>
                  <a:cubicBezTo>
                    <a:pt x="1326" y="431"/>
                    <a:pt x="1327" y="430"/>
                    <a:pt x="1328" y="430"/>
                  </a:cubicBezTo>
                  <a:cubicBezTo>
                    <a:pt x="1329" y="430"/>
                    <a:pt x="1332" y="429"/>
                    <a:pt x="1333" y="428"/>
                  </a:cubicBezTo>
                  <a:cubicBezTo>
                    <a:pt x="1334" y="427"/>
                    <a:pt x="1336" y="426"/>
                    <a:pt x="1337" y="426"/>
                  </a:cubicBezTo>
                  <a:cubicBezTo>
                    <a:pt x="1338" y="426"/>
                    <a:pt x="1339" y="424"/>
                    <a:pt x="1339" y="424"/>
                  </a:cubicBezTo>
                  <a:cubicBezTo>
                    <a:pt x="1339" y="422"/>
                    <a:pt x="1341" y="421"/>
                    <a:pt x="1343" y="421"/>
                  </a:cubicBezTo>
                  <a:cubicBezTo>
                    <a:pt x="1345" y="421"/>
                    <a:pt x="1345" y="419"/>
                    <a:pt x="1345" y="417"/>
                  </a:cubicBezTo>
                  <a:cubicBezTo>
                    <a:pt x="1345" y="415"/>
                    <a:pt x="1346" y="413"/>
                    <a:pt x="1347" y="413"/>
                  </a:cubicBezTo>
                  <a:cubicBezTo>
                    <a:pt x="1349" y="413"/>
                    <a:pt x="1351" y="412"/>
                    <a:pt x="1352" y="410"/>
                  </a:cubicBezTo>
                  <a:cubicBezTo>
                    <a:pt x="1352" y="409"/>
                    <a:pt x="1353" y="407"/>
                    <a:pt x="1353" y="406"/>
                  </a:cubicBezTo>
                  <a:cubicBezTo>
                    <a:pt x="1354" y="404"/>
                    <a:pt x="1356" y="403"/>
                    <a:pt x="1359" y="401"/>
                  </a:cubicBezTo>
                  <a:cubicBezTo>
                    <a:pt x="1361" y="399"/>
                    <a:pt x="1365" y="397"/>
                    <a:pt x="1366" y="396"/>
                  </a:cubicBezTo>
                  <a:cubicBezTo>
                    <a:pt x="1367" y="396"/>
                    <a:pt x="1367" y="396"/>
                    <a:pt x="1367" y="396"/>
                  </a:cubicBezTo>
                  <a:cubicBezTo>
                    <a:pt x="1368" y="396"/>
                    <a:pt x="1370" y="394"/>
                    <a:pt x="1371" y="394"/>
                  </a:cubicBezTo>
                  <a:cubicBezTo>
                    <a:pt x="1372" y="393"/>
                    <a:pt x="1373" y="392"/>
                    <a:pt x="1374" y="392"/>
                  </a:cubicBezTo>
                  <a:cubicBezTo>
                    <a:pt x="1374" y="392"/>
                    <a:pt x="1375" y="392"/>
                    <a:pt x="1375" y="392"/>
                  </a:cubicBezTo>
                  <a:cubicBezTo>
                    <a:pt x="1376" y="392"/>
                    <a:pt x="1377" y="393"/>
                    <a:pt x="1378" y="393"/>
                  </a:cubicBezTo>
                  <a:cubicBezTo>
                    <a:pt x="1378" y="393"/>
                    <a:pt x="1378" y="393"/>
                    <a:pt x="1378" y="393"/>
                  </a:cubicBezTo>
                  <a:cubicBezTo>
                    <a:pt x="1378" y="393"/>
                    <a:pt x="1378" y="393"/>
                    <a:pt x="1378" y="393"/>
                  </a:cubicBezTo>
                  <a:cubicBezTo>
                    <a:pt x="1379" y="393"/>
                    <a:pt x="1379" y="394"/>
                    <a:pt x="1380" y="394"/>
                  </a:cubicBezTo>
                  <a:cubicBezTo>
                    <a:pt x="1381" y="395"/>
                    <a:pt x="1382" y="396"/>
                    <a:pt x="1383" y="396"/>
                  </a:cubicBezTo>
                  <a:cubicBezTo>
                    <a:pt x="1383" y="396"/>
                    <a:pt x="1383" y="396"/>
                    <a:pt x="1383" y="396"/>
                  </a:cubicBezTo>
                  <a:cubicBezTo>
                    <a:pt x="1383" y="396"/>
                    <a:pt x="1383" y="396"/>
                    <a:pt x="1383" y="396"/>
                  </a:cubicBezTo>
                  <a:cubicBezTo>
                    <a:pt x="1384" y="396"/>
                    <a:pt x="1385" y="397"/>
                    <a:pt x="1388" y="397"/>
                  </a:cubicBezTo>
                  <a:cubicBezTo>
                    <a:pt x="1388" y="397"/>
                    <a:pt x="1390" y="397"/>
                    <a:pt x="1390" y="397"/>
                  </a:cubicBezTo>
                  <a:cubicBezTo>
                    <a:pt x="1394" y="397"/>
                    <a:pt x="1397" y="397"/>
                    <a:pt x="1399" y="398"/>
                  </a:cubicBezTo>
                  <a:cubicBezTo>
                    <a:pt x="1399" y="398"/>
                    <a:pt x="1400" y="398"/>
                    <a:pt x="1401" y="399"/>
                  </a:cubicBezTo>
                  <a:cubicBezTo>
                    <a:pt x="1402" y="399"/>
                    <a:pt x="1404" y="400"/>
                    <a:pt x="1405" y="400"/>
                  </a:cubicBezTo>
                  <a:cubicBezTo>
                    <a:pt x="1405" y="400"/>
                    <a:pt x="1405" y="400"/>
                    <a:pt x="1405" y="400"/>
                  </a:cubicBezTo>
                  <a:cubicBezTo>
                    <a:pt x="1405" y="400"/>
                    <a:pt x="1405" y="400"/>
                    <a:pt x="1405" y="400"/>
                  </a:cubicBezTo>
                  <a:cubicBezTo>
                    <a:pt x="1406" y="400"/>
                    <a:pt x="1408" y="401"/>
                    <a:pt x="1410" y="401"/>
                  </a:cubicBezTo>
                  <a:cubicBezTo>
                    <a:pt x="1411" y="401"/>
                    <a:pt x="1411" y="401"/>
                    <a:pt x="1411" y="401"/>
                  </a:cubicBezTo>
                  <a:cubicBezTo>
                    <a:pt x="1411" y="401"/>
                    <a:pt x="1412" y="402"/>
                    <a:pt x="1413" y="402"/>
                  </a:cubicBezTo>
                  <a:cubicBezTo>
                    <a:pt x="1414" y="402"/>
                    <a:pt x="1416" y="401"/>
                    <a:pt x="1417" y="400"/>
                  </a:cubicBezTo>
                  <a:cubicBezTo>
                    <a:pt x="1417" y="399"/>
                    <a:pt x="1418" y="398"/>
                    <a:pt x="1418" y="396"/>
                  </a:cubicBezTo>
                  <a:cubicBezTo>
                    <a:pt x="1419" y="395"/>
                    <a:pt x="1419" y="394"/>
                    <a:pt x="1419" y="393"/>
                  </a:cubicBezTo>
                  <a:cubicBezTo>
                    <a:pt x="1419" y="392"/>
                    <a:pt x="1420" y="392"/>
                    <a:pt x="1420" y="391"/>
                  </a:cubicBezTo>
                  <a:cubicBezTo>
                    <a:pt x="1421" y="389"/>
                    <a:pt x="1423" y="387"/>
                    <a:pt x="1427" y="385"/>
                  </a:cubicBezTo>
                  <a:cubicBezTo>
                    <a:pt x="1430" y="383"/>
                    <a:pt x="1433" y="381"/>
                    <a:pt x="1433" y="380"/>
                  </a:cubicBezTo>
                  <a:cubicBezTo>
                    <a:pt x="1434" y="380"/>
                    <a:pt x="1434" y="380"/>
                    <a:pt x="1435" y="380"/>
                  </a:cubicBezTo>
                  <a:cubicBezTo>
                    <a:pt x="1436" y="379"/>
                    <a:pt x="1437" y="379"/>
                    <a:pt x="1437" y="378"/>
                  </a:cubicBezTo>
                  <a:cubicBezTo>
                    <a:pt x="1438" y="378"/>
                    <a:pt x="1438" y="378"/>
                    <a:pt x="1438" y="378"/>
                  </a:cubicBezTo>
                  <a:cubicBezTo>
                    <a:pt x="1438" y="378"/>
                    <a:pt x="1438" y="378"/>
                    <a:pt x="1438" y="378"/>
                  </a:cubicBezTo>
                  <a:cubicBezTo>
                    <a:pt x="1439" y="377"/>
                    <a:pt x="1441" y="377"/>
                    <a:pt x="1442" y="376"/>
                  </a:cubicBezTo>
                  <a:cubicBezTo>
                    <a:pt x="1442" y="376"/>
                    <a:pt x="1442" y="376"/>
                    <a:pt x="1442" y="376"/>
                  </a:cubicBezTo>
                  <a:cubicBezTo>
                    <a:pt x="1442" y="376"/>
                    <a:pt x="1442" y="376"/>
                    <a:pt x="1442" y="376"/>
                  </a:cubicBezTo>
                  <a:cubicBezTo>
                    <a:pt x="1443" y="375"/>
                    <a:pt x="1443" y="375"/>
                    <a:pt x="1444" y="375"/>
                  </a:cubicBezTo>
                  <a:cubicBezTo>
                    <a:pt x="1445" y="375"/>
                    <a:pt x="1445" y="375"/>
                    <a:pt x="1446" y="376"/>
                  </a:cubicBezTo>
                  <a:cubicBezTo>
                    <a:pt x="1446" y="376"/>
                    <a:pt x="1446" y="376"/>
                    <a:pt x="1446" y="376"/>
                  </a:cubicBezTo>
                  <a:cubicBezTo>
                    <a:pt x="1446" y="376"/>
                    <a:pt x="1446" y="376"/>
                    <a:pt x="1446" y="376"/>
                  </a:cubicBezTo>
                  <a:cubicBezTo>
                    <a:pt x="1447" y="376"/>
                    <a:pt x="1448" y="377"/>
                    <a:pt x="1449" y="378"/>
                  </a:cubicBezTo>
                  <a:cubicBezTo>
                    <a:pt x="1449" y="379"/>
                    <a:pt x="1449" y="379"/>
                    <a:pt x="1449" y="379"/>
                  </a:cubicBezTo>
                  <a:cubicBezTo>
                    <a:pt x="1449" y="379"/>
                    <a:pt x="1449" y="379"/>
                    <a:pt x="1449" y="379"/>
                  </a:cubicBezTo>
                  <a:cubicBezTo>
                    <a:pt x="1449" y="380"/>
                    <a:pt x="1450" y="382"/>
                    <a:pt x="1451" y="382"/>
                  </a:cubicBezTo>
                  <a:cubicBezTo>
                    <a:pt x="1452" y="383"/>
                    <a:pt x="1454" y="384"/>
                    <a:pt x="1455" y="384"/>
                  </a:cubicBezTo>
                  <a:cubicBezTo>
                    <a:pt x="1459" y="384"/>
                    <a:pt x="1459" y="384"/>
                    <a:pt x="1459" y="384"/>
                  </a:cubicBezTo>
                  <a:cubicBezTo>
                    <a:pt x="1460" y="384"/>
                    <a:pt x="1461" y="385"/>
                    <a:pt x="1461" y="386"/>
                  </a:cubicBezTo>
                  <a:cubicBezTo>
                    <a:pt x="1461" y="386"/>
                    <a:pt x="1460" y="387"/>
                    <a:pt x="1458" y="388"/>
                  </a:cubicBezTo>
                  <a:cubicBezTo>
                    <a:pt x="1456" y="390"/>
                    <a:pt x="1454" y="392"/>
                    <a:pt x="1453" y="392"/>
                  </a:cubicBezTo>
                  <a:cubicBezTo>
                    <a:pt x="1453" y="393"/>
                    <a:pt x="1453" y="393"/>
                    <a:pt x="1453" y="393"/>
                  </a:cubicBezTo>
                  <a:cubicBezTo>
                    <a:pt x="1453" y="393"/>
                    <a:pt x="1453" y="393"/>
                    <a:pt x="1453" y="393"/>
                  </a:cubicBezTo>
                  <a:cubicBezTo>
                    <a:pt x="1452" y="394"/>
                    <a:pt x="1451" y="396"/>
                    <a:pt x="1452" y="398"/>
                  </a:cubicBezTo>
                  <a:cubicBezTo>
                    <a:pt x="1452" y="398"/>
                    <a:pt x="1453" y="399"/>
                    <a:pt x="1453" y="400"/>
                  </a:cubicBezTo>
                  <a:cubicBezTo>
                    <a:pt x="1454" y="400"/>
                    <a:pt x="1454" y="401"/>
                    <a:pt x="1454" y="401"/>
                  </a:cubicBezTo>
                  <a:cubicBezTo>
                    <a:pt x="1454" y="402"/>
                    <a:pt x="1454" y="402"/>
                    <a:pt x="1454" y="402"/>
                  </a:cubicBezTo>
                  <a:cubicBezTo>
                    <a:pt x="1455" y="402"/>
                    <a:pt x="1455" y="402"/>
                    <a:pt x="1455" y="402"/>
                  </a:cubicBezTo>
                  <a:cubicBezTo>
                    <a:pt x="1455" y="402"/>
                    <a:pt x="1455" y="402"/>
                    <a:pt x="1456" y="402"/>
                  </a:cubicBezTo>
                  <a:cubicBezTo>
                    <a:pt x="1456" y="402"/>
                    <a:pt x="1457" y="402"/>
                    <a:pt x="1457" y="402"/>
                  </a:cubicBezTo>
                  <a:cubicBezTo>
                    <a:pt x="1458" y="402"/>
                    <a:pt x="1458" y="402"/>
                    <a:pt x="1458" y="402"/>
                  </a:cubicBezTo>
                  <a:cubicBezTo>
                    <a:pt x="1458" y="401"/>
                    <a:pt x="1458" y="401"/>
                    <a:pt x="1458" y="401"/>
                  </a:cubicBezTo>
                  <a:cubicBezTo>
                    <a:pt x="1458" y="400"/>
                    <a:pt x="1460" y="398"/>
                    <a:pt x="1461" y="397"/>
                  </a:cubicBezTo>
                  <a:cubicBezTo>
                    <a:pt x="1461" y="397"/>
                    <a:pt x="1461" y="397"/>
                    <a:pt x="1461" y="397"/>
                  </a:cubicBezTo>
                  <a:cubicBezTo>
                    <a:pt x="1462" y="397"/>
                    <a:pt x="1462" y="397"/>
                    <a:pt x="1462" y="397"/>
                  </a:cubicBezTo>
                  <a:cubicBezTo>
                    <a:pt x="1462" y="397"/>
                    <a:pt x="1463" y="396"/>
                    <a:pt x="1463" y="396"/>
                  </a:cubicBezTo>
                  <a:cubicBezTo>
                    <a:pt x="1464" y="396"/>
                    <a:pt x="1464" y="395"/>
                    <a:pt x="1465" y="395"/>
                  </a:cubicBezTo>
                  <a:cubicBezTo>
                    <a:pt x="1465" y="395"/>
                    <a:pt x="1465" y="394"/>
                    <a:pt x="1466" y="394"/>
                  </a:cubicBezTo>
                  <a:cubicBezTo>
                    <a:pt x="1467" y="394"/>
                    <a:pt x="1468" y="395"/>
                    <a:pt x="1468" y="396"/>
                  </a:cubicBezTo>
                  <a:cubicBezTo>
                    <a:pt x="1469" y="398"/>
                    <a:pt x="1470" y="400"/>
                    <a:pt x="1471" y="401"/>
                  </a:cubicBezTo>
                  <a:cubicBezTo>
                    <a:pt x="1471" y="402"/>
                    <a:pt x="1472" y="403"/>
                    <a:pt x="1472" y="403"/>
                  </a:cubicBezTo>
                  <a:cubicBezTo>
                    <a:pt x="1472" y="404"/>
                    <a:pt x="1472" y="404"/>
                    <a:pt x="1473" y="405"/>
                  </a:cubicBezTo>
                  <a:cubicBezTo>
                    <a:pt x="1474" y="406"/>
                    <a:pt x="1474" y="408"/>
                    <a:pt x="1475" y="408"/>
                  </a:cubicBezTo>
                  <a:cubicBezTo>
                    <a:pt x="1475" y="408"/>
                    <a:pt x="1475" y="408"/>
                    <a:pt x="1475" y="408"/>
                  </a:cubicBezTo>
                  <a:cubicBezTo>
                    <a:pt x="1475" y="410"/>
                    <a:pt x="1475" y="411"/>
                    <a:pt x="1474" y="412"/>
                  </a:cubicBezTo>
                  <a:cubicBezTo>
                    <a:pt x="1474" y="412"/>
                    <a:pt x="1474" y="412"/>
                    <a:pt x="1474" y="412"/>
                  </a:cubicBezTo>
                  <a:cubicBezTo>
                    <a:pt x="1473" y="413"/>
                    <a:pt x="1471" y="414"/>
                    <a:pt x="1470" y="416"/>
                  </a:cubicBezTo>
                  <a:cubicBezTo>
                    <a:pt x="1470" y="416"/>
                    <a:pt x="1470" y="417"/>
                    <a:pt x="1469" y="418"/>
                  </a:cubicBezTo>
                  <a:cubicBezTo>
                    <a:pt x="1469" y="419"/>
                    <a:pt x="1468" y="419"/>
                    <a:pt x="1468" y="420"/>
                  </a:cubicBezTo>
                  <a:cubicBezTo>
                    <a:pt x="1467" y="421"/>
                    <a:pt x="1466" y="423"/>
                    <a:pt x="1466" y="424"/>
                  </a:cubicBezTo>
                  <a:cubicBezTo>
                    <a:pt x="1466" y="424"/>
                    <a:pt x="1466" y="424"/>
                    <a:pt x="1466" y="424"/>
                  </a:cubicBezTo>
                  <a:cubicBezTo>
                    <a:pt x="1465" y="425"/>
                    <a:pt x="1465" y="426"/>
                    <a:pt x="1465" y="428"/>
                  </a:cubicBezTo>
                  <a:cubicBezTo>
                    <a:pt x="1465" y="428"/>
                    <a:pt x="1465" y="428"/>
                    <a:pt x="1465" y="428"/>
                  </a:cubicBezTo>
                  <a:cubicBezTo>
                    <a:pt x="1465" y="428"/>
                    <a:pt x="1465" y="428"/>
                    <a:pt x="1465" y="428"/>
                  </a:cubicBezTo>
                  <a:cubicBezTo>
                    <a:pt x="1465" y="428"/>
                    <a:pt x="1465" y="428"/>
                    <a:pt x="1465" y="428"/>
                  </a:cubicBezTo>
                  <a:cubicBezTo>
                    <a:pt x="1464" y="429"/>
                    <a:pt x="1465" y="430"/>
                    <a:pt x="1466" y="431"/>
                  </a:cubicBezTo>
                  <a:cubicBezTo>
                    <a:pt x="1466" y="431"/>
                    <a:pt x="1466" y="431"/>
                    <a:pt x="1466" y="431"/>
                  </a:cubicBezTo>
                  <a:cubicBezTo>
                    <a:pt x="1467" y="431"/>
                    <a:pt x="1467" y="431"/>
                    <a:pt x="1467" y="431"/>
                  </a:cubicBezTo>
                  <a:cubicBezTo>
                    <a:pt x="1468" y="431"/>
                    <a:pt x="1469" y="431"/>
                    <a:pt x="1470" y="430"/>
                  </a:cubicBezTo>
                  <a:cubicBezTo>
                    <a:pt x="1471" y="430"/>
                    <a:pt x="1472" y="429"/>
                    <a:pt x="1473" y="428"/>
                  </a:cubicBezTo>
                  <a:cubicBezTo>
                    <a:pt x="1475" y="428"/>
                    <a:pt x="1476" y="427"/>
                    <a:pt x="1477" y="427"/>
                  </a:cubicBezTo>
                  <a:cubicBezTo>
                    <a:pt x="1477" y="426"/>
                    <a:pt x="1478" y="426"/>
                    <a:pt x="1479" y="426"/>
                  </a:cubicBezTo>
                  <a:cubicBezTo>
                    <a:pt x="1481" y="426"/>
                    <a:pt x="1482" y="426"/>
                    <a:pt x="1483" y="427"/>
                  </a:cubicBezTo>
                  <a:cubicBezTo>
                    <a:pt x="1483" y="427"/>
                    <a:pt x="1483" y="427"/>
                    <a:pt x="1483" y="427"/>
                  </a:cubicBezTo>
                  <a:cubicBezTo>
                    <a:pt x="1483" y="428"/>
                    <a:pt x="1483" y="428"/>
                    <a:pt x="1483" y="428"/>
                  </a:cubicBezTo>
                  <a:cubicBezTo>
                    <a:pt x="1485" y="428"/>
                    <a:pt x="1488" y="429"/>
                    <a:pt x="1490" y="429"/>
                  </a:cubicBezTo>
                  <a:cubicBezTo>
                    <a:pt x="1491" y="429"/>
                    <a:pt x="1491" y="429"/>
                    <a:pt x="1491" y="429"/>
                  </a:cubicBezTo>
                  <a:cubicBezTo>
                    <a:pt x="1493" y="429"/>
                    <a:pt x="1494" y="429"/>
                    <a:pt x="1495" y="429"/>
                  </a:cubicBezTo>
                  <a:cubicBezTo>
                    <a:pt x="1495" y="430"/>
                    <a:pt x="1495" y="430"/>
                    <a:pt x="1495" y="430"/>
                  </a:cubicBezTo>
                  <a:cubicBezTo>
                    <a:pt x="1496" y="430"/>
                    <a:pt x="1496" y="430"/>
                    <a:pt x="1496" y="430"/>
                  </a:cubicBezTo>
                  <a:cubicBezTo>
                    <a:pt x="1498" y="429"/>
                    <a:pt x="1500" y="429"/>
                    <a:pt x="1502" y="428"/>
                  </a:cubicBezTo>
                  <a:cubicBezTo>
                    <a:pt x="1502" y="427"/>
                    <a:pt x="1503" y="427"/>
                    <a:pt x="1504" y="427"/>
                  </a:cubicBezTo>
                  <a:cubicBezTo>
                    <a:pt x="1505" y="427"/>
                    <a:pt x="1506" y="427"/>
                    <a:pt x="1507" y="428"/>
                  </a:cubicBezTo>
                  <a:cubicBezTo>
                    <a:pt x="1507" y="428"/>
                    <a:pt x="1508" y="428"/>
                    <a:pt x="1509" y="429"/>
                  </a:cubicBezTo>
                  <a:cubicBezTo>
                    <a:pt x="1510" y="430"/>
                    <a:pt x="1511" y="431"/>
                    <a:pt x="1512" y="432"/>
                  </a:cubicBezTo>
                  <a:cubicBezTo>
                    <a:pt x="1512" y="432"/>
                    <a:pt x="1512" y="432"/>
                    <a:pt x="1512" y="432"/>
                  </a:cubicBezTo>
                  <a:cubicBezTo>
                    <a:pt x="1515" y="432"/>
                    <a:pt x="1515" y="432"/>
                    <a:pt x="1515" y="432"/>
                  </a:cubicBezTo>
                  <a:cubicBezTo>
                    <a:pt x="1516" y="433"/>
                    <a:pt x="1516" y="434"/>
                    <a:pt x="1516" y="435"/>
                  </a:cubicBezTo>
                  <a:cubicBezTo>
                    <a:pt x="1516" y="438"/>
                    <a:pt x="1516" y="438"/>
                    <a:pt x="1516" y="438"/>
                  </a:cubicBezTo>
                  <a:cubicBezTo>
                    <a:pt x="1516" y="439"/>
                    <a:pt x="1517" y="442"/>
                    <a:pt x="1518" y="443"/>
                  </a:cubicBezTo>
                  <a:cubicBezTo>
                    <a:pt x="1518" y="444"/>
                    <a:pt x="1518" y="444"/>
                    <a:pt x="1518" y="444"/>
                  </a:cubicBezTo>
                  <a:cubicBezTo>
                    <a:pt x="1518" y="444"/>
                    <a:pt x="1518" y="444"/>
                    <a:pt x="1518" y="444"/>
                  </a:cubicBezTo>
                  <a:cubicBezTo>
                    <a:pt x="1520" y="445"/>
                    <a:pt x="1521" y="448"/>
                    <a:pt x="1521" y="448"/>
                  </a:cubicBezTo>
                  <a:cubicBezTo>
                    <a:pt x="1521" y="450"/>
                    <a:pt x="1519" y="452"/>
                    <a:pt x="1517" y="452"/>
                  </a:cubicBezTo>
                  <a:cubicBezTo>
                    <a:pt x="1517" y="452"/>
                    <a:pt x="1517" y="452"/>
                    <a:pt x="1517" y="452"/>
                  </a:cubicBezTo>
                  <a:cubicBezTo>
                    <a:pt x="1516" y="453"/>
                    <a:pt x="1516" y="453"/>
                    <a:pt x="1516" y="453"/>
                  </a:cubicBezTo>
                  <a:cubicBezTo>
                    <a:pt x="1514" y="453"/>
                    <a:pt x="1512" y="454"/>
                    <a:pt x="1511" y="455"/>
                  </a:cubicBezTo>
                  <a:cubicBezTo>
                    <a:pt x="1510" y="456"/>
                    <a:pt x="1509" y="457"/>
                    <a:pt x="1508" y="458"/>
                  </a:cubicBezTo>
                  <a:cubicBezTo>
                    <a:pt x="1507" y="458"/>
                    <a:pt x="1506" y="459"/>
                    <a:pt x="1505" y="460"/>
                  </a:cubicBezTo>
                  <a:cubicBezTo>
                    <a:pt x="1505" y="460"/>
                    <a:pt x="1505" y="460"/>
                    <a:pt x="1505" y="460"/>
                  </a:cubicBezTo>
                  <a:cubicBezTo>
                    <a:pt x="1505" y="461"/>
                    <a:pt x="1505" y="461"/>
                    <a:pt x="1505" y="461"/>
                  </a:cubicBezTo>
                  <a:cubicBezTo>
                    <a:pt x="1503" y="462"/>
                    <a:pt x="1502" y="463"/>
                    <a:pt x="1501" y="465"/>
                  </a:cubicBezTo>
                  <a:cubicBezTo>
                    <a:pt x="1500" y="466"/>
                    <a:pt x="1499" y="468"/>
                    <a:pt x="1499" y="470"/>
                  </a:cubicBezTo>
                  <a:cubicBezTo>
                    <a:pt x="1499" y="472"/>
                    <a:pt x="1499" y="474"/>
                    <a:pt x="1500" y="477"/>
                  </a:cubicBezTo>
                  <a:cubicBezTo>
                    <a:pt x="1501" y="479"/>
                    <a:pt x="1503" y="482"/>
                    <a:pt x="1505" y="484"/>
                  </a:cubicBezTo>
                  <a:cubicBezTo>
                    <a:pt x="1506" y="485"/>
                    <a:pt x="1509" y="488"/>
                    <a:pt x="1511" y="490"/>
                  </a:cubicBezTo>
                  <a:cubicBezTo>
                    <a:pt x="1511" y="490"/>
                    <a:pt x="1511" y="490"/>
                    <a:pt x="1511" y="490"/>
                  </a:cubicBezTo>
                  <a:cubicBezTo>
                    <a:pt x="1512" y="490"/>
                    <a:pt x="1512" y="490"/>
                    <a:pt x="1512" y="490"/>
                  </a:cubicBezTo>
                  <a:cubicBezTo>
                    <a:pt x="1513" y="491"/>
                    <a:pt x="1514" y="492"/>
                    <a:pt x="1514" y="493"/>
                  </a:cubicBezTo>
                  <a:cubicBezTo>
                    <a:pt x="1514" y="494"/>
                    <a:pt x="1514" y="494"/>
                    <a:pt x="1514" y="494"/>
                  </a:cubicBezTo>
                  <a:cubicBezTo>
                    <a:pt x="1513" y="495"/>
                    <a:pt x="1512" y="496"/>
                    <a:pt x="1510" y="496"/>
                  </a:cubicBezTo>
                  <a:cubicBezTo>
                    <a:pt x="1510" y="496"/>
                    <a:pt x="1510" y="496"/>
                    <a:pt x="1510" y="496"/>
                  </a:cubicBezTo>
                  <a:cubicBezTo>
                    <a:pt x="1508" y="496"/>
                    <a:pt x="1506" y="496"/>
                    <a:pt x="1505" y="495"/>
                  </a:cubicBezTo>
                  <a:cubicBezTo>
                    <a:pt x="1503" y="495"/>
                    <a:pt x="1501" y="494"/>
                    <a:pt x="1500" y="492"/>
                  </a:cubicBezTo>
                  <a:cubicBezTo>
                    <a:pt x="1500" y="492"/>
                    <a:pt x="1500" y="492"/>
                    <a:pt x="1500" y="492"/>
                  </a:cubicBezTo>
                  <a:cubicBezTo>
                    <a:pt x="1500" y="492"/>
                    <a:pt x="1500" y="492"/>
                    <a:pt x="1500" y="492"/>
                  </a:cubicBezTo>
                  <a:cubicBezTo>
                    <a:pt x="1500" y="492"/>
                    <a:pt x="1500" y="491"/>
                    <a:pt x="1499" y="491"/>
                  </a:cubicBezTo>
                  <a:cubicBezTo>
                    <a:pt x="1499" y="490"/>
                    <a:pt x="1498" y="489"/>
                    <a:pt x="1497" y="488"/>
                  </a:cubicBezTo>
                  <a:cubicBezTo>
                    <a:pt x="1497" y="488"/>
                    <a:pt x="1497" y="488"/>
                    <a:pt x="1497" y="488"/>
                  </a:cubicBezTo>
                  <a:cubicBezTo>
                    <a:pt x="1496" y="486"/>
                    <a:pt x="1493" y="486"/>
                    <a:pt x="1492" y="486"/>
                  </a:cubicBezTo>
                  <a:cubicBezTo>
                    <a:pt x="1487" y="486"/>
                    <a:pt x="1487" y="486"/>
                    <a:pt x="1487" y="486"/>
                  </a:cubicBezTo>
                  <a:cubicBezTo>
                    <a:pt x="1482" y="488"/>
                    <a:pt x="1482" y="488"/>
                    <a:pt x="1482" y="488"/>
                  </a:cubicBezTo>
                  <a:cubicBezTo>
                    <a:pt x="1482" y="489"/>
                    <a:pt x="1482" y="489"/>
                    <a:pt x="1482" y="489"/>
                  </a:cubicBezTo>
                  <a:cubicBezTo>
                    <a:pt x="1480" y="490"/>
                    <a:pt x="1477" y="491"/>
                    <a:pt x="1475" y="491"/>
                  </a:cubicBezTo>
                  <a:cubicBezTo>
                    <a:pt x="1471" y="492"/>
                    <a:pt x="1467" y="493"/>
                    <a:pt x="1465" y="493"/>
                  </a:cubicBezTo>
                  <a:cubicBezTo>
                    <a:pt x="1465" y="493"/>
                    <a:pt x="1465" y="493"/>
                    <a:pt x="1465" y="493"/>
                  </a:cubicBezTo>
                  <a:cubicBezTo>
                    <a:pt x="1465" y="493"/>
                    <a:pt x="1465" y="493"/>
                    <a:pt x="1465" y="493"/>
                  </a:cubicBezTo>
                  <a:cubicBezTo>
                    <a:pt x="1464" y="494"/>
                    <a:pt x="1461" y="495"/>
                    <a:pt x="1460" y="497"/>
                  </a:cubicBezTo>
                  <a:cubicBezTo>
                    <a:pt x="1458" y="499"/>
                    <a:pt x="1456" y="502"/>
                    <a:pt x="1454" y="504"/>
                  </a:cubicBezTo>
                  <a:cubicBezTo>
                    <a:pt x="1454" y="506"/>
                    <a:pt x="1451" y="508"/>
                    <a:pt x="1450" y="509"/>
                  </a:cubicBezTo>
                  <a:cubicBezTo>
                    <a:pt x="1450" y="509"/>
                    <a:pt x="1450" y="509"/>
                    <a:pt x="1450" y="509"/>
                  </a:cubicBezTo>
                  <a:cubicBezTo>
                    <a:pt x="1450" y="509"/>
                    <a:pt x="1450" y="509"/>
                    <a:pt x="1450" y="509"/>
                  </a:cubicBezTo>
                  <a:cubicBezTo>
                    <a:pt x="1449" y="509"/>
                    <a:pt x="1448" y="510"/>
                    <a:pt x="1448" y="510"/>
                  </a:cubicBezTo>
                  <a:cubicBezTo>
                    <a:pt x="1447" y="511"/>
                    <a:pt x="1446" y="512"/>
                    <a:pt x="1445" y="512"/>
                  </a:cubicBezTo>
                  <a:cubicBezTo>
                    <a:pt x="1445" y="512"/>
                    <a:pt x="1445" y="512"/>
                    <a:pt x="1445" y="512"/>
                  </a:cubicBezTo>
                  <a:cubicBezTo>
                    <a:pt x="1445" y="512"/>
                    <a:pt x="1445" y="512"/>
                    <a:pt x="1445" y="512"/>
                  </a:cubicBezTo>
                  <a:cubicBezTo>
                    <a:pt x="1445" y="514"/>
                    <a:pt x="1442" y="515"/>
                    <a:pt x="1441" y="516"/>
                  </a:cubicBezTo>
                  <a:cubicBezTo>
                    <a:pt x="1441" y="516"/>
                    <a:pt x="1441" y="516"/>
                    <a:pt x="1441" y="516"/>
                  </a:cubicBezTo>
                  <a:cubicBezTo>
                    <a:pt x="1437" y="519"/>
                    <a:pt x="1437" y="519"/>
                    <a:pt x="1437" y="519"/>
                  </a:cubicBezTo>
                  <a:cubicBezTo>
                    <a:pt x="1437" y="520"/>
                    <a:pt x="1436" y="520"/>
                    <a:pt x="1436" y="520"/>
                  </a:cubicBezTo>
                  <a:cubicBezTo>
                    <a:pt x="1435" y="521"/>
                    <a:pt x="1434" y="521"/>
                    <a:pt x="1434" y="522"/>
                  </a:cubicBezTo>
                  <a:cubicBezTo>
                    <a:pt x="1434" y="522"/>
                    <a:pt x="1434" y="522"/>
                    <a:pt x="1434" y="522"/>
                  </a:cubicBezTo>
                  <a:cubicBezTo>
                    <a:pt x="1433" y="522"/>
                    <a:pt x="1433" y="522"/>
                    <a:pt x="1433" y="522"/>
                  </a:cubicBezTo>
                  <a:cubicBezTo>
                    <a:pt x="1433" y="522"/>
                    <a:pt x="1433" y="523"/>
                    <a:pt x="1431" y="525"/>
                  </a:cubicBezTo>
                  <a:cubicBezTo>
                    <a:pt x="1431" y="525"/>
                    <a:pt x="1431" y="526"/>
                    <a:pt x="1430" y="526"/>
                  </a:cubicBezTo>
                  <a:cubicBezTo>
                    <a:pt x="1429" y="527"/>
                    <a:pt x="1428" y="529"/>
                    <a:pt x="1427" y="530"/>
                  </a:cubicBezTo>
                  <a:cubicBezTo>
                    <a:pt x="1424" y="531"/>
                    <a:pt x="1424" y="531"/>
                    <a:pt x="1424" y="531"/>
                  </a:cubicBezTo>
                  <a:cubicBezTo>
                    <a:pt x="1424" y="531"/>
                    <a:pt x="1424" y="531"/>
                    <a:pt x="1424" y="531"/>
                  </a:cubicBezTo>
                  <a:cubicBezTo>
                    <a:pt x="1422" y="531"/>
                    <a:pt x="1422" y="531"/>
                    <a:pt x="1422" y="531"/>
                  </a:cubicBezTo>
                  <a:cubicBezTo>
                    <a:pt x="1422" y="531"/>
                    <a:pt x="1421" y="531"/>
                    <a:pt x="1420" y="532"/>
                  </a:cubicBezTo>
                  <a:cubicBezTo>
                    <a:pt x="1420" y="533"/>
                    <a:pt x="1419" y="533"/>
                    <a:pt x="1418" y="534"/>
                  </a:cubicBezTo>
                  <a:cubicBezTo>
                    <a:pt x="1418" y="534"/>
                    <a:pt x="1418" y="534"/>
                    <a:pt x="1418" y="534"/>
                  </a:cubicBezTo>
                  <a:cubicBezTo>
                    <a:pt x="1418" y="534"/>
                    <a:pt x="1418" y="534"/>
                    <a:pt x="1418" y="534"/>
                  </a:cubicBezTo>
                  <a:cubicBezTo>
                    <a:pt x="1416" y="536"/>
                    <a:pt x="1415" y="537"/>
                    <a:pt x="1415" y="538"/>
                  </a:cubicBezTo>
                  <a:cubicBezTo>
                    <a:pt x="1415" y="538"/>
                    <a:pt x="1415" y="538"/>
                    <a:pt x="1415" y="538"/>
                  </a:cubicBezTo>
                  <a:cubicBezTo>
                    <a:pt x="1414" y="539"/>
                    <a:pt x="1415" y="542"/>
                    <a:pt x="1415" y="543"/>
                  </a:cubicBezTo>
                  <a:cubicBezTo>
                    <a:pt x="1415" y="543"/>
                    <a:pt x="1415" y="544"/>
                    <a:pt x="1416" y="544"/>
                  </a:cubicBezTo>
                  <a:cubicBezTo>
                    <a:pt x="1416" y="546"/>
                    <a:pt x="1416" y="548"/>
                    <a:pt x="1416" y="550"/>
                  </a:cubicBezTo>
                  <a:cubicBezTo>
                    <a:pt x="1417" y="552"/>
                    <a:pt x="1417" y="554"/>
                    <a:pt x="1418" y="555"/>
                  </a:cubicBezTo>
                  <a:cubicBezTo>
                    <a:pt x="1418" y="557"/>
                    <a:pt x="1419" y="559"/>
                    <a:pt x="1419" y="560"/>
                  </a:cubicBezTo>
                  <a:cubicBezTo>
                    <a:pt x="1420" y="562"/>
                    <a:pt x="1421" y="565"/>
                    <a:pt x="1421" y="566"/>
                  </a:cubicBezTo>
                  <a:cubicBezTo>
                    <a:pt x="1421" y="566"/>
                    <a:pt x="1421" y="566"/>
                    <a:pt x="1421" y="566"/>
                  </a:cubicBezTo>
                  <a:cubicBezTo>
                    <a:pt x="1421" y="566"/>
                    <a:pt x="1420" y="567"/>
                    <a:pt x="1420" y="569"/>
                  </a:cubicBezTo>
                  <a:cubicBezTo>
                    <a:pt x="1420" y="570"/>
                    <a:pt x="1420" y="571"/>
                    <a:pt x="1419" y="572"/>
                  </a:cubicBezTo>
                  <a:cubicBezTo>
                    <a:pt x="1419" y="573"/>
                    <a:pt x="1418" y="576"/>
                    <a:pt x="1417" y="579"/>
                  </a:cubicBezTo>
                  <a:cubicBezTo>
                    <a:pt x="1416" y="579"/>
                    <a:pt x="1416" y="581"/>
                    <a:pt x="1415" y="582"/>
                  </a:cubicBezTo>
                  <a:cubicBezTo>
                    <a:pt x="1414" y="583"/>
                    <a:pt x="1414" y="584"/>
                    <a:pt x="1413" y="585"/>
                  </a:cubicBezTo>
                  <a:cubicBezTo>
                    <a:pt x="1413" y="586"/>
                    <a:pt x="1411" y="588"/>
                    <a:pt x="1411" y="590"/>
                  </a:cubicBezTo>
                  <a:cubicBezTo>
                    <a:pt x="1410" y="590"/>
                    <a:pt x="1410" y="591"/>
                    <a:pt x="1410" y="591"/>
                  </a:cubicBezTo>
                  <a:cubicBezTo>
                    <a:pt x="1409" y="593"/>
                    <a:pt x="1406" y="596"/>
                    <a:pt x="1404" y="597"/>
                  </a:cubicBezTo>
                  <a:cubicBezTo>
                    <a:pt x="1402" y="598"/>
                    <a:pt x="1402" y="598"/>
                    <a:pt x="1402" y="598"/>
                  </a:cubicBezTo>
                  <a:cubicBezTo>
                    <a:pt x="1402" y="599"/>
                    <a:pt x="1402" y="599"/>
                    <a:pt x="1402" y="599"/>
                  </a:cubicBezTo>
                  <a:cubicBezTo>
                    <a:pt x="1402" y="599"/>
                    <a:pt x="1402" y="599"/>
                    <a:pt x="1401" y="599"/>
                  </a:cubicBezTo>
                  <a:cubicBezTo>
                    <a:pt x="1399" y="599"/>
                    <a:pt x="1399" y="599"/>
                    <a:pt x="1399" y="599"/>
                  </a:cubicBezTo>
                  <a:cubicBezTo>
                    <a:pt x="1400" y="601"/>
                    <a:pt x="1400" y="601"/>
                    <a:pt x="1400" y="601"/>
                  </a:cubicBezTo>
                  <a:cubicBezTo>
                    <a:pt x="1400" y="601"/>
                    <a:pt x="1400" y="601"/>
                    <a:pt x="1400" y="601"/>
                  </a:cubicBezTo>
                  <a:cubicBezTo>
                    <a:pt x="1400" y="602"/>
                    <a:pt x="1400" y="602"/>
                    <a:pt x="1400" y="602"/>
                  </a:cubicBezTo>
                  <a:cubicBezTo>
                    <a:pt x="1400" y="602"/>
                    <a:pt x="1400" y="602"/>
                    <a:pt x="1400" y="602"/>
                  </a:cubicBezTo>
                  <a:cubicBezTo>
                    <a:pt x="1399" y="604"/>
                    <a:pt x="1399" y="604"/>
                    <a:pt x="1399" y="604"/>
                  </a:cubicBezTo>
                  <a:cubicBezTo>
                    <a:pt x="1397" y="605"/>
                    <a:pt x="1395" y="608"/>
                    <a:pt x="1395" y="610"/>
                  </a:cubicBezTo>
                  <a:cubicBezTo>
                    <a:pt x="1395" y="611"/>
                    <a:pt x="1395" y="615"/>
                    <a:pt x="1396" y="617"/>
                  </a:cubicBezTo>
                  <a:cubicBezTo>
                    <a:pt x="1397" y="618"/>
                    <a:pt x="1399" y="621"/>
                    <a:pt x="1400" y="624"/>
                  </a:cubicBezTo>
                  <a:cubicBezTo>
                    <a:pt x="1400" y="624"/>
                    <a:pt x="1400" y="624"/>
                    <a:pt x="1400" y="624"/>
                  </a:cubicBezTo>
                  <a:cubicBezTo>
                    <a:pt x="1400" y="624"/>
                    <a:pt x="1400" y="624"/>
                    <a:pt x="1400" y="624"/>
                  </a:cubicBezTo>
                  <a:cubicBezTo>
                    <a:pt x="1402" y="626"/>
                    <a:pt x="1402" y="629"/>
                    <a:pt x="1402" y="631"/>
                  </a:cubicBezTo>
                  <a:cubicBezTo>
                    <a:pt x="1401" y="632"/>
                    <a:pt x="1401" y="633"/>
                    <a:pt x="1401" y="635"/>
                  </a:cubicBezTo>
                  <a:cubicBezTo>
                    <a:pt x="1400" y="636"/>
                    <a:pt x="1400" y="638"/>
                    <a:pt x="1399" y="639"/>
                  </a:cubicBezTo>
                  <a:cubicBezTo>
                    <a:pt x="1399" y="640"/>
                    <a:pt x="1398" y="642"/>
                    <a:pt x="1397" y="643"/>
                  </a:cubicBezTo>
                  <a:cubicBezTo>
                    <a:pt x="1396" y="644"/>
                    <a:pt x="1396" y="644"/>
                    <a:pt x="1396" y="644"/>
                  </a:cubicBezTo>
                  <a:cubicBezTo>
                    <a:pt x="1395" y="646"/>
                    <a:pt x="1394" y="647"/>
                    <a:pt x="1393" y="649"/>
                  </a:cubicBezTo>
                  <a:cubicBezTo>
                    <a:pt x="1391" y="651"/>
                    <a:pt x="1390" y="655"/>
                    <a:pt x="1389" y="659"/>
                  </a:cubicBezTo>
                  <a:cubicBezTo>
                    <a:pt x="1388" y="660"/>
                    <a:pt x="1388" y="662"/>
                    <a:pt x="1387" y="663"/>
                  </a:cubicBezTo>
                  <a:cubicBezTo>
                    <a:pt x="1387" y="665"/>
                    <a:pt x="1386" y="667"/>
                    <a:pt x="1386" y="668"/>
                  </a:cubicBezTo>
                  <a:cubicBezTo>
                    <a:pt x="1385" y="670"/>
                    <a:pt x="1384" y="673"/>
                    <a:pt x="1384" y="676"/>
                  </a:cubicBezTo>
                  <a:cubicBezTo>
                    <a:pt x="1384" y="677"/>
                    <a:pt x="1384" y="678"/>
                    <a:pt x="1384" y="679"/>
                  </a:cubicBezTo>
                  <a:cubicBezTo>
                    <a:pt x="1384" y="680"/>
                    <a:pt x="1383" y="682"/>
                    <a:pt x="1383" y="682"/>
                  </a:cubicBezTo>
                  <a:cubicBezTo>
                    <a:pt x="1383" y="684"/>
                    <a:pt x="1382" y="687"/>
                    <a:pt x="1382" y="688"/>
                  </a:cubicBezTo>
                  <a:cubicBezTo>
                    <a:pt x="1381" y="689"/>
                    <a:pt x="1380" y="689"/>
                    <a:pt x="1379" y="689"/>
                  </a:cubicBezTo>
                  <a:cubicBezTo>
                    <a:pt x="1379" y="689"/>
                    <a:pt x="1379" y="689"/>
                    <a:pt x="1379" y="689"/>
                  </a:cubicBezTo>
                  <a:cubicBezTo>
                    <a:pt x="1378" y="689"/>
                    <a:pt x="1375" y="688"/>
                    <a:pt x="1375" y="688"/>
                  </a:cubicBezTo>
                  <a:cubicBezTo>
                    <a:pt x="1366" y="688"/>
                    <a:pt x="1366" y="688"/>
                    <a:pt x="1366" y="688"/>
                  </a:cubicBezTo>
                  <a:cubicBezTo>
                    <a:pt x="1365" y="688"/>
                    <a:pt x="1362" y="688"/>
                    <a:pt x="1361" y="686"/>
                  </a:cubicBezTo>
                  <a:cubicBezTo>
                    <a:pt x="1360" y="686"/>
                    <a:pt x="1357" y="685"/>
                    <a:pt x="1356" y="685"/>
                  </a:cubicBezTo>
                  <a:cubicBezTo>
                    <a:pt x="1355" y="685"/>
                    <a:pt x="1354" y="685"/>
                    <a:pt x="1353" y="686"/>
                  </a:cubicBezTo>
                  <a:cubicBezTo>
                    <a:pt x="1352" y="686"/>
                    <a:pt x="1351" y="686"/>
                    <a:pt x="1350" y="687"/>
                  </a:cubicBezTo>
                  <a:cubicBezTo>
                    <a:pt x="1349" y="687"/>
                    <a:pt x="1348" y="687"/>
                    <a:pt x="1347" y="688"/>
                  </a:cubicBezTo>
                  <a:cubicBezTo>
                    <a:pt x="1345" y="688"/>
                    <a:pt x="1343" y="687"/>
                    <a:pt x="1342" y="686"/>
                  </a:cubicBezTo>
                  <a:cubicBezTo>
                    <a:pt x="1341" y="685"/>
                    <a:pt x="1339" y="683"/>
                    <a:pt x="1338" y="683"/>
                  </a:cubicBezTo>
                  <a:cubicBezTo>
                    <a:pt x="1338" y="683"/>
                    <a:pt x="1338" y="683"/>
                    <a:pt x="1338" y="683"/>
                  </a:cubicBezTo>
                  <a:cubicBezTo>
                    <a:pt x="1338" y="682"/>
                    <a:pt x="1338" y="682"/>
                    <a:pt x="1338" y="682"/>
                  </a:cubicBezTo>
                  <a:cubicBezTo>
                    <a:pt x="1337" y="682"/>
                    <a:pt x="1337" y="682"/>
                    <a:pt x="1337" y="682"/>
                  </a:cubicBezTo>
                  <a:cubicBezTo>
                    <a:pt x="1337" y="683"/>
                    <a:pt x="1337" y="683"/>
                    <a:pt x="1336" y="683"/>
                  </a:cubicBezTo>
                  <a:cubicBezTo>
                    <a:pt x="1336" y="684"/>
                    <a:pt x="1336" y="684"/>
                    <a:pt x="1336" y="684"/>
                  </a:cubicBezTo>
                  <a:cubicBezTo>
                    <a:pt x="1336" y="685"/>
                    <a:pt x="1336" y="685"/>
                    <a:pt x="1336" y="685"/>
                  </a:cubicBezTo>
                  <a:cubicBezTo>
                    <a:pt x="1334" y="685"/>
                    <a:pt x="1334" y="685"/>
                    <a:pt x="1334" y="685"/>
                  </a:cubicBezTo>
                  <a:cubicBezTo>
                    <a:pt x="1335" y="686"/>
                    <a:pt x="1335" y="686"/>
                    <a:pt x="1335" y="686"/>
                  </a:cubicBezTo>
                  <a:cubicBezTo>
                    <a:pt x="1335" y="687"/>
                    <a:pt x="1335" y="687"/>
                    <a:pt x="1335" y="687"/>
                  </a:cubicBezTo>
                  <a:cubicBezTo>
                    <a:pt x="1336" y="687"/>
                    <a:pt x="1336" y="687"/>
                    <a:pt x="1336" y="687"/>
                  </a:cubicBezTo>
                  <a:cubicBezTo>
                    <a:pt x="1337" y="688"/>
                    <a:pt x="1337" y="688"/>
                    <a:pt x="1337" y="688"/>
                  </a:cubicBezTo>
                  <a:cubicBezTo>
                    <a:pt x="1337" y="690"/>
                    <a:pt x="1338" y="692"/>
                    <a:pt x="1338" y="693"/>
                  </a:cubicBezTo>
                  <a:cubicBezTo>
                    <a:pt x="1338" y="694"/>
                    <a:pt x="1339" y="695"/>
                    <a:pt x="1340" y="699"/>
                  </a:cubicBezTo>
                  <a:cubicBezTo>
                    <a:pt x="1341" y="701"/>
                    <a:pt x="1342" y="704"/>
                    <a:pt x="1342" y="706"/>
                  </a:cubicBezTo>
                  <a:cubicBezTo>
                    <a:pt x="1342" y="708"/>
                    <a:pt x="1342" y="711"/>
                    <a:pt x="1343" y="714"/>
                  </a:cubicBezTo>
                  <a:cubicBezTo>
                    <a:pt x="1343" y="731"/>
                    <a:pt x="1343" y="731"/>
                    <a:pt x="1343" y="731"/>
                  </a:cubicBezTo>
                  <a:cubicBezTo>
                    <a:pt x="1342" y="733"/>
                    <a:pt x="1342" y="736"/>
                    <a:pt x="1342" y="737"/>
                  </a:cubicBezTo>
                  <a:cubicBezTo>
                    <a:pt x="1342" y="739"/>
                    <a:pt x="1341" y="741"/>
                    <a:pt x="1341" y="742"/>
                  </a:cubicBezTo>
                  <a:cubicBezTo>
                    <a:pt x="1336" y="742"/>
                    <a:pt x="1336" y="742"/>
                    <a:pt x="1336" y="742"/>
                  </a:cubicBezTo>
                  <a:cubicBezTo>
                    <a:pt x="1336" y="742"/>
                    <a:pt x="1335" y="741"/>
                    <a:pt x="1335" y="741"/>
                  </a:cubicBezTo>
                  <a:cubicBezTo>
                    <a:pt x="1333" y="741"/>
                    <a:pt x="1332" y="742"/>
                    <a:pt x="1331" y="743"/>
                  </a:cubicBezTo>
                  <a:cubicBezTo>
                    <a:pt x="1331" y="743"/>
                    <a:pt x="1331" y="743"/>
                    <a:pt x="1331" y="743"/>
                  </a:cubicBezTo>
                  <a:cubicBezTo>
                    <a:pt x="1330" y="743"/>
                    <a:pt x="1330" y="743"/>
                    <a:pt x="1330" y="743"/>
                  </a:cubicBezTo>
                  <a:cubicBezTo>
                    <a:pt x="1330" y="744"/>
                    <a:pt x="1329" y="746"/>
                    <a:pt x="1329" y="749"/>
                  </a:cubicBezTo>
                  <a:cubicBezTo>
                    <a:pt x="1329" y="750"/>
                    <a:pt x="1329" y="752"/>
                    <a:pt x="1330" y="754"/>
                  </a:cubicBezTo>
                  <a:cubicBezTo>
                    <a:pt x="1330" y="755"/>
                    <a:pt x="1330" y="756"/>
                    <a:pt x="1330" y="757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31" y="769"/>
                    <a:pt x="1332" y="772"/>
                    <a:pt x="1334" y="773"/>
                  </a:cubicBezTo>
                  <a:cubicBezTo>
                    <a:pt x="1334" y="774"/>
                    <a:pt x="1334" y="774"/>
                    <a:pt x="1335" y="774"/>
                  </a:cubicBezTo>
                  <a:cubicBezTo>
                    <a:pt x="1335" y="776"/>
                    <a:pt x="1336" y="778"/>
                    <a:pt x="1337" y="779"/>
                  </a:cubicBezTo>
                  <a:cubicBezTo>
                    <a:pt x="1337" y="782"/>
                    <a:pt x="1337" y="783"/>
                    <a:pt x="1336" y="785"/>
                  </a:cubicBezTo>
                  <a:cubicBezTo>
                    <a:pt x="1333" y="788"/>
                    <a:pt x="1333" y="788"/>
                    <a:pt x="1333" y="788"/>
                  </a:cubicBezTo>
                  <a:cubicBezTo>
                    <a:pt x="1333" y="788"/>
                    <a:pt x="1333" y="788"/>
                    <a:pt x="1333" y="788"/>
                  </a:cubicBezTo>
                  <a:cubicBezTo>
                    <a:pt x="1332" y="788"/>
                    <a:pt x="1332" y="788"/>
                    <a:pt x="1332" y="788"/>
                  </a:cubicBezTo>
                  <a:cubicBezTo>
                    <a:pt x="1332" y="788"/>
                    <a:pt x="1332" y="789"/>
                    <a:pt x="1331" y="789"/>
                  </a:cubicBezTo>
                  <a:cubicBezTo>
                    <a:pt x="1331" y="790"/>
                    <a:pt x="1331" y="790"/>
                    <a:pt x="1330" y="790"/>
                  </a:cubicBezTo>
                  <a:cubicBezTo>
                    <a:pt x="1330" y="790"/>
                    <a:pt x="1330" y="790"/>
                    <a:pt x="1330" y="790"/>
                  </a:cubicBezTo>
                  <a:cubicBezTo>
                    <a:pt x="1330" y="791"/>
                    <a:pt x="1330" y="791"/>
                    <a:pt x="1330" y="791"/>
                  </a:cubicBezTo>
                  <a:cubicBezTo>
                    <a:pt x="1330" y="792"/>
                    <a:pt x="1330" y="794"/>
                    <a:pt x="1330" y="795"/>
                  </a:cubicBezTo>
                  <a:cubicBezTo>
                    <a:pt x="1330" y="795"/>
                    <a:pt x="1330" y="795"/>
                    <a:pt x="1330" y="795"/>
                  </a:cubicBezTo>
                  <a:cubicBezTo>
                    <a:pt x="1329" y="796"/>
                    <a:pt x="1329" y="796"/>
                    <a:pt x="1329" y="796"/>
                  </a:cubicBezTo>
                  <a:cubicBezTo>
                    <a:pt x="1328" y="797"/>
                    <a:pt x="1327" y="798"/>
                    <a:pt x="1326" y="799"/>
                  </a:cubicBezTo>
                  <a:cubicBezTo>
                    <a:pt x="1325" y="799"/>
                    <a:pt x="1325" y="799"/>
                    <a:pt x="1325" y="799"/>
                  </a:cubicBezTo>
                  <a:cubicBezTo>
                    <a:pt x="1323" y="799"/>
                    <a:pt x="1323" y="798"/>
                    <a:pt x="1322" y="798"/>
                  </a:cubicBezTo>
                  <a:cubicBezTo>
                    <a:pt x="1322" y="798"/>
                    <a:pt x="1322" y="798"/>
                    <a:pt x="1322" y="798"/>
                  </a:cubicBezTo>
                  <a:cubicBezTo>
                    <a:pt x="1322" y="798"/>
                    <a:pt x="1322" y="798"/>
                    <a:pt x="1322" y="798"/>
                  </a:cubicBezTo>
                  <a:cubicBezTo>
                    <a:pt x="1321" y="796"/>
                    <a:pt x="1319" y="795"/>
                    <a:pt x="1318" y="795"/>
                  </a:cubicBezTo>
                  <a:cubicBezTo>
                    <a:pt x="1316" y="793"/>
                    <a:pt x="1315" y="793"/>
                    <a:pt x="1314" y="792"/>
                  </a:cubicBezTo>
                  <a:cubicBezTo>
                    <a:pt x="1314" y="792"/>
                    <a:pt x="1314" y="792"/>
                    <a:pt x="1314" y="792"/>
                  </a:cubicBezTo>
                  <a:cubicBezTo>
                    <a:pt x="1313" y="793"/>
                    <a:pt x="1313" y="793"/>
                    <a:pt x="1313" y="793"/>
                  </a:cubicBezTo>
                  <a:cubicBezTo>
                    <a:pt x="1312" y="794"/>
                    <a:pt x="1311" y="795"/>
                    <a:pt x="1310" y="797"/>
                  </a:cubicBezTo>
                  <a:cubicBezTo>
                    <a:pt x="1309" y="798"/>
                    <a:pt x="1309" y="798"/>
                    <a:pt x="1309" y="798"/>
                  </a:cubicBezTo>
                  <a:cubicBezTo>
                    <a:pt x="1309" y="799"/>
                    <a:pt x="1309" y="799"/>
                    <a:pt x="1309" y="799"/>
                  </a:cubicBezTo>
                  <a:cubicBezTo>
                    <a:pt x="1309" y="799"/>
                    <a:pt x="1309" y="799"/>
                    <a:pt x="1309" y="799"/>
                  </a:cubicBezTo>
                  <a:cubicBezTo>
                    <a:pt x="1309" y="799"/>
                    <a:pt x="1309" y="799"/>
                    <a:pt x="1309" y="799"/>
                  </a:cubicBezTo>
                  <a:cubicBezTo>
                    <a:pt x="1308" y="799"/>
                    <a:pt x="1308" y="799"/>
                    <a:pt x="1308" y="798"/>
                  </a:cubicBezTo>
                  <a:cubicBezTo>
                    <a:pt x="1308" y="798"/>
                    <a:pt x="1308" y="798"/>
                    <a:pt x="1308" y="798"/>
                  </a:cubicBezTo>
                  <a:cubicBezTo>
                    <a:pt x="1307" y="796"/>
                    <a:pt x="1307" y="796"/>
                    <a:pt x="1307" y="796"/>
                  </a:cubicBezTo>
                  <a:cubicBezTo>
                    <a:pt x="1306" y="793"/>
                    <a:pt x="1305" y="790"/>
                    <a:pt x="1305" y="789"/>
                  </a:cubicBezTo>
                  <a:cubicBezTo>
                    <a:pt x="1305" y="788"/>
                    <a:pt x="1305" y="788"/>
                    <a:pt x="1305" y="788"/>
                  </a:cubicBezTo>
                  <a:cubicBezTo>
                    <a:pt x="1305" y="788"/>
                    <a:pt x="1305" y="788"/>
                    <a:pt x="1305" y="788"/>
                  </a:cubicBezTo>
                  <a:cubicBezTo>
                    <a:pt x="1305" y="787"/>
                    <a:pt x="1305" y="786"/>
                    <a:pt x="1304" y="785"/>
                  </a:cubicBezTo>
                  <a:cubicBezTo>
                    <a:pt x="1304" y="784"/>
                    <a:pt x="1304" y="783"/>
                    <a:pt x="1304" y="782"/>
                  </a:cubicBezTo>
                  <a:cubicBezTo>
                    <a:pt x="1304" y="780"/>
                    <a:pt x="1303" y="778"/>
                    <a:pt x="1302" y="776"/>
                  </a:cubicBezTo>
                  <a:cubicBezTo>
                    <a:pt x="1301" y="774"/>
                    <a:pt x="1300" y="772"/>
                    <a:pt x="1300" y="770"/>
                  </a:cubicBezTo>
                  <a:cubicBezTo>
                    <a:pt x="1300" y="768"/>
                    <a:pt x="1299" y="765"/>
                    <a:pt x="1298" y="763"/>
                  </a:cubicBezTo>
                  <a:cubicBezTo>
                    <a:pt x="1297" y="761"/>
                    <a:pt x="1295" y="758"/>
                    <a:pt x="1295" y="756"/>
                  </a:cubicBezTo>
                  <a:cubicBezTo>
                    <a:pt x="1295" y="755"/>
                    <a:pt x="1294" y="753"/>
                    <a:pt x="1293" y="752"/>
                  </a:cubicBezTo>
                  <a:cubicBezTo>
                    <a:pt x="1293" y="751"/>
                    <a:pt x="1291" y="749"/>
                    <a:pt x="1291" y="747"/>
                  </a:cubicBezTo>
                  <a:cubicBezTo>
                    <a:pt x="1291" y="747"/>
                    <a:pt x="1291" y="747"/>
                    <a:pt x="1291" y="747"/>
                  </a:cubicBezTo>
                  <a:cubicBezTo>
                    <a:pt x="1291" y="747"/>
                    <a:pt x="1291" y="747"/>
                    <a:pt x="1291" y="747"/>
                  </a:cubicBezTo>
                  <a:cubicBezTo>
                    <a:pt x="1290" y="745"/>
                    <a:pt x="1289" y="743"/>
                    <a:pt x="1289" y="741"/>
                  </a:cubicBezTo>
                  <a:cubicBezTo>
                    <a:pt x="1288" y="739"/>
                    <a:pt x="1288" y="736"/>
                    <a:pt x="1288" y="734"/>
                  </a:cubicBezTo>
                  <a:cubicBezTo>
                    <a:pt x="1288" y="727"/>
                    <a:pt x="1288" y="727"/>
                    <a:pt x="1288" y="727"/>
                  </a:cubicBezTo>
                  <a:cubicBezTo>
                    <a:pt x="1288" y="727"/>
                    <a:pt x="1288" y="727"/>
                    <a:pt x="1288" y="727"/>
                  </a:cubicBezTo>
                  <a:cubicBezTo>
                    <a:pt x="1287" y="726"/>
                    <a:pt x="1287" y="725"/>
                    <a:pt x="1287" y="724"/>
                  </a:cubicBezTo>
                  <a:cubicBezTo>
                    <a:pt x="1287" y="723"/>
                    <a:pt x="1286" y="723"/>
                    <a:pt x="1286" y="722"/>
                  </a:cubicBezTo>
                  <a:cubicBezTo>
                    <a:pt x="1286" y="722"/>
                    <a:pt x="1286" y="722"/>
                    <a:pt x="1286" y="722"/>
                  </a:cubicBezTo>
                  <a:cubicBezTo>
                    <a:pt x="1286" y="721"/>
                    <a:pt x="1286" y="721"/>
                    <a:pt x="1286" y="721"/>
                  </a:cubicBezTo>
                  <a:cubicBezTo>
                    <a:pt x="1285" y="721"/>
                    <a:pt x="1284" y="719"/>
                    <a:pt x="1284" y="718"/>
                  </a:cubicBezTo>
                  <a:cubicBezTo>
                    <a:pt x="1284" y="718"/>
                    <a:pt x="1284" y="718"/>
                    <a:pt x="1284" y="718"/>
                  </a:cubicBezTo>
                  <a:cubicBezTo>
                    <a:pt x="1284" y="717"/>
                    <a:pt x="1284" y="717"/>
                    <a:pt x="1284" y="717"/>
                  </a:cubicBezTo>
                  <a:cubicBezTo>
                    <a:pt x="1284" y="717"/>
                    <a:pt x="1283" y="716"/>
                    <a:pt x="1283" y="715"/>
                  </a:cubicBezTo>
                  <a:cubicBezTo>
                    <a:pt x="1283" y="714"/>
                    <a:pt x="1283" y="713"/>
                    <a:pt x="1282" y="713"/>
                  </a:cubicBezTo>
                  <a:cubicBezTo>
                    <a:pt x="1282" y="712"/>
                    <a:pt x="1282" y="712"/>
                    <a:pt x="1282" y="712"/>
                  </a:cubicBezTo>
                  <a:cubicBezTo>
                    <a:pt x="1281" y="712"/>
                    <a:pt x="1281" y="712"/>
                    <a:pt x="1281" y="712"/>
                  </a:cubicBezTo>
                  <a:cubicBezTo>
                    <a:pt x="1281" y="710"/>
                    <a:pt x="1281" y="710"/>
                    <a:pt x="1281" y="710"/>
                  </a:cubicBezTo>
                  <a:cubicBezTo>
                    <a:pt x="1280" y="710"/>
                    <a:pt x="1280" y="710"/>
                    <a:pt x="1280" y="710"/>
                  </a:cubicBezTo>
                  <a:cubicBezTo>
                    <a:pt x="1280" y="710"/>
                    <a:pt x="1280" y="710"/>
                    <a:pt x="1280" y="710"/>
                  </a:cubicBezTo>
                  <a:cubicBezTo>
                    <a:pt x="1279" y="709"/>
                    <a:pt x="1279" y="709"/>
                    <a:pt x="1279" y="709"/>
                  </a:cubicBezTo>
                  <a:cubicBezTo>
                    <a:pt x="1278" y="709"/>
                    <a:pt x="1278" y="709"/>
                    <a:pt x="1278" y="709"/>
                  </a:cubicBezTo>
                  <a:cubicBezTo>
                    <a:pt x="1278" y="709"/>
                    <a:pt x="1277" y="708"/>
                    <a:pt x="1276" y="708"/>
                  </a:cubicBezTo>
                  <a:cubicBezTo>
                    <a:pt x="1276" y="708"/>
                    <a:pt x="1275" y="709"/>
                    <a:pt x="1275" y="709"/>
                  </a:cubicBezTo>
                  <a:cubicBezTo>
                    <a:pt x="1274" y="709"/>
                    <a:pt x="1274" y="709"/>
                    <a:pt x="1274" y="709"/>
                  </a:cubicBezTo>
                  <a:cubicBezTo>
                    <a:pt x="1274" y="710"/>
                    <a:pt x="1274" y="710"/>
                    <a:pt x="1274" y="710"/>
                  </a:cubicBezTo>
                  <a:cubicBezTo>
                    <a:pt x="1274" y="711"/>
                    <a:pt x="1273" y="711"/>
                    <a:pt x="1272" y="712"/>
                  </a:cubicBezTo>
                  <a:cubicBezTo>
                    <a:pt x="1272" y="712"/>
                    <a:pt x="1272" y="712"/>
                    <a:pt x="1272" y="712"/>
                  </a:cubicBezTo>
                  <a:cubicBezTo>
                    <a:pt x="1271" y="712"/>
                    <a:pt x="1271" y="712"/>
                    <a:pt x="1271" y="712"/>
                  </a:cubicBezTo>
                  <a:cubicBezTo>
                    <a:pt x="1271" y="712"/>
                    <a:pt x="1271" y="712"/>
                    <a:pt x="1271" y="712"/>
                  </a:cubicBezTo>
                  <a:cubicBezTo>
                    <a:pt x="1271" y="712"/>
                    <a:pt x="1270" y="712"/>
                    <a:pt x="1270" y="712"/>
                  </a:cubicBezTo>
                  <a:cubicBezTo>
                    <a:pt x="1269" y="712"/>
                    <a:pt x="1269" y="712"/>
                    <a:pt x="1268" y="712"/>
                  </a:cubicBezTo>
                  <a:cubicBezTo>
                    <a:pt x="1268" y="712"/>
                    <a:pt x="1268" y="712"/>
                    <a:pt x="1268" y="712"/>
                  </a:cubicBezTo>
                  <a:cubicBezTo>
                    <a:pt x="1264" y="709"/>
                    <a:pt x="1264" y="709"/>
                    <a:pt x="1264" y="709"/>
                  </a:cubicBezTo>
                  <a:cubicBezTo>
                    <a:pt x="1266" y="713"/>
                    <a:pt x="1266" y="713"/>
                    <a:pt x="1266" y="713"/>
                  </a:cubicBezTo>
                  <a:cubicBezTo>
                    <a:pt x="1266" y="714"/>
                    <a:pt x="1266" y="714"/>
                    <a:pt x="1266" y="714"/>
                  </a:cubicBezTo>
                  <a:cubicBezTo>
                    <a:pt x="1266" y="721"/>
                    <a:pt x="1266" y="721"/>
                    <a:pt x="1266" y="721"/>
                  </a:cubicBezTo>
                  <a:cubicBezTo>
                    <a:pt x="1266" y="722"/>
                    <a:pt x="1266" y="722"/>
                    <a:pt x="1266" y="723"/>
                  </a:cubicBezTo>
                  <a:cubicBezTo>
                    <a:pt x="1265" y="724"/>
                    <a:pt x="1264" y="726"/>
                    <a:pt x="1264" y="726"/>
                  </a:cubicBezTo>
                  <a:cubicBezTo>
                    <a:pt x="1262" y="727"/>
                    <a:pt x="1260" y="729"/>
                    <a:pt x="1259" y="731"/>
                  </a:cubicBezTo>
                  <a:cubicBezTo>
                    <a:pt x="1259" y="731"/>
                    <a:pt x="1259" y="732"/>
                    <a:pt x="1259" y="735"/>
                  </a:cubicBezTo>
                  <a:cubicBezTo>
                    <a:pt x="1259" y="737"/>
                    <a:pt x="1259" y="739"/>
                    <a:pt x="1259" y="740"/>
                  </a:cubicBezTo>
                  <a:cubicBezTo>
                    <a:pt x="1260" y="746"/>
                    <a:pt x="1260" y="746"/>
                    <a:pt x="1260" y="746"/>
                  </a:cubicBezTo>
                  <a:cubicBezTo>
                    <a:pt x="1259" y="748"/>
                    <a:pt x="1257" y="749"/>
                    <a:pt x="1255" y="751"/>
                  </a:cubicBezTo>
                  <a:cubicBezTo>
                    <a:pt x="1252" y="752"/>
                    <a:pt x="1250" y="753"/>
                    <a:pt x="1249" y="753"/>
                  </a:cubicBezTo>
                  <a:cubicBezTo>
                    <a:pt x="1249" y="753"/>
                    <a:pt x="1249" y="753"/>
                    <a:pt x="1249" y="753"/>
                  </a:cubicBezTo>
                  <a:cubicBezTo>
                    <a:pt x="1248" y="752"/>
                    <a:pt x="1247" y="750"/>
                    <a:pt x="1246" y="748"/>
                  </a:cubicBezTo>
                  <a:cubicBezTo>
                    <a:pt x="1246" y="746"/>
                    <a:pt x="1244" y="744"/>
                    <a:pt x="1243" y="744"/>
                  </a:cubicBezTo>
                  <a:cubicBezTo>
                    <a:pt x="1242" y="744"/>
                    <a:pt x="1242" y="743"/>
                    <a:pt x="1241" y="743"/>
                  </a:cubicBezTo>
                  <a:cubicBezTo>
                    <a:pt x="1240" y="743"/>
                    <a:pt x="1239" y="744"/>
                    <a:pt x="1238" y="745"/>
                  </a:cubicBezTo>
                  <a:cubicBezTo>
                    <a:pt x="1238" y="745"/>
                    <a:pt x="1238" y="745"/>
                    <a:pt x="1238" y="745"/>
                  </a:cubicBezTo>
                  <a:cubicBezTo>
                    <a:pt x="1238" y="746"/>
                    <a:pt x="1238" y="746"/>
                    <a:pt x="1238" y="746"/>
                  </a:cubicBezTo>
                  <a:cubicBezTo>
                    <a:pt x="1238" y="746"/>
                    <a:pt x="1238" y="747"/>
                    <a:pt x="1238" y="747"/>
                  </a:cubicBezTo>
                  <a:cubicBezTo>
                    <a:pt x="1238" y="747"/>
                    <a:pt x="1238" y="747"/>
                    <a:pt x="1237" y="747"/>
                  </a:cubicBezTo>
                  <a:cubicBezTo>
                    <a:pt x="1237" y="747"/>
                    <a:pt x="1237" y="747"/>
                    <a:pt x="1236" y="746"/>
                  </a:cubicBezTo>
                  <a:cubicBezTo>
                    <a:pt x="1235" y="745"/>
                    <a:pt x="1235" y="743"/>
                    <a:pt x="1234" y="742"/>
                  </a:cubicBezTo>
                  <a:cubicBezTo>
                    <a:pt x="1234" y="741"/>
                    <a:pt x="1234" y="741"/>
                    <a:pt x="1234" y="741"/>
                  </a:cubicBezTo>
                  <a:cubicBezTo>
                    <a:pt x="1234" y="741"/>
                    <a:pt x="1234" y="741"/>
                    <a:pt x="1234" y="741"/>
                  </a:cubicBezTo>
                  <a:cubicBezTo>
                    <a:pt x="1234" y="740"/>
                    <a:pt x="1234" y="739"/>
                    <a:pt x="1234" y="738"/>
                  </a:cubicBezTo>
                  <a:cubicBezTo>
                    <a:pt x="1233" y="737"/>
                    <a:pt x="1233" y="735"/>
                    <a:pt x="1233" y="735"/>
                  </a:cubicBezTo>
                  <a:cubicBezTo>
                    <a:pt x="1233" y="734"/>
                    <a:pt x="1233" y="734"/>
                    <a:pt x="1233" y="734"/>
                  </a:cubicBezTo>
                  <a:cubicBezTo>
                    <a:pt x="1232" y="732"/>
                    <a:pt x="1231" y="730"/>
                    <a:pt x="1230" y="728"/>
                  </a:cubicBezTo>
                  <a:cubicBezTo>
                    <a:pt x="1230" y="728"/>
                    <a:pt x="1230" y="728"/>
                    <a:pt x="1230" y="728"/>
                  </a:cubicBezTo>
                  <a:cubicBezTo>
                    <a:pt x="1230" y="728"/>
                    <a:pt x="1230" y="728"/>
                    <a:pt x="1230" y="728"/>
                  </a:cubicBezTo>
                  <a:cubicBezTo>
                    <a:pt x="1229" y="727"/>
                    <a:pt x="1227" y="725"/>
                    <a:pt x="1226" y="723"/>
                  </a:cubicBezTo>
                  <a:cubicBezTo>
                    <a:pt x="1225" y="722"/>
                    <a:pt x="1224" y="719"/>
                    <a:pt x="1224" y="718"/>
                  </a:cubicBezTo>
                  <a:cubicBezTo>
                    <a:pt x="1224" y="718"/>
                    <a:pt x="1224" y="718"/>
                    <a:pt x="1224" y="718"/>
                  </a:cubicBezTo>
                  <a:cubicBezTo>
                    <a:pt x="1225" y="718"/>
                    <a:pt x="1225" y="717"/>
                    <a:pt x="1225" y="716"/>
                  </a:cubicBezTo>
                  <a:cubicBezTo>
                    <a:pt x="1225" y="716"/>
                    <a:pt x="1225" y="715"/>
                    <a:pt x="1224" y="715"/>
                  </a:cubicBezTo>
                  <a:cubicBezTo>
                    <a:pt x="1224" y="715"/>
                    <a:pt x="1224" y="715"/>
                    <a:pt x="1224" y="715"/>
                  </a:cubicBezTo>
                  <a:cubicBezTo>
                    <a:pt x="1224" y="714"/>
                    <a:pt x="1225" y="712"/>
                    <a:pt x="1226" y="711"/>
                  </a:cubicBezTo>
                  <a:cubicBezTo>
                    <a:pt x="1227" y="710"/>
                    <a:pt x="1228" y="708"/>
                    <a:pt x="1227" y="706"/>
                  </a:cubicBezTo>
                  <a:cubicBezTo>
                    <a:pt x="1227" y="705"/>
                    <a:pt x="1227" y="703"/>
                    <a:pt x="1228" y="702"/>
                  </a:cubicBezTo>
                  <a:cubicBezTo>
                    <a:pt x="1228" y="702"/>
                    <a:pt x="1228" y="702"/>
                    <a:pt x="1228" y="702"/>
                  </a:cubicBezTo>
                  <a:cubicBezTo>
                    <a:pt x="1228" y="702"/>
                    <a:pt x="1228" y="702"/>
                    <a:pt x="1228" y="702"/>
                  </a:cubicBezTo>
                  <a:cubicBezTo>
                    <a:pt x="1228" y="700"/>
                    <a:pt x="1230" y="698"/>
                    <a:pt x="1230" y="698"/>
                  </a:cubicBezTo>
                  <a:cubicBezTo>
                    <a:pt x="1232" y="697"/>
                    <a:pt x="1233" y="695"/>
                    <a:pt x="1233" y="694"/>
                  </a:cubicBezTo>
                  <a:cubicBezTo>
                    <a:pt x="1233" y="694"/>
                    <a:pt x="1233" y="694"/>
                    <a:pt x="1233" y="694"/>
                  </a:cubicBezTo>
                  <a:cubicBezTo>
                    <a:pt x="1234" y="694"/>
                    <a:pt x="1235" y="693"/>
                    <a:pt x="1238" y="692"/>
                  </a:cubicBezTo>
                  <a:cubicBezTo>
                    <a:pt x="1238" y="692"/>
                    <a:pt x="1238" y="692"/>
                    <a:pt x="1238" y="692"/>
                  </a:cubicBezTo>
                  <a:cubicBezTo>
                    <a:pt x="1240" y="692"/>
                    <a:pt x="1240" y="692"/>
                    <a:pt x="1240" y="692"/>
                  </a:cubicBezTo>
                  <a:cubicBezTo>
                    <a:pt x="1241" y="691"/>
                    <a:pt x="1243" y="690"/>
                    <a:pt x="1244" y="689"/>
                  </a:cubicBezTo>
                  <a:cubicBezTo>
                    <a:pt x="1245" y="688"/>
                    <a:pt x="1246" y="686"/>
                    <a:pt x="1248" y="686"/>
                  </a:cubicBezTo>
                  <a:cubicBezTo>
                    <a:pt x="1248" y="686"/>
                    <a:pt x="1248" y="686"/>
                    <a:pt x="1248" y="686"/>
                  </a:cubicBezTo>
                  <a:cubicBezTo>
                    <a:pt x="1248" y="686"/>
                    <a:pt x="1248" y="686"/>
                    <a:pt x="1248" y="686"/>
                  </a:cubicBezTo>
                  <a:cubicBezTo>
                    <a:pt x="1250" y="685"/>
                    <a:pt x="1252" y="684"/>
                    <a:pt x="1253" y="684"/>
                  </a:cubicBezTo>
                  <a:cubicBezTo>
                    <a:pt x="1253" y="684"/>
                    <a:pt x="1253" y="684"/>
                    <a:pt x="1253" y="684"/>
                  </a:cubicBezTo>
                  <a:cubicBezTo>
                    <a:pt x="1255" y="684"/>
                    <a:pt x="1256" y="685"/>
                    <a:pt x="1257" y="685"/>
                  </a:cubicBezTo>
                  <a:cubicBezTo>
                    <a:pt x="1258" y="685"/>
                    <a:pt x="1258" y="685"/>
                    <a:pt x="1258" y="685"/>
                  </a:cubicBezTo>
                  <a:cubicBezTo>
                    <a:pt x="1259" y="685"/>
                    <a:pt x="1260" y="685"/>
                    <a:pt x="1260" y="685"/>
                  </a:cubicBezTo>
                  <a:cubicBezTo>
                    <a:pt x="1260" y="684"/>
                    <a:pt x="1261" y="684"/>
                    <a:pt x="1261" y="683"/>
                  </a:cubicBezTo>
                  <a:cubicBezTo>
                    <a:pt x="1262" y="681"/>
                    <a:pt x="1262" y="679"/>
                    <a:pt x="1263" y="678"/>
                  </a:cubicBezTo>
                  <a:cubicBezTo>
                    <a:pt x="1264" y="678"/>
                    <a:pt x="1264" y="677"/>
                    <a:pt x="1264" y="676"/>
                  </a:cubicBezTo>
                  <a:cubicBezTo>
                    <a:pt x="1264" y="676"/>
                    <a:pt x="1264" y="676"/>
                    <a:pt x="1264" y="676"/>
                  </a:cubicBezTo>
                  <a:cubicBezTo>
                    <a:pt x="1264" y="675"/>
                    <a:pt x="1264" y="675"/>
                    <a:pt x="1264" y="675"/>
                  </a:cubicBezTo>
                  <a:cubicBezTo>
                    <a:pt x="1264" y="675"/>
                    <a:pt x="1265" y="675"/>
                    <a:pt x="1266" y="675"/>
                  </a:cubicBezTo>
                  <a:cubicBezTo>
                    <a:pt x="1268" y="675"/>
                    <a:pt x="1269" y="673"/>
                    <a:pt x="1269" y="671"/>
                  </a:cubicBezTo>
                  <a:cubicBezTo>
                    <a:pt x="1269" y="670"/>
                    <a:pt x="1270" y="669"/>
                    <a:pt x="1270" y="668"/>
                  </a:cubicBezTo>
                  <a:cubicBezTo>
                    <a:pt x="1270" y="667"/>
                    <a:pt x="1270" y="667"/>
                    <a:pt x="1270" y="666"/>
                  </a:cubicBezTo>
                  <a:cubicBezTo>
                    <a:pt x="1271" y="665"/>
                    <a:pt x="1271" y="665"/>
                    <a:pt x="1271" y="665"/>
                  </a:cubicBezTo>
                  <a:cubicBezTo>
                    <a:pt x="1271" y="664"/>
                    <a:pt x="1272" y="664"/>
                    <a:pt x="1272" y="664"/>
                  </a:cubicBezTo>
                  <a:cubicBezTo>
                    <a:pt x="1273" y="664"/>
                    <a:pt x="1273" y="664"/>
                    <a:pt x="1273" y="664"/>
                  </a:cubicBezTo>
                  <a:cubicBezTo>
                    <a:pt x="1273" y="663"/>
                    <a:pt x="1273" y="663"/>
                    <a:pt x="1273" y="663"/>
                  </a:cubicBezTo>
                  <a:cubicBezTo>
                    <a:pt x="1273" y="661"/>
                    <a:pt x="1273" y="661"/>
                    <a:pt x="1273" y="661"/>
                  </a:cubicBezTo>
                  <a:cubicBezTo>
                    <a:pt x="1274" y="660"/>
                    <a:pt x="1275" y="658"/>
                    <a:pt x="1276" y="655"/>
                  </a:cubicBezTo>
                  <a:cubicBezTo>
                    <a:pt x="1276" y="655"/>
                    <a:pt x="1276" y="655"/>
                    <a:pt x="1276" y="655"/>
                  </a:cubicBezTo>
                  <a:cubicBezTo>
                    <a:pt x="1276" y="654"/>
                    <a:pt x="1276" y="654"/>
                    <a:pt x="1276" y="654"/>
                  </a:cubicBezTo>
                  <a:cubicBezTo>
                    <a:pt x="1276" y="654"/>
                    <a:pt x="1276" y="653"/>
                    <a:pt x="1276" y="652"/>
                  </a:cubicBezTo>
                  <a:cubicBezTo>
                    <a:pt x="1277" y="650"/>
                    <a:pt x="1277" y="649"/>
                    <a:pt x="1277" y="648"/>
                  </a:cubicBezTo>
                  <a:cubicBezTo>
                    <a:pt x="1277" y="647"/>
                    <a:pt x="1277" y="646"/>
                    <a:pt x="1278" y="646"/>
                  </a:cubicBezTo>
                  <a:cubicBezTo>
                    <a:pt x="1278" y="646"/>
                    <a:pt x="1278" y="645"/>
                    <a:pt x="1279" y="645"/>
                  </a:cubicBezTo>
                  <a:cubicBezTo>
                    <a:pt x="1279" y="645"/>
                    <a:pt x="1279" y="645"/>
                    <a:pt x="1279" y="646"/>
                  </a:cubicBezTo>
                  <a:cubicBezTo>
                    <a:pt x="1280" y="646"/>
                    <a:pt x="1280" y="646"/>
                    <a:pt x="1281" y="646"/>
                  </a:cubicBezTo>
                  <a:cubicBezTo>
                    <a:pt x="1281" y="646"/>
                    <a:pt x="1282" y="646"/>
                    <a:pt x="1283" y="646"/>
                  </a:cubicBezTo>
                  <a:cubicBezTo>
                    <a:pt x="1284" y="646"/>
                    <a:pt x="1284" y="646"/>
                    <a:pt x="1285" y="646"/>
                  </a:cubicBezTo>
                  <a:cubicBezTo>
                    <a:pt x="1287" y="645"/>
                    <a:pt x="1287" y="645"/>
                    <a:pt x="1287" y="645"/>
                  </a:cubicBezTo>
                  <a:cubicBezTo>
                    <a:pt x="1286" y="644"/>
                    <a:pt x="1286" y="644"/>
                    <a:pt x="1286" y="644"/>
                  </a:cubicBezTo>
                  <a:cubicBezTo>
                    <a:pt x="1286" y="644"/>
                    <a:pt x="1286" y="643"/>
                    <a:pt x="1286" y="643"/>
                  </a:cubicBezTo>
                  <a:cubicBezTo>
                    <a:pt x="1285" y="641"/>
                    <a:pt x="1283" y="640"/>
                    <a:pt x="1281" y="638"/>
                  </a:cubicBezTo>
                  <a:cubicBezTo>
                    <a:pt x="1280" y="637"/>
                    <a:pt x="1280" y="637"/>
                    <a:pt x="1280" y="637"/>
                  </a:cubicBezTo>
                  <a:cubicBezTo>
                    <a:pt x="1280" y="637"/>
                    <a:pt x="1280" y="637"/>
                    <a:pt x="1280" y="636"/>
                  </a:cubicBezTo>
                  <a:cubicBezTo>
                    <a:pt x="1280" y="634"/>
                    <a:pt x="1280" y="634"/>
                    <a:pt x="1280" y="634"/>
                  </a:cubicBezTo>
                  <a:cubicBezTo>
                    <a:pt x="1278" y="635"/>
                    <a:pt x="1278" y="635"/>
                    <a:pt x="1278" y="635"/>
                  </a:cubicBezTo>
                  <a:cubicBezTo>
                    <a:pt x="1278" y="635"/>
                    <a:pt x="1277" y="635"/>
                    <a:pt x="1277" y="635"/>
                  </a:cubicBezTo>
                  <a:cubicBezTo>
                    <a:pt x="1275" y="635"/>
                    <a:pt x="1275" y="635"/>
                    <a:pt x="1275" y="635"/>
                  </a:cubicBezTo>
                  <a:cubicBezTo>
                    <a:pt x="1275" y="635"/>
                    <a:pt x="1275" y="635"/>
                    <a:pt x="1275" y="635"/>
                  </a:cubicBezTo>
                  <a:cubicBezTo>
                    <a:pt x="1274" y="635"/>
                    <a:pt x="1272" y="633"/>
                    <a:pt x="1270" y="632"/>
                  </a:cubicBezTo>
                  <a:cubicBezTo>
                    <a:pt x="1269" y="632"/>
                    <a:pt x="1266" y="630"/>
                    <a:pt x="1264" y="630"/>
                  </a:cubicBezTo>
                  <a:cubicBezTo>
                    <a:pt x="1264" y="630"/>
                    <a:pt x="1263" y="630"/>
                    <a:pt x="1263" y="631"/>
                  </a:cubicBezTo>
                  <a:cubicBezTo>
                    <a:pt x="1259" y="631"/>
                    <a:pt x="1256" y="631"/>
                    <a:pt x="1255" y="632"/>
                  </a:cubicBezTo>
                  <a:cubicBezTo>
                    <a:pt x="1254" y="632"/>
                    <a:pt x="1252" y="633"/>
                    <a:pt x="1250" y="633"/>
                  </a:cubicBezTo>
                  <a:cubicBezTo>
                    <a:pt x="1248" y="634"/>
                    <a:pt x="1247" y="634"/>
                    <a:pt x="1246" y="634"/>
                  </a:cubicBezTo>
                  <a:cubicBezTo>
                    <a:pt x="1244" y="635"/>
                    <a:pt x="1243" y="635"/>
                    <a:pt x="1242" y="635"/>
                  </a:cubicBezTo>
                  <a:cubicBezTo>
                    <a:pt x="1241" y="635"/>
                    <a:pt x="1240" y="635"/>
                    <a:pt x="1240" y="635"/>
                  </a:cubicBezTo>
                  <a:cubicBezTo>
                    <a:pt x="1239" y="634"/>
                    <a:pt x="1239" y="634"/>
                    <a:pt x="1238" y="634"/>
                  </a:cubicBezTo>
                  <a:cubicBezTo>
                    <a:pt x="1237" y="634"/>
                    <a:pt x="1236" y="634"/>
                    <a:pt x="1235" y="635"/>
                  </a:cubicBezTo>
                  <a:cubicBezTo>
                    <a:pt x="1235" y="635"/>
                    <a:pt x="1235" y="635"/>
                    <a:pt x="1235" y="635"/>
                  </a:cubicBezTo>
                  <a:cubicBezTo>
                    <a:pt x="1235" y="635"/>
                    <a:pt x="1235" y="635"/>
                    <a:pt x="1235" y="635"/>
                  </a:cubicBezTo>
                  <a:cubicBezTo>
                    <a:pt x="1235" y="635"/>
                    <a:pt x="1234" y="635"/>
                    <a:pt x="1233" y="635"/>
                  </a:cubicBezTo>
                  <a:cubicBezTo>
                    <a:pt x="1232" y="635"/>
                    <a:pt x="1231" y="635"/>
                    <a:pt x="1230" y="635"/>
                  </a:cubicBezTo>
                  <a:cubicBezTo>
                    <a:pt x="1229" y="634"/>
                    <a:pt x="1228" y="634"/>
                    <a:pt x="1226" y="634"/>
                  </a:cubicBezTo>
                  <a:cubicBezTo>
                    <a:pt x="1225" y="634"/>
                    <a:pt x="1224" y="634"/>
                    <a:pt x="1223" y="633"/>
                  </a:cubicBezTo>
                  <a:cubicBezTo>
                    <a:pt x="1223" y="633"/>
                    <a:pt x="1223" y="633"/>
                    <a:pt x="1223" y="633"/>
                  </a:cubicBezTo>
                  <a:cubicBezTo>
                    <a:pt x="1215" y="634"/>
                    <a:pt x="1215" y="634"/>
                    <a:pt x="1215" y="634"/>
                  </a:cubicBezTo>
                  <a:cubicBezTo>
                    <a:pt x="1213" y="634"/>
                    <a:pt x="1213" y="634"/>
                    <a:pt x="1213" y="634"/>
                  </a:cubicBezTo>
                  <a:cubicBezTo>
                    <a:pt x="1211" y="635"/>
                    <a:pt x="1209" y="635"/>
                    <a:pt x="1208" y="636"/>
                  </a:cubicBezTo>
                  <a:cubicBezTo>
                    <a:pt x="1206" y="637"/>
                    <a:pt x="1203" y="637"/>
                    <a:pt x="1201" y="637"/>
                  </a:cubicBezTo>
                  <a:cubicBezTo>
                    <a:pt x="1193" y="637"/>
                    <a:pt x="1193" y="637"/>
                    <a:pt x="1193" y="637"/>
                  </a:cubicBezTo>
                  <a:cubicBezTo>
                    <a:pt x="1193" y="637"/>
                    <a:pt x="1191" y="638"/>
                    <a:pt x="1190" y="638"/>
                  </a:cubicBezTo>
                  <a:cubicBezTo>
                    <a:pt x="1188" y="638"/>
                    <a:pt x="1186" y="638"/>
                    <a:pt x="1184" y="638"/>
                  </a:cubicBezTo>
                  <a:cubicBezTo>
                    <a:pt x="1182" y="639"/>
                    <a:pt x="1179" y="639"/>
                    <a:pt x="1177" y="639"/>
                  </a:cubicBezTo>
                  <a:cubicBezTo>
                    <a:pt x="1177" y="639"/>
                    <a:pt x="1177" y="639"/>
                    <a:pt x="1177" y="639"/>
                  </a:cubicBezTo>
                  <a:cubicBezTo>
                    <a:pt x="1176" y="639"/>
                    <a:pt x="1174" y="639"/>
                    <a:pt x="1174" y="639"/>
                  </a:cubicBezTo>
                  <a:cubicBezTo>
                    <a:pt x="1173" y="639"/>
                    <a:pt x="1173" y="639"/>
                    <a:pt x="1173" y="639"/>
                  </a:cubicBezTo>
                  <a:cubicBezTo>
                    <a:pt x="1173" y="639"/>
                    <a:pt x="1172" y="638"/>
                    <a:pt x="1171" y="638"/>
                  </a:cubicBezTo>
                  <a:cubicBezTo>
                    <a:pt x="1169" y="637"/>
                    <a:pt x="1168" y="637"/>
                    <a:pt x="1168" y="636"/>
                  </a:cubicBezTo>
                  <a:cubicBezTo>
                    <a:pt x="1167" y="636"/>
                    <a:pt x="1167" y="636"/>
                    <a:pt x="1167" y="636"/>
                  </a:cubicBezTo>
                  <a:cubicBezTo>
                    <a:pt x="1167" y="636"/>
                    <a:pt x="1166" y="636"/>
                    <a:pt x="1165" y="636"/>
                  </a:cubicBezTo>
                  <a:cubicBezTo>
                    <a:pt x="1164" y="636"/>
                    <a:pt x="1162" y="636"/>
                    <a:pt x="1161" y="636"/>
                  </a:cubicBezTo>
                  <a:cubicBezTo>
                    <a:pt x="1161" y="635"/>
                    <a:pt x="1161" y="635"/>
                    <a:pt x="1161" y="635"/>
                  </a:cubicBezTo>
                  <a:cubicBezTo>
                    <a:pt x="1161" y="635"/>
                    <a:pt x="1160" y="635"/>
                    <a:pt x="1159" y="635"/>
                  </a:cubicBezTo>
                  <a:cubicBezTo>
                    <a:pt x="1158" y="635"/>
                    <a:pt x="1157" y="635"/>
                    <a:pt x="1157" y="634"/>
                  </a:cubicBezTo>
                  <a:cubicBezTo>
                    <a:pt x="1157" y="634"/>
                    <a:pt x="1157" y="634"/>
                    <a:pt x="1157" y="634"/>
                  </a:cubicBezTo>
                  <a:cubicBezTo>
                    <a:pt x="1155" y="634"/>
                    <a:pt x="1155" y="634"/>
                    <a:pt x="1155" y="634"/>
                  </a:cubicBezTo>
                  <a:cubicBezTo>
                    <a:pt x="1154" y="634"/>
                    <a:pt x="1152" y="634"/>
                    <a:pt x="1150" y="633"/>
                  </a:cubicBezTo>
                  <a:cubicBezTo>
                    <a:pt x="1149" y="633"/>
                    <a:pt x="1149" y="633"/>
                    <a:pt x="1149" y="633"/>
                  </a:cubicBezTo>
                  <a:cubicBezTo>
                    <a:pt x="1149" y="633"/>
                    <a:pt x="1149" y="633"/>
                    <a:pt x="1149" y="633"/>
                  </a:cubicBezTo>
                  <a:cubicBezTo>
                    <a:pt x="1148" y="633"/>
                    <a:pt x="1145" y="632"/>
                    <a:pt x="1145" y="629"/>
                  </a:cubicBezTo>
                  <a:cubicBezTo>
                    <a:pt x="1145" y="628"/>
                    <a:pt x="1145" y="628"/>
                    <a:pt x="1145" y="628"/>
                  </a:cubicBezTo>
                  <a:cubicBezTo>
                    <a:pt x="1145" y="628"/>
                    <a:pt x="1145" y="627"/>
                    <a:pt x="1146" y="626"/>
                  </a:cubicBezTo>
                  <a:cubicBezTo>
                    <a:pt x="1146" y="625"/>
                    <a:pt x="1146" y="625"/>
                    <a:pt x="1146" y="625"/>
                  </a:cubicBezTo>
                  <a:cubicBezTo>
                    <a:pt x="1146" y="624"/>
                    <a:pt x="1146" y="624"/>
                    <a:pt x="1146" y="624"/>
                  </a:cubicBezTo>
                  <a:cubicBezTo>
                    <a:pt x="1146" y="623"/>
                    <a:pt x="1146" y="623"/>
                    <a:pt x="1146" y="623"/>
                  </a:cubicBezTo>
                  <a:cubicBezTo>
                    <a:pt x="1146" y="622"/>
                    <a:pt x="1146" y="622"/>
                    <a:pt x="1146" y="621"/>
                  </a:cubicBezTo>
                  <a:cubicBezTo>
                    <a:pt x="1147" y="620"/>
                    <a:pt x="1147" y="619"/>
                    <a:pt x="1146" y="618"/>
                  </a:cubicBezTo>
                  <a:cubicBezTo>
                    <a:pt x="1146" y="617"/>
                    <a:pt x="1146" y="615"/>
                    <a:pt x="1145" y="613"/>
                  </a:cubicBezTo>
                  <a:cubicBezTo>
                    <a:pt x="1145" y="613"/>
                    <a:pt x="1144" y="610"/>
                    <a:pt x="1143" y="609"/>
                  </a:cubicBezTo>
                  <a:cubicBezTo>
                    <a:pt x="1143" y="609"/>
                    <a:pt x="1143" y="609"/>
                    <a:pt x="1143" y="609"/>
                  </a:cubicBezTo>
                  <a:cubicBezTo>
                    <a:pt x="1143" y="607"/>
                    <a:pt x="1143" y="605"/>
                    <a:pt x="1144" y="604"/>
                  </a:cubicBezTo>
                  <a:cubicBezTo>
                    <a:pt x="1144" y="604"/>
                    <a:pt x="1144" y="604"/>
                    <a:pt x="1144" y="604"/>
                  </a:cubicBezTo>
                  <a:cubicBezTo>
                    <a:pt x="1145" y="604"/>
                    <a:pt x="1145" y="604"/>
                    <a:pt x="1145" y="604"/>
                  </a:cubicBezTo>
                  <a:cubicBezTo>
                    <a:pt x="1145" y="602"/>
                    <a:pt x="1145" y="601"/>
                    <a:pt x="1144" y="599"/>
                  </a:cubicBezTo>
                  <a:cubicBezTo>
                    <a:pt x="1144" y="599"/>
                    <a:pt x="1144" y="599"/>
                    <a:pt x="1144" y="599"/>
                  </a:cubicBezTo>
                  <a:cubicBezTo>
                    <a:pt x="1144" y="599"/>
                    <a:pt x="1144" y="599"/>
                    <a:pt x="1144" y="599"/>
                  </a:cubicBezTo>
                  <a:cubicBezTo>
                    <a:pt x="1144" y="598"/>
                    <a:pt x="1143" y="597"/>
                    <a:pt x="1142" y="596"/>
                  </a:cubicBezTo>
                  <a:cubicBezTo>
                    <a:pt x="1142" y="595"/>
                    <a:pt x="1142" y="595"/>
                    <a:pt x="1141" y="594"/>
                  </a:cubicBezTo>
                  <a:cubicBezTo>
                    <a:pt x="1141" y="592"/>
                    <a:pt x="1138" y="589"/>
                    <a:pt x="1136" y="587"/>
                  </a:cubicBezTo>
                  <a:cubicBezTo>
                    <a:pt x="1134" y="586"/>
                    <a:pt x="1134" y="586"/>
                    <a:pt x="1134" y="586"/>
                  </a:cubicBezTo>
                  <a:cubicBezTo>
                    <a:pt x="1134" y="586"/>
                    <a:pt x="1134" y="586"/>
                    <a:pt x="1134" y="586"/>
                  </a:cubicBezTo>
                  <a:cubicBezTo>
                    <a:pt x="1134" y="586"/>
                    <a:pt x="1134" y="586"/>
                    <a:pt x="1134" y="586"/>
                  </a:cubicBezTo>
                  <a:cubicBezTo>
                    <a:pt x="1133" y="585"/>
                    <a:pt x="1133" y="585"/>
                    <a:pt x="1133" y="585"/>
                  </a:cubicBezTo>
                  <a:cubicBezTo>
                    <a:pt x="1132" y="586"/>
                    <a:pt x="1132" y="586"/>
                    <a:pt x="1132" y="586"/>
                  </a:cubicBezTo>
                  <a:cubicBezTo>
                    <a:pt x="1131" y="587"/>
                    <a:pt x="1131" y="587"/>
                    <a:pt x="1131" y="587"/>
                  </a:cubicBezTo>
                  <a:cubicBezTo>
                    <a:pt x="1131" y="591"/>
                    <a:pt x="1131" y="591"/>
                    <a:pt x="1131" y="591"/>
                  </a:cubicBezTo>
                  <a:cubicBezTo>
                    <a:pt x="1131" y="592"/>
                    <a:pt x="1131" y="592"/>
                    <a:pt x="1131" y="592"/>
                  </a:cubicBezTo>
                  <a:cubicBezTo>
                    <a:pt x="1132" y="592"/>
                    <a:pt x="1132" y="593"/>
                    <a:pt x="1132" y="594"/>
                  </a:cubicBezTo>
                  <a:cubicBezTo>
                    <a:pt x="1132" y="594"/>
                    <a:pt x="1132" y="595"/>
                    <a:pt x="1132" y="596"/>
                  </a:cubicBezTo>
                  <a:cubicBezTo>
                    <a:pt x="1131" y="596"/>
                    <a:pt x="1131" y="596"/>
                    <a:pt x="1131" y="596"/>
                  </a:cubicBezTo>
                  <a:cubicBezTo>
                    <a:pt x="1131" y="596"/>
                    <a:pt x="1131" y="596"/>
                    <a:pt x="1131" y="596"/>
                  </a:cubicBezTo>
                  <a:cubicBezTo>
                    <a:pt x="1131" y="597"/>
                    <a:pt x="1131" y="597"/>
                    <a:pt x="1131" y="597"/>
                  </a:cubicBezTo>
                  <a:cubicBezTo>
                    <a:pt x="1130" y="598"/>
                    <a:pt x="1130" y="598"/>
                    <a:pt x="1129" y="598"/>
                  </a:cubicBezTo>
                  <a:cubicBezTo>
                    <a:pt x="1129" y="598"/>
                    <a:pt x="1129" y="598"/>
                    <a:pt x="1129" y="598"/>
                  </a:cubicBezTo>
                  <a:cubicBezTo>
                    <a:pt x="1128" y="597"/>
                    <a:pt x="1127" y="597"/>
                    <a:pt x="1126" y="597"/>
                  </a:cubicBezTo>
                  <a:cubicBezTo>
                    <a:pt x="1126" y="597"/>
                    <a:pt x="1125" y="596"/>
                    <a:pt x="1124" y="596"/>
                  </a:cubicBezTo>
                  <a:cubicBezTo>
                    <a:pt x="1124" y="596"/>
                    <a:pt x="1124" y="596"/>
                    <a:pt x="1124" y="596"/>
                  </a:cubicBezTo>
                  <a:cubicBezTo>
                    <a:pt x="1119" y="596"/>
                    <a:pt x="1119" y="596"/>
                    <a:pt x="1119" y="596"/>
                  </a:cubicBezTo>
                  <a:cubicBezTo>
                    <a:pt x="1119" y="596"/>
                    <a:pt x="1119" y="596"/>
                    <a:pt x="1119" y="596"/>
                  </a:cubicBezTo>
                  <a:cubicBezTo>
                    <a:pt x="1119" y="596"/>
                    <a:pt x="1118" y="596"/>
                    <a:pt x="1118" y="596"/>
                  </a:cubicBezTo>
                  <a:cubicBezTo>
                    <a:pt x="1118" y="596"/>
                    <a:pt x="1117" y="596"/>
                    <a:pt x="1116" y="595"/>
                  </a:cubicBezTo>
                  <a:cubicBezTo>
                    <a:pt x="1115" y="595"/>
                    <a:pt x="1115" y="595"/>
                    <a:pt x="1114" y="595"/>
                  </a:cubicBezTo>
                  <a:cubicBezTo>
                    <a:pt x="1113" y="593"/>
                    <a:pt x="1112" y="591"/>
                    <a:pt x="1110" y="591"/>
                  </a:cubicBezTo>
                  <a:cubicBezTo>
                    <a:pt x="1110" y="590"/>
                    <a:pt x="1110" y="590"/>
                    <a:pt x="1110" y="590"/>
                  </a:cubicBezTo>
                  <a:cubicBezTo>
                    <a:pt x="1110" y="590"/>
                    <a:pt x="1110" y="590"/>
                    <a:pt x="1110" y="590"/>
                  </a:cubicBezTo>
                  <a:cubicBezTo>
                    <a:pt x="1108" y="590"/>
                    <a:pt x="1106" y="589"/>
                    <a:pt x="1106" y="588"/>
                  </a:cubicBezTo>
                  <a:cubicBezTo>
                    <a:pt x="1105" y="586"/>
                    <a:pt x="1105" y="586"/>
                    <a:pt x="1105" y="585"/>
                  </a:cubicBezTo>
                  <a:cubicBezTo>
                    <a:pt x="1105" y="585"/>
                    <a:pt x="1105" y="585"/>
                    <a:pt x="1105" y="585"/>
                  </a:cubicBezTo>
                  <a:cubicBezTo>
                    <a:pt x="1105" y="584"/>
                    <a:pt x="1105" y="584"/>
                    <a:pt x="1105" y="584"/>
                  </a:cubicBezTo>
                  <a:cubicBezTo>
                    <a:pt x="1105" y="584"/>
                    <a:pt x="1105" y="584"/>
                    <a:pt x="1105" y="583"/>
                  </a:cubicBezTo>
                  <a:cubicBezTo>
                    <a:pt x="1105" y="583"/>
                    <a:pt x="1105" y="583"/>
                    <a:pt x="1105" y="582"/>
                  </a:cubicBezTo>
                  <a:cubicBezTo>
                    <a:pt x="1105" y="582"/>
                    <a:pt x="1105" y="582"/>
                    <a:pt x="1105" y="582"/>
                  </a:cubicBezTo>
                  <a:cubicBezTo>
                    <a:pt x="1105" y="582"/>
                    <a:pt x="1105" y="582"/>
                    <a:pt x="1105" y="582"/>
                  </a:cubicBezTo>
                  <a:cubicBezTo>
                    <a:pt x="1105" y="581"/>
                    <a:pt x="1105" y="580"/>
                    <a:pt x="1104" y="580"/>
                  </a:cubicBezTo>
                  <a:cubicBezTo>
                    <a:pt x="1104" y="579"/>
                    <a:pt x="1103" y="579"/>
                    <a:pt x="1103" y="578"/>
                  </a:cubicBezTo>
                  <a:cubicBezTo>
                    <a:pt x="1102" y="578"/>
                    <a:pt x="1101" y="578"/>
                    <a:pt x="1101" y="577"/>
                  </a:cubicBezTo>
                  <a:cubicBezTo>
                    <a:pt x="1100" y="577"/>
                    <a:pt x="1099" y="576"/>
                    <a:pt x="1098" y="576"/>
                  </a:cubicBezTo>
                  <a:cubicBezTo>
                    <a:pt x="1097" y="576"/>
                    <a:pt x="1097" y="576"/>
                    <a:pt x="1097" y="576"/>
                  </a:cubicBezTo>
                  <a:cubicBezTo>
                    <a:pt x="1096" y="577"/>
                    <a:pt x="1096" y="577"/>
                    <a:pt x="1096" y="577"/>
                  </a:cubicBezTo>
                  <a:cubicBezTo>
                    <a:pt x="1096" y="578"/>
                    <a:pt x="1096" y="578"/>
                    <a:pt x="1096" y="578"/>
                  </a:cubicBezTo>
                  <a:cubicBezTo>
                    <a:pt x="1096" y="579"/>
                    <a:pt x="1097" y="581"/>
                    <a:pt x="1098" y="581"/>
                  </a:cubicBezTo>
                  <a:cubicBezTo>
                    <a:pt x="1099" y="582"/>
                    <a:pt x="1099" y="584"/>
                    <a:pt x="1099" y="585"/>
                  </a:cubicBezTo>
                  <a:cubicBezTo>
                    <a:pt x="1099" y="586"/>
                    <a:pt x="1098" y="586"/>
                    <a:pt x="1097" y="586"/>
                  </a:cubicBezTo>
                  <a:cubicBezTo>
                    <a:pt x="1096" y="586"/>
                    <a:pt x="1095" y="586"/>
                    <a:pt x="1095" y="586"/>
                  </a:cubicBezTo>
                  <a:cubicBezTo>
                    <a:pt x="1094" y="586"/>
                    <a:pt x="1093" y="586"/>
                    <a:pt x="1092" y="586"/>
                  </a:cubicBezTo>
                  <a:cubicBezTo>
                    <a:pt x="1091" y="586"/>
                    <a:pt x="1088" y="585"/>
                    <a:pt x="1087" y="583"/>
                  </a:cubicBezTo>
                  <a:cubicBezTo>
                    <a:pt x="1086" y="583"/>
                    <a:pt x="1086" y="583"/>
                    <a:pt x="1086" y="583"/>
                  </a:cubicBezTo>
                  <a:cubicBezTo>
                    <a:pt x="1086" y="583"/>
                    <a:pt x="1086" y="583"/>
                    <a:pt x="1086" y="583"/>
                  </a:cubicBezTo>
                  <a:cubicBezTo>
                    <a:pt x="1085" y="583"/>
                    <a:pt x="1084" y="581"/>
                    <a:pt x="1084" y="579"/>
                  </a:cubicBezTo>
                  <a:cubicBezTo>
                    <a:pt x="1084" y="578"/>
                    <a:pt x="1083" y="577"/>
                    <a:pt x="1081" y="576"/>
                  </a:cubicBezTo>
                  <a:cubicBezTo>
                    <a:pt x="1080" y="576"/>
                    <a:pt x="1077" y="574"/>
                    <a:pt x="1077" y="573"/>
                  </a:cubicBezTo>
                  <a:cubicBezTo>
                    <a:pt x="1076" y="573"/>
                    <a:pt x="1076" y="573"/>
                    <a:pt x="1076" y="573"/>
                  </a:cubicBezTo>
                  <a:cubicBezTo>
                    <a:pt x="1076" y="573"/>
                    <a:pt x="1076" y="573"/>
                    <a:pt x="1076" y="573"/>
                  </a:cubicBezTo>
                  <a:cubicBezTo>
                    <a:pt x="1075" y="573"/>
                    <a:pt x="1073" y="572"/>
                    <a:pt x="1073" y="571"/>
                  </a:cubicBezTo>
                  <a:cubicBezTo>
                    <a:pt x="1073" y="571"/>
                    <a:pt x="1073" y="571"/>
                    <a:pt x="1073" y="571"/>
                  </a:cubicBezTo>
                  <a:cubicBezTo>
                    <a:pt x="1073" y="571"/>
                    <a:pt x="1073" y="571"/>
                    <a:pt x="1073" y="571"/>
                  </a:cubicBezTo>
                  <a:cubicBezTo>
                    <a:pt x="1072" y="570"/>
                    <a:pt x="1072" y="570"/>
                    <a:pt x="1072" y="569"/>
                  </a:cubicBezTo>
                  <a:cubicBezTo>
                    <a:pt x="1071" y="569"/>
                    <a:pt x="1071" y="568"/>
                    <a:pt x="1070" y="568"/>
                  </a:cubicBezTo>
                  <a:cubicBezTo>
                    <a:pt x="1070" y="567"/>
                    <a:pt x="1069" y="567"/>
                    <a:pt x="1069" y="567"/>
                  </a:cubicBezTo>
                  <a:cubicBezTo>
                    <a:pt x="1068" y="566"/>
                    <a:pt x="1068" y="566"/>
                    <a:pt x="1068" y="566"/>
                  </a:cubicBezTo>
                  <a:cubicBezTo>
                    <a:pt x="1068" y="567"/>
                    <a:pt x="1068" y="567"/>
                    <a:pt x="1068" y="567"/>
                  </a:cubicBezTo>
                  <a:cubicBezTo>
                    <a:pt x="1067" y="567"/>
                    <a:pt x="1066" y="568"/>
                    <a:pt x="1066" y="569"/>
                  </a:cubicBezTo>
                  <a:cubicBezTo>
                    <a:pt x="1066" y="569"/>
                    <a:pt x="1066" y="570"/>
                    <a:pt x="1066" y="570"/>
                  </a:cubicBezTo>
                  <a:cubicBezTo>
                    <a:pt x="1065" y="571"/>
                    <a:pt x="1065" y="572"/>
                    <a:pt x="1065" y="573"/>
                  </a:cubicBezTo>
                  <a:cubicBezTo>
                    <a:pt x="1065" y="575"/>
                    <a:pt x="1065" y="575"/>
                    <a:pt x="1065" y="575"/>
                  </a:cubicBezTo>
                  <a:cubicBezTo>
                    <a:pt x="1069" y="575"/>
                    <a:pt x="1069" y="575"/>
                    <a:pt x="1069" y="575"/>
                  </a:cubicBezTo>
                  <a:cubicBezTo>
                    <a:pt x="1071" y="575"/>
                    <a:pt x="1072" y="576"/>
                    <a:pt x="1073" y="578"/>
                  </a:cubicBezTo>
                  <a:cubicBezTo>
                    <a:pt x="1073" y="578"/>
                    <a:pt x="1074" y="580"/>
                    <a:pt x="1071" y="583"/>
                  </a:cubicBezTo>
                  <a:cubicBezTo>
                    <a:pt x="1069" y="584"/>
                    <a:pt x="1067" y="585"/>
                    <a:pt x="1066" y="587"/>
                  </a:cubicBezTo>
                  <a:cubicBezTo>
                    <a:pt x="1066" y="588"/>
                    <a:pt x="1065" y="590"/>
                    <a:pt x="1063" y="591"/>
                  </a:cubicBezTo>
                  <a:cubicBezTo>
                    <a:pt x="1063" y="591"/>
                    <a:pt x="1061" y="592"/>
                    <a:pt x="1060" y="592"/>
                  </a:cubicBezTo>
                  <a:cubicBezTo>
                    <a:pt x="1060" y="593"/>
                    <a:pt x="1060" y="593"/>
                    <a:pt x="1060" y="593"/>
                  </a:cubicBezTo>
                  <a:cubicBezTo>
                    <a:pt x="1060" y="593"/>
                    <a:pt x="1060" y="593"/>
                    <a:pt x="1060" y="593"/>
                  </a:cubicBezTo>
                  <a:cubicBezTo>
                    <a:pt x="1059" y="594"/>
                    <a:pt x="1057" y="596"/>
                    <a:pt x="1057" y="598"/>
                  </a:cubicBezTo>
                  <a:cubicBezTo>
                    <a:pt x="1057" y="600"/>
                    <a:pt x="1056" y="603"/>
                    <a:pt x="1055" y="604"/>
                  </a:cubicBezTo>
                  <a:cubicBezTo>
                    <a:pt x="1055" y="604"/>
                    <a:pt x="1055" y="605"/>
                    <a:pt x="1055" y="607"/>
                  </a:cubicBezTo>
                  <a:cubicBezTo>
                    <a:pt x="1055" y="608"/>
                    <a:pt x="1055" y="608"/>
                    <a:pt x="1055" y="608"/>
                  </a:cubicBezTo>
                  <a:cubicBezTo>
                    <a:pt x="1055" y="608"/>
                    <a:pt x="1055" y="608"/>
                    <a:pt x="1055" y="608"/>
                  </a:cubicBezTo>
                  <a:cubicBezTo>
                    <a:pt x="1056" y="609"/>
                    <a:pt x="1056" y="610"/>
                    <a:pt x="1056" y="611"/>
                  </a:cubicBezTo>
                  <a:cubicBezTo>
                    <a:pt x="1056" y="614"/>
                    <a:pt x="1056" y="614"/>
                    <a:pt x="1056" y="614"/>
                  </a:cubicBezTo>
                  <a:cubicBezTo>
                    <a:pt x="1057" y="613"/>
                    <a:pt x="1057" y="613"/>
                    <a:pt x="1057" y="613"/>
                  </a:cubicBezTo>
                  <a:cubicBezTo>
                    <a:pt x="1058" y="613"/>
                    <a:pt x="1058" y="613"/>
                    <a:pt x="1059" y="613"/>
                  </a:cubicBezTo>
                  <a:cubicBezTo>
                    <a:pt x="1060" y="613"/>
                    <a:pt x="1060" y="613"/>
                    <a:pt x="1060" y="613"/>
                  </a:cubicBezTo>
                  <a:cubicBezTo>
                    <a:pt x="1061" y="613"/>
                    <a:pt x="1063" y="613"/>
                    <a:pt x="1063" y="613"/>
                  </a:cubicBezTo>
                  <a:cubicBezTo>
                    <a:pt x="1064" y="614"/>
                    <a:pt x="1064" y="614"/>
                    <a:pt x="1064" y="614"/>
                  </a:cubicBezTo>
                  <a:cubicBezTo>
                    <a:pt x="1064" y="614"/>
                    <a:pt x="1064" y="614"/>
                    <a:pt x="1064" y="614"/>
                  </a:cubicBezTo>
                  <a:cubicBezTo>
                    <a:pt x="1065" y="614"/>
                    <a:pt x="1068" y="615"/>
                    <a:pt x="1069" y="617"/>
                  </a:cubicBezTo>
                  <a:cubicBezTo>
                    <a:pt x="1071" y="618"/>
                    <a:pt x="1073" y="621"/>
                    <a:pt x="1074" y="623"/>
                  </a:cubicBezTo>
                  <a:cubicBezTo>
                    <a:pt x="1074" y="624"/>
                    <a:pt x="1076" y="627"/>
                    <a:pt x="1079" y="628"/>
                  </a:cubicBezTo>
                  <a:cubicBezTo>
                    <a:pt x="1080" y="628"/>
                    <a:pt x="1081" y="628"/>
                    <a:pt x="1082" y="628"/>
                  </a:cubicBezTo>
                  <a:cubicBezTo>
                    <a:pt x="1083" y="628"/>
                    <a:pt x="1084" y="628"/>
                    <a:pt x="1084" y="627"/>
                  </a:cubicBezTo>
                  <a:cubicBezTo>
                    <a:pt x="1084" y="627"/>
                    <a:pt x="1084" y="627"/>
                    <a:pt x="1084" y="627"/>
                  </a:cubicBezTo>
                  <a:cubicBezTo>
                    <a:pt x="1085" y="627"/>
                    <a:pt x="1085" y="627"/>
                    <a:pt x="1085" y="627"/>
                  </a:cubicBezTo>
                  <a:cubicBezTo>
                    <a:pt x="1086" y="627"/>
                    <a:pt x="1087" y="627"/>
                    <a:pt x="1088" y="627"/>
                  </a:cubicBezTo>
                  <a:cubicBezTo>
                    <a:pt x="1089" y="627"/>
                    <a:pt x="1090" y="627"/>
                    <a:pt x="1091" y="627"/>
                  </a:cubicBezTo>
                  <a:cubicBezTo>
                    <a:pt x="1091" y="627"/>
                    <a:pt x="1091" y="627"/>
                    <a:pt x="1091" y="627"/>
                  </a:cubicBezTo>
                  <a:cubicBezTo>
                    <a:pt x="1091" y="627"/>
                    <a:pt x="1091" y="627"/>
                    <a:pt x="1091" y="627"/>
                  </a:cubicBezTo>
                  <a:cubicBezTo>
                    <a:pt x="1093" y="627"/>
                    <a:pt x="1094" y="629"/>
                    <a:pt x="1094" y="631"/>
                  </a:cubicBezTo>
                  <a:cubicBezTo>
                    <a:pt x="1094" y="632"/>
                    <a:pt x="1096" y="635"/>
                    <a:pt x="1098" y="636"/>
                  </a:cubicBezTo>
                  <a:cubicBezTo>
                    <a:pt x="1101" y="636"/>
                    <a:pt x="1101" y="639"/>
                    <a:pt x="1101" y="640"/>
                  </a:cubicBezTo>
                  <a:cubicBezTo>
                    <a:pt x="1101" y="640"/>
                    <a:pt x="1101" y="640"/>
                    <a:pt x="1101" y="640"/>
                  </a:cubicBezTo>
                  <a:cubicBezTo>
                    <a:pt x="1101" y="640"/>
                    <a:pt x="1101" y="640"/>
                    <a:pt x="1101" y="641"/>
                  </a:cubicBezTo>
                  <a:cubicBezTo>
                    <a:pt x="1100" y="642"/>
                    <a:pt x="1099" y="642"/>
                    <a:pt x="1098" y="643"/>
                  </a:cubicBezTo>
                  <a:cubicBezTo>
                    <a:pt x="1096" y="643"/>
                    <a:pt x="1094" y="644"/>
                    <a:pt x="1093" y="645"/>
                  </a:cubicBezTo>
                  <a:cubicBezTo>
                    <a:pt x="1093" y="645"/>
                    <a:pt x="1092" y="646"/>
                    <a:pt x="1091" y="646"/>
                  </a:cubicBezTo>
                  <a:cubicBezTo>
                    <a:pt x="1090" y="646"/>
                    <a:pt x="1089" y="645"/>
                    <a:pt x="1088" y="645"/>
                  </a:cubicBezTo>
                  <a:cubicBezTo>
                    <a:pt x="1087" y="645"/>
                    <a:pt x="1086" y="644"/>
                    <a:pt x="1084" y="644"/>
                  </a:cubicBezTo>
                  <a:cubicBezTo>
                    <a:pt x="1083" y="644"/>
                    <a:pt x="1081" y="644"/>
                    <a:pt x="1080" y="644"/>
                  </a:cubicBezTo>
                  <a:cubicBezTo>
                    <a:pt x="1080" y="644"/>
                    <a:pt x="1080" y="644"/>
                    <a:pt x="1080" y="644"/>
                  </a:cubicBezTo>
                  <a:cubicBezTo>
                    <a:pt x="1080" y="644"/>
                    <a:pt x="1080" y="644"/>
                    <a:pt x="1080" y="644"/>
                  </a:cubicBezTo>
                  <a:cubicBezTo>
                    <a:pt x="1077" y="644"/>
                    <a:pt x="1076" y="645"/>
                    <a:pt x="1076" y="647"/>
                  </a:cubicBezTo>
                  <a:cubicBezTo>
                    <a:pt x="1076" y="648"/>
                    <a:pt x="1075" y="650"/>
                    <a:pt x="1075" y="651"/>
                  </a:cubicBezTo>
                  <a:cubicBezTo>
                    <a:pt x="1075" y="652"/>
                    <a:pt x="1075" y="653"/>
                    <a:pt x="1075" y="654"/>
                  </a:cubicBezTo>
                  <a:cubicBezTo>
                    <a:pt x="1074" y="655"/>
                    <a:pt x="1074" y="656"/>
                    <a:pt x="1073" y="657"/>
                  </a:cubicBezTo>
                  <a:cubicBezTo>
                    <a:pt x="1072" y="658"/>
                    <a:pt x="1072" y="659"/>
                    <a:pt x="1071" y="660"/>
                  </a:cubicBezTo>
                  <a:cubicBezTo>
                    <a:pt x="1070" y="662"/>
                    <a:pt x="1068" y="662"/>
                    <a:pt x="1067" y="662"/>
                  </a:cubicBezTo>
                  <a:cubicBezTo>
                    <a:pt x="1064" y="661"/>
                    <a:pt x="1063" y="661"/>
                    <a:pt x="1062" y="661"/>
                  </a:cubicBezTo>
                  <a:cubicBezTo>
                    <a:pt x="1061" y="661"/>
                    <a:pt x="1061" y="662"/>
                    <a:pt x="1061" y="663"/>
                  </a:cubicBezTo>
                  <a:cubicBezTo>
                    <a:pt x="1061" y="664"/>
                    <a:pt x="1060" y="666"/>
                    <a:pt x="1059" y="668"/>
                  </a:cubicBezTo>
                  <a:cubicBezTo>
                    <a:pt x="1059" y="668"/>
                    <a:pt x="1058" y="669"/>
                    <a:pt x="1058" y="669"/>
                  </a:cubicBezTo>
                  <a:cubicBezTo>
                    <a:pt x="1057" y="671"/>
                    <a:pt x="1056" y="673"/>
                    <a:pt x="1056" y="674"/>
                  </a:cubicBezTo>
                  <a:cubicBezTo>
                    <a:pt x="1056" y="674"/>
                    <a:pt x="1056" y="674"/>
                    <a:pt x="1056" y="674"/>
                  </a:cubicBezTo>
                  <a:cubicBezTo>
                    <a:pt x="1055" y="675"/>
                    <a:pt x="1055" y="677"/>
                    <a:pt x="1056" y="679"/>
                  </a:cubicBezTo>
                  <a:cubicBezTo>
                    <a:pt x="1057" y="680"/>
                    <a:pt x="1058" y="681"/>
                    <a:pt x="1058" y="681"/>
                  </a:cubicBezTo>
                  <a:cubicBezTo>
                    <a:pt x="1058" y="681"/>
                    <a:pt x="1059" y="682"/>
                    <a:pt x="1060" y="684"/>
                  </a:cubicBezTo>
                  <a:cubicBezTo>
                    <a:pt x="1060" y="684"/>
                    <a:pt x="1060" y="684"/>
                    <a:pt x="1060" y="684"/>
                  </a:cubicBezTo>
                  <a:cubicBezTo>
                    <a:pt x="1060" y="684"/>
                    <a:pt x="1060" y="684"/>
                    <a:pt x="1060" y="684"/>
                  </a:cubicBezTo>
                  <a:cubicBezTo>
                    <a:pt x="1061" y="685"/>
                    <a:pt x="1063" y="685"/>
                    <a:pt x="1064" y="685"/>
                  </a:cubicBezTo>
                  <a:cubicBezTo>
                    <a:pt x="1066" y="685"/>
                    <a:pt x="1069" y="686"/>
                    <a:pt x="1070" y="687"/>
                  </a:cubicBezTo>
                  <a:cubicBezTo>
                    <a:pt x="1070" y="687"/>
                    <a:pt x="1070" y="687"/>
                    <a:pt x="1070" y="687"/>
                  </a:cubicBezTo>
                  <a:cubicBezTo>
                    <a:pt x="1070" y="687"/>
                    <a:pt x="1070" y="687"/>
                    <a:pt x="1070" y="687"/>
                  </a:cubicBezTo>
                  <a:cubicBezTo>
                    <a:pt x="1071" y="687"/>
                    <a:pt x="1071" y="688"/>
                    <a:pt x="1072" y="688"/>
                  </a:cubicBezTo>
                  <a:cubicBezTo>
                    <a:pt x="1073" y="688"/>
                    <a:pt x="1075" y="689"/>
                    <a:pt x="1075" y="689"/>
                  </a:cubicBezTo>
                  <a:cubicBezTo>
                    <a:pt x="1075" y="689"/>
                    <a:pt x="1075" y="689"/>
                    <a:pt x="1075" y="689"/>
                  </a:cubicBezTo>
                  <a:cubicBezTo>
                    <a:pt x="1076" y="690"/>
                    <a:pt x="1076" y="690"/>
                    <a:pt x="1076" y="690"/>
                  </a:cubicBezTo>
                  <a:cubicBezTo>
                    <a:pt x="1077" y="690"/>
                    <a:pt x="1077" y="690"/>
                    <a:pt x="1078" y="691"/>
                  </a:cubicBezTo>
                  <a:cubicBezTo>
                    <a:pt x="1078" y="691"/>
                    <a:pt x="1078" y="691"/>
                    <a:pt x="1078" y="691"/>
                  </a:cubicBezTo>
                  <a:cubicBezTo>
                    <a:pt x="1078" y="691"/>
                    <a:pt x="1078" y="691"/>
                    <a:pt x="1078" y="691"/>
                  </a:cubicBezTo>
                  <a:cubicBezTo>
                    <a:pt x="1079" y="691"/>
                    <a:pt x="1079" y="691"/>
                    <a:pt x="1081" y="692"/>
                  </a:cubicBezTo>
                  <a:cubicBezTo>
                    <a:pt x="1082" y="692"/>
                    <a:pt x="1083" y="692"/>
                    <a:pt x="1085" y="692"/>
                  </a:cubicBezTo>
                  <a:cubicBezTo>
                    <a:pt x="1086" y="692"/>
                    <a:pt x="1086" y="692"/>
                    <a:pt x="1086" y="692"/>
                  </a:cubicBezTo>
                  <a:cubicBezTo>
                    <a:pt x="1088" y="692"/>
                    <a:pt x="1089" y="693"/>
                    <a:pt x="1090" y="693"/>
                  </a:cubicBezTo>
                  <a:cubicBezTo>
                    <a:pt x="1091" y="694"/>
                    <a:pt x="1092" y="697"/>
                    <a:pt x="1092" y="698"/>
                  </a:cubicBezTo>
                  <a:cubicBezTo>
                    <a:pt x="1092" y="704"/>
                    <a:pt x="1092" y="704"/>
                    <a:pt x="1092" y="704"/>
                  </a:cubicBezTo>
                  <a:cubicBezTo>
                    <a:pt x="1092" y="706"/>
                    <a:pt x="1093" y="708"/>
                    <a:pt x="1094" y="709"/>
                  </a:cubicBezTo>
                  <a:cubicBezTo>
                    <a:pt x="1094" y="710"/>
                    <a:pt x="1094" y="712"/>
                    <a:pt x="1093" y="713"/>
                  </a:cubicBezTo>
                  <a:cubicBezTo>
                    <a:pt x="1092" y="713"/>
                    <a:pt x="1091" y="715"/>
                    <a:pt x="1090" y="715"/>
                  </a:cubicBezTo>
                  <a:cubicBezTo>
                    <a:pt x="1089" y="715"/>
                    <a:pt x="1089" y="715"/>
                    <a:pt x="1089" y="715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088" y="716"/>
                    <a:pt x="1087" y="717"/>
                    <a:pt x="1086" y="718"/>
                  </a:cubicBezTo>
                  <a:cubicBezTo>
                    <a:pt x="1086" y="719"/>
                    <a:pt x="1086" y="719"/>
                    <a:pt x="1086" y="719"/>
                  </a:cubicBezTo>
                  <a:cubicBezTo>
                    <a:pt x="1086" y="719"/>
                    <a:pt x="1086" y="719"/>
                    <a:pt x="1086" y="719"/>
                  </a:cubicBezTo>
                  <a:cubicBezTo>
                    <a:pt x="1086" y="720"/>
                    <a:pt x="1086" y="721"/>
                    <a:pt x="1086" y="722"/>
                  </a:cubicBezTo>
                  <a:cubicBezTo>
                    <a:pt x="1086" y="723"/>
                    <a:pt x="1085" y="724"/>
                    <a:pt x="1085" y="725"/>
                  </a:cubicBezTo>
                  <a:cubicBezTo>
                    <a:pt x="1085" y="726"/>
                    <a:pt x="1086" y="729"/>
                    <a:pt x="1087" y="730"/>
                  </a:cubicBezTo>
                  <a:cubicBezTo>
                    <a:pt x="1088" y="731"/>
                    <a:pt x="1089" y="733"/>
                    <a:pt x="1090" y="734"/>
                  </a:cubicBezTo>
                  <a:cubicBezTo>
                    <a:pt x="1090" y="734"/>
                    <a:pt x="1091" y="734"/>
                    <a:pt x="1091" y="735"/>
                  </a:cubicBezTo>
                  <a:cubicBezTo>
                    <a:pt x="1092" y="735"/>
                    <a:pt x="1093" y="736"/>
                    <a:pt x="1094" y="737"/>
                  </a:cubicBezTo>
                  <a:cubicBezTo>
                    <a:pt x="1095" y="737"/>
                    <a:pt x="1095" y="737"/>
                    <a:pt x="1095" y="737"/>
                  </a:cubicBezTo>
                  <a:cubicBezTo>
                    <a:pt x="1095" y="737"/>
                    <a:pt x="1095" y="737"/>
                    <a:pt x="1095" y="737"/>
                  </a:cubicBezTo>
                  <a:cubicBezTo>
                    <a:pt x="1096" y="738"/>
                    <a:pt x="1097" y="739"/>
                    <a:pt x="1097" y="739"/>
                  </a:cubicBezTo>
                  <a:cubicBezTo>
                    <a:pt x="1097" y="741"/>
                    <a:pt x="1097" y="741"/>
                    <a:pt x="1097" y="741"/>
                  </a:cubicBezTo>
                  <a:cubicBezTo>
                    <a:pt x="1097" y="742"/>
                    <a:pt x="1096" y="743"/>
                    <a:pt x="1096" y="744"/>
                  </a:cubicBezTo>
                  <a:cubicBezTo>
                    <a:pt x="1096" y="745"/>
                    <a:pt x="1096" y="746"/>
                    <a:pt x="1096" y="746"/>
                  </a:cubicBezTo>
                  <a:cubicBezTo>
                    <a:pt x="1095" y="746"/>
                    <a:pt x="1095" y="746"/>
                    <a:pt x="1095" y="746"/>
                  </a:cubicBezTo>
                  <a:cubicBezTo>
                    <a:pt x="1095" y="747"/>
                    <a:pt x="1095" y="747"/>
                    <a:pt x="1095" y="747"/>
                  </a:cubicBezTo>
                  <a:cubicBezTo>
                    <a:pt x="1096" y="749"/>
                    <a:pt x="1097" y="750"/>
                    <a:pt x="1098" y="750"/>
                  </a:cubicBezTo>
                  <a:cubicBezTo>
                    <a:pt x="1099" y="750"/>
                    <a:pt x="1100" y="750"/>
                    <a:pt x="1101" y="750"/>
                  </a:cubicBezTo>
                  <a:cubicBezTo>
                    <a:pt x="1102" y="750"/>
                    <a:pt x="1103" y="750"/>
                    <a:pt x="1104" y="750"/>
                  </a:cubicBezTo>
                  <a:cubicBezTo>
                    <a:pt x="1105" y="751"/>
                    <a:pt x="1106" y="751"/>
                    <a:pt x="1106" y="752"/>
                  </a:cubicBezTo>
                  <a:cubicBezTo>
                    <a:pt x="1107" y="753"/>
                    <a:pt x="1107" y="754"/>
                    <a:pt x="1106" y="754"/>
                  </a:cubicBezTo>
                  <a:cubicBezTo>
                    <a:pt x="1105" y="756"/>
                    <a:pt x="1104" y="759"/>
                    <a:pt x="1104" y="760"/>
                  </a:cubicBezTo>
                  <a:cubicBezTo>
                    <a:pt x="1104" y="762"/>
                    <a:pt x="1105" y="765"/>
                    <a:pt x="1106" y="766"/>
                  </a:cubicBezTo>
                  <a:cubicBezTo>
                    <a:pt x="1107" y="767"/>
                    <a:pt x="1107" y="768"/>
                    <a:pt x="1107" y="768"/>
                  </a:cubicBezTo>
                  <a:cubicBezTo>
                    <a:pt x="1108" y="770"/>
                    <a:pt x="1108" y="771"/>
                    <a:pt x="1109" y="771"/>
                  </a:cubicBezTo>
                  <a:cubicBezTo>
                    <a:pt x="1110" y="773"/>
                    <a:pt x="1110" y="775"/>
                    <a:pt x="1109" y="776"/>
                  </a:cubicBezTo>
                  <a:cubicBezTo>
                    <a:pt x="1108" y="778"/>
                    <a:pt x="1108" y="781"/>
                    <a:pt x="1109" y="782"/>
                  </a:cubicBezTo>
                  <a:cubicBezTo>
                    <a:pt x="1109" y="784"/>
                    <a:pt x="1110" y="786"/>
                    <a:pt x="1111" y="787"/>
                  </a:cubicBezTo>
                  <a:cubicBezTo>
                    <a:pt x="1112" y="789"/>
                    <a:pt x="1112" y="792"/>
                    <a:pt x="1112" y="793"/>
                  </a:cubicBezTo>
                  <a:cubicBezTo>
                    <a:pt x="1112" y="795"/>
                    <a:pt x="1112" y="798"/>
                    <a:pt x="1114" y="800"/>
                  </a:cubicBezTo>
                  <a:cubicBezTo>
                    <a:pt x="1115" y="802"/>
                    <a:pt x="1115" y="802"/>
                    <a:pt x="1115" y="802"/>
                  </a:cubicBezTo>
                  <a:cubicBezTo>
                    <a:pt x="1116" y="803"/>
                    <a:pt x="1116" y="804"/>
                    <a:pt x="1117" y="805"/>
                  </a:cubicBezTo>
                  <a:cubicBezTo>
                    <a:pt x="1117" y="806"/>
                    <a:pt x="1118" y="807"/>
                    <a:pt x="1118" y="807"/>
                  </a:cubicBezTo>
                  <a:cubicBezTo>
                    <a:pt x="1118" y="807"/>
                    <a:pt x="1118" y="807"/>
                    <a:pt x="1118" y="807"/>
                  </a:cubicBezTo>
                  <a:cubicBezTo>
                    <a:pt x="1118" y="808"/>
                    <a:pt x="1117" y="809"/>
                    <a:pt x="1117" y="810"/>
                  </a:cubicBezTo>
                  <a:cubicBezTo>
                    <a:pt x="1117" y="812"/>
                    <a:pt x="1117" y="814"/>
                    <a:pt x="1118" y="815"/>
                  </a:cubicBezTo>
                  <a:cubicBezTo>
                    <a:pt x="1118" y="821"/>
                    <a:pt x="1118" y="821"/>
                    <a:pt x="1118" y="821"/>
                  </a:cubicBezTo>
                  <a:cubicBezTo>
                    <a:pt x="1117" y="823"/>
                    <a:pt x="1117" y="824"/>
                    <a:pt x="1117" y="824"/>
                  </a:cubicBezTo>
                  <a:cubicBezTo>
                    <a:pt x="1115" y="823"/>
                    <a:pt x="1115" y="823"/>
                    <a:pt x="1115" y="823"/>
                  </a:cubicBezTo>
                  <a:cubicBezTo>
                    <a:pt x="1113" y="821"/>
                    <a:pt x="1112" y="820"/>
                    <a:pt x="1112" y="820"/>
                  </a:cubicBezTo>
                  <a:cubicBezTo>
                    <a:pt x="1111" y="820"/>
                    <a:pt x="1111" y="820"/>
                    <a:pt x="1111" y="820"/>
                  </a:cubicBezTo>
                  <a:cubicBezTo>
                    <a:pt x="1109" y="820"/>
                    <a:pt x="1109" y="820"/>
                    <a:pt x="1109" y="820"/>
                  </a:cubicBezTo>
                  <a:cubicBezTo>
                    <a:pt x="1110" y="822"/>
                    <a:pt x="1110" y="822"/>
                    <a:pt x="1110" y="822"/>
                  </a:cubicBezTo>
                  <a:cubicBezTo>
                    <a:pt x="1110" y="823"/>
                    <a:pt x="1110" y="823"/>
                    <a:pt x="1110" y="823"/>
                  </a:cubicBezTo>
                  <a:cubicBezTo>
                    <a:pt x="1110" y="823"/>
                    <a:pt x="1110" y="823"/>
                    <a:pt x="1110" y="823"/>
                  </a:cubicBezTo>
                  <a:cubicBezTo>
                    <a:pt x="1111" y="823"/>
                    <a:pt x="1111" y="823"/>
                    <a:pt x="1111" y="823"/>
                  </a:cubicBezTo>
                  <a:cubicBezTo>
                    <a:pt x="1111" y="823"/>
                    <a:pt x="1112" y="824"/>
                    <a:pt x="1112" y="824"/>
                  </a:cubicBezTo>
                  <a:cubicBezTo>
                    <a:pt x="1113" y="825"/>
                    <a:pt x="1113" y="825"/>
                    <a:pt x="1113" y="825"/>
                  </a:cubicBezTo>
                  <a:cubicBezTo>
                    <a:pt x="1114" y="826"/>
                    <a:pt x="1114" y="826"/>
                    <a:pt x="1115" y="827"/>
                  </a:cubicBezTo>
                  <a:cubicBezTo>
                    <a:pt x="1115" y="828"/>
                    <a:pt x="1115" y="828"/>
                    <a:pt x="1116" y="829"/>
                  </a:cubicBezTo>
                  <a:cubicBezTo>
                    <a:pt x="1116" y="829"/>
                    <a:pt x="1116" y="829"/>
                    <a:pt x="1116" y="829"/>
                  </a:cubicBezTo>
                  <a:cubicBezTo>
                    <a:pt x="1116" y="829"/>
                    <a:pt x="1116" y="829"/>
                    <a:pt x="1116" y="829"/>
                  </a:cubicBezTo>
                  <a:cubicBezTo>
                    <a:pt x="1116" y="829"/>
                    <a:pt x="1116" y="830"/>
                    <a:pt x="1117" y="831"/>
                  </a:cubicBezTo>
                  <a:cubicBezTo>
                    <a:pt x="1118" y="831"/>
                    <a:pt x="1118" y="832"/>
                    <a:pt x="1119" y="833"/>
                  </a:cubicBezTo>
                  <a:cubicBezTo>
                    <a:pt x="1119" y="833"/>
                    <a:pt x="1119" y="834"/>
                    <a:pt x="1119" y="835"/>
                  </a:cubicBezTo>
                  <a:cubicBezTo>
                    <a:pt x="1119" y="836"/>
                    <a:pt x="1119" y="837"/>
                    <a:pt x="1118" y="837"/>
                  </a:cubicBezTo>
                  <a:cubicBezTo>
                    <a:pt x="1118" y="837"/>
                    <a:pt x="1118" y="837"/>
                    <a:pt x="1118" y="837"/>
                  </a:cubicBezTo>
                  <a:cubicBezTo>
                    <a:pt x="1117" y="837"/>
                    <a:pt x="1117" y="837"/>
                    <a:pt x="1117" y="837"/>
                  </a:cubicBezTo>
                  <a:cubicBezTo>
                    <a:pt x="1117" y="838"/>
                    <a:pt x="1115" y="838"/>
                    <a:pt x="1113" y="838"/>
                  </a:cubicBezTo>
                  <a:cubicBezTo>
                    <a:pt x="1111" y="838"/>
                    <a:pt x="1110" y="836"/>
                    <a:pt x="1108" y="835"/>
                  </a:cubicBezTo>
                  <a:cubicBezTo>
                    <a:pt x="1108" y="834"/>
                    <a:pt x="1107" y="834"/>
                    <a:pt x="1107" y="834"/>
                  </a:cubicBezTo>
                  <a:cubicBezTo>
                    <a:pt x="1106" y="834"/>
                    <a:pt x="1106" y="834"/>
                    <a:pt x="1106" y="834"/>
                  </a:cubicBezTo>
                  <a:cubicBezTo>
                    <a:pt x="1105" y="835"/>
                    <a:pt x="1105" y="835"/>
                    <a:pt x="1105" y="835"/>
                  </a:cubicBezTo>
                  <a:cubicBezTo>
                    <a:pt x="1105" y="835"/>
                    <a:pt x="1105" y="836"/>
                    <a:pt x="1105" y="836"/>
                  </a:cubicBezTo>
                  <a:cubicBezTo>
                    <a:pt x="1104" y="836"/>
                    <a:pt x="1104" y="836"/>
                    <a:pt x="1104" y="836"/>
                  </a:cubicBezTo>
                  <a:cubicBezTo>
                    <a:pt x="1104" y="837"/>
                    <a:pt x="1104" y="837"/>
                    <a:pt x="1104" y="837"/>
                  </a:cubicBezTo>
                  <a:cubicBezTo>
                    <a:pt x="1103" y="837"/>
                    <a:pt x="1103" y="837"/>
                    <a:pt x="1103" y="837"/>
                  </a:cubicBezTo>
                  <a:cubicBezTo>
                    <a:pt x="1103" y="838"/>
                    <a:pt x="1103" y="838"/>
                    <a:pt x="1102" y="839"/>
                  </a:cubicBezTo>
                  <a:cubicBezTo>
                    <a:pt x="1102" y="839"/>
                    <a:pt x="1102" y="839"/>
                    <a:pt x="1102" y="839"/>
                  </a:cubicBezTo>
                  <a:cubicBezTo>
                    <a:pt x="1102" y="840"/>
                    <a:pt x="1102" y="840"/>
                    <a:pt x="1102" y="840"/>
                  </a:cubicBezTo>
                  <a:cubicBezTo>
                    <a:pt x="1102" y="841"/>
                    <a:pt x="1101" y="841"/>
                    <a:pt x="1100" y="841"/>
                  </a:cubicBezTo>
                  <a:cubicBezTo>
                    <a:pt x="1100" y="841"/>
                    <a:pt x="1100" y="841"/>
                    <a:pt x="1100" y="841"/>
                  </a:cubicBezTo>
                  <a:cubicBezTo>
                    <a:pt x="1100" y="840"/>
                    <a:pt x="1099" y="840"/>
                    <a:pt x="1098" y="838"/>
                  </a:cubicBezTo>
                  <a:cubicBezTo>
                    <a:pt x="1098" y="824"/>
                    <a:pt x="1098" y="824"/>
                    <a:pt x="1098" y="824"/>
                  </a:cubicBezTo>
                  <a:cubicBezTo>
                    <a:pt x="1098" y="824"/>
                    <a:pt x="1098" y="823"/>
                    <a:pt x="1098" y="822"/>
                  </a:cubicBezTo>
                  <a:cubicBezTo>
                    <a:pt x="1099" y="821"/>
                    <a:pt x="1099" y="821"/>
                    <a:pt x="1099" y="821"/>
                  </a:cubicBezTo>
                  <a:cubicBezTo>
                    <a:pt x="1099" y="818"/>
                    <a:pt x="1099" y="818"/>
                    <a:pt x="1099" y="818"/>
                  </a:cubicBezTo>
                  <a:cubicBezTo>
                    <a:pt x="1097" y="820"/>
                    <a:pt x="1097" y="820"/>
                    <a:pt x="1097" y="820"/>
                  </a:cubicBezTo>
                  <a:cubicBezTo>
                    <a:pt x="1096" y="820"/>
                    <a:pt x="1096" y="820"/>
                    <a:pt x="1095" y="820"/>
                  </a:cubicBezTo>
                  <a:cubicBezTo>
                    <a:pt x="1095" y="820"/>
                    <a:pt x="1095" y="820"/>
                    <a:pt x="1095" y="820"/>
                  </a:cubicBezTo>
                  <a:cubicBezTo>
                    <a:pt x="1095" y="819"/>
                    <a:pt x="1094" y="819"/>
                    <a:pt x="1094" y="818"/>
                  </a:cubicBezTo>
                  <a:cubicBezTo>
                    <a:pt x="1092" y="817"/>
                    <a:pt x="1092" y="817"/>
                    <a:pt x="1092" y="817"/>
                  </a:cubicBezTo>
                  <a:cubicBezTo>
                    <a:pt x="1092" y="818"/>
                    <a:pt x="1092" y="818"/>
                    <a:pt x="1092" y="818"/>
                  </a:cubicBezTo>
                  <a:cubicBezTo>
                    <a:pt x="1092" y="818"/>
                    <a:pt x="1092" y="818"/>
                    <a:pt x="1092" y="818"/>
                  </a:cubicBezTo>
                  <a:cubicBezTo>
                    <a:pt x="1092" y="819"/>
                    <a:pt x="1092" y="819"/>
                    <a:pt x="1091" y="820"/>
                  </a:cubicBezTo>
                  <a:cubicBezTo>
                    <a:pt x="1091" y="821"/>
                    <a:pt x="1091" y="822"/>
                    <a:pt x="1091" y="823"/>
                  </a:cubicBezTo>
                  <a:cubicBezTo>
                    <a:pt x="1091" y="824"/>
                    <a:pt x="1090" y="826"/>
                    <a:pt x="1089" y="827"/>
                  </a:cubicBezTo>
                  <a:cubicBezTo>
                    <a:pt x="1089" y="827"/>
                    <a:pt x="1089" y="827"/>
                    <a:pt x="1089" y="827"/>
                  </a:cubicBezTo>
                  <a:cubicBezTo>
                    <a:pt x="1089" y="827"/>
                    <a:pt x="1088" y="827"/>
                    <a:pt x="1088" y="826"/>
                  </a:cubicBezTo>
                  <a:cubicBezTo>
                    <a:pt x="1087" y="826"/>
                    <a:pt x="1087" y="826"/>
                    <a:pt x="1087" y="826"/>
                  </a:cubicBezTo>
                  <a:cubicBezTo>
                    <a:pt x="1086" y="826"/>
                    <a:pt x="1086" y="826"/>
                    <a:pt x="1086" y="826"/>
                  </a:cubicBezTo>
                  <a:cubicBezTo>
                    <a:pt x="1086" y="827"/>
                    <a:pt x="1086" y="827"/>
                    <a:pt x="1086" y="827"/>
                  </a:cubicBezTo>
                  <a:cubicBezTo>
                    <a:pt x="1086" y="829"/>
                    <a:pt x="1086" y="831"/>
                    <a:pt x="1085" y="832"/>
                  </a:cubicBezTo>
                  <a:cubicBezTo>
                    <a:pt x="1085" y="832"/>
                    <a:pt x="1085" y="832"/>
                    <a:pt x="1085" y="832"/>
                  </a:cubicBezTo>
                  <a:cubicBezTo>
                    <a:pt x="1085" y="835"/>
                    <a:pt x="1085" y="835"/>
                    <a:pt x="1085" y="835"/>
                  </a:cubicBezTo>
                  <a:cubicBezTo>
                    <a:pt x="1085" y="836"/>
                    <a:pt x="1085" y="836"/>
                    <a:pt x="1084" y="837"/>
                  </a:cubicBezTo>
                  <a:cubicBezTo>
                    <a:pt x="1084" y="838"/>
                    <a:pt x="1084" y="838"/>
                    <a:pt x="1084" y="839"/>
                  </a:cubicBezTo>
                  <a:cubicBezTo>
                    <a:pt x="1084" y="840"/>
                    <a:pt x="1083" y="840"/>
                    <a:pt x="1082" y="840"/>
                  </a:cubicBezTo>
                  <a:cubicBezTo>
                    <a:pt x="1082" y="840"/>
                    <a:pt x="1081" y="840"/>
                    <a:pt x="1081" y="839"/>
                  </a:cubicBezTo>
                  <a:cubicBezTo>
                    <a:pt x="1081" y="839"/>
                    <a:pt x="1081" y="838"/>
                    <a:pt x="1080" y="838"/>
                  </a:cubicBezTo>
                  <a:cubicBezTo>
                    <a:pt x="1080" y="836"/>
                    <a:pt x="1080" y="836"/>
                    <a:pt x="1079" y="835"/>
                  </a:cubicBezTo>
                  <a:cubicBezTo>
                    <a:pt x="1077" y="833"/>
                    <a:pt x="1077" y="833"/>
                    <a:pt x="1077" y="833"/>
                  </a:cubicBezTo>
                  <a:cubicBezTo>
                    <a:pt x="1077" y="836"/>
                    <a:pt x="1077" y="836"/>
                    <a:pt x="1077" y="836"/>
                  </a:cubicBezTo>
                  <a:cubicBezTo>
                    <a:pt x="1077" y="836"/>
                    <a:pt x="1077" y="836"/>
                    <a:pt x="1077" y="836"/>
                  </a:cubicBezTo>
                  <a:cubicBezTo>
                    <a:pt x="1077" y="837"/>
                    <a:pt x="1077" y="838"/>
                    <a:pt x="1076" y="839"/>
                  </a:cubicBezTo>
                  <a:cubicBezTo>
                    <a:pt x="1076" y="840"/>
                    <a:pt x="1076" y="840"/>
                    <a:pt x="1076" y="841"/>
                  </a:cubicBezTo>
                  <a:cubicBezTo>
                    <a:pt x="1076" y="844"/>
                    <a:pt x="1076" y="844"/>
                    <a:pt x="1076" y="844"/>
                  </a:cubicBezTo>
                  <a:cubicBezTo>
                    <a:pt x="1075" y="844"/>
                    <a:pt x="1075" y="844"/>
                    <a:pt x="1075" y="844"/>
                  </a:cubicBezTo>
                  <a:cubicBezTo>
                    <a:pt x="1075" y="844"/>
                    <a:pt x="1074" y="844"/>
                    <a:pt x="1074" y="843"/>
                  </a:cubicBezTo>
                  <a:cubicBezTo>
                    <a:pt x="1074" y="843"/>
                    <a:pt x="1074" y="843"/>
                    <a:pt x="1074" y="843"/>
                  </a:cubicBezTo>
                  <a:cubicBezTo>
                    <a:pt x="1074" y="843"/>
                    <a:pt x="1074" y="843"/>
                    <a:pt x="1074" y="843"/>
                  </a:cubicBezTo>
                  <a:cubicBezTo>
                    <a:pt x="1073" y="842"/>
                    <a:pt x="1072" y="841"/>
                    <a:pt x="1072" y="840"/>
                  </a:cubicBezTo>
                  <a:cubicBezTo>
                    <a:pt x="1072" y="840"/>
                    <a:pt x="1072" y="840"/>
                    <a:pt x="1072" y="840"/>
                  </a:cubicBezTo>
                  <a:cubicBezTo>
                    <a:pt x="1072" y="840"/>
                    <a:pt x="1072" y="840"/>
                    <a:pt x="1072" y="840"/>
                  </a:cubicBezTo>
                  <a:cubicBezTo>
                    <a:pt x="1071" y="839"/>
                    <a:pt x="1071" y="837"/>
                    <a:pt x="1071" y="837"/>
                  </a:cubicBezTo>
                  <a:cubicBezTo>
                    <a:pt x="1071" y="834"/>
                    <a:pt x="1071" y="833"/>
                    <a:pt x="1070" y="832"/>
                  </a:cubicBezTo>
                  <a:cubicBezTo>
                    <a:pt x="1070" y="832"/>
                    <a:pt x="1070" y="832"/>
                    <a:pt x="1070" y="832"/>
                  </a:cubicBezTo>
                  <a:cubicBezTo>
                    <a:pt x="1070" y="832"/>
                    <a:pt x="1070" y="829"/>
                    <a:pt x="1069" y="828"/>
                  </a:cubicBezTo>
                  <a:cubicBezTo>
                    <a:pt x="1068" y="827"/>
                    <a:pt x="1068" y="825"/>
                    <a:pt x="1068" y="824"/>
                  </a:cubicBezTo>
                  <a:cubicBezTo>
                    <a:pt x="1068" y="822"/>
                    <a:pt x="1068" y="821"/>
                    <a:pt x="1069" y="819"/>
                  </a:cubicBezTo>
                  <a:cubicBezTo>
                    <a:pt x="1070" y="818"/>
                    <a:pt x="1070" y="818"/>
                    <a:pt x="1070" y="815"/>
                  </a:cubicBezTo>
                  <a:cubicBezTo>
                    <a:pt x="1070" y="813"/>
                    <a:pt x="1070" y="812"/>
                    <a:pt x="1069" y="811"/>
                  </a:cubicBezTo>
                  <a:cubicBezTo>
                    <a:pt x="1068" y="810"/>
                    <a:pt x="1067" y="809"/>
                    <a:pt x="1066" y="809"/>
                  </a:cubicBezTo>
                  <a:cubicBezTo>
                    <a:pt x="1065" y="809"/>
                    <a:pt x="1065" y="809"/>
                    <a:pt x="1064" y="808"/>
                  </a:cubicBezTo>
                  <a:cubicBezTo>
                    <a:pt x="1064" y="808"/>
                    <a:pt x="1064" y="808"/>
                    <a:pt x="1064" y="808"/>
                  </a:cubicBezTo>
                  <a:cubicBezTo>
                    <a:pt x="1062" y="808"/>
                    <a:pt x="1062" y="808"/>
                    <a:pt x="1062" y="808"/>
                  </a:cubicBezTo>
                  <a:cubicBezTo>
                    <a:pt x="1061" y="808"/>
                    <a:pt x="1060" y="807"/>
                    <a:pt x="1059" y="806"/>
                  </a:cubicBezTo>
                  <a:cubicBezTo>
                    <a:pt x="1057" y="808"/>
                    <a:pt x="1057" y="808"/>
                    <a:pt x="1057" y="808"/>
                  </a:cubicBezTo>
                  <a:cubicBezTo>
                    <a:pt x="1058" y="808"/>
                    <a:pt x="1059" y="809"/>
                    <a:pt x="1059" y="810"/>
                  </a:cubicBezTo>
                  <a:cubicBezTo>
                    <a:pt x="1060" y="811"/>
                    <a:pt x="1063" y="811"/>
                    <a:pt x="1064" y="811"/>
                  </a:cubicBezTo>
                  <a:cubicBezTo>
                    <a:pt x="1065" y="811"/>
                    <a:pt x="1066" y="812"/>
                    <a:pt x="1067" y="813"/>
                  </a:cubicBezTo>
                  <a:cubicBezTo>
                    <a:pt x="1067" y="813"/>
                    <a:pt x="1067" y="813"/>
                    <a:pt x="1067" y="813"/>
                  </a:cubicBezTo>
                  <a:cubicBezTo>
                    <a:pt x="1067" y="813"/>
                    <a:pt x="1067" y="813"/>
                    <a:pt x="1067" y="813"/>
                  </a:cubicBezTo>
                  <a:cubicBezTo>
                    <a:pt x="1067" y="814"/>
                    <a:pt x="1067" y="814"/>
                    <a:pt x="1067" y="815"/>
                  </a:cubicBezTo>
                  <a:cubicBezTo>
                    <a:pt x="1067" y="815"/>
                    <a:pt x="1067" y="816"/>
                    <a:pt x="1067" y="816"/>
                  </a:cubicBezTo>
                  <a:cubicBezTo>
                    <a:pt x="1066" y="816"/>
                    <a:pt x="1066" y="816"/>
                    <a:pt x="1066" y="816"/>
                  </a:cubicBezTo>
                  <a:cubicBezTo>
                    <a:pt x="1066" y="817"/>
                    <a:pt x="1066" y="817"/>
                    <a:pt x="1066" y="817"/>
                  </a:cubicBezTo>
                  <a:cubicBezTo>
                    <a:pt x="1066" y="817"/>
                    <a:pt x="1065" y="817"/>
                    <a:pt x="1064" y="820"/>
                  </a:cubicBezTo>
                  <a:cubicBezTo>
                    <a:pt x="1064" y="820"/>
                    <a:pt x="1064" y="820"/>
                    <a:pt x="1064" y="820"/>
                  </a:cubicBezTo>
                  <a:cubicBezTo>
                    <a:pt x="1063" y="821"/>
                    <a:pt x="1061" y="823"/>
                    <a:pt x="1061" y="824"/>
                  </a:cubicBezTo>
                  <a:cubicBezTo>
                    <a:pt x="1061" y="825"/>
                    <a:pt x="1061" y="827"/>
                    <a:pt x="1060" y="828"/>
                  </a:cubicBezTo>
                  <a:cubicBezTo>
                    <a:pt x="1059" y="828"/>
                    <a:pt x="1059" y="828"/>
                    <a:pt x="1059" y="828"/>
                  </a:cubicBezTo>
                  <a:cubicBezTo>
                    <a:pt x="1059" y="828"/>
                    <a:pt x="1059" y="828"/>
                    <a:pt x="1059" y="828"/>
                  </a:cubicBezTo>
                  <a:cubicBezTo>
                    <a:pt x="1059" y="829"/>
                    <a:pt x="1058" y="830"/>
                    <a:pt x="1057" y="831"/>
                  </a:cubicBezTo>
                  <a:cubicBezTo>
                    <a:pt x="1057" y="831"/>
                    <a:pt x="1056" y="832"/>
                    <a:pt x="1056" y="833"/>
                  </a:cubicBezTo>
                  <a:cubicBezTo>
                    <a:pt x="1055" y="833"/>
                    <a:pt x="1055" y="834"/>
                    <a:pt x="1055" y="834"/>
                  </a:cubicBezTo>
                  <a:cubicBezTo>
                    <a:pt x="1054" y="834"/>
                    <a:pt x="1054" y="834"/>
                    <a:pt x="1054" y="834"/>
                  </a:cubicBezTo>
                  <a:cubicBezTo>
                    <a:pt x="1054" y="835"/>
                    <a:pt x="1054" y="835"/>
                    <a:pt x="1054" y="835"/>
                  </a:cubicBezTo>
                  <a:cubicBezTo>
                    <a:pt x="1054" y="836"/>
                    <a:pt x="1053" y="837"/>
                    <a:pt x="1051" y="837"/>
                  </a:cubicBezTo>
                  <a:cubicBezTo>
                    <a:pt x="1050" y="837"/>
                    <a:pt x="1047" y="838"/>
                    <a:pt x="1046" y="839"/>
                  </a:cubicBezTo>
                  <a:cubicBezTo>
                    <a:pt x="1044" y="838"/>
                    <a:pt x="1044" y="838"/>
                    <a:pt x="1044" y="838"/>
                  </a:cubicBezTo>
                  <a:cubicBezTo>
                    <a:pt x="1044" y="839"/>
                    <a:pt x="1044" y="839"/>
                    <a:pt x="1044" y="839"/>
                  </a:cubicBezTo>
                  <a:cubicBezTo>
                    <a:pt x="1044" y="840"/>
                    <a:pt x="1043" y="841"/>
                    <a:pt x="1043" y="841"/>
                  </a:cubicBezTo>
                  <a:cubicBezTo>
                    <a:pt x="1042" y="841"/>
                    <a:pt x="1042" y="841"/>
                    <a:pt x="1042" y="841"/>
                  </a:cubicBezTo>
                  <a:cubicBezTo>
                    <a:pt x="1041" y="841"/>
                    <a:pt x="1037" y="842"/>
                    <a:pt x="1036" y="843"/>
                  </a:cubicBezTo>
                  <a:cubicBezTo>
                    <a:pt x="1035" y="843"/>
                    <a:pt x="1034" y="843"/>
                    <a:pt x="1033" y="844"/>
                  </a:cubicBezTo>
                  <a:cubicBezTo>
                    <a:pt x="1031" y="845"/>
                    <a:pt x="1030" y="845"/>
                    <a:pt x="1029" y="845"/>
                  </a:cubicBezTo>
                  <a:cubicBezTo>
                    <a:pt x="1029" y="846"/>
                    <a:pt x="1026" y="847"/>
                    <a:pt x="1023" y="847"/>
                  </a:cubicBezTo>
                  <a:cubicBezTo>
                    <a:pt x="1022" y="847"/>
                    <a:pt x="1022" y="847"/>
                    <a:pt x="1022" y="847"/>
                  </a:cubicBezTo>
                  <a:cubicBezTo>
                    <a:pt x="1022" y="847"/>
                    <a:pt x="1022" y="847"/>
                    <a:pt x="1022" y="847"/>
                  </a:cubicBezTo>
                  <a:cubicBezTo>
                    <a:pt x="1021" y="848"/>
                    <a:pt x="1020" y="848"/>
                    <a:pt x="1020" y="848"/>
                  </a:cubicBezTo>
                  <a:cubicBezTo>
                    <a:pt x="1017" y="849"/>
                    <a:pt x="1016" y="850"/>
                    <a:pt x="1016" y="850"/>
                  </a:cubicBezTo>
                  <a:cubicBezTo>
                    <a:pt x="1015" y="851"/>
                    <a:pt x="1012" y="853"/>
                    <a:pt x="1010" y="854"/>
                  </a:cubicBezTo>
                  <a:cubicBezTo>
                    <a:pt x="1008" y="855"/>
                    <a:pt x="1005" y="859"/>
                    <a:pt x="1005" y="860"/>
                  </a:cubicBezTo>
                  <a:cubicBezTo>
                    <a:pt x="1004" y="861"/>
                    <a:pt x="1003" y="863"/>
                    <a:pt x="1002" y="864"/>
                  </a:cubicBezTo>
                  <a:cubicBezTo>
                    <a:pt x="1002" y="865"/>
                    <a:pt x="1001" y="865"/>
                    <a:pt x="1001" y="866"/>
                  </a:cubicBezTo>
                  <a:cubicBezTo>
                    <a:pt x="1000" y="866"/>
                    <a:pt x="999" y="869"/>
                    <a:pt x="999" y="871"/>
                  </a:cubicBezTo>
                  <a:cubicBezTo>
                    <a:pt x="999" y="872"/>
                    <a:pt x="1000" y="875"/>
                    <a:pt x="1001" y="877"/>
                  </a:cubicBezTo>
                  <a:cubicBezTo>
                    <a:pt x="1002" y="880"/>
                    <a:pt x="1004" y="883"/>
                    <a:pt x="1005" y="885"/>
                  </a:cubicBezTo>
                  <a:cubicBezTo>
                    <a:pt x="1006" y="886"/>
                    <a:pt x="1006" y="889"/>
                    <a:pt x="1005" y="890"/>
                  </a:cubicBezTo>
                  <a:cubicBezTo>
                    <a:pt x="1005" y="890"/>
                    <a:pt x="1005" y="890"/>
                    <a:pt x="1005" y="890"/>
                  </a:cubicBezTo>
                  <a:cubicBezTo>
                    <a:pt x="1005" y="891"/>
                    <a:pt x="1005" y="891"/>
                    <a:pt x="1005" y="891"/>
                  </a:cubicBezTo>
                  <a:cubicBezTo>
                    <a:pt x="1005" y="892"/>
                    <a:pt x="1006" y="892"/>
                    <a:pt x="1007" y="892"/>
                  </a:cubicBezTo>
                  <a:cubicBezTo>
                    <a:pt x="1008" y="893"/>
                    <a:pt x="1009" y="894"/>
                    <a:pt x="1009" y="895"/>
                  </a:cubicBezTo>
                  <a:cubicBezTo>
                    <a:pt x="1009" y="895"/>
                    <a:pt x="1009" y="895"/>
                    <a:pt x="1009" y="895"/>
                  </a:cubicBezTo>
                  <a:cubicBezTo>
                    <a:pt x="1010" y="896"/>
                    <a:pt x="1010" y="896"/>
                    <a:pt x="1010" y="896"/>
                  </a:cubicBezTo>
                  <a:cubicBezTo>
                    <a:pt x="1010" y="896"/>
                    <a:pt x="1010" y="897"/>
                    <a:pt x="1010" y="897"/>
                  </a:cubicBezTo>
                  <a:cubicBezTo>
                    <a:pt x="1009" y="897"/>
                    <a:pt x="1009" y="897"/>
                    <a:pt x="1009" y="897"/>
                  </a:cubicBezTo>
                  <a:cubicBezTo>
                    <a:pt x="1009" y="898"/>
                    <a:pt x="1009" y="898"/>
                    <a:pt x="1009" y="898"/>
                  </a:cubicBezTo>
                  <a:cubicBezTo>
                    <a:pt x="1008" y="898"/>
                    <a:pt x="1008" y="898"/>
                    <a:pt x="1008" y="898"/>
                  </a:cubicBezTo>
                  <a:cubicBezTo>
                    <a:pt x="1007" y="899"/>
                    <a:pt x="1007" y="900"/>
                    <a:pt x="1006" y="900"/>
                  </a:cubicBezTo>
                  <a:cubicBezTo>
                    <a:pt x="1006" y="900"/>
                    <a:pt x="1006" y="900"/>
                    <a:pt x="1006" y="900"/>
                  </a:cubicBezTo>
                  <a:cubicBezTo>
                    <a:pt x="1006" y="901"/>
                    <a:pt x="1006" y="901"/>
                    <a:pt x="1006" y="901"/>
                  </a:cubicBezTo>
                  <a:cubicBezTo>
                    <a:pt x="1006" y="901"/>
                    <a:pt x="1005" y="901"/>
                    <a:pt x="1004" y="902"/>
                  </a:cubicBezTo>
                  <a:cubicBezTo>
                    <a:pt x="1004" y="902"/>
                    <a:pt x="1003" y="903"/>
                    <a:pt x="1003" y="903"/>
                  </a:cubicBezTo>
                  <a:cubicBezTo>
                    <a:pt x="1003" y="903"/>
                    <a:pt x="1002" y="904"/>
                    <a:pt x="1001" y="904"/>
                  </a:cubicBezTo>
                  <a:cubicBezTo>
                    <a:pt x="1001" y="905"/>
                    <a:pt x="1000" y="905"/>
                    <a:pt x="1000" y="905"/>
                  </a:cubicBezTo>
                  <a:cubicBezTo>
                    <a:pt x="999" y="905"/>
                    <a:pt x="999" y="905"/>
                    <a:pt x="999" y="905"/>
                  </a:cubicBezTo>
                  <a:cubicBezTo>
                    <a:pt x="999" y="906"/>
                    <a:pt x="999" y="906"/>
                    <a:pt x="999" y="906"/>
                  </a:cubicBezTo>
                  <a:cubicBezTo>
                    <a:pt x="999" y="906"/>
                    <a:pt x="998" y="906"/>
                    <a:pt x="997" y="909"/>
                  </a:cubicBezTo>
                  <a:cubicBezTo>
                    <a:pt x="997" y="909"/>
                    <a:pt x="996" y="910"/>
                    <a:pt x="996" y="911"/>
                  </a:cubicBezTo>
                  <a:cubicBezTo>
                    <a:pt x="996" y="911"/>
                    <a:pt x="996" y="911"/>
                    <a:pt x="997" y="911"/>
                  </a:cubicBezTo>
                  <a:cubicBezTo>
                    <a:pt x="997" y="912"/>
                    <a:pt x="997" y="912"/>
                    <a:pt x="997" y="912"/>
                  </a:cubicBezTo>
                  <a:cubicBezTo>
                    <a:pt x="998" y="912"/>
                    <a:pt x="998" y="912"/>
                    <a:pt x="998" y="912"/>
                  </a:cubicBezTo>
                  <a:cubicBezTo>
                    <a:pt x="998" y="913"/>
                    <a:pt x="999" y="913"/>
                    <a:pt x="999" y="913"/>
                  </a:cubicBezTo>
                  <a:cubicBezTo>
                    <a:pt x="999" y="914"/>
                    <a:pt x="998" y="914"/>
                    <a:pt x="998" y="915"/>
                  </a:cubicBezTo>
                  <a:cubicBezTo>
                    <a:pt x="998" y="915"/>
                    <a:pt x="998" y="915"/>
                    <a:pt x="998" y="915"/>
                  </a:cubicBezTo>
                  <a:cubicBezTo>
                    <a:pt x="997" y="917"/>
                    <a:pt x="997" y="917"/>
                    <a:pt x="997" y="917"/>
                  </a:cubicBezTo>
                  <a:cubicBezTo>
                    <a:pt x="996" y="918"/>
                    <a:pt x="994" y="920"/>
                    <a:pt x="993" y="921"/>
                  </a:cubicBezTo>
                  <a:cubicBezTo>
                    <a:pt x="993" y="921"/>
                    <a:pt x="993" y="921"/>
                    <a:pt x="993" y="921"/>
                  </a:cubicBezTo>
                  <a:cubicBezTo>
                    <a:pt x="993" y="921"/>
                    <a:pt x="993" y="921"/>
                    <a:pt x="993" y="921"/>
                  </a:cubicBezTo>
                  <a:cubicBezTo>
                    <a:pt x="992" y="922"/>
                    <a:pt x="990" y="922"/>
                    <a:pt x="989" y="923"/>
                  </a:cubicBezTo>
                  <a:cubicBezTo>
                    <a:pt x="988" y="923"/>
                    <a:pt x="988" y="923"/>
                    <a:pt x="988" y="923"/>
                  </a:cubicBezTo>
                  <a:cubicBezTo>
                    <a:pt x="988" y="923"/>
                    <a:pt x="988" y="923"/>
                    <a:pt x="988" y="923"/>
                  </a:cubicBezTo>
                  <a:cubicBezTo>
                    <a:pt x="988" y="923"/>
                    <a:pt x="987" y="924"/>
                    <a:pt x="987" y="924"/>
                  </a:cubicBezTo>
                  <a:cubicBezTo>
                    <a:pt x="986" y="924"/>
                    <a:pt x="985" y="925"/>
                    <a:pt x="985" y="925"/>
                  </a:cubicBezTo>
                  <a:cubicBezTo>
                    <a:pt x="984" y="925"/>
                    <a:pt x="984" y="925"/>
                    <a:pt x="984" y="925"/>
                  </a:cubicBezTo>
                  <a:cubicBezTo>
                    <a:pt x="984" y="926"/>
                    <a:pt x="984" y="926"/>
                    <a:pt x="984" y="926"/>
                  </a:cubicBezTo>
                  <a:cubicBezTo>
                    <a:pt x="984" y="926"/>
                    <a:pt x="983" y="927"/>
                    <a:pt x="983" y="929"/>
                  </a:cubicBezTo>
                  <a:cubicBezTo>
                    <a:pt x="983" y="929"/>
                    <a:pt x="983" y="929"/>
                    <a:pt x="983" y="929"/>
                  </a:cubicBezTo>
                  <a:cubicBezTo>
                    <a:pt x="983" y="929"/>
                    <a:pt x="982" y="930"/>
                    <a:pt x="982" y="930"/>
                  </a:cubicBezTo>
                  <a:cubicBezTo>
                    <a:pt x="982" y="931"/>
                    <a:pt x="982" y="931"/>
                    <a:pt x="981" y="932"/>
                  </a:cubicBezTo>
                  <a:cubicBezTo>
                    <a:pt x="981" y="932"/>
                    <a:pt x="981" y="932"/>
                    <a:pt x="981" y="932"/>
                  </a:cubicBezTo>
                  <a:cubicBezTo>
                    <a:pt x="981" y="932"/>
                    <a:pt x="981" y="932"/>
                    <a:pt x="981" y="932"/>
                  </a:cubicBezTo>
                  <a:cubicBezTo>
                    <a:pt x="981" y="933"/>
                    <a:pt x="980" y="933"/>
                    <a:pt x="980" y="934"/>
                  </a:cubicBezTo>
                  <a:cubicBezTo>
                    <a:pt x="979" y="934"/>
                    <a:pt x="979" y="935"/>
                    <a:pt x="979" y="935"/>
                  </a:cubicBezTo>
                  <a:cubicBezTo>
                    <a:pt x="979" y="935"/>
                    <a:pt x="979" y="935"/>
                    <a:pt x="979" y="935"/>
                  </a:cubicBezTo>
                  <a:cubicBezTo>
                    <a:pt x="978" y="935"/>
                    <a:pt x="978" y="936"/>
                    <a:pt x="976" y="936"/>
                  </a:cubicBezTo>
                  <a:cubicBezTo>
                    <a:pt x="976" y="935"/>
                    <a:pt x="976" y="935"/>
                    <a:pt x="976" y="935"/>
                  </a:cubicBezTo>
                  <a:cubicBezTo>
                    <a:pt x="975" y="935"/>
                    <a:pt x="975" y="935"/>
                    <a:pt x="975" y="935"/>
                  </a:cubicBezTo>
                  <a:cubicBezTo>
                    <a:pt x="975" y="934"/>
                    <a:pt x="975" y="934"/>
                    <a:pt x="972" y="933"/>
                  </a:cubicBezTo>
                  <a:cubicBezTo>
                    <a:pt x="971" y="932"/>
                    <a:pt x="969" y="932"/>
                    <a:pt x="968" y="932"/>
                  </a:cubicBezTo>
                  <a:cubicBezTo>
                    <a:pt x="967" y="934"/>
                    <a:pt x="967" y="934"/>
                    <a:pt x="967" y="934"/>
                  </a:cubicBezTo>
                  <a:cubicBezTo>
                    <a:pt x="968" y="934"/>
                    <a:pt x="968" y="934"/>
                    <a:pt x="968" y="934"/>
                  </a:cubicBezTo>
                  <a:cubicBezTo>
                    <a:pt x="968" y="934"/>
                    <a:pt x="969" y="935"/>
                    <a:pt x="970" y="936"/>
                  </a:cubicBezTo>
                  <a:cubicBezTo>
                    <a:pt x="971" y="936"/>
                    <a:pt x="972" y="937"/>
                    <a:pt x="972" y="937"/>
                  </a:cubicBezTo>
                  <a:cubicBezTo>
                    <a:pt x="972" y="937"/>
                    <a:pt x="972" y="937"/>
                    <a:pt x="972" y="937"/>
                  </a:cubicBezTo>
                  <a:cubicBezTo>
                    <a:pt x="973" y="937"/>
                    <a:pt x="973" y="937"/>
                    <a:pt x="973" y="937"/>
                  </a:cubicBezTo>
                  <a:cubicBezTo>
                    <a:pt x="973" y="937"/>
                    <a:pt x="973" y="938"/>
                    <a:pt x="973" y="938"/>
                  </a:cubicBezTo>
                  <a:cubicBezTo>
                    <a:pt x="973" y="938"/>
                    <a:pt x="973" y="939"/>
                    <a:pt x="972" y="940"/>
                  </a:cubicBezTo>
                  <a:cubicBezTo>
                    <a:pt x="971" y="940"/>
                    <a:pt x="969" y="941"/>
                    <a:pt x="968" y="942"/>
                  </a:cubicBezTo>
                  <a:cubicBezTo>
                    <a:pt x="967" y="942"/>
                    <a:pt x="966" y="943"/>
                    <a:pt x="965" y="943"/>
                  </a:cubicBezTo>
                  <a:cubicBezTo>
                    <a:pt x="957" y="946"/>
                    <a:pt x="957" y="946"/>
                    <a:pt x="957" y="946"/>
                  </a:cubicBezTo>
                  <a:cubicBezTo>
                    <a:pt x="956" y="946"/>
                    <a:pt x="955" y="947"/>
                    <a:pt x="954" y="947"/>
                  </a:cubicBezTo>
                  <a:cubicBezTo>
                    <a:pt x="953" y="948"/>
                    <a:pt x="951" y="948"/>
                    <a:pt x="949" y="948"/>
                  </a:cubicBezTo>
                  <a:cubicBezTo>
                    <a:pt x="948" y="949"/>
                    <a:pt x="948" y="949"/>
                    <a:pt x="948" y="949"/>
                  </a:cubicBezTo>
                  <a:cubicBezTo>
                    <a:pt x="946" y="949"/>
                    <a:pt x="944" y="950"/>
                    <a:pt x="943" y="951"/>
                  </a:cubicBezTo>
                  <a:cubicBezTo>
                    <a:pt x="943" y="951"/>
                    <a:pt x="943" y="951"/>
                    <a:pt x="943" y="951"/>
                  </a:cubicBezTo>
                  <a:cubicBezTo>
                    <a:pt x="942" y="951"/>
                    <a:pt x="940" y="952"/>
                    <a:pt x="940" y="953"/>
                  </a:cubicBezTo>
                  <a:cubicBezTo>
                    <a:pt x="939" y="953"/>
                    <a:pt x="939" y="953"/>
                    <a:pt x="939" y="953"/>
                  </a:cubicBezTo>
                  <a:cubicBezTo>
                    <a:pt x="937" y="954"/>
                    <a:pt x="936" y="954"/>
                    <a:pt x="935" y="955"/>
                  </a:cubicBezTo>
                  <a:cubicBezTo>
                    <a:pt x="935" y="955"/>
                    <a:pt x="935" y="955"/>
                    <a:pt x="935" y="955"/>
                  </a:cubicBezTo>
                  <a:cubicBezTo>
                    <a:pt x="934" y="955"/>
                    <a:pt x="933" y="956"/>
                    <a:pt x="932" y="956"/>
                  </a:cubicBezTo>
                  <a:cubicBezTo>
                    <a:pt x="932" y="956"/>
                    <a:pt x="931" y="956"/>
                    <a:pt x="931" y="956"/>
                  </a:cubicBezTo>
                  <a:cubicBezTo>
                    <a:pt x="930" y="956"/>
                    <a:pt x="930" y="956"/>
                    <a:pt x="930" y="956"/>
                  </a:cubicBezTo>
                  <a:cubicBezTo>
                    <a:pt x="929" y="956"/>
                    <a:pt x="929" y="956"/>
                    <a:pt x="928" y="955"/>
                  </a:cubicBezTo>
                  <a:cubicBezTo>
                    <a:pt x="928" y="955"/>
                    <a:pt x="928" y="955"/>
                    <a:pt x="928" y="955"/>
                  </a:cubicBezTo>
                  <a:cubicBezTo>
                    <a:pt x="928" y="954"/>
                    <a:pt x="929" y="954"/>
                    <a:pt x="930" y="954"/>
                  </a:cubicBezTo>
                  <a:cubicBezTo>
                    <a:pt x="932" y="953"/>
                    <a:pt x="932" y="952"/>
                    <a:pt x="932" y="951"/>
                  </a:cubicBezTo>
                  <a:cubicBezTo>
                    <a:pt x="932" y="948"/>
                    <a:pt x="932" y="948"/>
                    <a:pt x="932" y="948"/>
                  </a:cubicBezTo>
                  <a:cubicBezTo>
                    <a:pt x="932" y="947"/>
                    <a:pt x="932" y="946"/>
                    <a:pt x="931" y="945"/>
                  </a:cubicBezTo>
                  <a:cubicBezTo>
                    <a:pt x="931" y="945"/>
                    <a:pt x="931" y="945"/>
                    <a:pt x="931" y="945"/>
                  </a:cubicBezTo>
                  <a:cubicBezTo>
                    <a:pt x="931" y="945"/>
                    <a:pt x="931" y="945"/>
                    <a:pt x="931" y="945"/>
                  </a:cubicBezTo>
                  <a:cubicBezTo>
                    <a:pt x="930" y="945"/>
                    <a:pt x="930" y="945"/>
                    <a:pt x="929" y="945"/>
                  </a:cubicBezTo>
                  <a:cubicBezTo>
                    <a:pt x="928" y="945"/>
                    <a:pt x="927" y="945"/>
                    <a:pt x="926" y="946"/>
                  </a:cubicBezTo>
                  <a:cubicBezTo>
                    <a:pt x="925" y="948"/>
                    <a:pt x="924" y="949"/>
                    <a:pt x="923" y="949"/>
                  </a:cubicBezTo>
                  <a:cubicBezTo>
                    <a:pt x="923" y="949"/>
                    <a:pt x="923" y="949"/>
                    <a:pt x="923" y="949"/>
                  </a:cubicBezTo>
                  <a:cubicBezTo>
                    <a:pt x="922" y="949"/>
                    <a:pt x="922" y="949"/>
                    <a:pt x="922" y="949"/>
                  </a:cubicBezTo>
                  <a:cubicBezTo>
                    <a:pt x="922" y="949"/>
                    <a:pt x="922" y="949"/>
                    <a:pt x="921" y="950"/>
                  </a:cubicBezTo>
                  <a:cubicBezTo>
                    <a:pt x="921" y="950"/>
                    <a:pt x="920" y="951"/>
                    <a:pt x="920" y="951"/>
                  </a:cubicBezTo>
                  <a:cubicBezTo>
                    <a:pt x="920" y="951"/>
                    <a:pt x="920" y="951"/>
                    <a:pt x="920" y="951"/>
                  </a:cubicBezTo>
                  <a:cubicBezTo>
                    <a:pt x="920" y="951"/>
                    <a:pt x="920" y="951"/>
                    <a:pt x="920" y="951"/>
                  </a:cubicBezTo>
                  <a:cubicBezTo>
                    <a:pt x="920" y="951"/>
                    <a:pt x="920" y="951"/>
                    <a:pt x="920" y="951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19" y="952"/>
                    <a:pt x="919" y="952"/>
                    <a:pt x="918" y="953"/>
                  </a:cubicBezTo>
                  <a:cubicBezTo>
                    <a:pt x="918" y="953"/>
                    <a:pt x="918" y="954"/>
                    <a:pt x="917" y="954"/>
                  </a:cubicBezTo>
                  <a:cubicBezTo>
                    <a:pt x="913" y="958"/>
                    <a:pt x="913" y="958"/>
                    <a:pt x="913" y="958"/>
                  </a:cubicBezTo>
                  <a:cubicBezTo>
                    <a:pt x="911" y="960"/>
                    <a:pt x="910" y="961"/>
                    <a:pt x="910" y="962"/>
                  </a:cubicBezTo>
                  <a:cubicBezTo>
                    <a:pt x="910" y="963"/>
                    <a:pt x="911" y="964"/>
                    <a:pt x="912" y="964"/>
                  </a:cubicBezTo>
                  <a:cubicBezTo>
                    <a:pt x="912" y="964"/>
                    <a:pt x="913" y="964"/>
                    <a:pt x="913" y="964"/>
                  </a:cubicBezTo>
                  <a:cubicBezTo>
                    <a:pt x="914" y="964"/>
                    <a:pt x="914" y="964"/>
                    <a:pt x="914" y="964"/>
                  </a:cubicBezTo>
                  <a:cubicBezTo>
                    <a:pt x="914" y="962"/>
                    <a:pt x="914" y="962"/>
                    <a:pt x="914" y="962"/>
                  </a:cubicBezTo>
                  <a:cubicBezTo>
                    <a:pt x="914" y="962"/>
                    <a:pt x="915" y="960"/>
                    <a:pt x="916" y="959"/>
                  </a:cubicBezTo>
                  <a:cubicBezTo>
                    <a:pt x="916" y="958"/>
                    <a:pt x="918" y="957"/>
                    <a:pt x="920" y="957"/>
                  </a:cubicBezTo>
                  <a:cubicBezTo>
                    <a:pt x="920" y="957"/>
                    <a:pt x="920" y="957"/>
                    <a:pt x="920" y="957"/>
                  </a:cubicBezTo>
                  <a:cubicBezTo>
                    <a:pt x="920" y="957"/>
                    <a:pt x="920" y="957"/>
                    <a:pt x="920" y="957"/>
                  </a:cubicBezTo>
                  <a:cubicBezTo>
                    <a:pt x="921" y="957"/>
                    <a:pt x="921" y="957"/>
                    <a:pt x="922" y="957"/>
                  </a:cubicBezTo>
                  <a:cubicBezTo>
                    <a:pt x="922" y="957"/>
                    <a:pt x="922" y="957"/>
                    <a:pt x="923" y="957"/>
                  </a:cubicBezTo>
                  <a:cubicBezTo>
                    <a:pt x="923" y="957"/>
                    <a:pt x="923" y="957"/>
                    <a:pt x="923" y="957"/>
                  </a:cubicBezTo>
                  <a:cubicBezTo>
                    <a:pt x="923" y="957"/>
                    <a:pt x="923" y="957"/>
                    <a:pt x="923" y="957"/>
                  </a:cubicBezTo>
                  <a:cubicBezTo>
                    <a:pt x="923" y="958"/>
                    <a:pt x="924" y="958"/>
                    <a:pt x="924" y="959"/>
                  </a:cubicBezTo>
                  <a:cubicBezTo>
                    <a:pt x="924" y="960"/>
                    <a:pt x="923" y="961"/>
                    <a:pt x="922" y="961"/>
                  </a:cubicBezTo>
                  <a:cubicBezTo>
                    <a:pt x="920" y="961"/>
                    <a:pt x="919" y="961"/>
                    <a:pt x="919" y="962"/>
                  </a:cubicBezTo>
                  <a:cubicBezTo>
                    <a:pt x="919" y="962"/>
                    <a:pt x="919" y="962"/>
                    <a:pt x="919" y="962"/>
                  </a:cubicBezTo>
                  <a:cubicBezTo>
                    <a:pt x="918" y="963"/>
                    <a:pt x="917" y="964"/>
                    <a:pt x="916" y="965"/>
                  </a:cubicBezTo>
                  <a:cubicBezTo>
                    <a:pt x="915" y="966"/>
                    <a:pt x="914" y="967"/>
                    <a:pt x="913" y="968"/>
                  </a:cubicBezTo>
                  <a:cubicBezTo>
                    <a:pt x="913" y="968"/>
                    <a:pt x="913" y="968"/>
                    <a:pt x="913" y="968"/>
                  </a:cubicBezTo>
                  <a:cubicBezTo>
                    <a:pt x="913" y="968"/>
                    <a:pt x="913" y="968"/>
                    <a:pt x="913" y="968"/>
                  </a:cubicBezTo>
                  <a:cubicBezTo>
                    <a:pt x="912" y="968"/>
                    <a:pt x="912" y="969"/>
                    <a:pt x="912" y="969"/>
                  </a:cubicBezTo>
                  <a:cubicBezTo>
                    <a:pt x="911" y="970"/>
                    <a:pt x="911" y="971"/>
                    <a:pt x="910" y="971"/>
                  </a:cubicBezTo>
                  <a:cubicBezTo>
                    <a:pt x="910" y="971"/>
                    <a:pt x="909" y="972"/>
                    <a:pt x="908" y="973"/>
                  </a:cubicBezTo>
                  <a:cubicBezTo>
                    <a:pt x="907" y="974"/>
                    <a:pt x="905" y="975"/>
                    <a:pt x="904" y="976"/>
                  </a:cubicBezTo>
                  <a:cubicBezTo>
                    <a:pt x="901" y="978"/>
                    <a:pt x="899" y="981"/>
                    <a:pt x="897" y="982"/>
                  </a:cubicBezTo>
                  <a:cubicBezTo>
                    <a:pt x="897" y="983"/>
                    <a:pt x="896" y="983"/>
                    <a:pt x="896" y="983"/>
                  </a:cubicBezTo>
                  <a:cubicBezTo>
                    <a:pt x="896" y="983"/>
                    <a:pt x="896" y="983"/>
                    <a:pt x="896" y="983"/>
                  </a:cubicBezTo>
                  <a:cubicBezTo>
                    <a:pt x="895" y="984"/>
                    <a:pt x="895" y="984"/>
                    <a:pt x="895" y="984"/>
                  </a:cubicBezTo>
                  <a:cubicBezTo>
                    <a:pt x="895" y="985"/>
                    <a:pt x="894" y="986"/>
                    <a:pt x="893" y="987"/>
                  </a:cubicBezTo>
                  <a:cubicBezTo>
                    <a:pt x="891" y="987"/>
                    <a:pt x="890" y="990"/>
                    <a:pt x="890" y="991"/>
                  </a:cubicBezTo>
                  <a:cubicBezTo>
                    <a:pt x="890" y="993"/>
                    <a:pt x="890" y="993"/>
                    <a:pt x="890" y="994"/>
                  </a:cubicBezTo>
                  <a:cubicBezTo>
                    <a:pt x="889" y="994"/>
                    <a:pt x="889" y="994"/>
                    <a:pt x="889" y="994"/>
                  </a:cubicBezTo>
                  <a:cubicBezTo>
                    <a:pt x="889" y="995"/>
                    <a:pt x="889" y="995"/>
                    <a:pt x="889" y="995"/>
                  </a:cubicBezTo>
                  <a:cubicBezTo>
                    <a:pt x="889" y="995"/>
                    <a:pt x="888" y="997"/>
                    <a:pt x="886" y="999"/>
                  </a:cubicBezTo>
                  <a:cubicBezTo>
                    <a:pt x="884" y="1000"/>
                    <a:pt x="882" y="1003"/>
                    <a:pt x="882" y="1005"/>
                  </a:cubicBezTo>
                  <a:cubicBezTo>
                    <a:pt x="881" y="1005"/>
                    <a:pt x="881" y="1005"/>
                    <a:pt x="881" y="1005"/>
                  </a:cubicBezTo>
                  <a:cubicBezTo>
                    <a:pt x="879" y="1007"/>
                    <a:pt x="878" y="1008"/>
                    <a:pt x="877" y="1010"/>
                  </a:cubicBezTo>
                  <a:cubicBezTo>
                    <a:pt x="877" y="1010"/>
                    <a:pt x="877" y="1010"/>
                    <a:pt x="877" y="1010"/>
                  </a:cubicBezTo>
                  <a:cubicBezTo>
                    <a:pt x="875" y="1012"/>
                    <a:pt x="873" y="1014"/>
                    <a:pt x="872" y="1016"/>
                  </a:cubicBezTo>
                  <a:cubicBezTo>
                    <a:pt x="870" y="1018"/>
                    <a:pt x="868" y="1021"/>
                    <a:pt x="866" y="1022"/>
                  </a:cubicBezTo>
                  <a:cubicBezTo>
                    <a:pt x="865" y="1023"/>
                    <a:pt x="865" y="1023"/>
                    <a:pt x="865" y="1023"/>
                  </a:cubicBezTo>
                  <a:cubicBezTo>
                    <a:pt x="865" y="1023"/>
                    <a:pt x="865" y="1023"/>
                    <a:pt x="865" y="1023"/>
                  </a:cubicBezTo>
                  <a:cubicBezTo>
                    <a:pt x="864" y="1024"/>
                    <a:pt x="863" y="1025"/>
                    <a:pt x="862" y="1026"/>
                  </a:cubicBezTo>
                  <a:cubicBezTo>
                    <a:pt x="861" y="1027"/>
                    <a:pt x="860" y="1030"/>
                    <a:pt x="859" y="1031"/>
                  </a:cubicBezTo>
                  <a:cubicBezTo>
                    <a:pt x="858" y="1033"/>
                    <a:pt x="857" y="1035"/>
                    <a:pt x="856" y="1036"/>
                  </a:cubicBezTo>
                  <a:cubicBezTo>
                    <a:pt x="855" y="1037"/>
                    <a:pt x="853" y="1037"/>
                    <a:pt x="851" y="1038"/>
                  </a:cubicBezTo>
                  <a:cubicBezTo>
                    <a:pt x="851" y="1039"/>
                    <a:pt x="851" y="1039"/>
                    <a:pt x="851" y="1039"/>
                  </a:cubicBezTo>
                  <a:cubicBezTo>
                    <a:pt x="851" y="1039"/>
                    <a:pt x="851" y="1039"/>
                    <a:pt x="851" y="1039"/>
                  </a:cubicBezTo>
                  <a:cubicBezTo>
                    <a:pt x="851" y="1039"/>
                    <a:pt x="849" y="1040"/>
                    <a:pt x="848" y="1040"/>
                  </a:cubicBezTo>
                  <a:cubicBezTo>
                    <a:pt x="847" y="1040"/>
                    <a:pt x="846" y="1041"/>
                    <a:pt x="845" y="1041"/>
                  </a:cubicBezTo>
                  <a:cubicBezTo>
                    <a:pt x="842" y="1042"/>
                    <a:pt x="838" y="1044"/>
                    <a:pt x="835" y="1046"/>
                  </a:cubicBezTo>
                  <a:cubicBezTo>
                    <a:pt x="833" y="1047"/>
                    <a:pt x="830" y="1049"/>
                    <a:pt x="828" y="1051"/>
                  </a:cubicBezTo>
                  <a:cubicBezTo>
                    <a:pt x="827" y="1052"/>
                    <a:pt x="825" y="1053"/>
                    <a:pt x="823" y="1055"/>
                  </a:cubicBezTo>
                  <a:cubicBezTo>
                    <a:pt x="823" y="1055"/>
                    <a:pt x="823" y="1055"/>
                    <a:pt x="823" y="1055"/>
                  </a:cubicBezTo>
                  <a:cubicBezTo>
                    <a:pt x="823" y="1055"/>
                    <a:pt x="823" y="1055"/>
                    <a:pt x="823" y="1055"/>
                  </a:cubicBezTo>
                  <a:cubicBezTo>
                    <a:pt x="823" y="1056"/>
                    <a:pt x="822" y="1057"/>
                    <a:pt x="821" y="1058"/>
                  </a:cubicBezTo>
                  <a:cubicBezTo>
                    <a:pt x="820" y="1059"/>
                    <a:pt x="819" y="1060"/>
                    <a:pt x="819" y="1061"/>
                  </a:cubicBezTo>
                  <a:cubicBezTo>
                    <a:pt x="818" y="1062"/>
                    <a:pt x="818" y="1063"/>
                    <a:pt x="817" y="1064"/>
                  </a:cubicBezTo>
                  <a:cubicBezTo>
                    <a:pt x="816" y="1065"/>
                    <a:pt x="816" y="1066"/>
                    <a:pt x="815" y="1067"/>
                  </a:cubicBezTo>
                  <a:cubicBezTo>
                    <a:pt x="814" y="1068"/>
                    <a:pt x="812" y="1070"/>
                    <a:pt x="812" y="1072"/>
                  </a:cubicBezTo>
                  <a:cubicBezTo>
                    <a:pt x="808" y="1075"/>
                    <a:pt x="808" y="1075"/>
                    <a:pt x="808" y="1075"/>
                  </a:cubicBezTo>
                  <a:cubicBezTo>
                    <a:pt x="807" y="1077"/>
                    <a:pt x="805" y="1078"/>
                    <a:pt x="804" y="1079"/>
                  </a:cubicBezTo>
                  <a:cubicBezTo>
                    <a:pt x="803" y="1079"/>
                    <a:pt x="802" y="1080"/>
                    <a:pt x="801" y="1080"/>
                  </a:cubicBezTo>
                  <a:cubicBezTo>
                    <a:pt x="799" y="1081"/>
                    <a:pt x="798" y="1082"/>
                    <a:pt x="797" y="1082"/>
                  </a:cubicBezTo>
                  <a:cubicBezTo>
                    <a:pt x="795" y="1083"/>
                    <a:pt x="792" y="1085"/>
                    <a:pt x="791" y="1086"/>
                  </a:cubicBezTo>
                  <a:cubicBezTo>
                    <a:pt x="789" y="1087"/>
                    <a:pt x="789" y="1087"/>
                    <a:pt x="789" y="1087"/>
                  </a:cubicBezTo>
                  <a:cubicBezTo>
                    <a:pt x="788" y="1088"/>
                    <a:pt x="786" y="1089"/>
                    <a:pt x="784" y="1089"/>
                  </a:cubicBezTo>
                  <a:cubicBezTo>
                    <a:pt x="781" y="1090"/>
                    <a:pt x="778" y="1092"/>
                    <a:pt x="776" y="1093"/>
                  </a:cubicBezTo>
                  <a:cubicBezTo>
                    <a:pt x="773" y="1094"/>
                    <a:pt x="771" y="1095"/>
                    <a:pt x="770" y="1096"/>
                  </a:cubicBezTo>
                  <a:cubicBezTo>
                    <a:pt x="769" y="1097"/>
                    <a:pt x="768" y="1098"/>
                    <a:pt x="767" y="1099"/>
                  </a:cubicBezTo>
                  <a:cubicBezTo>
                    <a:pt x="766" y="1099"/>
                    <a:pt x="765" y="1100"/>
                    <a:pt x="764" y="1101"/>
                  </a:cubicBezTo>
                  <a:cubicBezTo>
                    <a:pt x="763" y="1101"/>
                    <a:pt x="763" y="1101"/>
                    <a:pt x="763" y="1101"/>
                  </a:cubicBezTo>
                  <a:cubicBezTo>
                    <a:pt x="763" y="1101"/>
                    <a:pt x="763" y="1101"/>
                    <a:pt x="763" y="1101"/>
                  </a:cubicBezTo>
                  <a:cubicBezTo>
                    <a:pt x="763" y="1101"/>
                    <a:pt x="763" y="1102"/>
                    <a:pt x="762" y="1102"/>
                  </a:cubicBezTo>
                  <a:cubicBezTo>
                    <a:pt x="760" y="1104"/>
                    <a:pt x="758" y="1106"/>
                    <a:pt x="757" y="1108"/>
                  </a:cubicBezTo>
                  <a:cubicBezTo>
                    <a:pt x="757" y="1108"/>
                    <a:pt x="757" y="1108"/>
                    <a:pt x="757" y="1108"/>
                  </a:cubicBezTo>
                  <a:cubicBezTo>
                    <a:pt x="755" y="1111"/>
                    <a:pt x="754" y="1113"/>
                    <a:pt x="754" y="1115"/>
                  </a:cubicBezTo>
                  <a:cubicBezTo>
                    <a:pt x="754" y="1116"/>
                    <a:pt x="754" y="1117"/>
                    <a:pt x="755" y="1118"/>
                  </a:cubicBezTo>
                  <a:cubicBezTo>
                    <a:pt x="756" y="1119"/>
                    <a:pt x="756" y="1119"/>
                    <a:pt x="756" y="1119"/>
                  </a:cubicBezTo>
                  <a:cubicBezTo>
                    <a:pt x="756" y="1119"/>
                    <a:pt x="756" y="1119"/>
                    <a:pt x="756" y="1119"/>
                  </a:cubicBezTo>
                  <a:cubicBezTo>
                    <a:pt x="756" y="1119"/>
                    <a:pt x="756" y="1119"/>
                    <a:pt x="756" y="1119"/>
                  </a:cubicBezTo>
                  <a:cubicBezTo>
                    <a:pt x="757" y="1120"/>
                    <a:pt x="757" y="1120"/>
                    <a:pt x="757" y="1121"/>
                  </a:cubicBezTo>
                  <a:cubicBezTo>
                    <a:pt x="757" y="1121"/>
                    <a:pt x="758" y="1122"/>
                    <a:pt x="758" y="1122"/>
                  </a:cubicBezTo>
                  <a:cubicBezTo>
                    <a:pt x="758" y="1125"/>
                    <a:pt x="758" y="1125"/>
                    <a:pt x="758" y="1125"/>
                  </a:cubicBezTo>
                  <a:cubicBezTo>
                    <a:pt x="758" y="1126"/>
                    <a:pt x="758" y="1126"/>
                    <a:pt x="758" y="1126"/>
                  </a:cubicBezTo>
                  <a:cubicBezTo>
                    <a:pt x="758" y="1127"/>
                    <a:pt x="758" y="1127"/>
                    <a:pt x="758" y="1127"/>
                  </a:cubicBezTo>
                  <a:cubicBezTo>
                    <a:pt x="757" y="1129"/>
                    <a:pt x="757" y="1130"/>
                    <a:pt x="757" y="1130"/>
                  </a:cubicBezTo>
                  <a:cubicBezTo>
                    <a:pt x="757" y="1130"/>
                    <a:pt x="757" y="1131"/>
                    <a:pt x="756" y="1132"/>
                  </a:cubicBezTo>
                  <a:cubicBezTo>
                    <a:pt x="756" y="1132"/>
                    <a:pt x="756" y="1132"/>
                    <a:pt x="756" y="1132"/>
                  </a:cubicBezTo>
                  <a:cubicBezTo>
                    <a:pt x="756" y="1132"/>
                    <a:pt x="756" y="1132"/>
                    <a:pt x="756" y="1132"/>
                  </a:cubicBezTo>
                  <a:cubicBezTo>
                    <a:pt x="756" y="1133"/>
                    <a:pt x="755" y="1135"/>
                    <a:pt x="753" y="1136"/>
                  </a:cubicBezTo>
                  <a:cubicBezTo>
                    <a:pt x="753" y="1136"/>
                    <a:pt x="753" y="1136"/>
                    <a:pt x="753" y="1136"/>
                  </a:cubicBezTo>
                  <a:cubicBezTo>
                    <a:pt x="753" y="1136"/>
                    <a:pt x="753" y="1136"/>
                    <a:pt x="753" y="1136"/>
                  </a:cubicBezTo>
                  <a:cubicBezTo>
                    <a:pt x="753" y="1136"/>
                    <a:pt x="752" y="1137"/>
                    <a:pt x="751" y="1137"/>
                  </a:cubicBezTo>
                  <a:cubicBezTo>
                    <a:pt x="750" y="1138"/>
                    <a:pt x="749" y="1138"/>
                    <a:pt x="749" y="1138"/>
                  </a:cubicBezTo>
                  <a:cubicBezTo>
                    <a:pt x="748" y="1139"/>
                    <a:pt x="747" y="1139"/>
                    <a:pt x="746" y="1140"/>
                  </a:cubicBezTo>
                  <a:cubicBezTo>
                    <a:pt x="745" y="1141"/>
                    <a:pt x="743" y="1141"/>
                    <a:pt x="743" y="1142"/>
                  </a:cubicBezTo>
                  <a:cubicBezTo>
                    <a:pt x="741" y="1142"/>
                    <a:pt x="741" y="1142"/>
                    <a:pt x="741" y="1142"/>
                  </a:cubicBezTo>
                  <a:cubicBezTo>
                    <a:pt x="739" y="1143"/>
                    <a:pt x="736" y="1144"/>
                    <a:pt x="734" y="1145"/>
                  </a:cubicBezTo>
                  <a:cubicBezTo>
                    <a:pt x="731" y="1146"/>
                    <a:pt x="728" y="1147"/>
                    <a:pt x="727" y="1148"/>
                  </a:cubicBezTo>
                  <a:cubicBezTo>
                    <a:pt x="725" y="1149"/>
                    <a:pt x="723" y="1149"/>
                    <a:pt x="723" y="1149"/>
                  </a:cubicBezTo>
                  <a:cubicBezTo>
                    <a:pt x="720" y="1149"/>
                    <a:pt x="720" y="1149"/>
                    <a:pt x="720" y="1149"/>
                  </a:cubicBezTo>
                  <a:cubicBezTo>
                    <a:pt x="720" y="1149"/>
                    <a:pt x="719" y="1149"/>
                    <a:pt x="718" y="1148"/>
                  </a:cubicBezTo>
                  <a:cubicBezTo>
                    <a:pt x="717" y="1148"/>
                    <a:pt x="716" y="1148"/>
                    <a:pt x="715" y="1148"/>
                  </a:cubicBezTo>
                  <a:cubicBezTo>
                    <a:pt x="715" y="1148"/>
                    <a:pt x="715" y="1148"/>
                    <a:pt x="715" y="1148"/>
                  </a:cubicBezTo>
                  <a:cubicBezTo>
                    <a:pt x="710" y="1148"/>
                    <a:pt x="710" y="1148"/>
                    <a:pt x="710" y="1148"/>
                  </a:cubicBezTo>
                  <a:cubicBezTo>
                    <a:pt x="709" y="1148"/>
                    <a:pt x="708" y="1148"/>
                    <a:pt x="707" y="1147"/>
                  </a:cubicBezTo>
                  <a:cubicBezTo>
                    <a:pt x="706" y="1147"/>
                    <a:pt x="706" y="1147"/>
                    <a:pt x="705" y="1147"/>
                  </a:cubicBezTo>
                  <a:cubicBezTo>
                    <a:pt x="703" y="1147"/>
                    <a:pt x="701" y="1147"/>
                    <a:pt x="701" y="1148"/>
                  </a:cubicBezTo>
                  <a:cubicBezTo>
                    <a:pt x="700" y="1148"/>
                    <a:pt x="700" y="1148"/>
                    <a:pt x="700" y="1148"/>
                  </a:cubicBezTo>
                  <a:cubicBezTo>
                    <a:pt x="700" y="1148"/>
                    <a:pt x="700" y="1148"/>
                    <a:pt x="700" y="1148"/>
                  </a:cubicBezTo>
                  <a:cubicBezTo>
                    <a:pt x="700" y="1148"/>
                    <a:pt x="699" y="1149"/>
                    <a:pt x="699" y="1150"/>
                  </a:cubicBezTo>
                  <a:cubicBezTo>
                    <a:pt x="699" y="1150"/>
                    <a:pt x="698" y="1151"/>
                    <a:pt x="698" y="1151"/>
                  </a:cubicBezTo>
                  <a:cubicBezTo>
                    <a:pt x="698" y="1151"/>
                    <a:pt x="698" y="1151"/>
                    <a:pt x="698" y="1151"/>
                  </a:cubicBezTo>
                  <a:cubicBezTo>
                    <a:pt x="698" y="1152"/>
                    <a:pt x="697" y="1153"/>
                    <a:pt x="696" y="1155"/>
                  </a:cubicBezTo>
                  <a:cubicBezTo>
                    <a:pt x="696" y="1156"/>
                    <a:pt x="695" y="1157"/>
                    <a:pt x="695" y="1158"/>
                  </a:cubicBezTo>
                  <a:cubicBezTo>
                    <a:pt x="694" y="1159"/>
                    <a:pt x="694" y="1159"/>
                    <a:pt x="694" y="1160"/>
                  </a:cubicBezTo>
                  <a:cubicBezTo>
                    <a:pt x="693" y="1162"/>
                    <a:pt x="692" y="1165"/>
                    <a:pt x="692" y="1167"/>
                  </a:cubicBezTo>
                  <a:cubicBezTo>
                    <a:pt x="691" y="1169"/>
                    <a:pt x="689" y="1171"/>
                    <a:pt x="688" y="1172"/>
                  </a:cubicBezTo>
                  <a:cubicBezTo>
                    <a:pt x="686" y="1173"/>
                    <a:pt x="684" y="1175"/>
                    <a:pt x="684" y="1176"/>
                  </a:cubicBezTo>
                  <a:cubicBezTo>
                    <a:pt x="684" y="1176"/>
                    <a:pt x="684" y="1176"/>
                    <a:pt x="684" y="1176"/>
                  </a:cubicBezTo>
                  <a:cubicBezTo>
                    <a:pt x="683" y="1178"/>
                    <a:pt x="683" y="1179"/>
                    <a:pt x="683" y="1179"/>
                  </a:cubicBezTo>
                  <a:cubicBezTo>
                    <a:pt x="682" y="1180"/>
                    <a:pt x="682" y="1180"/>
                    <a:pt x="682" y="1180"/>
                  </a:cubicBezTo>
                  <a:cubicBezTo>
                    <a:pt x="681" y="1181"/>
                    <a:pt x="680" y="1182"/>
                    <a:pt x="680" y="1182"/>
                  </a:cubicBezTo>
                  <a:cubicBezTo>
                    <a:pt x="679" y="1182"/>
                    <a:pt x="679" y="1181"/>
                    <a:pt x="678" y="1181"/>
                  </a:cubicBezTo>
                  <a:cubicBezTo>
                    <a:pt x="678" y="1181"/>
                    <a:pt x="677" y="1181"/>
                    <a:pt x="677" y="1181"/>
                  </a:cubicBezTo>
                  <a:cubicBezTo>
                    <a:pt x="677" y="1181"/>
                    <a:pt x="677" y="1181"/>
                    <a:pt x="677" y="1181"/>
                  </a:cubicBezTo>
                  <a:cubicBezTo>
                    <a:pt x="676" y="1180"/>
                    <a:pt x="675" y="1180"/>
                    <a:pt x="675" y="1180"/>
                  </a:cubicBezTo>
                  <a:cubicBezTo>
                    <a:pt x="674" y="1180"/>
                    <a:pt x="674" y="1180"/>
                    <a:pt x="674" y="1180"/>
                  </a:cubicBezTo>
                  <a:cubicBezTo>
                    <a:pt x="672" y="1181"/>
                    <a:pt x="672" y="1181"/>
                    <a:pt x="672" y="1181"/>
                  </a:cubicBezTo>
                  <a:cubicBezTo>
                    <a:pt x="672" y="1179"/>
                    <a:pt x="672" y="1179"/>
                    <a:pt x="672" y="1179"/>
                  </a:cubicBezTo>
                  <a:cubicBezTo>
                    <a:pt x="672" y="1178"/>
                    <a:pt x="672" y="1177"/>
                    <a:pt x="672" y="1176"/>
                  </a:cubicBezTo>
                  <a:cubicBezTo>
                    <a:pt x="672" y="1176"/>
                    <a:pt x="672" y="1176"/>
                    <a:pt x="671" y="1175"/>
                  </a:cubicBezTo>
                  <a:cubicBezTo>
                    <a:pt x="671" y="1175"/>
                    <a:pt x="671" y="1175"/>
                    <a:pt x="671" y="1175"/>
                  </a:cubicBezTo>
                  <a:cubicBezTo>
                    <a:pt x="671" y="1175"/>
                    <a:pt x="671" y="1175"/>
                    <a:pt x="671" y="1175"/>
                  </a:cubicBezTo>
                  <a:cubicBezTo>
                    <a:pt x="670" y="1174"/>
                    <a:pt x="669" y="1173"/>
                    <a:pt x="669" y="1173"/>
                  </a:cubicBezTo>
                  <a:cubicBezTo>
                    <a:pt x="667" y="1173"/>
                    <a:pt x="664" y="1173"/>
                    <a:pt x="662" y="1174"/>
                  </a:cubicBezTo>
                  <a:cubicBezTo>
                    <a:pt x="659" y="1175"/>
                    <a:pt x="656" y="1176"/>
                    <a:pt x="654" y="1177"/>
                  </a:cubicBezTo>
                  <a:cubicBezTo>
                    <a:pt x="654" y="1177"/>
                    <a:pt x="654" y="1178"/>
                    <a:pt x="653" y="1178"/>
                  </a:cubicBezTo>
                  <a:cubicBezTo>
                    <a:pt x="651" y="1179"/>
                    <a:pt x="650" y="1179"/>
                    <a:pt x="648" y="1181"/>
                  </a:cubicBezTo>
                  <a:cubicBezTo>
                    <a:pt x="646" y="1182"/>
                    <a:pt x="644" y="1184"/>
                    <a:pt x="642" y="1186"/>
                  </a:cubicBezTo>
                  <a:cubicBezTo>
                    <a:pt x="640" y="1189"/>
                    <a:pt x="639" y="1192"/>
                    <a:pt x="639" y="1194"/>
                  </a:cubicBezTo>
                  <a:cubicBezTo>
                    <a:pt x="638" y="1196"/>
                    <a:pt x="637" y="1199"/>
                    <a:pt x="635" y="1200"/>
                  </a:cubicBezTo>
                  <a:cubicBezTo>
                    <a:pt x="634" y="1201"/>
                    <a:pt x="633" y="1203"/>
                    <a:pt x="632" y="1206"/>
                  </a:cubicBezTo>
                  <a:cubicBezTo>
                    <a:pt x="632" y="1207"/>
                    <a:pt x="632" y="1207"/>
                    <a:pt x="632" y="1207"/>
                  </a:cubicBezTo>
                  <a:cubicBezTo>
                    <a:pt x="632" y="1207"/>
                    <a:pt x="632" y="1207"/>
                    <a:pt x="632" y="1207"/>
                  </a:cubicBezTo>
                  <a:cubicBezTo>
                    <a:pt x="632" y="1207"/>
                    <a:pt x="632" y="1209"/>
                    <a:pt x="632" y="1209"/>
                  </a:cubicBezTo>
                  <a:cubicBezTo>
                    <a:pt x="632" y="1210"/>
                    <a:pt x="632" y="1212"/>
                    <a:pt x="632" y="1212"/>
                  </a:cubicBezTo>
                  <a:cubicBezTo>
                    <a:pt x="632" y="1212"/>
                    <a:pt x="632" y="1212"/>
                    <a:pt x="632" y="1212"/>
                  </a:cubicBezTo>
                  <a:cubicBezTo>
                    <a:pt x="631" y="1213"/>
                    <a:pt x="630" y="1216"/>
                    <a:pt x="630" y="1218"/>
                  </a:cubicBezTo>
                  <a:cubicBezTo>
                    <a:pt x="630" y="1225"/>
                    <a:pt x="630" y="1225"/>
                    <a:pt x="630" y="1225"/>
                  </a:cubicBezTo>
                  <a:cubicBezTo>
                    <a:pt x="630" y="1227"/>
                    <a:pt x="630" y="1228"/>
                    <a:pt x="631" y="1230"/>
                  </a:cubicBezTo>
                  <a:cubicBezTo>
                    <a:pt x="631" y="1231"/>
                    <a:pt x="631" y="1232"/>
                    <a:pt x="631" y="1233"/>
                  </a:cubicBezTo>
                  <a:cubicBezTo>
                    <a:pt x="631" y="1233"/>
                    <a:pt x="631" y="1233"/>
                    <a:pt x="631" y="1233"/>
                  </a:cubicBezTo>
                  <a:cubicBezTo>
                    <a:pt x="631" y="1233"/>
                    <a:pt x="631" y="1233"/>
                    <a:pt x="631" y="1233"/>
                  </a:cubicBezTo>
                  <a:cubicBezTo>
                    <a:pt x="632" y="1235"/>
                    <a:pt x="632" y="1236"/>
                    <a:pt x="632" y="1238"/>
                  </a:cubicBezTo>
                  <a:cubicBezTo>
                    <a:pt x="632" y="1239"/>
                    <a:pt x="632" y="1239"/>
                    <a:pt x="632" y="1239"/>
                  </a:cubicBezTo>
                  <a:cubicBezTo>
                    <a:pt x="632" y="1240"/>
                    <a:pt x="632" y="1240"/>
                    <a:pt x="632" y="1240"/>
                  </a:cubicBezTo>
                  <a:cubicBezTo>
                    <a:pt x="633" y="1240"/>
                    <a:pt x="633" y="1240"/>
                    <a:pt x="633" y="1240"/>
                  </a:cubicBezTo>
                  <a:cubicBezTo>
                    <a:pt x="633" y="1240"/>
                    <a:pt x="633" y="1240"/>
                    <a:pt x="633" y="1240"/>
                  </a:cubicBezTo>
                  <a:cubicBezTo>
                    <a:pt x="633" y="1241"/>
                    <a:pt x="633" y="1241"/>
                    <a:pt x="634" y="1242"/>
                  </a:cubicBezTo>
                  <a:cubicBezTo>
                    <a:pt x="634" y="1242"/>
                    <a:pt x="634" y="1242"/>
                    <a:pt x="635" y="1243"/>
                  </a:cubicBezTo>
                  <a:cubicBezTo>
                    <a:pt x="635" y="1244"/>
                    <a:pt x="636" y="1244"/>
                    <a:pt x="635" y="1246"/>
                  </a:cubicBezTo>
                  <a:cubicBezTo>
                    <a:pt x="635" y="1246"/>
                    <a:pt x="635" y="1246"/>
                    <a:pt x="635" y="1246"/>
                  </a:cubicBezTo>
                  <a:cubicBezTo>
                    <a:pt x="635" y="1248"/>
                    <a:pt x="635" y="1248"/>
                    <a:pt x="635" y="1248"/>
                  </a:cubicBezTo>
                  <a:cubicBezTo>
                    <a:pt x="635" y="1248"/>
                    <a:pt x="635" y="1248"/>
                    <a:pt x="635" y="1248"/>
                  </a:cubicBezTo>
                  <a:cubicBezTo>
                    <a:pt x="636" y="1248"/>
                    <a:pt x="636" y="1248"/>
                    <a:pt x="636" y="1248"/>
                  </a:cubicBezTo>
                  <a:cubicBezTo>
                    <a:pt x="636" y="1249"/>
                    <a:pt x="637" y="1250"/>
                    <a:pt x="637" y="1252"/>
                  </a:cubicBezTo>
                  <a:cubicBezTo>
                    <a:pt x="637" y="1252"/>
                    <a:pt x="637" y="1252"/>
                    <a:pt x="637" y="1252"/>
                  </a:cubicBezTo>
                  <a:cubicBezTo>
                    <a:pt x="637" y="1257"/>
                    <a:pt x="637" y="1257"/>
                    <a:pt x="637" y="1257"/>
                  </a:cubicBezTo>
                  <a:cubicBezTo>
                    <a:pt x="637" y="1259"/>
                    <a:pt x="636" y="1260"/>
                    <a:pt x="634" y="1261"/>
                  </a:cubicBezTo>
                  <a:cubicBezTo>
                    <a:pt x="634" y="1261"/>
                    <a:pt x="634" y="1261"/>
                    <a:pt x="634" y="1261"/>
                  </a:cubicBezTo>
                  <a:cubicBezTo>
                    <a:pt x="634" y="1262"/>
                    <a:pt x="634" y="1262"/>
                    <a:pt x="634" y="1262"/>
                  </a:cubicBezTo>
                  <a:cubicBezTo>
                    <a:pt x="633" y="1264"/>
                    <a:pt x="632" y="1265"/>
                    <a:pt x="632" y="1266"/>
                  </a:cubicBezTo>
                  <a:cubicBezTo>
                    <a:pt x="632" y="1267"/>
                    <a:pt x="632" y="1267"/>
                    <a:pt x="632" y="1267"/>
                  </a:cubicBezTo>
                  <a:cubicBezTo>
                    <a:pt x="633" y="1267"/>
                    <a:pt x="633" y="1267"/>
                    <a:pt x="633" y="1267"/>
                  </a:cubicBezTo>
                  <a:cubicBezTo>
                    <a:pt x="633" y="1268"/>
                    <a:pt x="633" y="1268"/>
                    <a:pt x="633" y="1268"/>
                  </a:cubicBezTo>
                  <a:cubicBezTo>
                    <a:pt x="633" y="1268"/>
                    <a:pt x="634" y="1269"/>
                    <a:pt x="634" y="1272"/>
                  </a:cubicBezTo>
                  <a:cubicBezTo>
                    <a:pt x="634" y="1272"/>
                    <a:pt x="634" y="1274"/>
                    <a:pt x="634" y="1275"/>
                  </a:cubicBezTo>
                  <a:cubicBezTo>
                    <a:pt x="635" y="1276"/>
                    <a:pt x="635" y="1277"/>
                    <a:pt x="635" y="1278"/>
                  </a:cubicBezTo>
                  <a:cubicBezTo>
                    <a:pt x="635" y="1278"/>
                    <a:pt x="635" y="1278"/>
                    <a:pt x="635" y="1278"/>
                  </a:cubicBezTo>
                  <a:cubicBezTo>
                    <a:pt x="635" y="1279"/>
                    <a:pt x="635" y="1279"/>
                    <a:pt x="635" y="1279"/>
                  </a:cubicBezTo>
                  <a:cubicBezTo>
                    <a:pt x="636" y="1279"/>
                    <a:pt x="636" y="1280"/>
                    <a:pt x="636" y="1280"/>
                  </a:cubicBezTo>
                  <a:cubicBezTo>
                    <a:pt x="637" y="1281"/>
                    <a:pt x="637" y="1282"/>
                    <a:pt x="638" y="1283"/>
                  </a:cubicBezTo>
                  <a:cubicBezTo>
                    <a:pt x="638" y="1283"/>
                    <a:pt x="638" y="1283"/>
                    <a:pt x="638" y="1283"/>
                  </a:cubicBezTo>
                  <a:cubicBezTo>
                    <a:pt x="638" y="1284"/>
                    <a:pt x="639" y="1286"/>
                    <a:pt x="640" y="1288"/>
                  </a:cubicBezTo>
                  <a:cubicBezTo>
                    <a:pt x="640" y="1288"/>
                    <a:pt x="640" y="1288"/>
                    <a:pt x="640" y="1288"/>
                  </a:cubicBezTo>
                  <a:cubicBezTo>
                    <a:pt x="640" y="1288"/>
                    <a:pt x="640" y="1288"/>
                    <a:pt x="640" y="1288"/>
                  </a:cubicBezTo>
                  <a:cubicBezTo>
                    <a:pt x="640" y="1288"/>
                    <a:pt x="640" y="1289"/>
                    <a:pt x="640" y="1290"/>
                  </a:cubicBezTo>
                  <a:cubicBezTo>
                    <a:pt x="640" y="1290"/>
                    <a:pt x="640" y="1291"/>
                    <a:pt x="640" y="1292"/>
                  </a:cubicBezTo>
                  <a:cubicBezTo>
                    <a:pt x="640" y="1292"/>
                    <a:pt x="640" y="1292"/>
                    <a:pt x="640" y="1292"/>
                  </a:cubicBezTo>
                  <a:cubicBezTo>
                    <a:pt x="640" y="1292"/>
                    <a:pt x="640" y="1292"/>
                    <a:pt x="640" y="1292"/>
                  </a:cubicBezTo>
                  <a:cubicBezTo>
                    <a:pt x="640" y="1293"/>
                    <a:pt x="639" y="1294"/>
                    <a:pt x="639" y="1295"/>
                  </a:cubicBezTo>
                  <a:cubicBezTo>
                    <a:pt x="639" y="1295"/>
                    <a:pt x="639" y="1296"/>
                    <a:pt x="639" y="1296"/>
                  </a:cubicBezTo>
                  <a:cubicBezTo>
                    <a:pt x="639" y="1296"/>
                    <a:pt x="639" y="1297"/>
                    <a:pt x="639" y="1297"/>
                  </a:cubicBezTo>
                  <a:cubicBezTo>
                    <a:pt x="639" y="1298"/>
                    <a:pt x="640" y="1299"/>
                    <a:pt x="640" y="1300"/>
                  </a:cubicBezTo>
                  <a:cubicBezTo>
                    <a:pt x="640" y="1300"/>
                    <a:pt x="640" y="1300"/>
                    <a:pt x="640" y="1300"/>
                  </a:cubicBezTo>
                  <a:cubicBezTo>
                    <a:pt x="640" y="1301"/>
                    <a:pt x="640" y="1301"/>
                    <a:pt x="640" y="1301"/>
                  </a:cubicBezTo>
                  <a:cubicBezTo>
                    <a:pt x="640" y="1301"/>
                    <a:pt x="640" y="1302"/>
                    <a:pt x="640" y="1302"/>
                  </a:cubicBezTo>
                  <a:cubicBezTo>
                    <a:pt x="640" y="1302"/>
                    <a:pt x="640" y="1302"/>
                    <a:pt x="640" y="1302"/>
                  </a:cubicBezTo>
                  <a:cubicBezTo>
                    <a:pt x="640" y="1302"/>
                    <a:pt x="640" y="1302"/>
                    <a:pt x="640" y="1302"/>
                  </a:cubicBezTo>
                  <a:cubicBezTo>
                    <a:pt x="640" y="1302"/>
                    <a:pt x="640" y="1302"/>
                    <a:pt x="640" y="1302"/>
                  </a:cubicBezTo>
                  <a:cubicBezTo>
                    <a:pt x="639" y="1302"/>
                    <a:pt x="639" y="1301"/>
                    <a:pt x="639" y="1301"/>
                  </a:cubicBezTo>
                  <a:cubicBezTo>
                    <a:pt x="638" y="1301"/>
                    <a:pt x="638" y="1301"/>
                    <a:pt x="638" y="1301"/>
                  </a:cubicBezTo>
                  <a:cubicBezTo>
                    <a:pt x="638" y="1300"/>
                    <a:pt x="638" y="1300"/>
                    <a:pt x="638" y="1300"/>
                  </a:cubicBezTo>
                  <a:cubicBezTo>
                    <a:pt x="634" y="1297"/>
                    <a:pt x="634" y="1297"/>
                    <a:pt x="634" y="1297"/>
                  </a:cubicBezTo>
                  <a:cubicBezTo>
                    <a:pt x="633" y="1298"/>
                    <a:pt x="633" y="1298"/>
                    <a:pt x="633" y="1298"/>
                  </a:cubicBezTo>
                  <a:cubicBezTo>
                    <a:pt x="633" y="1299"/>
                    <a:pt x="633" y="1299"/>
                    <a:pt x="633" y="1299"/>
                  </a:cubicBezTo>
                  <a:cubicBezTo>
                    <a:pt x="633" y="1299"/>
                    <a:pt x="633" y="1299"/>
                    <a:pt x="632" y="1299"/>
                  </a:cubicBezTo>
                  <a:cubicBezTo>
                    <a:pt x="632" y="1299"/>
                    <a:pt x="632" y="1299"/>
                    <a:pt x="632" y="1299"/>
                  </a:cubicBezTo>
                  <a:cubicBezTo>
                    <a:pt x="632" y="1299"/>
                    <a:pt x="632" y="1299"/>
                    <a:pt x="632" y="1299"/>
                  </a:cubicBezTo>
                  <a:cubicBezTo>
                    <a:pt x="630" y="1299"/>
                    <a:pt x="630" y="1299"/>
                    <a:pt x="630" y="1299"/>
                  </a:cubicBezTo>
                  <a:cubicBezTo>
                    <a:pt x="630" y="1300"/>
                    <a:pt x="630" y="1300"/>
                    <a:pt x="630" y="1300"/>
                  </a:cubicBezTo>
                  <a:cubicBezTo>
                    <a:pt x="630" y="1301"/>
                    <a:pt x="631" y="1302"/>
                    <a:pt x="632" y="1303"/>
                  </a:cubicBezTo>
                  <a:cubicBezTo>
                    <a:pt x="632" y="1303"/>
                    <a:pt x="632" y="1303"/>
                    <a:pt x="632" y="1303"/>
                  </a:cubicBezTo>
                  <a:cubicBezTo>
                    <a:pt x="633" y="1304"/>
                    <a:pt x="633" y="1304"/>
                    <a:pt x="633" y="1304"/>
                  </a:cubicBezTo>
                  <a:cubicBezTo>
                    <a:pt x="634" y="1304"/>
                    <a:pt x="635" y="1305"/>
                    <a:pt x="636" y="1305"/>
                  </a:cubicBezTo>
                  <a:cubicBezTo>
                    <a:pt x="637" y="1305"/>
                    <a:pt x="638" y="1305"/>
                    <a:pt x="638" y="1306"/>
                  </a:cubicBezTo>
                  <a:cubicBezTo>
                    <a:pt x="639" y="1306"/>
                    <a:pt x="639" y="1306"/>
                    <a:pt x="639" y="1306"/>
                  </a:cubicBezTo>
                  <a:cubicBezTo>
                    <a:pt x="639" y="1306"/>
                    <a:pt x="639" y="1306"/>
                    <a:pt x="639" y="1306"/>
                  </a:cubicBezTo>
                  <a:cubicBezTo>
                    <a:pt x="640" y="1307"/>
                    <a:pt x="641" y="1308"/>
                    <a:pt x="642" y="1309"/>
                  </a:cubicBezTo>
                  <a:cubicBezTo>
                    <a:pt x="643" y="1310"/>
                    <a:pt x="643" y="1310"/>
                    <a:pt x="643" y="1310"/>
                  </a:cubicBezTo>
                  <a:cubicBezTo>
                    <a:pt x="645" y="1312"/>
                    <a:pt x="646" y="1315"/>
                    <a:pt x="645" y="1317"/>
                  </a:cubicBezTo>
                  <a:cubicBezTo>
                    <a:pt x="645" y="1317"/>
                    <a:pt x="645" y="1317"/>
                    <a:pt x="645" y="1317"/>
                  </a:cubicBezTo>
                  <a:cubicBezTo>
                    <a:pt x="645" y="1317"/>
                    <a:pt x="645" y="1317"/>
                    <a:pt x="645" y="1317"/>
                  </a:cubicBezTo>
                  <a:cubicBezTo>
                    <a:pt x="645" y="1319"/>
                    <a:pt x="644" y="1322"/>
                    <a:pt x="643" y="1325"/>
                  </a:cubicBezTo>
                  <a:cubicBezTo>
                    <a:pt x="643" y="1327"/>
                    <a:pt x="642" y="1329"/>
                    <a:pt x="641" y="1331"/>
                  </a:cubicBezTo>
                  <a:cubicBezTo>
                    <a:pt x="641" y="1331"/>
                    <a:pt x="641" y="1331"/>
                    <a:pt x="641" y="1331"/>
                  </a:cubicBezTo>
                  <a:cubicBezTo>
                    <a:pt x="641" y="1338"/>
                    <a:pt x="641" y="1338"/>
                    <a:pt x="641" y="1338"/>
                  </a:cubicBezTo>
                  <a:cubicBezTo>
                    <a:pt x="641" y="1340"/>
                    <a:pt x="641" y="1341"/>
                    <a:pt x="640" y="1343"/>
                  </a:cubicBezTo>
                  <a:cubicBezTo>
                    <a:pt x="640" y="1344"/>
                    <a:pt x="640" y="1345"/>
                    <a:pt x="640" y="1346"/>
                  </a:cubicBezTo>
                  <a:cubicBezTo>
                    <a:pt x="640" y="1346"/>
                    <a:pt x="640" y="1347"/>
                    <a:pt x="640" y="1348"/>
                  </a:cubicBezTo>
                  <a:cubicBezTo>
                    <a:pt x="639" y="1349"/>
                    <a:pt x="639" y="1350"/>
                    <a:pt x="639" y="1350"/>
                  </a:cubicBezTo>
                  <a:cubicBezTo>
                    <a:pt x="639" y="1352"/>
                    <a:pt x="638" y="1353"/>
                    <a:pt x="638" y="1355"/>
                  </a:cubicBezTo>
                  <a:cubicBezTo>
                    <a:pt x="637" y="1356"/>
                    <a:pt x="637" y="1356"/>
                    <a:pt x="637" y="1357"/>
                  </a:cubicBezTo>
                  <a:cubicBezTo>
                    <a:pt x="636" y="1358"/>
                    <a:pt x="636" y="1359"/>
                    <a:pt x="636" y="1360"/>
                  </a:cubicBezTo>
                  <a:cubicBezTo>
                    <a:pt x="635" y="1363"/>
                    <a:pt x="634" y="1365"/>
                    <a:pt x="633" y="1365"/>
                  </a:cubicBezTo>
                  <a:cubicBezTo>
                    <a:pt x="633" y="1366"/>
                    <a:pt x="632" y="1367"/>
                    <a:pt x="631" y="1369"/>
                  </a:cubicBezTo>
                  <a:cubicBezTo>
                    <a:pt x="631" y="1369"/>
                    <a:pt x="631" y="1370"/>
                    <a:pt x="630" y="1371"/>
                  </a:cubicBezTo>
                  <a:cubicBezTo>
                    <a:pt x="630" y="1372"/>
                    <a:pt x="628" y="1375"/>
                    <a:pt x="626" y="1376"/>
                  </a:cubicBezTo>
                  <a:cubicBezTo>
                    <a:pt x="626" y="1376"/>
                    <a:pt x="626" y="1376"/>
                    <a:pt x="626" y="1376"/>
                  </a:cubicBezTo>
                  <a:cubicBezTo>
                    <a:pt x="626" y="1376"/>
                    <a:pt x="626" y="1376"/>
                    <a:pt x="626" y="1376"/>
                  </a:cubicBezTo>
                  <a:cubicBezTo>
                    <a:pt x="625" y="1378"/>
                    <a:pt x="623" y="1380"/>
                    <a:pt x="623" y="1381"/>
                  </a:cubicBezTo>
                  <a:cubicBezTo>
                    <a:pt x="622" y="1381"/>
                    <a:pt x="621" y="1383"/>
                    <a:pt x="621" y="1384"/>
                  </a:cubicBezTo>
                  <a:cubicBezTo>
                    <a:pt x="620" y="1386"/>
                    <a:pt x="620" y="1386"/>
                    <a:pt x="620" y="1386"/>
                  </a:cubicBezTo>
                  <a:cubicBezTo>
                    <a:pt x="621" y="1386"/>
                    <a:pt x="621" y="1386"/>
                    <a:pt x="621" y="1386"/>
                  </a:cubicBezTo>
                  <a:cubicBezTo>
                    <a:pt x="620" y="1389"/>
                    <a:pt x="618" y="1392"/>
                    <a:pt x="617" y="1393"/>
                  </a:cubicBezTo>
                  <a:cubicBezTo>
                    <a:pt x="617" y="1393"/>
                    <a:pt x="617" y="1393"/>
                    <a:pt x="617" y="1393"/>
                  </a:cubicBezTo>
                  <a:cubicBezTo>
                    <a:pt x="616" y="1394"/>
                    <a:pt x="616" y="1394"/>
                    <a:pt x="616" y="1394"/>
                  </a:cubicBezTo>
                  <a:cubicBezTo>
                    <a:pt x="616" y="1395"/>
                    <a:pt x="615" y="1396"/>
                    <a:pt x="615" y="1398"/>
                  </a:cubicBezTo>
                  <a:cubicBezTo>
                    <a:pt x="614" y="1396"/>
                    <a:pt x="614" y="1396"/>
                    <a:pt x="614" y="1396"/>
                  </a:cubicBezTo>
                  <a:cubicBezTo>
                    <a:pt x="614" y="1400"/>
                    <a:pt x="614" y="1400"/>
                    <a:pt x="614" y="1400"/>
                  </a:cubicBezTo>
                  <a:cubicBezTo>
                    <a:pt x="614" y="1402"/>
                    <a:pt x="613" y="1405"/>
                    <a:pt x="612" y="1407"/>
                  </a:cubicBezTo>
                  <a:cubicBezTo>
                    <a:pt x="612" y="1407"/>
                    <a:pt x="611" y="1408"/>
                    <a:pt x="611" y="1410"/>
                  </a:cubicBezTo>
                  <a:cubicBezTo>
                    <a:pt x="611" y="1410"/>
                    <a:pt x="611" y="1411"/>
                    <a:pt x="610" y="1412"/>
                  </a:cubicBezTo>
                  <a:cubicBezTo>
                    <a:pt x="610" y="1413"/>
                    <a:pt x="610" y="1413"/>
                    <a:pt x="610" y="1413"/>
                  </a:cubicBezTo>
                  <a:cubicBezTo>
                    <a:pt x="610" y="1418"/>
                    <a:pt x="610" y="1418"/>
                    <a:pt x="610" y="1418"/>
                  </a:cubicBezTo>
                  <a:cubicBezTo>
                    <a:pt x="611" y="1418"/>
                    <a:pt x="611" y="1418"/>
                    <a:pt x="611" y="1418"/>
                  </a:cubicBezTo>
                  <a:cubicBezTo>
                    <a:pt x="611" y="1419"/>
                    <a:pt x="612" y="1421"/>
                    <a:pt x="612" y="1422"/>
                  </a:cubicBezTo>
                  <a:cubicBezTo>
                    <a:pt x="612" y="1422"/>
                    <a:pt x="612" y="1422"/>
                    <a:pt x="612" y="1422"/>
                  </a:cubicBezTo>
                  <a:cubicBezTo>
                    <a:pt x="612" y="1422"/>
                    <a:pt x="612" y="1422"/>
                    <a:pt x="612" y="1422"/>
                  </a:cubicBezTo>
                  <a:cubicBezTo>
                    <a:pt x="613" y="1423"/>
                    <a:pt x="613" y="1424"/>
                    <a:pt x="613" y="1424"/>
                  </a:cubicBezTo>
                  <a:cubicBezTo>
                    <a:pt x="613" y="1424"/>
                    <a:pt x="613" y="1426"/>
                    <a:pt x="614" y="1428"/>
                  </a:cubicBezTo>
                  <a:cubicBezTo>
                    <a:pt x="614" y="1429"/>
                    <a:pt x="614" y="1430"/>
                    <a:pt x="615" y="1430"/>
                  </a:cubicBezTo>
                  <a:cubicBezTo>
                    <a:pt x="615" y="1431"/>
                    <a:pt x="615" y="1432"/>
                    <a:pt x="615" y="1432"/>
                  </a:cubicBezTo>
                  <a:cubicBezTo>
                    <a:pt x="615" y="1432"/>
                    <a:pt x="615" y="1433"/>
                    <a:pt x="615" y="1433"/>
                  </a:cubicBezTo>
                  <a:cubicBezTo>
                    <a:pt x="616" y="1434"/>
                    <a:pt x="616" y="1435"/>
                    <a:pt x="616" y="1436"/>
                  </a:cubicBezTo>
                  <a:cubicBezTo>
                    <a:pt x="616" y="1444"/>
                    <a:pt x="616" y="1444"/>
                    <a:pt x="616" y="1444"/>
                  </a:cubicBezTo>
                  <a:cubicBezTo>
                    <a:pt x="616" y="1444"/>
                    <a:pt x="616" y="1444"/>
                    <a:pt x="616" y="1444"/>
                  </a:cubicBezTo>
                  <a:cubicBezTo>
                    <a:pt x="617" y="1449"/>
                    <a:pt x="617" y="1449"/>
                    <a:pt x="617" y="1449"/>
                  </a:cubicBezTo>
                  <a:cubicBezTo>
                    <a:pt x="616" y="1449"/>
                    <a:pt x="616" y="1449"/>
                    <a:pt x="616" y="1449"/>
                  </a:cubicBezTo>
                  <a:cubicBezTo>
                    <a:pt x="616" y="1450"/>
                    <a:pt x="616" y="1450"/>
                    <a:pt x="616" y="1450"/>
                  </a:cubicBezTo>
                  <a:cubicBezTo>
                    <a:pt x="616" y="1450"/>
                    <a:pt x="616" y="1450"/>
                    <a:pt x="616" y="1450"/>
                  </a:cubicBezTo>
                  <a:cubicBezTo>
                    <a:pt x="615" y="1451"/>
                    <a:pt x="615" y="1451"/>
                    <a:pt x="615" y="1451"/>
                  </a:cubicBezTo>
                  <a:cubicBezTo>
                    <a:pt x="615" y="1460"/>
                    <a:pt x="615" y="1460"/>
                    <a:pt x="615" y="1460"/>
                  </a:cubicBezTo>
                  <a:cubicBezTo>
                    <a:pt x="615" y="1461"/>
                    <a:pt x="614" y="1463"/>
                    <a:pt x="614" y="1465"/>
                  </a:cubicBezTo>
                  <a:cubicBezTo>
                    <a:pt x="614" y="1466"/>
                    <a:pt x="615" y="1467"/>
                    <a:pt x="615" y="1468"/>
                  </a:cubicBezTo>
                  <a:cubicBezTo>
                    <a:pt x="615" y="1469"/>
                    <a:pt x="615" y="1470"/>
                    <a:pt x="615" y="1470"/>
                  </a:cubicBezTo>
                  <a:cubicBezTo>
                    <a:pt x="615" y="1471"/>
                    <a:pt x="616" y="1472"/>
                    <a:pt x="616" y="1473"/>
                  </a:cubicBezTo>
                  <a:cubicBezTo>
                    <a:pt x="616" y="1474"/>
                    <a:pt x="616" y="1475"/>
                    <a:pt x="616" y="1475"/>
                  </a:cubicBezTo>
                  <a:cubicBezTo>
                    <a:pt x="616" y="1481"/>
                    <a:pt x="616" y="1481"/>
                    <a:pt x="616" y="1481"/>
                  </a:cubicBezTo>
                  <a:cubicBezTo>
                    <a:pt x="616" y="1483"/>
                    <a:pt x="615" y="1485"/>
                    <a:pt x="615" y="1486"/>
                  </a:cubicBezTo>
                  <a:cubicBezTo>
                    <a:pt x="615" y="1486"/>
                    <a:pt x="615" y="1486"/>
                    <a:pt x="615" y="1486"/>
                  </a:cubicBezTo>
                  <a:cubicBezTo>
                    <a:pt x="614" y="1487"/>
                    <a:pt x="613" y="1487"/>
                    <a:pt x="612" y="1487"/>
                  </a:cubicBezTo>
                  <a:cubicBezTo>
                    <a:pt x="612" y="1487"/>
                    <a:pt x="611" y="1487"/>
                    <a:pt x="610" y="1486"/>
                  </a:cubicBezTo>
                  <a:cubicBezTo>
                    <a:pt x="610" y="1486"/>
                    <a:pt x="610" y="1486"/>
                    <a:pt x="610" y="1486"/>
                  </a:cubicBezTo>
                  <a:cubicBezTo>
                    <a:pt x="610" y="1485"/>
                    <a:pt x="610" y="1485"/>
                    <a:pt x="610" y="1485"/>
                  </a:cubicBezTo>
                  <a:cubicBezTo>
                    <a:pt x="609" y="1485"/>
                    <a:pt x="609" y="1485"/>
                    <a:pt x="609" y="1485"/>
                  </a:cubicBezTo>
                  <a:cubicBezTo>
                    <a:pt x="608" y="1485"/>
                    <a:pt x="608" y="1485"/>
                    <a:pt x="608" y="1485"/>
                  </a:cubicBezTo>
                  <a:cubicBezTo>
                    <a:pt x="603" y="1485"/>
                    <a:pt x="603" y="1485"/>
                    <a:pt x="603" y="1485"/>
                  </a:cubicBezTo>
                  <a:cubicBezTo>
                    <a:pt x="605" y="1487"/>
                    <a:pt x="605" y="1487"/>
                    <a:pt x="605" y="1487"/>
                  </a:cubicBezTo>
                  <a:cubicBezTo>
                    <a:pt x="606" y="1487"/>
                    <a:pt x="606" y="1487"/>
                    <a:pt x="606" y="1488"/>
                  </a:cubicBezTo>
                  <a:cubicBezTo>
                    <a:pt x="605" y="1488"/>
                    <a:pt x="605" y="1488"/>
                    <a:pt x="605" y="1488"/>
                  </a:cubicBezTo>
                  <a:cubicBezTo>
                    <a:pt x="604" y="1488"/>
                    <a:pt x="604" y="1488"/>
                    <a:pt x="604" y="1488"/>
                  </a:cubicBezTo>
                  <a:cubicBezTo>
                    <a:pt x="603" y="1488"/>
                    <a:pt x="602" y="1488"/>
                    <a:pt x="601" y="1487"/>
                  </a:cubicBezTo>
                  <a:cubicBezTo>
                    <a:pt x="601" y="1487"/>
                    <a:pt x="601" y="1487"/>
                    <a:pt x="601" y="1487"/>
                  </a:cubicBezTo>
                  <a:cubicBezTo>
                    <a:pt x="601" y="1487"/>
                    <a:pt x="601" y="1487"/>
                    <a:pt x="601" y="1487"/>
                  </a:cubicBezTo>
                  <a:cubicBezTo>
                    <a:pt x="600" y="1486"/>
                    <a:pt x="599" y="1486"/>
                    <a:pt x="598" y="1485"/>
                  </a:cubicBezTo>
                  <a:cubicBezTo>
                    <a:pt x="598" y="1485"/>
                    <a:pt x="598" y="1485"/>
                    <a:pt x="598" y="1485"/>
                  </a:cubicBezTo>
                  <a:cubicBezTo>
                    <a:pt x="597" y="1485"/>
                    <a:pt x="597" y="1485"/>
                    <a:pt x="597" y="1485"/>
                  </a:cubicBezTo>
                  <a:cubicBezTo>
                    <a:pt x="597" y="1484"/>
                    <a:pt x="596" y="1484"/>
                    <a:pt x="596" y="1484"/>
                  </a:cubicBezTo>
                  <a:cubicBezTo>
                    <a:pt x="595" y="1483"/>
                    <a:pt x="595" y="1483"/>
                    <a:pt x="595" y="1483"/>
                  </a:cubicBezTo>
                  <a:cubicBezTo>
                    <a:pt x="594" y="1484"/>
                    <a:pt x="594" y="1484"/>
                    <a:pt x="594" y="1484"/>
                  </a:cubicBezTo>
                  <a:cubicBezTo>
                    <a:pt x="593" y="1485"/>
                    <a:pt x="593" y="1485"/>
                    <a:pt x="591" y="1485"/>
                  </a:cubicBezTo>
                  <a:cubicBezTo>
                    <a:pt x="589" y="1485"/>
                    <a:pt x="588" y="1485"/>
                    <a:pt x="587" y="1486"/>
                  </a:cubicBezTo>
                  <a:cubicBezTo>
                    <a:pt x="585" y="1486"/>
                    <a:pt x="584" y="1487"/>
                    <a:pt x="584" y="1488"/>
                  </a:cubicBezTo>
                  <a:cubicBezTo>
                    <a:pt x="583" y="1488"/>
                    <a:pt x="583" y="1488"/>
                    <a:pt x="583" y="1488"/>
                  </a:cubicBezTo>
                  <a:cubicBezTo>
                    <a:pt x="583" y="1489"/>
                    <a:pt x="583" y="1489"/>
                    <a:pt x="583" y="1489"/>
                  </a:cubicBezTo>
                  <a:cubicBezTo>
                    <a:pt x="583" y="1490"/>
                    <a:pt x="582" y="1492"/>
                    <a:pt x="581" y="1493"/>
                  </a:cubicBezTo>
                  <a:cubicBezTo>
                    <a:pt x="581" y="1493"/>
                    <a:pt x="581" y="1493"/>
                    <a:pt x="581" y="1493"/>
                  </a:cubicBezTo>
                  <a:cubicBezTo>
                    <a:pt x="581" y="1493"/>
                    <a:pt x="581" y="1493"/>
                    <a:pt x="581" y="1493"/>
                  </a:cubicBezTo>
                  <a:cubicBezTo>
                    <a:pt x="581" y="1494"/>
                    <a:pt x="581" y="1494"/>
                    <a:pt x="580" y="1494"/>
                  </a:cubicBezTo>
                  <a:cubicBezTo>
                    <a:pt x="580" y="1495"/>
                    <a:pt x="580" y="1496"/>
                    <a:pt x="580" y="1496"/>
                  </a:cubicBezTo>
                  <a:cubicBezTo>
                    <a:pt x="580" y="1498"/>
                    <a:pt x="580" y="1500"/>
                    <a:pt x="579" y="1501"/>
                  </a:cubicBezTo>
                  <a:cubicBezTo>
                    <a:pt x="579" y="1502"/>
                    <a:pt x="579" y="1502"/>
                    <a:pt x="578" y="1503"/>
                  </a:cubicBezTo>
                  <a:cubicBezTo>
                    <a:pt x="578" y="1505"/>
                    <a:pt x="577" y="1506"/>
                    <a:pt x="577" y="1506"/>
                  </a:cubicBezTo>
                  <a:cubicBezTo>
                    <a:pt x="576" y="1507"/>
                    <a:pt x="576" y="1507"/>
                    <a:pt x="576" y="1507"/>
                  </a:cubicBezTo>
                  <a:cubicBezTo>
                    <a:pt x="576" y="1507"/>
                    <a:pt x="576" y="1507"/>
                    <a:pt x="576" y="1507"/>
                  </a:cubicBezTo>
                  <a:cubicBezTo>
                    <a:pt x="576" y="1508"/>
                    <a:pt x="574" y="1510"/>
                    <a:pt x="572" y="1512"/>
                  </a:cubicBezTo>
                  <a:cubicBezTo>
                    <a:pt x="572" y="1512"/>
                    <a:pt x="572" y="1512"/>
                    <a:pt x="572" y="1512"/>
                  </a:cubicBezTo>
                  <a:cubicBezTo>
                    <a:pt x="572" y="1512"/>
                    <a:pt x="572" y="1512"/>
                    <a:pt x="572" y="1512"/>
                  </a:cubicBezTo>
                  <a:cubicBezTo>
                    <a:pt x="571" y="1513"/>
                    <a:pt x="570" y="1516"/>
                    <a:pt x="568" y="1518"/>
                  </a:cubicBezTo>
                  <a:cubicBezTo>
                    <a:pt x="566" y="1519"/>
                    <a:pt x="564" y="1521"/>
                    <a:pt x="564" y="1523"/>
                  </a:cubicBezTo>
                  <a:cubicBezTo>
                    <a:pt x="564" y="1523"/>
                    <a:pt x="563" y="1524"/>
                    <a:pt x="562" y="1526"/>
                  </a:cubicBezTo>
                  <a:cubicBezTo>
                    <a:pt x="562" y="1527"/>
                    <a:pt x="562" y="1527"/>
                    <a:pt x="562" y="1528"/>
                  </a:cubicBezTo>
                  <a:cubicBezTo>
                    <a:pt x="561" y="1530"/>
                    <a:pt x="560" y="1532"/>
                    <a:pt x="560" y="1534"/>
                  </a:cubicBezTo>
                  <a:cubicBezTo>
                    <a:pt x="560" y="1535"/>
                    <a:pt x="561" y="1537"/>
                    <a:pt x="562" y="1538"/>
                  </a:cubicBezTo>
                  <a:cubicBezTo>
                    <a:pt x="563" y="1538"/>
                    <a:pt x="563" y="1538"/>
                    <a:pt x="563" y="1538"/>
                  </a:cubicBezTo>
                  <a:cubicBezTo>
                    <a:pt x="563" y="1538"/>
                    <a:pt x="563" y="1538"/>
                    <a:pt x="563" y="1538"/>
                  </a:cubicBezTo>
                  <a:cubicBezTo>
                    <a:pt x="563" y="1538"/>
                    <a:pt x="564" y="1539"/>
                    <a:pt x="566" y="1540"/>
                  </a:cubicBezTo>
                  <a:cubicBezTo>
                    <a:pt x="567" y="1540"/>
                    <a:pt x="567" y="1540"/>
                    <a:pt x="568" y="1541"/>
                  </a:cubicBezTo>
                  <a:cubicBezTo>
                    <a:pt x="570" y="1541"/>
                    <a:pt x="572" y="1542"/>
                    <a:pt x="574" y="1542"/>
                  </a:cubicBezTo>
                  <a:cubicBezTo>
                    <a:pt x="581" y="1542"/>
                    <a:pt x="581" y="1542"/>
                    <a:pt x="581" y="1542"/>
                  </a:cubicBezTo>
                  <a:cubicBezTo>
                    <a:pt x="583" y="1542"/>
                    <a:pt x="584" y="1542"/>
                    <a:pt x="585" y="1543"/>
                  </a:cubicBezTo>
                  <a:cubicBezTo>
                    <a:pt x="587" y="1543"/>
                    <a:pt x="587" y="1543"/>
                    <a:pt x="587" y="1543"/>
                  </a:cubicBezTo>
                  <a:cubicBezTo>
                    <a:pt x="586" y="1544"/>
                    <a:pt x="586" y="1544"/>
                    <a:pt x="586" y="1544"/>
                  </a:cubicBezTo>
                  <a:cubicBezTo>
                    <a:pt x="586" y="1544"/>
                    <a:pt x="586" y="1544"/>
                    <a:pt x="586" y="1544"/>
                  </a:cubicBezTo>
                  <a:cubicBezTo>
                    <a:pt x="586" y="1544"/>
                    <a:pt x="586" y="1544"/>
                    <a:pt x="586" y="1544"/>
                  </a:cubicBezTo>
                  <a:cubicBezTo>
                    <a:pt x="587" y="1545"/>
                    <a:pt x="588" y="1546"/>
                    <a:pt x="589" y="1547"/>
                  </a:cubicBezTo>
                  <a:cubicBezTo>
                    <a:pt x="589" y="1547"/>
                    <a:pt x="589" y="1547"/>
                    <a:pt x="589" y="1547"/>
                  </a:cubicBezTo>
                  <a:cubicBezTo>
                    <a:pt x="589" y="1547"/>
                    <a:pt x="589" y="1547"/>
                    <a:pt x="589" y="1547"/>
                  </a:cubicBezTo>
                  <a:cubicBezTo>
                    <a:pt x="589" y="1548"/>
                    <a:pt x="590" y="1549"/>
                    <a:pt x="590" y="1550"/>
                  </a:cubicBezTo>
                  <a:cubicBezTo>
                    <a:pt x="590" y="1552"/>
                    <a:pt x="590" y="1552"/>
                    <a:pt x="590" y="1552"/>
                  </a:cubicBezTo>
                  <a:cubicBezTo>
                    <a:pt x="589" y="1552"/>
                    <a:pt x="588" y="1551"/>
                    <a:pt x="587" y="1550"/>
                  </a:cubicBezTo>
                  <a:cubicBezTo>
                    <a:pt x="587" y="1550"/>
                    <a:pt x="587" y="1550"/>
                    <a:pt x="587" y="1550"/>
                  </a:cubicBezTo>
                  <a:cubicBezTo>
                    <a:pt x="586" y="1550"/>
                    <a:pt x="586" y="1550"/>
                    <a:pt x="586" y="1550"/>
                  </a:cubicBezTo>
                  <a:cubicBezTo>
                    <a:pt x="586" y="1550"/>
                    <a:pt x="585" y="1549"/>
                    <a:pt x="585" y="1549"/>
                  </a:cubicBezTo>
                  <a:cubicBezTo>
                    <a:pt x="584" y="1549"/>
                    <a:pt x="583" y="1548"/>
                    <a:pt x="582" y="1548"/>
                  </a:cubicBezTo>
                  <a:cubicBezTo>
                    <a:pt x="581" y="1548"/>
                    <a:pt x="581" y="1548"/>
                    <a:pt x="581" y="1548"/>
                  </a:cubicBezTo>
                  <a:cubicBezTo>
                    <a:pt x="581" y="1548"/>
                    <a:pt x="581" y="1548"/>
                    <a:pt x="581" y="1548"/>
                  </a:cubicBezTo>
                  <a:cubicBezTo>
                    <a:pt x="581" y="1547"/>
                    <a:pt x="578" y="1546"/>
                    <a:pt x="576" y="1546"/>
                  </a:cubicBezTo>
                  <a:cubicBezTo>
                    <a:pt x="575" y="1546"/>
                    <a:pt x="573" y="1546"/>
                    <a:pt x="571" y="1546"/>
                  </a:cubicBezTo>
                  <a:cubicBezTo>
                    <a:pt x="570" y="1546"/>
                    <a:pt x="560" y="1546"/>
                    <a:pt x="560" y="1546"/>
                  </a:cubicBezTo>
                  <a:cubicBezTo>
                    <a:pt x="560" y="1546"/>
                    <a:pt x="560" y="1546"/>
                    <a:pt x="560" y="1546"/>
                  </a:cubicBezTo>
                  <a:cubicBezTo>
                    <a:pt x="560" y="1546"/>
                    <a:pt x="560" y="1546"/>
                    <a:pt x="560" y="1546"/>
                  </a:cubicBezTo>
                  <a:cubicBezTo>
                    <a:pt x="559" y="1546"/>
                    <a:pt x="557" y="1547"/>
                    <a:pt x="555" y="1547"/>
                  </a:cubicBezTo>
                  <a:cubicBezTo>
                    <a:pt x="553" y="1548"/>
                    <a:pt x="552" y="1548"/>
                    <a:pt x="550" y="1549"/>
                  </a:cubicBezTo>
                  <a:cubicBezTo>
                    <a:pt x="550" y="1549"/>
                    <a:pt x="549" y="1549"/>
                    <a:pt x="548" y="1549"/>
                  </a:cubicBezTo>
                  <a:cubicBezTo>
                    <a:pt x="545" y="1550"/>
                    <a:pt x="544" y="1551"/>
                    <a:pt x="543" y="1551"/>
                  </a:cubicBezTo>
                  <a:cubicBezTo>
                    <a:pt x="542" y="1552"/>
                    <a:pt x="541" y="1552"/>
                    <a:pt x="540" y="1553"/>
                  </a:cubicBezTo>
                  <a:cubicBezTo>
                    <a:pt x="539" y="1553"/>
                    <a:pt x="538" y="1554"/>
                    <a:pt x="537" y="1554"/>
                  </a:cubicBezTo>
                  <a:cubicBezTo>
                    <a:pt x="535" y="1554"/>
                    <a:pt x="531" y="1555"/>
                    <a:pt x="528" y="1556"/>
                  </a:cubicBezTo>
                  <a:cubicBezTo>
                    <a:pt x="526" y="1557"/>
                    <a:pt x="523" y="1558"/>
                    <a:pt x="521" y="1560"/>
                  </a:cubicBezTo>
                  <a:cubicBezTo>
                    <a:pt x="520" y="1561"/>
                    <a:pt x="519" y="1562"/>
                    <a:pt x="518" y="1564"/>
                  </a:cubicBezTo>
                  <a:cubicBezTo>
                    <a:pt x="517" y="1565"/>
                    <a:pt x="516" y="1566"/>
                    <a:pt x="516" y="1567"/>
                  </a:cubicBezTo>
                  <a:cubicBezTo>
                    <a:pt x="515" y="1567"/>
                    <a:pt x="515" y="1567"/>
                    <a:pt x="515" y="1567"/>
                  </a:cubicBezTo>
                  <a:cubicBezTo>
                    <a:pt x="515" y="1568"/>
                    <a:pt x="515" y="1568"/>
                    <a:pt x="515" y="1568"/>
                  </a:cubicBezTo>
                  <a:cubicBezTo>
                    <a:pt x="515" y="1568"/>
                    <a:pt x="515" y="1570"/>
                    <a:pt x="515" y="1572"/>
                  </a:cubicBezTo>
                  <a:cubicBezTo>
                    <a:pt x="515" y="1572"/>
                    <a:pt x="515" y="1572"/>
                    <a:pt x="515" y="1572"/>
                  </a:cubicBezTo>
                  <a:cubicBezTo>
                    <a:pt x="515" y="1572"/>
                    <a:pt x="515" y="1572"/>
                    <a:pt x="515" y="1572"/>
                  </a:cubicBezTo>
                  <a:cubicBezTo>
                    <a:pt x="515" y="1573"/>
                    <a:pt x="515" y="1575"/>
                    <a:pt x="513" y="1577"/>
                  </a:cubicBezTo>
                  <a:cubicBezTo>
                    <a:pt x="512" y="1578"/>
                    <a:pt x="511" y="1579"/>
                    <a:pt x="511" y="1580"/>
                  </a:cubicBezTo>
                  <a:cubicBezTo>
                    <a:pt x="511" y="1580"/>
                    <a:pt x="511" y="1580"/>
                    <a:pt x="511" y="1580"/>
                  </a:cubicBezTo>
                  <a:cubicBezTo>
                    <a:pt x="511" y="1581"/>
                    <a:pt x="511" y="1581"/>
                    <a:pt x="511" y="1581"/>
                  </a:cubicBezTo>
                  <a:cubicBezTo>
                    <a:pt x="512" y="1582"/>
                    <a:pt x="512" y="1584"/>
                    <a:pt x="512" y="1586"/>
                  </a:cubicBezTo>
                  <a:cubicBezTo>
                    <a:pt x="512" y="1588"/>
                    <a:pt x="511" y="1591"/>
                    <a:pt x="510" y="1593"/>
                  </a:cubicBezTo>
                  <a:cubicBezTo>
                    <a:pt x="508" y="1595"/>
                    <a:pt x="505" y="1596"/>
                    <a:pt x="503" y="1597"/>
                  </a:cubicBezTo>
                  <a:cubicBezTo>
                    <a:pt x="503" y="1597"/>
                    <a:pt x="503" y="1597"/>
                    <a:pt x="503" y="1597"/>
                  </a:cubicBezTo>
                  <a:cubicBezTo>
                    <a:pt x="503" y="1597"/>
                    <a:pt x="503" y="1597"/>
                    <a:pt x="503" y="1597"/>
                  </a:cubicBezTo>
                  <a:cubicBezTo>
                    <a:pt x="503" y="1598"/>
                    <a:pt x="501" y="1599"/>
                    <a:pt x="500" y="1599"/>
                  </a:cubicBezTo>
                  <a:cubicBezTo>
                    <a:pt x="499" y="1600"/>
                    <a:pt x="497" y="1601"/>
                    <a:pt x="496" y="1602"/>
                  </a:cubicBezTo>
                  <a:cubicBezTo>
                    <a:pt x="493" y="1604"/>
                    <a:pt x="491" y="1605"/>
                    <a:pt x="490" y="1606"/>
                  </a:cubicBezTo>
                  <a:cubicBezTo>
                    <a:pt x="489" y="1606"/>
                    <a:pt x="488" y="1607"/>
                    <a:pt x="487" y="1607"/>
                  </a:cubicBezTo>
                  <a:cubicBezTo>
                    <a:pt x="486" y="1608"/>
                    <a:pt x="485" y="1608"/>
                    <a:pt x="484" y="1609"/>
                  </a:cubicBezTo>
                  <a:cubicBezTo>
                    <a:pt x="482" y="1609"/>
                    <a:pt x="481" y="1609"/>
                    <a:pt x="479" y="1610"/>
                  </a:cubicBezTo>
                  <a:cubicBezTo>
                    <a:pt x="479" y="1610"/>
                    <a:pt x="479" y="1610"/>
                    <a:pt x="479" y="1610"/>
                  </a:cubicBezTo>
                  <a:cubicBezTo>
                    <a:pt x="478" y="1611"/>
                    <a:pt x="478" y="1611"/>
                    <a:pt x="478" y="1611"/>
                  </a:cubicBezTo>
                  <a:cubicBezTo>
                    <a:pt x="477" y="1612"/>
                    <a:pt x="475" y="1612"/>
                    <a:pt x="472" y="1612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defTabSz="914265">
                <a:defRPr/>
              </a:pPr>
              <a:endParaRPr lang="ro-RO" sz="1600" dirty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58" name="Freeform 4">
              <a:extLst>
                <a:ext uri="{FF2B5EF4-FFF2-40B4-BE49-F238E27FC236}">
                  <a16:creationId xmlns:a16="http://schemas.microsoft.com/office/drawing/2014/main" id="{634F9F2C-2BB8-4562-8886-571AEE2A4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404" y="1912754"/>
              <a:ext cx="41321" cy="3979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4" y="6"/>
                </a:cxn>
                <a:cxn ang="0">
                  <a:pos x="2" y="10"/>
                </a:cxn>
                <a:cxn ang="0">
                  <a:pos x="1" y="14"/>
                </a:cxn>
                <a:cxn ang="0">
                  <a:pos x="1" y="18"/>
                </a:cxn>
                <a:cxn ang="0">
                  <a:pos x="7" y="20"/>
                </a:cxn>
                <a:cxn ang="0">
                  <a:pos x="14" y="22"/>
                </a:cxn>
                <a:cxn ang="0">
                  <a:pos x="20" y="20"/>
                </a:cxn>
                <a:cxn ang="0">
                  <a:pos x="23" y="18"/>
                </a:cxn>
                <a:cxn ang="0">
                  <a:pos x="23" y="13"/>
                </a:cxn>
                <a:cxn ang="0">
                  <a:pos x="22" y="4"/>
                </a:cxn>
                <a:cxn ang="0">
                  <a:pos x="20" y="2"/>
                </a:cxn>
                <a:cxn ang="0">
                  <a:pos x="15" y="1"/>
                </a:cxn>
                <a:cxn ang="0">
                  <a:pos x="8" y="1"/>
                </a:cxn>
              </a:cxnLst>
              <a:rect l="0" t="0" r="r" b="b"/>
              <a:pathLst>
                <a:path w="23" h="22">
                  <a:moveTo>
                    <a:pt x="8" y="1"/>
                  </a:moveTo>
                  <a:cubicBezTo>
                    <a:pt x="7" y="2"/>
                    <a:pt x="5" y="4"/>
                    <a:pt x="4" y="6"/>
                  </a:cubicBezTo>
                  <a:cubicBezTo>
                    <a:pt x="4" y="6"/>
                    <a:pt x="3" y="9"/>
                    <a:pt x="2" y="10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6"/>
                    <a:pt x="0" y="18"/>
                    <a:pt x="1" y="18"/>
                  </a:cubicBezTo>
                  <a:cubicBezTo>
                    <a:pt x="2" y="19"/>
                    <a:pt x="4" y="20"/>
                    <a:pt x="7" y="20"/>
                  </a:cubicBezTo>
                  <a:cubicBezTo>
                    <a:pt x="9" y="21"/>
                    <a:pt x="12" y="22"/>
                    <a:pt x="14" y="22"/>
                  </a:cubicBezTo>
                  <a:cubicBezTo>
                    <a:pt x="17" y="22"/>
                    <a:pt x="20" y="21"/>
                    <a:pt x="20" y="20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3" y="18"/>
                    <a:pt x="23" y="15"/>
                    <a:pt x="23" y="13"/>
                  </a:cubicBezTo>
                  <a:cubicBezTo>
                    <a:pt x="23" y="9"/>
                    <a:pt x="23" y="6"/>
                    <a:pt x="22" y="4"/>
                  </a:cubicBezTo>
                  <a:cubicBezTo>
                    <a:pt x="21" y="3"/>
                    <a:pt x="20" y="2"/>
                    <a:pt x="20" y="2"/>
                  </a:cubicBezTo>
                  <a:cubicBezTo>
                    <a:pt x="20" y="2"/>
                    <a:pt x="18" y="1"/>
                    <a:pt x="15" y="1"/>
                  </a:cubicBezTo>
                  <a:cubicBezTo>
                    <a:pt x="12" y="0"/>
                    <a:pt x="9" y="0"/>
                    <a:pt x="8" y="1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59" name="Freeform 5">
              <a:extLst>
                <a:ext uri="{FF2B5EF4-FFF2-40B4-BE49-F238E27FC236}">
                  <a16:creationId xmlns:a16="http://schemas.microsoft.com/office/drawing/2014/main" id="{18F78FEC-B58A-442A-A8F7-2ED63F2DC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132" y="2945012"/>
              <a:ext cx="460651" cy="690213"/>
            </a:xfrm>
            <a:custGeom>
              <a:avLst/>
              <a:gdLst/>
              <a:ahLst/>
              <a:cxnLst>
                <a:cxn ang="0">
                  <a:pos x="62" y="325"/>
                </a:cxn>
                <a:cxn ang="0">
                  <a:pos x="74" y="345"/>
                </a:cxn>
                <a:cxn ang="0">
                  <a:pos x="100" y="362"/>
                </a:cxn>
                <a:cxn ang="0">
                  <a:pos x="116" y="369"/>
                </a:cxn>
                <a:cxn ang="0">
                  <a:pos x="135" y="377"/>
                </a:cxn>
                <a:cxn ang="0">
                  <a:pos x="157" y="371"/>
                </a:cxn>
                <a:cxn ang="0">
                  <a:pos x="187" y="368"/>
                </a:cxn>
                <a:cxn ang="0">
                  <a:pos x="204" y="353"/>
                </a:cxn>
                <a:cxn ang="0">
                  <a:pos x="189" y="346"/>
                </a:cxn>
                <a:cxn ang="0">
                  <a:pos x="198" y="323"/>
                </a:cxn>
                <a:cxn ang="0">
                  <a:pos x="218" y="314"/>
                </a:cxn>
                <a:cxn ang="0">
                  <a:pos x="238" y="316"/>
                </a:cxn>
                <a:cxn ang="0">
                  <a:pos x="248" y="307"/>
                </a:cxn>
                <a:cxn ang="0">
                  <a:pos x="251" y="286"/>
                </a:cxn>
                <a:cxn ang="0">
                  <a:pos x="240" y="271"/>
                </a:cxn>
                <a:cxn ang="0">
                  <a:pos x="223" y="256"/>
                </a:cxn>
                <a:cxn ang="0">
                  <a:pos x="206" y="260"/>
                </a:cxn>
                <a:cxn ang="0">
                  <a:pos x="189" y="260"/>
                </a:cxn>
                <a:cxn ang="0">
                  <a:pos x="167" y="261"/>
                </a:cxn>
                <a:cxn ang="0">
                  <a:pos x="161" y="246"/>
                </a:cxn>
                <a:cxn ang="0">
                  <a:pos x="173" y="247"/>
                </a:cxn>
                <a:cxn ang="0">
                  <a:pos x="186" y="243"/>
                </a:cxn>
                <a:cxn ang="0">
                  <a:pos x="183" y="232"/>
                </a:cxn>
                <a:cxn ang="0">
                  <a:pos x="160" y="230"/>
                </a:cxn>
                <a:cxn ang="0">
                  <a:pos x="152" y="209"/>
                </a:cxn>
                <a:cxn ang="0">
                  <a:pos x="156" y="190"/>
                </a:cxn>
                <a:cxn ang="0">
                  <a:pos x="174" y="178"/>
                </a:cxn>
                <a:cxn ang="0">
                  <a:pos x="172" y="155"/>
                </a:cxn>
                <a:cxn ang="0">
                  <a:pos x="184" y="141"/>
                </a:cxn>
                <a:cxn ang="0">
                  <a:pos x="196" y="124"/>
                </a:cxn>
                <a:cxn ang="0">
                  <a:pos x="193" y="100"/>
                </a:cxn>
                <a:cxn ang="0">
                  <a:pos x="194" y="68"/>
                </a:cxn>
                <a:cxn ang="0">
                  <a:pos x="202" y="50"/>
                </a:cxn>
                <a:cxn ang="0">
                  <a:pos x="207" y="29"/>
                </a:cxn>
                <a:cxn ang="0">
                  <a:pos x="199" y="10"/>
                </a:cxn>
                <a:cxn ang="0">
                  <a:pos x="184" y="7"/>
                </a:cxn>
                <a:cxn ang="0">
                  <a:pos x="166" y="27"/>
                </a:cxn>
                <a:cxn ang="0">
                  <a:pos x="154" y="39"/>
                </a:cxn>
                <a:cxn ang="0">
                  <a:pos x="134" y="52"/>
                </a:cxn>
                <a:cxn ang="0">
                  <a:pos x="114" y="62"/>
                </a:cxn>
                <a:cxn ang="0">
                  <a:pos x="91" y="61"/>
                </a:cxn>
                <a:cxn ang="0">
                  <a:pos x="89" y="82"/>
                </a:cxn>
                <a:cxn ang="0">
                  <a:pos x="64" y="85"/>
                </a:cxn>
                <a:cxn ang="0">
                  <a:pos x="43" y="96"/>
                </a:cxn>
                <a:cxn ang="0">
                  <a:pos x="17" y="109"/>
                </a:cxn>
                <a:cxn ang="0">
                  <a:pos x="23" y="136"/>
                </a:cxn>
                <a:cxn ang="0">
                  <a:pos x="9" y="148"/>
                </a:cxn>
                <a:cxn ang="0">
                  <a:pos x="13" y="169"/>
                </a:cxn>
                <a:cxn ang="0">
                  <a:pos x="3" y="194"/>
                </a:cxn>
                <a:cxn ang="0">
                  <a:pos x="3" y="205"/>
                </a:cxn>
                <a:cxn ang="0">
                  <a:pos x="13" y="218"/>
                </a:cxn>
                <a:cxn ang="0">
                  <a:pos x="19" y="245"/>
                </a:cxn>
                <a:cxn ang="0">
                  <a:pos x="27" y="266"/>
                </a:cxn>
                <a:cxn ang="0">
                  <a:pos x="28" y="283"/>
                </a:cxn>
                <a:cxn ang="0">
                  <a:pos x="40" y="315"/>
                </a:cxn>
              </a:cxnLst>
              <a:rect l="0" t="0" r="r" b="b"/>
              <a:pathLst>
                <a:path w="254" h="381">
                  <a:moveTo>
                    <a:pt x="46" y="317"/>
                  </a:moveTo>
                  <a:cubicBezTo>
                    <a:pt x="47" y="317"/>
                    <a:pt x="48" y="319"/>
                    <a:pt x="49" y="319"/>
                  </a:cubicBezTo>
                  <a:cubicBezTo>
                    <a:pt x="51" y="319"/>
                    <a:pt x="53" y="321"/>
                    <a:pt x="53" y="322"/>
                  </a:cubicBezTo>
                  <a:cubicBezTo>
                    <a:pt x="53" y="322"/>
                    <a:pt x="55" y="323"/>
                    <a:pt x="57" y="323"/>
                  </a:cubicBezTo>
                  <a:cubicBezTo>
                    <a:pt x="59" y="323"/>
                    <a:pt x="62" y="324"/>
                    <a:pt x="62" y="325"/>
                  </a:cubicBezTo>
                  <a:cubicBezTo>
                    <a:pt x="62" y="327"/>
                    <a:pt x="64" y="328"/>
                    <a:pt x="65" y="329"/>
                  </a:cubicBezTo>
                  <a:cubicBezTo>
                    <a:pt x="66" y="330"/>
                    <a:pt x="66" y="332"/>
                    <a:pt x="66" y="333"/>
                  </a:cubicBezTo>
                  <a:cubicBezTo>
                    <a:pt x="66" y="335"/>
                    <a:pt x="67" y="338"/>
                    <a:pt x="67" y="338"/>
                  </a:cubicBezTo>
                  <a:cubicBezTo>
                    <a:pt x="67" y="338"/>
                    <a:pt x="69" y="340"/>
                    <a:pt x="70" y="341"/>
                  </a:cubicBezTo>
                  <a:cubicBezTo>
                    <a:pt x="71" y="342"/>
                    <a:pt x="73" y="344"/>
                    <a:pt x="74" y="345"/>
                  </a:cubicBezTo>
                  <a:cubicBezTo>
                    <a:pt x="75" y="346"/>
                    <a:pt x="76" y="348"/>
                    <a:pt x="78" y="349"/>
                  </a:cubicBezTo>
                  <a:cubicBezTo>
                    <a:pt x="80" y="350"/>
                    <a:pt x="83" y="352"/>
                    <a:pt x="84" y="352"/>
                  </a:cubicBezTo>
                  <a:cubicBezTo>
                    <a:pt x="85" y="352"/>
                    <a:pt x="88" y="355"/>
                    <a:pt x="89" y="357"/>
                  </a:cubicBezTo>
                  <a:cubicBezTo>
                    <a:pt x="91" y="358"/>
                    <a:pt x="93" y="361"/>
                    <a:pt x="93" y="361"/>
                  </a:cubicBezTo>
                  <a:cubicBezTo>
                    <a:pt x="95" y="361"/>
                    <a:pt x="98" y="362"/>
                    <a:pt x="100" y="362"/>
                  </a:cubicBezTo>
                  <a:cubicBezTo>
                    <a:pt x="102" y="363"/>
                    <a:pt x="104" y="363"/>
                    <a:pt x="106" y="362"/>
                  </a:cubicBezTo>
                  <a:cubicBezTo>
                    <a:pt x="107" y="362"/>
                    <a:pt x="109" y="362"/>
                    <a:pt x="109" y="363"/>
                  </a:cubicBezTo>
                  <a:cubicBezTo>
                    <a:pt x="109" y="364"/>
                    <a:pt x="110" y="364"/>
                    <a:pt x="110" y="365"/>
                  </a:cubicBezTo>
                  <a:cubicBezTo>
                    <a:pt x="111" y="366"/>
                    <a:pt x="113" y="367"/>
                    <a:pt x="113" y="368"/>
                  </a:cubicBezTo>
                  <a:cubicBezTo>
                    <a:pt x="113" y="369"/>
                    <a:pt x="115" y="369"/>
                    <a:pt x="116" y="369"/>
                  </a:cubicBezTo>
                  <a:cubicBezTo>
                    <a:pt x="117" y="370"/>
                    <a:pt x="119" y="371"/>
                    <a:pt x="119" y="371"/>
                  </a:cubicBezTo>
                  <a:cubicBezTo>
                    <a:pt x="119" y="372"/>
                    <a:pt x="121" y="373"/>
                    <a:pt x="123" y="373"/>
                  </a:cubicBezTo>
                  <a:cubicBezTo>
                    <a:pt x="124" y="373"/>
                    <a:pt x="126" y="374"/>
                    <a:pt x="127" y="376"/>
                  </a:cubicBezTo>
                  <a:cubicBezTo>
                    <a:pt x="128" y="377"/>
                    <a:pt x="129" y="377"/>
                    <a:pt x="130" y="377"/>
                  </a:cubicBezTo>
                  <a:cubicBezTo>
                    <a:pt x="132" y="376"/>
                    <a:pt x="134" y="377"/>
                    <a:pt x="135" y="377"/>
                  </a:cubicBezTo>
                  <a:cubicBezTo>
                    <a:pt x="136" y="378"/>
                    <a:pt x="137" y="380"/>
                    <a:pt x="139" y="380"/>
                  </a:cubicBezTo>
                  <a:cubicBezTo>
                    <a:pt x="141" y="380"/>
                    <a:pt x="144" y="381"/>
                    <a:pt x="144" y="381"/>
                  </a:cubicBezTo>
                  <a:cubicBezTo>
                    <a:pt x="145" y="381"/>
                    <a:pt x="148" y="380"/>
                    <a:pt x="149" y="380"/>
                  </a:cubicBezTo>
                  <a:cubicBezTo>
                    <a:pt x="151" y="380"/>
                    <a:pt x="152" y="379"/>
                    <a:pt x="152" y="377"/>
                  </a:cubicBezTo>
                  <a:cubicBezTo>
                    <a:pt x="152" y="375"/>
                    <a:pt x="155" y="373"/>
                    <a:pt x="157" y="371"/>
                  </a:cubicBezTo>
                  <a:cubicBezTo>
                    <a:pt x="159" y="370"/>
                    <a:pt x="162" y="369"/>
                    <a:pt x="164" y="369"/>
                  </a:cubicBezTo>
                  <a:cubicBezTo>
                    <a:pt x="166" y="370"/>
                    <a:pt x="170" y="371"/>
                    <a:pt x="172" y="371"/>
                  </a:cubicBezTo>
                  <a:cubicBezTo>
                    <a:pt x="175" y="370"/>
                    <a:pt x="178" y="370"/>
                    <a:pt x="179" y="371"/>
                  </a:cubicBezTo>
                  <a:cubicBezTo>
                    <a:pt x="181" y="371"/>
                    <a:pt x="183" y="372"/>
                    <a:pt x="185" y="371"/>
                  </a:cubicBezTo>
                  <a:cubicBezTo>
                    <a:pt x="185" y="371"/>
                    <a:pt x="187" y="369"/>
                    <a:pt x="187" y="368"/>
                  </a:cubicBezTo>
                  <a:cubicBezTo>
                    <a:pt x="188" y="367"/>
                    <a:pt x="189" y="365"/>
                    <a:pt x="191" y="364"/>
                  </a:cubicBezTo>
                  <a:cubicBezTo>
                    <a:pt x="192" y="363"/>
                    <a:pt x="193" y="362"/>
                    <a:pt x="195" y="362"/>
                  </a:cubicBezTo>
                  <a:cubicBezTo>
                    <a:pt x="197" y="362"/>
                    <a:pt x="199" y="362"/>
                    <a:pt x="200" y="361"/>
                  </a:cubicBezTo>
                  <a:cubicBezTo>
                    <a:pt x="201" y="360"/>
                    <a:pt x="203" y="358"/>
                    <a:pt x="204" y="357"/>
                  </a:cubicBezTo>
                  <a:cubicBezTo>
                    <a:pt x="205" y="355"/>
                    <a:pt x="205" y="354"/>
                    <a:pt x="204" y="353"/>
                  </a:cubicBezTo>
                  <a:cubicBezTo>
                    <a:pt x="203" y="352"/>
                    <a:pt x="201" y="351"/>
                    <a:pt x="199" y="350"/>
                  </a:cubicBezTo>
                  <a:cubicBezTo>
                    <a:pt x="198" y="350"/>
                    <a:pt x="195" y="351"/>
                    <a:pt x="193" y="351"/>
                  </a:cubicBezTo>
                  <a:cubicBezTo>
                    <a:pt x="192" y="351"/>
                    <a:pt x="191" y="351"/>
                    <a:pt x="190" y="351"/>
                  </a:cubicBezTo>
                  <a:cubicBezTo>
                    <a:pt x="189" y="351"/>
                    <a:pt x="188" y="350"/>
                    <a:pt x="187" y="349"/>
                  </a:cubicBezTo>
                  <a:cubicBezTo>
                    <a:pt x="186" y="348"/>
                    <a:pt x="187" y="346"/>
                    <a:pt x="189" y="346"/>
                  </a:cubicBezTo>
                  <a:cubicBezTo>
                    <a:pt x="190" y="344"/>
                    <a:pt x="193" y="343"/>
                    <a:pt x="194" y="342"/>
                  </a:cubicBezTo>
                  <a:cubicBezTo>
                    <a:pt x="196" y="341"/>
                    <a:pt x="197" y="339"/>
                    <a:pt x="198" y="338"/>
                  </a:cubicBezTo>
                  <a:cubicBezTo>
                    <a:pt x="198" y="336"/>
                    <a:pt x="198" y="334"/>
                    <a:pt x="198" y="333"/>
                  </a:cubicBezTo>
                  <a:cubicBezTo>
                    <a:pt x="198" y="333"/>
                    <a:pt x="198" y="330"/>
                    <a:pt x="197" y="328"/>
                  </a:cubicBezTo>
                  <a:cubicBezTo>
                    <a:pt x="197" y="327"/>
                    <a:pt x="197" y="324"/>
                    <a:pt x="198" y="323"/>
                  </a:cubicBezTo>
                  <a:cubicBezTo>
                    <a:pt x="198" y="322"/>
                    <a:pt x="200" y="322"/>
                    <a:pt x="203" y="322"/>
                  </a:cubicBezTo>
                  <a:cubicBezTo>
                    <a:pt x="204" y="321"/>
                    <a:pt x="206" y="321"/>
                    <a:pt x="207" y="320"/>
                  </a:cubicBezTo>
                  <a:cubicBezTo>
                    <a:pt x="208" y="319"/>
                    <a:pt x="209" y="317"/>
                    <a:pt x="209" y="316"/>
                  </a:cubicBezTo>
                  <a:cubicBezTo>
                    <a:pt x="209" y="315"/>
                    <a:pt x="210" y="314"/>
                    <a:pt x="212" y="313"/>
                  </a:cubicBezTo>
                  <a:cubicBezTo>
                    <a:pt x="212" y="312"/>
                    <a:pt x="215" y="312"/>
                    <a:pt x="218" y="314"/>
                  </a:cubicBezTo>
                  <a:cubicBezTo>
                    <a:pt x="220" y="314"/>
                    <a:pt x="222" y="314"/>
                    <a:pt x="223" y="314"/>
                  </a:cubicBezTo>
                  <a:cubicBezTo>
                    <a:pt x="224" y="314"/>
                    <a:pt x="226" y="314"/>
                    <a:pt x="227" y="315"/>
                  </a:cubicBezTo>
                  <a:cubicBezTo>
                    <a:pt x="228" y="316"/>
                    <a:pt x="229" y="317"/>
                    <a:pt x="230" y="317"/>
                  </a:cubicBezTo>
                  <a:cubicBezTo>
                    <a:pt x="231" y="317"/>
                    <a:pt x="234" y="317"/>
                    <a:pt x="235" y="318"/>
                  </a:cubicBezTo>
                  <a:cubicBezTo>
                    <a:pt x="237" y="319"/>
                    <a:pt x="238" y="317"/>
                    <a:pt x="238" y="316"/>
                  </a:cubicBezTo>
                  <a:cubicBezTo>
                    <a:pt x="239" y="313"/>
                    <a:pt x="240" y="310"/>
                    <a:pt x="241" y="310"/>
                  </a:cubicBezTo>
                  <a:cubicBezTo>
                    <a:pt x="241" y="310"/>
                    <a:pt x="243" y="310"/>
                    <a:pt x="244" y="310"/>
                  </a:cubicBezTo>
                  <a:cubicBezTo>
                    <a:pt x="245" y="311"/>
                    <a:pt x="246" y="312"/>
                    <a:pt x="248" y="312"/>
                  </a:cubicBezTo>
                  <a:cubicBezTo>
                    <a:pt x="249" y="312"/>
                    <a:pt x="250" y="312"/>
                    <a:pt x="249" y="311"/>
                  </a:cubicBezTo>
                  <a:cubicBezTo>
                    <a:pt x="249" y="309"/>
                    <a:pt x="249" y="308"/>
                    <a:pt x="248" y="307"/>
                  </a:cubicBezTo>
                  <a:cubicBezTo>
                    <a:pt x="248" y="306"/>
                    <a:pt x="248" y="304"/>
                    <a:pt x="249" y="303"/>
                  </a:cubicBezTo>
                  <a:cubicBezTo>
                    <a:pt x="250" y="302"/>
                    <a:pt x="251" y="300"/>
                    <a:pt x="251" y="298"/>
                  </a:cubicBezTo>
                  <a:cubicBezTo>
                    <a:pt x="251" y="297"/>
                    <a:pt x="251" y="295"/>
                    <a:pt x="251" y="293"/>
                  </a:cubicBezTo>
                  <a:cubicBezTo>
                    <a:pt x="252" y="292"/>
                    <a:pt x="253" y="290"/>
                    <a:pt x="253" y="289"/>
                  </a:cubicBezTo>
                  <a:cubicBezTo>
                    <a:pt x="254" y="288"/>
                    <a:pt x="253" y="287"/>
                    <a:pt x="251" y="286"/>
                  </a:cubicBezTo>
                  <a:cubicBezTo>
                    <a:pt x="250" y="286"/>
                    <a:pt x="248" y="286"/>
                    <a:pt x="247" y="286"/>
                  </a:cubicBezTo>
                  <a:cubicBezTo>
                    <a:pt x="246" y="286"/>
                    <a:pt x="245" y="285"/>
                    <a:pt x="245" y="284"/>
                  </a:cubicBezTo>
                  <a:cubicBezTo>
                    <a:pt x="244" y="283"/>
                    <a:pt x="243" y="282"/>
                    <a:pt x="243" y="280"/>
                  </a:cubicBezTo>
                  <a:cubicBezTo>
                    <a:pt x="242" y="278"/>
                    <a:pt x="242" y="276"/>
                    <a:pt x="243" y="274"/>
                  </a:cubicBezTo>
                  <a:cubicBezTo>
                    <a:pt x="243" y="272"/>
                    <a:pt x="241" y="271"/>
                    <a:pt x="240" y="271"/>
                  </a:cubicBezTo>
                  <a:cubicBezTo>
                    <a:pt x="238" y="272"/>
                    <a:pt x="234" y="271"/>
                    <a:pt x="233" y="270"/>
                  </a:cubicBezTo>
                  <a:cubicBezTo>
                    <a:pt x="232" y="270"/>
                    <a:pt x="230" y="268"/>
                    <a:pt x="229" y="268"/>
                  </a:cubicBezTo>
                  <a:cubicBezTo>
                    <a:pt x="227" y="267"/>
                    <a:pt x="227" y="265"/>
                    <a:pt x="227" y="264"/>
                  </a:cubicBezTo>
                  <a:cubicBezTo>
                    <a:pt x="228" y="262"/>
                    <a:pt x="227" y="260"/>
                    <a:pt x="227" y="259"/>
                  </a:cubicBezTo>
                  <a:cubicBezTo>
                    <a:pt x="226" y="257"/>
                    <a:pt x="224" y="256"/>
                    <a:pt x="223" y="256"/>
                  </a:cubicBezTo>
                  <a:cubicBezTo>
                    <a:pt x="222" y="255"/>
                    <a:pt x="220" y="255"/>
                    <a:pt x="219" y="256"/>
                  </a:cubicBezTo>
                  <a:cubicBezTo>
                    <a:pt x="218" y="256"/>
                    <a:pt x="217" y="255"/>
                    <a:pt x="217" y="254"/>
                  </a:cubicBezTo>
                  <a:cubicBezTo>
                    <a:pt x="217" y="253"/>
                    <a:pt x="215" y="252"/>
                    <a:pt x="214" y="253"/>
                  </a:cubicBezTo>
                  <a:cubicBezTo>
                    <a:pt x="213" y="253"/>
                    <a:pt x="211" y="254"/>
                    <a:pt x="210" y="255"/>
                  </a:cubicBezTo>
                  <a:cubicBezTo>
                    <a:pt x="210" y="257"/>
                    <a:pt x="207" y="259"/>
                    <a:pt x="206" y="260"/>
                  </a:cubicBezTo>
                  <a:cubicBezTo>
                    <a:pt x="203" y="261"/>
                    <a:pt x="201" y="262"/>
                    <a:pt x="200" y="262"/>
                  </a:cubicBezTo>
                  <a:cubicBezTo>
                    <a:pt x="199" y="263"/>
                    <a:pt x="197" y="264"/>
                    <a:pt x="196" y="265"/>
                  </a:cubicBezTo>
                  <a:cubicBezTo>
                    <a:pt x="194" y="265"/>
                    <a:pt x="192" y="266"/>
                    <a:pt x="191" y="266"/>
                  </a:cubicBezTo>
                  <a:cubicBezTo>
                    <a:pt x="191" y="266"/>
                    <a:pt x="190" y="265"/>
                    <a:pt x="190" y="264"/>
                  </a:cubicBezTo>
                  <a:cubicBezTo>
                    <a:pt x="190" y="263"/>
                    <a:pt x="190" y="261"/>
                    <a:pt x="189" y="260"/>
                  </a:cubicBezTo>
                  <a:cubicBezTo>
                    <a:pt x="189" y="258"/>
                    <a:pt x="188" y="258"/>
                    <a:pt x="187" y="258"/>
                  </a:cubicBezTo>
                  <a:cubicBezTo>
                    <a:pt x="186" y="257"/>
                    <a:pt x="183" y="257"/>
                    <a:pt x="182" y="257"/>
                  </a:cubicBezTo>
                  <a:cubicBezTo>
                    <a:pt x="181" y="256"/>
                    <a:pt x="178" y="256"/>
                    <a:pt x="176" y="255"/>
                  </a:cubicBezTo>
                  <a:cubicBezTo>
                    <a:pt x="174" y="255"/>
                    <a:pt x="173" y="255"/>
                    <a:pt x="173" y="257"/>
                  </a:cubicBezTo>
                  <a:cubicBezTo>
                    <a:pt x="172" y="259"/>
                    <a:pt x="170" y="261"/>
                    <a:pt x="167" y="261"/>
                  </a:cubicBezTo>
                  <a:cubicBezTo>
                    <a:pt x="165" y="262"/>
                    <a:pt x="164" y="261"/>
                    <a:pt x="164" y="260"/>
                  </a:cubicBezTo>
                  <a:cubicBezTo>
                    <a:pt x="165" y="258"/>
                    <a:pt x="165" y="256"/>
                    <a:pt x="165" y="255"/>
                  </a:cubicBezTo>
                  <a:cubicBezTo>
                    <a:pt x="165" y="253"/>
                    <a:pt x="165" y="251"/>
                    <a:pt x="165" y="251"/>
                  </a:cubicBezTo>
                  <a:cubicBezTo>
                    <a:pt x="164" y="251"/>
                    <a:pt x="163" y="249"/>
                    <a:pt x="163" y="248"/>
                  </a:cubicBezTo>
                  <a:cubicBezTo>
                    <a:pt x="163" y="247"/>
                    <a:pt x="162" y="246"/>
                    <a:pt x="161" y="246"/>
                  </a:cubicBezTo>
                  <a:cubicBezTo>
                    <a:pt x="161" y="245"/>
                    <a:pt x="160" y="243"/>
                    <a:pt x="159" y="241"/>
                  </a:cubicBezTo>
                  <a:cubicBezTo>
                    <a:pt x="158" y="240"/>
                    <a:pt x="159" y="239"/>
                    <a:pt x="160" y="239"/>
                  </a:cubicBezTo>
                  <a:cubicBezTo>
                    <a:pt x="162" y="240"/>
                    <a:pt x="164" y="240"/>
                    <a:pt x="164" y="242"/>
                  </a:cubicBezTo>
                  <a:cubicBezTo>
                    <a:pt x="164" y="243"/>
                    <a:pt x="165" y="245"/>
                    <a:pt x="167" y="245"/>
                  </a:cubicBezTo>
                  <a:cubicBezTo>
                    <a:pt x="168" y="245"/>
                    <a:pt x="171" y="246"/>
                    <a:pt x="173" y="247"/>
                  </a:cubicBezTo>
                  <a:cubicBezTo>
                    <a:pt x="174" y="247"/>
                    <a:pt x="177" y="247"/>
                    <a:pt x="178" y="247"/>
                  </a:cubicBezTo>
                  <a:cubicBezTo>
                    <a:pt x="180" y="247"/>
                    <a:pt x="181" y="248"/>
                    <a:pt x="181" y="249"/>
                  </a:cubicBezTo>
                  <a:cubicBezTo>
                    <a:pt x="181" y="250"/>
                    <a:pt x="183" y="251"/>
                    <a:pt x="184" y="251"/>
                  </a:cubicBezTo>
                  <a:cubicBezTo>
                    <a:pt x="186" y="251"/>
                    <a:pt x="187" y="250"/>
                    <a:pt x="186" y="248"/>
                  </a:cubicBezTo>
                  <a:cubicBezTo>
                    <a:pt x="186" y="247"/>
                    <a:pt x="186" y="244"/>
                    <a:pt x="186" y="243"/>
                  </a:cubicBezTo>
                  <a:cubicBezTo>
                    <a:pt x="186" y="242"/>
                    <a:pt x="187" y="241"/>
                    <a:pt x="188" y="241"/>
                  </a:cubicBezTo>
                  <a:cubicBezTo>
                    <a:pt x="189" y="241"/>
                    <a:pt x="190" y="239"/>
                    <a:pt x="191" y="237"/>
                  </a:cubicBezTo>
                  <a:cubicBezTo>
                    <a:pt x="192" y="236"/>
                    <a:pt x="192" y="234"/>
                    <a:pt x="192" y="232"/>
                  </a:cubicBezTo>
                  <a:cubicBezTo>
                    <a:pt x="191" y="231"/>
                    <a:pt x="190" y="230"/>
                    <a:pt x="188" y="232"/>
                  </a:cubicBezTo>
                  <a:cubicBezTo>
                    <a:pt x="187" y="233"/>
                    <a:pt x="184" y="233"/>
                    <a:pt x="183" y="232"/>
                  </a:cubicBezTo>
                  <a:cubicBezTo>
                    <a:pt x="181" y="231"/>
                    <a:pt x="179" y="231"/>
                    <a:pt x="177" y="230"/>
                  </a:cubicBezTo>
                  <a:cubicBezTo>
                    <a:pt x="176" y="230"/>
                    <a:pt x="173" y="230"/>
                    <a:pt x="171" y="232"/>
                  </a:cubicBezTo>
                  <a:cubicBezTo>
                    <a:pt x="170" y="233"/>
                    <a:pt x="168" y="234"/>
                    <a:pt x="167" y="234"/>
                  </a:cubicBezTo>
                  <a:cubicBezTo>
                    <a:pt x="165" y="234"/>
                    <a:pt x="163" y="234"/>
                    <a:pt x="163" y="234"/>
                  </a:cubicBezTo>
                  <a:cubicBezTo>
                    <a:pt x="161" y="233"/>
                    <a:pt x="160" y="231"/>
                    <a:pt x="160" y="230"/>
                  </a:cubicBezTo>
                  <a:cubicBezTo>
                    <a:pt x="160" y="229"/>
                    <a:pt x="160" y="228"/>
                    <a:pt x="160" y="227"/>
                  </a:cubicBezTo>
                  <a:cubicBezTo>
                    <a:pt x="160" y="226"/>
                    <a:pt x="160" y="225"/>
                    <a:pt x="161" y="224"/>
                  </a:cubicBezTo>
                  <a:cubicBezTo>
                    <a:pt x="161" y="223"/>
                    <a:pt x="160" y="222"/>
                    <a:pt x="158" y="221"/>
                  </a:cubicBezTo>
                  <a:cubicBezTo>
                    <a:pt x="157" y="220"/>
                    <a:pt x="154" y="218"/>
                    <a:pt x="153" y="216"/>
                  </a:cubicBezTo>
                  <a:cubicBezTo>
                    <a:pt x="152" y="214"/>
                    <a:pt x="151" y="211"/>
                    <a:pt x="152" y="209"/>
                  </a:cubicBezTo>
                  <a:cubicBezTo>
                    <a:pt x="153" y="208"/>
                    <a:pt x="154" y="205"/>
                    <a:pt x="154" y="203"/>
                  </a:cubicBezTo>
                  <a:cubicBezTo>
                    <a:pt x="155" y="201"/>
                    <a:pt x="155" y="199"/>
                    <a:pt x="156" y="197"/>
                  </a:cubicBezTo>
                  <a:cubicBezTo>
                    <a:pt x="157" y="197"/>
                    <a:pt x="156" y="195"/>
                    <a:pt x="155" y="195"/>
                  </a:cubicBezTo>
                  <a:cubicBezTo>
                    <a:pt x="153" y="194"/>
                    <a:pt x="153" y="193"/>
                    <a:pt x="153" y="192"/>
                  </a:cubicBezTo>
                  <a:cubicBezTo>
                    <a:pt x="153" y="191"/>
                    <a:pt x="155" y="190"/>
                    <a:pt x="156" y="190"/>
                  </a:cubicBezTo>
                  <a:cubicBezTo>
                    <a:pt x="158" y="191"/>
                    <a:pt x="160" y="191"/>
                    <a:pt x="161" y="191"/>
                  </a:cubicBezTo>
                  <a:cubicBezTo>
                    <a:pt x="163" y="191"/>
                    <a:pt x="167" y="192"/>
                    <a:pt x="168" y="193"/>
                  </a:cubicBezTo>
                  <a:cubicBezTo>
                    <a:pt x="170" y="193"/>
                    <a:pt x="171" y="191"/>
                    <a:pt x="172" y="189"/>
                  </a:cubicBezTo>
                  <a:cubicBezTo>
                    <a:pt x="172" y="188"/>
                    <a:pt x="173" y="185"/>
                    <a:pt x="174" y="184"/>
                  </a:cubicBezTo>
                  <a:cubicBezTo>
                    <a:pt x="175" y="183"/>
                    <a:pt x="174" y="181"/>
                    <a:pt x="174" y="178"/>
                  </a:cubicBezTo>
                  <a:cubicBezTo>
                    <a:pt x="173" y="176"/>
                    <a:pt x="171" y="173"/>
                    <a:pt x="171" y="172"/>
                  </a:cubicBezTo>
                  <a:cubicBezTo>
                    <a:pt x="170" y="173"/>
                    <a:pt x="169" y="170"/>
                    <a:pt x="169" y="167"/>
                  </a:cubicBezTo>
                  <a:cubicBezTo>
                    <a:pt x="169" y="166"/>
                    <a:pt x="169" y="162"/>
                    <a:pt x="169" y="160"/>
                  </a:cubicBezTo>
                  <a:cubicBezTo>
                    <a:pt x="169" y="158"/>
                    <a:pt x="170" y="156"/>
                    <a:pt x="171" y="156"/>
                  </a:cubicBezTo>
                  <a:cubicBezTo>
                    <a:pt x="172" y="156"/>
                    <a:pt x="172" y="156"/>
                    <a:pt x="172" y="155"/>
                  </a:cubicBezTo>
                  <a:cubicBezTo>
                    <a:pt x="172" y="154"/>
                    <a:pt x="172" y="152"/>
                    <a:pt x="172" y="150"/>
                  </a:cubicBezTo>
                  <a:cubicBezTo>
                    <a:pt x="172" y="150"/>
                    <a:pt x="172" y="147"/>
                    <a:pt x="172" y="145"/>
                  </a:cubicBezTo>
                  <a:cubicBezTo>
                    <a:pt x="172" y="145"/>
                    <a:pt x="173" y="143"/>
                    <a:pt x="174" y="142"/>
                  </a:cubicBezTo>
                  <a:cubicBezTo>
                    <a:pt x="175" y="141"/>
                    <a:pt x="178" y="141"/>
                    <a:pt x="179" y="141"/>
                  </a:cubicBezTo>
                  <a:cubicBezTo>
                    <a:pt x="180" y="141"/>
                    <a:pt x="182" y="141"/>
                    <a:pt x="184" y="141"/>
                  </a:cubicBezTo>
                  <a:cubicBezTo>
                    <a:pt x="185" y="141"/>
                    <a:pt x="187" y="141"/>
                    <a:pt x="188" y="141"/>
                  </a:cubicBezTo>
                  <a:cubicBezTo>
                    <a:pt x="189" y="141"/>
                    <a:pt x="191" y="141"/>
                    <a:pt x="192" y="141"/>
                  </a:cubicBezTo>
                  <a:cubicBezTo>
                    <a:pt x="194" y="141"/>
                    <a:pt x="195" y="139"/>
                    <a:pt x="195" y="136"/>
                  </a:cubicBezTo>
                  <a:cubicBezTo>
                    <a:pt x="195" y="134"/>
                    <a:pt x="196" y="131"/>
                    <a:pt x="195" y="130"/>
                  </a:cubicBezTo>
                  <a:cubicBezTo>
                    <a:pt x="195" y="128"/>
                    <a:pt x="195" y="125"/>
                    <a:pt x="196" y="124"/>
                  </a:cubicBezTo>
                  <a:cubicBezTo>
                    <a:pt x="197" y="124"/>
                    <a:pt x="197" y="121"/>
                    <a:pt x="195" y="119"/>
                  </a:cubicBezTo>
                  <a:cubicBezTo>
                    <a:pt x="194" y="118"/>
                    <a:pt x="191" y="115"/>
                    <a:pt x="188" y="114"/>
                  </a:cubicBezTo>
                  <a:cubicBezTo>
                    <a:pt x="186" y="113"/>
                    <a:pt x="185" y="111"/>
                    <a:pt x="187" y="110"/>
                  </a:cubicBezTo>
                  <a:cubicBezTo>
                    <a:pt x="189" y="109"/>
                    <a:pt x="191" y="108"/>
                    <a:pt x="192" y="106"/>
                  </a:cubicBezTo>
                  <a:cubicBezTo>
                    <a:pt x="192" y="105"/>
                    <a:pt x="193" y="103"/>
                    <a:pt x="193" y="100"/>
                  </a:cubicBezTo>
                  <a:cubicBezTo>
                    <a:pt x="193" y="98"/>
                    <a:pt x="193" y="95"/>
                    <a:pt x="193" y="93"/>
                  </a:cubicBezTo>
                  <a:cubicBezTo>
                    <a:pt x="194" y="91"/>
                    <a:pt x="194" y="88"/>
                    <a:pt x="194" y="86"/>
                  </a:cubicBezTo>
                  <a:cubicBezTo>
                    <a:pt x="194" y="85"/>
                    <a:pt x="195" y="82"/>
                    <a:pt x="195" y="80"/>
                  </a:cubicBezTo>
                  <a:cubicBezTo>
                    <a:pt x="195" y="78"/>
                    <a:pt x="194" y="75"/>
                    <a:pt x="194" y="74"/>
                  </a:cubicBezTo>
                  <a:cubicBezTo>
                    <a:pt x="193" y="72"/>
                    <a:pt x="193" y="70"/>
                    <a:pt x="194" y="68"/>
                  </a:cubicBezTo>
                  <a:cubicBezTo>
                    <a:pt x="195" y="66"/>
                    <a:pt x="196" y="63"/>
                    <a:pt x="198" y="62"/>
                  </a:cubicBezTo>
                  <a:cubicBezTo>
                    <a:pt x="199" y="60"/>
                    <a:pt x="203" y="58"/>
                    <a:pt x="203" y="57"/>
                  </a:cubicBezTo>
                  <a:cubicBezTo>
                    <a:pt x="205" y="55"/>
                    <a:pt x="207" y="53"/>
                    <a:pt x="207" y="52"/>
                  </a:cubicBezTo>
                  <a:cubicBezTo>
                    <a:pt x="207" y="51"/>
                    <a:pt x="207" y="51"/>
                    <a:pt x="205" y="51"/>
                  </a:cubicBezTo>
                  <a:cubicBezTo>
                    <a:pt x="204" y="51"/>
                    <a:pt x="203" y="51"/>
                    <a:pt x="202" y="50"/>
                  </a:cubicBezTo>
                  <a:cubicBezTo>
                    <a:pt x="200" y="49"/>
                    <a:pt x="198" y="48"/>
                    <a:pt x="197" y="47"/>
                  </a:cubicBezTo>
                  <a:cubicBezTo>
                    <a:pt x="196" y="47"/>
                    <a:pt x="196" y="44"/>
                    <a:pt x="197" y="42"/>
                  </a:cubicBezTo>
                  <a:cubicBezTo>
                    <a:pt x="198" y="41"/>
                    <a:pt x="199" y="38"/>
                    <a:pt x="200" y="36"/>
                  </a:cubicBezTo>
                  <a:cubicBezTo>
                    <a:pt x="201" y="35"/>
                    <a:pt x="203" y="34"/>
                    <a:pt x="204" y="33"/>
                  </a:cubicBezTo>
                  <a:cubicBezTo>
                    <a:pt x="206" y="32"/>
                    <a:pt x="207" y="30"/>
                    <a:pt x="207" y="29"/>
                  </a:cubicBezTo>
                  <a:cubicBezTo>
                    <a:pt x="207" y="28"/>
                    <a:pt x="206" y="26"/>
                    <a:pt x="205" y="25"/>
                  </a:cubicBezTo>
                  <a:cubicBezTo>
                    <a:pt x="205" y="24"/>
                    <a:pt x="204" y="23"/>
                    <a:pt x="204" y="21"/>
                  </a:cubicBezTo>
                  <a:cubicBezTo>
                    <a:pt x="205" y="20"/>
                    <a:pt x="205" y="18"/>
                    <a:pt x="205" y="17"/>
                  </a:cubicBezTo>
                  <a:cubicBezTo>
                    <a:pt x="205" y="15"/>
                    <a:pt x="204" y="13"/>
                    <a:pt x="203" y="12"/>
                  </a:cubicBezTo>
                  <a:cubicBezTo>
                    <a:pt x="202" y="10"/>
                    <a:pt x="200" y="9"/>
                    <a:pt x="199" y="10"/>
                  </a:cubicBezTo>
                  <a:cubicBezTo>
                    <a:pt x="198" y="11"/>
                    <a:pt x="196" y="10"/>
                    <a:pt x="195" y="9"/>
                  </a:cubicBezTo>
                  <a:cubicBezTo>
                    <a:pt x="194" y="9"/>
                    <a:pt x="193" y="7"/>
                    <a:pt x="192" y="6"/>
                  </a:cubicBezTo>
                  <a:cubicBezTo>
                    <a:pt x="191" y="5"/>
                    <a:pt x="190" y="4"/>
                    <a:pt x="190" y="2"/>
                  </a:cubicBezTo>
                  <a:cubicBezTo>
                    <a:pt x="190" y="0"/>
                    <a:pt x="188" y="0"/>
                    <a:pt x="187" y="2"/>
                  </a:cubicBezTo>
                  <a:cubicBezTo>
                    <a:pt x="185" y="4"/>
                    <a:pt x="184" y="5"/>
                    <a:pt x="184" y="7"/>
                  </a:cubicBezTo>
                  <a:cubicBezTo>
                    <a:pt x="184" y="9"/>
                    <a:pt x="184" y="10"/>
                    <a:pt x="183" y="10"/>
                  </a:cubicBezTo>
                  <a:cubicBezTo>
                    <a:pt x="182" y="9"/>
                    <a:pt x="181" y="11"/>
                    <a:pt x="178" y="11"/>
                  </a:cubicBezTo>
                  <a:cubicBezTo>
                    <a:pt x="176" y="13"/>
                    <a:pt x="173" y="16"/>
                    <a:pt x="171" y="17"/>
                  </a:cubicBezTo>
                  <a:cubicBezTo>
                    <a:pt x="168" y="18"/>
                    <a:pt x="167" y="21"/>
                    <a:pt x="167" y="22"/>
                  </a:cubicBezTo>
                  <a:cubicBezTo>
                    <a:pt x="167" y="24"/>
                    <a:pt x="166" y="26"/>
                    <a:pt x="166" y="27"/>
                  </a:cubicBezTo>
                  <a:cubicBezTo>
                    <a:pt x="166" y="29"/>
                    <a:pt x="165" y="30"/>
                    <a:pt x="165" y="31"/>
                  </a:cubicBezTo>
                  <a:cubicBezTo>
                    <a:pt x="164" y="32"/>
                    <a:pt x="162" y="32"/>
                    <a:pt x="161" y="31"/>
                  </a:cubicBezTo>
                  <a:cubicBezTo>
                    <a:pt x="160" y="31"/>
                    <a:pt x="159" y="32"/>
                    <a:pt x="159" y="33"/>
                  </a:cubicBezTo>
                  <a:cubicBezTo>
                    <a:pt x="159" y="35"/>
                    <a:pt x="158" y="37"/>
                    <a:pt x="157" y="37"/>
                  </a:cubicBezTo>
                  <a:cubicBezTo>
                    <a:pt x="156" y="37"/>
                    <a:pt x="155" y="38"/>
                    <a:pt x="154" y="39"/>
                  </a:cubicBezTo>
                  <a:cubicBezTo>
                    <a:pt x="153" y="40"/>
                    <a:pt x="152" y="42"/>
                    <a:pt x="150" y="43"/>
                  </a:cubicBezTo>
                  <a:cubicBezTo>
                    <a:pt x="149" y="44"/>
                    <a:pt x="146" y="44"/>
                    <a:pt x="144" y="42"/>
                  </a:cubicBezTo>
                  <a:cubicBezTo>
                    <a:pt x="143" y="41"/>
                    <a:pt x="140" y="42"/>
                    <a:pt x="138" y="43"/>
                  </a:cubicBezTo>
                  <a:cubicBezTo>
                    <a:pt x="136" y="44"/>
                    <a:pt x="134" y="46"/>
                    <a:pt x="134" y="46"/>
                  </a:cubicBezTo>
                  <a:cubicBezTo>
                    <a:pt x="134" y="48"/>
                    <a:pt x="134" y="51"/>
                    <a:pt x="134" y="52"/>
                  </a:cubicBezTo>
                  <a:cubicBezTo>
                    <a:pt x="134" y="54"/>
                    <a:pt x="134" y="57"/>
                    <a:pt x="136" y="58"/>
                  </a:cubicBezTo>
                  <a:cubicBezTo>
                    <a:pt x="137" y="59"/>
                    <a:pt x="136" y="60"/>
                    <a:pt x="135" y="60"/>
                  </a:cubicBezTo>
                  <a:cubicBezTo>
                    <a:pt x="133" y="60"/>
                    <a:pt x="130" y="60"/>
                    <a:pt x="128" y="60"/>
                  </a:cubicBezTo>
                  <a:cubicBezTo>
                    <a:pt x="126" y="60"/>
                    <a:pt x="122" y="60"/>
                    <a:pt x="122" y="61"/>
                  </a:cubicBezTo>
                  <a:cubicBezTo>
                    <a:pt x="120" y="61"/>
                    <a:pt x="116" y="62"/>
                    <a:pt x="114" y="62"/>
                  </a:cubicBezTo>
                  <a:cubicBezTo>
                    <a:pt x="111" y="62"/>
                    <a:pt x="107" y="61"/>
                    <a:pt x="105" y="62"/>
                  </a:cubicBezTo>
                  <a:cubicBezTo>
                    <a:pt x="104" y="61"/>
                    <a:pt x="102" y="60"/>
                    <a:pt x="101" y="60"/>
                  </a:cubicBezTo>
                  <a:cubicBezTo>
                    <a:pt x="100" y="59"/>
                    <a:pt x="98" y="57"/>
                    <a:pt x="97" y="56"/>
                  </a:cubicBezTo>
                  <a:cubicBezTo>
                    <a:pt x="96" y="54"/>
                    <a:pt x="94" y="54"/>
                    <a:pt x="93" y="56"/>
                  </a:cubicBezTo>
                  <a:cubicBezTo>
                    <a:pt x="91" y="57"/>
                    <a:pt x="90" y="59"/>
                    <a:pt x="91" y="61"/>
                  </a:cubicBezTo>
                  <a:cubicBezTo>
                    <a:pt x="91" y="62"/>
                    <a:pt x="91" y="64"/>
                    <a:pt x="92" y="66"/>
                  </a:cubicBezTo>
                  <a:cubicBezTo>
                    <a:pt x="93" y="67"/>
                    <a:pt x="93" y="69"/>
                    <a:pt x="93" y="70"/>
                  </a:cubicBezTo>
                  <a:cubicBezTo>
                    <a:pt x="93" y="71"/>
                    <a:pt x="93" y="74"/>
                    <a:pt x="94" y="75"/>
                  </a:cubicBezTo>
                  <a:cubicBezTo>
                    <a:pt x="95" y="76"/>
                    <a:pt x="95" y="78"/>
                    <a:pt x="94" y="80"/>
                  </a:cubicBezTo>
                  <a:cubicBezTo>
                    <a:pt x="93" y="81"/>
                    <a:pt x="91" y="83"/>
                    <a:pt x="89" y="82"/>
                  </a:cubicBezTo>
                  <a:cubicBezTo>
                    <a:pt x="87" y="82"/>
                    <a:pt x="83" y="82"/>
                    <a:pt x="82" y="82"/>
                  </a:cubicBezTo>
                  <a:cubicBezTo>
                    <a:pt x="80" y="82"/>
                    <a:pt x="77" y="83"/>
                    <a:pt x="75" y="83"/>
                  </a:cubicBezTo>
                  <a:cubicBezTo>
                    <a:pt x="74" y="82"/>
                    <a:pt x="73" y="84"/>
                    <a:pt x="72" y="84"/>
                  </a:cubicBezTo>
                  <a:cubicBezTo>
                    <a:pt x="71" y="86"/>
                    <a:pt x="69" y="87"/>
                    <a:pt x="67" y="87"/>
                  </a:cubicBezTo>
                  <a:cubicBezTo>
                    <a:pt x="67" y="87"/>
                    <a:pt x="65" y="85"/>
                    <a:pt x="64" y="85"/>
                  </a:cubicBezTo>
                  <a:cubicBezTo>
                    <a:pt x="63" y="84"/>
                    <a:pt x="60" y="82"/>
                    <a:pt x="58" y="82"/>
                  </a:cubicBezTo>
                  <a:cubicBezTo>
                    <a:pt x="57" y="82"/>
                    <a:pt x="55" y="84"/>
                    <a:pt x="54" y="86"/>
                  </a:cubicBezTo>
                  <a:cubicBezTo>
                    <a:pt x="52" y="87"/>
                    <a:pt x="51" y="90"/>
                    <a:pt x="51" y="91"/>
                  </a:cubicBezTo>
                  <a:cubicBezTo>
                    <a:pt x="51" y="93"/>
                    <a:pt x="49" y="94"/>
                    <a:pt x="48" y="94"/>
                  </a:cubicBezTo>
                  <a:cubicBezTo>
                    <a:pt x="47" y="94"/>
                    <a:pt x="45" y="95"/>
                    <a:pt x="43" y="96"/>
                  </a:cubicBezTo>
                  <a:cubicBezTo>
                    <a:pt x="42" y="97"/>
                    <a:pt x="39" y="99"/>
                    <a:pt x="37" y="100"/>
                  </a:cubicBezTo>
                  <a:cubicBezTo>
                    <a:pt x="35" y="102"/>
                    <a:pt x="33" y="103"/>
                    <a:pt x="32" y="102"/>
                  </a:cubicBezTo>
                  <a:cubicBezTo>
                    <a:pt x="31" y="101"/>
                    <a:pt x="28" y="101"/>
                    <a:pt x="26" y="102"/>
                  </a:cubicBezTo>
                  <a:cubicBezTo>
                    <a:pt x="24" y="102"/>
                    <a:pt x="20" y="103"/>
                    <a:pt x="18" y="104"/>
                  </a:cubicBezTo>
                  <a:cubicBezTo>
                    <a:pt x="15" y="106"/>
                    <a:pt x="15" y="108"/>
                    <a:pt x="17" y="109"/>
                  </a:cubicBezTo>
                  <a:cubicBezTo>
                    <a:pt x="20" y="110"/>
                    <a:pt x="20" y="113"/>
                    <a:pt x="19" y="114"/>
                  </a:cubicBezTo>
                  <a:cubicBezTo>
                    <a:pt x="18" y="116"/>
                    <a:pt x="20" y="118"/>
                    <a:pt x="21" y="119"/>
                  </a:cubicBezTo>
                  <a:cubicBezTo>
                    <a:pt x="24" y="119"/>
                    <a:pt x="27" y="121"/>
                    <a:pt x="27" y="123"/>
                  </a:cubicBezTo>
                  <a:cubicBezTo>
                    <a:pt x="28" y="124"/>
                    <a:pt x="28" y="127"/>
                    <a:pt x="27" y="129"/>
                  </a:cubicBezTo>
                  <a:cubicBezTo>
                    <a:pt x="26" y="130"/>
                    <a:pt x="24" y="134"/>
                    <a:pt x="23" y="136"/>
                  </a:cubicBezTo>
                  <a:cubicBezTo>
                    <a:pt x="22" y="137"/>
                    <a:pt x="22" y="141"/>
                    <a:pt x="21" y="142"/>
                  </a:cubicBezTo>
                  <a:cubicBezTo>
                    <a:pt x="21" y="144"/>
                    <a:pt x="20" y="147"/>
                    <a:pt x="19" y="147"/>
                  </a:cubicBezTo>
                  <a:cubicBezTo>
                    <a:pt x="19" y="148"/>
                    <a:pt x="17" y="148"/>
                    <a:pt x="15" y="149"/>
                  </a:cubicBezTo>
                  <a:cubicBezTo>
                    <a:pt x="14" y="149"/>
                    <a:pt x="12" y="149"/>
                    <a:pt x="12" y="149"/>
                  </a:cubicBezTo>
                  <a:cubicBezTo>
                    <a:pt x="11" y="148"/>
                    <a:pt x="9" y="148"/>
                    <a:pt x="9" y="148"/>
                  </a:cubicBezTo>
                  <a:cubicBezTo>
                    <a:pt x="8" y="149"/>
                    <a:pt x="7" y="150"/>
                    <a:pt x="6" y="151"/>
                  </a:cubicBezTo>
                  <a:cubicBezTo>
                    <a:pt x="5" y="152"/>
                    <a:pt x="6" y="154"/>
                    <a:pt x="8" y="155"/>
                  </a:cubicBezTo>
                  <a:cubicBezTo>
                    <a:pt x="10" y="154"/>
                    <a:pt x="12" y="156"/>
                    <a:pt x="13" y="158"/>
                  </a:cubicBezTo>
                  <a:cubicBezTo>
                    <a:pt x="13" y="159"/>
                    <a:pt x="13" y="161"/>
                    <a:pt x="12" y="162"/>
                  </a:cubicBezTo>
                  <a:cubicBezTo>
                    <a:pt x="12" y="163"/>
                    <a:pt x="12" y="166"/>
                    <a:pt x="13" y="169"/>
                  </a:cubicBezTo>
                  <a:cubicBezTo>
                    <a:pt x="14" y="172"/>
                    <a:pt x="14" y="175"/>
                    <a:pt x="13" y="176"/>
                  </a:cubicBezTo>
                  <a:cubicBezTo>
                    <a:pt x="12" y="176"/>
                    <a:pt x="11" y="177"/>
                    <a:pt x="11" y="178"/>
                  </a:cubicBezTo>
                  <a:cubicBezTo>
                    <a:pt x="11" y="179"/>
                    <a:pt x="10" y="182"/>
                    <a:pt x="10" y="183"/>
                  </a:cubicBezTo>
                  <a:cubicBezTo>
                    <a:pt x="11" y="185"/>
                    <a:pt x="10" y="188"/>
                    <a:pt x="9" y="188"/>
                  </a:cubicBezTo>
                  <a:cubicBezTo>
                    <a:pt x="8" y="189"/>
                    <a:pt x="5" y="192"/>
                    <a:pt x="3" y="194"/>
                  </a:cubicBezTo>
                  <a:cubicBezTo>
                    <a:pt x="1" y="196"/>
                    <a:pt x="0" y="198"/>
                    <a:pt x="1" y="199"/>
                  </a:cubicBezTo>
                  <a:cubicBezTo>
                    <a:pt x="1" y="199"/>
                    <a:pt x="1" y="199"/>
                    <a:pt x="2" y="199"/>
                  </a:cubicBezTo>
                  <a:cubicBezTo>
                    <a:pt x="4" y="200"/>
                    <a:pt x="4" y="200"/>
                    <a:pt x="2" y="201"/>
                  </a:cubicBezTo>
                  <a:cubicBezTo>
                    <a:pt x="1" y="202"/>
                    <a:pt x="0" y="203"/>
                    <a:pt x="0" y="204"/>
                  </a:cubicBezTo>
                  <a:cubicBezTo>
                    <a:pt x="0" y="205"/>
                    <a:pt x="2" y="205"/>
                    <a:pt x="3" y="205"/>
                  </a:cubicBezTo>
                  <a:cubicBezTo>
                    <a:pt x="4" y="206"/>
                    <a:pt x="6" y="207"/>
                    <a:pt x="7" y="209"/>
                  </a:cubicBezTo>
                  <a:cubicBezTo>
                    <a:pt x="8" y="210"/>
                    <a:pt x="9" y="211"/>
                    <a:pt x="9" y="212"/>
                  </a:cubicBezTo>
                  <a:cubicBezTo>
                    <a:pt x="9" y="213"/>
                    <a:pt x="9" y="214"/>
                    <a:pt x="10" y="214"/>
                  </a:cubicBezTo>
                  <a:cubicBezTo>
                    <a:pt x="11" y="214"/>
                    <a:pt x="11" y="215"/>
                    <a:pt x="11" y="215"/>
                  </a:cubicBezTo>
                  <a:cubicBezTo>
                    <a:pt x="11" y="216"/>
                    <a:pt x="11" y="218"/>
                    <a:pt x="13" y="218"/>
                  </a:cubicBezTo>
                  <a:cubicBezTo>
                    <a:pt x="14" y="218"/>
                    <a:pt x="14" y="220"/>
                    <a:pt x="14" y="221"/>
                  </a:cubicBezTo>
                  <a:cubicBezTo>
                    <a:pt x="14" y="223"/>
                    <a:pt x="15" y="226"/>
                    <a:pt x="15" y="227"/>
                  </a:cubicBezTo>
                  <a:cubicBezTo>
                    <a:pt x="15" y="229"/>
                    <a:pt x="15" y="231"/>
                    <a:pt x="15" y="233"/>
                  </a:cubicBezTo>
                  <a:cubicBezTo>
                    <a:pt x="16" y="235"/>
                    <a:pt x="17" y="238"/>
                    <a:pt x="18" y="240"/>
                  </a:cubicBezTo>
                  <a:cubicBezTo>
                    <a:pt x="19" y="241"/>
                    <a:pt x="19" y="244"/>
                    <a:pt x="19" y="245"/>
                  </a:cubicBezTo>
                  <a:cubicBezTo>
                    <a:pt x="19" y="247"/>
                    <a:pt x="20" y="248"/>
                    <a:pt x="21" y="249"/>
                  </a:cubicBezTo>
                  <a:cubicBezTo>
                    <a:pt x="22" y="250"/>
                    <a:pt x="24" y="252"/>
                    <a:pt x="24" y="253"/>
                  </a:cubicBezTo>
                  <a:cubicBezTo>
                    <a:pt x="25" y="255"/>
                    <a:pt x="25" y="257"/>
                    <a:pt x="25" y="258"/>
                  </a:cubicBezTo>
                  <a:cubicBezTo>
                    <a:pt x="25" y="259"/>
                    <a:pt x="25" y="261"/>
                    <a:pt x="26" y="262"/>
                  </a:cubicBezTo>
                  <a:cubicBezTo>
                    <a:pt x="26" y="263"/>
                    <a:pt x="27" y="265"/>
                    <a:pt x="27" y="266"/>
                  </a:cubicBezTo>
                  <a:cubicBezTo>
                    <a:pt x="27" y="267"/>
                    <a:pt x="27" y="268"/>
                    <a:pt x="27" y="270"/>
                  </a:cubicBezTo>
                  <a:cubicBezTo>
                    <a:pt x="27" y="271"/>
                    <a:pt x="27" y="273"/>
                    <a:pt x="27" y="273"/>
                  </a:cubicBezTo>
                  <a:cubicBezTo>
                    <a:pt x="27" y="274"/>
                    <a:pt x="28" y="275"/>
                    <a:pt x="28" y="276"/>
                  </a:cubicBezTo>
                  <a:cubicBezTo>
                    <a:pt x="28" y="276"/>
                    <a:pt x="28" y="277"/>
                    <a:pt x="28" y="278"/>
                  </a:cubicBezTo>
                  <a:cubicBezTo>
                    <a:pt x="28" y="279"/>
                    <a:pt x="28" y="281"/>
                    <a:pt x="28" y="283"/>
                  </a:cubicBezTo>
                  <a:cubicBezTo>
                    <a:pt x="29" y="285"/>
                    <a:pt x="29" y="289"/>
                    <a:pt x="30" y="290"/>
                  </a:cubicBezTo>
                  <a:cubicBezTo>
                    <a:pt x="30" y="293"/>
                    <a:pt x="30" y="296"/>
                    <a:pt x="31" y="298"/>
                  </a:cubicBezTo>
                  <a:cubicBezTo>
                    <a:pt x="31" y="300"/>
                    <a:pt x="31" y="303"/>
                    <a:pt x="32" y="305"/>
                  </a:cubicBezTo>
                  <a:cubicBezTo>
                    <a:pt x="32" y="307"/>
                    <a:pt x="32" y="307"/>
                    <a:pt x="32" y="307"/>
                  </a:cubicBezTo>
                  <a:cubicBezTo>
                    <a:pt x="33" y="311"/>
                    <a:pt x="37" y="314"/>
                    <a:pt x="40" y="315"/>
                  </a:cubicBezTo>
                  <a:cubicBezTo>
                    <a:pt x="42" y="315"/>
                    <a:pt x="45" y="316"/>
                    <a:pt x="46" y="317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 dirty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60" name="Freeform 6">
              <a:extLst>
                <a:ext uri="{FF2B5EF4-FFF2-40B4-BE49-F238E27FC236}">
                  <a16:creationId xmlns:a16="http://schemas.microsoft.com/office/drawing/2014/main" id="{02CAC1CE-CA37-46B7-AB4D-02687A49C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044" y="3211302"/>
              <a:ext cx="900000" cy="540000"/>
            </a:xfrm>
            <a:custGeom>
              <a:avLst/>
              <a:gdLst/>
              <a:ahLst/>
              <a:cxnLst>
                <a:cxn ang="0">
                  <a:pos x="33" y="42"/>
                </a:cxn>
                <a:cxn ang="0">
                  <a:pos x="34" y="36"/>
                </a:cxn>
                <a:cxn ang="0">
                  <a:pos x="35" y="31"/>
                </a:cxn>
                <a:cxn ang="0">
                  <a:pos x="37" y="29"/>
                </a:cxn>
                <a:cxn ang="0">
                  <a:pos x="37" y="22"/>
                </a:cxn>
                <a:cxn ang="0">
                  <a:pos x="36" y="15"/>
                </a:cxn>
                <a:cxn ang="0">
                  <a:pos x="37" y="11"/>
                </a:cxn>
                <a:cxn ang="0">
                  <a:pos x="32" y="8"/>
                </a:cxn>
                <a:cxn ang="0">
                  <a:pos x="25" y="7"/>
                </a:cxn>
                <a:cxn ang="0">
                  <a:pos x="19" y="7"/>
                </a:cxn>
                <a:cxn ang="0">
                  <a:pos x="15" y="5"/>
                </a:cxn>
                <a:cxn ang="0">
                  <a:pos x="13" y="1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6" y="19"/>
                </a:cxn>
                <a:cxn ang="0">
                  <a:pos x="9" y="23"/>
                </a:cxn>
                <a:cxn ang="0">
                  <a:pos x="12" y="28"/>
                </a:cxn>
                <a:cxn ang="0">
                  <a:pos x="14" y="34"/>
                </a:cxn>
                <a:cxn ang="0">
                  <a:pos x="13" y="39"/>
                </a:cxn>
                <a:cxn ang="0">
                  <a:pos x="15" y="41"/>
                </a:cxn>
                <a:cxn ang="0">
                  <a:pos x="17" y="44"/>
                </a:cxn>
                <a:cxn ang="0">
                  <a:pos x="18" y="47"/>
                </a:cxn>
                <a:cxn ang="0">
                  <a:pos x="19" y="49"/>
                </a:cxn>
                <a:cxn ang="0">
                  <a:pos x="20" y="50"/>
                </a:cxn>
                <a:cxn ang="0">
                  <a:pos x="26" y="47"/>
                </a:cxn>
                <a:cxn ang="0">
                  <a:pos x="33" y="42"/>
                </a:cxn>
              </a:cxnLst>
              <a:rect l="0" t="0" r="r" b="b"/>
              <a:pathLst>
                <a:path w="38" h="50">
                  <a:moveTo>
                    <a:pt x="33" y="42"/>
                  </a:moveTo>
                  <a:cubicBezTo>
                    <a:pt x="33" y="41"/>
                    <a:pt x="34" y="38"/>
                    <a:pt x="34" y="36"/>
                  </a:cubicBezTo>
                  <a:cubicBezTo>
                    <a:pt x="34" y="35"/>
                    <a:pt x="35" y="32"/>
                    <a:pt x="35" y="31"/>
                  </a:cubicBezTo>
                  <a:cubicBezTo>
                    <a:pt x="35" y="31"/>
                    <a:pt x="36" y="30"/>
                    <a:pt x="37" y="29"/>
                  </a:cubicBezTo>
                  <a:cubicBezTo>
                    <a:pt x="38" y="28"/>
                    <a:pt x="38" y="25"/>
                    <a:pt x="37" y="22"/>
                  </a:cubicBezTo>
                  <a:cubicBezTo>
                    <a:pt x="36" y="20"/>
                    <a:pt x="36" y="16"/>
                    <a:pt x="36" y="15"/>
                  </a:cubicBezTo>
                  <a:cubicBezTo>
                    <a:pt x="37" y="15"/>
                    <a:pt x="37" y="12"/>
                    <a:pt x="37" y="11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29" y="7"/>
                    <a:pt x="26" y="7"/>
                    <a:pt x="25" y="7"/>
                  </a:cubicBezTo>
                  <a:cubicBezTo>
                    <a:pt x="23" y="8"/>
                    <a:pt x="21" y="8"/>
                    <a:pt x="19" y="7"/>
                  </a:cubicBezTo>
                  <a:cubicBezTo>
                    <a:pt x="17" y="7"/>
                    <a:pt x="15" y="6"/>
                    <a:pt x="15" y="5"/>
                  </a:cubicBezTo>
                  <a:cubicBezTo>
                    <a:pt x="15" y="3"/>
                    <a:pt x="13" y="2"/>
                    <a:pt x="13" y="1"/>
                  </a:cubicBezTo>
                  <a:cubicBezTo>
                    <a:pt x="11" y="1"/>
                    <a:pt x="7" y="0"/>
                    <a:pt x="5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6"/>
                    <a:pt x="2" y="8"/>
                  </a:cubicBezTo>
                  <a:cubicBezTo>
                    <a:pt x="3" y="9"/>
                    <a:pt x="4" y="11"/>
                    <a:pt x="5" y="13"/>
                  </a:cubicBezTo>
                  <a:cubicBezTo>
                    <a:pt x="5" y="15"/>
                    <a:pt x="6" y="17"/>
                    <a:pt x="6" y="19"/>
                  </a:cubicBezTo>
                  <a:cubicBezTo>
                    <a:pt x="7" y="19"/>
                    <a:pt x="8" y="22"/>
                    <a:pt x="9" y="23"/>
                  </a:cubicBezTo>
                  <a:cubicBezTo>
                    <a:pt x="10" y="24"/>
                    <a:pt x="11" y="27"/>
                    <a:pt x="12" y="28"/>
                  </a:cubicBezTo>
                  <a:cubicBezTo>
                    <a:pt x="13" y="29"/>
                    <a:pt x="14" y="32"/>
                    <a:pt x="14" y="34"/>
                  </a:cubicBezTo>
                  <a:cubicBezTo>
                    <a:pt x="14" y="35"/>
                    <a:pt x="14" y="38"/>
                    <a:pt x="13" y="39"/>
                  </a:cubicBezTo>
                  <a:cubicBezTo>
                    <a:pt x="13" y="40"/>
                    <a:pt x="14" y="40"/>
                    <a:pt x="15" y="41"/>
                  </a:cubicBezTo>
                  <a:cubicBezTo>
                    <a:pt x="16" y="42"/>
                    <a:pt x="17" y="43"/>
                    <a:pt x="17" y="44"/>
                  </a:cubicBezTo>
                  <a:cubicBezTo>
                    <a:pt x="18" y="44"/>
                    <a:pt x="18" y="45"/>
                    <a:pt x="18" y="47"/>
                  </a:cubicBezTo>
                  <a:cubicBezTo>
                    <a:pt x="18" y="48"/>
                    <a:pt x="18" y="49"/>
                    <a:pt x="19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1" y="50"/>
                    <a:pt x="25" y="49"/>
                    <a:pt x="26" y="47"/>
                  </a:cubicBezTo>
                  <a:cubicBezTo>
                    <a:pt x="29" y="45"/>
                    <a:pt x="32" y="42"/>
                    <a:pt x="33" y="42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61" name="Freeform 7">
              <a:extLst>
                <a:ext uri="{FF2B5EF4-FFF2-40B4-BE49-F238E27FC236}">
                  <a16:creationId xmlns:a16="http://schemas.microsoft.com/office/drawing/2014/main" id="{EE17CDF6-B652-4940-A4F4-B26678E19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103" y="2149966"/>
              <a:ext cx="152274" cy="181353"/>
            </a:xfrm>
            <a:custGeom>
              <a:avLst/>
              <a:gdLst/>
              <a:ahLst/>
              <a:cxnLst>
                <a:cxn ang="0">
                  <a:pos x="74" y="4"/>
                </a:cxn>
                <a:cxn ang="0">
                  <a:pos x="74" y="1"/>
                </a:cxn>
                <a:cxn ang="0">
                  <a:pos x="69" y="5"/>
                </a:cxn>
                <a:cxn ang="0">
                  <a:pos x="63" y="10"/>
                </a:cxn>
                <a:cxn ang="0">
                  <a:pos x="56" y="13"/>
                </a:cxn>
                <a:cxn ang="0">
                  <a:pos x="50" y="12"/>
                </a:cxn>
                <a:cxn ang="0">
                  <a:pos x="42" y="12"/>
                </a:cxn>
                <a:cxn ang="0">
                  <a:pos x="37" y="13"/>
                </a:cxn>
                <a:cxn ang="0">
                  <a:pos x="36" y="15"/>
                </a:cxn>
                <a:cxn ang="0">
                  <a:pos x="34" y="21"/>
                </a:cxn>
                <a:cxn ang="0">
                  <a:pos x="29" y="27"/>
                </a:cxn>
                <a:cxn ang="0">
                  <a:pos x="23" y="28"/>
                </a:cxn>
                <a:cxn ang="0">
                  <a:pos x="18" y="28"/>
                </a:cxn>
                <a:cxn ang="0">
                  <a:pos x="14" y="35"/>
                </a:cxn>
                <a:cxn ang="0">
                  <a:pos x="12" y="40"/>
                </a:cxn>
                <a:cxn ang="0">
                  <a:pos x="10" y="45"/>
                </a:cxn>
                <a:cxn ang="0">
                  <a:pos x="9" y="51"/>
                </a:cxn>
                <a:cxn ang="0">
                  <a:pos x="6" y="54"/>
                </a:cxn>
                <a:cxn ang="0">
                  <a:pos x="4" y="56"/>
                </a:cxn>
                <a:cxn ang="0">
                  <a:pos x="2" y="62"/>
                </a:cxn>
                <a:cxn ang="0">
                  <a:pos x="2" y="67"/>
                </a:cxn>
                <a:cxn ang="0">
                  <a:pos x="2" y="75"/>
                </a:cxn>
                <a:cxn ang="0">
                  <a:pos x="1" y="83"/>
                </a:cxn>
                <a:cxn ang="0">
                  <a:pos x="0" y="89"/>
                </a:cxn>
                <a:cxn ang="0">
                  <a:pos x="0" y="93"/>
                </a:cxn>
                <a:cxn ang="0">
                  <a:pos x="3" y="95"/>
                </a:cxn>
                <a:cxn ang="0">
                  <a:pos x="8" y="96"/>
                </a:cxn>
                <a:cxn ang="0">
                  <a:pos x="13" y="97"/>
                </a:cxn>
                <a:cxn ang="0">
                  <a:pos x="18" y="97"/>
                </a:cxn>
                <a:cxn ang="0">
                  <a:pos x="18" y="96"/>
                </a:cxn>
                <a:cxn ang="0">
                  <a:pos x="20" y="95"/>
                </a:cxn>
                <a:cxn ang="0">
                  <a:pos x="24" y="98"/>
                </a:cxn>
                <a:cxn ang="0">
                  <a:pos x="29" y="100"/>
                </a:cxn>
                <a:cxn ang="0">
                  <a:pos x="35" y="98"/>
                </a:cxn>
                <a:cxn ang="0">
                  <a:pos x="38" y="97"/>
                </a:cxn>
                <a:cxn ang="0">
                  <a:pos x="43" y="98"/>
                </a:cxn>
                <a:cxn ang="0">
                  <a:pos x="49" y="100"/>
                </a:cxn>
                <a:cxn ang="0">
                  <a:pos x="57" y="100"/>
                </a:cxn>
                <a:cxn ang="0">
                  <a:pos x="61" y="101"/>
                </a:cxn>
                <a:cxn ang="0">
                  <a:pos x="64" y="100"/>
                </a:cxn>
                <a:cxn ang="0">
                  <a:pos x="65" y="94"/>
                </a:cxn>
                <a:cxn ang="0">
                  <a:pos x="66" y="88"/>
                </a:cxn>
                <a:cxn ang="0">
                  <a:pos x="68" y="80"/>
                </a:cxn>
                <a:cxn ang="0">
                  <a:pos x="71" y="71"/>
                </a:cxn>
                <a:cxn ang="0">
                  <a:pos x="75" y="61"/>
                </a:cxn>
                <a:cxn ang="0">
                  <a:pos x="81" y="51"/>
                </a:cxn>
                <a:cxn ang="0">
                  <a:pos x="84" y="43"/>
                </a:cxn>
                <a:cxn ang="0">
                  <a:pos x="82" y="36"/>
                </a:cxn>
                <a:cxn ang="0">
                  <a:pos x="78" y="29"/>
                </a:cxn>
                <a:cxn ang="0">
                  <a:pos x="77" y="22"/>
                </a:cxn>
                <a:cxn ang="0">
                  <a:pos x="81" y="16"/>
                </a:cxn>
                <a:cxn ang="0">
                  <a:pos x="82" y="14"/>
                </a:cxn>
                <a:cxn ang="0">
                  <a:pos x="79" y="11"/>
                </a:cxn>
                <a:cxn ang="0">
                  <a:pos x="74" y="4"/>
                </a:cxn>
              </a:cxnLst>
              <a:rect l="0" t="0" r="r" b="b"/>
              <a:pathLst>
                <a:path w="84" h="101">
                  <a:moveTo>
                    <a:pt x="74" y="4"/>
                  </a:moveTo>
                  <a:cubicBezTo>
                    <a:pt x="75" y="2"/>
                    <a:pt x="74" y="0"/>
                    <a:pt x="74" y="1"/>
                  </a:cubicBezTo>
                  <a:cubicBezTo>
                    <a:pt x="73" y="3"/>
                    <a:pt x="70" y="4"/>
                    <a:pt x="69" y="5"/>
                  </a:cubicBezTo>
                  <a:cubicBezTo>
                    <a:pt x="67" y="7"/>
                    <a:pt x="65" y="9"/>
                    <a:pt x="63" y="10"/>
                  </a:cubicBezTo>
                  <a:cubicBezTo>
                    <a:pt x="61" y="12"/>
                    <a:pt x="58" y="13"/>
                    <a:pt x="56" y="13"/>
                  </a:cubicBezTo>
                  <a:cubicBezTo>
                    <a:pt x="55" y="13"/>
                    <a:pt x="52" y="13"/>
                    <a:pt x="50" y="12"/>
                  </a:cubicBezTo>
                  <a:cubicBezTo>
                    <a:pt x="47" y="12"/>
                    <a:pt x="45" y="12"/>
                    <a:pt x="42" y="12"/>
                  </a:cubicBezTo>
                  <a:cubicBezTo>
                    <a:pt x="40" y="11"/>
                    <a:pt x="38" y="12"/>
                    <a:pt x="37" y="13"/>
                  </a:cubicBezTo>
                  <a:cubicBezTo>
                    <a:pt x="36" y="13"/>
                    <a:pt x="36" y="14"/>
                    <a:pt x="36" y="15"/>
                  </a:cubicBezTo>
                  <a:cubicBezTo>
                    <a:pt x="37" y="16"/>
                    <a:pt x="36" y="19"/>
                    <a:pt x="34" y="21"/>
                  </a:cubicBezTo>
                  <a:cubicBezTo>
                    <a:pt x="32" y="23"/>
                    <a:pt x="30" y="26"/>
                    <a:pt x="29" y="27"/>
                  </a:cubicBezTo>
                  <a:cubicBezTo>
                    <a:pt x="28" y="29"/>
                    <a:pt x="25" y="30"/>
                    <a:pt x="23" y="28"/>
                  </a:cubicBezTo>
                  <a:cubicBezTo>
                    <a:pt x="21" y="27"/>
                    <a:pt x="19" y="27"/>
                    <a:pt x="18" y="28"/>
                  </a:cubicBezTo>
                  <a:cubicBezTo>
                    <a:pt x="16" y="30"/>
                    <a:pt x="15" y="33"/>
                    <a:pt x="14" y="35"/>
                  </a:cubicBezTo>
                  <a:cubicBezTo>
                    <a:pt x="13" y="37"/>
                    <a:pt x="12" y="39"/>
                    <a:pt x="12" y="40"/>
                  </a:cubicBezTo>
                  <a:cubicBezTo>
                    <a:pt x="11" y="41"/>
                    <a:pt x="10" y="44"/>
                    <a:pt x="10" y="45"/>
                  </a:cubicBezTo>
                  <a:cubicBezTo>
                    <a:pt x="10" y="48"/>
                    <a:pt x="9" y="50"/>
                    <a:pt x="9" y="51"/>
                  </a:cubicBezTo>
                  <a:cubicBezTo>
                    <a:pt x="8" y="53"/>
                    <a:pt x="7" y="54"/>
                    <a:pt x="6" y="54"/>
                  </a:cubicBezTo>
                  <a:cubicBezTo>
                    <a:pt x="5" y="54"/>
                    <a:pt x="4" y="55"/>
                    <a:pt x="4" y="56"/>
                  </a:cubicBezTo>
                  <a:cubicBezTo>
                    <a:pt x="3" y="58"/>
                    <a:pt x="3" y="61"/>
                    <a:pt x="2" y="62"/>
                  </a:cubicBezTo>
                  <a:cubicBezTo>
                    <a:pt x="2" y="63"/>
                    <a:pt x="2" y="66"/>
                    <a:pt x="2" y="67"/>
                  </a:cubicBezTo>
                  <a:cubicBezTo>
                    <a:pt x="3" y="70"/>
                    <a:pt x="3" y="73"/>
                    <a:pt x="2" y="75"/>
                  </a:cubicBezTo>
                  <a:cubicBezTo>
                    <a:pt x="2" y="78"/>
                    <a:pt x="1" y="81"/>
                    <a:pt x="1" y="83"/>
                  </a:cubicBezTo>
                  <a:cubicBezTo>
                    <a:pt x="1" y="84"/>
                    <a:pt x="1" y="87"/>
                    <a:pt x="0" y="89"/>
                  </a:cubicBezTo>
                  <a:cubicBezTo>
                    <a:pt x="0" y="89"/>
                    <a:pt x="0" y="91"/>
                    <a:pt x="0" y="93"/>
                  </a:cubicBezTo>
                  <a:cubicBezTo>
                    <a:pt x="0" y="94"/>
                    <a:pt x="2" y="94"/>
                    <a:pt x="3" y="95"/>
                  </a:cubicBezTo>
                  <a:cubicBezTo>
                    <a:pt x="5" y="95"/>
                    <a:pt x="7" y="96"/>
                    <a:pt x="8" y="96"/>
                  </a:cubicBezTo>
                  <a:cubicBezTo>
                    <a:pt x="9" y="96"/>
                    <a:pt x="11" y="97"/>
                    <a:pt x="13" y="97"/>
                  </a:cubicBezTo>
                  <a:cubicBezTo>
                    <a:pt x="16" y="97"/>
                    <a:pt x="18" y="97"/>
                    <a:pt x="18" y="97"/>
                  </a:cubicBezTo>
                  <a:cubicBezTo>
                    <a:pt x="18" y="97"/>
                    <a:pt x="18" y="97"/>
                    <a:pt x="18" y="96"/>
                  </a:cubicBezTo>
                  <a:cubicBezTo>
                    <a:pt x="18" y="95"/>
                    <a:pt x="19" y="94"/>
                    <a:pt x="20" y="95"/>
                  </a:cubicBezTo>
                  <a:cubicBezTo>
                    <a:pt x="21" y="95"/>
                    <a:pt x="23" y="96"/>
                    <a:pt x="24" y="98"/>
                  </a:cubicBezTo>
                  <a:cubicBezTo>
                    <a:pt x="25" y="99"/>
                    <a:pt x="28" y="100"/>
                    <a:pt x="29" y="100"/>
                  </a:cubicBezTo>
                  <a:cubicBezTo>
                    <a:pt x="31" y="99"/>
                    <a:pt x="33" y="99"/>
                    <a:pt x="35" y="98"/>
                  </a:cubicBezTo>
                  <a:cubicBezTo>
                    <a:pt x="36" y="97"/>
                    <a:pt x="37" y="97"/>
                    <a:pt x="38" y="97"/>
                  </a:cubicBezTo>
                  <a:cubicBezTo>
                    <a:pt x="39" y="97"/>
                    <a:pt x="42" y="98"/>
                    <a:pt x="43" y="98"/>
                  </a:cubicBezTo>
                  <a:cubicBezTo>
                    <a:pt x="45" y="100"/>
                    <a:pt x="47" y="100"/>
                    <a:pt x="49" y="100"/>
                  </a:cubicBezTo>
                  <a:cubicBezTo>
                    <a:pt x="52" y="100"/>
                    <a:pt x="55" y="100"/>
                    <a:pt x="57" y="100"/>
                  </a:cubicBezTo>
                  <a:cubicBezTo>
                    <a:pt x="57" y="100"/>
                    <a:pt x="60" y="101"/>
                    <a:pt x="61" y="101"/>
                  </a:cubicBezTo>
                  <a:cubicBezTo>
                    <a:pt x="62" y="101"/>
                    <a:pt x="63" y="101"/>
                    <a:pt x="64" y="100"/>
                  </a:cubicBezTo>
                  <a:cubicBezTo>
                    <a:pt x="64" y="99"/>
                    <a:pt x="65" y="96"/>
                    <a:pt x="65" y="94"/>
                  </a:cubicBezTo>
                  <a:cubicBezTo>
                    <a:pt x="65" y="93"/>
                    <a:pt x="66" y="89"/>
                    <a:pt x="66" y="88"/>
                  </a:cubicBezTo>
                  <a:cubicBezTo>
                    <a:pt x="66" y="85"/>
                    <a:pt x="67" y="82"/>
                    <a:pt x="68" y="80"/>
                  </a:cubicBezTo>
                  <a:cubicBezTo>
                    <a:pt x="69" y="78"/>
                    <a:pt x="70" y="73"/>
                    <a:pt x="71" y="71"/>
                  </a:cubicBezTo>
                  <a:cubicBezTo>
                    <a:pt x="72" y="67"/>
                    <a:pt x="73" y="63"/>
                    <a:pt x="75" y="61"/>
                  </a:cubicBezTo>
                  <a:cubicBezTo>
                    <a:pt x="77" y="58"/>
                    <a:pt x="80" y="54"/>
                    <a:pt x="81" y="51"/>
                  </a:cubicBezTo>
                  <a:cubicBezTo>
                    <a:pt x="82" y="49"/>
                    <a:pt x="83" y="45"/>
                    <a:pt x="84" y="43"/>
                  </a:cubicBezTo>
                  <a:cubicBezTo>
                    <a:pt x="84" y="41"/>
                    <a:pt x="84" y="38"/>
                    <a:pt x="82" y="36"/>
                  </a:cubicBezTo>
                  <a:cubicBezTo>
                    <a:pt x="81" y="33"/>
                    <a:pt x="79" y="30"/>
                    <a:pt x="78" y="29"/>
                  </a:cubicBezTo>
                  <a:cubicBezTo>
                    <a:pt x="77" y="27"/>
                    <a:pt x="76" y="24"/>
                    <a:pt x="77" y="22"/>
                  </a:cubicBezTo>
                  <a:cubicBezTo>
                    <a:pt x="77" y="20"/>
                    <a:pt x="79" y="18"/>
                    <a:pt x="81" y="16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3" y="13"/>
                    <a:pt x="81" y="12"/>
                    <a:pt x="79" y="11"/>
                  </a:cubicBezTo>
                  <a:cubicBezTo>
                    <a:pt x="76" y="10"/>
                    <a:pt x="75" y="7"/>
                    <a:pt x="74" y="4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62" name="Freeform 8">
              <a:extLst>
                <a:ext uri="{FF2B5EF4-FFF2-40B4-BE49-F238E27FC236}">
                  <a16:creationId xmlns:a16="http://schemas.microsoft.com/office/drawing/2014/main" id="{31C1A75E-7DD1-41EE-98EA-5CF4DCEA5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3945" y="1905865"/>
              <a:ext cx="582319" cy="407088"/>
            </a:xfrm>
            <a:custGeom>
              <a:avLst/>
              <a:gdLst/>
              <a:ahLst/>
              <a:cxnLst>
                <a:cxn ang="0">
                  <a:pos x="148" y="225"/>
                </a:cxn>
                <a:cxn ang="0">
                  <a:pos x="165" y="222"/>
                </a:cxn>
                <a:cxn ang="0">
                  <a:pos x="173" y="210"/>
                </a:cxn>
                <a:cxn ang="0">
                  <a:pos x="188" y="209"/>
                </a:cxn>
                <a:cxn ang="0">
                  <a:pos x="189" y="191"/>
                </a:cxn>
                <a:cxn ang="0">
                  <a:pos x="196" y="179"/>
                </a:cxn>
                <a:cxn ang="0">
                  <a:pos x="203" y="162"/>
                </a:cxn>
                <a:cxn ang="0">
                  <a:pos x="203" y="144"/>
                </a:cxn>
                <a:cxn ang="0">
                  <a:pos x="217" y="130"/>
                </a:cxn>
                <a:cxn ang="0">
                  <a:pos x="227" y="123"/>
                </a:cxn>
                <a:cxn ang="0">
                  <a:pos x="230" y="108"/>
                </a:cxn>
                <a:cxn ang="0">
                  <a:pos x="238" y="91"/>
                </a:cxn>
                <a:cxn ang="0">
                  <a:pos x="252" y="79"/>
                </a:cxn>
                <a:cxn ang="0">
                  <a:pos x="270" y="64"/>
                </a:cxn>
                <a:cxn ang="0">
                  <a:pos x="286" y="54"/>
                </a:cxn>
                <a:cxn ang="0">
                  <a:pos x="299" y="42"/>
                </a:cxn>
                <a:cxn ang="0">
                  <a:pos x="315" y="39"/>
                </a:cxn>
                <a:cxn ang="0">
                  <a:pos x="322" y="28"/>
                </a:cxn>
                <a:cxn ang="0">
                  <a:pos x="313" y="18"/>
                </a:cxn>
                <a:cxn ang="0">
                  <a:pos x="317" y="4"/>
                </a:cxn>
                <a:cxn ang="0">
                  <a:pos x="306" y="0"/>
                </a:cxn>
                <a:cxn ang="0">
                  <a:pos x="287" y="9"/>
                </a:cxn>
                <a:cxn ang="0">
                  <a:pos x="272" y="15"/>
                </a:cxn>
                <a:cxn ang="0">
                  <a:pos x="255" y="24"/>
                </a:cxn>
                <a:cxn ang="0">
                  <a:pos x="236" y="30"/>
                </a:cxn>
                <a:cxn ang="0">
                  <a:pos x="224" y="42"/>
                </a:cxn>
                <a:cxn ang="0">
                  <a:pos x="211" y="61"/>
                </a:cxn>
                <a:cxn ang="0">
                  <a:pos x="192" y="69"/>
                </a:cxn>
                <a:cxn ang="0">
                  <a:pos x="176" y="71"/>
                </a:cxn>
                <a:cxn ang="0">
                  <a:pos x="162" y="68"/>
                </a:cxn>
                <a:cxn ang="0">
                  <a:pos x="144" y="73"/>
                </a:cxn>
                <a:cxn ang="0">
                  <a:pos x="121" y="84"/>
                </a:cxn>
                <a:cxn ang="0">
                  <a:pos x="103" y="90"/>
                </a:cxn>
                <a:cxn ang="0">
                  <a:pos x="88" y="90"/>
                </a:cxn>
                <a:cxn ang="0">
                  <a:pos x="70" y="92"/>
                </a:cxn>
                <a:cxn ang="0">
                  <a:pos x="40" y="92"/>
                </a:cxn>
                <a:cxn ang="0">
                  <a:pos x="27" y="97"/>
                </a:cxn>
                <a:cxn ang="0">
                  <a:pos x="13" y="102"/>
                </a:cxn>
                <a:cxn ang="0">
                  <a:pos x="10" y="119"/>
                </a:cxn>
                <a:cxn ang="0">
                  <a:pos x="1" y="132"/>
                </a:cxn>
                <a:cxn ang="0">
                  <a:pos x="11" y="145"/>
                </a:cxn>
                <a:cxn ang="0">
                  <a:pos x="12" y="159"/>
                </a:cxn>
                <a:cxn ang="0">
                  <a:pos x="13" y="170"/>
                </a:cxn>
                <a:cxn ang="0">
                  <a:pos x="21" y="152"/>
                </a:cxn>
                <a:cxn ang="0">
                  <a:pos x="33" y="140"/>
                </a:cxn>
                <a:cxn ang="0">
                  <a:pos x="50" y="139"/>
                </a:cxn>
                <a:cxn ang="0">
                  <a:pos x="71" y="138"/>
                </a:cxn>
                <a:cxn ang="0">
                  <a:pos x="85" y="144"/>
                </a:cxn>
                <a:cxn ang="0">
                  <a:pos x="98" y="137"/>
                </a:cxn>
                <a:cxn ang="0">
                  <a:pos x="108" y="135"/>
                </a:cxn>
                <a:cxn ang="0">
                  <a:pos x="124" y="126"/>
                </a:cxn>
                <a:cxn ang="0">
                  <a:pos x="135" y="130"/>
                </a:cxn>
                <a:cxn ang="0">
                  <a:pos x="134" y="142"/>
                </a:cxn>
                <a:cxn ang="0">
                  <a:pos x="149" y="142"/>
                </a:cxn>
                <a:cxn ang="0">
                  <a:pos x="162" y="146"/>
                </a:cxn>
                <a:cxn ang="0">
                  <a:pos x="162" y="157"/>
                </a:cxn>
                <a:cxn ang="0">
                  <a:pos x="169" y="168"/>
                </a:cxn>
                <a:cxn ang="0">
                  <a:pos x="150" y="180"/>
                </a:cxn>
                <a:cxn ang="0">
                  <a:pos x="153" y="189"/>
                </a:cxn>
                <a:cxn ang="0">
                  <a:pos x="144" y="194"/>
                </a:cxn>
                <a:cxn ang="0">
                  <a:pos x="140" y="209"/>
                </a:cxn>
              </a:cxnLst>
              <a:rect l="0" t="0" r="r" b="b"/>
              <a:pathLst>
                <a:path w="323" h="226">
                  <a:moveTo>
                    <a:pt x="146" y="217"/>
                  </a:moveTo>
                  <a:cubicBezTo>
                    <a:pt x="147" y="218"/>
                    <a:pt x="147" y="220"/>
                    <a:pt x="146" y="221"/>
                  </a:cubicBezTo>
                  <a:cubicBezTo>
                    <a:pt x="145" y="222"/>
                    <a:pt x="146" y="224"/>
                    <a:pt x="148" y="225"/>
                  </a:cubicBezTo>
                  <a:cubicBezTo>
                    <a:pt x="149" y="225"/>
                    <a:pt x="151" y="226"/>
                    <a:pt x="154" y="226"/>
                  </a:cubicBezTo>
                  <a:cubicBezTo>
                    <a:pt x="156" y="226"/>
                    <a:pt x="159" y="226"/>
                    <a:pt x="161" y="226"/>
                  </a:cubicBezTo>
                  <a:cubicBezTo>
                    <a:pt x="162" y="225"/>
                    <a:pt x="165" y="223"/>
                    <a:pt x="165" y="222"/>
                  </a:cubicBezTo>
                  <a:cubicBezTo>
                    <a:pt x="166" y="221"/>
                    <a:pt x="166" y="219"/>
                    <a:pt x="167" y="218"/>
                  </a:cubicBezTo>
                  <a:cubicBezTo>
                    <a:pt x="167" y="217"/>
                    <a:pt x="169" y="215"/>
                    <a:pt x="170" y="214"/>
                  </a:cubicBezTo>
                  <a:cubicBezTo>
                    <a:pt x="171" y="212"/>
                    <a:pt x="172" y="210"/>
                    <a:pt x="173" y="210"/>
                  </a:cubicBezTo>
                  <a:cubicBezTo>
                    <a:pt x="173" y="210"/>
                    <a:pt x="174" y="210"/>
                    <a:pt x="176" y="211"/>
                  </a:cubicBezTo>
                  <a:cubicBezTo>
                    <a:pt x="177" y="213"/>
                    <a:pt x="181" y="214"/>
                    <a:pt x="182" y="214"/>
                  </a:cubicBezTo>
                  <a:cubicBezTo>
                    <a:pt x="185" y="214"/>
                    <a:pt x="188" y="212"/>
                    <a:pt x="188" y="209"/>
                  </a:cubicBezTo>
                  <a:cubicBezTo>
                    <a:pt x="189" y="207"/>
                    <a:pt x="189" y="204"/>
                    <a:pt x="188" y="202"/>
                  </a:cubicBezTo>
                  <a:cubicBezTo>
                    <a:pt x="188" y="200"/>
                    <a:pt x="188" y="197"/>
                    <a:pt x="188" y="196"/>
                  </a:cubicBezTo>
                  <a:cubicBezTo>
                    <a:pt x="189" y="195"/>
                    <a:pt x="189" y="192"/>
                    <a:pt x="189" y="191"/>
                  </a:cubicBezTo>
                  <a:cubicBezTo>
                    <a:pt x="189" y="189"/>
                    <a:pt x="191" y="188"/>
                    <a:pt x="192" y="188"/>
                  </a:cubicBezTo>
                  <a:cubicBezTo>
                    <a:pt x="193" y="188"/>
                    <a:pt x="194" y="187"/>
                    <a:pt x="195" y="185"/>
                  </a:cubicBezTo>
                  <a:cubicBezTo>
                    <a:pt x="195" y="185"/>
                    <a:pt x="196" y="182"/>
                    <a:pt x="196" y="179"/>
                  </a:cubicBezTo>
                  <a:cubicBezTo>
                    <a:pt x="195" y="178"/>
                    <a:pt x="196" y="175"/>
                    <a:pt x="197" y="174"/>
                  </a:cubicBezTo>
                  <a:cubicBezTo>
                    <a:pt x="198" y="173"/>
                    <a:pt x="199" y="171"/>
                    <a:pt x="200" y="169"/>
                  </a:cubicBezTo>
                  <a:cubicBezTo>
                    <a:pt x="201" y="167"/>
                    <a:pt x="202" y="164"/>
                    <a:pt x="203" y="162"/>
                  </a:cubicBezTo>
                  <a:cubicBezTo>
                    <a:pt x="204" y="161"/>
                    <a:pt x="204" y="158"/>
                    <a:pt x="204" y="156"/>
                  </a:cubicBezTo>
                  <a:cubicBezTo>
                    <a:pt x="203" y="155"/>
                    <a:pt x="202" y="152"/>
                    <a:pt x="201" y="151"/>
                  </a:cubicBezTo>
                  <a:cubicBezTo>
                    <a:pt x="201" y="148"/>
                    <a:pt x="200" y="145"/>
                    <a:pt x="203" y="144"/>
                  </a:cubicBezTo>
                  <a:cubicBezTo>
                    <a:pt x="205" y="142"/>
                    <a:pt x="207" y="139"/>
                    <a:pt x="208" y="138"/>
                  </a:cubicBezTo>
                  <a:cubicBezTo>
                    <a:pt x="208" y="136"/>
                    <a:pt x="211" y="133"/>
                    <a:pt x="212" y="132"/>
                  </a:cubicBezTo>
                  <a:cubicBezTo>
                    <a:pt x="214" y="131"/>
                    <a:pt x="216" y="130"/>
                    <a:pt x="217" y="130"/>
                  </a:cubicBezTo>
                  <a:cubicBezTo>
                    <a:pt x="219" y="130"/>
                    <a:pt x="220" y="128"/>
                    <a:pt x="220" y="126"/>
                  </a:cubicBezTo>
                  <a:cubicBezTo>
                    <a:pt x="220" y="125"/>
                    <a:pt x="221" y="124"/>
                    <a:pt x="223" y="123"/>
                  </a:cubicBezTo>
                  <a:cubicBezTo>
                    <a:pt x="224" y="123"/>
                    <a:pt x="226" y="123"/>
                    <a:pt x="227" y="123"/>
                  </a:cubicBezTo>
                  <a:cubicBezTo>
                    <a:pt x="228" y="123"/>
                    <a:pt x="230" y="121"/>
                    <a:pt x="230" y="119"/>
                  </a:cubicBezTo>
                  <a:cubicBezTo>
                    <a:pt x="231" y="118"/>
                    <a:pt x="231" y="115"/>
                    <a:pt x="230" y="113"/>
                  </a:cubicBezTo>
                  <a:cubicBezTo>
                    <a:pt x="229" y="112"/>
                    <a:pt x="229" y="109"/>
                    <a:pt x="230" y="108"/>
                  </a:cubicBezTo>
                  <a:cubicBezTo>
                    <a:pt x="230" y="106"/>
                    <a:pt x="232" y="102"/>
                    <a:pt x="234" y="101"/>
                  </a:cubicBezTo>
                  <a:cubicBezTo>
                    <a:pt x="235" y="99"/>
                    <a:pt x="236" y="96"/>
                    <a:pt x="237" y="95"/>
                  </a:cubicBezTo>
                  <a:cubicBezTo>
                    <a:pt x="237" y="93"/>
                    <a:pt x="237" y="91"/>
                    <a:pt x="238" y="91"/>
                  </a:cubicBezTo>
                  <a:cubicBezTo>
                    <a:pt x="240" y="90"/>
                    <a:pt x="242" y="89"/>
                    <a:pt x="243" y="88"/>
                  </a:cubicBezTo>
                  <a:cubicBezTo>
                    <a:pt x="244" y="87"/>
                    <a:pt x="245" y="85"/>
                    <a:pt x="246" y="84"/>
                  </a:cubicBezTo>
                  <a:cubicBezTo>
                    <a:pt x="247" y="83"/>
                    <a:pt x="250" y="81"/>
                    <a:pt x="252" y="79"/>
                  </a:cubicBezTo>
                  <a:cubicBezTo>
                    <a:pt x="255" y="77"/>
                    <a:pt x="259" y="75"/>
                    <a:pt x="260" y="74"/>
                  </a:cubicBezTo>
                  <a:cubicBezTo>
                    <a:pt x="261" y="73"/>
                    <a:pt x="264" y="71"/>
                    <a:pt x="266" y="69"/>
                  </a:cubicBezTo>
                  <a:cubicBezTo>
                    <a:pt x="267" y="68"/>
                    <a:pt x="268" y="65"/>
                    <a:pt x="270" y="64"/>
                  </a:cubicBezTo>
                  <a:cubicBezTo>
                    <a:pt x="271" y="63"/>
                    <a:pt x="274" y="62"/>
                    <a:pt x="275" y="62"/>
                  </a:cubicBezTo>
                  <a:cubicBezTo>
                    <a:pt x="276" y="62"/>
                    <a:pt x="278" y="61"/>
                    <a:pt x="280" y="59"/>
                  </a:cubicBezTo>
                  <a:cubicBezTo>
                    <a:pt x="281" y="58"/>
                    <a:pt x="284" y="55"/>
                    <a:pt x="286" y="54"/>
                  </a:cubicBezTo>
                  <a:cubicBezTo>
                    <a:pt x="289" y="52"/>
                    <a:pt x="292" y="50"/>
                    <a:pt x="293" y="49"/>
                  </a:cubicBezTo>
                  <a:cubicBezTo>
                    <a:pt x="295" y="48"/>
                    <a:pt x="297" y="47"/>
                    <a:pt x="298" y="46"/>
                  </a:cubicBezTo>
                  <a:cubicBezTo>
                    <a:pt x="298" y="45"/>
                    <a:pt x="299" y="43"/>
                    <a:pt x="299" y="42"/>
                  </a:cubicBezTo>
                  <a:cubicBezTo>
                    <a:pt x="299" y="42"/>
                    <a:pt x="300" y="41"/>
                    <a:pt x="302" y="42"/>
                  </a:cubicBezTo>
                  <a:cubicBezTo>
                    <a:pt x="303" y="42"/>
                    <a:pt x="306" y="42"/>
                    <a:pt x="308" y="42"/>
                  </a:cubicBezTo>
                  <a:cubicBezTo>
                    <a:pt x="310" y="41"/>
                    <a:pt x="313" y="40"/>
                    <a:pt x="315" y="39"/>
                  </a:cubicBezTo>
                  <a:cubicBezTo>
                    <a:pt x="315" y="39"/>
                    <a:pt x="317" y="39"/>
                    <a:pt x="318" y="38"/>
                  </a:cubicBezTo>
                  <a:cubicBezTo>
                    <a:pt x="320" y="38"/>
                    <a:pt x="322" y="36"/>
                    <a:pt x="322" y="34"/>
                  </a:cubicBezTo>
                  <a:cubicBezTo>
                    <a:pt x="323" y="32"/>
                    <a:pt x="323" y="30"/>
                    <a:pt x="322" y="28"/>
                  </a:cubicBezTo>
                  <a:cubicBezTo>
                    <a:pt x="322" y="27"/>
                    <a:pt x="320" y="27"/>
                    <a:pt x="319" y="27"/>
                  </a:cubicBezTo>
                  <a:cubicBezTo>
                    <a:pt x="318" y="27"/>
                    <a:pt x="316" y="25"/>
                    <a:pt x="315" y="23"/>
                  </a:cubicBezTo>
                  <a:cubicBezTo>
                    <a:pt x="313" y="22"/>
                    <a:pt x="313" y="19"/>
                    <a:pt x="313" y="18"/>
                  </a:cubicBezTo>
                  <a:cubicBezTo>
                    <a:pt x="312" y="17"/>
                    <a:pt x="312" y="14"/>
                    <a:pt x="313" y="13"/>
                  </a:cubicBezTo>
                  <a:cubicBezTo>
                    <a:pt x="312" y="12"/>
                    <a:pt x="313" y="10"/>
                    <a:pt x="314" y="8"/>
                  </a:cubicBezTo>
                  <a:cubicBezTo>
                    <a:pt x="315" y="7"/>
                    <a:pt x="316" y="6"/>
                    <a:pt x="317" y="4"/>
                  </a:cubicBezTo>
                  <a:cubicBezTo>
                    <a:pt x="317" y="3"/>
                    <a:pt x="317" y="1"/>
                    <a:pt x="316" y="1"/>
                  </a:cubicBezTo>
                  <a:cubicBezTo>
                    <a:pt x="316" y="0"/>
                    <a:pt x="314" y="0"/>
                    <a:pt x="312" y="0"/>
                  </a:cubicBezTo>
                  <a:cubicBezTo>
                    <a:pt x="311" y="0"/>
                    <a:pt x="308" y="0"/>
                    <a:pt x="306" y="0"/>
                  </a:cubicBezTo>
                  <a:cubicBezTo>
                    <a:pt x="304" y="0"/>
                    <a:pt x="302" y="1"/>
                    <a:pt x="301" y="3"/>
                  </a:cubicBezTo>
                  <a:cubicBezTo>
                    <a:pt x="300" y="4"/>
                    <a:pt x="297" y="7"/>
                    <a:pt x="295" y="7"/>
                  </a:cubicBezTo>
                  <a:cubicBezTo>
                    <a:pt x="293" y="8"/>
                    <a:pt x="289" y="9"/>
                    <a:pt x="287" y="9"/>
                  </a:cubicBezTo>
                  <a:cubicBezTo>
                    <a:pt x="287" y="9"/>
                    <a:pt x="284" y="9"/>
                    <a:pt x="282" y="10"/>
                  </a:cubicBezTo>
                  <a:cubicBezTo>
                    <a:pt x="280" y="11"/>
                    <a:pt x="279" y="12"/>
                    <a:pt x="277" y="12"/>
                  </a:cubicBezTo>
                  <a:cubicBezTo>
                    <a:pt x="276" y="13"/>
                    <a:pt x="273" y="14"/>
                    <a:pt x="272" y="15"/>
                  </a:cubicBezTo>
                  <a:cubicBezTo>
                    <a:pt x="271" y="15"/>
                    <a:pt x="268" y="16"/>
                    <a:pt x="265" y="17"/>
                  </a:cubicBezTo>
                  <a:cubicBezTo>
                    <a:pt x="263" y="17"/>
                    <a:pt x="260" y="19"/>
                    <a:pt x="259" y="20"/>
                  </a:cubicBezTo>
                  <a:cubicBezTo>
                    <a:pt x="258" y="21"/>
                    <a:pt x="256" y="22"/>
                    <a:pt x="255" y="24"/>
                  </a:cubicBezTo>
                  <a:cubicBezTo>
                    <a:pt x="255" y="25"/>
                    <a:pt x="252" y="26"/>
                    <a:pt x="250" y="27"/>
                  </a:cubicBezTo>
                  <a:cubicBezTo>
                    <a:pt x="248" y="28"/>
                    <a:pt x="246" y="29"/>
                    <a:pt x="243" y="30"/>
                  </a:cubicBezTo>
                  <a:cubicBezTo>
                    <a:pt x="240" y="31"/>
                    <a:pt x="238" y="31"/>
                    <a:pt x="236" y="30"/>
                  </a:cubicBezTo>
                  <a:cubicBezTo>
                    <a:pt x="234" y="30"/>
                    <a:pt x="232" y="31"/>
                    <a:pt x="232" y="32"/>
                  </a:cubicBezTo>
                  <a:cubicBezTo>
                    <a:pt x="232" y="34"/>
                    <a:pt x="231" y="36"/>
                    <a:pt x="230" y="37"/>
                  </a:cubicBezTo>
                  <a:cubicBezTo>
                    <a:pt x="228" y="38"/>
                    <a:pt x="225" y="40"/>
                    <a:pt x="224" y="42"/>
                  </a:cubicBezTo>
                  <a:cubicBezTo>
                    <a:pt x="222" y="43"/>
                    <a:pt x="220" y="46"/>
                    <a:pt x="218" y="48"/>
                  </a:cubicBezTo>
                  <a:cubicBezTo>
                    <a:pt x="217" y="49"/>
                    <a:pt x="216" y="52"/>
                    <a:pt x="214" y="54"/>
                  </a:cubicBezTo>
                  <a:cubicBezTo>
                    <a:pt x="213" y="56"/>
                    <a:pt x="212" y="58"/>
                    <a:pt x="211" y="61"/>
                  </a:cubicBezTo>
                  <a:cubicBezTo>
                    <a:pt x="210" y="62"/>
                    <a:pt x="208" y="65"/>
                    <a:pt x="205" y="66"/>
                  </a:cubicBezTo>
                  <a:cubicBezTo>
                    <a:pt x="202" y="68"/>
                    <a:pt x="199" y="69"/>
                    <a:pt x="197" y="69"/>
                  </a:cubicBezTo>
                  <a:cubicBezTo>
                    <a:pt x="196" y="69"/>
                    <a:pt x="193" y="70"/>
                    <a:pt x="192" y="69"/>
                  </a:cubicBezTo>
                  <a:cubicBezTo>
                    <a:pt x="191" y="69"/>
                    <a:pt x="188" y="69"/>
                    <a:pt x="187" y="69"/>
                  </a:cubicBezTo>
                  <a:cubicBezTo>
                    <a:pt x="185" y="69"/>
                    <a:pt x="184" y="70"/>
                    <a:pt x="182" y="70"/>
                  </a:cubicBezTo>
                  <a:cubicBezTo>
                    <a:pt x="180" y="71"/>
                    <a:pt x="177" y="71"/>
                    <a:pt x="176" y="71"/>
                  </a:cubicBezTo>
                  <a:cubicBezTo>
                    <a:pt x="175" y="71"/>
                    <a:pt x="172" y="71"/>
                    <a:pt x="169" y="71"/>
                  </a:cubicBezTo>
                  <a:cubicBezTo>
                    <a:pt x="168" y="71"/>
                    <a:pt x="166" y="71"/>
                    <a:pt x="166" y="70"/>
                  </a:cubicBezTo>
                  <a:cubicBezTo>
                    <a:pt x="166" y="69"/>
                    <a:pt x="164" y="69"/>
                    <a:pt x="162" y="68"/>
                  </a:cubicBezTo>
                  <a:cubicBezTo>
                    <a:pt x="160" y="68"/>
                    <a:pt x="158" y="68"/>
                    <a:pt x="157" y="68"/>
                  </a:cubicBezTo>
                  <a:cubicBezTo>
                    <a:pt x="156" y="68"/>
                    <a:pt x="154" y="69"/>
                    <a:pt x="153" y="70"/>
                  </a:cubicBezTo>
                  <a:cubicBezTo>
                    <a:pt x="152" y="71"/>
                    <a:pt x="148" y="72"/>
                    <a:pt x="144" y="73"/>
                  </a:cubicBezTo>
                  <a:cubicBezTo>
                    <a:pt x="140" y="75"/>
                    <a:pt x="135" y="77"/>
                    <a:pt x="130" y="78"/>
                  </a:cubicBezTo>
                  <a:cubicBezTo>
                    <a:pt x="127" y="80"/>
                    <a:pt x="123" y="81"/>
                    <a:pt x="122" y="83"/>
                  </a:cubicBezTo>
                  <a:cubicBezTo>
                    <a:pt x="122" y="83"/>
                    <a:pt x="122" y="83"/>
                    <a:pt x="121" y="84"/>
                  </a:cubicBezTo>
                  <a:cubicBezTo>
                    <a:pt x="119" y="85"/>
                    <a:pt x="117" y="86"/>
                    <a:pt x="115" y="86"/>
                  </a:cubicBezTo>
                  <a:cubicBezTo>
                    <a:pt x="113" y="86"/>
                    <a:pt x="111" y="87"/>
                    <a:pt x="109" y="88"/>
                  </a:cubicBezTo>
                  <a:cubicBezTo>
                    <a:pt x="107" y="89"/>
                    <a:pt x="104" y="90"/>
                    <a:pt x="103" y="90"/>
                  </a:cubicBezTo>
                  <a:cubicBezTo>
                    <a:pt x="102" y="90"/>
                    <a:pt x="99" y="90"/>
                    <a:pt x="97" y="89"/>
                  </a:cubicBezTo>
                  <a:cubicBezTo>
                    <a:pt x="95" y="89"/>
                    <a:pt x="94" y="88"/>
                    <a:pt x="93" y="87"/>
                  </a:cubicBezTo>
                  <a:cubicBezTo>
                    <a:pt x="92" y="87"/>
                    <a:pt x="90" y="88"/>
                    <a:pt x="88" y="90"/>
                  </a:cubicBezTo>
                  <a:cubicBezTo>
                    <a:pt x="87" y="92"/>
                    <a:pt x="86" y="93"/>
                    <a:pt x="84" y="93"/>
                  </a:cubicBezTo>
                  <a:cubicBezTo>
                    <a:pt x="82" y="92"/>
                    <a:pt x="79" y="91"/>
                    <a:pt x="78" y="91"/>
                  </a:cubicBezTo>
                  <a:cubicBezTo>
                    <a:pt x="76" y="91"/>
                    <a:pt x="72" y="91"/>
                    <a:pt x="70" y="92"/>
                  </a:cubicBezTo>
                  <a:cubicBezTo>
                    <a:pt x="68" y="93"/>
                    <a:pt x="62" y="94"/>
                    <a:pt x="60" y="95"/>
                  </a:cubicBezTo>
                  <a:cubicBezTo>
                    <a:pt x="56" y="95"/>
                    <a:pt x="52" y="95"/>
                    <a:pt x="49" y="94"/>
                  </a:cubicBezTo>
                  <a:cubicBezTo>
                    <a:pt x="45" y="94"/>
                    <a:pt x="42" y="93"/>
                    <a:pt x="40" y="92"/>
                  </a:cubicBezTo>
                  <a:cubicBezTo>
                    <a:pt x="38" y="91"/>
                    <a:pt x="36" y="91"/>
                    <a:pt x="34" y="91"/>
                  </a:cubicBezTo>
                  <a:cubicBezTo>
                    <a:pt x="33" y="92"/>
                    <a:pt x="30" y="92"/>
                    <a:pt x="29" y="93"/>
                  </a:cubicBezTo>
                  <a:cubicBezTo>
                    <a:pt x="29" y="94"/>
                    <a:pt x="28" y="96"/>
                    <a:pt x="27" y="97"/>
                  </a:cubicBezTo>
                  <a:cubicBezTo>
                    <a:pt x="26" y="97"/>
                    <a:pt x="24" y="99"/>
                    <a:pt x="21" y="99"/>
                  </a:cubicBezTo>
                  <a:cubicBezTo>
                    <a:pt x="20" y="100"/>
                    <a:pt x="16" y="101"/>
                    <a:pt x="14" y="101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2" y="102"/>
                    <a:pt x="12" y="104"/>
                    <a:pt x="12" y="106"/>
                  </a:cubicBezTo>
                  <a:cubicBezTo>
                    <a:pt x="13" y="109"/>
                    <a:pt x="13" y="111"/>
                    <a:pt x="12" y="113"/>
                  </a:cubicBezTo>
                  <a:cubicBezTo>
                    <a:pt x="11" y="115"/>
                    <a:pt x="10" y="117"/>
                    <a:pt x="10" y="119"/>
                  </a:cubicBezTo>
                  <a:cubicBezTo>
                    <a:pt x="10" y="121"/>
                    <a:pt x="8" y="122"/>
                    <a:pt x="7" y="124"/>
                  </a:cubicBezTo>
                  <a:cubicBezTo>
                    <a:pt x="5" y="125"/>
                    <a:pt x="3" y="128"/>
                    <a:pt x="1" y="129"/>
                  </a:cubicBezTo>
                  <a:cubicBezTo>
                    <a:pt x="0" y="132"/>
                    <a:pt x="0" y="133"/>
                    <a:pt x="1" y="132"/>
                  </a:cubicBezTo>
                  <a:cubicBezTo>
                    <a:pt x="1" y="132"/>
                    <a:pt x="1" y="132"/>
                    <a:pt x="3" y="133"/>
                  </a:cubicBezTo>
                  <a:cubicBezTo>
                    <a:pt x="5" y="135"/>
                    <a:pt x="8" y="138"/>
                    <a:pt x="8" y="140"/>
                  </a:cubicBezTo>
                  <a:cubicBezTo>
                    <a:pt x="9" y="142"/>
                    <a:pt x="10" y="144"/>
                    <a:pt x="11" y="145"/>
                  </a:cubicBezTo>
                  <a:cubicBezTo>
                    <a:pt x="12" y="147"/>
                    <a:pt x="12" y="148"/>
                    <a:pt x="11" y="150"/>
                  </a:cubicBezTo>
                  <a:cubicBezTo>
                    <a:pt x="10" y="151"/>
                    <a:pt x="10" y="154"/>
                    <a:pt x="10" y="155"/>
                  </a:cubicBezTo>
                  <a:cubicBezTo>
                    <a:pt x="11" y="156"/>
                    <a:pt x="12" y="159"/>
                    <a:pt x="12" y="159"/>
                  </a:cubicBezTo>
                  <a:cubicBezTo>
                    <a:pt x="13" y="161"/>
                    <a:pt x="13" y="163"/>
                    <a:pt x="13" y="164"/>
                  </a:cubicBezTo>
                  <a:cubicBezTo>
                    <a:pt x="14" y="165"/>
                    <a:pt x="13" y="167"/>
                    <a:pt x="13" y="169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1"/>
                    <a:pt x="15" y="170"/>
                    <a:pt x="18" y="166"/>
                  </a:cubicBezTo>
                  <a:cubicBezTo>
                    <a:pt x="19" y="163"/>
                    <a:pt x="21" y="159"/>
                    <a:pt x="21" y="158"/>
                  </a:cubicBezTo>
                  <a:cubicBezTo>
                    <a:pt x="21" y="156"/>
                    <a:pt x="21" y="153"/>
                    <a:pt x="21" y="152"/>
                  </a:cubicBezTo>
                  <a:cubicBezTo>
                    <a:pt x="20" y="151"/>
                    <a:pt x="21" y="148"/>
                    <a:pt x="22" y="147"/>
                  </a:cubicBezTo>
                  <a:cubicBezTo>
                    <a:pt x="23" y="146"/>
                    <a:pt x="25" y="144"/>
                    <a:pt x="25" y="143"/>
                  </a:cubicBezTo>
                  <a:cubicBezTo>
                    <a:pt x="27" y="142"/>
                    <a:pt x="30" y="140"/>
                    <a:pt x="33" y="140"/>
                  </a:cubicBezTo>
                  <a:cubicBezTo>
                    <a:pt x="34" y="139"/>
                    <a:pt x="38" y="138"/>
                    <a:pt x="40" y="138"/>
                  </a:cubicBezTo>
                  <a:cubicBezTo>
                    <a:pt x="41" y="137"/>
                    <a:pt x="43" y="137"/>
                    <a:pt x="44" y="137"/>
                  </a:cubicBezTo>
                  <a:cubicBezTo>
                    <a:pt x="46" y="137"/>
                    <a:pt x="49" y="138"/>
                    <a:pt x="50" y="139"/>
                  </a:cubicBezTo>
                  <a:cubicBezTo>
                    <a:pt x="53" y="140"/>
                    <a:pt x="56" y="140"/>
                    <a:pt x="58" y="140"/>
                  </a:cubicBezTo>
                  <a:cubicBezTo>
                    <a:pt x="60" y="139"/>
                    <a:pt x="64" y="139"/>
                    <a:pt x="66" y="138"/>
                  </a:cubicBezTo>
                  <a:cubicBezTo>
                    <a:pt x="66" y="138"/>
                    <a:pt x="69" y="138"/>
                    <a:pt x="71" y="138"/>
                  </a:cubicBezTo>
                  <a:cubicBezTo>
                    <a:pt x="73" y="138"/>
                    <a:pt x="75" y="138"/>
                    <a:pt x="75" y="140"/>
                  </a:cubicBezTo>
                  <a:cubicBezTo>
                    <a:pt x="75" y="142"/>
                    <a:pt x="78" y="143"/>
                    <a:pt x="80" y="143"/>
                  </a:cubicBezTo>
                  <a:cubicBezTo>
                    <a:pt x="83" y="142"/>
                    <a:pt x="84" y="142"/>
                    <a:pt x="85" y="144"/>
                  </a:cubicBezTo>
                  <a:cubicBezTo>
                    <a:pt x="86" y="147"/>
                    <a:pt x="88" y="147"/>
                    <a:pt x="89" y="146"/>
                  </a:cubicBezTo>
                  <a:cubicBezTo>
                    <a:pt x="90" y="145"/>
                    <a:pt x="92" y="143"/>
                    <a:pt x="92" y="141"/>
                  </a:cubicBezTo>
                  <a:cubicBezTo>
                    <a:pt x="93" y="141"/>
                    <a:pt x="96" y="139"/>
                    <a:pt x="98" y="137"/>
                  </a:cubicBezTo>
                  <a:cubicBezTo>
                    <a:pt x="99" y="136"/>
                    <a:pt x="101" y="134"/>
                    <a:pt x="102" y="133"/>
                  </a:cubicBezTo>
                  <a:cubicBezTo>
                    <a:pt x="103" y="132"/>
                    <a:pt x="105" y="132"/>
                    <a:pt x="106" y="133"/>
                  </a:cubicBezTo>
                  <a:cubicBezTo>
                    <a:pt x="107" y="134"/>
                    <a:pt x="108" y="135"/>
                    <a:pt x="108" y="135"/>
                  </a:cubicBezTo>
                  <a:cubicBezTo>
                    <a:pt x="109" y="134"/>
                    <a:pt x="111" y="133"/>
                    <a:pt x="113" y="132"/>
                  </a:cubicBezTo>
                  <a:cubicBezTo>
                    <a:pt x="115" y="132"/>
                    <a:pt x="117" y="130"/>
                    <a:pt x="119" y="128"/>
                  </a:cubicBezTo>
                  <a:cubicBezTo>
                    <a:pt x="121" y="127"/>
                    <a:pt x="124" y="126"/>
                    <a:pt x="124" y="126"/>
                  </a:cubicBezTo>
                  <a:cubicBezTo>
                    <a:pt x="125" y="126"/>
                    <a:pt x="129" y="126"/>
                    <a:pt x="132" y="125"/>
                  </a:cubicBezTo>
                  <a:cubicBezTo>
                    <a:pt x="135" y="124"/>
                    <a:pt x="137" y="125"/>
                    <a:pt x="136" y="126"/>
                  </a:cubicBezTo>
                  <a:cubicBezTo>
                    <a:pt x="135" y="128"/>
                    <a:pt x="135" y="129"/>
                    <a:pt x="135" y="130"/>
                  </a:cubicBezTo>
                  <a:cubicBezTo>
                    <a:pt x="135" y="132"/>
                    <a:pt x="135" y="134"/>
                    <a:pt x="135" y="134"/>
                  </a:cubicBezTo>
                  <a:cubicBezTo>
                    <a:pt x="135" y="134"/>
                    <a:pt x="134" y="136"/>
                    <a:pt x="134" y="138"/>
                  </a:cubicBezTo>
                  <a:cubicBezTo>
                    <a:pt x="134" y="139"/>
                    <a:pt x="134" y="141"/>
                    <a:pt x="134" y="142"/>
                  </a:cubicBezTo>
                  <a:cubicBezTo>
                    <a:pt x="134" y="144"/>
                    <a:pt x="136" y="145"/>
                    <a:pt x="137" y="144"/>
                  </a:cubicBezTo>
                  <a:cubicBezTo>
                    <a:pt x="138" y="144"/>
                    <a:pt x="141" y="143"/>
                    <a:pt x="142" y="142"/>
                  </a:cubicBezTo>
                  <a:cubicBezTo>
                    <a:pt x="144" y="141"/>
                    <a:pt x="147" y="141"/>
                    <a:pt x="149" y="142"/>
                  </a:cubicBezTo>
                  <a:cubicBezTo>
                    <a:pt x="150" y="142"/>
                    <a:pt x="152" y="143"/>
                    <a:pt x="152" y="144"/>
                  </a:cubicBezTo>
                  <a:cubicBezTo>
                    <a:pt x="153" y="145"/>
                    <a:pt x="155" y="146"/>
                    <a:pt x="157" y="146"/>
                  </a:cubicBezTo>
                  <a:cubicBezTo>
                    <a:pt x="159" y="146"/>
                    <a:pt x="161" y="146"/>
                    <a:pt x="162" y="146"/>
                  </a:cubicBezTo>
                  <a:cubicBezTo>
                    <a:pt x="163" y="146"/>
                    <a:pt x="163" y="148"/>
                    <a:pt x="162" y="149"/>
                  </a:cubicBezTo>
                  <a:cubicBezTo>
                    <a:pt x="161" y="151"/>
                    <a:pt x="160" y="152"/>
                    <a:pt x="160" y="154"/>
                  </a:cubicBezTo>
                  <a:cubicBezTo>
                    <a:pt x="160" y="155"/>
                    <a:pt x="160" y="157"/>
                    <a:pt x="162" y="157"/>
                  </a:cubicBezTo>
                  <a:cubicBezTo>
                    <a:pt x="163" y="157"/>
                    <a:pt x="165" y="159"/>
                    <a:pt x="167" y="160"/>
                  </a:cubicBezTo>
                  <a:cubicBezTo>
                    <a:pt x="168" y="161"/>
                    <a:pt x="169" y="162"/>
                    <a:pt x="169" y="164"/>
                  </a:cubicBezTo>
                  <a:cubicBezTo>
                    <a:pt x="170" y="166"/>
                    <a:pt x="170" y="167"/>
                    <a:pt x="169" y="168"/>
                  </a:cubicBezTo>
                  <a:cubicBezTo>
                    <a:pt x="168" y="169"/>
                    <a:pt x="165" y="171"/>
                    <a:pt x="163" y="172"/>
                  </a:cubicBezTo>
                  <a:cubicBezTo>
                    <a:pt x="162" y="173"/>
                    <a:pt x="159" y="174"/>
                    <a:pt x="157" y="175"/>
                  </a:cubicBezTo>
                  <a:cubicBezTo>
                    <a:pt x="155" y="176"/>
                    <a:pt x="153" y="179"/>
                    <a:pt x="150" y="180"/>
                  </a:cubicBezTo>
                  <a:cubicBezTo>
                    <a:pt x="147" y="181"/>
                    <a:pt x="146" y="182"/>
                    <a:pt x="147" y="183"/>
                  </a:cubicBezTo>
                  <a:cubicBezTo>
                    <a:pt x="147" y="183"/>
                    <a:pt x="147" y="183"/>
                    <a:pt x="148" y="184"/>
                  </a:cubicBezTo>
                  <a:cubicBezTo>
                    <a:pt x="150" y="186"/>
                    <a:pt x="152" y="187"/>
                    <a:pt x="153" y="189"/>
                  </a:cubicBezTo>
                  <a:cubicBezTo>
                    <a:pt x="154" y="191"/>
                    <a:pt x="154" y="191"/>
                    <a:pt x="152" y="192"/>
                  </a:cubicBezTo>
                  <a:cubicBezTo>
                    <a:pt x="150" y="192"/>
                    <a:pt x="147" y="192"/>
                    <a:pt x="147" y="192"/>
                  </a:cubicBezTo>
                  <a:cubicBezTo>
                    <a:pt x="145" y="191"/>
                    <a:pt x="144" y="193"/>
                    <a:pt x="144" y="194"/>
                  </a:cubicBezTo>
                  <a:cubicBezTo>
                    <a:pt x="144" y="196"/>
                    <a:pt x="143" y="199"/>
                    <a:pt x="143" y="201"/>
                  </a:cubicBezTo>
                  <a:cubicBezTo>
                    <a:pt x="142" y="204"/>
                    <a:pt x="141" y="206"/>
                    <a:pt x="140" y="207"/>
                  </a:cubicBezTo>
                  <a:cubicBezTo>
                    <a:pt x="140" y="209"/>
                    <a:pt x="140" y="209"/>
                    <a:pt x="140" y="209"/>
                  </a:cubicBezTo>
                  <a:cubicBezTo>
                    <a:pt x="140" y="209"/>
                    <a:pt x="140" y="210"/>
                    <a:pt x="142" y="212"/>
                  </a:cubicBezTo>
                  <a:cubicBezTo>
                    <a:pt x="144" y="213"/>
                    <a:pt x="145" y="215"/>
                    <a:pt x="146" y="217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63" name="Freeform 9">
              <a:extLst>
                <a:ext uri="{FF2B5EF4-FFF2-40B4-BE49-F238E27FC236}">
                  <a16:creationId xmlns:a16="http://schemas.microsoft.com/office/drawing/2014/main" id="{485A3313-D5A6-45C2-810F-E98B331ED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463" y="2287703"/>
              <a:ext cx="110955" cy="161458"/>
            </a:xfrm>
            <a:custGeom>
              <a:avLst/>
              <a:gdLst/>
              <a:ahLst/>
              <a:cxnLst>
                <a:cxn ang="0">
                  <a:pos x="59" y="37"/>
                </a:cxn>
                <a:cxn ang="0">
                  <a:pos x="60" y="33"/>
                </a:cxn>
                <a:cxn ang="0">
                  <a:pos x="60" y="27"/>
                </a:cxn>
                <a:cxn ang="0">
                  <a:pos x="59" y="20"/>
                </a:cxn>
                <a:cxn ang="0">
                  <a:pos x="56" y="15"/>
                </a:cxn>
                <a:cxn ang="0">
                  <a:pos x="54" y="11"/>
                </a:cxn>
                <a:cxn ang="0">
                  <a:pos x="54" y="7"/>
                </a:cxn>
                <a:cxn ang="0">
                  <a:pos x="51" y="2"/>
                </a:cxn>
                <a:cxn ang="0">
                  <a:pos x="47" y="1"/>
                </a:cxn>
                <a:cxn ang="0">
                  <a:pos x="46" y="2"/>
                </a:cxn>
                <a:cxn ang="0">
                  <a:pos x="45" y="7"/>
                </a:cxn>
                <a:cxn ang="0">
                  <a:pos x="42" y="11"/>
                </a:cxn>
                <a:cxn ang="0">
                  <a:pos x="40" y="12"/>
                </a:cxn>
                <a:cxn ang="0">
                  <a:pos x="39" y="14"/>
                </a:cxn>
                <a:cxn ang="0">
                  <a:pos x="37" y="19"/>
                </a:cxn>
                <a:cxn ang="0">
                  <a:pos x="33" y="21"/>
                </a:cxn>
                <a:cxn ang="0">
                  <a:pos x="29" y="20"/>
                </a:cxn>
                <a:cxn ang="0">
                  <a:pos x="24" y="22"/>
                </a:cxn>
                <a:cxn ang="0">
                  <a:pos x="20" y="25"/>
                </a:cxn>
                <a:cxn ang="0">
                  <a:pos x="14" y="28"/>
                </a:cxn>
                <a:cxn ang="0">
                  <a:pos x="9" y="30"/>
                </a:cxn>
                <a:cxn ang="0">
                  <a:pos x="6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2" y="47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9"/>
                </a:cxn>
                <a:cxn ang="0">
                  <a:pos x="6" y="64"/>
                </a:cxn>
                <a:cxn ang="0">
                  <a:pos x="9" y="71"/>
                </a:cxn>
                <a:cxn ang="0">
                  <a:pos x="10" y="77"/>
                </a:cxn>
                <a:cxn ang="0">
                  <a:pos x="12" y="82"/>
                </a:cxn>
                <a:cxn ang="0">
                  <a:pos x="14" y="82"/>
                </a:cxn>
                <a:cxn ang="0">
                  <a:pos x="19" y="80"/>
                </a:cxn>
                <a:cxn ang="0">
                  <a:pos x="22" y="84"/>
                </a:cxn>
                <a:cxn ang="0">
                  <a:pos x="25" y="89"/>
                </a:cxn>
                <a:cxn ang="0">
                  <a:pos x="31" y="87"/>
                </a:cxn>
                <a:cxn ang="0">
                  <a:pos x="36" y="82"/>
                </a:cxn>
                <a:cxn ang="0">
                  <a:pos x="35" y="76"/>
                </a:cxn>
                <a:cxn ang="0">
                  <a:pos x="35" y="71"/>
                </a:cxn>
                <a:cxn ang="0">
                  <a:pos x="35" y="67"/>
                </a:cxn>
                <a:cxn ang="0">
                  <a:pos x="40" y="62"/>
                </a:cxn>
                <a:cxn ang="0">
                  <a:pos x="42" y="57"/>
                </a:cxn>
                <a:cxn ang="0">
                  <a:pos x="42" y="50"/>
                </a:cxn>
                <a:cxn ang="0">
                  <a:pos x="44" y="48"/>
                </a:cxn>
                <a:cxn ang="0">
                  <a:pos x="48" y="48"/>
                </a:cxn>
                <a:cxn ang="0">
                  <a:pos x="50" y="45"/>
                </a:cxn>
                <a:cxn ang="0">
                  <a:pos x="55" y="45"/>
                </a:cxn>
                <a:cxn ang="0">
                  <a:pos x="56" y="46"/>
                </a:cxn>
                <a:cxn ang="0">
                  <a:pos x="57" y="42"/>
                </a:cxn>
                <a:cxn ang="0">
                  <a:pos x="59" y="37"/>
                </a:cxn>
              </a:cxnLst>
              <a:rect l="0" t="0" r="r" b="b"/>
              <a:pathLst>
                <a:path w="61" h="89">
                  <a:moveTo>
                    <a:pt x="59" y="37"/>
                  </a:moveTo>
                  <a:cubicBezTo>
                    <a:pt x="60" y="36"/>
                    <a:pt x="61" y="35"/>
                    <a:pt x="60" y="33"/>
                  </a:cubicBezTo>
                  <a:cubicBezTo>
                    <a:pt x="60" y="31"/>
                    <a:pt x="60" y="29"/>
                    <a:pt x="60" y="27"/>
                  </a:cubicBezTo>
                  <a:cubicBezTo>
                    <a:pt x="60" y="25"/>
                    <a:pt x="59" y="22"/>
                    <a:pt x="59" y="20"/>
                  </a:cubicBezTo>
                  <a:cubicBezTo>
                    <a:pt x="59" y="18"/>
                    <a:pt x="57" y="15"/>
                    <a:pt x="56" y="15"/>
                  </a:cubicBezTo>
                  <a:cubicBezTo>
                    <a:pt x="54" y="14"/>
                    <a:pt x="54" y="12"/>
                    <a:pt x="54" y="11"/>
                  </a:cubicBezTo>
                  <a:cubicBezTo>
                    <a:pt x="55" y="10"/>
                    <a:pt x="55" y="8"/>
                    <a:pt x="54" y="7"/>
                  </a:cubicBezTo>
                  <a:cubicBezTo>
                    <a:pt x="53" y="5"/>
                    <a:pt x="53" y="3"/>
                    <a:pt x="51" y="2"/>
                  </a:cubicBezTo>
                  <a:cubicBezTo>
                    <a:pt x="49" y="0"/>
                    <a:pt x="48" y="0"/>
                    <a:pt x="47" y="1"/>
                  </a:cubicBezTo>
                  <a:cubicBezTo>
                    <a:pt x="47" y="1"/>
                    <a:pt x="47" y="1"/>
                    <a:pt x="46" y="2"/>
                  </a:cubicBezTo>
                  <a:cubicBezTo>
                    <a:pt x="46" y="3"/>
                    <a:pt x="45" y="6"/>
                    <a:pt x="45" y="7"/>
                  </a:cubicBezTo>
                  <a:cubicBezTo>
                    <a:pt x="45" y="9"/>
                    <a:pt x="44" y="11"/>
                    <a:pt x="42" y="11"/>
                  </a:cubicBezTo>
                  <a:cubicBezTo>
                    <a:pt x="40" y="11"/>
                    <a:pt x="39" y="11"/>
                    <a:pt x="40" y="12"/>
                  </a:cubicBezTo>
                  <a:cubicBezTo>
                    <a:pt x="40" y="13"/>
                    <a:pt x="40" y="13"/>
                    <a:pt x="39" y="14"/>
                  </a:cubicBezTo>
                  <a:cubicBezTo>
                    <a:pt x="38" y="15"/>
                    <a:pt x="38" y="17"/>
                    <a:pt x="37" y="19"/>
                  </a:cubicBezTo>
                  <a:cubicBezTo>
                    <a:pt x="37" y="21"/>
                    <a:pt x="35" y="22"/>
                    <a:pt x="33" y="21"/>
                  </a:cubicBezTo>
                  <a:cubicBezTo>
                    <a:pt x="31" y="20"/>
                    <a:pt x="30" y="20"/>
                    <a:pt x="29" y="20"/>
                  </a:cubicBezTo>
                  <a:cubicBezTo>
                    <a:pt x="28" y="20"/>
                    <a:pt x="26" y="21"/>
                    <a:pt x="24" y="22"/>
                  </a:cubicBezTo>
                  <a:cubicBezTo>
                    <a:pt x="22" y="22"/>
                    <a:pt x="21" y="24"/>
                    <a:pt x="20" y="25"/>
                  </a:cubicBezTo>
                  <a:cubicBezTo>
                    <a:pt x="19" y="27"/>
                    <a:pt x="16" y="27"/>
                    <a:pt x="14" y="28"/>
                  </a:cubicBezTo>
                  <a:cubicBezTo>
                    <a:pt x="12" y="28"/>
                    <a:pt x="10" y="29"/>
                    <a:pt x="9" y="30"/>
                  </a:cubicBezTo>
                  <a:cubicBezTo>
                    <a:pt x="9" y="31"/>
                    <a:pt x="8" y="33"/>
                    <a:pt x="6" y="34"/>
                  </a:cubicBezTo>
                  <a:cubicBezTo>
                    <a:pt x="6" y="34"/>
                    <a:pt x="4" y="36"/>
                    <a:pt x="4" y="38"/>
                  </a:cubicBezTo>
                  <a:cubicBezTo>
                    <a:pt x="3" y="39"/>
                    <a:pt x="3" y="41"/>
                    <a:pt x="3" y="42"/>
                  </a:cubicBezTo>
                  <a:cubicBezTo>
                    <a:pt x="4" y="44"/>
                    <a:pt x="3" y="46"/>
                    <a:pt x="2" y="47"/>
                  </a:cubicBezTo>
                  <a:cubicBezTo>
                    <a:pt x="1" y="48"/>
                    <a:pt x="0" y="50"/>
                    <a:pt x="0" y="51"/>
                  </a:cubicBezTo>
                  <a:cubicBezTo>
                    <a:pt x="1" y="51"/>
                    <a:pt x="1" y="53"/>
                    <a:pt x="0" y="54"/>
                  </a:cubicBezTo>
                  <a:cubicBezTo>
                    <a:pt x="0" y="55"/>
                    <a:pt x="1" y="57"/>
                    <a:pt x="2" y="59"/>
                  </a:cubicBezTo>
                  <a:cubicBezTo>
                    <a:pt x="3" y="61"/>
                    <a:pt x="5" y="63"/>
                    <a:pt x="6" y="64"/>
                  </a:cubicBezTo>
                  <a:cubicBezTo>
                    <a:pt x="7" y="66"/>
                    <a:pt x="8" y="68"/>
                    <a:pt x="9" y="71"/>
                  </a:cubicBezTo>
                  <a:cubicBezTo>
                    <a:pt x="10" y="72"/>
                    <a:pt x="10" y="76"/>
                    <a:pt x="10" y="77"/>
                  </a:cubicBezTo>
                  <a:cubicBezTo>
                    <a:pt x="11" y="79"/>
                    <a:pt x="11" y="81"/>
                    <a:pt x="12" y="82"/>
                  </a:cubicBezTo>
                  <a:cubicBezTo>
                    <a:pt x="13" y="83"/>
                    <a:pt x="14" y="83"/>
                    <a:pt x="14" y="82"/>
                  </a:cubicBezTo>
                  <a:cubicBezTo>
                    <a:pt x="15" y="80"/>
                    <a:pt x="17" y="79"/>
                    <a:pt x="19" y="80"/>
                  </a:cubicBezTo>
                  <a:cubicBezTo>
                    <a:pt x="20" y="80"/>
                    <a:pt x="22" y="82"/>
                    <a:pt x="22" y="84"/>
                  </a:cubicBezTo>
                  <a:cubicBezTo>
                    <a:pt x="23" y="86"/>
                    <a:pt x="24" y="88"/>
                    <a:pt x="25" y="89"/>
                  </a:cubicBezTo>
                  <a:cubicBezTo>
                    <a:pt x="26" y="89"/>
                    <a:pt x="28" y="88"/>
                    <a:pt x="31" y="87"/>
                  </a:cubicBezTo>
                  <a:cubicBezTo>
                    <a:pt x="33" y="85"/>
                    <a:pt x="35" y="84"/>
                    <a:pt x="36" y="82"/>
                  </a:cubicBezTo>
                  <a:cubicBezTo>
                    <a:pt x="36" y="80"/>
                    <a:pt x="35" y="78"/>
                    <a:pt x="35" y="76"/>
                  </a:cubicBezTo>
                  <a:cubicBezTo>
                    <a:pt x="35" y="74"/>
                    <a:pt x="35" y="72"/>
                    <a:pt x="35" y="71"/>
                  </a:cubicBezTo>
                  <a:cubicBezTo>
                    <a:pt x="35" y="70"/>
                    <a:pt x="35" y="68"/>
                    <a:pt x="35" y="67"/>
                  </a:cubicBezTo>
                  <a:cubicBezTo>
                    <a:pt x="36" y="65"/>
                    <a:pt x="38" y="63"/>
                    <a:pt x="40" y="62"/>
                  </a:cubicBezTo>
                  <a:cubicBezTo>
                    <a:pt x="41" y="61"/>
                    <a:pt x="42" y="59"/>
                    <a:pt x="42" y="57"/>
                  </a:cubicBezTo>
                  <a:cubicBezTo>
                    <a:pt x="42" y="55"/>
                    <a:pt x="42" y="52"/>
                    <a:pt x="42" y="50"/>
                  </a:cubicBezTo>
                  <a:cubicBezTo>
                    <a:pt x="41" y="48"/>
                    <a:pt x="43" y="47"/>
                    <a:pt x="44" y="48"/>
                  </a:cubicBezTo>
                  <a:cubicBezTo>
                    <a:pt x="46" y="48"/>
                    <a:pt x="48" y="49"/>
                    <a:pt x="48" y="48"/>
                  </a:cubicBezTo>
                  <a:cubicBezTo>
                    <a:pt x="49" y="48"/>
                    <a:pt x="50" y="47"/>
                    <a:pt x="50" y="45"/>
                  </a:cubicBezTo>
                  <a:cubicBezTo>
                    <a:pt x="51" y="44"/>
                    <a:pt x="53" y="44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7"/>
                    <a:pt x="57" y="45"/>
                    <a:pt x="57" y="42"/>
                  </a:cubicBezTo>
                  <a:cubicBezTo>
                    <a:pt x="58" y="40"/>
                    <a:pt x="58" y="37"/>
                    <a:pt x="59" y="37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64" name="Freeform 10">
              <a:extLst>
                <a:ext uri="{FF2B5EF4-FFF2-40B4-BE49-F238E27FC236}">
                  <a16:creationId xmlns:a16="http://schemas.microsoft.com/office/drawing/2014/main" id="{9C9A5092-8738-4D43-8608-A48FF5852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531" y="2287703"/>
              <a:ext cx="113249" cy="242569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8" y="13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9" y="8"/>
                </a:cxn>
                <a:cxn ang="0">
                  <a:pos x="13" y="16"/>
                </a:cxn>
                <a:cxn ang="0">
                  <a:pos x="2" y="20"/>
                </a:cxn>
                <a:cxn ang="0">
                  <a:pos x="3" y="33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5" y="58"/>
                </a:cxn>
                <a:cxn ang="0">
                  <a:pos x="7" y="70"/>
                </a:cxn>
                <a:cxn ang="0">
                  <a:pos x="10" y="83"/>
                </a:cxn>
                <a:cxn ang="0">
                  <a:pos x="14" y="92"/>
                </a:cxn>
                <a:cxn ang="0">
                  <a:pos x="19" y="106"/>
                </a:cxn>
                <a:cxn ang="0">
                  <a:pos x="23" y="118"/>
                </a:cxn>
                <a:cxn ang="0">
                  <a:pos x="26" y="132"/>
                </a:cxn>
                <a:cxn ang="0">
                  <a:pos x="28" y="134"/>
                </a:cxn>
                <a:cxn ang="0">
                  <a:pos x="32" y="128"/>
                </a:cxn>
                <a:cxn ang="0">
                  <a:pos x="41" y="134"/>
                </a:cxn>
                <a:cxn ang="0">
                  <a:pos x="49" y="131"/>
                </a:cxn>
                <a:cxn ang="0">
                  <a:pos x="52" y="124"/>
                </a:cxn>
                <a:cxn ang="0">
                  <a:pos x="56" y="115"/>
                </a:cxn>
                <a:cxn ang="0">
                  <a:pos x="49" y="102"/>
                </a:cxn>
                <a:cxn ang="0">
                  <a:pos x="48" y="85"/>
                </a:cxn>
                <a:cxn ang="0">
                  <a:pos x="55" y="78"/>
                </a:cxn>
                <a:cxn ang="0">
                  <a:pos x="61" y="73"/>
                </a:cxn>
                <a:cxn ang="0">
                  <a:pos x="62" y="60"/>
                </a:cxn>
                <a:cxn ang="0">
                  <a:pos x="61" y="42"/>
                </a:cxn>
                <a:cxn ang="0">
                  <a:pos x="57" y="29"/>
                </a:cxn>
                <a:cxn ang="0">
                  <a:pos x="55" y="23"/>
                </a:cxn>
                <a:cxn ang="0">
                  <a:pos x="45" y="20"/>
                </a:cxn>
              </a:cxnLst>
              <a:rect l="0" t="0" r="r" b="b"/>
              <a:pathLst>
                <a:path w="62" h="135">
                  <a:moveTo>
                    <a:pt x="45" y="20"/>
                  </a:moveTo>
                  <a:cubicBezTo>
                    <a:pt x="44" y="20"/>
                    <a:pt x="42" y="20"/>
                    <a:pt x="40" y="20"/>
                  </a:cubicBezTo>
                  <a:cubicBezTo>
                    <a:pt x="39" y="19"/>
                    <a:pt x="38" y="18"/>
                    <a:pt x="38" y="17"/>
                  </a:cubicBezTo>
                  <a:cubicBezTo>
                    <a:pt x="38" y="15"/>
                    <a:pt x="38" y="14"/>
                    <a:pt x="38" y="13"/>
                  </a:cubicBezTo>
                  <a:cubicBezTo>
                    <a:pt x="38" y="11"/>
                    <a:pt x="38" y="9"/>
                    <a:pt x="38" y="7"/>
                  </a:cubicBezTo>
                  <a:cubicBezTo>
                    <a:pt x="38" y="5"/>
                    <a:pt x="37" y="4"/>
                    <a:pt x="34" y="4"/>
                  </a:cubicBezTo>
                  <a:cubicBezTo>
                    <a:pt x="32" y="4"/>
                    <a:pt x="28" y="3"/>
                    <a:pt x="28" y="1"/>
                  </a:cubicBezTo>
                  <a:cubicBezTo>
                    <a:pt x="26" y="0"/>
                    <a:pt x="24" y="0"/>
                    <a:pt x="24" y="0"/>
                  </a:cubicBezTo>
                  <a:cubicBezTo>
                    <a:pt x="23" y="1"/>
                    <a:pt x="22" y="2"/>
                    <a:pt x="21" y="4"/>
                  </a:cubicBezTo>
                  <a:cubicBezTo>
                    <a:pt x="20" y="5"/>
                    <a:pt x="19" y="7"/>
                    <a:pt x="19" y="8"/>
                  </a:cubicBezTo>
                  <a:cubicBezTo>
                    <a:pt x="18" y="9"/>
                    <a:pt x="17" y="11"/>
                    <a:pt x="16" y="13"/>
                  </a:cubicBezTo>
                  <a:cubicBezTo>
                    <a:pt x="16" y="13"/>
                    <a:pt x="13" y="15"/>
                    <a:pt x="13" y="16"/>
                  </a:cubicBezTo>
                  <a:cubicBezTo>
                    <a:pt x="11" y="16"/>
                    <a:pt x="7" y="16"/>
                    <a:pt x="5" y="16"/>
                  </a:cubicBezTo>
                  <a:cubicBezTo>
                    <a:pt x="3" y="16"/>
                    <a:pt x="2" y="18"/>
                    <a:pt x="2" y="20"/>
                  </a:cubicBezTo>
                  <a:cubicBezTo>
                    <a:pt x="2" y="22"/>
                    <a:pt x="3" y="25"/>
                    <a:pt x="3" y="27"/>
                  </a:cubicBezTo>
                  <a:cubicBezTo>
                    <a:pt x="3" y="29"/>
                    <a:pt x="3" y="32"/>
                    <a:pt x="3" y="33"/>
                  </a:cubicBezTo>
                  <a:cubicBezTo>
                    <a:pt x="4" y="35"/>
                    <a:pt x="3" y="37"/>
                    <a:pt x="2" y="37"/>
                  </a:cubicBezTo>
                  <a:cubicBezTo>
                    <a:pt x="1" y="38"/>
                    <a:pt x="1" y="40"/>
                    <a:pt x="0" y="43"/>
                  </a:cubicBezTo>
                  <a:cubicBezTo>
                    <a:pt x="0" y="45"/>
                    <a:pt x="0" y="48"/>
                    <a:pt x="0" y="48"/>
                  </a:cubicBezTo>
                  <a:cubicBezTo>
                    <a:pt x="0" y="48"/>
                    <a:pt x="0" y="48"/>
                    <a:pt x="1" y="49"/>
                  </a:cubicBezTo>
                  <a:cubicBezTo>
                    <a:pt x="2" y="50"/>
                    <a:pt x="2" y="52"/>
                    <a:pt x="3" y="54"/>
                  </a:cubicBezTo>
                  <a:cubicBezTo>
                    <a:pt x="3" y="54"/>
                    <a:pt x="4" y="57"/>
                    <a:pt x="5" y="58"/>
                  </a:cubicBezTo>
                  <a:cubicBezTo>
                    <a:pt x="6" y="59"/>
                    <a:pt x="6" y="62"/>
                    <a:pt x="7" y="63"/>
                  </a:cubicBezTo>
                  <a:cubicBezTo>
                    <a:pt x="7" y="65"/>
                    <a:pt x="7" y="68"/>
                    <a:pt x="7" y="70"/>
                  </a:cubicBezTo>
                  <a:cubicBezTo>
                    <a:pt x="7" y="72"/>
                    <a:pt x="7" y="75"/>
                    <a:pt x="8" y="77"/>
                  </a:cubicBezTo>
                  <a:cubicBezTo>
                    <a:pt x="8" y="79"/>
                    <a:pt x="9" y="81"/>
                    <a:pt x="10" y="83"/>
                  </a:cubicBezTo>
                  <a:cubicBezTo>
                    <a:pt x="10" y="85"/>
                    <a:pt x="11" y="87"/>
                    <a:pt x="12" y="88"/>
                  </a:cubicBezTo>
                  <a:cubicBezTo>
                    <a:pt x="13" y="89"/>
                    <a:pt x="14" y="91"/>
                    <a:pt x="14" y="92"/>
                  </a:cubicBezTo>
                  <a:cubicBezTo>
                    <a:pt x="14" y="94"/>
                    <a:pt x="16" y="97"/>
                    <a:pt x="17" y="99"/>
                  </a:cubicBezTo>
                  <a:cubicBezTo>
                    <a:pt x="18" y="101"/>
                    <a:pt x="19" y="104"/>
                    <a:pt x="19" y="106"/>
                  </a:cubicBezTo>
                  <a:cubicBezTo>
                    <a:pt x="19" y="107"/>
                    <a:pt x="20" y="110"/>
                    <a:pt x="21" y="112"/>
                  </a:cubicBezTo>
                  <a:cubicBezTo>
                    <a:pt x="22" y="113"/>
                    <a:pt x="23" y="116"/>
                    <a:pt x="23" y="118"/>
                  </a:cubicBezTo>
                  <a:cubicBezTo>
                    <a:pt x="23" y="120"/>
                    <a:pt x="23" y="123"/>
                    <a:pt x="24" y="124"/>
                  </a:cubicBezTo>
                  <a:cubicBezTo>
                    <a:pt x="24" y="126"/>
                    <a:pt x="25" y="129"/>
                    <a:pt x="26" y="132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7" y="135"/>
                    <a:pt x="28" y="135"/>
                    <a:pt x="28" y="134"/>
                  </a:cubicBezTo>
                  <a:cubicBezTo>
                    <a:pt x="28" y="134"/>
                    <a:pt x="28" y="134"/>
                    <a:pt x="29" y="133"/>
                  </a:cubicBezTo>
                  <a:cubicBezTo>
                    <a:pt x="30" y="131"/>
                    <a:pt x="32" y="129"/>
                    <a:pt x="32" y="128"/>
                  </a:cubicBezTo>
                  <a:cubicBezTo>
                    <a:pt x="33" y="128"/>
                    <a:pt x="35" y="129"/>
                    <a:pt x="37" y="131"/>
                  </a:cubicBezTo>
                  <a:cubicBezTo>
                    <a:pt x="39" y="132"/>
                    <a:pt x="41" y="133"/>
                    <a:pt x="41" y="134"/>
                  </a:cubicBezTo>
                  <a:cubicBezTo>
                    <a:pt x="41" y="135"/>
                    <a:pt x="43" y="135"/>
                    <a:pt x="45" y="135"/>
                  </a:cubicBezTo>
                  <a:cubicBezTo>
                    <a:pt x="47" y="134"/>
                    <a:pt x="48" y="132"/>
                    <a:pt x="49" y="131"/>
                  </a:cubicBezTo>
                  <a:cubicBezTo>
                    <a:pt x="49" y="130"/>
                    <a:pt x="49" y="128"/>
                    <a:pt x="49" y="126"/>
                  </a:cubicBezTo>
                  <a:cubicBezTo>
                    <a:pt x="50" y="125"/>
                    <a:pt x="51" y="124"/>
                    <a:pt x="52" y="124"/>
                  </a:cubicBezTo>
                  <a:cubicBezTo>
                    <a:pt x="53" y="123"/>
                    <a:pt x="54" y="122"/>
                    <a:pt x="55" y="121"/>
                  </a:cubicBezTo>
                  <a:cubicBezTo>
                    <a:pt x="56" y="119"/>
                    <a:pt x="56" y="118"/>
                    <a:pt x="56" y="115"/>
                  </a:cubicBezTo>
                  <a:cubicBezTo>
                    <a:pt x="56" y="113"/>
                    <a:pt x="54" y="111"/>
                    <a:pt x="53" y="109"/>
                  </a:cubicBezTo>
                  <a:cubicBezTo>
                    <a:pt x="51" y="108"/>
                    <a:pt x="50" y="104"/>
                    <a:pt x="49" y="102"/>
                  </a:cubicBezTo>
                  <a:cubicBezTo>
                    <a:pt x="49" y="99"/>
                    <a:pt x="49" y="95"/>
                    <a:pt x="49" y="93"/>
                  </a:cubicBezTo>
                  <a:cubicBezTo>
                    <a:pt x="49" y="91"/>
                    <a:pt x="48" y="87"/>
                    <a:pt x="48" y="85"/>
                  </a:cubicBezTo>
                  <a:cubicBezTo>
                    <a:pt x="48" y="82"/>
                    <a:pt x="49" y="80"/>
                    <a:pt x="50" y="79"/>
                  </a:cubicBezTo>
                  <a:cubicBezTo>
                    <a:pt x="52" y="78"/>
                    <a:pt x="53" y="77"/>
                    <a:pt x="55" y="78"/>
                  </a:cubicBezTo>
                  <a:cubicBezTo>
                    <a:pt x="57" y="78"/>
                    <a:pt x="59" y="78"/>
                    <a:pt x="60" y="78"/>
                  </a:cubicBezTo>
                  <a:cubicBezTo>
                    <a:pt x="61" y="77"/>
                    <a:pt x="61" y="75"/>
                    <a:pt x="61" y="73"/>
                  </a:cubicBezTo>
                  <a:cubicBezTo>
                    <a:pt x="61" y="72"/>
                    <a:pt x="61" y="69"/>
                    <a:pt x="62" y="67"/>
                  </a:cubicBezTo>
                  <a:cubicBezTo>
                    <a:pt x="62" y="66"/>
                    <a:pt x="62" y="62"/>
                    <a:pt x="62" y="60"/>
                  </a:cubicBezTo>
                  <a:cubicBezTo>
                    <a:pt x="62" y="58"/>
                    <a:pt x="62" y="54"/>
                    <a:pt x="62" y="50"/>
                  </a:cubicBezTo>
                  <a:cubicBezTo>
                    <a:pt x="61" y="47"/>
                    <a:pt x="61" y="44"/>
                    <a:pt x="61" y="42"/>
                  </a:cubicBezTo>
                  <a:cubicBezTo>
                    <a:pt x="61" y="40"/>
                    <a:pt x="60" y="37"/>
                    <a:pt x="59" y="35"/>
                  </a:cubicBezTo>
                  <a:cubicBezTo>
                    <a:pt x="58" y="33"/>
                    <a:pt x="57" y="30"/>
                    <a:pt x="57" y="29"/>
                  </a:cubicBezTo>
                  <a:cubicBezTo>
                    <a:pt x="56" y="28"/>
                    <a:pt x="56" y="25"/>
                    <a:pt x="56" y="24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2"/>
                    <a:pt x="53" y="21"/>
                    <a:pt x="50" y="21"/>
                  </a:cubicBezTo>
                  <a:cubicBezTo>
                    <a:pt x="48" y="21"/>
                    <a:pt x="46" y="20"/>
                    <a:pt x="45" y="20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65" name="Freeform 11">
              <a:extLst>
                <a:ext uri="{FF2B5EF4-FFF2-40B4-BE49-F238E27FC236}">
                  <a16:creationId xmlns:a16="http://schemas.microsoft.com/office/drawing/2014/main" id="{56A88562-E1D0-48DA-9F27-8BB78E9A5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5884" y="1999987"/>
              <a:ext cx="165284" cy="202778"/>
            </a:xfrm>
            <a:custGeom>
              <a:avLst/>
              <a:gdLst/>
              <a:ahLst/>
              <a:cxnLst>
                <a:cxn ang="0">
                  <a:pos x="87" y="16"/>
                </a:cxn>
                <a:cxn ang="0">
                  <a:pos x="87" y="11"/>
                </a:cxn>
                <a:cxn ang="0">
                  <a:pos x="89" y="4"/>
                </a:cxn>
                <a:cxn ang="0">
                  <a:pos x="86" y="1"/>
                </a:cxn>
                <a:cxn ang="0">
                  <a:pos x="80" y="7"/>
                </a:cxn>
                <a:cxn ang="0">
                  <a:pos x="75" y="10"/>
                </a:cxn>
                <a:cxn ang="0">
                  <a:pos x="70" y="12"/>
                </a:cxn>
                <a:cxn ang="0">
                  <a:pos x="66" y="17"/>
                </a:cxn>
                <a:cxn ang="0">
                  <a:pos x="60" y="22"/>
                </a:cxn>
                <a:cxn ang="0">
                  <a:pos x="53" y="27"/>
                </a:cxn>
                <a:cxn ang="0">
                  <a:pos x="46" y="32"/>
                </a:cxn>
                <a:cxn ang="0">
                  <a:pos x="43" y="36"/>
                </a:cxn>
                <a:cxn ang="0">
                  <a:pos x="38" y="39"/>
                </a:cxn>
                <a:cxn ang="0">
                  <a:pos x="37" y="42"/>
                </a:cxn>
                <a:cxn ang="0">
                  <a:pos x="34" y="48"/>
                </a:cxn>
                <a:cxn ang="0">
                  <a:pos x="30" y="55"/>
                </a:cxn>
                <a:cxn ang="0">
                  <a:pos x="30" y="61"/>
                </a:cxn>
                <a:cxn ang="0">
                  <a:pos x="30" y="67"/>
                </a:cxn>
                <a:cxn ang="0">
                  <a:pos x="27" y="71"/>
                </a:cxn>
                <a:cxn ang="0">
                  <a:pos x="23" y="71"/>
                </a:cxn>
                <a:cxn ang="0">
                  <a:pos x="20" y="74"/>
                </a:cxn>
                <a:cxn ang="0">
                  <a:pos x="17" y="78"/>
                </a:cxn>
                <a:cxn ang="0">
                  <a:pos x="12" y="80"/>
                </a:cxn>
                <a:cxn ang="0">
                  <a:pos x="8" y="85"/>
                </a:cxn>
                <a:cxn ang="0">
                  <a:pos x="3" y="91"/>
                </a:cxn>
                <a:cxn ang="0">
                  <a:pos x="1" y="98"/>
                </a:cxn>
                <a:cxn ang="0">
                  <a:pos x="4" y="104"/>
                </a:cxn>
                <a:cxn ang="0">
                  <a:pos x="9" y="110"/>
                </a:cxn>
                <a:cxn ang="0">
                  <a:pos x="14" y="109"/>
                </a:cxn>
                <a:cxn ang="0">
                  <a:pos x="19" y="103"/>
                </a:cxn>
                <a:cxn ang="0">
                  <a:pos x="21" y="97"/>
                </a:cxn>
                <a:cxn ang="0">
                  <a:pos x="22" y="94"/>
                </a:cxn>
                <a:cxn ang="0">
                  <a:pos x="27" y="93"/>
                </a:cxn>
                <a:cxn ang="0">
                  <a:pos x="35" y="94"/>
                </a:cxn>
                <a:cxn ang="0">
                  <a:pos x="42" y="95"/>
                </a:cxn>
                <a:cxn ang="0">
                  <a:pos x="48" y="92"/>
                </a:cxn>
                <a:cxn ang="0">
                  <a:pos x="54" y="87"/>
                </a:cxn>
                <a:cxn ang="0">
                  <a:pos x="59" y="82"/>
                </a:cxn>
                <a:cxn ang="0">
                  <a:pos x="60" y="86"/>
                </a:cxn>
                <a:cxn ang="0">
                  <a:pos x="64" y="92"/>
                </a:cxn>
                <a:cxn ang="0">
                  <a:pos x="70" y="92"/>
                </a:cxn>
                <a:cxn ang="0">
                  <a:pos x="71" y="91"/>
                </a:cxn>
                <a:cxn ang="0">
                  <a:pos x="77" y="85"/>
                </a:cxn>
                <a:cxn ang="0">
                  <a:pos x="80" y="79"/>
                </a:cxn>
                <a:cxn ang="0">
                  <a:pos x="84" y="73"/>
                </a:cxn>
                <a:cxn ang="0">
                  <a:pos x="86" y="66"/>
                </a:cxn>
                <a:cxn ang="0">
                  <a:pos x="88" y="60"/>
                </a:cxn>
                <a:cxn ang="0">
                  <a:pos x="86" y="54"/>
                </a:cxn>
                <a:cxn ang="0">
                  <a:pos x="83" y="45"/>
                </a:cxn>
                <a:cxn ang="0">
                  <a:pos x="82" y="37"/>
                </a:cxn>
                <a:cxn ang="0">
                  <a:pos x="82" y="32"/>
                </a:cxn>
                <a:cxn ang="0">
                  <a:pos x="85" y="28"/>
                </a:cxn>
                <a:cxn ang="0">
                  <a:pos x="89" y="25"/>
                </a:cxn>
                <a:cxn ang="0">
                  <a:pos x="91" y="25"/>
                </a:cxn>
                <a:cxn ang="0">
                  <a:pos x="89" y="22"/>
                </a:cxn>
                <a:cxn ang="0">
                  <a:pos x="87" y="16"/>
                </a:cxn>
              </a:cxnLst>
              <a:rect l="0" t="0" r="r" b="b"/>
              <a:pathLst>
                <a:path w="91" h="112">
                  <a:moveTo>
                    <a:pt x="87" y="16"/>
                  </a:moveTo>
                  <a:cubicBezTo>
                    <a:pt x="87" y="14"/>
                    <a:pt x="87" y="12"/>
                    <a:pt x="87" y="11"/>
                  </a:cubicBezTo>
                  <a:cubicBezTo>
                    <a:pt x="87" y="10"/>
                    <a:pt x="87" y="7"/>
                    <a:pt x="89" y="4"/>
                  </a:cubicBezTo>
                  <a:cubicBezTo>
                    <a:pt x="90" y="1"/>
                    <a:pt x="89" y="0"/>
                    <a:pt x="86" y="1"/>
                  </a:cubicBezTo>
                  <a:cubicBezTo>
                    <a:pt x="85" y="3"/>
                    <a:pt x="81" y="6"/>
                    <a:pt x="80" y="7"/>
                  </a:cubicBezTo>
                  <a:cubicBezTo>
                    <a:pt x="78" y="8"/>
                    <a:pt x="77" y="10"/>
                    <a:pt x="75" y="10"/>
                  </a:cubicBezTo>
                  <a:cubicBezTo>
                    <a:pt x="74" y="10"/>
                    <a:pt x="71" y="11"/>
                    <a:pt x="70" y="12"/>
                  </a:cubicBezTo>
                  <a:cubicBezTo>
                    <a:pt x="69" y="13"/>
                    <a:pt x="67" y="15"/>
                    <a:pt x="66" y="17"/>
                  </a:cubicBezTo>
                  <a:cubicBezTo>
                    <a:pt x="64" y="19"/>
                    <a:pt x="62" y="21"/>
                    <a:pt x="60" y="22"/>
                  </a:cubicBezTo>
                  <a:cubicBezTo>
                    <a:pt x="59" y="22"/>
                    <a:pt x="55" y="25"/>
                    <a:pt x="53" y="27"/>
                  </a:cubicBezTo>
                  <a:cubicBezTo>
                    <a:pt x="50" y="29"/>
                    <a:pt x="47" y="30"/>
                    <a:pt x="46" y="32"/>
                  </a:cubicBezTo>
                  <a:cubicBezTo>
                    <a:pt x="46" y="33"/>
                    <a:pt x="44" y="35"/>
                    <a:pt x="43" y="36"/>
                  </a:cubicBezTo>
                  <a:cubicBezTo>
                    <a:pt x="42" y="37"/>
                    <a:pt x="40" y="38"/>
                    <a:pt x="38" y="39"/>
                  </a:cubicBezTo>
                  <a:cubicBezTo>
                    <a:pt x="38" y="39"/>
                    <a:pt x="37" y="41"/>
                    <a:pt x="37" y="42"/>
                  </a:cubicBezTo>
                  <a:cubicBezTo>
                    <a:pt x="36" y="44"/>
                    <a:pt x="35" y="47"/>
                    <a:pt x="34" y="48"/>
                  </a:cubicBezTo>
                  <a:cubicBezTo>
                    <a:pt x="32" y="50"/>
                    <a:pt x="31" y="54"/>
                    <a:pt x="30" y="55"/>
                  </a:cubicBezTo>
                  <a:cubicBezTo>
                    <a:pt x="29" y="57"/>
                    <a:pt x="29" y="60"/>
                    <a:pt x="30" y="61"/>
                  </a:cubicBezTo>
                  <a:cubicBezTo>
                    <a:pt x="31" y="63"/>
                    <a:pt x="31" y="65"/>
                    <a:pt x="30" y="67"/>
                  </a:cubicBezTo>
                  <a:cubicBezTo>
                    <a:pt x="30" y="69"/>
                    <a:pt x="28" y="71"/>
                    <a:pt x="27" y="71"/>
                  </a:cubicBezTo>
                  <a:cubicBezTo>
                    <a:pt x="26" y="71"/>
                    <a:pt x="24" y="71"/>
                    <a:pt x="23" y="71"/>
                  </a:cubicBezTo>
                  <a:cubicBezTo>
                    <a:pt x="21" y="72"/>
                    <a:pt x="20" y="72"/>
                    <a:pt x="20" y="74"/>
                  </a:cubicBezTo>
                  <a:cubicBezTo>
                    <a:pt x="20" y="76"/>
                    <a:pt x="19" y="78"/>
                    <a:pt x="17" y="78"/>
                  </a:cubicBezTo>
                  <a:cubicBezTo>
                    <a:pt x="16" y="78"/>
                    <a:pt x="14" y="79"/>
                    <a:pt x="12" y="80"/>
                  </a:cubicBezTo>
                  <a:cubicBezTo>
                    <a:pt x="11" y="81"/>
                    <a:pt x="8" y="84"/>
                    <a:pt x="8" y="85"/>
                  </a:cubicBezTo>
                  <a:cubicBezTo>
                    <a:pt x="7" y="87"/>
                    <a:pt x="5" y="90"/>
                    <a:pt x="3" y="91"/>
                  </a:cubicBezTo>
                  <a:cubicBezTo>
                    <a:pt x="0" y="93"/>
                    <a:pt x="0" y="96"/>
                    <a:pt x="1" y="98"/>
                  </a:cubicBezTo>
                  <a:cubicBezTo>
                    <a:pt x="2" y="100"/>
                    <a:pt x="3" y="102"/>
                    <a:pt x="4" y="104"/>
                  </a:cubicBezTo>
                  <a:cubicBezTo>
                    <a:pt x="4" y="106"/>
                    <a:pt x="7" y="108"/>
                    <a:pt x="9" y="110"/>
                  </a:cubicBezTo>
                  <a:cubicBezTo>
                    <a:pt x="10" y="112"/>
                    <a:pt x="13" y="111"/>
                    <a:pt x="14" y="109"/>
                  </a:cubicBezTo>
                  <a:cubicBezTo>
                    <a:pt x="16" y="107"/>
                    <a:pt x="18" y="105"/>
                    <a:pt x="19" y="103"/>
                  </a:cubicBezTo>
                  <a:cubicBezTo>
                    <a:pt x="21" y="100"/>
                    <a:pt x="22" y="98"/>
                    <a:pt x="21" y="97"/>
                  </a:cubicBezTo>
                  <a:cubicBezTo>
                    <a:pt x="21" y="96"/>
                    <a:pt x="21" y="94"/>
                    <a:pt x="22" y="94"/>
                  </a:cubicBezTo>
                  <a:cubicBezTo>
                    <a:pt x="23" y="94"/>
                    <a:pt x="26" y="93"/>
                    <a:pt x="27" y="93"/>
                  </a:cubicBezTo>
                  <a:cubicBezTo>
                    <a:pt x="30" y="93"/>
                    <a:pt x="33" y="94"/>
                    <a:pt x="35" y="94"/>
                  </a:cubicBezTo>
                  <a:cubicBezTo>
                    <a:pt x="37" y="95"/>
                    <a:pt x="40" y="95"/>
                    <a:pt x="42" y="95"/>
                  </a:cubicBezTo>
                  <a:cubicBezTo>
                    <a:pt x="44" y="95"/>
                    <a:pt x="46" y="94"/>
                    <a:pt x="48" y="92"/>
                  </a:cubicBezTo>
                  <a:cubicBezTo>
                    <a:pt x="50" y="91"/>
                    <a:pt x="52" y="89"/>
                    <a:pt x="54" y="87"/>
                  </a:cubicBezTo>
                  <a:cubicBezTo>
                    <a:pt x="55" y="86"/>
                    <a:pt x="58" y="84"/>
                    <a:pt x="59" y="82"/>
                  </a:cubicBezTo>
                  <a:cubicBezTo>
                    <a:pt x="60" y="82"/>
                    <a:pt x="60" y="83"/>
                    <a:pt x="60" y="86"/>
                  </a:cubicBezTo>
                  <a:cubicBezTo>
                    <a:pt x="60" y="88"/>
                    <a:pt x="61" y="92"/>
                    <a:pt x="64" y="92"/>
                  </a:cubicBezTo>
                  <a:cubicBezTo>
                    <a:pt x="66" y="93"/>
                    <a:pt x="69" y="93"/>
                    <a:pt x="70" y="92"/>
                  </a:cubicBezTo>
                  <a:cubicBezTo>
                    <a:pt x="70" y="92"/>
                    <a:pt x="70" y="92"/>
                    <a:pt x="71" y="91"/>
                  </a:cubicBezTo>
                  <a:cubicBezTo>
                    <a:pt x="73" y="90"/>
                    <a:pt x="76" y="87"/>
                    <a:pt x="77" y="85"/>
                  </a:cubicBezTo>
                  <a:cubicBezTo>
                    <a:pt x="77" y="84"/>
                    <a:pt x="79" y="81"/>
                    <a:pt x="80" y="79"/>
                  </a:cubicBezTo>
                  <a:cubicBezTo>
                    <a:pt x="81" y="77"/>
                    <a:pt x="83" y="74"/>
                    <a:pt x="84" y="73"/>
                  </a:cubicBezTo>
                  <a:cubicBezTo>
                    <a:pt x="85" y="71"/>
                    <a:pt x="86" y="67"/>
                    <a:pt x="86" y="66"/>
                  </a:cubicBezTo>
                  <a:cubicBezTo>
                    <a:pt x="87" y="63"/>
                    <a:pt x="87" y="61"/>
                    <a:pt x="88" y="60"/>
                  </a:cubicBezTo>
                  <a:cubicBezTo>
                    <a:pt x="88" y="59"/>
                    <a:pt x="87" y="56"/>
                    <a:pt x="86" y="54"/>
                  </a:cubicBezTo>
                  <a:cubicBezTo>
                    <a:pt x="85" y="51"/>
                    <a:pt x="84" y="47"/>
                    <a:pt x="83" y="45"/>
                  </a:cubicBezTo>
                  <a:cubicBezTo>
                    <a:pt x="83" y="41"/>
                    <a:pt x="82" y="38"/>
                    <a:pt x="82" y="37"/>
                  </a:cubicBezTo>
                  <a:cubicBezTo>
                    <a:pt x="81" y="35"/>
                    <a:pt x="81" y="33"/>
                    <a:pt x="82" y="32"/>
                  </a:cubicBezTo>
                  <a:cubicBezTo>
                    <a:pt x="82" y="31"/>
                    <a:pt x="83" y="29"/>
                    <a:pt x="85" y="28"/>
                  </a:cubicBezTo>
                  <a:cubicBezTo>
                    <a:pt x="87" y="27"/>
                    <a:pt x="89" y="25"/>
                    <a:pt x="89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1" y="23"/>
                    <a:pt x="89" y="22"/>
                  </a:cubicBezTo>
                  <a:cubicBezTo>
                    <a:pt x="88" y="21"/>
                    <a:pt x="87" y="18"/>
                    <a:pt x="87" y="16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66" name="Freeform 12">
              <a:extLst>
                <a:ext uri="{FF2B5EF4-FFF2-40B4-BE49-F238E27FC236}">
                  <a16:creationId xmlns:a16="http://schemas.microsoft.com/office/drawing/2014/main" id="{B129B51A-74D8-4B2C-988A-3728CBB48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7647" y="1762773"/>
              <a:ext cx="528755" cy="287716"/>
            </a:xfrm>
            <a:custGeom>
              <a:avLst/>
              <a:gdLst/>
              <a:ahLst/>
              <a:cxnLst>
                <a:cxn ang="0">
                  <a:pos x="287" y="60"/>
                </a:cxn>
                <a:cxn ang="0">
                  <a:pos x="278" y="53"/>
                </a:cxn>
                <a:cxn ang="0">
                  <a:pos x="261" y="54"/>
                </a:cxn>
                <a:cxn ang="0">
                  <a:pos x="241" y="55"/>
                </a:cxn>
                <a:cxn ang="0">
                  <a:pos x="237" y="49"/>
                </a:cxn>
                <a:cxn ang="0">
                  <a:pos x="245" y="37"/>
                </a:cxn>
                <a:cxn ang="0">
                  <a:pos x="239" y="21"/>
                </a:cxn>
                <a:cxn ang="0">
                  <a:pos x="229" y="27"/>
                </a:cxn>
                <a:cxn ang="0">
                  <a:pos x="224" y="17"/>
                </a:cxn>
                <a:cxn ang="0">
                  <a:pos x="230" y="9"/>
                </a:cxn>
                <a:cxn ang="0">
                  <a:pos x="220" y="4"/>
                </a:cxn>
                <a:cxn ang="0">
                  <a:pos x="209" y="3"/>
                </a:cxn>
                <a:cxn ang="0">
                  <a:pos x="191" y="16"/>
                </a:cxn>
                <a:cxn ang="0">
                  <a:pos x="181" y="26"/>
                </a:cxn>
                <a:cxn ang="0">
                  <a:pos x="161" y="22"/>
                </a:cxn>
                <a:cxn ang="0">
                  <a:pos x="145" y="17"/>
                </a:cxn>
                <a:cxn ang="0">
                  <a:pos x="130" y="26"/>
                </a:cxn>
                <a:cxn ang="0">
                  <a:pos x="118" y="38"/>
                </a:cxn>
                <a:cxn ang="0">
                  <a:pos x="110" y="48"/>
                </a:cxn>
                <a:cxn ang="0">
                  <a:pos x="99" y="55"/>
                </a:cxn>
                <a:cxn ang="0">
                  <a:pos x="77" y="65"/>
                </a:cxn>
                <a:cxn ang="0">
                  <a:pos x="64" y="83"/>
                </a:cxn>
                <a:cxn ang="0">
                  <a:pos x="52" y="95"/>
                </a:cxn>
                <a:cxn ang="0">
                  <a:pos x="46" y="107"/>
                </a:cxn>
                <a:cxn ang="0">
                  <a:pos x="33" y="110"/>
                </a:cxn>
                <a:cxn ang="0">
                  <a:pos x="22" y="114"/>
                </a:cxn>
                <a:cxn ang="0">
                  <a:pos x="5" y="116"/>
                </a:cxn>
                <a:cxn ang="0">
                  <a:pos x="1" y="120"/>
                </a:cxn>
                <a:cxn ang="0">
                  <a:pos x="7" y="132"/>
                </a:cxn>
                <a:cxn ang="0">
                  <a:pos x="23" y="135"/>
                </a:cxn>
                <a:cxn ang="0">
                  <a:pos x="23" y="150"/>
                </a:cxn>
                <a:cxn ang="0">
                  <a:pos x="34" y="157"/>
                </a:cxn>
                <a:cxn ang="0">
                  <a:pos x="61" y="147"/>
                </a:cxn>
                <a:cxn ang="0">
                  <a:pos x="73" y="150"/>
                </a:cxn>
                <a:cxn ang="0">
                  <a:pos x="91" y="148"/>
                </a:cxn>
                <a:cxn ang="0">
                  <a:pos x="109" y="145"/>
                </a:cxn>
                <a:cxn ang="0">
                  <a:pos x="122" y="127"/>
                </a:cxn>
                <a:cxn ang="0">
                  <a:pos x="136" y="111"/>
                </a:cxn>
                <a:cxn ang="0">
                  <a:pos x="154" y="106"/>
                </a:cxn>
                <a:cxn ang="0">
                  <a:pos x="169" y="96"/>
                </a:cxn>
                <a:cxn ang="0">
                  <a:pos x="186" y="89"/>
                </a:cxn>
                <a:cxn ang="0">
                  <a:pos x="204" y="82"/>
                </a:cxn>
                <a:cxn ang="0">
                  <a:pos x="219" y="79"/>
                </a:cxn>
                <a:cxn ang="0">
                  <a:pos x="216" y="92"/>
                </a:cxn>
                <a:cxn ang="0">
                  <a:pos x="222" y="106"/>
                </a:cxn>
                <a:cxn ang="0">
                  <a:pos x="222" y="117"/>
                </a:cxn>
                <a:cxn ang="0">
                  <a:pos x="206" y="121"/>
                </a:cxn>
                <a:cxn ang="0">
                  <a:pos x="197" y="128"/>
                </a:cxn>
                <a:cxn ang="0">
                  <a:pos x="190" y="147"/>
                </a:cxn>
                <a:cxn ang="0">
                  <a:pos x="198" y="155"/>
                </a:cxn>
                <a:cxn ang="0">
                  <a:pos x="208" y="144"/>
                </a:cxn>
                <a:cxn ang="0">
                  <a:pos x="221" y="134"/>
                </a:cxn>
                <a:cxn ang="0">
                  <a:pos x="236" y="118"/>
                </a:cxn>
                <a:cxn ang="0">
                  <a:pos x="258" y="111"/>
                </a:cxn>
                <a:cxn ang="0">
                  <a:pos x="271" y="117"/>
                </a:cxn>
                <a:cxn ang="0">
                  <a:pos x="285" y="119"/>
                </a:cxn>
                <a:cxn ang="0">
                  <a:pos x="271" y="102"/>
                </a:cxn>
                <a:cxn ang="0">
                  <a:pos x="276" y="85"/>
                </a:cxn>
                <a:cxn ang="0">
                  <a:pos x="292" y="73"/>
                </a:cxn>
              </a:cxnLst>
              <a:rect l="0" t="0" r="r" b="b"/>
              <a:pathLst>
                <a:path w="292" h="159">
                  <a:moveTo>
                    <a:pt x="289" y="68"/>
                  </a:moveTo>
                  <a:cubicBezTo>
                    <a:pt x="288" y="67"/>
                    <a:pt x="287" y="64"/>
                    <a:pt x="287" y="63"/>
                  </a:cubicBezTo>
                  <a:cubicBezTo>
                    <a:pt x="287" y="60"/>
                    <a:pt x="287" y="60"/>
                    <a:pt x="287" y="60"/>
                  </a:cubicBezTo>
                  <a:cubicBezTo>
                    <a:pt x="287" y="59"/>
                    <a:pt x="287" y="58"/>
                    <a:pt x="286" y="57"/>
                  </a:cubicBezTo>
                  <a:cubicBezTo>
                    <a:pt x="286" y="57"/>
                    <a:pt x="286" y="57"/>
                    <a:pt x="283" y="57"/>
                  </a:cubicBezTo>
                  <a:cubicBezTo>
                    <a:pt x="282" y="55"/>
                    <a:pt x="279" y="53"/>
                    <a:pt x="278" y="53"/>
                  </a:cubicBezTo>
                  <a:cubicBezTo>
                    <a:pt x="276" y="52"/>
                    <a:pt x="273" y="52"/>
                    <a:pt x="273" y="53"/>
                  </a:cubicBezTo>
                  <a:cubicBezTo>
                    <a:pt x="271" y="54"/>
                    <a:pt x="268" y="55"/>
                    <a:pt x="266" y="55"/>
                  </a:cubicBezTo>
                  <a:cubicBezTo>
                    <a:pt x="265" y="54"/>
                    <a:pt x="262" y="54"/>
                    <a:pt x="261" y="54"/>
                  </a:cubicBezTo>
                  <a:cubicBezTo>
                    <a:pt x="259" y="54"/>
                    <a:pt x="256" y="53"/>
                    <a:pt x="254" y="52"/>
                  </a:cubicBezTo>
                  <a:cubicBezTo>
                    <a:pt x="252" y="51"/>
                    <a:pt x="249" y="51"/>
                    <a:pt x="248" y="52"/>
                  </a:cubicBezTo>
                  <a:cubicBezTo>
                    <a:pt x="246" y="53"/>
                    <a:pt x="243" y="54"/>
                    <a:pt x="241" y="55"/>
                  </a:cubicBezTo>
                  <a:cubicBezTo>
                    <a:pt x="240" y="56"/>
                    <a:pt x="238" y="56"/>
                    <a:pt x="237" y="56"/>
                  </a:cubicBezTo>
                  <a:cubicBezTo>
                    <a:pt x="236" y="55"/>
                    <a:pt x="235" y="54"/>
                    <a:pt x="236" y="53"/>
                  </a:cubicBezTo>
                  <a:cubicBezTo>
                    <a:pt x="236" y="52"/>
                    <a:pt x="236" y="50"/>
                    <a:pt x="237" y="49"/>
                  </a:cubicBezTo>
                  <a:cubicBezTo>
                    <a:pt x="237" y="49"/>
                    <a:pt x="238" y="46"/>
                    <a:pt x="239" y="45"/>
                  </a:cubicBezTo>
                  <a:cubicBezTo>
                    <a:pt x="240" y="43"/>
                    <a:pt x="241" y="42"/>
                    <a:pt x="241" y="41"/>
                  </a:cubicBezTo>
                  <a:cubicBezTo>
                    <a:pt x="242" y="39"/>
                    <a:pt x="244" y="37"/>
                    <a:pt x="245" y="37"/>
                  </a:cubicBezTo>
                  <a:cubicBezTo>
                    <a:pt x="246" y="36"/>
                    <a:pt x="246" y="35"/>
                    <a:pt x="246" y="33"/>
                  </a:cubicBezTo>
                  <a:cubicBezTo>
                    <a:pt x="245" y="32"/>
                    <a:pt x="244" y="30"/>
                    <a:pt x="243" y="28"/>
                  </a:cubicBezTo>
                  <a:cubicBezTo>
                    <a:pt x="242" y="26"/>
                    <a:pt x="240" y="24"/>
                    <a:pt x="239" y="21"/>
                  </a:cubicBezTo>
                  <a:cubicBezTo>
                    <a:pt x="238" y="20"/>
                    <a:pt x="237" y="19"/>
                    <a:pt x="236" y="20"/>
                  </a:cubicBezTo>
                  <a:cubicBezTo>
                    <a:pt x="235" y="21"/>
                    <a:pt x="233" y="22"/>
                    <a:pt x="232" y="22"/>
                  </a:cubicBezTo>
                  <a:cubicBezTo>
                    <a:pt x="230" y="23"/>
                    <a:pt x="229" y="25"/>
                    <a:pt x="229" y="27"/>
                  </a:cubicBezTo>
                  <a:cubicBezTo>
                    <a:pt x="228" y="28"/>
                    <a:pt x="226" y="28"/>
                    <a:pt x="225" y="27"/>
                  </a:cubicBezTo>
                  <a:cubicBezTo>
                    <a:pt x="225" y="26"/>
                    <a:pt x="223" y="23"/>
                    <a:pt x="223" y="23"/>
                  </a:cubicBezTo>
                  <a:cubicBezTo>
                    <a:pt x="222" y="21"/>
                    <a:pt x="223" y="19"/>
                    <a:pt x="224" y="17"/>
                  </a:cubicBezTo>
                  <a:cubicBezTo>
                    <a:pt x="225" y="17"/>
                    <a:pt x="227" y="15"/>
                    <a:pt x="229" y="13"/>
                  </a:cubicBezTo>
                  <a:cubicBezTo>
                    <a:pt x="231" y="12"/>
                    <a:pt x="232" y="11"/>
                    <a:pt x="232" y="11"/>
                  </a:cubicBezTo>
                  <a:cubicBezTo>
                    <a:pt x="232" y="10"/>
                    <a:pt x="231" y="9"/>
                    <a:pt x="230" y="9"/>
                  </a:cubicBezTo>
                  <a:cubicBezTo>
                    <a:pt x="229" y="9"/>
                    <a:pt x="228" y="9"/>
                    <a:pt x="226" y="9"/>
                  </a:cubicBezTo>
                  <a:cubicBezTo>
                    <a:pt x="225" y="9"/>
                    <a:pt x="223" y="8"/>
                    <a:pt x="222" y="7"/>
                  </a:cubicBezTo>
                  <a:cubicBezTo>
                    <a:pt x="221" y="7"/>
                    <a:pt x="220" y="5"/>
                    <a:pt x="220" y="4"/>
                  </a:cubicBezTo>
                  <a:cubicBezTo>
                    <a:pt x="219" y="3"/>
                    <a:pt x="219" y="2"/>
                    <a:pt x="217" y="1"/>
                  </a:cubicBezTo>
                  <a:cubicBezTo>
                    <a:pt x="216" y="0"/>
                    <a:pt x="214" y="0"/>
                    <a:pt x="213" y="1"/>
                  </a:cubicBezTo>
                  <a:cubicBezTo>
                    <a:pt x="211" y="2"/>
                    <a:pt x="210" y="3"/>
                    <a:pt x="209" y="3"/>
                  </a:cubicBezTo>
                  <a:cubicBezTo>
                    <a:pt x="207" y="4"/>
                    <a:pt x="205" y="5"/>
                    <a:pt x="204" y="5"/>
                  </a:cubicBezTo>
                  <a:cubicBezTo>
                    <a:pt x="203" y="6"/>
                    <a:pt x="201" y="8"/>
                    <a:pt x="198" y="10"/>
                  </a:cubicBezTo>
                  <a:cubicBezTo>
                    <a:pt x="195" y="11"/>
                    <a:pt x="192" y="14"/>
                    <a:pt x="191" y="16"/>
                  </a:cubicBezTo>
                  <a:cubicBezTo>
                    <a:pt x="190" y="17"/>
                    <a:pt x="190" y="19"/>
                    <a:pt x="189" y="21"/>
                  </a:cubicBezTo>
                  <a:cubicBezTo>
                    <a:pt x="189" y="23"/>
                    <a:pt x="188" y="24"/>
                    <a:pt x="188" y="25"/>
                  </a:cubicBezTo>
                  <a:cubicBezTo>
                    <a:pt x="186" y="27"/>
                    <a:pt x="183" y="27"/>
                    <a:pt x="181" y="26"/>
                  </a:cubicBezTo>
                  <a:cubicBezTo>
                    <a:pt x="180" y="26"/>
                    <a:pt x="177" y="25"/>
                    <a:pt x="176" y="25"/>
                  </a:cubicBezTo>
                  <a:cubicBezTo>
                    <a:pt x="174" y="25"/>
                    <a:pt x="172" y="24"/>
                    <a:pt x="170" y="23"/>
                  </a:cubicBezTo>
                  <a:cubicBezTo>
                    <a:pt x="168" y="22"/>
                    <a:pt x="164" y="22"/>
                    <a:pt x="161" y="22"/>
                  </a:cubicBezTo>
                  <a:cubicBezTo>
                    <a:pt x="158" y="22"/>
                    <a:pt x="155" y="22"/>
                    <a:pt x="154" y="21"/>
                  </a:cubicBezTo>
                  <a:cubicBezTo>
                    <a:pt x="153" y="20"/>
                    <a:pt x="150" y="18"/>
                    <a:pt x="149" y="18"/>
                  </a:cubicBezTo>
                  <a:cubicBezTo>
                    <a:pt x="147" y="18"/>
                    <a:pt x="146" y="17"/>
                    <a:pt x="145" y="17"/>
                  </a:cubicBezTo>
                  <a:cubicBezTo>
                    <a:pt x="144" y="17"/>
                    <a:pt x="143" y="18"/>
                    <a:pt x="142" y="19"/>
                  </a:cubicBezTo>
                  <a:cubicBezTo>
                    <a:pt x="141" y="20"/>
                    <a:pt x="139" y="21"/>
                    <a:pt x="138" y="21"/>
                  </a:cubicBezTo>
                  <a:cubicBezTo>
                    <a:pt x="136" y="22"/>
                    <a:pt x="132" y="24"/>
                    <a:pt x="130" y="26"/>
                  </a:cubicBezTo>
                  <a:cubicBezTo>
                    <a:pt x="127" y="28"/>
                    <a:pt x="125" y="29"/>
                    <a:pt x="124" y="31"/>
                  </a:cubicBezTo>
                  <a:cubicBezTo>
                    <a:pt x="124" y="32"/>
                    <a:pt x="124" y="34"/>
                    <a:pt x="123" y="35"/>
                  </a:cubicBezTo>
                  <a:cubicBezTo>
                    <a:pt x="122" y="37"/>
                    <a:pt x="120" y="38"/>
                    <a:pt x="118" y="38"/>
                  </a:cubicBezTo>
                  <a:cubicBezTo>
                    <a:pt x="117" y="38"/>
                    <a:pt x="116" y="40"/>
                    <a:pt x="116" y="42"/>
                  </a:cubicBezTo>
                  <a:cubicBezTo>
                    <a:pt x="116" y="44"/>
                    <a:pt x="116" y="46"/>
                    <a:pt x="114" y="46"/>
                  </a:cubicBezTo>
                  <a:cubicBezTo>
                    <a:pt x="112" y="46"/>
                    <a:pt x="110" y="47"/>
                    <a:pt x="110" y="48"/>
                  </a:cubicBezTo>
                  <a:cubicBezTo>
                    <a:pt x="110" y="49"/>
                    <a:pt x="109" y="51"/>
                    <a:pt x="108" y="51"/>
                  </a:cubicBezTo>
                  <a:cubicBezTo>
                    <a:pt x="107" y="51"/>
                    <a:pt x="105" y="52"/>
                    <a:pt x="104" y="53"/>
                  </a:cubicBezTo>
                  <a:cubicBezTo>
                    <a:pt x="103" y="54"/>
                    <a:pt x="101" y="55"/>
                    <a:pt x="99" y="55"/>
                  </a:cubicBezTo>
                  <a:cubicBezTo>
                    <a:pt x="97" y="55"/>
                    <a:pt x="93" y="56"/>
                    <a:pt x="90" y="56"/>
                  </a:cubicBezTo>
                  <a:cubicBezTo>
                    <a:pt x="86" y="57"/>
                    <a:pt x="82" y="58"/>
                    <a:pt x="80" y="60"/>
                  </a:cubicBezTo>
                  <a:cubicBezTo>
                    <a:pt x="78" y="62"/>
                    <a:pt x="77" y="64"/>
                    <a:pt x="77" y="65"/>
                  </a:cubicBezTo>
                  <a:cubicBezTo>
                    <a:pt x="76" y="67"/>
                    <a:pt x="76" y="69"/>
                    <a:pt x="75" y="71"/>
                  </a:cubicBezTo>
                  <a:cubicBezTo>
                    <a:pt x="75" y="73"/>
                    <a:pt x="72" y="76"/>
                    <a:pt x="70" y="77"/>
                  </a:cubicBezTo>
                  <a:cubicBezTo>
                    <a:pt x="69" y="80"/>
                    <a:pt x="66" y="82"/>
                    <a:pt x="64" y="83"/>
                  </a:cubicBezTo>
                  <a:cubicBezTo>
                    <a:pt x="63" y="85"/>
                    <a:pt x="61" y="86"/>
                    <a:pt x="59" y="87"/>
                  </a:cubicBezTo>
                  <a:cubicBezTo>
                    <a:pt x="57" y="88"/>
                    <a:pt x="55" y="89"/>
                    <a:pt x="54" y="90"/>
                  </a:cubicBezTo>
                  <a:cubicBezTo>
                    <a:pt x="53" y="92"/>
                    <a:pt x="52" y="94"/>
                    <a:pt x="52" y="95"/>
                  </a:cubicBezTo>
                  <a:cubicBezTo>
                    <a:pt x="53" y="95"/>
                    <a:pt x="54" y="97"/>
                    <a:pt x="54" y="99"/>
                  </a:cubicBezTo>
                  <a:cubicBezTo>
                    <a:pt x="54" y="100"/>
                    <a:pt x="53" y="101"/>
                    <a:pt x="51" y="103"/>
                  </a:cubicBezTo>
                  <a:cubicBezTo>
                    <a:pt x="49" y="104"/>
                    <a:pt x="47" y="106"/>
                    <a:pt x="46" y="107"/>
                  </a:cubicBezTo>
                  <a:cubicBezTo>
                    <a:pt x="44" y="108"/>
                    <a:pt x="42" y="108"/>
                    <a:pt x="40" y="109"/>
                  </a:cubicBezTo>
                  <a:cubicBezTo>
                    <a:pt x="40" y="108"/>
                    <a:pt x="38" y="108"/>
                    <a:pt x="37" y="109"/>
                  </a:cubicBezTo>
                  <a:cubicBezTo>
                    <a:pt x="36" y="110"/>
                    <a:pt x="35" y="110"/>
                    <a:pt x="33" y="110"/>
                  </a:cubicBezTo>
                  <a:cubicBezTo>
                    <a:pt x="32" y="109"/>
                    <a:pt x="31" y="109"/>
                    <a:pt x="31" y="110"/>
                  </a:cubicBezTo>
                  <a:cubicBezTo>
                    <a:pt x="30" y="110"/>
                    <a:pt x="29" y="111"/>
                    <a:pt x="28" y="111"/>
                  </a:cubicBezTo>
                  <a:cubicBezTo>
                    <a:pt x="26" y="111"/>
                    <a:pt x="24" y="112"/>
                    <a:pt x="22" y="114"/>
                  </a:cubicBezTo>
                  <a:cubicBezTo>
                    <a:pt x="20" y="115"/>
                    <a:pt x="17" y="117"/>
                    <a:pt x="16" y="117"/>
                  </a:cubicBezTo>
                  <a:cubicBezTo>
                    <a:pt x="15" y="118"/>
                    <a:pt x="12" y="117"/>
                    <a:pt x="11" y="117"/>
                  </a:cubicBezTo>
                  <a:cubicBezTo>
                    <a:pt x="9" y="116"/>
                    <a:pt x="7" y="116"/>
                    <a:pt x="5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2" y="117"/>
                    <a:pt x="1" y="117"/>
                    <a:pt x="1" y="118"/>
                  </a:cubicBezTo>
                  <a:cubicBezTo>
                    <a:pt x="1" y="118"/>
                    <a:pt x="1" y="118"/>
                    <a:pt x="1" y="120"/>
                  </a:cubicBezTo>
                  <a:cubicBezTo>
                    <a:pt x="1" y="121"/>
                    <a:pt x="0" y="124"/>
                    <a:pt x="0" y="125"/>
                  </a:cubicBezTo>
                  <a:cubicBezTo>
                    <a:pt x="0" y="126"/>
                    <a:pt x="1" y="128"/>
                    <a:pt x="2" y="130"/>
                  </a:cubicBezTo>
                  <a:cubicBezTo>
                    <a:pt x="3" y="131"/>
                    <a:pt x="6" y="132"/>
                    <a:pt x="7" y="132"/>
                  </a:cubicBezTo>
                  <a:cubicBezTo>
                    <a:pt x="9" y="133"/>
                    <a:pt x="11" y="133"/>
                    <a:pt x="12" y="133"/>
                  </a:cubicBezTo>
                  <a:cubicBezTo>
                    <a:pt x="14" y="133"/>
                    <a:pt x="17" y="132"/>
                    <a:pt x="18" y="132"/>
                  </a:cubicBezTo>
                  <a:cubicBezTo>
                    <a:pt x="20" y="132"/>
                    <a:pt x="22" y="134"/>
                    <a:pt x="23" y="135"/>
                  </a:cubicBezTo>
                  <a:cubicBezTo>
                    <a:pt x="25" y="137"/>
                    <a:pt x="25" y="139"/>
                    <a:pt x="25" y="140"/>
                  </a:cubicBezTo>
                  <a:cubicBezTo>
                    <a:pt x="25" y="141"/>
                    <a:pt x="25" y="144"/>
                    <a:pt x="24" y="145"/>
                  </a:cubicBezTo>
                  <a:cubicBezTo>
                    <a:pt x="23" y="147"/>
                    <a:pt x="23" y="150"/>
                    <a:pt x="23" y="150"/>
                  </a:cubicBezTo>
                  <a:cubicBezTo>
                    <a:pt x="23" y="151"/>
                    <a:pt x="24" y="154"/>
                    <a:pt x="26" y="155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8" y="158"/>
                    <a:pt x="30" y="159"/>
                    <a:pt x="34" y="157"/>
                  </a:cubicBezTo>
                  <a:cubicBezTo>
                    <a:pt x="38" y="156"/>
                    <a:pt x="44" y="154"/>
                    <a:pt x="48" y="152"/>
                  </a:cubicBezTo>
                  <a:cubicBezTo>
                    <a:pt x="52" y="151"/>
                    <a:pt x="55" y="150"/>
                    <a:pt x="57" y="149"/>
                  </a:cubicBezTo>
                  <a:cubicBezTo>
                    <a:pt x="58" y="148"/>
                    <a:pt x="60" y="147"/>
                    <a:pt x="61" y="147"/>
                  </a:cubicBezTo>
                  <a:cubicBezTo>
                    <a:pt x="61" y="147"/>
                    <a:pt x="64" y="147"/>
                    <a:pt x="66" y="147"/>
                  </a:cubicBezTo>
                  <a:cubicBezTo>
                    <a:pt x="68" y="148"/>
                    <a:pt x="69" y="148"/>
                    <a:pt x="69" y="149"/>
                  </a:cubicBezTo>
                  <a:cubicBezTo>
                    <a:pt x="69" y="150"/>
                    <a:pt x="71" y="150"/>
                    <a:pt x="73" y="150"/>
                  </a:cubicBezTo>
                  <a:cubicBezTo>
                    <a:pt x="76" y="150"/>
                    <a:pt x="78" y="150"/>
                    <a:pt x="79" y="150"/>
                  </a:cubicBezTo>
                  <a:cubicBezTo>
                    <a:pt x="81" y="150"/>
                    <a:pt x="84" y="150"/>
                    <a:pt x="85" y="149"/>
                  </a:cubicBezTo>
                  <a:cubicBezTo>
                    <a:pt x="87" y="149"/>
                    <a:pt x="89" y="148"/>
                    <a:pt x="91" y="148"/>
                  </a:cubicBezTo>
                  <a:cubicBezTo>
                    <a:pt x="92" y="148"/>
                    <a:pt x="94" y="148"/>
                    <a:pt x="95" y="148"/>
                  </a:cubicBezTo>
                  <a:cubicBezTo>
                    <a:pt x="97" y="149"/>
                    <a:pt x="100" y="149"/>
                    <a:pt x="101" y="148"/>
                  </a:cubicBezTo>
                  <a:cubicBezTo>
                    <a:pt x="102" y="148"/>
                    <a:pt x="106" y="147"/>
                    <a:pt x="109" y="145"/>
                  </a:cubicBezTo>
                  <a:cubicBezTo>
                    <a:pt x="111" y="144"/>
                    <a:pt x="114" y="141"/>
                    <a:pt x="115" y="140"/>
                  </a:cubicBezTo>
                  <a:cubicBezTo>
                    <a:pt x="116" y="137"/>
                    <a:pt x="117" y="135"/>
                    <a:pt x="117" y="133"/>
                  </a:cubicBezTo>
                  <a:cubicBezTo>
                    <a:pt x="119" y="131"/>
                    <a:pt x="121" y="129"/>
                    <a:pt x="122" y="127"/>
                  </a:cubicBezTo>
                  <a:cubicBezTo>
                    <a:pt x="124" y="125"/>
                    <a:pt x="125" y="122"/>
                    <a:pt x="127" y="121"/>
                  </a:cubicBezTo>
                  <a:cubicBezTo>
                    <a:pt x="129" y="119"/>
                    <a:pt x="132" y="117"/>
                    <a:pt x="133" y="116"/>
                  </a:cubicBezTo>
                  <a:cubicBezTo>
                    <a:pt x="134" y="115"/>
                    <a:pt x="136" y="113"/>
                    <a:pt x="136" y="111"/>
                  </a:cubicBezTo>
                  <a:cubicBezTo>
                    <a:pt x="136" y="110"/>
                    <a:pt x="138" y="109"/>
                    <a:pt x="139" y="109"/>
                  </a:cubicBezTo>
                  <a:cubicBezTo>
                    <a:pt x="141" y="110"/>
                    <a:pt x="144" y="110"/>
                    <a:pt x="147" y="109"/>
                  </a:cubicBezTo>
                  <a:cubicBezTo>
                    <a:pt x="149" y="108"/>
                    <a:pt x="152" y="107"/>
                    <a:pt x="154" y="106"/>
                  </a:cubicBezTo>
                  <a:cubicBezTo>
                    <a:pt x="155" y="105"/>
                    <a:pt x="158" y="104"/>
                    <a:pt x="159" y="103"/>
                  </a:cubicBezTo>
                  <a:cubicBezTo>
                    <a:pt x="160" y="101"/>
                    <a:pt x="162" y="100"/>
                    <a:pt x="163" y="99"/>
                  </a:cubicBezTo>
                  <a:cubicBezTo>
                    <a:pt x="163" y="98"/>
                    <a:pt x="166" y="96"/>
                    <a:pt x="169" y="96"/>
                  </a:cubicBezTo>
                  <a:cubicBezTo>
                    <a:pt x="171" y="95"/>
                    <a:pt x="175" y="94"/>
                    <a:pt x="176" y="94"/>
                  </a:cubicBezTo>
                  <a:cubicBezTo>
                    <a:pt x="177" y="93"/>
                    <a:pt x="179" y="92"/>
                    <a:pt x="180" y="91"/>
                  </a:cubicBezTo>
                  <a:cubicBezTo>
                    <a:pt x="182" y="91"/>
                    <a:pt x="184" y="90"/>
                    <a:pt x="186" y="89"/>
                  </a:cubicBezTo>
                  <a:cubicBezTo>
                    <a:pt x="187" y="88"/>
                    <a:pt x="190" y="88"/>
                    <a:pt x="191" y="88"/>
                  </a:cubicBezTo>
                  <a:cubicBezTo>
                    <a:pt x="193" y="88"/>
                    <a:pt x="196" y="87"/>
                    <a:pt x="198" y="86"/>
                  </a:cubicBezTo>
                  <a:cubicBezTo>
                    <a:pt x="201" y="86"/>
                    <a:pt x="203" y="83"/>
                    <a:pt x="204" y="82"/>
                  </a:cubicBezTo>
                  <a:cubicBezTo>
                    <a:pt x="205" y="80"/>
                    <a:pt x="208" y="79"/>
                    <a:pt x="210" y="79"/>
                  </a:cubicBezTo>
                  <a:cubicBezTo>
                    <a:pt x="211" y="79"/>
                    <a:pt x="214" y="79"/>
                    <a:pt x="216" y="79"/>
                  </a:cubicBezTo>
                  <a:cubicBezTo>
                    <a:pt x="218" y="79"/>
                    <a:pt x="219" y="79"/>
                    <a:pt x="219" y="79"/>
                  </a:cubicBezTo>
                  <a:cubicBezTo>
                    <a:pt x="220" y="80"/>
                    <a:pt x="220" y="82"/>
                    <a:pt x="220" y="83"/>
                  </a:cubicBezTo>
                  <a:cubicBezTo>
                    <a:pt x="219" y="85"/>
                    <a:pt x="219" y="86"/>
                    <a:pt x="218" y="87"/>
                  </a:cubicBezTo>
                  <a:cubicBezTo>
                    <a:pt x="217" y="89"/>
                    <a:pt x="216" y="91"/>
                    <a:pt x="216" y="92"/>
                  </a:cubicBezTo>
                  <a:cubicBezTo>
                    <a:pt x="215" y="93"/>
                    <a:pt x="215" y="96"/>
                    <a:pt x="216" y="97"/>
                  </a:cubicBezTo>
                  <a:cubicBezTo>
                    <a:pt x="216" y="98"/>
                    <a:pt x="217" y="101"/>
                    <a:pt x="219" y="102"/>
                  </a:cubicBezTo>
                  <a:cubicBezTo>
                    <a:pt x="220" y="104"/>
                    <a:pt x="221" y="106"/>
                    <a:pt x="222" y="106"/>
                  </a:cubicBezTo>
                  <a:cubicBezTo>
                    <a:pt x="223" y="106"/>
                    <a:pt x="225" y="106"/>
                    <a:pt x="225" y="107"/>
                  </a:cubicBezTo>
                  <a:cubicBezTo>
                    <a:pt x="226" y="109"/>
                    <a:pt x="226" y="111"/>
                    <a:pt x="225" y="113"/>
                  </a:cubicBezTo>
                  <a:cubicBezTo>
                    <a:pt x="225" y="115"/>
                    <a:pt x="223" y="117"/>
                    <a:pt x="222" y="117"/>
                  </a:cubicBezTo>
                  <a:cubicBezTo>
                    <a:pt x="221" y="118"/>
                    <a:pt x="219" y="118"/>
                    <a:pt x="218" y="118"/>
                  </a:cubicBezTo>
                  <a:cubicBezTo>
                    <a:pt x="216" y="119"/>
                    <a:pt x="214" y="120"/>
                    <a:pt x="212" y="121"/>
                  </a:cubicBezTo>
                  <a:cubicBezTo>
                    <a:pt x="209" y="121"/>
                    <a:pt x="206" y="121"/>
                    <a:pt x="206" y="121"/>
                  </a:cubicBezTo>
                  <a:cubicBezTo>
                    <a:pt x="204" y="121"/>
                    <a:pt x="203" y="121"/>
                    <a:pt x="203" y="121"/>
                  </a:cubicBezTo>
                  <a:cubicBezTo>
                    <a:pt x="202" y="122"/>
                    <a:pt x="201" y="124"/>
                    <a:pt x="201" y="125"/>
                  </a:cubicBezTo>
                  <a:cubicBezTo>
                    <a:pt x="200" y="126"/>
                    <a:pt x="198" y="127"/>
                    <a:pt x="197" y="128"/>
                  </a:cubicBezTo>
                  <a:cubicBezTo>
                    <a:pt x="196" y="129"/>
                    <a:pt x="193" y="133"/>
                    <a:pt x="192" y="135"/>
                  </a:cubicBezTo>
                  <a:cubicBezTo>
                    <a:pt x="191" y="138"/>
                    <a:pt x="190" y="141"/>
                    <a:pt x="190" y="142"/>
                  </a:cubicBezTo>
                  <a:cubicBezTo>
                    <a:pt x="190" y="144"/>
                    <a:pt x="190" y="145"/>
                    <a:pt x="190" y="147"/>
                  </a:cubicBezTo>
                  <a:cubicBezTo>
                    <a:pt x="190" y="149"/>
                    <a:pt x="192" y="152"/>
                    <a:pt x="193" y="153"/>
                  </a:cubicBezTo>
                  <a:cubicBezTo>
                    <a:pt x="194" y="155"/>
                    <a:pt x="195" y="155"/>
                    <a:pt x="196" y="155"/>
                  </a:cubicBezTo>
                  <a:cubicBezTo>
                    <a:pt x="196" y="155"/>
                    <a:pt x="196" y="155"/>
                    <a:pt x="198" y="155"/>
                  </a:cubicBezTo>
                  <a:cubicBezTo>
                    <a:pt x="200" y="154"/>
                    <a:pt x="201" y="151"/>
                    <a:pt x="202" y="150"/>
                  </a:cubicBezTo>
                  <a:cubicBezTo>
                    <a:pt x="203" y="149"/>
                    <a:pt x="204" y="147"/>
                    <a:pt x="205" y="147"/>
                  </a:cubicBezTo>
                  <a:cubicBezTo>
                    <a:pt x="206" y="146"/>
                    <a:pt x="208" y="145"/>
                    <a:pt x="208" y="144"/>
                  </a:cubicBezTo>
                  <a:cubicBezTo>
                    <a:pt x="209" y="143"/>
                    <a:pt x="211" y="142"/>
                    <a:pt x="212" y="141"/>
                  </a:cubicBezTo>
                  <a:cubicBezTo>
                    <a:pt x="213" y="141"/>
                    <a:pt x="216" y="139"/>
                    <a:pt x="216" y="137"/>
                  </a:cubicBezTo>
                  <a:cubicBezTo>
                    <a:pt x="217" y="136"/>
                    <a:pt x="220" y="135"/>
                    <a:pt x="221" y="134"/>
                  </a:cubicBezTo>
                  <a:cubicBezTo>
                    <a:pt x="222" y="134"/>
                    <a:pt x="224" y="131"/>
                    <a:pt x="225" y="129"/>
                  </a:cubicBezTo>
                  <a:cubicBezTo>
                    <a:pt x="227" y="127"/>
                    <a:pt x="229" y="124"/>
                    <a:pt x="231" y="122"/>
                  </a:cubicBezTo>
                  <a:cubicBezTo>
                    <a:pt x="231" y="121"/>
                    <a:pt x="234" y="119"/>
                    <a:pt x="236" y="118"/>
                  </a:cubicBezTo>
                  <a:cubicBezTo>
                    <a:pt x="238" y="118"/>
                    <a:pt x="242" y="117"/>
                    <a:pt x="246" y="116"/>
                  </a:cubicBezTo>
                  <a:cubicBezTo>
                    <a:pt x="248" y="116"/>
                    <a:pt x="252" y="115"/>
                    <a:pt x="253" y="113"/>
                  </a:cubicBezTo>
                  <a:cubicBezTo>
                    <a:pt x="254" y="112"/>
                    <a:pt x="256" y="112"/>
                    <a:pt x="258" y="111"/>
                  </a:cubicBezTo>
                  <a:cubicBezTo>
                    <a:pt x="261" y="111"/>
                    <a:pt x="262" y="111"/>
                    <a:pt x="263" y="111"/>
                  </a:cubicBezTo>
                  <a:cubicBezTo>
                    <a:pt x="264" y="111"/>
                    <a:pt x="267" y="111"/>
                    <a:pt x="268" y="113"/>
                  </a:cubicBezTo>
                  <a:cubicBezTo>
                    <a:pt x="270" y="114"/>
                    <a:pt x="271" y="116"/>
                    <a:pt x="271" y="117"/>
                  </a:cubicBezTo>
                  <a:cubicBezTo>
                    <a:pt x="272" y="119"/>
                    <a:pt x="274" y="120"/>
                    <a:pt x="276" y="120"/>
                  </a:cubicBezTo>
                  <a:cubicBezTo>
                    <a:pt x="278" y="121"/>
                    <a:pt x="280" y="121"/>
                    <a:pt x="281" y="121"/>
                  </a:cubicBezTo>
                  <a:cubicBezTo>
                    <a:pt x="283" y="121"/>
                    <a:pt x="284" y="120"/>
                    <a:pt x="285" y="119"/>
                  </a:cubicBezTo>
                  <a:cubicBezTo>
                    <a:pt x="286" y="118"/>
                    <a:pt x="284" y="116"/>
                    <a:pt x="282" y="115"/>
                  </a:cubicBezTo>
                  <a:cubicBezTo>
                    <a:pt x="280" y="114"/>
                    <a:pt x="277" y="110"/>
                    <a:pt x="276" y="109"/>
                  </a:cubicBezTo>
                  <a:cubicBezTo>
                    <a:pt x="274" y="107"/>
                    <a:pt x="272" y="104"/>
                    <a:pt x="271" y="102"/>
                  </a:cubicBezTo>
                  <a:cubicBezTo>
                    <a:pt x="270" y="99"/>
                    <a:pt x="270" y="97"/>
                    <a:pt x="270" y="95"/>
                  </a:cubicBezTo>
                  <a:cubicBezTo>
                    <a:pt x="270" y="93"/>
                    <a:pt x="271" y="91"/>
                    <a:pt x="272" y="90"/>
                  </a:cubicBezTo>
                  <a:cubicBezTo>
                    <a:pt x="273" y="88"/>
                    <a:pt x="275" y="87"/>
                    <a:pt x="276" y="85"/>
                  </a:cubicBezTo>
                  <a:cubicBezTo>
                    <a:pt x="278" y="84"/>
                    <a:pt x="280" y="81"/>
                    <a:pt x="282" y="80"/>
                  </a:cubicBezTo>
                  <a:cubicBezTo>
                    <a:pt x="284" y="79"/>
                    <a:pt x="286" y="78"/>
                    <a:pt x="288" y="77"/>
                  </a:cubicBezTo>
                  <a:cubicBezTo>
                    <a:pt x="290" y="77"/>
                    <a:pt x="292" y="75"/>
                    <a:pt x="292" y="73"/>
                  </a:cubicBezTo>
                  <a:cubicBezTo>
                    <a:pt x="292" y="73"/>
                    <a:pt x="291" y="70"/>
                    <a:pt x="289" y="68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67" name="Freeform 13">
              <a:extLst>
                <a:ext uri="{FF2B5EF4-FFF2-40B4-BE49-F238E27FC236}">
                  <a16:creationId xmlns:a16="http://schemas.microsoft.com/office/drawing/2014/main" id="{DB044CD4-5178-498E-8F3B-2757AC06A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5371" y="2132366"/>
              <a:ext cx="286186" cy="110189"/>
            </a:xfrm>
            <a:custGeom>
              <a:avLst/>
              <a:gdLst/>
              <a:ahLst/>
              <a:cxnLst>
                <a:cxn ang="0">
                  <a:pos x="151" y="47"/>
                </a:cxn>
                <a:cxn ang="0">
                  <a:pos x="157" y="39"/>
                </a:cxn>
                <a:cxn ang="0">
                  <a:pos x="150" y="32"/>
                </a:cxn>
                <a:cxn ang="0">
                  <a:pos x="150" y="24"/>
                </a:cxn>
                <a:cxn ang="0">
                  <a:pos x="144" y="21"/>
                </a:cxn>
                <a:cxn ang="0">
                  <a:pos x="136" y="17"/>
                </a:cxn>
                <a:cxn ang="0">
                  <a:pos x="125" y="19"/>
                </a:cxn>
                <a:cxn ang="0">
                  <a:pos x="122" y="13"/>
                </a:cxn>
                <a:cxn ang="0">
                  <a:pos x="123" y="6"/>
                </a:cxn>
                <a:cxn ang="0">
                  <a:pos x="119" y="1"/>
                </a:cxn>
                <a:cxn ang="0">
                  <a:pos x="107" y="3"/>
                </a:cxn>
                <a:cxn ang="0">
                  <a:pos x="96" y="10"/>
                </a:cxn>
                <a:cxn ang="0">
                  <a:pos x="90" y="8"/>
                </a:cxn>
                <a:cxn ang="0">
                  <a:pos x="80" y="17"/>
                </a:cxn>
                <a:cxn ang="0">
                  <a:pos x="73" y="19"/>
                </a:cxn>
                <a:cxn ang="0">
                  <a:pos x="62" y="15"/>
                </a:cxn>
                <a:cxn ang="0">
                  <a:pos x="53" y="13"/>
                </a:cxn>
                <a:cxn ang="0">
                  <a:pos x="38" y="14"/>
                </a:cxn>
                <a:cxn ang="0">
                  <a:pos x="27" y="13"/>
                </a:cxn>
                <a:cxn ang="0">
                  <a:pos x="13" y="18"/>
                </a:cxn>
                <a:cxn ang="0">
                  <a:pos x="9" y="28"/>
                </a:cxn>
                <a:cxn ang="0">
                  <a:pos x="5" y="41"/>
                </a:cxn>
                <a:cxn ang="0">
                  <a:pos x="0" y="50"/>
                </a:cxn>
                <a:cxn ang="0">
                  <a:pos x="12" y="55"/>
                </a:cxn>
                <a:cxn ang="0">
                  <a:pos x="22" y="57"/>
                </a:cxn>
                <a:cxn ang="0">
                  <a:pos x="32" y="60"/>
                </a:cxn>
                <a:cxn ang="0">
                  <a:pos x="48" y="58"/>
                </a:cxn>
                <a:cxn ang="0">
                  <a:pos x="63" y="57"/>
                </a:cxn>
                <a:cxn ang="0">
                  <a:pos x="78" y="54"/>
                </a:cxn>
                <a:cxn ang="0">
                  <a:pos x="90" y="56"/>
                </a:cxn>
                <a:cxn ang="0">
                  <a:pos x="101" y="55"/>
                </a:cxn>
                <a:cxn ang="0">
                  <a:pos x="118" y="52"/>
                </a:cxn>
                <a:cxn ang="0">
                  <a:pos x="130" y="56"/>
                </a:cxn>
                <a:cxn ang="0">
                  <a:pos x="137" y="54"/>
                </a:cxn>
              </a:cxnLst>
              <a:rect l="0" t="0" r="r" b="b"/>
              <a:pathLst>
                <a:path w="158" h="61">
                  <a:moveTo>
                    <a:pt x="145" y="50"/>
                  </a:moveTo>
                  <a:cubicBezTo>
                    <a:pt x="146" y="49"/>
                    <a:pt x="149" y="48"/>
                    <a:pt x="151" y="47"/>
                  </a:cubicBezTo>
                  <a:cubicBezTo>
                    <a:pt x="152" y="46"/>
                    <a:pt x="155" y="44"/>
                    <a:pt x="156" y="43"/>
                  </a:cubicBezTo>
                  <a:cubicBezTo>
                    <a:pt x="158" y="42"/>
                    <a:pt x="158" y="41"/>
                    <a:pt x="157" y="39"/>
                  </a:cubicBezTo>
                  <a:cubicBezTo>
                    <a:pt x="157" y="37"/>
                    <a:pt x="155" y="36"/>
                    <a:pt x="154" y="35"/>
                  </a:cubicBezTo>
                  <a:cubicBezTo>
                    <a:pt x="152" y="34"/>
                    <a:pt x="151" y="32"/>
                    <a:pt x="150" y="32"/>
                  </a:cubicBezTo>
                  <a:cubicBezTo>
                    <a:pt x="148" y="32"/>
                    <a:pt x="147" y="30"/>
                    <a:pt x="147" y="29"/>
                  </a:cubicBezTo>
                  <a:cubicBezTo>
                    <a:pt x="147" y="28"/>
                    <a:pt x="149" y="26"/>
                    <a:pt x="150" y="24"/>
                  </a:cubicBezTo>
                  <a:cubicBezTo>
                    <a:pt x="150" y="23"/>
                    <a:pt x="150" y="22"/>
                    <a:pt x="150" y="22"/>
                  </a:cubicBezTo>
                  <a:cubicBezTo>
                    <a:pt x="149" y="21"/>
                    <a:pt x="146" y="21"/>
                    <a:pt x="144" y="21"/>
                  </a:cubicBezTo>
                  <a:cubicBezTo>
                    <a:pt x="142" y="21"/>
                    <a:pt x="141" y="20"/>
                    <a:pt x="140" y="19"/>
                  </a:cubicBezTo>
                  <a:cubicBezTo>
                    <a:pt x="140" y="18"/>
                    <a:pt x="138" y="18"/>
                    <a:pt x="136" y="17"/>
                  </a:cubicBezTo>
                  <a:cubicBezTo>
                    <a:pt x="134" y="16"/>
                    <a:pt x="132" y="16"/>
                    <a:pt x="130" y="17"/>
                  </a:cubicBezTo>
                  <a:cubicBezTo>
                    <a:pt x="128" y="18"/>
                    <a:pt x="125" y="19"/>
                    <a:pt x="125" y="19"/>
                  </a:cubicBezTo>
                  <a:cubicBezTo>
                    <a:pt x="124" y="20"/>
                    <a:pt x="122" y="19"/>
                    <a:pt x="122" y="17"/>
                  </a:cubicBezTo>
                  <a:cubicBezTo>
                    <a:pt x="122" y="16"/>
                    <a:pt x="122" y="14"/>
                    <a:pt x="122" y="13"/>
                  </a:cubicBezTo>
                  <a:cubicBezTo>
                    <a:pt x="122" y="11"/>
                    <a:pt x="123" y="10"/>
                    <a:pt x="123" y="9"/>
                  </a:cubicBezTo>
                  <a:cubicBezTo>
                    <a:pt x="123" y="9"/>
                    <a:pt x="123" y="7"/>
                    <a:pt x="123" y="6"/>
                  </a:cubicBezTo>
                  <a:cubicBezTo>
                    <a:pt x="123" y="5"/>
                    <a:pt x="123" y="3"/>
                    <a:pt x="123" y="1"/>
                  </a:cubicBezTo>
                  <a:cubicBezTo>
                    <a:pt x="124" y="1"/>
                    <a:pt x="123" y="0"/>
                    <a:pt x="119" y="1"/>
                  </a:cubicBezTo>
                  <a:cubicBezTo>
                    <a:pt x="116" y="2"/>
                    <a:pt x="113" y="2"/>
                    <a:pt x="112" y="2"/>
                  </a:cubicBezTo>
                  <a:cubicBezTo>
                    <a:pt x="111" y="2"/>
                    <a:pt x="108" y="3"/>
                    <a:pt x="107" y="3"/>
                  </a:cubicBezTo>
                  <a:cubicBezTo>
                    <a:pt x="105" y="5"/>
                    <a:pt x="102" y="7"/>
                    <a:pt x="100" y="8"/>
                  </a:cubicBezTo>
                  <a:cubicBezTo>
                    <a:pt x="99" y="9"/>
                    <a:pt x="97" y="10"/>
                    <a:pt x="96" y="10"/>
                  </a:cubicBezTo>
                  <a:cubicBezTo>
                    <a:pt x="95" y="10"/>
                    <a:pt x="94" y="10"/>
                    <a:pt x="93" y="8"/>
                  </a:cubicBezTo>
                  <a:cubicBezTo>
                    <a:pt x="92" y="7"/>
                    <a:pt x="91" y="7"/>
                    <a:pt x="90" y="8"/>
                  </a:cubicBezTo>
                  <a:cubicBezTo>
                    <a:pt x="89" y="10"/>
                    <a:pt x="86" y="11"/>
                    <a:pt x="85" y="12"/>
                  </a:cubicBezTo>
                  <a:cubicBezTo>
                    <a:pt x="83" y="14"/>
                    <a:pt x="81" y="16"/>
                    <a:pt x="80" y="17"/>
                  </a:cubicBezTo>
                  <a:cubicBezTo>
                    <a:pt x="79" y="18"/>
                    <a:pt x="77" y="20"/>
                    <a:pt x="76" y="21"/>
                  </a:cubicBezTo>
                  <a:cubicBezTo>
                    <a:pt x="76" y="22"/>
                    <a:pt x="74" y="22"/>
                    <a:pt x="73" y="19"/>
                  </a:cubicBezTo>
                  <a:cubicBezTo>
                    <a:pt x="72" y="18"/>
                    <a:pt x="70" y="17"/>
                    <a:pt x="67" y="18"/>
                  </a:cubicBezTo>
                  <a:cubicBezTo>
                    <a:pt x="66" y="19"/>
                    <a:pt x="63" y="17"/>
                    <a:pt x="62" y="15"/>
                  </a:cubicBezTo>
                  <a:cubicBezTo>
                    <a:pt x="62" y="14"/>
                    <a:pt x="60" y="13"/>
                    <a:pt x="58" y="13"/>
                  </a:cubicBezTo>
                  <a:cubicBezTo>
                    <a:pt x="57" y="13"/>
                    <a:pt x="54" y="13"/>
                    <a:pt x="53" y="13"/>
                  </a:cubicBezTo>
                  <a:cubicBezTo>
                    <a:pt x="51" y="14"/>
                    <a:pt x="48" y="14"/>
                    <a:pt x="46" y="15"/>
                  </a:cubicBezTo>
                  <a:cubicBezTo>
                    <a:pt x="43" y="15"/>
                    <a:pt x="41" y="15"/>
                    <a:pt x="38" y="14"/>
                  </a:cubicBezTo>
                  <a:cubicBezTo>
                    <a:pt x="36" y="14"/>
                    <a:pt x="34" y="13"/>
                    <a:pt x="32" y="12"/>
                  </a:cubicBezTo>
                  <a:cubicBezTo>
                    <a:pt x="31" y="12"/>
                    <a:pt x="28" y="12"/>
                    <a:pt x="27" y="13"/>
                  </a:cubicBezTo>
                  <a:cubicBezTo>
                    <a:pt x="25" y="13"/>
                    <a:pt x="22" y="15"/>
                    <a:pt x="20" y="15"/>
                  </a:cubicBezTo>
                  <a:cubicBezTo>
                    <a:pt x="17" y="16"/>
                    <a:pt x="15" y="17"/>
                    <a:pt x="13" y="18"/>
                  </a:cubicBezTo>
                  <a:cubicBezTo>
                    <a:pt x="12" y="19"/>
                    <a:pt x="10" y="21"/>
                    <a:pt x="10" y="22"/>
                  </a:cubicBezTo>
                  <a:cubicBezTo>
                    <a:pt x="9" y="23"/>
                    <a:pt x="8" y="26"/>
                    <a:pt x="9" y="28"/>
                  </a:cubicBezTo>
                  <a:cubicBezTo>
                    <a:pt x="9" y="28"/>
                    <a:pt x="9" y="31"/>
                    <a:pt x="9" y="33"/>
                  </a:cubicBezTo>
                  <a:cubicBezTo>
                    <a:pt x="9" y="34"/>
                    <a:pt x="7" y="38"/>
                    <a:pt x="5" y="41"/>
                  </a:cubicBezTo>
                  <a:cubicBezTo>
                    <a:pt x="3" y="44"/>
                    <a:pt x="0" y="48"/>
                    <a:pt x="0" y="49"/>
                  </a:cubicBezTo>
                  <a:cubicBezTo>
                    <a:pt x="0" y="49"/>
                    <a:pt x="0" y="49"/>
                    <a:pt x="0" y="50"/>
                  </a:cubicBezTo>
                  <a:cubicBezTo>
                    <a:pt x="0" y="53"/>
                    <a:pt x="3" y="55"/>
                    <a:pt x="5" y="54"/>
                  </a:cubicBezTo>
                  <a:cubicBezTo>
                    <a:pt x="7" y="55"/>
                    <a:pt x="10" y="55"/>
                    <a:pt x="12" y="55"/>
                  </a:cubicBezTo>
                  <a:cubicBezTo>
                    <a:pt x="13" y="56"/>
                    <a:pt x="14" y="56"/>
                    <a:pt x="16" y="57"/>
                  </a:cubicBezTo>
                  <a:cubicBezTo>
                    <a:pt x="17" y="57"/>
                    <a:pt x="20" y="57"/>
                    <a:pt x="22" y="57"/>
                  </a:cubicBezTo>
                  <a:cubicBezTo>
                    <a:pt x="24" y="58"/>
                    <a:pt x="27" y="59"/>
                    <a:pt x="29" y="60"/>
                  </a:cubicBezTo>
                  <a:cubicBezTo>
                    <a:pt x="30" y="61"/>
                    <a:pt x="31" y="60"/>
                    <a:pt x="32" y="60"/>
                  </a:cubicBezTo>
                  <a:cubicBezTo>
                    <a:pt x="34" y="60"/>
                    <a:pt x="37" y="60"/>
                    <a:pt x="39" y="59"/>
                  </a:cubicBezTo>
                  <a:cubicBezTo>
                    <a:pt x="42" y="59"/>
                    <a:pt x="46" y="58"/>
                    <a:pt x="48" y="58"/>
                  </a:cubicBezTo>
                  <a:cubicBezTo>
                    <a:pt x="51" y="58"/>
                    <a:pt x="55" y="58"/>
                    <a:pt x="56" y="58"/>
                  </a:cubicBezTo>
                  <a:cubicBezTo>
                    <a:pt x="58" y="58"/>
                    <a:pt x="61" y="58"/>
                    <a:pt x="63" y="57"/>
                  </a:cubicBezTo>
                  <a:cubicBezTo>
                    <a:pt x="64" y="56"/>
                    <a:pt x="67" y="55"/>
                    <a:pt x="70" y="55"/>
                  </a:cubicBezTo>
                  <a:cubicBezTo>
                    <a:pt x="72" y="54"/>
                    <a:pt x="76" y="54"/>
                    <a:pt x="78" y="54"/>
                  </a:cubicBezTo>
                  <a:cubicBezTo>
                    <a:pt x="79" y="55"/>
                    <a:pt x="83" y="55"/>
                    <a:pt x="85" y="56"/>
                  </a:cubicBezTo>
                  <a:cubicBezTo>
                    <a:pt x="87" y="57"/>
                    <a:pt x="89" y="57"/>
                    <a:pt x="90" y="56"/>
                  </a:cubicBezTo>
                  <a:cubicBezTo>
                    <a:pt x="92" y="55"/>
                    <a:pt x="94" y="55"/>
                    <a:pt x="95" y="56"/>
                  </a:cubicBezTo>
                  <a:cubicBezTo>
                    <a:pt x="96" y="56"/>
                    <a:pt x="98" y="56"/>
                    <a:pt x="101" y="55"/>
                  </a:cubicBezTo>
                  <a:cubicBezTo>
                    <a:pt x="104" y="54"/>
                    <a:pt x="108" y="54"/>
                    <a:pt x="110" y="53"/>
                  </a:cubicBezTo>
                  <a:cubicBezTo>
                    <a:pt x="112" y="52"/>
                    <a:pt x="115" y="52"/>
                    <a:pt x="118" y="52"/>
                  </a:cubicBezTo>
                  <a:cubicBezTo>
                    <a:pt x="120" y="51"/>
                    <a:pt x="123" y="52"/>
                    <a:pt x="125" y="53"/>
                  </a:cubicBezTo>
                  <a:cubicBezTo>
                    <a:pt x="127" y="54"/>
                    <a:pt x="129" y="56"/>
                    <a:pt x="130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6"/>
                    <a:pt x="135" y="55"/>
                    <a:pt x="137" y="54"/>
                  </a:cubicBezTo>
                  <a:cubicBezTo>
                    <a:pt x="140" y="54"/>
                    <a:pt x="143" y="51"/>
                    <a:pt x="145" y="50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68" name="Freeform 14">
              <a:extLst>
                <a:ext uri="{FF2B5EF4-FFF2-40B4-BE49-F238E27FC236}">
                  <a16:creationId xmlns:a16="http://schemas.microsoft.com/office/drawing/2014/main" id="{B959D6BB-9F71-4A6E-94AE-1A5A875F9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040" y="2527211"/>
              <a:ext cx="603745" cy="481313"/>
            </a:xfrm>
            <a:custGeom>
              <a:avLst/>
              <a:gdLst/>
              <a:ahLst/>
              <a:cxnLst>
                <a:cxn ang="0">
                  <a:pos x="308" y="28"/>
                </a:cxn>
                <a:cxn ang="0">
                  <a:pos x="298" y="25"/>
                </a:cxn>
                <a:cxn ang="0">
                  <a:pos x="272" y="10"/>
                </a:cxn>
                <a:cxn ang="0">
                  <a:pos x="251" y="2"/>
                </a:cxn>
                <a:cxn ang="0">
                  <a:pos x="243" y="12"/>
                </a:cxn>
                <a:cxn ang="0">
                  <a:pos x="237" y="27"/>
                </a:cxn>
                <a:cxn ang="0">
                  <a:pos x="215" y="21"/>
                </a:cxn>
                <a:cxn ang="0">
                  <a:pos x="193" y="24"/>
                </a:cxn>
                <a:cxn ang="0">
                  <a:pos x="192" y="6"/>
                </a:cxn>
                <a:cxn ang="0">
                  <a:pos x="172" y="8"/>
                </a:cxn>
                <a:cxn ang="0">
                  <a:pos x="149" y="13"/>
                </a:cxn>
                <a:cxn ang="0">
                  <a:pos x="130" y="12"/>
                </a:cxn>
                <a:cxn ang="0">
                  <a:pos x="112" y="27"/>
                </a:cxn>
                <a:cxn ang="0">
                  <a:pos x="108" y="47"/>
                </a:cxn>
                <a:cxn ang="0">
                  <a:pos x="103" y="66"/>
                </a:cxn>
                <a:cxn ang="0">
                  <a:pos x="90" y="80"/>
                </a:cxn>
                <a:cxn ang="0">
                  <a:pos x="67" y="82"/>
                </a:cxn>
                <a:cxn ang="0">
                  <a:pos x="48" y="105"/>
                </a:cxn>
                <a:cxn ang="0">
                  <a:pos x="53" y="130"/>
                </a:cxn>
                <a:cxn ang="0">
                  <a:pos x="65" y="146"/>
                </a:cxn>
                <a:cxn ang="0">
                  <a:pos x="55" y="152"/>
                </a:cxn>
                <a:cxn ang="0">
                  <a:pos x="33" y="142"/>
                </a:cxn>
                <a:cxn ang="0">
                  <a:pos x="22" y="152"/>
                </a:cxn>
                <a:cxn ang="0">
                  <a:pos x="31" y="166"/>
                </a:cxn>
                <a:cxn ang="0">
                  <a:pos x="40" y="193"/>
                </a:cxn>
                <a:cxn ang="0">
                  <a:pos x="37" y="213"/>
                </a:cxn>
                <a:cxn ang="0">
                  <a:pos x="22" y="228"/>
                </a:cxn>
                <a:cxn ang="0">
                  <a:pos x="4" y="245"/>
                </a:cxn>
                <a:cxn ang="0">
                  <a:pos x="6" y="265"/>
                </a:cxn>
                <a:cxn ang="0">
                  <a:pos x="31" y="254"/>
                </a:cxn>
                <a:cxn ang="0">
                  <a:pos x="50" y="245"/>
                </a:cxn>
                <a:cxn ang="0">
                  <a:pos x="57" y="228"/>
                </a:cxn>
                <a:cxn ang="0">
                  <a:pos x="71" y="234"/>
                </a:cxn>
                <a:cxn ang="0">
                  <a:pos x="87" y="234"/>
                </a:cxn>
                <a:cxn ang="0">
                  <a:pos x="87" y="219"/>
                </a:cxn>
                <a:cxn ang="0">
                  <a:pos x="104" y="204"/>
                </a:cxn>
                <a:cxn ang="0">
                  <a:pos x="112" y="195"/>
                </a:cxn>
                <a:cxn ang="0">
                  <a:pos x="131" y="200"/>
                </a:cxn>
                <a:cxn ang="0">
                  <a:pos x="151" y="207"/>
                </a:cxn>
                <a:cxn ang="0">
                  <a:pos x="168" y="198"/>
                </a:cxn>
                <a:cxn ang="0">
                  <a:pos x="186" y="185"/>
                </a:cxn>
                <a:cxn ang="0">
                  <a:pos x="205" y="168"/>
                </a:cxn>
                <a:cxn ang="0">
                  <a:pos x="212" y="160"/>
                </a:cxn>
                <a:cxn ang="0">
                  <a:pos x="201" y="167"/>
                </a:cxn>
                <a:cxn ang="0">
                  <a:pos x="209" y="154"/>
                </a:cxn>
                <a:cxn ang="0">
                  <a:pos x="221" y="151"/>
                </a:cxn>
                <a:cxn ang="0">
                  <a:pos x="220" y="159"/>
                </a:cxn>
                <a:cxn ang="0">
                  <a:pos x="238" y="151"/>
                </a:cxn>
                <a:cxn ang="0">
                  <a:pos x="261" y="140"/>
                </a:cxn>
                <a:cxn ang="0">
                  <a:pos x="257" y="135"/>
                </a:cxn>
                <a:cxn ang="0">
                  <a:pos x="270" y="135"/>
                </a:cxn>
                <a:cxn ang="0">
                  <a:pos x="282" y="124"/>
                </a:cxn>
                <a:cxn ang="0">
                  <a:pos x="286" y="115"/>
                </a:cxn>
                <a:cxn ang="0">
                  <a:pos x="295" y="103"/>
                </a:cxn>
                <a:cxn ang="0">
                  <a:pos x="298" y="98"/>
                </a:cxn>
                <a:cxn ang="0">
                  <a:pos x="290" y="80"/>
                </a:cxn>
                <a:cxn ang="0">
                  <a:pos x="299" y="57"/>
                </a:cxn>
                <a:cxn ang="0">
                  <a:pos x="325" y="46"/>
                </a:cxn>
                <a:cxn ang="0">
                  <a:pos x="325" y="37"/>
                </a:cxn>
              </a:cxnLst>
              <a:rect l="0" t="0" r="r" b="b"/>
              <a:pathLst>
                <a:path w="333" h="266">
                  <a:moveTo>
                    <a:pt x="325" y="37"/>
                  </a:moveTo>
                  <a:cubicBezTo>
                    <a:pt x="323" y="37"/>
                    <a:pt x="319" y="37"/>
                    <a:pt x="317" y="36"/>
                  </a:cubicBezTo>
                  <a:cubicBezTo>
                    <a:pt x="315" y="36"/>
                    <a:pt x="312" y="34"/>
                    <a:pt x="311" y="33"/>
                  </a:cubicBezTo>
                  <a:cubicBezTo>
                    <a:pt x="310" y="32"/>
                    <a:pt x="308" y="29"/>
                    <a:pt x="308" y="28"/>
                  </a:cubicBezTo>
                  <a:cubicBezTo>
                    <a:pt x="308" y="27"/>
                    <a:pt x="307" y="27"/>
                    <a:pt x="306" y="27"/>
                  </a:cubicBezTo>
                  <a:cubicBezTo>
                    <a:pt x="305" y="27"/>
                    <a:pt x="303" y="29"/>
                    <a:pt x="302" y="29"/>
                  </a:cubicBezTo>
                  <a:cubicBezTo>
                    <a:pt x="301" y="30"/>
                    <a:pt x="299" y="30"/>
                    <a:pt x="299" y="29"/>
                  </a:cubicBezTo>
                  <a:cubicBezTo>
                    <a:pt x="299" y="29"/>
                    <a:pt x="298" y="27"/>
                    <a:pt x="298" y="25"/>
                  </a:cubicBezTo>
                  <a:cubicBezTo>
                    <a:pt x="298" y="24"/>
                    <a:pt x="297" y="21"/>
                    <a:pt x="296" y="20"/>
                  </a:cubicBezTo>
                  <a:cubicBezTo>
                    <a:pt x="295" y="19"/>
                    <a:pt x="291" y="19"/>
                    <a:pt x="289" y="18"/>
                  </a:cubicBezTo>
                  <a:cubicBezTo>
                    <a:pt x="285" y="16"/>
                    <a:pt x="281" y="15"/>
                    <a:pt x="278" y="13"/>
                  </a:cubicBezTo>
                  <a:cubicBezTo>
                    <a:pt x="276" y="11"/>
                    <a:pt x="272" y="10"/>
                    <a:pt x="272" y="10"/>
                  </a:cubicBezTo>
                  <a:cubicBezTo>
                    <a:pt x="270" y="9"/>
                    <a:pt x="267" y="8"/>
                    <a:pt x="265" y="8"/>
                  </a:cubicBezTo>
                  <a:cubicBezTo>
                    <a:pt x="264" y="8"/>
                    <a:pt x="262" y="8"/>
                    <a:pt x="261" y="8"/>
                  </a:cubicBezTo>
                  <a:cubicBezTo>
                    <a:pt x="260" y="7"/>
                    <a:pt x="259" y="5"/>
                    <a:pt x="257" y="4"/>
                  </a:cubicBezTo>
                  <a:cubicBezTo>
                    <a:pt x="256" y="3"/>
                    <a:pt x="254" y="3"/>
                    <a:pt x="251" y="2"/>
                  </a:cubicBezTo>
                  <a:cubicBezTo>
                    <a:pt x="249" y="2"/>
                    <a:pt x="246" y="1"/>
                    <a:pt x="244" y="0"/>
                  </a:cubicBezTo>
                  <a:cubicBezTo>
                    <a:pt x="242" y="0"/>
                    <a:pt x="241" y="1"/>
                    <a:pt x="242" y="3"/>
                  </a:cubicBezTo>
                  <a:cubicBezTo>
                    <a:pt x="242" y="5"/>
                    <a:pt x="243" y="7"/>
                    <a:pt x="243" y="9"/>
                  </a:cubicBezTo>
                  <a:cubicBezTo>
                    <a:pt x="243" y="11"/>
                    <a:pt x="243" y="11"/>
                    <a:pt x="243" y="12"/>
                  </a:cubicBezTo>
                  <a:cubicBezTo>
                    <a:pt x="242" y="13"/>
                    <a:pt x="242" y="14"/>
                    <a:pt x="242" y="16"/>
                  </a:cubicBezTo>
                  <a:cubicBezTo>
                    <a:pt x="242" y="17"/>
                    <a:pt x="242" y="18"/>
                    <a:pt x="242" y="19"/>
                  </a:cubicBezTo>
                  <a:cubicBezTo>
                    <a:pt x="242" y="20"/>
                    <a:pt x="241" y="22"/>
                    <a:pt x="241" y="23"/>
                  </a:cubicBezTo>
                  <a:cubicBezTo>
                    <a:pt x="241" y="24"/>
                    <a:pt x="239" y="26"/>
                    <a:pt x="237" y="27"/>
                  </a:cubicBezTo>
                  <a:cubicBezTo>
                    <a:pt x="235" y="29"/>
                    <a:pt x="233" y="28"/>
                    <a:pt x="233" y="26"/>
                  </a:cubicBezTo>
                  <a:cubicBezTo>
                    <a:pt x="232" y="24"/>
                    <a:pt x="229" y="23"/>
                    <a:pt x="227" y="25"/>
                  </a:cubicBezTo>
                  <a:cubicBezTo>
                    <a:pt x="225" y="25"/>
                    <a:pt x="223" y="25"/>
                    <a:pt x="221" y="24"/>
                  </a:cubicBezTo>
                  <a:cubicBezTo>
                    <a:pt x="219" y="22"/>
                    <a:pt x="216" y="21"/>
                    <a:pt x="215" y="21"/>
                  </a:cubicBezTo>
                  <a:cubicBezTo>
                    <a:pt x="213" y="22"/>
                    <a:pt x="211" y="22"/>
                    <a:pt x="210" y="22"/>
                  </a:cubicBezTo>
                  <a:cubicBezTo>
                    <a:pt x="209" y="22"/>
                    <a:pt x="207" y="23"/>
                    <a:pt x="205" y="25"/>
                  </a:cubicBezTo>
                  <a:cubicBezTo>
                    <a:pt x="204" y="26"/>
                    <a:pt x="200" y="27"/>
                    <a:pt x="199" y="25"/>
                  </a:cubicBezTo>
                  <a:cubicBezTo>
                    <a:pt x="197" y="24"/>
                    <a:pt x="194" y="24"/>
                    <a:pt x="193" y="24"/>
                  </a:cubicBezTo>
                  <a:cubicBezTo>
                    <a:pt x="192" y="24"/>
                    <a:pt x="191" y="23"/>
                    <a:pt x="191" y="21"/>
                  </a:cubicBezTo>
                  <a:cubicBezTo>
                    <a:pt x="191" y="20"/>
                    <a:pt x="191" y="17"/>
                    <a:pt x="193" y="15"/>
                  </a:cubicBezTo>
                  <a:cubicBezTo>
                    <a:pt x="194" y="14"/>
                    <a:pt x="195" y="12"/>
                    <a:pt x="195" y="10"/>
                  </a:cubicBezTo>
                  <a:cubicBezTo>
                    <a:pt x="195" y="8"/>
                    <a:pt x="194" y="7"/>
                    <a:pt x="192" y="6"/>
                  </a:cubicBezTo>
                  <a:cubicBezTo>
                    <a:pt x="191" y="5"/>
                    <a:pt x="189" y="5"/>
                    <a:pt x="187" y="6"/>
                  </a:cubicBezTo>
                  <a:cubicBezTo>
                    <a:pt x="185" y="7"/>
                    <a:pt x="182" y="8"/>
                    <a:pt x="181" y="7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77" y="6"/>
                    <a:pt x="174" y="7"/>
                    <a:pt x="172" y="8"/>
                  </a:cubicBezTo>
                  <a:cubicBezTo>
                    <a:pt x="169" y="9"/>
                    <a:pt x="166" y="9"/>
                    <a:pt x="165" y="9"/>
                  </a:cubicBezTo>
                  <a:cubicBezTo>
                    <a:pt x="165" y="8"/>
                    <a:pt x="162" y="9"/>
                    <a:pt x="161" y="12"/>
                  </a:cubicBezTo>
                  <a:cubicBezTo>
                    <a:pt x="159" y="14"/>
                    <a:pt x="157" y="14"/>
                    <a:pt x="155" y="14"/>
                  </a:cubicBezTo>
                  <a:cubicBezTo>
                    <a:pt x="154" y="15"/>
                    <a:pt x="151" y="14"/>
                    <a:pt x="149" y="13"/>
                  </a:cubicBezTo>
                  <a:cubicBezTo>
                    <a:pt x="148" y="12"/>
                    <a:pt x="145" y="11"/>
                    <a:pt x="144" y="10"/>
                  </a:cubicBezTo>
                  <a:cubicBezTo>
                    <a:pt x="142" y="9"/>
                    <a:pt x="140" y="7"/>
                    <a:pt x="139" y="6"/>
                  </a:cubicBezTo>
                  <a:cubicBezTo>
                    <a:pt x="137" y="6"/>
                    <a:pt x="135" y="6"/>
                    <a:pt x="135" y="7"/>
                  </a:cubicBezTo>
                  <a:cubicBezTo>
                    <a:pt x="134" y="9"/>
                    <a:pt x="132" y="11"/>
                    <a:pt x="130" y="12"/>
                  </a:cubicBezTo>
                  <a:cubicBezTo>
                    <a:pt x="128" y="13"/>
                    <a:pt x="125" y="14"/>
                    <a:pt x="124" y="16"/>
                  </a:cubicBezTo>
                  <a:cubicBezTo>
                    <a:pt x="123" y="17"/>
                    <a:pt x="121" y="19"/>
                    <a:pt x="118" y="20"/>
                  </a:cubicBezTo>
                  <a:cubicBezTo>
                    <a:pt x="117" y="21"/>
                    <a:pt x="114" y="22"/>
                    <a:pt x="114" y="24"/>
                  </a:cubicBezTo>
                  <a:cubicBezTo>
                    <a:pt x="113" y="25"/>
                    <a:pt x="112" y="26"/>
                    <a:pt x="112" y="27"/>
                  </a:cubicBezTo>
                  <a:cubicBezTo>
                    <a:pt x="112" y="27"/>
                    <a:pt x="112" y="30"/>
                    <a:pt x="112" y="32"/>
                  </a:cubicBezTo>
                  <a:cubicBezTo>
                    <a:pt x="112" y="33"/>
                    <a:pt x="112" y="36"/>
                    <a:pt x="112" y="37"/>
                  </a:cubicBezTo>
                  <a:cubicBezTo>
                    <a:pt x="112" y="38"/>
                    <a:pt x="112" y="41"/>
                    <a:pt x="110" y="42"/>
                  </a:cubicBezTo>
                  <a:cubicBezTo>
                    <a:pt x="110" y="43"/>
                    <a:pt x="109" y="45"/>
                    <a:pt x="108" y="47"/>
                  </a:cubicBezTo>
                  <a:cubicBezTo>
                    <a:pt x="107" y="48"/>
                    <a:pt x="106" y="50"/>
                    <a:pt x="105" y="52"/>
                  </a:cubicBezTo>
                  <a:cubicBezTo>
                    <a:pt x="105" y="53"/>
                    <a:pt x="104" y="56"/>
                    <a:pt x="104" y="56"/>
                  </a:cubicBezTo>
                  <a:cubicBezTo>
                    <a:pt x="103" y="57"/>
                    <a:pt x="102" y="59"/>
                    <a:pt x="101" y="61"/>
                  </a:cubicBezTo>
                  <a:cubicBezTo>
                    <a:pt x="101" y="62"/>
                    <a:pt x="101" y="64"/>
                    <a:pt x="103" y="66"/>
                  </a:cubicBezTo>
                  <a:cubicBezTo>
                    <a:pt x="104" y="67"/>
                    <a:pt x="104" y="68"/>
                    <a:pt x="102" y="68"/>
                  </a:cubicBezTo>
                  <a:cubicBezTo>
                    <a:pt x="101" y="68"/>
                    <a:pt x="99" y="69"/>
                    <a:pt x="98" y="70"/>
                  </a:cubicBezTo>
                  <a:cubicBezTo>
                    <a:pt x="97" y="72"/>
                    <a:pt x="96" y="74"/>
                    <a:pt x="95" y="76"/>
                  </a:cubicBezTo>
                  <a:cubicBezTo>
                    <a:pt x="94" y="78"/>
                    <a:pt x="92" y="79"/>
                    <a:pt x="90" y="80"/>
                  </a:cubicBezTo>
                  <a:cubicBezTo>
                    <a:pt x="89" y="81"/>
                    <a:pt x="87" y="82"/>
                    <a:pt x="85" y="81"/>
                  </a:cubicBezTo>
                  <a:cubicBezTo>
                    <a:pt x="83" y="81"/>
                    <a:pt x="81" y="81"/>
                    <a:pt x="79" y="81"/>
                  </a:cubicBezTo>
                  <a:cubicBezTo>
                    <a:pt x="77" y="81"/>
                    <a:pt x="74" y="81"/>
                    <a:pt x="73" y="82"/>
                  </a:cubicBezTo>
                  <a:cubicBezTo>
                    <a:pt x="71" y="82"/>
                    <a:pt x="68" y="83"/>
                    <a:pt x="67" y="82"/>
                  </a:cubicBezTo>
                  <a:cubicBezTo>
                    <a:pt x="65" y="82"/>
                    <a:pt x="64" y="84"/>
                    <a:pt x="62" y="85"/>
                  </a:cubicBezTo>
                  <a:cubicBezTo>
                    <a:pt x="61" y="88"/>
                    <a:pt x="59" y="91"/>
                    <a:pt x="58" y="93"/>
                  </a:cubicBezTo>
                  <a:cubicBezTo>
                    <a:pt x="58" y="95"/>
                    <a:pt x="54" y="97"/>
                    <a:pt x="52" y="99"/>
                  </a:cubicBezTo>
                  <a:cubicBezTo>
                    <a:pt x="50" y="101"/>
                    <a:pt x="48" y="103"/>
                    <a:pt x="48" y="105"/>
                  </a:cubicBezTo>
                  <a:cubicBezTo>
                    <a:pt x="48" y="107"/>
                    <a:pt x="48" y="110"/>
                    <a:pt x="48" y="112"/>
                  </a:cubicBezTo>
                  <a:cubicBezTo>
                    <a:pt x="49" y="114"/>
                    <a:pt x="49" y="116"/>
                    <a:pt x="49" y="117"/>
                  </a:cubicBezTo>
                  <a:cubicBezTo>
                    <a:pt x="49" y="119"/>
                    <a:pt x="50" y="121"/>
                    <a:pt x="51" y="123"/>
                  </a:cubicBezTo>
                  <a:cubicBezTo>
                    <a:pt x="52" y="124"/>
                    <a:pt x="52" y="128"/>
                    <a:pt x="53" y="130"/>
                  </a:cubicBezTo>
                  <a:cubicBezTo>
                    <a:pt x="53" y="133"/>
                    <a:pt x="53" y="135"/>
                    <a:pt x="53" y="137"/>
                  </a:cubicBezTo>
                  <a:cubicBezTo>
                    <a:pt x="53" y="139"/>
                    <a:pt x="54" y="141"/>
                    <a:pt x="54" y="141"/>
                  </a:cubicBezTo>
                  <a:cubicBezTo>
                    <a:pt x="55" y="141"/>
                    <a:pt x="58" y="142"/>
                    <a:pt x="60" y="144"/>
                  </a:cubicBezTo>
                  <a:cubicBezTo>
                    <a:pt x="62" y="145"/>
                    <a:pt x="64" y="145"/>
                    <a:pt x="65" y="146"/>
                  </a:cubicBezTo>
                  <a:cubicBezTo>
                    <a:pt x="66" y="147"/>
                    <a:pt x="67" y="149"/>
                    <a:pt x="68" y="150"/>
                  </a:cubicBezTo>
                  <a:cubicBezTo>
                    <a:pt x="68" y="152"/>
                    <a:pt x="67" y="153"/>
                    <a:pt x="65" y="154"/>
                  </a:cubicBezTo>
                  <a:cubicBezTo>
                    <a:pt x="64" y="154"/>
                    <a:pt x="61" y="154"/>
                    <a:pt x="59" y="154"/>
                  </a:cubicBezTo>
                  <a:cubicBezTo>
                    <a:pt x="58" y="153"/>
                    <a:pt x="55" y="152"/>
                    <a:pt x="55" y="152"/>
                  </a:cubicBezTo>
                  <a:cubicBezTo>
                    <a:pt x="53" y="152"/>
                    <a:pt x="50" y="152"/>
                    <a:pt x="49" y="152"/>
                  </a:cubicBezTo>
                  <a:cubicBezTo>
                    <a:pt x="47" y="153"/>
                    <a:pt x="46" y="153"/>
                    <a:pt x="44" y="152"/>
                  </a:cubicBezTo>
                  <a:cubicBezTo>
                    <a:pt x="43" y="150"/>
                    <a:pt x="40" y="148"/>
                    <a:pt x="39" y="147"/>
                  </a:cubicBezTo>
                  <a:cubicBezTo>
                    <a:pt x="38" y="145"/>
                    <a:pt x="35" y="143"/>
                    <a:pt x="33" y="142"/>
                  </a:cubicBezTo>
                  <a:cubicBezTo>
                    <a:pt x="31" y="140"/>
                    <a:pt x="28" y="139"/>
                    <a:pt x="26" y="140"/>
                  </a:cubicBezTo>
                  <a:cubicBezTo>
                    <a:pt x="24" y="140"/>
                    <a:pt x="22" y="141"/>
                    <a:pt x="21" y="143"/>
                  </a:cubicBezTo>
                  <a:cubicBezTo>
                    <a:pt x="21" y="145"/>
                    <a:pt x="21" y="147"/>
                    <a:pt x="21" y="148"/>
                  </a:cubicBezTo>
                  <a:cubicBezTo>
                    <a:pt x="21" y="150"/>
                    <a:pt x="22" y="151"/>
                    <a:pt x="22" y="152"/>
                  </a:cubicBezTo>
                  <a:cubicBezTo>
                    <a:pt x="24" y="152"/>
                    <a:pt x="26" y="154"/>
                    <a:pt x="27" y="155"/>
                  </a:cubicBezTo>
                  <a:cubicBezTo>
                    <a:pt x="28" y="156"/>
                    <a:pt x="29" y="156"/>
                    <a:pt x="30" y="156"/>
                  </a:cubicBezTo>
                  <a:cubicBezTo>
                    <a:pt x="30" y="157"/>
                    <a:pt x="31" y="159"/>
                    <a:pt x="31" y="161"/>
                  </a:cubicBezTo>
                  <a:cubicBezTo>
                    <a:pt x="31" y="162"/>
                    <a:pt x="31" y="165"/>
                    <a:pt x="31" y="166"/>
                  </a:cubicBezTo>
                  <a:cubicBezTo>
                    <a:pt x="31" y="168"/>
                    <a:pt x="32" y="171"/>
                    <a:pt x="32" y="172"/>
                  </a:cubicBezTo>
                  <a:cubicBezTo>
                    <a:pt x="34" y="174"/>
                    <a:pt x="36" y="176"/>
                    <a:pt x="38" y="179"/>
                  </a:cubicBezTo>
                  <a:cubicBezTo>
                    <a:pt x="39" y="181"/>
                    <a:pt x="40" y="184"/>
                    <a:pt x="39" y="187"/>
                  </a:cubicBezTo>
                  <a:cubicBezTo>
                    <a:pt x="38" y="189"/>
                    <a:pt x="38" y="192"/>
                    <a:pt x="40" y="193"/>
                  </a:cubicBezTo>
                  <a:cubicBezTo>
                    <a:pt x="41" y="195"/>
                    <a:pt x="43" y="197"/>
                    <a:pt x="43" y="199"/>
                  </a:cubicBezTo>
                  <a:cubicBezTo>
                    <a:pt x="43" y="201"/>
                    <a:pt x="43" y="203"/>
                    <a:pt x="42" y="204"/>
                  </a:cubicBezTo>
                  <a:cubicBezTo>
                    <a:pt x="42" y="206"/>
                    <a:pt x="40" y="208"/>
                    <a:pt x="39" y="209"/>
                  </a:cubicBezTo>
                  <a:cubicBezTo>
                    <a:pt x="38" y="209"/>
                    <a:pt x="37" y="211"/>
                    <a:pt x="37" y="213"/>
                  </a:cubicBezTo>
                  <a:cubicBezTo>
                    <a:pt x="37" y="214"/>
                    <a:pt x="37" y="216"/>
                    <a:pt x="36" y="215"/>
                  </a:cubicBezTo>
                  <a:cubicBezTo>
                    <a:pt x="35" y="215"/>
                    <a:pt x="32" y="215"/>
                    <a:pt x="29" y="217"/>
                  </a:cubicBezTo>
                  <a:cubicBezTo>
                    <a:pt x="27" y="219"/>
                    <a:pt x="25" y="222"/>
                    <a:pt x="24" y="223"/>
                  </a:cubicBezTo>
                  <a:cubicBezTo>
                    <a:pt x="24" y="224"/>
                    <a:pt x="23" y="226"/>
                    <a:pt x="22" y="228"/>
                  </a:cubicBezTo>
                  <a:cubicBezTo>
                    <a:pt x="21" y="228"/>
                    <a:pt x="21" y="230"/>
                    <a:pt x="19" y="232"/>
                  </a:cubicBezTo>
                  <a:cubicBezTo>
                    <a:pt x="18" y="234"/>
                    <a:pt x="15" y="235"/>
                    <a:pt x="14" y="237"/>
                  </a:cubicBezTo>
                  <a:cubicBezTo>
                    <a:pt x="13" y="239"/>
                    <a:pt x="9" y="241"/>
                    <a:pt x="7" y="241"/>
                  </a:cubicBezTo>
                  <a:cubicBezTo>
                    <a:pt x="6" y="241"/>
                    <a:pt x="4" y="243"/>
                    <a:pt x="4" y="245"/>
                  </a:cubicBezTo>
                  <a:cubicBezTo>
                    <a:pt x="4" y="246"/>
                    <a:pt x="3" y="248"/>
                    <a:pt x="3" y="250"/>
                  </a:cubicBezTo>
                  <a:cubicBezTo>
                    <a:pt x="3" y="251"/>
                    <a:pt x="2" y="254"/>
                    <a:pt x="1" y="256"/>
                  </a:cubicBezTo>
                  <a:cubicBezTo>
                    <a:pt x="0" y="259"/>
                    <a:pt x="0" y="262"/>
                    <a:pt x="1" y="264"/>
                  </a:cubicBezTo>
                  <a:cubicBezTo>
                    <a:pt x="1" y="265"/>
                    <a:pt x="4" y="266"/>
                    <a:pt x="6" y="265"/>
                  </a:cubicBezTo>
                  <a:cubicBezTo>
                    <a:pt x="8" y="265"/>
                    <a:pt x="10" y="264"/>
                    <a:pt x="11" y="264"/>
                  </a:cubicBezTo>
                  <a:cubicBezTo>
                    <a:pt x="13" y="264"/>
                    <a:pt x="15" y="262"/>
                    <a:pt x="16" y="262"/>
                  </a:cubicBezTo>
                  <a:cubicBezTo>
                    <a:pt x="18" y="260"/>
                    <a:pt x="21" y="258"/>
                    <a:pt x="23" y="257"/>
                  </a:cubicBezTo>
                  <a:cubicBezTo>
                    <a:pt x="24" y="256"/>
                    <a:pt x="28" y="255"/>
                    <a:pt x="31" y="254"/>
                  </a:cubicBezTo>
                  <a:cubicBezTo>
                    <a:pt x="32" y="254"/>
                    <a:pt x="36" y="253"/>
                    <a:pt x="38" y="253"/>
                  </a:cubicBezTo>
                  <a:cubicBezTo>
                    <a:pt x="40" y="254"/>
                    <a:pt x="42" y="254"/>
                    <a:pt x="44" y="253"/>
                  </a:cubicBezTo>
                  <a:cubicBezTo>
                    <a:pt x="45" y="253"/>
                    <a:pt x="48" y="251"/>
                    <a:pt x="48" y="251"/>
                  </a:cubicBezTo>
                  <a:cubicBezTo>
                    <a:pt x="49" y="249"/>
                    <a:pt x="50" y="247"/>
                    <a:pt x="50" y="245"/>
                  </a:cubicBezTo>
                  <a:cubicBezTo>
                    <a:pt x="50" y="244"/>
                    <a:pt x="50" y="241"/>
                    <a:pt x="49" y="240"/>
                  </a:cubicBezTo>
                  <a:cubicBezTo>
                    <a:pt x="49" y="238"/>
                    <a:pt x="50" y="235"/>
                    <a:pt x="51" y="234"/>
                  </a:cubicBezTo>
                  <a:cubicBezTo>
                    <a:pt x="52" y="232"/>
                    <a:pt x="53" y="229"/>
                    <a:pt x="54" y="228"/>
                  </a:cubicBezTo>
                  <a:cubicBezTo>
                    <a:pt x="54" y="227"/>
                    <a:pt x="56" y="228"/>
                    <a:pt x="57" y="228"/>
                  </a:cubicBezTo>
                  <a:cubicBezTo>
                    <a:pt x="58" y="230"/>
                    <a:pt x="59" y="233"/>
                    <a:pt x="61" y="233"/>
                  </a:cubicBezTo>
                  <a:cubicBezTo>
                    <a:pt x="62" y="234"/>
                    <a:pt x="63" y="237"/>
                    <a:pt x="63" y="238"/>
                  </a:cubicBezTo>
                  <a:cubicBezTo>
                    <a:pt x="64" y="239"/>
                    <a:pt x="64" y="239"/>
                    <a:pt x="66" y="238"/>
                  </a:cubicBezTo>
                  <a:cubicBezTo>
                    <a:pt x="68" y="237"/>
                    <a:pt x="71" y="236"/>
                    <a:pt x="71" y="234"/>
                  </a:cubicBezTo>
                  <a:cubicBezTo>
                    <a:pt x="73" y="232"/>
                    <a:pt x="75" y="231"/>
                    <a:pt x="77" y="231"/>
                  </a:cubicBezTo>
                  <a:cubicBezTo>
                    <a:pt x="78" y="231"/>
                    <a:pt x="79" y="232"/>
                    <a:pt x="80" y="234"/>
                  </a:cubicBezTo>
                  <a:cubicBezTo>
                    <a:pt x="80" y="235"/>
                    <a:pt x="81" y="235"/>
                    <a:pt x="82" y="235"/>
                  </a:cubicBezTo>
                  <a:cubicBezTo>
                    <a:pt x="84" y="234"/>
                    <a:pt x="86" y="234"/>
                    <a:pt x="87" y="234"/>
                  </a:cubicBezTo>
                  <a:cubicBezTo>
                    <a:pt x="88" y="234"/>
                    <a:pt x="88" y="232"/>
                    <a:pt x="88" y="231"/>
                  </a:cubicBezTo>
                  <a:cubicBezTo>
                    <a:pt x="88" y="229"/>
                    <a:pt x="88" y="228"/>
                    <a:pt x="89" y="227"/>
                  </a:cubicBezTo>
                  <a:cubicBezTo>
                    <a:pt x="90" y="226"/>
                    <a:pt x="89" y="224"/>
                    <a:pt x="88" y="223"/>
                  </a:cubicBezTo>
                  <a:cubicBezTo>
                    <a:pt x="87" y="223"/>
                    <a:pt x="87" y="221"/>
                    <a:pt x="87" y="219"/>
                  </a:cubicBezTo>
                  <a:cubicBezTo>
                    <a:pt x="87" y="217"/>
                    <a:pt x="89" y="216"/>
                    <a:pt x="91" y="215"/>
                  </a:cubicBezTo>
                  <a:cubicBezTo>
                    <a:pt x="92" y="214"/>
                    <a:pt x="95" y="213"/>
                    <a:pt x="97" y="211"/>
                  </a:cubicBezTo>
                  <a:cubicBezTo>
                    <a:pt x="100" y="210"/>
                    <a:pt x="102" y="209"/>
                    <a:pt x="103" y="208"/>
                  </a:cubicBezTo>
                  <a:cubicBezTo>
                    <a:pt x="104" y="207"/>
                    <a:pt x="104" y="205"/>
                    <a:pt x="104" y="204"/>
                  </a:cubicBezTo>
                  <a:cubicBezTo>
                    <a:pt x="103" y="203"/>
                    <a:pt x="103" y="201"/>
                    <a:pt x="103" y="200"/>
                  </a:cubicBezTo>
                  <a:cubicBezTo>
                    <a:pt x="103" y="199"/>
                    <a:pt x="104" y="199"/>
                    <a:pt x="107" y="199"/>
                  </a:cubicBezTo>
                  <a:cubicBezTo>
                    <a:pt x="109" y="200"/>
                    <a:pt x="110" y="199"/>
                    <a:pt x="110" y="197"/>
                  </a:cubicBezTo>
                  <a:cubicBezTo>
                    <a:pt x="110" y="196"/>
                    <a:pt x="111" y="195"/>
                    <a:pt x="112" y="195"/>
                  </a:cubicBezTo>
                  <a:cubicBezTo>
                    <a:pt x="114" y="196"/>
                    <a:pt x="116" y="196"/>
                    <a:pt x="117" y="196"/>
                  </a:cubicBezTo>
                  <a:cubicBezTo>
                    <a:pt x="117" y="196"/>
                    <a:pt x="119" y="195"/>
                    <a:pt x="121" y="195"/>
                  </a:cubicBezTo>
                  <a:cubicBezTo>
                    <a:pt x="122" y="195"/>
                    <a:pt x="125" y="195"/>
                    <a:pt x="126" y="196"/>
                  </a:cubicBezTo>
                  <a:cubicBezTo>
                    <a:pt x="127" y="197"/>
                    <a:pt x="130" y="199"/>
                    <a:pt x="131" y="200"/>
                  </a:cubicBezTo>
                  <a:cubicBezTo>
                    <a:pt x="131" y="203"/>
                    <a:pt x="133" y="205"/>
                    <a:pt x="134" y="206"/>
                  </a:cubicBezTo>
                  <a:cubicBezTo>
                    <a:pt x="135" y="207"/>
                    <a:pt x="137" y="208"/>
                    <a:pt x="139" y="208"/>
                  </a:cubicBezTo>
                  <a:cubicBezTo>
                    <a:pt x="142" y="208"/>
                    <a:pt x="144" y="208"/>
                    <a:pt x="145" y="208"/>
                  </a:cubicBezTo>
                  <a:cubicBezTo>
                    <a:pt x="147" y="208"/>
                    <a:pt x="149" y="207"/>
                    <a:pt x="151" y="207"/>
                  </a:cubicBezTo>
                  <a:cubicBezTo>
                    <a:pt x="152" y="207"/>
                    <a:pt x="155" y="206"/>
                    <a:pt x="157" y="206"/>
                  </a:cubicBezTo>
                  <a:cubicBezTo>
                    <a:pt x="159" y="205"/>
                    <a:pt x="160" y="204"/>
                    <a:pt x="161" y="203"/>
                  </a:cubicBezTo>
                  <a:cubicBezTo>
                    <a:pt x="162" y="201"/>
                    <a:pt x="163" y="200"/>
                    <a:pt x="165" y="200"/>
                  </a:cubicBezTo>
                  <a:cubicBezTo>
                    <a:pt x="166" y="200"/>
                    <a:pt x="167" y="199"/>
                    <a:pt x="168" y="198"/>
                  </a:cubicBezTo>
                  <a:cubicBezTo>
                    <a:pt x="168" y="196"/>
                    <a:pt x="170" y="193"/>
                    <a:pt x="171" y="193"/>
                  </a:cubicBezTo>
                  <a:cubicBezTo>
                    <a:pt x="172" y="192"/>
                    <a:pt x="175" y="190"/>
                    <a:pt x="179" y="189"/>
                  </a:cubicBezTo>
                  <a:cubicBezTo>
                    <a:pt x="182" y="187"/>
                    <a:pt x="185" y="186"/>
                    <a:pt x="186" y="185"/>
                  </a:cubicBezTo>
                  <a:cubicBezTo>
                    <a:pt x="186" y="185"/>
                    <a:pt x="186" y="185"/>
                    <a:pt x="186" y="185"/>
                  </a:cubicBezTo>
                  <a:cubicBezTo>
                    <a:pt x="188" y="184"/>
                    <a:pt x="190" y="181"/>
                    <a:pt x="193" y="179"/>
                  </a:cubicBezTo>
                  <a:cubicBezTo>
                    <a:pt x="195" y="178"/>
                    <a:pt x="198" y="175"/>
                    <a:pt x="199" y="174"/>
                  </a:cubicBezTo>
                  <a:cubicBezTo>
                    <a:pt x="200" y="173"/>
                    <a:pt x="201" y="171"/>
                    <a:pt x="202" y="171"/>
                  </a:cubicBezTo>
                  <a:cubicBezTo>
                    <a:pt x="203" y="171"/>
                    <a:pt x="205" y="169"/>
                    <a:pt x="205" y="168"/>
                  </a:cubicBezTo>
                  <a:cubicBezTo>
                    <a:pt x="206" y="167"/>
                    <a:pt x="207" y="166"/>
                    <a:pt x="208" y="165"/>
                  </a:cubicBezTo>
                  <a:cubicBezTo>
                    <a:pt x="208" y="165"/>
                    <a:pt x="209" y="164"/>
                    <a:pt x="211" y="164"/>
                  </a:cubicBezTo>
                  <a:cubicBezTo>
                    <a:pt x="212" y="164"/>
                    <a:pt x="213" y="163"/>
                    <a:pt x="213" y="162"/>
                  </a:cubicBezTo>
                  <a:cubicBezTo>
                    <a:pt x="213" y="161"/>
                    <a:pt x="212" y="160"/>
                    <a:pt x="212" y="160"/>
                  </a:cubicBezTo>
                  <a:cubicBezTo>
                    <a:pt x="212" y="159"/>
                    <a:pt x="210" y="159"/>
                    <a:pt x="209" y="160"/>
                  </a:cubicBezTo>
                  <a:cubicBezTo>
                    <a:pt x="207" y="160"/>
                    <a:pt x="205" y="161"/>
                    <a:pt x="205" y="162"/>
                  </a:cubicBezTo>
                  <a:cubicBezTo>
                    <a:pt x="204" y="163"/>
                    <a:pt x="203" y="165"/>
                    <a:pt x="203" y="166"/>
                  </a:cubicBezTo>
                  <a:cubicBezTo>
                    <a:pt x="204" y="166"/>
                    <a:pt x="203" y="167"/>
                    <a:pt x="201" y="167"/>
                  </a:cubicBezTo>
                  <a:cubicBezTo>
                    <a:pt x="200" y="167"/>
                    <a:pt x="199" y="166"/>
                    <a:pt x="199" y="165"/>
                  </a:cubicBezTo>
                  <a:cubicBezTo>
                    <a:pt x="199" y="164"/>
                    <a:pt x="201" y="162"/>
                    <a:pt x="202" y="161"/>
                  </a:cubicBezTo>
                  <a:cubicBezTo>
                    <a:pt x="204" y="160"/>
                    <a:pt x="205" y="158"/>
                    <a:pt x="206" y="157"/>
                  </a:cubicBezTo>
                  <a:cubicBezTo>
                    <a:pt x="207" y="156"/>
                    <a:pt x="208" y="154"/>
                    <a:pt x="209" y="154"/>
                  </a:cubicBezTo>
                  <a:cubicBezTo>
                    <a:pt x="209" y="154"/>
                    <a:pt x="211" y="153"/>
                    <a:pt x="212" y="152"/>
                  </a:cubicBezTo>
                  <a:cubicBezTo>
                    <a:pt x="212" y="152"/>
                    <a:pt x="214" y="150"/>
                    <a:pt x="215" y="149"/>
                  </a:cubicBezTo>
                  <a:cubicBezTo>
                    <a:pt x="217" y="147"/>
                    <a:pt x="219" y="147"/>
                    <a:pt x="220" y="148"/>
                  </a:cubicBezTo>
                  <a:cubicBezTo>
                    <a:pt x="220" y="148"/>
                    <a:pt x="221" y="150"/>
                    <a:pt x="221" y="151"/>
                  </a:cubicBezTo>
                  <a:cubicBezTo>
                    <a:pt x="221" y="152"/>
                    <a:pt x="221" y="153"/>
                    <a:pt x="221" y="154"/>
                  </a:cubicBezTo>
                  <a:cubicBezTo>
                    <a:pt x="221" y="155"/>
                    <a:pt x="221" y="156"/>
                    <a:pt x="219" y="157"/>
                  </a:cubicBezTo>
                  <a:cubicBezTo>
                    <a:pt x="218" y="157"/>
                    <a:pt x="217" y="158"/>
                    <a:pt x="217" y="158"/>
                  </a:cubicBezTo>
                  <a:cubicBezTo>
                    <a:pt x="218" y="159"/>
                    <a:pt x="219" y="159"/>
                    <a:pt x="220" y="159"/>
                  </a:cubicBezTo>
                  <a:cubicBezTo>
                    <a:pt x="221" y="159"/>
                    <a:pt x="222" y="158"/>
                    <a:pt x="224" y="158"/>
                  </a:cubicBezTo>
                  <a:cubicBezTo>
                    <a:pt x="225" y="157"/>
                    <a:pt x="227" y="156"/>
                    <a:pt x="229" y="156"/>
                  </a:cubicBezTo>
                  <a:cubicBezTo>
                    <a:pt x="229" y="155"/>
                    <a:pt x="231" y="154"/>
                    <a:pt x="232" y="154"/>
                  </a:cubicBezTo>
                  <a:cubicBezTo>
                    <a:pt x="233" y="153"/>
                    <a:pt x="236" y="152"/>
                    <a:pt x="238" y="151"/>
                  </a:cubicBezTo>
                  <a:cubicBezTo>
                    <a:pt x="241" y="151"/>
                    <a:pt x="245" y="149"/>
                    <a:pt x="246" y="149"/>
                  </a:cubicBezTo>
                  <a:cubicBezTo>
                    <a:pt x="249" y="148"/>
                    <a:pt x="252" y="147"/>
                    <a:pt x="254" y="146"/>
                  </a:cubicBezTo>
                  <a:cubicBezTo>
                    <a:pt x="256" y="146"/>
                    <a:pt x="259" y="144"/>
                    <a:pt x="261" y="143"/>
                  </a:cubicBezTo>
                  <a:cubicBezTo>
                    <a:pt x="262" y="142"/>
                    <a:pt x="262" y="140"/>
                    <a:pt x="261" y="140"/>
                  </a:cubicBezTo>
                  <a:cubicBezTo>
                    <a:pt x="260" y="140"/>
                    <a:pt x="258" y="138"/>
                    <a:pt x="257" y="137"/>
                  </a:cubicBezTo>
                  <a:cubicBezTo>
                    <a:pt x="255" y="136"/>
                    <a:pt x="255" y="136"/>
                    <a:pt x="255" y="136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5" y="135"/>
                    <a:pt x="255" y="135"/>
                    <a:pt x="257" y="135"/>
                  </a:cubicBezTo>
                  <a:cubicBezTo>
                    <a:pt x="258" y="135"/>
                    <a:pt x="260" y="135"/>
                    <a:pt x="261" y="136"/>
                  </a:cubicBezTo>
                  <a:cubicBezTo>
                    <a:pt x="263" y="137"/>
                    <a:pt x="265" y="138"/>
                    <a:pt x="265" y="139"/>
                  </a:cubicBezTo>
                  <a:cubicBezTo>
                    <a:pt x="266" y="139"/>
                    <a:pt x="268" y="139"/>
                    <a:pt x="268" y="138"/>
                  </a:cubicBezTo>
                  <a:cubicBezTo>
                    <a:pt x="268" y="137"/>
                    <a:pt x="270" y="136"/>
                    <a:pt x="270" y="135"/>
                  </a:cubicBezTo>
                  <a:cubicBezTo>
                    <a:pt x="271" y="134"/>
                    <a:pt x="271" y="133"/>
                    <a:pt x="272" y="132"/>
                  </a:cubicBezTo>
                  <a:cubicBezTo>
                    <a:pt x="272" y="130"/>
                    <a:pt x="273" y="128"/>
                    <a:pt x="274" y="128"/>
                  </a:cubicBezTo>
                  <a:cubicBezTo>
                    <a:pt x="275" y="127"/>
                    <a:pt x="276" y="126"/>
                    <a:pt x="277" y="126"/>
                  </a:cubicBezTo>
                  <a:cubicBezTo>
                    <a:pt x="279" y="126"/>
                    <a:pt x="281" y="125"/>
                    <a:pt x="282" y="124"/>
                  </a:cubicBezTo>
                  <a:cubicBezTo>
                    <a:pt x="283" y="124"/>
                    <a:pt x="285" y="121"/>
                    <a:pt x="286" y="119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8" y="117"/>
                    <a:pt x="288" y="116"/>
                    <a:pt x="287" y="115"/>
                  </a:cubicBezTo>
                  <a:cubicBezTo>
                    <a:pt x="287" y="115"/>
                    <a:pt x="287" y="115"/>
                    <a:pt x="286" y="115"/>
                  </a:cubicBezTo>
                  <a:cubicBezTo>
                    <a:pt x="285" y="114"/>
                    <a:pt x="285" y="113"/>
                    <a:pt x="286" y="112"/>
                  </a:cubicBezTo>
                  <a:cubicBezTo>
                    <a:pt x="287" y="110"/>
                    <a:pt x="288" y="108"/>
                    <a:pt x="289" y="108"/>
                  </a:cubicBezTo>
                  <a:cubicBezTo>
                    <a:pt x="290" y="108"/>
                    <a:pt x="291" y="107"/>
                    <a:pt x="292" y="106"/>
                  </a:cubicBezTo>
                  <a:cubicBezTo>
                    <a:pt x="293" y="105"/>
                    <a:pt x="295" y="104"/>
                    <a:pt x="295" y="103"/>
                  </a:cubicBezTo>
                  <a:cubicBezTo>
                    <a:pt x="296" y="103"/>
                    <a:pt x="297" y="101"/>
                    <a:pt x="298" y="101"/>
                  </a:cubicBezTo>
                  <a:cubicBezTo>
                    <a:pt x="298" y="100"/>
                    <a:pt x="298" y="100"/>
                    <a:pt x="298" y="100"/>
                  </a:cubicBezTo>
                  <a:cubicBezTo>
                    <a:pt x="299" y="100"/>
                    <a:pt x="299" y="99"/>
                    <a:pt x="299" y="99"/>
                  </a:cubicBezTo>
                  <a:cubicBezTo>
                    <a:pt x="299" y="99"/>
                    <a:pt x="299" y="99"/>
                    <a:pt x="298" y="98"/>
                  </a:cubicBezTo>
                  <a:cubicBezTo>
                    <a:pt x="298" y="97"/>
                    <a:pt x="297" y="96"/>
                    <a:pt x="296" y="96"/>
                  </a:cubicBezTo>
                  <a:cubicBezTo>
                    <a:pt x="294" y="95"/>
                    <a:pt x="294" y="94"/>
                    <a:pt x="294" y="93"/>
                  </a:cubicBezTo>
                  <a:cubicBezTo>
                    <a:pt x="295" y="92"/>
                    <a:pt x="295" y="90"/>
                    <a:pt x="294" y="88"/>
                  </a:cubicBezTo>
                  <a:cubicBezTo>
                    <a:pt x="293" y="86"/>
                    <a:pt x="291" y="83"/>
                    <a:pt x="290" y="80"/>
                  </a:cubicBezTo>
                  <a:cubicBezTo>
                    <a:pt x="289" y="78"/>
                    <a:pt x="288" y="75"/>
                    <a:pt x="288" y="74"/>
                  </a:cubicBezTo>
                  <a:cubicBezTo>
                    <a:pt x="288" y="72"/>
                    <a:pt x="289" y="69"/>
                    <a:pt x="290" y="69"/>
                  </a:cubicBezTo>
                  <a:cubicBezTo>
                    <a:pt x="291" y="68"/>
                    <a:pt x="292" y="65"/>
                    <a:pt x="294" y="63"/>
                  </a:cubicBezTo>
                  <a:cubicBezTo>
                    <a:pt x="294" y="62"/>
                    <a:pt x="297" y="58"/>
                    <a:pt x="299" y="57"/>
                  </a:cubicBezTo>
                  <a:cubicBezTo>
                    <a:pt x="301" y="56"/>
                    <a:pt x="303" y="54"/>
                    <a:pt x="305" y="53"/>
                  </a:cubicBezTo>
                  <a:cubicBezTo>
                    <a:pt x="306" y="52"/>
                    <a:pt x="309" y="51"/>
                    <a:pt x="311" y="50"/>
                  </a:cubicBezTo>
                  <a:cubicBezTo>
                    <a:pt x="314" y="50"/>
                    <a:pt x="317" y="49"/>
                    <a:pt x="318" y="48"/>
                  </a:cubicBezTo>
                  <a:cubicBezTo>
                    <a:pt x="319" y="48"/>
                    <a:pt x="323" y="47"/>
                    <a:pt x="325" y="46"/>
                  </a:cubicBezTo>
                  <a:cubicBezTo>
                    <a:pt x="326" y="45"/>
                    <a:pt x="330" y="44"/>
                    <a:pt x="331" y="44"/>
                  </a:cubicBezTo>
                  <a:cubicBezTo>
                    <a:pt x="332" y="44"/>
                    <a:pt x="332" y="44"/>
                    <a:pt x="332" y="44"/>
                  </a:cubicBezTo>
                  <a:cubicBezTo>
                    <a:pt x="333" y="43"/>
                    <a:pt x="333" y="41"/>
                    <a:pt x="332" y="41"/>
                  </a:cubicBezTo>
                  <a:cubicBezTo>
                    <a:pt x="330" y="39"/>
                    <a:pt x="326" y="38"/>
                    <a:pt x="325" y="37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69" name="Freeform 15">
              <a:extLst>
                <a:ext uri="{FF2B5EF4-FFF2-40B4-BE49-F238E27FC236}">
                  <a16:creationId xmlns:a16="http://schemas.microsoft.com/office/drawing/2014/main" id="{3A0F8493-11BC-4743-8E66-4C97E817A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846" y="1964022"/>
              <a:ext cx="84172" cy="97946"/>
            </a:xfrm>
            <a:custGeom>
              <a:avLst/>
              <a:gdLst/>
              <a:ahLst/>
              <a:cxnLst>
                <a:cxn ang="0">
                  <a:pos x="7" y="51"/>
                </a:cxn>
                <a:cxn ang="0">
                  <a:pos x="12" y="52"/>
                </a:cxn>
                <a:cxn ang="0">
                  <a:pos x="17" y="53"/>
                </a:cxn>
                <a:cxn ang="0">
                  <a:pos x="21" y="52"/>
                </a:cxn>
                <a:cxn ang="0">
                  <a:pos x="29" y="49"/>
                </a:cxn>
                <a:cxn ang="0">
                  <a:pos x="36" y="49"/>
                </a:cxn>
                <a:cxn ang="0">
                  <a:pos x="41" y="44"/>
                </a:cxn>
                <a:cxn ang="0">
                  <a:pos x="43" y="43"/>
                </a:cxn>
                <a:cxn ang="0">
                  <a:pos x="44" y="42"/>
                </a:cxn>
                <a:cxn ang="0">
                  <a:pos x="44" y="39"/>
                </a:cxn>
                <a:cxn ang="0">
                  <a:pos x="42" y="38"/>
                </a:cxn>
                <a:cxn ang="0">
                  <a:pos x="36" y="31"/>
                </a:cxn>
                <a:cxn ang="0">
                  <a:pos x="37" y="27"/>
                </a:cxn>
                <a:cxn ang="0">
                  <a:pos x="40" y="22"/>
                </a:cxn>
                <a:cxn ang="0">
                  <a:pos x="41" y="17"/>
                </a:cxn>
                <a:cxn ang="0">
                  <a:pos x="41" y="12"/>
                </a:cxn>
                <a:cxn ang="0">
                  <a:pos x="39" y="6"/>
                </a:cxn>
                <a:cxn ang="0">
                  <a:pos x="33" y="2"/>
                </a:cxn>
                <a:cxn ang="0">
                  <a:pos x="25" y="2"/>
                </a:cxn>
                <a:cxn ang="0">
                  <a:pos x="20" y="4"/>
                </a:cxn>
                <a:cxn ang="0">
                  <a:pos x="15" y="7"/>
                </a:cxn>
                <a:cxn ang="0">
                  <a:pos x="10" y="7"/>
                </a:cxn>
                <a:cxn ang="0">
                  <a:pos x="6" y="10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5" y="18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7"/>
                </a:cxn>
                <a:cxn ang="0">
                  <a:pos x="0" y="43"/>
                </a:cxn>
                <a:cxn ang="0">
                  <a:pos x="0" y="45"/>
                </a:cxn>
                <a:cxn ang="0">
                  <a:pos x="3" y="49"/>
                </a:cxn>
                <a:cxn ang="0">
                  <a:pos x="7" y="51"/>
                </a:cxn>
              </a:cxnLst>
              <a:rect l="0" t="0" r="r" b="b"/>
              <a:pathLst>
                <a:path w="45" h="53">
                  <a:moveTo>
                    <a:pt x="7" y="51"/>
                  </a:moveTo>
                  <a:cubicBezTo>
                    <a:pt x="8" y="51"/>
                    <a:pt x="11" y="51"/>
                    <a:pt x="12" y="52"/>
                  </a:cubicBezTo>
                  <a:cubicBezTo>
                    <a:pt x="13" y="52"/>
                    <a:pt x="16" y="53"/>
                    <a:pt x="17" y="53"/>
                  </a:cubicBezTo>
                  <a:cubicBezTo>
                    <a:pt x="18" y="53"/>
                    <a:pt x="21" y="53"/>
                    <a:pt x="21" y="52"/>
                  </a:cubicBezTo>
                  <a:cubicBezTo>
                    <a:pt x="23" y="51"/>
                    <a:pt x="27" y="49"/>
                    <a:pt x="29" y="49"/>
                  </a:cubicBezTo>
                  <a:cubicBezTo>
                    <a:pt x="31" y="49"/>
                    <a:pt x="35" y="49"/>
                    <a:pt x="36" y="49"/>
                  </a:cubicBezTo>
                  <a:cubicBezTo>
                    <a:pt x="38" y="48"/>
                    <a:pt x="39" y="46"/>
                    <a:pt x="41" y="44"/>
                  </a:cubicBezTo>
                  <a:cubicBezTo>
                    <a:pt x="41" y="44"/>
                    <a:pt x="41" y="44"/>
                    <a:pt x="43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1"/>
                    <a:pt x="45" y="40"/>
                    <a:pt x="44" y="39"/>
                  </a:cubicBezTo>
                  <a:cubicBezTo>
                    <a:pt x="44" y="39"/>
                    <a:pt x="44" y="39"/>
                    <a:pt x="42" y="38"/>
                  </a:cubicBezTo>
                  <a:cubicBezTo>
                    <a:pt x="39" y="36"/>
                    <a:pt x="37" y="33"/>
                    <a:pt x="36" y="31"/>
                  </a:cubicBezTo>
                  <a:cubicBezTo>
                    <a:pt x="36" y="29"/>
                    <a:pt x="36" y="28"/>
                    <a:pt x="37" y="27"/>
                  </a:cubicBezTo>
                  <a:cubicBezTo>
                    <a:pt x="38" y="26"/>
                    <a:pt x="39" y="24"/>
                    <a:pt x="40" y="22"/>
                  </a:cubicBezTo>
                  <a:cubicBezTo>
                    <a:pt x="40" y="20"/>
                    <a:pt x="41" y="17"/>
                    <a:pt x="41" y="17"/>
                  </a:cubicBezTo>
                  <a:cubicBezTo>
                    <a:pt x="41" y="15"/>
                    <a:pt x="41" y="12"/>
                    <a:pt x="41" y="12"/>
                  </a:cubicBezTo>
                  <a:cubicBezTo>
                    <a:pt x="41" y="10"/>
                    <a:pt x="40" y="7"/>
                    <a:pt x="39" y="6"/>
                  </a:cubicBezTo>
                  <a:cubicBezTo>
                    <a:pt x="37" y="5"/>
                    <a:pt x="34" y="2"/>
                    <a:pt x="33" y="2"/>
                  </a:cubicBezTo>
                  <a:cubicBezTo>
                    <a:pt x="30" y="1"/>
                    <a:pt x="27" y="0"/>
                    <a:pt x="25" y="2"/>
                  </a:cubicBezTo>
                  <a:cubicBezTo>
                    <a:pt x="24" y="3"/>
                    <a:pt x="21" y="4"/>
                    <a:pt x="20" y="4"/>
                  </a:cubicBezTo>
                  <a:cubicBezTo>
                    <a:pt x="18" y="5"/>
                    <a:pt x="16" y="6"/>
                    <a:pt x="15" y="7"/>
                  </a:cubicBezTo>
                  <a:cubicBezTo>
                    <a:pt x="14" y="7"/>
                    <a:pt x="12" y="7"/>
                    <a:pt x="10" y="7"/>
                  </a:cubicBezTo>
                  <a:cubicBezTo>
                    <a:pt x="8" y="7"/>
                    <a:pt x="7" y="9"/>
                    <a:pt x="6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3"/>
                    <a:pt x="5" y="14"/>
                  </a:cubicBezTo>
                  <a:cubicBezTo>
                    <a:pt x="5" y="15"/>
                    <a:pt x="6" y="17"/>
                    <a:pt x="5" y="18"/>
                  </a:cubicBezTo>
                  <a:cubicBezTo>
                    <a:pt x="5" y="19"/>
                    <a:pt x="5" y="23"/>
                    <a:pt x="4" y="25"/>
                  </a:cubicBezTo>
                  <a:cubicBezTo>
                    <a:pt x="3" y="27"/>
                    <a:pt x="2" y="30"/>
                    <a:pt x="1" y="32"/>
                  </a:cubicBezTo>
                  <a:cubicBezTo>
                    <a:pt x="1" y="34"/>
                    <a:pt x="1" y="36"/>
                    <a:pt x="0" y="37"/>
                  </a:cubicBezTo>
                  <a:cubicBezTo>
                    <a:pt x="0" y="39"/>
                    <a:pt x="0" y="41"/>
                    <a:pt x="0" y="4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" y="47"/>
                    <a:pt x="3" y="49"/>
                  </a:cubicBezTo>
                  <a:cubicBezTo>
                    <a:pt x="3" y="50"/>
                    <a:pt x="6" y="51"/>
                    <a:pt x="7" y="51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70" name="Freeform 16">
              <a:extLst>
                <a:ext uri="{FF2B5EF4-FFF2-40B4-BE49-F238E27FC236}">
                  <a16:creationId xmlns:a16="http://schemas.microsoft.com/office/drawing/2014/main" id="{44723E1C-0E54-4CAA-883B-5D0644294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563" y="3448516"/>
              <a:ext cx="433104" cy="554007"/>
            </a:xfrm>
            <a:custGeom>
              <a:avLst/>
              <a:gdLst/>
              <a:ahLst/>
              <a:cxnLst>
                <a:cxn ang="0">
                  <a:pos x="218" y="4"/>
                </a:cxn>
                <a:cxn ang="0">
                  <a:pos x="201" y="10"/>
                </a:cxn>
                <a:cxn ang="0">
                  <a:pos x="186" y="14"/>
                </a:cxn>
                <a:cxn ang="0">
                  <a:pos x="172" y="21"/>
                </a:cxn>
                <a:cxn ang="0">
                  <a:pos x="154" y="22"/>
                </a:cxn>
                <a:cxn ang="0">
                  <a:pos x="140" y="36"/>
                </a:cxn>
                <a:cxn ang="0">
                  <a:pos x="121" y="42"/>
                </a:cxn>
                <a:cxn ang="0">
                  <a:pos x="107" y="36"/>
                </a:cxn>
                <a:cxn ang="0">
                  <a:pos x="91" y="42"/>
                </a:cxn>
                <a:cxn ang="0">
                  <a:pos x="82" y="55"/>
                </a:cxn>
                <a:cxn ang="0">
                  <a:pos x="69" y="69"/>
                </a:cxn>
                <a:cxn ang="0">
                  <a:pos x="83" y="72"/>
                </a:cxn>
                <a:cxn ang="0">
                  <a:pos x="82" y="85"/>
                </a:cxn>
                <a:cxn ang="0">
                  <a:pos x="68" y="93"/>
                </a:cxn>
                <a:cxn ang="0">
                  <a:pos x="41" y="93"/>
                </a:cxn>
                <a:cxn ang="0">
                  <a:pos x="23" y="102"/>
                </a:cxn>
                <a:cxn ang="0">
                  <a:pos x="10" y="101"/>
                </a:cxn>
                <a:cxn ang="0">
                  <a:pos x="4" y="111"/>
                </a:cxn>
                <a:cxn ang="0">
                  <a:pos x="14" y="123"/>
                </a:cxn>
                <a:cxn ang="0">
                  <a:pos x="28" y="127"/>
                </a:cxn>
                <a:cxn ang="0">
                  <a:pos x="26" y="140"/>
                </a:cxn>
                <a:cxn ang="0">
                  <a:pos x="37" y="155"/>
                </a:cxn>
                <a:cxn ang="0">
                  <a:pos x="33" y="173"/>
                </a:cxn>
                <a:cxn ang="0">
                  <a:pos x="49" y="178"/>
                </a:cxn>
                <a:cxn ang="0">
                  <a:pos x="58" y="188"/>
                </a:cxn>
                <a:cxn ang="0">
                  <a:pos x="56" y="206"/>
                </a:cxn>
                <a:cxn ang="0">
                  <a:pos x="61" y="220"/>
                </a:cxn>
                <a:cxn ang="0">
                  <a:pos x="57" y="244"/>
                </a:cxn>
                <a:cxn ang="0">
                  <a:pos x="52" y="259"/>
                </a:cxn>
                <a:cxn ang="0">
                  <a:pos x="54" y="276"/>
                </a:cxn>
                <a:cxn ang="0">
                  <a:pos x="50" y="289"/>
                </a:cxn>
                <a:cxn ang="0">
                  <a:pos x="56" y="305"/>
                </a:cxn>
                <a:cxn ang="0">
                  <a:pos x="83" y="300"/>
                </a:cxn>
                <a:cxn ang="0">
                  <a:pos x="105" y="280"/>
                </a:cxn>
                <a:cxn ang="0">
                  <a:pos x="109" y="261"/>
                </a:cxn>
                <a:cxn ang="0">
                  <a:pos x="136" y="245"/>
                </a:cxn>
                <a:cxn ang="0">
                  <a:pos x="169" y="240"/>
                </a:cxn>
                <a:cxn ang="0">
                  <a:pos x="183" y="244"/>
                </a:cxn>
                <a:cxn ang="0">
                  <a:pos x="167" y="236"/>
                </a:cxn>
                <a:cxn ang="0">
                  <a:pos x="155" y="222"/>
                </a:cxn>
                <a:cxn ang="0">
                  <a:pos x="170" y="200"/>
                </a:cxn>
                <a:cxn ang="0">
                  <a:pos x="177" y="183"/>
                </a:cxn>
                <a:cxn ang="0">
                  <a:pos x="188" y="177"/>
                </a:cxn>
                <a:cxn ang="0">
                  <a:pos x="198" y="180"/>
                </a:cxn>
                <a:cxn ang="0">
                  <a:pos x="205" y="181"/>
                </a:cxn>
                <a:cxn ang="0">
                  <a:pos x="208" y="164"/>
                </a:cxn>
                <a:cxn ang="0">
                  <a:pos x="208" y="145"/>
                </a:cxn>
                <a:cxn ang="0">
                  <a:pos x="206" y="139"/>
                </a:cxn>
                <a:cxn ang="0">
                  <a:pos x="209" y="130"/>
                </a:cxn>
                <a:cxn ang="0">
                  <a:pos x="205" y="116"/>
                </a:cxn>
                <a:cxn ang="0">
                  <a:pos x="207" y="94"/>
                </a:cxn>
                <a:cxn ang="0">
                  <a:pos x="200" y="87"/>
                </a:cxn>
                <a:cxn ang="0">
                  <a:pos x="197" y="89"/>
                </a:cxn>
                <a:cxn ang="0">
                  <a:pos x="207" y="82"/>
                </a:cxn>
                <a:cxn ang="0">
                  <a:pos x="223" y="65"/>
                </a:cxn>
                <a:cxn ang="0">
                  <a:pos x="232" y="44"/>
                </a:cxn>
                <a:cxn ang="0">
                  <a:pos x="236" y="18"/>
                </a:cxn>
              </a:cxnLst>
              <a:rect l="0" t="0" r="r" b="b"/>
              <a:pathLst>
                <a:path w="239" h="306">
                  <a:moveTo>
                    <a:pt x="232" y="0"/>
                  </a:moveTo>
                  <a:cubicBezTo>
                    <a:pt x="232" y="0"/>
                    <a:pt x="230" y="0"/>
                    <a:pt x="227" y="0"/>
                  </a:cubicBezTo>
                  <a:cubicBezTo>
                    <a:pt x="224" y="0"/>
                    <a:pt x="221" y="0"/>
                    <a:pt x="220" y="1"/>
                  </a:cubicBezTo>
                  <a:cubicBezTo>
                    <a:pt x="219" y="2"/>
                    <a:pt x="218" y="3"/>
                    <a:pt x="218" y="4"/>
                  </a:cubicBezTo>
                  <a:cubicBezTo>
                    <a:pt x="218" y="5"/>
                    <a:pt x="217" y="5"/>
                    <a:pt x="217" y="6"/>
                  </a:cubicBezTo>
                  <a:cubicBezTo>
                    <a:pt x="215" y="7"/>
                    <a:pt x="212" y="9"/>
                    <a:pt x="210" y="10"/>
                  </a:cubicBezTo>
                  <a:cubicBezTo>
                    <a:pt x="209" y="11"/>
                    <a:pt x="207" y="11"/>
                    <a:pt x="205" y="11"/>
                  </a:cubicBezTo>
                  <a:cubicBezTo>
                    <a:pt x="204" y="10"/>
                    <a:pt x="201" y="10"/>
                    <a:pt x="201" y="10"/>
                  </a:cubicBezTo>
                  <a:cubicBezTo>
                    <a:pt x="199" y="10"/>
                    <a:pt x="197" y="9"/>
                    <a:pt x="196" y="9"/>
                  </a:cubicBezTo>
                  <a:cubicBezTo>
                    <a:pt x="195" y="9"/>
                    <a:pt x="193" y="8"/>
                    <a:pt x="193" y="7"/>
                  </a:cubicBezTo>
                  <a:cubicBezTo>
                    <a:pt x="192" y="7"/>
                    <a:pt x="190" y="8"/>
                    <a:pt x="190" y="10"/>
                  </a:cubicBezTo>
                  <a:cubicBezTo>
                    <a:pt x="189" y="10"/>
                    <a:pt x="188" y="13"/>
                    <a:pt x="186" y="14"/>
                  </a:cubicBezTo>
                  <a:cubicBezTo>
                    <a:pt x="185" y="15"/>
                    <a:pt x="185" y="16"/>
                    <a:pt x="184" y="16"/>
                  </a:cubicBezTo>
                  <a:cubicBezTo>
                    <a:pt x="184" y="17"/>
                    <a:pt x="182" y="18"/>
                    <a:pt x="181" y="18"/>
                  </a:cubicBezTo>
                  <a:cubicBezTo>
                    <a:pt x="180" y="18"/>
                    <a:pt x="177" y="18"/>
                    <a:pt x="177" y="18"/>
                  </a:cubicBezTo>
                  <a:cubicBezTo>
                    <a:pt x="175" y="19"/>
                    <a:pt x="173" y="20"/>
                    <a:pt x="172" y="21"/>
                  </a:cubicBezTo>
                  <a:cubicBezTo>
                    <a:pt x="171" y="22"/>
                    <a:pt x="169" y="24"/>
                    <a:pt x="169" y="24"/>
                  </a:cubicBezTo>
                  <a:cubicBezTo>
                    <a:pt x="168" y="24"/>
                    <a:pt x="166" y="25"/>
                    <a:pt x="164" y="24"/>
                  </a:cubicBezTo>
                  <a:cubicBezTo>
                    <a:pt x="162" y="24"/>
                    <a:pt x="161" y="24"/>
                    <a:pt x="159" y="23"/>
                  </a:cubicBezTo>
                  <a:cubicBezTo>
                    <a:pt x="158" y="23"/>
                    <a:pt x="155" y="22"/>
                    <a:pt x="154" y="22"/>
                  </a:cubicBezTo>
                  <a:cubicBezTo>
                    <a:pt x="153" y="22"/>
                    <a:pt x="151" y="23"/>
                    <a:pt x="148" y="23"/>
                  </a:cubicBezTo>
                  <a:cubicBezTo>
                    <a:pt x="146" y="24"/>
                    <a:pt x="144" y="25"/>
                    <a:pt x="144" y="26"/>
                  </a:cubicBezTo>
                  <a:cubicBezTo>
                    <a:pt x="143" y="27"/>
                    <a:pt x="143" y="29"/>
                    <a:pt x="142" y="30"/>
                  </a:cubicBezTo>
                  <a:cubicBezTo>
                    <a:pt x="142" y="32"/>
                    <a:pt x="141" y="34"/>
                    <a:pt x="140" y="36"/>
                  </a:cubicBezTo>
                  <a:cubicBezTo>
                    <a:pt x="139" y="37"/>
                    <a:pt x="138" y="40"/>
                    <a:pt x="136" y="41"/>
                  </a:cubicBezTo>
                  <a:cubicBezTo>
                    <a:pt x="134" y="43"/>
                    <a:pt x="131" y="45"/>
                    <a:pt x="130" y="45"/>
                  </a:cubicBezTo>
                  <a:cubicBezTo>
                    <a:pt x="129" y="46"/>
                    <a:pt x="126" y="45"/>
                    <a:pt x="124" y="44"/>
                  </a:cubicBezTo>
                  <a:cubicBezTo>
                    <a:pt x="122" y="43"/>
                    <a:pt x="121" y="42"/>
                    <a:pt x="121" y="42"/>
                  </a:cubicBezTo>
                  <a:cubicBezTo>
                    <a:pt x="121" y="42"/>
                    <a:pt x="121" y="41"/>
                    <a:pt x="119" y="40"/>
                  </a:cubicBezTo>
                  <a:cubicBezTo>
                    <a:pt x="118" y="39"/>
                    <a:pt x="115" y="38"/>
                    <a:pt x="114" y="38"/>
                  </a:cubicBezTo>
                  <a:cubicBezTo>
                    <a:pt x="113" y="39"/>
                    <a:pt x="112" y="38"/>
                    <a:pt x="111" y="37"/>
                  </a:cubicBezTo>
                  <a:cubicBezTo>
                    <a:pt x="110" y="36"/>
                    <a:pt x="108" y="36"/>
                    <a:pt x="107" y="36"/>
                  </a:cubicBezTo>
                  <a:cubicBezTo>
                    <a:pt x="106" y="36"/>
                    <a:pt x="104" y="36"/>
                    <a:pt x="102" y="35"/>
                  </a:cubicBezTo>
                  <a:cubicBezTo>
                    <a:pt x="99" y="34"/>
                    <a:pt x="96" y="34"/>
                    <a:pt x="96" y="35"/>
                  </a:cubicBezTo>
                  <a:cubicBezTo>
                    <a:pt x="94" y="36"/>
                    <a:pt x="93" y="36"/>
                    <a:pt x="93" y="38"/>
                  </a:cubicBezTo>
                  <a:cubicBezTo>
                    <a:pt x="93" y="39"/>
                    <a:pt x="92" y="41"/>
                    <a:pt x="91" y="42"/>
                  </a:cubicBezTo>
                  <a:cubicBezTo>
                    <a:pt x="90" y="43"/>
                    <a:pt x="88" y="43"/>
                    <a:pt x="87" y="43"/>
                  </a:cubicBezTo>
                  <a:cubicBezTo>
                    <a:pt x="84" y="43"/>
                    <a:pt x="82" y="44"/>
                    <a:pt x="82" y="45"/>
                  </a:cubicBezTo>
                  <a:cubicBezTo>
                    <a:pt x="81" y="46"/>
                    <a:pt x="81" y="49"/>
                    <a:pt x="81" y="50"/>
                  </a:cubicBezTo>
                  <a:cubicBezTo>
                    <a:pt x="82" y="52"/>
                    <a:pt x="82" y="55"/>
                    <a:pt x="82" y="55"/>
                  </a:cubicBezTo>
                  <a:cubicBezTo>
                    <a:pt x="82" y="56"/>
                    <a:pt x="81" y="58"/>
                    <a:pt x="81" y="60"/>
                  </a:cubicBezTo>
                  <a:cubicBezTo>
                    <a:pt x="81" y="61"/>
                    <a:pt x="80" y="63"/>
                    <a:pt x="78" y="64"/>
                  </a:cubicBezTo>
                  <a:cubicBezTo>
                    <a:pt x="77" y="65"/>
                    <a:pt x="74" y="66"/>
                    <a:pt x="73" y="67"/>
                  </a:cubicBezTo>
                  <a:cubicBezTo>
                    <a:pt x="71" y="68"/>
                    <a:pt x="69" y="69"/>
                    <a:pt x="69" y="69"/>
                  </a:cubicBezTo>
                  <a:cubicBezTo>
                    <a:pt x="69" y="69"/>
                    <a:pt x="70" y="70"/>
                    <a:pt x="71" y="71"/>
                  </a:cubicBezTo>
                  <a:cubicBezTo>
                    <a:pt x="72" y="72"/>
                    <a:pt x="73" y="73"/>
                    <a:pt x="74" y="73"/>
                  </a:cubicBezTo>
                  <a:cubicBezTo>
                    <a:pt x="74" y="72"/>
                    <a:pt x="76" y="72"/>
                    <a:pt x="77" y="72"/>
                  </a:cubicBezTo>
                  <a:cubicBezTo>
                    <a:pt x="79" y="72"/>
                    <a:pt x="82" y="72"/>
                    <a:pt x="83" y="72"/>
                  </a:cubicBezTo>
                  <a:cubicBezTo>
                    <a:pt x="85" y="73"/>
                    <a:pt x="87" y="74"/>
                    <a:pt x="88" y="75"/>
                  </a:cubicBezTo>
                  <a:cubicBezTo>
                    <a:pt x="89" y="76"/>
                    <a:pt x="89" y="77"/>
                    <a:pt x="88" y="79"/>
                  </a:cubicBezTo>
                  <a:cubicBezTo>
                    <a:pt x="87" y="80"/>
                    <a:pt x="85" y="82"/>
                    <a:pt x="84" y="82"/>
                  </a:cubicBezTo>
                  <a:cubicBezTo>
                    <a:pt x="83" y="84"/>
                    <a:pt x="82" y="85"/>
                    <a:pt x="82" y="85"/>
                  </a:cubicBezTo>
                  <a:cubicBezTo>
                    <a:pt x="82" y="85"/>
                    <a:pt x="81" y="84"/>
                    <a:pt x="79" y="84"/>
                  </a:cubicBezTo>
                  <a:cubicBezTo>
                    <a:pt x="77" y="84"/>
                    <a:pt x="76" y="85"/>
                    <a:pt x="75" y="86"/>
                  </a:cubicBezTo>
                  <a:cubicBezTo>
                    <a:pt x="73" y="87"/>
                    <a:pt x="72" y="89"/>
                    <a:pt x="71" y="90"/>
                  </a:cubicBezTo>
                  <a:cubicBezTo>
                    <a:pt x="71" y="91"/>
                    <a:pt x="69" y="93"/>
                    <a:pt x="68" y="93"/>
                  </a:cubicBezTo>
                  <a:cubicBezTo>
                    <a:pt x="67" y="94"/>
                    <a:pt x="65" y="93"/>
                    <a:pt x="63" y="93"/>
                  </a:cubicBezTo>
                  <a:cubicBezTo>
                    <a:pt x="62" y="92"/>
                    <a:pt x="59" y="92"/>
                    <a:pt x="56" y="92"/>
                  </a:cubicBezTo>
                  <a:cubicBezTo>
                    <a:pt x="54" y="92"/>
                    <a:pt x="50" y="92"/>
                    <a:pt x="48" y="91"/>
                  </a:cubicBezTo>
                  <a:cubicBezTo>
                    <a:pt x="46" y="91"/>
                    <a:pt x="43" y="92"/>
                    <a:pt x="41" y="93"/>
                  </a:cubicBezTo>
                  <a:cubicBezTo>
                    <a:pt x="39" y="95"/>
                    <a:pt x="36" y="97"/>
                    <a:pt x="36" y="99"/>
                  </a:cubicBezTo>
                  <a:cubicBezTo>
                    <a:pt x="36" y="101"/>
                    <a:pt x="35" y="102"/>
                    <a:pt x="33" y="102"/>
                  </a:cubicBezTo>
                  <a:cubicBezTo>
                    <a:pt x="32" y="102"/>
                    <a:pt x="29" y="102"/>
                    <a:pt x="28" y="102"/>
                  </a:cubicBezTo>
                  <a:cubicBezTo>
                    <a:pt x="28" y="102"/>
                    <a:pt x="25" y="102"/>
                    <a:pt x="23" y="102"/>
                  </a:cubicBezTo>
                  <a:cubicBezTo>
                    <a:pt x="21" y="102"/>
                    <a:pt x="19" y="100"/>
                    <a:pt x="19" y="99"/>
                  </a:cubicBezTo>
                  <a:cubicBezTo>
                    <a:pt x="18" y="98"/>
                    <a:pt x="16" y="98"/>
                    <a:pt x="14" y="99"/>
                  </a:cubicBezTo>
                  <a:cubicBezTo>
                    <a:pt x="13" y="99"/>
                    <a:pt x="11" y="99"/>
                    <a:pt x="11" y="99"/>
                  </a:cubicBezTo>
                  <a:cubicBezTo>
                    <a:pt x="11" y="99"/>
                    <a:pt x="11" y="100"/>
                    <a:pt x="10" y="101"/>
                  </a:cubicBezTo>
                  <a:cubicBezTo>
                    <a:pt x="9" y="103"/>
                    <a:pt x="6" y="104"/>
                    <a:pt x="5" y="104"/>
                  </a:cubicBezTo>
                  <a:cubicBezTo>
                    <a:pt x="3" y="104"/>
                    <a:pt x="2" y="105"/>
                    <a:pt x="1" y="105"/>
                  </a:cubicBezTo>
                  <a:cubicBezTo>
                    <a:pt x="0" y="105"/>
                    <a:pt x="0" y="106"/>
                    <a:pt x="1" y="107"/>
                  </a:cubicBezTo>
                  <a:cubicBezTo>
                    <a:pt x="1" y="109"/>
                    <a:pt x="3" y="111"/>
                    <a:pt x="4" y="111"/>
                  </a:cubicBezTo>
                  <a:cubicBezTo>
                    <a:pt x="5" y="111"/>
                    <a:pt x="7" y="112"/>
                    <a:pt x="9" y="113"/>
                  </a:cubicBezTo>
                  <a:cubicBezTo>
                    <a:pt x="10" y="113"/>
                    <a:pt x="12" y="115"/>
                    <a:pt x="13" y="115"/>
                  </a:cubicBezTo>
                  <a:cubicBezTo>
                    <a:pt x="14" y="115"/>
                    <a:pt x="16" y="117"/>
                    <a:pt x="16" y="119"/>
                  </a:cubicBezTo>
                  <a:cubicBezTo>
                    <a:pt x="16" y="120"/>
                    <a:pt x="15" y="122"/>
                    <a:pt x="14" y="123"/>
                  </a:cubicBezTo>
                  <a:cubicBezTo>
                    <a:pt x="13" y="124"/>
                    <a:pt x="13" y="125"/>
                    <a:pt x="14" y="126"/>
                  </a:cubicBezTo>
                  <a:cubicBezTo>
                    <a:pt x="15" y="126"/>
                    <a:pt x="18" y="126"/>
                    <a:pt x="21" y="125"/>
                  </a:cubicBezTo>
                  <a:cubicBezTo>
                    <a:pt x="22" y="125"/>
                    <a:pt x="25" y="125"/>
                    <a:pt x="26" y="125"/>
                  </a:cubicBezTo>
                  <a:cubicBezTo>
                    <a:pt x="27" y="125"/>
                    <a:pt x="28" y="126"/>
                    <a:pt x="28" y="127"/>
                  </a:cubicBezTo>
                  <a:cubicBezTo>
                    <a:pt x="28" y="128"/>
                    <a:pt x="28" y="130"/>
                    <a:pt x="28" y="131"/>
                  </a:cubicBezTo>
                  <a:cubicBezTo>
                    <a:pt x="28" y="132"/>
                    <a:pt x="29" y="134"/>
                    <a:pt x="29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6" y="138"/>
                    <a:pt x="26" y="140"/>
                  </a:cubicBezTo>
                  <a:cubicBezTo>
                    <a:pt x="26" y="141"/>
                    <a:pt x="27" y="143"/>
                    <a:pt x="28" y="144"/>
                  </a:cubicBezTo>
                  <a:cubicBezTo>
                    <a:pt x="30" y="145"/>
                    <a:pt x="32" y="145"/>
                    <a:pt x="34" y="146"/>
                  </a:cubicBezTo>
                  <a:cubicBezTo>
                    <a:pt x="36" y="147"/>
                    <a:pt x="38" y="149"/>
                    <a:pt x="39" y="150"/>
                  </a:cubicBezTo>
                  <a:cubicBezTo>
                    <a:pt x="39" y="152"/>
                    <a:pt x="38" y="154"/>
                    <a:pt x="37" y="155"/>
                  </a:cubicBezTo>
                  <a:cubicBezTo>
                    <a:pt x="36" y="156"/>
                    <a:pt x="35" y="157"/>
                    <a:pt x="34" y="159"/>
                  </a:cubicBezTo>
                  <a:cubicBezTo>
                    <a:pt x="33" y="160"/>
                    <a:pt x="33" y="162"/>
                    <a:pt x="33" y="163"/>
                  </a:cubicBezTo>
                  <a:cubicBezTo>
                    <a:pt x="32" y="164"/>
                    <a:pt x="32" y="167"/>
                    <a:pt x="32" y="168"/>
                  </a:cubicBezTo>
                  <a:cubicBezTo>
                    <a:pt x="32" y="168"/>
                    <a:pt x="33" y="171"/>
                    <a:pt x="33" y="173"/>
                  </a:cubicBezTo>
                  <a:cubicBezTo>
                    <a:pt x="34" y="175"/>
                    <a:pt x="35" y="178"/>
                    <a:pt x="36" y="178"/>
                  </a:cubicBezTo>
                  <a:cubicBezTo>
                    <a:pt x="37" y="180"/>
                    <a:pt x="39" y="181"/>
                    <a:pt x="40" y="182"/>
                  </a:cubicBezTo>
                  <a:cubicBezTo>
                    <a:pt x="41" y="182"/>
                    <a:pt x="43" y="182"/>
                    <a:pt x="44" y="181"/>
                  </a:cubicBezTo>
                  <a:cubicBezTo>
                    <a:pt x="46" y="180"/>
                    <a:pt x="48" y="178"/>
                    <a:pt x="49" y="178"/>
                  </a:cubicBezTo>
                  <a:cubicBezTo>
                    <a:pt x="51" y="178"/>
                    <a:pt x="52" y="177"/>
                    <a:pt x="54" y="178"/>
                  </a:cubicBezTo>
                  <a:cubicBezTo>
                    <a:pt x="55" y="178"/>
                    <a:pt x="57" y="179"/>
                    <a:pt x="57" y="180"/>
                  </a:cubicBezTo>
                  <a:cubicBezTo>
                    <a:pt x="57" y="181"/>
                    <a:pt x="58" y="183"/>
                    <a:pt x="59" y="184"/>
                  </a:cubicBezTo>
                  <a:cubicBezTo>
                    <a:pt x="59" y="184"/>
                    <a:pt x="59" y="186"/>
                    <a:pt x="58" y="188"/>
                  </a:cubicBezTo>
                  <a:cubicBezTo>
                    <a:pt x="57" y="190"/>
                    <a:pt x="56" y="191"/>
                    <a:pt x="57" y="193"/>
                  </a:cubicBezTo>
                  <a:cubicBezTo>
                    <a:pt x="57" y="194"/>
                    <a:pt x="58" y="196"/>
                    <a:pt x="58" y="196"/>
                  </a:cubicBezTo>
                  <a:cubicBezTo>
                    <a:pt x="58" y="198"/>
                    <a:pt x="57" y="200"/>
                    <a:pt x="57" y="201"/>
                  </a:cubicBezTo>
                  <a:cubicBezTo>
                    <a:pt x="57" y="202"/>
                    <a:pt x="56" y="204"/>
                    <a:pt x="56" y="206"/>
                  </a:cubicBezTo>
                  <a:cubicBezTo>
                    <a:pt x="56" y="208"/>
                    <a:pt x="56" y="210"/>
                    <a:pt x="55" y="212"/>
                  </a:cubicBezTo>
                  <a:cubicBezTo>
                    <a:pt x="55" y="213"/>
                    <a:pt x="55" y="216"/>
                    <a:pt x="55" y="217"/>
                  </a:cubicBezTo>
                  <a:cubicBezTo>
                    <a:pt x="55" y="218"/>
                    <a:pt x="56" y="219"/>
                    <a:pt x="56" y="219"/>
                  </a:cubicBezTo>
                  <a:cubicBezTo>
                    <a:pt x="57" y="219"/>
                    <a:pt x="60" y="220"/>
                    <a:pt x="61" y="220"/>
                  </a:cubicBezTo>
                  <a:cubicBezTo>
                    <a:pt x="63" y="221"/>
                    <a:pt x="64" y="222"/>
                    <a:pt x="64" y="223"/>
                  </a:cubicBezTo>
                  <a:cubicBezTo>
                    <a:pt x="64" y="223"/>
                    <a:pt x="64" y="225"/>
                    <a:pt x="64" y="228"/>
                  </a:cubicBezTo>
                  <a:cubicBezTo>
                    <a:pt x="63" y="229"/>
                    <a:pt x="61" y="233"/>
                    <a:pt x="60" y="235"/>
                  </a:cubicBezTo>
                  <a:cubicBezTo>
                    <a:pt x="59" y="239"/>
                    <a:pt x="58" y="242"/>
                    <a:pt x="57" y="244"/>
                  </a:cubicBezTo>
                  <a:cubicBezTo>
                    <a:pt x="56" y="245"/>
                    <a:pt x="55" y="247"/>
                    <a:pt x="54" y="248"/>
                  </a:cubicBezTo>
                  <a:cubicBezTo>
                    <a:pt x="53" y="249"/>
                    <a:pt x="53" y="250"/>
                    <a:pt x="53" y="252"/>
                  </a:cubicBezTo>
                  <a:cubicBezTo>
                    <a:pt x="53" y="252"/>
                    <a:pt x="53" y="254"/>
                    <a:pt x="53" y="256"/>
                  </a:cubicBezTo>
                  <a:cubicBezTo>
                    <a:pt x="53" y="257"/>
                    <a:pt x="52" y="258"/>
                    <a:pt x="52" y="259"/>
                  </a:cubicBezTo>
                  <a:cubicBezTo>
                    <a:pt x="51" y="260"/>
                    <a:pt x="52" y="263"/>
                    <a:pt x="52" y="264"/>
                  </a:cubicBezTo>
                  <a:cubicBezTo>
                    <a:pt x="52" y="266"/>
                    <a:pt x="52" y="268"/>
                    <a:pt x="52" y="269"/>
                  </a:cubicBezTo>
                  <a:cubicBezTo>
                    <a:pt x="51" y="269"/>
                    <a:pt x="51" y="271"/>
                    <a:pt x="52" y="272"/>
                  </a:cubicBezTo>
                  <a:cubicBezTo>
                    <a:pt x="52" y="274"/>
                    <a:pt x="53" y="275"/>
                    <a:pt x="54" y="276"/>
                  </a:cubicBezTo>
                  <a:cubicBezTo>
                    <a:pt x="56" y="277"/>
                    <a:pt x="56" y="279"/>
                    <a:pt x="56" y="279"/>
                  </a:cubicBezTo>
                  <a:cubicBezTo>
                    <a:pt x="56" y="280"/>
                    <a:pt x="55" y="281"/>
                    <a:pt x="54" y="281"/>
                  </a:cubicBezTo>
                  <a:cubicBezTo>
                    <a:pt x="53" y="281"/>
                    <a:pt x="53" y="282"/>
                    <a:pt x="53" y="284"/>
                  </a:cubicBezTo>
                  <a:cubicBezTo>
                    <a:pt x="53" y="285"/>
                    <a:pt x="52" y="287"/>
                    <a:pt x="50" y="289"/>
                  </a:cubicBezTo>
                  <a:cubicBezTo>
                    <a:pt x="48" y="291"/>
                    <a:pt x="46" y="293"/>
                    <a:pt x="46" y="294"/>
                  </a:cubicBezTo>
                  <a:cubicBezTo>
                    <a:pt x="45" y="296"/>
                    <a:pt x="44" y="297"/>
                    <a:pt x="44" y="297"/>
                  </a:cubicBezTo>
                  <a:cubicBezTo>
                    <a:pt x="46" y="298"/>
                    <a:pt x="47" y="298"/>
                    <a:pt x="47" y="300"/>
                  </a:cubicBezTo>
                  <a:cubicBezTo>
                    <a:pt x="50" y="302"/>
                    <a:pt x="54" y="304"/>
                    <a:pt x="56" y="305"/>
                  </a:cubicBezTo>
                  <a:cubicBezTo>
                    <a:pt x="58" y="306"/>
                    <a:pt x="63" y="306"/>
                    <a:pt x="65" y="306"/>
                  </a:cubicBezTo>
                  <a:cubicBezTo>
                    <a:pt x="68" y="306"/>
                    <a:pt x="71" y="306"/>
                    <a:pt x="72" y="304"/>
                  </a:cubicBezTo>
                  <a:cubicBezTo>
                    <a:pt x="73" y="304"/>
                    <a:pt x="75" y="303"/>
                    <a:pt x="77" y="303"/>
                  </a:cubicBezTo>
                  <a:cubicBezTo>
                    <a:pt x="79" y="302"/>
                    <a:pt x="81" y="301"/>
                    <a:pt x="83" y="300"/>
                  </a:cubicBezTo>
                  <a:cubicBezTo>
                    <a:pt x="84" y="299"/>
                    <a:pt x="87" y="297"/>
                    <a:pt x="89" y="296"/>
                  </a:cubicBezTo>
                  <a:cubicBezTo>
                    <a:pt x="92" y="294"/>
                    <a:pt x="96" y="292"/>
                    <a:pt x="96" y="291"/>
                  </a:cubicBezTo>
                  <a:cubicBezTo>
                    <a:pt x="98" y="290"/>
                    <a:pt x="101" y="289"/>
                    <a:pt x="103" y="287"/>
                  </a:cubicBezTo>
                  <a:cubicBezTo>
                    <a:pt x="104" y="285"/>
                    <a:pt x="105" y="282"/>
                    <a:pt x="105" y="280"/>
                  </a:cubicBezTo>
                  <a:cubicBezTo>
                    <a:pt x="105" y="278"/>
                    <a:pt x="105" y="276"/>
                    <a:pt x="104" y="275"/>
                  </a:cubicBezTo>
                  <a:cubicBezTo>
                    <a:pt x="103" y="275"/>
                    <a:pt x="104" y="272"/>
                    <a:pt x="106" y="271"/>
                  </a:cubicBezTo>
                  <a:cubicBezTo>
                    <a:pt x="108" y="269"/>
                    <a:pt x="109" y="266"/>
                    <a:pt x="108" y="266"/>
                  </a:cubicBezTo>
                  <a:cubicBezTo>
                    <a:pt x="108" y="265"/>
                    <a:pt x="108" y="263"/>
                    <a:pt x="109" y="261"/>
                  </a:cubicBezTo>
                  <a:cubicBezTo>
                    <a:pt x="110" y="259"/>
                    <a:pt x="112" y="256"/>
                    <a:pt x="114" y="254"/>
                  </a:cubicBezTo>
                  <a:cubicBezTo>
                    <a:pt x="116" y="253"/>
                    <a:pt x="118" y="251"/>
                    <a:pt x="121" y="250"/>
                  </a:cubicBezTo>
                  <a:cubicBezTo>
                    <a:pt x="124" y="249"/>
                    <a:pt x="127" y="248"/>
                    <a:pt x="130" y="248"/>
                  </a:cubicBezTo>
                  <a:cubicBezTo>
                    <a:pt x="132" y="247"/>
                    <a:pt x="134" y="246"/>
                    <a:pt x="136" y="245"/>
                  </a:cubicBezTo>
                  <a:cubicBezTo>
                    <a:pt x="137" y="244"/>
                    <a:pt x="141" y="244"/>
                    <a:pt x="143" y="243"/>
                  </a:cubicBezTo>
                  <a:cubicBezTo>
                    <a:pt x="146" y="242"/>
                    <a:pt x="150" y="241"/>
                    <a:pt x="153" y="240"/>
                  </a:cubicBezTo>
                  <a:cubicBezTo>
                    <a:pt x="156" y="240"/>
                    <a:pt x="159" y="240"/>
                    <a:pt x="162" y="240"/>
                  </a:cubicBezTo>
                  <a:cubicBezTo>
                    <a:pt x="164" y="240"/>
                    <a:pt x="167" y="239"/>
                    <a:pt x="169" y="240"/>
                  </a:cubicBezTo>
                  <a:cubicBezTo>
                    <a:pt x="171" y="240"/>
                    <a:pt x="174" y="241"/>
                    <a:pt x="174" y="242"/>
                  </a:cubicBezTo>
                  <a:cubicBezTo>
                    <a:pt x="176" y="242"/>
                    <a:pt x="178" y="243"/>
                    <a:pt x="180" y="244"/>
                  </a:cubicBezTo>
                  <a:cubicBezTo>
                    <a:pt x="181" y="245"/>
                    <a:pt x="182" y="246"/>
                    <a:pt x="183" y="246"/>
                  </a:cubicBezTo>
                  <a:cubicBezTo>
                    <a:pt x="183" y="246"/>
                    <a:pt x="183" y="245"/>
                    <a:pt x="183" y="244"/>
                  </a:cubicBezTo>
                  <a:cubicBezTo>
                    <a:pt x="183" y="243"/>
                    <a:pt x="182" y="242"/>
                    <a:pt x="182" y="241"/>
                  </a:cubicBezTo>
                  <a:cubicBezTo>
                    <a:pt x="181" y="239"/>
                    <a:pt x="179" y="238"/>
                    <a:pt x="178" y="237"/>
                  </a:cubicBezTo>
                  <a:cubicBezTo>
                    <a:pt x="177" y="236"/>
                    <a:pt x="175" y="236"/>
                    <a:pt x="173" y="236"/>
                  </a:cubicBezTo>
                  <a:cubicBezTo>
                    <a:pt x="172" y="236"/>
                    <a:pt x="169" y="236"/>
                    <a:pt x="167" y="236"/>
                  </a:cubicBezTo>
                  <a:cubicBezTo>
                    <a:pt x="165" y="236"/>
                    <a:pt x="163" y="235"/>
                    <a:pt x="161" y="235"/>
                  </a:cubicBezTo>
                  <a:cubicBezTo>
                    <a:pt x="159" y="234"/>
                    <a:pt x="156" y="232"/>
                    <a:pt x="156" y="232"/>
                  </a:cubicBezTo>
                  <a:cubicBezTo>
                    <a:pt x="154" y="231"/>
                    <a:pt x="153" y="229"/>
                    <a:pt x="153" y="228"/>
                  </a:cubicBezTo>
                  <a:cubicBezTo>
                    <a:pt x="153" y="226"/>
                    <a:pt x="154" y="224"/>
                    <a:pt x="155" y="222"/>
                  </a:cubicBezTo>
                  <a:cubicBezTo>
                    <a:pt x="155" y="220"/>
                    <a:pt x="156" y="218"/>
                    <a:pt x="157" y="217"/>
                  </a:cubicBezTo>
                  <a:cubicBezTo>
                    <a:pt x="157" y="215"/>
                    <a:pt x="159" y="213"/>
                    <a:pt x="161" y="212"/>
                  </a:cubicBezTo>
                  <a:cubicBezTo>
                    <a:pt x="163" y="210"/>
                    <a:pt x="164" y="207"/>
                    <a:pt x="165" y="206"/>
                  </a:cubicBezTo>
                  <a:cubicBezTo>
                    <a:pt x="167" y="204"/>
                    <a:pt x="169" y="202"/>
                    <a:pt x="170" y="200"/>
                  </a:cubicBezTo>
                  <a:cubicBezTo>
                    <a:pt x="170" y="200"/>
                    <a:pt x="171" y="197"/>
                    <a:pt x="172" y="195"/>
                  </a:cubicBezTo>
                  <a:cubicBezTo>
                    <a:pt x="173" y="194"/>
                    <a:pt x="173" y="192"/>
                    <a:pt x="173" y="190"/>
                  </a:cubicBezTo>
                  <a:cubicBezTo>
                    <a:pt x="173" y="189"/>
                    <a:pt x="174" y="188"/>
                    <a:pt x="174" y="187"/>
                  </a:cubicBezTo>
                  <a:cubicBezTo>
                    <a:pt x="175" y="186"/>
                    <a:pt x="176" y="184"/>
                    <a:pt x="177" y="183"/>
                  </a:cubicBezTo>
                  <a:cubicBezTo>
                    <a:pt x="176" y="182"/>
                    <a:pt x="178" y="180"/>
                    <a:pt x="180" y="180"/>
                  </a:cubicBezTo>
                  <a:cubicBezTo>
                    <a:pt x="181" y="179"/>
                    <a:pt x="183" y="179"/>
                    <a:pt x="184" y="179"/>
                  </a:cubicBezTo>
                  <a:cubicBezTo>
                    <a:pt x="185" y="179"/>
                    <a:pt x="186" y="179"/>
                    <a:pt x="187" y="178"/>
                  </a:cubicBezTo>
                  <a:cubicBezTo>
                    <a:pt x="188" y="177"/>
                    <a:pt x="188" y="177"/>
                    <a:pt x="188" y="177"/>
                  </a:cubicBezTo>
                  <a:cubicBezTo>
                    <a:pt x="188" y="177"/>
                    <a:pt x="189" y="178"/>
                    <a:pt x="191" y="179"/>
                  </a:cubicBezTo>
                  <a:cubicBezTo>
                    <a:pt x="192" y="180"/>
                    <a:pt x="193" y="180"/>
                    <a:pt x="194" y="181"/>
                  </a:cubicBezTo>
                  <a:cubicBezTo>
                    <a:pt x="195" y="182"/>
                    <a:pt x="197" y="182"/>
                    <a:pt x="198" y="182"/>
                  </a:cubicBezTo>
                  <a:cubicBezTo>
                    <a:pt x="199" y="182"/>
                    <a:pt x="199" y="181"/>
                    <a:pt x="198" y="180"/>
                  </a:cubicBezTo>
                  <a:cubicBezTo>
                    <a:pt x="197" y="179"/>
                    <a:pt x="197" y="179"/>
                    <a:pt x="198" y="179"/>
                  </a:cubicBezTo>
                  <a:cubicBezTo>
                    <a:pt x="199" y="179"/>
                    <a:pt x="201" y="179"/>
                    <a:pt x="201" y="178"/>
                  </a:cubicBezTo>
                  <a:cubicBezTo>
                    <a:pt x="201" y="179"/>
                    <a:pt x="203" y="179"/>
                    <a:pt x="203" y="180"/>
                  </a:cubicBezTo>
                  <a:cubicBezTo>
                    <a:pt x="204" y="181"/>
                    <a:pt x="205" y="181"/>
                    <a:pt x="205" y="181"/>
                  </a:cubicBezTo>
                  <a:cubicBezTo>
                    <a:pt x="206" y="181"/>
                    <a:pt x="207" y="181"/>
                    <a:pt x="208" y="180"/>
                  </a:cubicBezTo>
                  <a:cubicBezTo>
                    <a:pt x="208" y="179"/>
                    <a:pt x="209" y="177"/>
                    <a:pt x="209" y="175"/>
                  </a:cubicBezTo>
                  <a:cubicBezTo>
                    <a:pt x="209" y="173"/>
                    <a:pt x="209" y="171"/>
                    <a:pt x="209" y="169"/>
                  </a:cubicBezTo>
                  <a:cubicBezTo>
                    <a:pt x="209" y="168"/>
                    <a:pt x="208" y="166"/>
                    <a:pt x="208" y="164"/>
                  </a:cubicBezTo>
                  <a:cubicBezTo>
                    <a:pt x="208" y="163"/>
                    <a:pt x="208" y="161"/>
                    <a:pt x="207" y="159"/>
                  </a:cubicBezTo>
                  <a:cubicBezTo>
                    <a:pt x="207" y="158"/>
                    <a:pt x="207" y="155"/>
                    <a:pt x="208" y="154"/>
                  </a:cubicBezTo>
                  <a:cubicBezTo>
                    <a:pt x="208" y="153"/>
                    <a:pt x="208" y="151"/>
                    <a:pt x="208" y="151"/>
                  </a:cubicBezTo>
                  <a:cubicBezTo>
                    <a:pt x="208" y="145"/>
                    <a:pt x="208" y="145"/>
                    <a:pt x="208" y="145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9" y="137"/>
                    <a:pt x="209" y="135"/>
                    <a:pt x="209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3"/>
                    <a:pt x="209" y="132"/>
                    <a:pt x="209" y="130"/>
                  </a:cubicBezTo>
                  <a:cubicBezTo>
                    <a:pt x="209" y="128"/>
                    <a:pt x="208" y="127"/>
                    <a:pt x="208" y="126"/>
                  </a:cubicBezTo>
                  <a:cubicBezTo>
                    <a:pt x="208" y="125"/>
                    <a:pt x="207" y="123"/>
                    <a:pt x="207" y="122"/>
                  </a:cubicBezTo>
                  <a:cubicBezTo>
                    <a:pt x="206" y="120"/>
                    <a:pt x="206" y="118"/>
                    <a:pt x="206" y="118"/>
                  </a:cubicBezTo>
                  <a:cubicBezTo>
                    <a:pt x="206" y="118"/>
                    <a:pt x="206" y="117"/>
                    <a:pt x="205" y="116"/>
                  </a:cubicBezTo>
                  <a:cubicBezTo>
                    <a:pt x="205" y="115"/>
                    <a:pt x="204" y="112"/>
                    <a:pt x="203" y="112"/>
                  </a:cubicBezTo>
                  <a:cubicBezTo>
                    <a:pt x="203" y="111"/>
                    <a:pt x="203" y="108"/>
                    <a:pt x="203" y="107"/>
                  </a:cubicBezTo>
                  <a:cubicBezTo>
                    <a:pt x="204" y="105"/>
                    <a:pt x="204" y="102"/>
                    <a:pt x="205" y="101"/>
                  </a:cubicBezTo>
                  <a:cubicBezTo>
                    <a:pt x="206" y="99"/>
                    <a:pt x="207" y="95"/>
                    <a:pt x="207" y="94"/>
                  </a:cubicBezTo>
                  <a:cubicBezTo>
                    <a:pt x="207" y="93"/>
                    <a:pt x="207" y="93"/>
                    <a:pt x="208" y="92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5" y="90"/>
                    <a:pt x="205" y="90"/>
                    <a:pt x="205" y="90"/>
                  </a:cubicBezTo>
                  <a:cubicBezTo>
                    <a:pt x="204" y="92"/>
                    <a:pt x="204" y="92"/>
                    <a:pt x="204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6"/>
                    <a:pt x="197" y="86"/>
                    <a:pt x="197" y="86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7" y="82"/>
                    <a:pt x="207" y="82"/>
                    <a:pt x="207" y="82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14" y="78"/>
                    <a:pt x="215" y="76"/>
                    <a:pt x="216" y="75"/>
                  </a:cubicBezTo>
                  <a:cubicBezTo>
                    <a:pt x="216" y="74"/>
                    <a:pt x="218" y="71"/>
                    <a:pt x="219" y="70"/>
                  </a:cubicBezTo>
                  <a:cubicBezTo>
                    <a:pt x="221" y="69"/>
                    <a:pt x="223" y="66"/>
                    <a:pt x="223" y="65"/>
                  </a:cubicBezTo>
                  <a:cubicBezTo>
                    <a:pt x="224" y="63"/>
                    <a:pt x="225" y="60"/>
                    <a:pt x="226" y="59"/>
                  </a:cubicBezTo>
                  <a:cubicBezTo>
                    <a:pt x="227" y="59"/>
                    <a:pt x="228" y="57"/>
                    <a:pt x="229" y="54"/>
                  </a:cubicBezTo>
                  <a:cubicBezTo>
                    <a:pt x="229" y="53"/>
                    <a:pt x="230" y="50"/>
                    <a:pt x="230" y="49"/>
                  </a:cubicBezTo>
                  <a:cubicBezTo>
                    <a:pt x="231" y="47"/>
                    <a:pt x="232" y="46"/>
                    <a:pt x="232" y="44"/>
                  </a:cubicBezTo>
                  <a:cubicBezTo>
                    <a:pt x="232" y="43"/>
                    <a:pt x="233" y="41"/>
                    <a:pt x="233" y="40"/>
                  </a:cubicBezTo>
                  <a:cubicBezTo>
                    <a:pt x="233" y="38"/>
                    <a:pt x="234" y="35"/>
                    <a:pt x="234" y="32"/>
                  </a:cubicBezTo>
                  <a:cubicBezTo>
                    <a:pt x="234" y="30"/>
                    <a:pt x="234" y="26"/>
                    <a:pt x="234" y="25"/>
                  </a:cubicBezTo>
                  <a:cubicBezTo>
                    <a:pt x="235" y="24"/>
                    <a:pt x="235" y="21"/>
                    <a:pt x="236" y="18"/>
                  </a:cubicBezTo>
                  <a:cubicBezTo>
                    <a:pt x="237" y="16"/>
                    <a:pt x="238" y="13"/>
                    <a:pt x="238" y="11"/>
                  </a:cubicBezTo>
                  <a:cubicBezTo>
                    <a:pt x="239" y="9"/>
                    <a:pt x="238" y="6"/>
                    <a:pt x="236" y="4"/>
                  </a:cubicBezTo>
                  <a:cubicBezTo>
                    <a:pt x="235" y="3"/>
                    <a:pt x="233" y="1"/>
                    <a:pt x="232" y="0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 dirty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71" name="Freeform 17">
              <a:extLst>
                <a:ext uri="{FF2B5EF4-FFF2-40B4-BE49-F238E27FC236}">
                  <a16:creationId xmlns:a16="http://schemas.microsoft.com/office/drawing/2014/main" id="{ED6945C8-DA5D-4AC9-9FB0-D85784F4D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147" y="3593138"/>
              <a:ext cx="32139" cy="2219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2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4" y="12"/>
                </a:cxn>
                <a:cxn ang="0">
                  <a:pos x="7" y="12"/>
                </a:cxn>
                <a:cxn ang="0">
                  <a:pos x="8" y="9"/>
                </a:cxn>
                <a:cxn ang="0">
                  <a:pos x="4" y="7"/>
                </a:cxn>
                <a:cxn ang="0">
                  <a:pos x="7" y="6"/>
                </a:cxn>
                <a:cxn ang="0">
                  <a:pos x="9" y="9"/>
                </a:cxn>
                <a:cxn ang="0">
                  <a:pos x="11" y="12"/>
                </a:cxn>
                <a:cxn ang="0">
                  <a:pos x="13" y="7"/>
                </a:cxn>
                <a:cxn ang="0">
                  <a:pos x="17" y="0"/>
                </a:cxn>
                <a:cxn ang="0">
                  <a:pos x="10" y="2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17" h="12">
                  <a:moveTo>
                    <a:pt x="3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0"/>
                    <a:pt x="12" y="9"/>
                    <a:pt x="13" y="7"/>
                  </a:cubicBezTo>
                  <a:cubicBezTo>
                    <a:pt x="14" y="6"/>
                    <a:pt x="16" y="3"/>
                    <a:pt x="17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72" name="Freeform 18">
              <a:extLst>
                <a:ext uri="{FF2B5EF4-FFF2-40B4-BE49-F238E27FC236}">
                  <a16:creationId xmlns:a16="http://schemas.microsoft.com/office/drawing/2014/main" id="{AD2843B0-F988-49F2-BCE6-B9C2A6318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685" y="3695676"/>
              <a:ext cx="9183" cy="114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4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4D83EF92-1213-48FA-9925-0B491868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113" y="3512027"/>
              <a:ext cx="266290" cy="471364"/>
            </a:xfrm>
            <a:custGeom>
              <a:avLst/>
              <a:gdLst/>
              <a:ahLst/>
              <a:cxnLst>
                <a:cxn ang="0">
                  <a:pos x="137" y="246"/>
                </a:cxn>
                <a:cxn ang="0">
                  <a:pos x="134" y="236"/>
                </a:cxn>
                <a:cxn ang="0">
                  <a:pos x="134" y="224"/>
                </a:cxn>
                <a:cxn ang="0">
                  <a:pos x="136" y="213"/>
                </a:cxn>
                <a:cxn ang="0">
                  <a:pos x="146" y="192"/>
                </a:cxn>
                <a:cxn ang="0">
                  <a:pos x="139" y="184"/>
                </a:cxn>
                <a:cxn ang="0">
                  <a:pos x="138" y="170"/>
                </a:cxn>
                <a:cxn ang="0">
                  <a:pos x="139" y="158"/>
                </a:cxn>
                <a:cxn ang="0">
                  <a:pos x="139" y="145"/>
                </a:cxn>
                <a:cxn ang="0">
                  <a:pos x="127" y="145"/>
                </a:cxn>
                <a:cxn ang="0">
                  <a:pos x="115" y="138"/>
                </a:cxn>
                <a:cxn ang="0">
                  <a:pos x="116" y="124"/>
                </a:cxn>
                <a:cxn ang="0">
                  <a:pos x="116" y="111"/>
                </a:cxn>
                <a:cxn ang="0">
                  <a:pos x="109" y="101"/>
                </a:cxn>
                <a:cxn ang="0">
                  <a:pos x="110" y="92"/>
                </a:cxn>
                <a:cxn ang="0">
                  <a:pos x="96" y="90"/>
                </a:cxn>
                <a:cxn ang="0">
                  <a:pos x="95" y="79"/>
                </a:cxn>
                <a:cxn ang="0">
                  <a:pos x="83" y="72"/>
                </a:cxn>
                <a:cxn ang="0">
                  <a:pos x="92" y="66"/>
                </a:cxn>
                <a:cxn ang="0">
                  <a:pos x="89" y="60"/>
                </a:cxn>
                <a:cxn ang="0">
                  <a:pos x="79" y="54"/>
                </a:cxn>
                <a:cxn ang="0">
                  <a:pos x="72" y="48"/>
                </a:cxn>
                <a:cxn ang="0">
                  <a:pos x="55" y="43"/>
                </a:cxn>
                <a:cxn ang="0">
                  <a:pos x="40" y="31"/>
                </a:cxn>
                <a:cxn ang="0">
                  <a:pos x="32" y="20"/>
                </a:cxn>
                <a:cxn ang="0">
                  <a:pos x="23" y="9"/>
                </a:cxn>
                <a:cxn ang="0">
                  <a:pos x="12" y="3"/>
                </a:cxn>
                <a:cxn ang="0">
                  <a:pos x="4" y="10"/>
                </a:cxn>
                <a:cxn ang="0">
                  <a:pos x="17" y="37"/>
                </a:cxn>
                <a:cxn ang="0">
                  <a:pos x="25" y="50"/>
                </a:cxn>
                <a:cxn ang="0">
                  <a:pos x="35" y="61"/>
                </a:cxn>
                <a:cxn ang="0">
                  <a:pos x="44" y="63"/>
                </a:cxn>
                <a:cxn ang="0">
                  <a:pos x="41" y="70"/>
                </a:cxn>
                <a:cxn ang="0">
                  <a:pos x="48" y="84"/>
                </a:cxn>
                <a:cxn ang="0">
                  <a:pos x="58" y="111"/>
                </a:cxn>
                <a:cxn ang="0">
                  <a:pos x="68" y="135"/>
                </a:cxn>
                <a:cxn ang="0">
                  <a:pos x="73" y="147"/>
                </a:cxn>
                <a:cxn ang="0">
                  <a:pos x="74" y="152"/>
                </a:cxn>
                <a:cxn ang="0">
                  <a:pos x="81" y="158"/>
                </a:cxn>
                <a:cxn ang="0">
                  <a:pos x="80" y="166"/>
                </a:cxn>
                <a:cxn ang="0">
                  <a:pos x="87" y="178"/>
                </a:cxn>
                <a:cxn ang="0">
                  <a:pos x="88" y="188"/>
                </a:cxn>
                <a:cxn ang="0">
                  <a:pos x="83" y="179"/>
                </a:cxn>
                <a:cxn ang="0">
                  <a:pos x="78" y="174"/>
                </a:cxn>
                <a:cxn ang="0">
                  <a:pos x="81" y="197"/>
                </a:cxn>
                <a:cxn ang="0">
                  <a:pos x="89" y="209"/>
                </a:cxn>
                <a:cxn ang="0">
                  <a:pos x="95" y="221"/>
                </a:cxn>
                <a:cxn ang="0">
                  <a:pos x="103" y="236"/>
                </a:cxn>
                <a:cxn ang="0">
                  <a:pos x="121" y="258"/>
                </a:cxn>
                <a:cxn ang="0">
                  <a:pos x="132" y="253"/>
                </a:cxn>
              </a:cxnLst>
              <a:rect l="0" t="0" r="r" b="b"/>
              <a:pathLst>
                <a:path w="147" h="261">
                  <a:moveTo>
                    <a:pt x="132" y="253"/>
                  </a:moveTo>
                  <a:cubicBezTo>
                    <a:pt x="134" y="252"/>
                    <a:pt x="135" y="249"/>
                    <a:pt x="135" y="248"/>
                  </a:cubicBezTo>
                  <a:cubicBezTo>
                    <a:pt x="135" y="247"/>
                    <a:pt x="136" y="246"/>
                    <a:pt x="137" y="246"/>
                  </a:cubicBezTo>
                  <a:cubicBezTo>
                    <a:pt x="137" y="246"/>
                    <a:pt x="138" y="245"/>
                    <a:pt x="138" y="244"/>
                  </a:cubicBezTo>
                  <a:cubicBezTo>
                    <a:pt x="138" y="243"/>
                    <a:pt x="138" y="241"/>
                    <a:pt x="136" y="241"/>
                  </a:cubicBezTo>
                  <a:cubicBezTo>
                    <a:pt x="136" y="240"/>
                    <a:pt x="134" y="238"/>
                    <a:pt x="134" y="236"/>
                  </a:cubicBezTo>
                  <a:cubicBezTo>
                    <a:pt x="133" y="236"/>
                    <a:pt x="133" y="234"/>
                    <a:pt x="134" y="233"/>
                  </a:cubicBezTo>
                  <a:cubicBezTo>
                    <a:pt x="135" y="232"/>
                    <a:pt x="135" y="231"/>
                    <a:pt x="135" y="229"/>
                  </a:cubicBezTo>
                  <a:cubicBezTo>
                    <a:pt x="134" y="227"/>
                    <a:pt x="134" y="225"/>
                    <a:pt x="134" y="224"/>
                  </a:cubicBezTo>
                  <a:cubicBezTo>
                    <a:pt x="134" y="223"/>
                    <a:pt x="135" y="221"/>
                    <a:pt x="135" y="220"/>
                  </a:cubicBezTo>
                  <a:cubicBezTo>
                    <a:pt x="135" y="219"/>
                    <a:pt x="135" y="217"/>
                    <a:pt x="135" y="216"/>
                  </a:cubicBezTo>
                  <a:cubicBezTo>
                    <a:pt x="135" y="214"/>
                    <a:pt x="135" y="214"/>
                    <a:pt x="136" y="213"/>
                  </a:cubicBezTo>
                  <a:cubicBezTo>
                    <a:pt x="137" y="212"/>
                    <a:pt x="138" y="209"/>
                    <a:pt x="139" y="208"/>
                  </a:cubicBezTo>
                  <a:cubicBezTo>
                    <a:pt x="140" y="207"/>
                    <a:pt x="141" y="203"/>
                    <a:pt x="142" y="200"/>
                  </a:cubicBezTo>
                  <a:cubicBezTo>
                    <a:pt x="143" y="197"/>
                    <a:pt x="145" y="194"/>
                    <a:pt x="146" y="192"/>
                  </a:cubicBezTo>
                  <a:cubicBezTo>
                    <a:pt x="147" y="190"/>
                    <a:pt x="147" y="188"/>
                    <a:pt x="147" y="187"/>
                  </a:cubicBezTo>
                  <a:cubicBezTo>
                    <a:pt x="146" y="186"/>
                    <a:pt x="145" y="185"/>
                    <a:pt x="143" y="185"/>
                  </a:cubicBezTo>
                  <a:cubicBezTo>
                    <a:pt x="142" y="185"/>
                    <a:pt x="139" y="184"/>
                    <a:pt x="139" y="184"/>
                  </a:cubicBezTo>
                  <a:cubicBezTo>
                    <a:pt x="138" y="183"/>
                    <a:pt x="137" y="182"/>
                    <a:pt x="137" y="181"/>
                  </a:cubicBezTo>
                  <a:cubicBezTo>
                    <a:pt x="137" y="181"/>
                    <a:pt x="137" y="178"/>
                    <a:pt x="138" y="176"/>
                  </a:cubicBezTo>
                  <a:cubicBezTo>
                    <a:pt x="138" y="175"/>
                    <a:pt x="138" y="172"/>
                    <a:pt x="138" y="170"/>
                  </a:cubicBezTo>
                  <a:cubicBezTo>
                    <a:pt x="138" y="169"/>
                    <a:pt x="139" y="166"/>
                    <a:pt x="139" y="165"/>
                  </a:cubicBezTo>
                  <a:cubicBezTo>
                    <a:pt x="139" y="164"/>
                    <a:pt x="140" y="163"/>
                    <a:pt x="140" y="161"/>
                  </a:cubicBezTo>
                  <a:cubicBezTo>
                    <a:pt x="140" y="160"/>
                    <a:pt x="139" y="158"/>
                    <a:pt x="139" y="158"/>
                  </a:cubicBezTo>
                  <a:cubicBezTo>
                    <a:pt x="138" y="156"/>
                    <a:pt x="139" y="154"/>
                    <a:pt x="140" y="153"/>
                  </a:cubicBezTo>
                  <a:cubicBezTo>
                    <a:pt x="141" y="151"/>
                    <a:pt x="141" y="148"/>
                    <a:pt x="141" y="148"/>
                  </a:cubicBezTo>
                  <a:cubicBezTo>
                    <a:pt x="140" y="147"/>
                    <a:pt x="139" y="146"/>
                    <a:pt x="139" y="145"/>
                  </a:cubicBezTo>
                  <a:cubicBezTo>
                    <a:pt x="139" y="143"/>
                    <a:pt x="137" y="142"/>
                    <a:pt x="136" y="142"/>
                  </a:cubicBezTo>
                  <a:cubicBezTo>
                    <a:pt x="135" y="142"/>
                    <a:pt x="133" y="143"/>
                    <a:pt x="131" y="143"/>
                  </a:cubicBezTo>
                  <a:cubicBezTo>
                    <a:pt x="130" y="143"/>
                    <a:pt x="128" y="144"/>
                    <a:pt x="127" y="145"/>
                  </a:cubicBezTo>
                  <a:cubicBezTo>
                    <a:pt x="125" y="146"/>
                    <a:pt x="123" y="146"/>
                    <a:pt x="122" y="146"/>
                  </a:cubicBezTo>
                  <a:cubicBezTo>
                    <a:pt x="121" y="145"/>
                    <a:pt x="119" y="145"/>
                    <a:pt x="118" y="143"/>
                  </a:cubicBezTo>
                  <a:cubicBezTo>
                    <a:pt x="118" y="142"/>
                    <a:pt x="116" y="140"/>
                    <a:pt x="115" y="138"/>
                  </a:cubicBezTo>
                  <a:cubicBezTo>
                    <a:pt x="115" y="135"/>
                    <a:pt x="114" y="133"/>
                    <a:pt x="114" y="132"/>
                  </a:cubicBezTo>
                  <a:cubicBezTo>
                    <a:pt x="114" y="131"/>
                    <a:pt x="114" y="129"/>
                    <a:pt x="115" y="128"/>
                  </a:cubicBezTo>
                  <a:cubicBezTo>
                    <a:pt x="115" y="126"/>
                    <a:pt x="116" y="124"/>
                    <a:pt x="116" y="124"/>
                  </a:cubicBezTo>
                  <a:cubicBezTo>
                    <a:pt x="117" y="122"/>
                    <a:pt x="118" y="120"/>
                    <a:pt x="119" y="119"/>
                  </a:cubicBezTo>
                  <a:cubicBezTo>
                    <a:pt x="120" y="118"/>
                    <a:pt x="121" y="117"/>
                    <a:pt x="121" y="115"/>
                  </a:cubicBezTo>
                  <a:cubicBezTo>
                    <a:pt x="120" y="113"/>
                    <a:pt x="118" y="112"/>
                    <a:pt x="116" y="111"/>
                  </a:cubicBezTo>
                  <a:cubicBezTo>
                    <a:pt x="115" y="110"/>
                    <a:pt x="112" y="109"/>
                    <a:pt x="110" y="108"/>
                  </a:cubicBezTo>
                  <a:cubicBezTo>
                    <a:pt x="109" y="108"/>
                    <a:pt x="108" y="106"/>
                    <a:pt x="108" y="104"/>
                  </a:cubicBezTo>
                  <a:cubicBezTo>
                    <a:pt x="108" y="103"/>
                    <a:pt x="109" y="101"/>
                    <a:pt x="109" y="101"/>
                  </a:cubicBezTo>
                  <a:cubicBezTo>
                    <a:pt x="110" y="101"/>
                    <a:pt x="111" y="100"/>
                    <a:pt x="111" y="99"/>
                  </a:cubicBezTo>
                  <a:cubicBezTo>
                    <a:pt x="111" y="98"/>
                    <a:pt x="110" y="97"/>
                    <a:pt x="110" y="96"/>
                  </a:cubicBezTo>
                  <a:cubicBezTo>
                    <a:pt x="110" y="94"/>
                    <a:pt x="110" y="92"/>
                    <a:pt x="110" y="92"/>
                  </a:cubicBezTo>
                  <a:cubicBezTo>
                    <a:pt x="110" y="91"/>
                    <a:pt x="109" y="90"/>
                    <a:pt x="108" y="90"/>
                  </a:cubicBezTo>
                  <a:cubicBezTo>
                    <a:pt x="107" y="90"/>
                    <a:pt x="104" y="90"/>
                    <a:pt x="103" y="90"/>
                  </a:cubicBezTo>
                  <a:cubicBezTo>
                    <a:pt x="100" y="90"/>
                    <a:pt x="97" y="90"/>
                    <a:pt x="96" y="90"/>
                  </a:cubicBezTo>
                  <a:cubicBezTo>
                    <a:pt x="95" y="89"/>
                    <a:pt x="95" y="89"/>
                    <a:pt x="96" y="88"/>
                  </a:cubicBezTo>
                  <a:cubicBezTo>
                    <a:pt x="97" y="87"/>
                    <a:pt x="98" y="84"/>
                    <a:pt x="98" y="83"/>
                  </a:cubicBezTo>
                  <a:cubicBezTo>
                    <a:pt x="98" y="82"/>
                    <a:pt x="96" y="80"/>
                    <a:pt x="95" y="79"/>
                  </a:cubicBezTo>
                  <a:cubicBezTo>
                    <a:pt x="95" y="79"/>
                    <a:pt x="92" y="78"/>
                    <a:pt x="91" y="78"/>
                  </a:cubicBezTo>
                  <a:cubicBezTo>
                    <a:pt x="89" y="77"/>
                    <a:pt x="87" y="76"/>
                    <a:pt x="86" y="75"/>
                  </a:cubicBezTo>
                  <a:cubicBezTo>
                    <a:pt x="85" y="75"/>
                    <a:pt x="83" y="74"/>
                    <a:pt x="83" y="72"/>
                  </a:cubicBezTo>
                  <a:cubicBezTo>
                    <a:pt x="82" y="70"/>
                    <a:pt x="82" y="69"/>
                    <a:pt x="83" y="69"/>
                  </a:cubicBezTo>
                  <a:cubicBezTo>
                    <a:pt x="84" y="69"/>
                    <a:pt x="85" y="68"/>
                    <a:pt x="87" y="68"/>
                  </a:cubicBezTo>
                  <a:cubicBezTo>
                    <a:pt x="88" y="68"/>
                    <a:pt x="91" y="67"/>
                    <a:pt x="92" y="66"/>
                  </a:cubicBezTo>
                  <a:cubicBezTo>
                    <a:pt x="93" y="65"/>
                    <a:pt x="93" y="64"/>
                    <a:pt x="93" y="64"/>
                  </a:cubicBezTo>
                  <a:cubicBezTo>
                    <a:pt x="93" y="64"/>
                    <a:pt x="93" y="63"/>
                    <a:pt x="93" y="62"/>
                  </a:cubicBezTo>
                  <a:cubicBezTo>
                    <a:pt x="92" y="61"/>
                    <a:pt x="90" y="60"/>
                    <a:pt x="89" y="60"/>
                  </a:cubicBezTo>
                  <a:cubicBezTo>
                    <a:pt x="87" y="59"/>
                    <a:pt x="85" y="58"/>
                    <a:pt x="85" y="57"/>
                  </a:cubicBezTo>
                  <a:cubicBezTo>
                    <a:pt x="84" y="57"/>
                    <a:pt x="83" y="57"/>
                    <a:pt x="82" y="56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79" y="53"/>
                    <a:pt x="77" y="53"/>
                    <a:pt x="76" y="52"/>
                  </a:cubicBezTo>
                  <a:cubicBezTo>
                    <a:pt x="75" y="51"/>
                    <a:pt x="75" y="50"/>
                    <a:pt x="75" y="49"/>
                  </a:cubicBezTo>
                  <a:cubicBezTo>
                    <a:pt x="75" y="48"/>
                    <a:pt x="73" y="48"/>
                    <a:pt x="72" y="48"/>
                  </a:cubicBezTo>
                  <a:cubicBezTo>
                    <a:pt x="70" y="49"/>
                    <a:pt x="67" y="49"/>
                    <a:pt x="66" y="49"/>
                  </a:cubicBezTo>
                  <a:cubicBezTo>
                    <a:pt x="64" y="49"/>
                    <a:pt x="61" y="48"/>
                    <a:pt x="59" y="47"/>
                  </a:cubicBezTo>
                  <a:cubicBezTo>
                    <a:pt x="58" y="47"/>
                    <a:pt x="57" y="45"/>
                    <a:pt x="55" y="43"/>
                  </a:cubicBezTo>
                  <a:cubicBezTo>
                    <a:pt x="54" y="41"/>
                    <a:pt x="51" y="39"/>
                    <a:pt x="50" y="39"/>
                  </a:cubicBezTo>
                  <a:cubicBezTo>
                    <a:pt x="49" y="38"/>
                    <a:pt x="46" y="36"/>
                    <a:pt x="44" y="36"/>
                  </a:cubicBezTo>
                  <a:cubicBezTo>
                    <a:pt x="42" y="35"/>
                    <a:pt x="40" y="32"/>
                    <a:pt x="40" y="31"/>
                  </a:cubicBezTo>
                  <a:cubicBezTo>
                    <a:pt x="39" y="31"/>
                    <a:pt x="37" y="28"/>
                    <a:pt x="36" y="27"/>
                  </a:cubicBezTo>
                  <a:cubicBezTo>
                    <a:pt x="35" y="27"/>
                    <a:pt x="33" y="25"/>
                    <a:pt x="33" y="24"/>
                  </a:cubicBezTo>
                  <a:cubicBezTo>
                    <a:pt x="33" y="24"/>
                    <a:pt x="32" y="22"/>
                    <a:pt x="32" y="20"/>
                  </a:cubicBezTo>
                  <a:cubicBezTo>
                    <a:pt x="32" y="18"/>
                    <a:pt x="31" y="16"/>
                    <a:pt x="30" y="16"/>
                  </a:cubicBezTo>
                  <a:cubicBezTo>
                    <a:pt x="30" y="15"/>
                    <a:pt x="28" y="13"/>
                    <a:pt x="28" y="11"/>
                  </a:cubicBezTo>
                  <a:cubicBezTo>
                    <a:pt x="28" y="11"/>
                    <a:pt x="25" y="9"/>
                    <a:pt x="23" y="9"/>
                  </a:cubicBezTo>
                  <a:cubicBezTo>
                    <a:pt x="21" y="9"/>
                    <a:pt x="19" y="8"/>
                    <a:pt x="19" y="8"/>
                  </a:cubicBezTo>
                  <a:cubicBezTo>
                    <a:pt x="19" y="7"/>
                    <a:pt x="17" y="6"/>
                    <a:pt x="15" y="6"/>
                  </a:cubicBezTo>
                  <a:cubicBezTo>
                    <a:pt x="14" y="5"/>
                    <a:pt x="12" y="3"/>
                    <a:pt x="12" y="3"/>
                  </a:cubicBezTo>
                  <a:cubicBezTo>
                    <a:pt x="11" y="3"/>
                    <a:pt x="8" y="1"/>
                    <a:pt x="5" y="1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1" y="3"/>
                    <a:pt x="3" y="7"/>
                    <a:pt x="4" y="10"/>
                  </a:cubicBezTo>
                  <a:cubicBezTo>
                    <a:pt x="5" y="12"/>
                    <a:pt x="7" y="16"/>
                    <a:pt x="9" y="20"/>
                  </a:cubicBezTo>
                  <a:cubicBezTo>
                    <a:pt x="10" y="22"/>
                    <a:pt x="13" y="27"/>
                    <a:pt x="14" y="30"/>
                  </a:cubicBezTo>
                  <a:cubicBezTo>
                    <a:pt x="15" y="32"/>
                    <a:pt x="17" y="35"/>
                    <a:pt x="17" y="37"/>
                  </a:cubicBezTo>
                  <a:cubicBezTo>
                    <a:pt x="18" y="40"/>
                    <a:pt x="18" y="41"/>
                    <a:pt x="19" y="42"/>
                  </a:cubicBezTo>
                  <a:cubicBezTo>
                    <a:pt x="19" y="43"/>
                    <a:pt x="20" y="45"/>
                    <a:pt x="21" y="45"/>
                  </a:cubicBezTo>
                  <a:cubicBezTo>
                    <a:pt x="23" y="47"/>
                    <a:pt x="25" y="49"/>
                    <a:pt x="25" y="50"/>
                  </a:cubicBezTo>
                  <a:cubicBezTo>
                    <a:pt x="26" y="50"/>
                    <a:pt x="27" y="51"/>
                    <a:pt x="27" y="52"/>
                  </a:cubicBezTo>
                  <a:cubicBezTo>
                    <a:pt x="27" y="52"/>
                    <a:pt x="29" y="54"/>
                    <a:pt x="31" y="55"/>
                  </a:cubicBezTo>
                  <a:cubicBezTo>
                    <a:pt x="33" y="58"/>
                    <a:pt x="34" y="60"/>
                    <a:pt x="35" y="61"/>
                  </a:cubicBezTo>
                  <a:cubicBezTo>
                    <a:pt x="36" y="62"/>
                    <a:pt x="36" y="63"/>
                    <a:pt x="37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2" y="72"/>
                    <a:pt x="42" y="73"/>
                  </a:cubicBezTo>
                  <a:cubicBezTo>
                    <a:pt x="43" y="75"/>
                    <a:pt x="44" y="76"/>
                    <a:pt x="44" y="77"/>
                  </a:cubicBezTo>
                  <a:cubicBezTo>
                    <a:pt x="45" y="77"/>
                    <a:pt x="47" y="80"/>
                    <a:pt x="48" y="84"/>
                  </a:cubicBezTo>
                  <a:cubicBezTo>
                    <a:pt x="50" y="87"/>
                    <a:pt x="52" y="91"/>
                    <a:pt x="53" y="94"/>
                  </a:cubicBezTo>
                  <a:cubicBezTo>
                    <a:pt x="54" y="95"/>
                    <a:pt x="55" y="99"/>
                    <a:pt x="55" y="101"/>
                  </a:cubicBezTo>
                  <a:cubicBezTo>
                    <a:pt x="55" y="104"/>
                    <a:pt x="56" y="108"/>
                    <a:pt x="58" y="111"/>
                  </a:cubicBezTo>
                  <a:cubicBezTo>
                    <a:pt x="59" y="115"/>
                    <a:pt x="61" y="120"/>
                    <a:pt x="62" y="122"/>
                  </a:cubicBezTo>
                  <a:cubicBezTo>
                    <a:pt x="64" y="125"/>
                    <a:pt x="66" y="128"/>
                    <a:pt x="66" y="130"/>
                  </a:cubicBezTo>
                  <a:cubicBezTo>
                    <a:pt x="66" y="132"/>
                    <a:pt x="67" y="134"/>
                    <a:pt x="68" y="135"/>
                  </a:cubicBezTo>
                  <a:cubicBezTo>
                    <a:pt x="68" y="137"/>
                    <a:pt x="69" y="139"/>
                    <a:pt x="70" y="141"/>
                  </a:cubicBezTo>
                  <a:cubicBezTo>
                    <a:pt x="70" y="142"/>
                    <a:pt x="70" y="145"/>
                    <a:pt x="71" y="147"/>
                  </a:cubicBezTo>
                  <a:cubicBezTo>
                    <a:pt x="71" y="147"/>
                    <a:pt x="72" y="148"/>
                    <a:pt x="73" y="147"/>
                  </a:cubicBezTo>
                  <a:cubicBezTo>
                    <a:pt x="73" y="147"/>
                    <a:pt x="75" y="147"/>
                    <a:pt x="76" y="147"/>
                  </a:cubicBezTo>
                  <a:cubicBezTo>
                    <a:pt x="76" y="148"/>
                    <a:pt x="77" y="149"/>
                    <a:pt x="76" y="150"/>
                  </a:cubicBezTo>
                  <a:cubicBezTo>
                    <a:pt x="76" y="150"/>
                    <a:pt x="75" y="151"/>
                    <a:pt x="74" y="152"/>
                  </a:cubicBezTo>
                  <a:cubicBezTo>
                    <a:pt x="74" y="153"/>
                    <a:pt x="74" y="155"/>
                    <a:pt x="75" y="156"/>
                  </a:cubicBezTo>
                  <a:cubicBezTo>
                    <a:pt x="75" y="158"/>
                    <a:pt x="76" y="158"/>
                    <a:pt x="77" y="158"/>
                  </a:cubicBezTo>
                  <a:cubicBezTo>
                    <a:pt x="77" y="157"/>
                    <a:pt x="79" y="157"/>
                    <a:pt x="81" y="158"/>
                  </a:cubicBezTo>
                  <a:cubicBezTo>
                    <a:pt x="83" y="159"/>
                    <a:pt x="83" y="161"/>
                    <a:pt x="81" y="162"/>
                  </a:cubicBezTo>
                  <a:cubicBezTo>
                    <a:pt x="80" y="162"/>
                    <a:pt x="78" y="164"/>
                    <a:pt x="78" y="165"/>
                  </a:cubicBezTo>
                  <a:cubicBezTo>
                    <a:pt x="78" y="166"/>
                    <a:pt x="78" y="166"/>
                    <a:pt x="80" y="166"/>
                  </a:cubicBezTo>
                  <a:cubicBezTo>
                    <a:pt x="82" y="166"/>
                    <a:pt x="84" y="166"/>
                    <a:pt x="85" y="167"/>
                  </a:cubicBezTo>
                  <a:cubicBezTo>
                    <a:pt x="86" y="167"/>
                    <a:pt x="86" y="170"/>
                    <a:pt x="87" y="172"/>
                  </a:cubicBezTo>
                  <a:cubicBezTo>
                    <a:pt x="87" y="174"/>
                    <a:pt x="87" y="177"/>
                    <a:pt x="87" y="178"/>
                  </a:cubicBezTo>
                  <a:cubicBezTo>
                    <a:pt x="87" y="179"/>
                    <a:pt x="87" y="181"/>
                    <a:pt x="87" y="182"/>
                  </a:cubicBezTo>
                  <a:cubicBezTo>
                    <a:pt x="87" y="184"/>
                    <a:pt x="87" y="185"/>
                    <a:pt x="88" y="186"/>
                  </a:cubicBezTo>
                  <a:cubicBezTo>
                    <a:pt x="89" y="187"/>
                    <a:pt x="89" y="188"/>
                    <a:pt x="88" y="188"/>
                  </a:cubicBezTo>
                  <a:cubicBezTo>
                    <a:pt x="86" y="189"/>
                    <a:pt x="85" y="188"/>
                    <a:pt x="84" y="187"/>
                  </a:cubicBezTo>
                  <a:cubicBezTo>
                    <a:pt x="83" y="187"/>
                    <a:pt x="83" y="185"/>
                    <a:pt x="83" y="184"/>
                  </a:cubicBezTo>
                  <a:cubicBezTo>
                    <a:pt x="84" y="182"/>
                    <a:pt x="84" y="179"/>
                    <a:pt x="83" y="179"/>
                  </a:cubicBezTo>
                  <a:cubicBezTo>
                    <a:pt x="83" y="177"/>
                    <a:pt x="82" y="175"/>
                    <a:pt x="82" y="173"/>
                  </a:cubicBezTo>
                  <a:cubicBezTo>
                    <a:pt x="82" y="173"/>
                    <a:pt x="81" y="172"/>
                    <a:pt x="80" y="172"/>
                  </a:cubicBezTo>
                  <a:cubicBezTo>
                    <a:pt x="79" y="172"/>
                    <a:pt x="79" y="173"/>
                    <a:pt x="78" y="174"/>
                  </a:cubicBezTo>
                  <a:cubicBezTo>
                    <a:pt x="78" y="176"/>
                    <a:pt x="78" y="179"/>
                    <a:pt x="78" y="181"/>
                  </a:cubicBezTo>
                  <a:cubicBezTo>
                    <a:pt x="78" y="183"/>
                    <a:pt x="78" y="187"/>
                    <a:pt x="79" y="190"/>
                  </a:cubicBezTo>
                  <a:cubicBezTo>
                    <a:pt x="80" y="192"/>
                    <a:pt x="81" y="195"/>
                    <a:pt x="81" y="197"/>
                  </a:cubicBezTo>
                  <a:cubicBezTo>
                    <a:pt x="82" y="199"/>
                    <a:pt x="83" y="201"/>
                    <a:pt x="84" y="203"/>
                  </a:cubicBezTo>
                  <a:cubicBezTo>
                    <a:pt x="84" y="205"/>
                    <a:pt x="86" y="206"/>
                    <a:pt x="88" y="206"/>
                  </a:cubicBezTo>
                  <a:cubicBezTo>
                    <a:pt x="89" y="207"/>
                    <a:pt x="90" y="208"/>
                    <a:pt x="89" y="209"/>
                  </a:cubicBezTo>
                  <a:cubicBezTo>
                    <a:pt x="88" y="211"/>
                    <a:pt x="88" y="213"/>
                    <a:pt x="90" y="215"/>
                  </a:cubicBezTo>
                  <a:cubicBezTo>
                    <a:pt x="91" y="216"/>
                    <a:pt x="92" y="218"/>
                    <a:pt x="95" y="218"/>
                  </a:cubicBezTo>
                  <a:cubicBezTo>
                    <a:pt x="97" y="218"/>
                    <a:pt x="97" y="220"/>
                    <a:pt x="95" y="221"/>
                  </a:cubicBezTo>
                  <a:cubicBezTo>
                    <a:pt x="93" y="221"/>
                    <a:pt x="93" y="224"/>
                    <a:pt x="94" y="226"/>
                  </a:cubicBezTo>
                  <a:cubicBezTo>
                    <a:pt x="95" y="228"/>
                    <a:pt x="97" y="230"/>
                    <a:pt x="98" y="231"/>
                  </a:cubicBezTo>
                  <a:cubicBezTo>
                    <a:pt x="99" y="231"/>
                    <a:pt x="102" y="233"/>
                    <a:pt x="103" y="236"/>
                  </a:cubicBezTo>
                  <a:cubicBezTo>
                    <a:pt x="105" y="238"/>
                    <a:pt x="108" y="241"/>
                    <a:pt x="110" y="244"/>
                  </a:cubicBezTo>
                  <a:cubicBezTo>
                    <a:pt x="111" y="246"/>
                    <a:pt x="114" y="250"/>
                    <a:pt x="115" y="251"/>
                  </a:cubicBezTo>
                  <a:cubicBezTo>
                    <a:pt x="117" y="254"/>
                    <a:pt x="120" y="256"/>
                    <a:pt x="121" y="258"/>
                  </a:cubicBezTo>
                  <a:cubicBezTo>
                    <a:pt x="123" y="259"/>
                    <a:pt x="124" y="260"/>
                    <a:pt x="126" y="261"/>
                  </a:cubicBezTo>
                  <a:cubicBezTo>
                    <a:pt x="126" y="261"/>
                    <a:pt x="127" y="260"/>
                    <a:pt x="128" y="259"/>
                  </a:cubicBezTo>
                  <a:cubicBezTo>
                    <a:pt x="129" y="258"/>
                    <a:pt x="130" y="255"/>
                    <a:pt x="132" y="253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74" name="Freeform 21">
              <a:extLst>
                <a:ext uri="{FF2B5EF4-FFF2-40B4-BE49-F238E27FC236}">
                  <a16:creationId xmlns:a16="http://schemas.microsoft.com/office/drawing/2014/main" id="{24D85DAE-89E1-4584-A852-D01D13E5F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291" y="2579245"/>
              <a:ext cx="824888" cy="646597"/>
            </a:xfrm>
            <a:custGeom>
              <a:avLst/>
              <a:gdLst/>
              <a:ahLst/>
              <a:cxnLst>
                <a:cxn ang="0">
                  <a:pos x="432" y="129"/>
                </a:cxn>
                <a:cxn ang="0">
                  <a:pos x="429" y="108"/>
                </a:cxn>
                <a:cxn ang="0">
                  <a:pos x="435" y="87"/>
                </a:cxn>
                <a:cxn ang="0">
                  <a:pos x="430" y="61"/>
                </a:cxn>
                <a:cxn ang="0">
                  <a:pos x="430" y="41"/>
                </a:cxn>
                <a:cxn ang="0">
                  <a:pos x="397" y="33"/>
                </a:cxn>
                <a:cxn ang="0">
                  <a:pos x="360" y="29"/>
                </a:cxn>
                <a:cxn ang="0">
                  <a:pos x="319" y="32"/>
                </a:cxn>
                <a:cxn ang="0">
                  <a:pos x="272" y="40"/>
                </a:cxn>
                <a:cxn ang="0">
                  <a:pos x="256" y="24"/>
                </a:cxn>
                <a:cxn ang="0">
                  <a:pos x="225" y="45"/>
                </a:cxn>
                <a:cxn ang="0">
                  <a:pos x="195" y="55"/>
                </a:cxn>
                <a:cxn ang="0">
                  <a:pos x="159" y="42"/>
                </a:cxn>
                <a:cxn ang="0">
                  <a:pos x="122" y="28"/>
                </a:cxn>
                <a:cxn ang="0">
                  <a:pos x="96" y="8"/>
                </a:cxn>
                <a:cxn ang="0">
                  <a:pos x="71" y="18"/>
                </a:cxn>
                <a:cxn ang="0">
                  <a:pos x="90" y="29"/>
                </a:cxn>
                <a:cxn ang="0">
                  <a:pos x="72" y="45"/>
                </a:cxn>
                <a:cxn ang="0">
                  <a:pos x="74" y="68"/>
                </a:cxn>
                <a:cxn ang="0">
                  <a:pos x="49" y="77"/>
                </a:cxn>
                <a:cxn ang="0">
                  <a:pos x="39" y="103"/>
                </a:cxn>
                <a:cxn ang="0">
                  <a:pos x="9" y="108"/>
                </a:cxn>
                <a:cxn ang="0">
                  <a:pos x="0" y="127"/>
                </a:cxn>
                <a:cxn ang="0">
                  <a:pos x="7" y="140"/>
                </a:cxn>
                <a:cxn ang="0">
                  <a:pos x="14" y="153"/>
                </a:cxn>
                <a:cxn ang="0">
                  <a:pos x="4" y="160"/>
                </a:cxn>
                <a:cxn ang="0">
                  <a:pos x="16" y="170"/>
                </a:cxn>
                <a:cxn ang="0">
                  <a:pos x="12" y="182"/>
                </a:cxn>
                <a:cxn ang="0">
                  <a:pos x="11" y="197"/>
                </a:cxn>
                <a:cxn ang="0">
                  <a:pos x="16" y="209"/>
                </a:cxn>
                <a:cxn ang="0">
                  <a:pos x="12" y="227"/>
                </a:cxn>
                <a:cxn ang="0">
                  <a:pos x="20" y="249"/>
                </a:cxn>
                <a:cxn ang="0">
                  <a:pos x="23" y="279"/>
                </a:cxn>
                <a:cxn ang="0">
                  <a:pos x="26" y="311"/>
                </a:cxn>
                <a:cxn ang="0">
                  <a:pos x="35" y="339"/>
                </a:cxn>
                <a:cxn ang="0">
                  <a:pos x="56" y="354"/>
                </a:cxn>
                <a:cxn ang="0">
                  <a:pos x="77" y="350"/>
                </a:cxn>
                <a:cxn ang="0">
                  <a:pos x="92" y="325"/>
                </a:cxn>
                <a:cxn ang="0">
                  <a:pos x="97" y="304"/>
                </a:cxn>
                <a:cxn ang="0">
                  <a:pos x="124" y="284"/>
                </a:cxn>
                <a:cxn ang="0">
                  <a:pos x="154" y="284"/>
                </a:cxn>
                <a:cxn ang="0">
                  <a:pos x="158" y="258"/>
                </a:cxn>
                <a:cxn ang="0">
                  <a:pos x="193" y="262"/>
                </a:cxn>
                <a:cxn ang="0">
                  <a:pos x="210" y="244"/>
                </a:cxn>
                <a:cxn ang="0">
                  <a:pos x="230" y="234"/>
                </a:cxn>
                <a:cxn ang="0">
                  <a:pos x="250" y="209"/>
                </a:cxn>
                <a:cxn ang="0">
                  <a:pos x="267" y="211"/>
                </a:cxn>
                <a:cxn ang="0">
                  <a:pos x="283" y="187"/>
                </a:cxn>
                <a:cxn ang="0">
                  <a:pos x="289" y="160"/>
                </a:cxn>
                <a:cxn ang="0">
                  <a:pos x="311" y="145"/>
                </a:cxn>
                <a:cxn ang="0">
                  <a:pos x="337" y="132"/>
                </a:cxn>
                <a:cxn ang="0">
                  <a:pos x="366" y="141"/>
                </a:cxn>
                <a:cxn ang="0">
                  <a:pos x="396" y="142"/>
                </a:cxn>
                <a:cxn ang="0">
                  <a:pos x="399" y="171"/>
                </a:cxn>
                <a:cxn ang="0">
                  <a:pos x="423" y="187"/>
                </a:cxn>
                <a:cxn ang="0">
                  <a:pos x="433" y="154"/>
                </a:cxn>
                <a:cxn ang="0">
                  <a:pos x="454" y="145"/>
                </a:cxn>
              </a:cxnLst>
              <a:rect l="0" t="0" r="r" b="b"/>
              <a:pathLst>
                <a:path w="455" h="357">
                  <a:moveTo>
                    <a:pt x="454" y="145"/>
                  </a:moveTo>
                  <a:cubicBezTo>
                    <a:pt x="453" y="144"/>
                    <a:pt x="450" y="142"/>
                    <a:pt x="448" y="141"/>
                  </a:cubicBezTo>
                  <a:cubicBezTo>
                    <a:pt x="446" y="139"/>
                    <a:pt x="443" y="138"/>
                    <a:pt x="442" y="137"/>
                  </a:cubicBezTo>
                  <a:cubicBezTo>
                    <a:pt x="441" y="135"/>
                    <a:pt x="440" y="135"/>
                    <a:pt x="438" y="135"/>
                  </a:cubicBezTo>
                  <a:cubicBezTo>
                    <a:pt x="438" y="134"/>
                    <a:pt x="437" y="133"/>
                    <a:pt x="436" y="131"/>
                  </a:cubicBezTo>
                  <a:cubicBezTo>
                    <a:pt x="435" y="130"/>
                    <a:pt x="434" y="129"/>
                    <a:pt x="432" y="129"/>
                  </a:cubicBezTo>
                  <a:cubicBezTo>
                    <a:pt x="431" y="128"/>
                    <a:pt x="430" y="126"/>
                    <a:pt x="429" y="126"/>
                  </a:cubicBezTo>
                  <a:cubicBezTo>
                    <a:pt x="429" y="124"/>
                    <a:pt x="430" y="122"/>
                    <a:pt x="432" y="122"/>
                  </a:cubicBezTo>
                  <a:cubicBezTo>
                    <a:pt x="434" y="122"/>
                    <a:pt x="435" y="120"/>
                    <a:pt x="435" y="120"/>
                  </a:cubicBezTo>
                  <a:cubicBezTo>
                    <a:pt x="435" y="119"/>
                    <a:pt x="435" y="116"/>
                    <a:pt x="435" y="115"/>
                  </a:cubicBezTo>
                  <a:cubicBezTo>
                    <a:pt x="435" y="114"/>
                    <a:pt x="434" y="112"/>
                    <a:pt x="433" y="111"/>
                  </a:cubicBezTo>
                  <a:cubicBezTo>
                    <a:pt x="431" y="110"/>
                    <a:pt x="430" y="109"/>
                    <a:pt x="429" y="108"/>
                  </a:cubicBezTo>
                  <a:cubicBezTo>
                    <a:pt x="429" y="107"/>
                    <a:pt x="429" y="105"/>
                    <a:pt x="431" y="104"/>
                  </a:cubicBezTo>
                  <a:cubicBezTo>
                    <a:pt x="432" y="104"/>
                    <a:pt x="434" y="103"/>
                    <a:pt x="435" y="103"/>
                  </a:cubicBezTo>
                  <a:cubicBezTo>
                    <a:pt x="435" y="102"/>
                    <a:pt x="437" y="101"/>
                    <a:pt x="438" y="99"/>
                  </a:cubicBezTo>
                  <a:cubicBezTo>
                    <a:pt x="439" y="98"/>
                    <a:pt x="440" y="97"/>
                    <a:pt x="440" y="95"/>
                  </a:cubicBezTo>
                  <a:cubicBezTo>
                    <a:pt x="440" y="93"/>
                    <a:pt x="439" y="92"/>
                    <a:pt x="438" y="90"/>
                  </a:cubicBezTo>
                  <a:cubicBezTo>
                    <a:pt x="438" y="88"/>
                    <a:pt x="436" y="87"/>
                    <a:pt x="435" y="87"/>
                  </a:cubicBezTo>
                  <a:cubicBezTo>
                    <a:pt x="434" y="87"/>
                    <a:pt x="434" y="86"/>
                    <a:pt x="435" y="85"/>
                  </a:cubicBezTo>
                  <a:cubicBezTo>
                    <a:pt x="436" y="84"/>
                    <a:pt x="437" y="81"/>
                    <a:pt x="437" y="80"/>
                  </a:cubicBezTo>
                  <a:cubicBezTo>
                    <a:pt x="437" y="78"/>
                    <a:pt x="437" y="76"/>
                    <a:pt x="436" y="74"/>
                  </a:cubicBezTo>
                  <a:cubicBezTo>
                    <a:pt x="435" y="71"/>
                    <a:pt x="434" y="70"/>
                    <a:pt x="434" y="69"/>
                  </a:cubicBezTo>
                  <a:cubicBezTo>
                    <a:pt x="433" y="68"/>
                    <a:pt x="432" y="66"/>
                    <a:pt x="431" y="65"/>
                  </a:cubicBezTo>
                  <a:cubicBezTo>
                    <a:pt x="431" y="64"/>
                    <a:pt x="430" y="61"/>
                    <a:pt x="430" y="61"/>
                  </a:cubicBezTo>
                  <a:cubicBezTo>
                    <a:pt x="429" y="59"/>
                    <a:pt x="430" y="57"/>
                    <a:pt x="430" y="56"/>
                  </a:cubicBezTo>
                  <a:cubicBezTo>
                    <a:pt x="430" y="55"/>
                    <a:pt x="433" y="54"/>
                    <a:pt x="435" y="52"/>
                  </a:cubicBezTo>
                  <a:cubicBezTo>
                    <a:pt x="438" y="51"/>
                    <a:pt x="440" y="49"/>
                    <a:pt x="440" y="48"/>
                  </a:cubicBezTo>
                  <a:cubicBezTo>
                    <a:pt x="441" y="48"/>
                    <a:pt x="442" y="48"/>
                    <a:pt x="441" y="46"/>
                  </a:cubicBezTo>
                  <a:cubicBezTo>
                    <a:pt x="441" y="45"/>
                    <a:pt x="438" y="43"/>
                    <a:pt x="437" y="43"/>
                  </a:cubicBezTo>
                  <a:cubicBezTo>
                    <a:pt x="435" y="43"/>
                    <a:pt x="432" y="42"/>
                    <a:pt x="430" y="41"/>
                  </a:cubicBezTo>
                  <a:cubicBezTo>
                    <a:pt x="428" y="41"/>
                    <a:pt x="428" y="40"/>
                    <a:pt x="427" y="39"/>
                  </a:cubicBezTo>
                  <a:cubicBezTo>
                    <a:pt x="427" y="37"/>
                    <a:pt x="425" y="35"/>
                    <a:pt x="424" y="35"/>
                  </a:cubicBezTo>
                  <a:cubicBezTo>
                    <a:pt x="422" y="33"/>
                    <a:pt x="420" y="32"/>
                    <a:pt x="419" y="31"/>
                  </a:cubicBezTo>
                  <a:cubicBezTo>
                    <a:pt x="417" y="30"/>
                    <a:pt x="413" y="30"/>
                    <a:pt x="411" y="31"/>
                  </a:cubicBezTo>
                  <a:cubicBezTo>
                    <a:pt x="410" y="31"/>
                    <a:pt x="406" y="32"/>
                    <a:pt x="403" y="32"/>
                  </a:cubicBezTo>
                  <a:cubicBezTo>
                    <a:pt x="402" y="33"/>
                    <a:pt x="398" y="33"/>
                    <a:pt x="397" y="33"/>
                  </a:cubicBezTo>
                  <a:cubicBezTo>
                    <a:pt x="396" y="32"/>
                    <a:pt x="394" y="31"/>
                    <a:pt x="392" y="31"/>
                  </a:cubicBezTo>
                  <a:cubicBezTo>
                    <a:pt x="390" y="31"/>
                    <a:pt x="387" y="32"/>
                    <a:pt x="386" y="33"/>
                  </a:cubicBezTo>
                  <a:cubicBezTo>
                    <a:pt x="384" y="34"/>
                    <a:pt x="381" y="33"/>
                    <a:pt x="379" y="31"/>
                  </a:cubicBezTo>
                  <a:cubicBezTo>
                    <a:pt x="378" y="29"/>
                    <a:pt x="376" y="27"/>
                    <a:pt x="375" y="26"/>
                  </a:cubicBezTo>
                  <a:cubicBezTo>
                    <a:pt x="373" y="27"/>
                    <a:pt x="370" y="27"/>
                    <a:pt x="368" y="27"/>
                  </a:cubicBezTo>
                  <a:cubicBezTo>
                    <a:pt x="367" y="28"/>
                    <a:pt x="363" y="28"/>
                    <a:pt x="360" y="29"/>
                  </a:cubicBezTo>
                  <a:cubicBezTo>
                    <a:pt x="358" y="30"/>
                    <a:pt x="354" y="31"/>
                    <a:pt x="352" y="31"/>
                  </a:cubicBezTo>
                  <a:cubicBezTo>
                    <a:pt x="350" y="31"/>
                    <a:pt x="348" y="32"/>
                    <a:pt x="348" y="33"/>
                  </a:cubicBezTo>
                  <a:cubicBezTo>
                    <a:pt x="348" y="34"/>
                    <a:pt x="346" y="36"/>
                    <a:pt x="345" y="36"/>
                  </a:cubicBezTo>
                  <a:cubicBezTo>
                    <a:pt x="344" y="37"/>
                    <a:pt x="340" y="37"/>
                    <a:pt x="336" y="37"/>
                  </a:cubicBezTo>
                  <a:cubicBezTo>
                    <a:pt x="334" y="38"/>
                    <a:pt x="329" y="37"/>
                    <a:pt x="327" y="36"/>
                  </a:cubicBezTo>
                  <a:cubicBezTo>
                    <a:pt x="325" y="35"/>
                    <a:pt x="321" y="34"/>
                    <a:pt x="319" y="32"/>
                  </a:cubicBezTo>
                  <a:cubicBezTo>
                    <a:pt x="318" y="30"/>
                    <a:pt x="313" y="31"/>
                    <a:pt x="311" y="32"/>
                  </a:cubicBezTo>
                  <a:cubicBezTo>
                    <a:pt x="309" y="33"/>
                    <a:pt x="305" y="36"/>
                    <a:pt x="303" y="38"/>
                  </a:cubicBezTo>
                  <a:cubicBezTo>
                    <a:pt x="302" y="38"/>
                    <a:pt x="298" y="40"/>
                    <a:pt x="295" y="41"/>
                  </a:cubicBezTo>
                  <a:cubicBezTo>
                    <a:pt x="293" y="41"/>
                    <a:pt x="289" y="41"/>
                    <a:pt x="287" y="41"/>
                  </a:cubicBezTo>
                  <a:cubicBezTo>
                    <a:pt x="286" y="41"/>
                    <a:pt x="282" y="41"/>
                    <a:pt x="279" y="42"/>
                  </a:cubicBezTo>
                  <a:cubicBezTo>
                    <a:pt x="277" y="42"/>
                    <a:pt x="274" y="42"/>
                    <a:pt x="272" y="40"/>
                  </a:cubicBezTo>
                  <a:cubicBezTo>
                    <a:pt x="270" y="39"/>
                    <a:pt x="269" y="38"/>
                    <a:pt x="270" y="37"/>
                  </a:cubicBezTo>
                  <a:cubicBezTo>
                    <a:pt x="271" y="36"/>
                    <a:pt x="273" y="33"/>
                    <a:pt x="273" y="32"/>
                  </a:cubicBezTo>
                  <a:cubicBezTo>
                    <a:pt x="273" y="30"/>
                    <a:pt x="272" y="27"/>
                    <a:pt x="272" y="26"/>
                  </a:cubicBezTo>
                  <a:cubicBezTo>
                    <a:pt x="272" y="25"/>
                    <a:pt x="270" y="23"/>
                    <a:pt x="268" y="22"/>
                  </a:cubicBezTo>
                  <a:cubicBezTo>
                    <a:pt x="267" y="22"/>
                    <a:pt x="264" y="22"/>
                    <a:pt x="262" y="23"/>
                  </a:cubicBezTo>
                  <a:cubicBezTo>
                    <a:pt x="260" y="23"/>
                    <a:pt x="258" y="24"/>
                    <a:pt x="256" y="24"/>
                  </a:cubicBezTo>
                  <a:cubicBezTo>
                    <a:pt x="254" y="24"/>
                    <a:pt x="250" y="25"/>
                    <a:pt x="248" y="26"/>
                  </a:cubicBezTo>
                  <a:cubicBezTo>
                    <a:pt x="245" y="27"/>
                    <a:pt x="240" y="29"/>
                    <a:pt x="237" y="30"/>
                  </a:cubicBezTo>
                  <a:cubicBezTo>
                    <a:pt x="234" y="30"/>
                    <a:pt x="232" y="32"/>
                    <a:pt x="232" y="33"/>
                  </a:cubicBezTo>
                  <a:cubicBezTo>
                    <a:pt x="231" y="34"/>
                    <a:pt x="231" y="37"/>
                    <a:pt x="230" y="39"/>
                  </a:cubicBezTo>
                  <a:cubicBezTo>
                    <a:pt x="229" y="40"/>
                    <a:pt x="227" y="42"/>
                    <a:pt x="227" y="42"/>
                  </a:cubicBezTo>
                  <a:cubicBezTo>
                    <a:pt x="226" y="42"/>
                    <a:pt x="225" y="43"/>
                    <a:pt x="225" y="45"/>
                  </a:cubicBezTo>
                  <a:cubicBezTo>
                    <a:pt x="225" y="46"/>
                    <a:pt x="225" y="49"/>
                    <a:pt x="224" y="50"/>
                  </a:cubicBezTo>
                  <a:cubicBezTo>
                    <a:pt x="224" y="52"/>
                    <a:pt x="222" y="53"/>
                    <a:pt x="220" y="52"/>
                  </a:cubicBezTo>
                  <a:cubicBezTo>
                    <a:pt x="219" y="52"/>
                    <a:pt x="215" y="53"/>
                    <a:pt x="211" y="56"/>
                  </a:cubicBezTo>
                  <a:cubicBezTo>
                    <a:pt x="209" y="58"/>
                    <a:pt x="205" y="59"/>
                    <a:pt x="203" y="59"/>
                  </a:cubicBezTo>
                  <a:cubicBezTo>
                    <a:pt x="203" y="59"/>
                    <a:pt x="200" y="58"/>
                    <a:pt x="199" y="58"/>
                  </a:cubicBezTo>
                  <a:cubicBezTo>
                    <a:pt x="197" y="57"/>
                    <a:pt x="195" y="55"/>
                    <a:pt x="195" y="55"/>
                  </a:cubicBezTo>
                  <a:cubicBezTo>
                    <a:pt x="195" y="54"/>
                    <a:pt x="195" y="51"/>
                    <a:pt x="195" y="50"/>
                  </a:cubicBezTo>
                  <a:cubicBezTo>
                    <a:pt x="195" y="49"/>
                    <a:pt x="193" y="45"/>
                    <a:pt x="193" y="44"/>
                  </a:cubicBezTo>
                  <a:cubicBezTo>
                    <a:pt x="192" y="42"/>
                    <a:pt x="189" y="41"/>
                    <a:pt x="187" y="41"/>
                  </a:cubicBezTo>
                  <a:cubicBezTo>
                    <a:pt x="185" y="41"/>
                    <a:pt x="181" y="41"/>
                    <a:pt x="179" y="41"/>
                  </a:cubicBezTo>
                  <a:cubicBezTo>
                    <a:pt x="176" y="42"/>
                    <a:pt x="172" y="42"/>
                    <a:pt x="169" y="42"/>
                  </a:cubicBezTo>
                  <a:cubicBezTo>
                    <a:pt x="167" y="42"/>
                    <a:pt x="161" y="42"/>
                    <a:pt x="159" y="42"/>
                  </a:cubicBezTo>
                  <a:cubicBezTo>
                    <a:pt x="155" y="42"/>
                    <a:pt x="152" y="41"/>
                    <a:pt x="151" y="40"/>
                  </a:cubicBezTo>
                  <a:cubicBezTo>
                    <a:pt x="151" y="41"/>
                    <a:pt x="149" y="40"/>
                    <a:pt x="146" y="40"/>
                  </a:cubicBezTo>
                  <a:cubicBezTo>
                    <a:pt x="144" y="40"/>
                    <a:pt x="142" y="38"/>
                    <a:pt x="140" y="36"/>
                  </a:cubicBezTo>
                  <a:cubicBezTo>
                    <a:pt x="138" y="34"/>
                    <a:pt x="135" y="32"/>
                    <a:pt x="134" y="31"/>
                  </a:cubicBezTo>
                  <a:cubicBezTo>
                    <a:pt x="133" y="29"/>
                    <a:pt x="130" y="28"/>
                    <a:pt x="128" y="28"/>
                  </a:cubicBezTo>
                  <a:cubicBezTo>
                    <a:pt x="127" y="28"/>
                    <a:pt x="124" y="29"/>
                    <a:pt x="122" y="28"/>
                  </a:cubicBezTo>
                  <a:cubicBezTo>
                    <a:pt x="119" y="27"/>
                    <a:pt x="116" y="25"/>
                    <a:pt x="113" y="24"/>
                  </a:cubicBezTo>
                  <a:cubicBezTo>
                    <a:pt x="110" y="22"/>
                    <a:pt x="107" y="20"/>
                    <a:pt x="107" y="19"/>
                  </a:cubicBezTo>
                  <a:cubicBezTo>
                    <a:pt x="107" y="18"/>
                    <a:pt x="107" y="15"/>
                    <a:pt x="107" y="12"/>
                  </a:cubicBezTo>
                  <a:cubicBezTo>
                    <a:pt x="106" y="10"/>
                    <a:pt x="106" y="7"/>
                    <a:pt x="105" y="7"/>
                  </a:cubicBezTo>
                  <a:cubicBezTo>
                    <a:pt x="104" y="6"/>
                    <a:pt x="101" y="7"/>
                    <a:pt x="99" y="8"/>
                  </a:cubicBezTo>
                  <a:cubicBezTo>
                    <a:pt x="98" y="9"/>
                    <a:pt x="96" y="9"/>
                    <a:pt x="96" y="8"/>
                  </a:cubicBezTo>
                  <a:cubicBezTo>
                    <a:pt x="95" y="7"/>
                    <a:pt x="93" y="5"/>
                    <a:pt x="92" y="3"/>
                  </a:cubicBezTo>
                  <a:cubicBezTo>
                    <a:pt x="90" y="1"/>
                    <a:pt x="89" y="0"/>
                    <a:pt x="89" y="0"/>
                  </a:cubicBezTo>
                  <a:cubicBezTo>
                    <a:pt x="89" y="0"/>
                    <a:pt x="87" y="2"/>
                    <a:pt x="85" y="6"/>
                  </a:cubicBezTo>
                  <a:cubicBezTo>
                    <a:pt x="82" y="8"/>
                    <a:pt x="78" y="12"/>
                    <a:pt x="76" y="12"/>
                  </a:cubicBezTo>
                  <a:cubicBezTo>
                    <a:pt x="74" y="13"/>
                    <a:pt x="72" y="13"/>
                    <a:pt x="72" y="14"/>
                  </a:cubicBezTo>
                  <a:cubicBezTo>
                    <a:pt x="71" y="14"/>
                    <a:pt x="70" y="16"/>
                    <a:pt x="71" y="18"/>
                  </a:cubicBezTo>
                  <a:cubicBezTo>
                    <a:pt x="71" y="20"/>
                    <a:pt x="71" y="22"/>
                    <a:pt x="72" y="24"/>
                  </a:cubicBezTo>
                  <a:cubicBezTo>
                    <a:pt x="72" y="25"/>
                    <a:pt x="71" y="26"/>
                    <a:pt x="70" y="26"/>
                  </a:cubicBezTo>
                  <a:cubicBezTo>
                    <a:pt x="69" y="25"/>
                    <a:pt x="68" y="27"/>
                    <a:pt x="69" y="28"/>
                  </a:cubicBezTo>
                  <a:cubicBezTo>
                    <a:pt x="70" y="30"/>
                    <a:pt x="72" y="31"/>
                    <a:pt x="74" y="31"/>
                  </a:cubicBezTo>
                  <a:cubicBezTo>
                    <a:pt x="77" y="31"/>
                    <a:pt x="80" y="30"/>
                    <a:pt x="82" y="30"/>
                  </a:cubicBezTo>
                  <a:cubicBezTo>
                    <a:pt x="83" y="29"/>
                    <a:pt x="87" y="29"/>
                    <a:pt x="90" y="29"/>
                  </a:cubicBezTo>
                  <a:cubicBezTo>
                    <a:pt x="91" y="28"/>
                    <a:pt x="94" y="29"/>
                    <a:pt x="94" y="31"/>
                  </a:cubicBezTo>
                  <a:cubicBezTo>
                    <a:pt x="94" y="33"/>
                    <a:pt x="92" y="34"/>
                    <a:pt x="91" y="34"/>
                  </a:cubicBezTo>
                  <a:cubicBezTo>
                    <a:pt x="88" y="34"/>
                    <a:pt x="85" y="35"/>
                    <a:pt x="84" y="35"/>
                  </a:cubicBezTo>
                  <a:cubicBezTo>
                    <a:pt x="83" y="35"/>
                    <a:pt x="81" y="36"/>
                    <a:pt x="79" y="36"/>
                  </a:cubicBezTo>
                  <a:cubicBezTo>
                    <a:pt x="77" y="38"/>
                    <a:pt x="75" y="40"/>
                    <a:pt x="75" y="42"/>
                  </a:cubicBezTo>
                  <a:cubicBezTo>
                    <a:pt x="74" y="42"/>
                    <a:pt x="73" y="44"/>
                    <a:pt x="72" y="45"/>
                  </a:cubicBezTo>
                  <a:cubicBezTo>
                    <a:pt x="71" y="45"/>
                    <a:pt x="69" y="47"/>
                    <a:pt x="67" y="47"/>
                  </a:cubicBezTo>
                  <a:cubicBezTo>
                    <a:pt x="67" y="48"/>
                    <a:pt x="63" y="49"/>
                    <a:pt x="61" y="49"/>
                  </a:cubicBezTo>
                  <a:cubicBezTo>
                    <a:pt x="59" y="50"/>
                    <a:pt x="58" y="50"/>
                    <a:pt x="59" y="51"/>
                  </a:cubicBezTo>
                  <a:cubicBezTo>
                    <a:pt x="61" y="53"/>
                    <a:pt x="64" y="55"/>
                    <a:pt x="66" y="57"/>
                  </a:cubicBezTo>
                  <a:cubicBezTo>
                    <a:pt x="68" y="59"/>
                    <a:pt x="70" y="61"/>
                    <a:pt x="71" y="63"/>
                  </a:cubicBezTo>
                  <a:cubicBezTo>
                    <a:pt x="73" y="64"/>
                    <a:pt x="74" y="66"/>
                    <a:pt x="74" y="68"/>
                  </a:cubicBezTo>
                  <a:cubicBezTo>
                    <a:pt x="75" y="69"/>
                    <a:pt x="74" y="71"/>
                    <a:pt x="73" y="73"/>
                  </a:cubicBezTo>
                  <a:cubicBezTo>
                    <a:pt x="71" y="74"/>
                    <a:pt x="70" y="75"/>
                    <a:pt x="69" y="77"/>
                  </a:cubicBezTo>
                  <a:cubicBezTo>
                    <a:pt x="68" y="79"/>
                    <a:pt x="65" y="81"/>
                    <a:pt x="63" y="82"/>
                  </a:cubicBezTo>
                  <a:cubicBezTo>
                    <a:pt x="61" y="82"/>
                    <a:pt x="58" y="83"/>
                    <a:pt x="56" y="83"/>
                  </a:cubicBezTo>
                  <a:cubicBezTo>
                    <a:pt x="55" y="82"/>
                    <a:pt x="53" y="80"/>
                    <a:pt x="52" y="79"/>
                  </a:cubicBezTo>
                  <a:cubicBezTo>
                    <a:pt x="52" y="78"/>
                    <a:pt x="50" y="77"/>
                    <a:pt x="49" y="77"/>
                  </a:cubicBezTo>
                  <a:cubicBezTo>
                    <a:pt x="48" y="76"/>
                    <a:pt x="47" y="77"/>
                    <a:pt x="46" y="78"/>
                  </a:cubicBezTo>
                  <a:cubicBezTo>
                    <a:pt x="46" y="79"/>
                    <a:pt x="46" y="81"/>
                    <a:pt x="47" y="83"/>
                  </a:cubicBezTo>
                  <a:cubicBezTo>
                    <a:pt x="47" y="84"/>
                    <a:pt x="46" y="87"/>
                    <a:pt x="45" y="89"/>
                  </a:cubicBezTo>
                  <a:cubicBezTo>
                    <a:pt x="43" y="90"/>
                    <a:pt x="42" y="93"/>
                    <a:pt x="42" y="96"/>
                  </a:cubicBezTo>
                  <a:cubicBezTo>
                    <a:pt x="42" y="98"/>
                    <a:pt x="41" y="101"/>
                    <a:pt x="40" y="102"/>
                  </a:cubicBezTo>
                  <a:cubicBezTo>
                    <a:pt x="39" y="102"/>
                    <a:pt x="39" y="103"/>
                    <a:pt x="39" y="103"/>
                  </a:cubicBezTo>
                  <a:cubicBezTo>
                    <a:pt x="39" y="103"/>
                    <a:pt x="38" y="104"/>
                    <a:pt x="36" y="105"/>
                  </a:cubicBezTo>
                  <a:cubicBezTo>
                    <a:pt x="34" y="106"/>
                    <a:pt x="31" y="108"/>
                    <a:pt x="31" y="109"/>
                  </a:cubicBezTo>
                  <a:cubicBezTo>
                    <a:pt x="30" y="111"/>
                    <a:pt x="28" y="112"/>
                    <a:pt x="27" y="111"/>
                  </a:cubicBezTo>
                  <a:cubicBezTo>
                    <a:pt x="26" y="110"/>
                    <a:pt x="23" y="110"/>
                    <a:pt x="22" y="109"/>
                  </a:cubicBezTo>
                  <a:cubicBezTo>
                    <a:pt x="20" y="109"/>
                    <a:pt x="18" y="104"/>
                    <a:pt x="16" y="104"/>
                  </a:cubicBezTo>
                  <a:cubicBezTo>
                    <a:pt x="14" y="104"/>
                    <a:pt x="11" y="108"/>
                    <a:pt x="9" y="108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5" y="110"/>
                    <a:pt x="4" y="113"/>
                    <a:pt x="4" y="113"/>
                  </a:cubicBezTo>
                  <a:cubicBezTo>
                    <a:pt x="3" y="115"/>
                    <a:pt x="2" y="116"/>
                    <a:pt x="1" y="117"/>
                  </a:cubicBezTo>
                  <a:cubicBezTo>
                    <a:pt x="1" y="118"/>
                    <a:pt x="0" y="119"/>
                    <a:pt x="0" y="120"/>
                  </a:cubicBezTo>
                  <a:cubicBezTo>
                    <a:pt x="0" y="122"/>
                    <a:pt x="0" y="124"/>
                    <a:pt x="0" y="124"/>
                  </a:cubicBezTo>
                  <a:cubicBezTo>
                    <a:pt x="0" y="124"/>
                    <a:pt x="0" y="126"/>
                    <a:pt x="0" y="127"/>
                  </a:cubicBezTo>
                  <a:cubicBezTo>
                    <a:pt x="1" y="128"/>
                    <a:pt x="2" y="129"/>
                    <a:pt x="2" y="129"/>
                  </a:cubicBezTo>
                  <a:cubicBezTo>
                    <a:pt x="3" y="129"/>
                    <a:pt x="3" y="129"/>
                    <a:pt x="2" y="130"/>
                  </a:cubicBezTo>
                  <a:cubicBezTo>
                    <a:pt x="2" y="131"/>
                    <a:pt x="1" y="132"/>
                    <a:pt x="2" y="134"/>
                  </a:cubicBezTo>
                  <a:cubicBezTo>
                    <a:pt x="3" y="135"/>
                    <a:pt x="3" y="136"/>
                    <a:pt x="3" y="137"/>
                  </a:cubicBezTo>
                  <a:cubicBezTo>
                    <a:pt x="3" y="139"/>
                    <a:pt x="4" y="140"/>
                    <a:pt x="4" y="140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6" y="141"/>
                  </a:cubicBezTo>
                  <a:cubicBezTo>
                    <a:pt x="4" y="142"/>
                    <a:pt x="3" y="143"/>
                    <a:pt x="3" y="144"/>
                  </a:cubicBezTo>
                  <a:cubicBezTo>
                    <a:pt x="3" y="145"/>
                    <a:pt x="3" y="146"/>
                    <a:pt x="3" y="147"/>
                  </a:cubicBezTo>
                  <a:cubicBezTo>
                    <a:pt x="4" y="148"/>
                    <a:pt x="5" y="149"/>
                    <a:pt x="6" y="150"/>
                  </a:cubicBezTo>
                  <a:cubicBezTo>
                    <a:pt x="7" y="150"/>
                    <a:pt x="9" y="150"/>
                    <a:pt x="10" y="150"/>
                  </a:cubicBezTo>
                  <a:cubicBezTo>
                    <a:pt x="11" y="151"/>
                    <a:pt x="13" y="152"/>
                    <a:pt x="14" y="153"/>
                  </a:cubicBezTo>
                  <a:cubicBezTo>
                    <a:pt x="14" y="154"/>
                    <a:pt x="16" y="154"/>
                    <a:pt x="17" y="156"/>
                  </a:cubicBezTo>
                  <a:cubicBezTo>
                    <a:pt x="18" y="157"/>
                    <a:pt x="18" y="157"/>
                    <a:pt x="16" y="155"/>
                  </a:cubicBezTo>
                  <a:cubicBezTo>
                    <a:pt x="14" y="155"/>
                    <a:pt x="11" y="153"/>
                    <a:pt x="11" y="153"/>
                  </a:cubicBezTo>
                  <a:cubicBezTo>
                    <a:pt x="9" y="153"/>
                    <a:pt x="7" y="153"/>
                    <a:pt x="6" y="153"/>
                  </a:cubicBezTo>
                  <a:cubicBezTo>
                    <a:pt x="5" y="153"/>
                    <a:pt x="4" y="154"/>
                    <a:pt x="4" y="156"/>
                  </a:cubicBezTo>
                  <a:cubicBezTo>
                    <a:pt x="4" y="156"/>
                    <a:pt x="4" y="159"/>
                    <a:pt x="4" y="160"/>
                  </a:cubicBezTo>
                  <a:cubicBezTo>
                    <a:pt x="4" y="161"/>
                    <a:pt x="4" y="162"/>
                    <a:pt x="4" y="163"/>
                  </a:cubicBezTo>
                  <a:cubicBezTo>
                    <a:pt x="4" y="164"/>
                    <a:pt x="4" y="166"/>
                    <a:pt x="4" y="167"/>
                  </a:cubicBezTo>
                  <a:cubicBezTo>
                    <a:pt x="4" y="168"/>
                    <a:pt x="4" y="170"/>
                    <a:pt x="4" y="171"/>
                  </a:cubicBezTo>
                  <a:cubicBezTo>
                    <a:pt x="4" y="172"/>
                    <a:pt x="5" y="172"/>
                    <a:pt x="7" y="171"/>
                  </a:cubicBezTo>
                  <a:cubicBezTo>
                    <a:pt x="8" y="170"/>
                    <a:pt x="11" y="169"/>
                    <a:pt x="12" y="169"/>
                  </a:cubicBezTo>
                  <a:cubicBezTo>
                    <a:pt x="14" y="169"/>
                    <a:pt x="16" y="170"/>
                    <a:pt x="16" y="170"/>
                  </a:cubicBezTo>
                  <a:cubicBezTo>
                    <a:pt x="16" y="171"/>
                    <a:pt x="15" y="173"/>
                    <a:pt x="13" y="173"/>
                  </a:cubicBezTo>
                  <a:cubicBezTo>
                    <a:pt x="13" y="173"/>
                    <a:pt x="12" y="174"/>
                    <a:pt x="11" y="175"/>
                  </a:cubicBezTo>
                  <a:cubicBezTo>
                    <a:pt x="11" y="175"/>
                    <a:pt x="11" y="176"/>
                    <a:pt x="12" y="177"/>
                  </a:cubicBezTo>
                  <a:cubicBezTo>
                    <a:pt x="12" y="177"/>
                    <a:pt x="13" y="177"/>
                    <a:pt x="13" y="178"/>
                  </a:cubicBezTo>
                  <a:cubicBezTo>
                    <a:pt x="13" y="179"/>
                    <a:pt x="13" y="181"/>
                    <a:pt x="14" y="182"/>
                  </a:cubicBezTo>
                  <a:cubicBezTo>
                    <a:pt x="14" y="183"/>
                    <a:pt x="13" y="183"/>
                    <a:pt x="12" y="182"/>
                  </a:cubicBezTo>
                  <a:cubicBezTo>
                    <a:pt x="12" y="182"/>
                    <a:pt x="11" y="181"/>
                    <a:pt x="10" y="181"/>
                  </a:cubicBezTo>
                  <a:cubicBezTo>
                    <a:pt x="9" y="181"/>
                    <a:pt x="8" y="181"/>
                    <a:pt x="8" y="182"/>
                  </a:cubicBezTo>
                  <a:cubicBezTo>
                    <a:pt x="7" y="183"/>
                    <a:pt x="7" y="184"/>
                    <a:pt x="6" y="185"/>
                  </a:cubicBezTo>
                  <a:cubicBezTo>
                    <a:pt x="6" y="187"/>
                    <a:pt x="6" y="188"/>
                    <a:pt x="6" y="189"/>
                  </a:cubicBezTo>
                  <a:cubicBezTo>
                    <a:pt x="6" y="191"/>
                    <a:pt x="7" y="193"/>
                    <a:pt x="8" y="193"/>
                  </a:cubicBezTo>
                  <a:cubicBezTo>
                    <a:pt x="9" y="194"/>
                    <a:pt x="10" y="196"/>
                    <a:pt x="11" y="197"/>
                  </a:cubicBezTo>
                  <a:cubicBezTo>
                    <a:pt x="11" y="197"/>
                    <a:pt x="11" y="198"/>
                    <a:pt x="10" y="198"/>
                  </a:cubicBezTo>
                  <a:cubicBezTo>
                    <a:pt x="8" y="198"/>
                    <a:pt x="7" y="199"/>
                    <a:pt x="7" y="200"/>
                  </a:cubicBezTo>
                  <a:cubicBezTo>
                    <a:pt x="7" y="202"/>
                    <a:pt x="7" y="204"/>
                    <a:pt x="7" y="204"/>
                  </a:cubicBezTo>
                  <a:cubicBezTo>
                    <a:pt x="7" y="204"/>
                    <a:pt x="9" y="205"/>
                    <a:pt x="10" y="206"/>
                  </a:cubicBezTo>
                  <a:cubicBezTo>
                    <a:pt x="10" y="207"/>
                    <a:pt x="12" y="208"/>
                    <a:pt x="13" y="208"/>
                  </a:cubicBezTo>
                  <a:cubicBezTo>
                    <a:pt x="13" y="208"/>
                    <a:pt x="15" y="209"/>
                    <a:pt x="16" y="209"/>
                  </a:cubicBezTo>
                  <a:cubicBezTo>
                    <a:pt x="16" y="210"/>
                    <a:pt x="17" y="212"/>
                    <a:pt x="16" y="213"/>
                  </a:cubicBezTo>
                  <a:cubicBezTo>
                    <a:pt x="15" y="214"/>
                    <a:pt x="14" y="214"/>
                    <a:pt x="12" y="213"/>
                  </a:cubicBezTo>
                  <a:cubicBezTo>
                    <a:pt x="11" y="212"/>
                    <a:pt x="10" y="212"/>
                    <a:pt x="10" y="214"/>
                  </a:cubicBezTo>
                  <a:cubicBezTo>
                    <a:pt x="10" y="215"/>
                    <a:pt x="10" y="218"/>
                    <a:pt x="11" y="220"/>
                  </a:cubicBezTo>
                  <a:cubicBezTo>
                    <a:pt x="11" y="221"/>
                    <a:pt x="12" y="223"/>
                    <a:pt x="12" y="224"/>
                  </a:cubicBezTo>
                  <a:cubicBezTo>
                    <a:pt x="12" y="225"/>
                    <a:pt x="12" y="226"/>
                    <a:pt x="12" y="227"/>
                  </a:cubicBezTo>
                  <a:cubicBezTo>
                    <a:pt x="12" y="228"/>
                    <a:pt x="13" y="230"/>
                    <a:pt x="14" y="231"/>
                  </a:cubicBezTo>
                  <a:cubicBezTo>
                    <a:pt x="15" y="233"/>
                    <a:pt x="16" y="235"/>
                    <a:pt x="16" y="237"/>
                  </a:cubicBezTo>
                  <a:cubicBezTo>
                    <a:pt x="17" y="239"/>
                    <a:pt x="17" y="241"/>
                    <a:pt x="17" y="242"/>
                  </a:cubicBezTo>
                  <a:cubicBezTo>
                    <a:pt x="17" y="244"/>
                    <a:pt x="17" y="246"/>
                    <a:pt x="17" y="246"/>
                  </a:cubicBezTo>
                  <a:cubicBezTo>
                    <a:pt x="18" y="246"/>
                    <a:pt x="19" y="247"/>
                    <a:pt x="19" y="247"/>
                  </a:cubicBezTo>
                  <a:cubicBezTo>
                    <a:pt x="20" y="248"/>
                    <a:pt x="20" y="249"/>
                    <a:pt x="20" y="249"/>
                  </a:cubicBezTo>
                  <a:cubicBezTo>
                    <a:pt x="19" y="250"/>
                    <a:pt x="19" y="251"/>
                    <a:pt x="19" y="253"/>
                  </a:cubicBezTo>
                  <a:cubicBezTo>
                    <a:pt x="20" y="254"/>
                    <a:pt x="20" y="257"/>
                    <a:pt x="19" y="257"/>
                  </a:cubicBezTo>
                  <a:cubicBezTo>
                    <a:pt x="19" y="257"/>
                    <a:pt x="20" y="259"/>
                    <a:pt x="21" y="260"/>
                  </a:cubicBezTo>
                  <a:cubicBezTo>
                    <a:pt x="21" y="261"/>
                    <a:pt x="22" y="263"/>
                    <a:pt x="22" y="264"/>
                  </a:cubicBezTo>
                  <a:cubicBezTo>
                    <a:pt x="22" y="266"/>
                    <a:pt x="22" y="269"/>
                    <a:pt x="22" y="272"/>
                  </a:cubicBezTo>
                  <a:cubicBezTo>
                    <a:pt x="23" y="275"/>
                    <a:pt x="23" y="278"/>
                    <a:pt x="23" y="279"/>
                  </a:cubicBezTo>
                  <a:cubicBezTo>
                    <a:pt x="23" y="280"/>
                    <a:pt x="23" y="283"/>
                    <a:pt x="23" y="286"/>
                  </a:cubicBezTo>
                  <a:cubicBezTo>
                    <a:pt x="24" y="288"/>
                    <a:pt x="24" y="292"/>
                    <a:pt x="24" y="294"/>
                  </a:cubicBezTo>
                  <a:cubicBezTo>
                    <a:pt x="25" y="296"/>
                    <a:pt x="25" y="299"/>
                    <a:pt x="25" y="301"/>
                  </a:cubicBezTo>
                  <a:cubicBezTo>
                    <a:pt x="26" y="303"/>
                    <a:pt x="26" y="304"/>
                    <a:pt x="26" y="305"/>
                  </a:cubicBezTo>
                  <a:cubicBezTo>
                    <a:pt x="26" y="306"/>
                    <a:pt x="26" y="307"/>
                    <a:pt x="26" y="307"/>
                  </a:cubicBezTo>
                  <a:cubicBezTo>
                    <a:pt x="25" y="307"/>
                    <a:pt x="25" y="310"/>
                    <a:pt x="26" y="311"/>
                  </a:cubicBezTo>
                  <a:cubicBezTo>
                    <a:pt x="26" y="314"/>
                    <a:pt x="27" y="318"/>
                    <a:pt x="28" y="320"/>
                  </a:cubicBezTo>
                  <a:cubicBezTo>
                    <a:pt x="28" y="322"/>
                    <a:pt x="29" y="325"/>
                    <a:pt x="30" y="326"/>
                  </a:cubicBezTo>
                  <a:cubicBezTo>
                    <a:pt x="30" y="328"/>
                    <a:pt x="31" y="329"/>
                    <a:pt x="32" y="328"/>
                  </a:cubicBezTo>
                  <a:cubicBezTo>
                    <a:pt x="33" y="328"/>
                    <a:pt x="33" y="328"/>
                    <a:pt x="32" y="330"/>
                  </a:cubicBezTo>
                  <a:cubicBezTo>
                    <a:pt x="31" y="331"/>
                    <a:pt x="31" y="332"/>
                    <a:pt x="31" y="334"/>
                  </a:cubicBezTo>
                  <a:cubicBezTo>
                    <a:pt x="32" y="336"/>
                    <a:pt x="33" y="338"/>
                    <a:pt x="35" y="339"/>
                  </a:cubicBezTo>
                  <a:cubicBezTo>
                    <a:pt x="36" y="341"/>
                    <a:pt x="38" y="342"/>
                    <a:pt x="38" y="344"/>
                  </a:cubicBezTo>
                  <a:cubicBezTo>
                    <a:pt x="39" y="345"/>
                    <a:pt x="40" y="346"/>
                    <a:pt x="40" y="348"/>
                  </a:cubicBezTo>
                  <a:cubicBezTo>
                    <a:pt x="40" y="348"/>
                    <a:pt x="40" y="349"/>
                    <a:pt x="40" y="350"/>
                  </a:cubicBezTo>
                  <a:cubicBezTo>
                    <a:pt x="40" y="350"/>
                    <a:pt x="43" y="350"/>
                    <a:pt x="46" y="349"/>
                  </a:cubicBezTo>
                  <a:cubicBezTo>
                    <a:pt x="48" y="349"/>
                    <a:pt x="52" y="349"/>
                    <a:pt x="54" y="349"/>
                  </a:cubicBezTo>
                  <a:cubicBezTo>
                    <a:pt x="55" y="350"/>
                    <a:pt x="56" y="352"/>
                    <a:pt x="56" y="354"/>
                  </a:cubicBezTo>
                  <a:cubicBezTo>
                    <a:pt x="56" y="354"/>
                    <a:pt x="58" y="356"/>
                    <a:pt x="60" y="356"/>
                  </a:cubicBezTo>
                  <a:cubicBezTo>
                    <a:pt x="62" y="357"/>
                    <a:pt x="65" y="357"/>
                    <a:pt x="66" y="356"/>
                  </a:cubicBezTo>
                  <a:cubicBezTo>
                    <a:pt x="67" y="356"/>
                    <a:pt x="69" y="356"/>
                    <a:pt x="69" y="356"/>
                  </a:cubicBezTo>
                  <a:cubicBezTo>
                    <a:pt x="69" y="356"/>
                    <a:pt x="70" y="354"/>
                    <a:pt x="71" y="353"/>
                  </a:cubicBezTo>
                  <a:cubicBezTo>
                    <a:pt x="72" y="352"/>
                    <a:pt x="73" y="351"/>
                    <a:pt x="74" y="350"/>
                  </a:cubicBezTo>
                  <a:cubicBezTo>
                    <a:pt x="74" y="350"/>
                    <a:pt x="76" y="350"/>
                    <a:pt x="77" y="350"/>
                  </a:cubicBezTo>
                  <a:cubicBezTo>
                    <a:pt x="77" y="351"/>
                    <a:pt x="79" y="351"/>
                    <a:pt x="81" y="351"/>
                  </a:cubicBezTo>
                  <a:cubicBezTo>
                    <a:pt x="82" y="350"/>
                    <a:pt x="84" y="349"/>
                    <a:pt x="84" y="349"/>
                  </a:cubicBezTo>
                  <a:cubicBezTo>
                    <a:pt x="85" y="349"/>
                    <a:pt x="86" y="346"/>
                    <a:pt x="86" y="344"/>
                  </a:cubicBezTo>
                  <a:cubicBezTo>
                    <a:pt x="87" y="343"/>
                    <a:pt x="88" y="339"/>
                    <a:pt x="88" y="338"/>
                  </a:cubicBezTo>
                  <a:cubicBezTo>
                    <a:pt x="89" y="336"/>
                    <a:pt x="91" y="332"/>
                    <a:pt x="92" y="331"/>
                  </a:cubicBezTo>
                  <a:cubicBezTo>
                    <a:pt x="93" y="329"/>
                    <a:pt x="93" y="326"/>
                    <a:pt x="92" y="325"/>
                  </a:cubicBezTo>
                  <a:cubicBezTo>
                    <a:pt x="92" y="323"/>
                    <a:pt x="89" y="321"/>
                    <a:pt x="86" y="321"/>
                  </a:cubicBezTo>
                  <a:cubicBezTo>
                    <a:pt x="85" y="320"/>
                    <a:pt x="83" y="318"/>
                    <a:pt x="84" y="317"/>
                  </a:cubicBezTo>
                  <a:cubicBezTo>
                    <a:pt x="86" y="315"/>
                    <a:pt x="85" y="312"/>
                    <a:pt x="82" y="311"/>
                  </a:cubicBezTo>
                  <a:cubicBezTo>
                    <a:pt x="80" y="310"/>
                    <a:pt x="80" y="308"/>
                    <a:pt x="83" y="306"/>
                  </a:cubicBezTo>
                  <a:cubicBezTo>
                    <a:pt x="85" y="306"/>
                    <a:pt x="89" y="304"/>
                    <a:pt x="91" y="304"/>
                  </a:cubicBezTo>
                  <a:cubicBezTo>
                    <a:pt x="93" y="303"/>
                    <a:pt x="96" y="304"/>
                    <a:pt x="97" y="304"/>
                  </a:cubicBezTo>
                  <a:cubicBezTo>
                    <a:pt x="98" y="305"/>
                    <a:pt x="101" y="304"/>
                    <a:pt x="102" y="303"/>
                  </a:cubicBezTo>
                  <a:cubicBezTo>
                    <a:pt x="104" y="301"/>
                    <a:pt x="107" y="299"/>
                    <a:pt x="109" y="298"/>
                  </a:cubicBezTo>
                  <a:cubicBezTo>
                    <a:pt x="110" y="297"/>
                    <a:pt x="112" y="296"/>
                    <a:pt x="113" y="296"/>
                  </a:cubicBezTo>
                  <a:cubicBezTo>
                    <a:pt x="114" y="296"/>
                    <a:pt x="116" y="295"/>
                    <a:pt x="116" y="293"/>
                  </a:cubicBezTo>
                  <a:cubicBezTo>
                    <a:pt x="117" y="292"/>
                    <a:pt x="117" y="290"/>
                    <a:pt x="119" y="288"/>
                  </a:cubicBezTo>
                  <a:cubicBezTo>
                    <a:pt x="120" y="286"/>
                    <a:pt x="122" y="284"/>
                    <a:pt x="124" y="284"/>
                  </a:cubicBezTo>
                  <a:cubicBezTo>
                    <a:pt x="125" y="284"/>
                    <a:pt x="128" y="286"/>
                    <a:pt x="129" y="287"/>
                  </a:cubicBezTo>
                  <a:cubicBezTo>
                    <a:pt x="130" y="288"/>
                    <a:pt x="132" y="289"/>
                    <a:pt x="133" y="289"/>
                  </a:cubicBezTo>
                  <a:cubicBezTo>
                    <a:pt x="134" y="289"/>
                    <a:pt x="136" y="288"/>
                    <a:pt x="137" y="286"/>
                  </a:cubicBezTo>
                  <a:cubicBezTo>
                    <a:pt x="138" y="286"/>
                    <a:pt x="140" y="284"/>
                    <a:pt x="141" y="285"/>
                  </a:cubicBezTo>
                  <a:cubicBezTo>
                    <a:pt x="142" y="285"/>
                    <a:pt x="145" y="285"/>
                    <a:pt x="147" y="285"/>
                  </a:cubicBezTo>
                  <a:cubicBezTo>
                    <a:pt x="149" y="285"/>
                    <a:pt x="152" y="284"/>
                    <a:pt x="154" y="284"/>
                  </a:cubicBezTo>
                  <a:cubicBezTo>
                    <a:pt x="157" y="285"/>
                    <a:pt x="158" y="283"/>
                    <a:pt x="159" y="282"/>
                  </a:cubicBezTo>
                  <a:cubicBezTo>
                    <a:pt x="160" y="280"/>
                    <a:pt x="160" y="278"/>
                    <a:pt x="159" y="277"/>
                  </a:cubicBezTo>
                  <a:cubicBezTo>
                    <a:pt x="158" y="276"/>
                    <a:pt x="158" y="273"/>
                    <a:pt x="158" y="272"/>
                  </a:cubicBezTo>
                  <a:cubicBezTo>
                    <a:pt x="158" y="271"/>
                    <a:pt x="158" y="269"/>
                    <a:pt x="157" y="268"/>
                  </a:cubicBezTo>
                  <a:cubicBezTo>
                    <a:pt x="156" y="267"/>
                    <a:pt x="156" y="264"/>
                    <a:pt x="156" y="263"/>
                  </a:cubicBezTo>
                  <a:cubicBezTo>
                    <a:pt x="156" y="262"/>
                    <a:pt x="156" y="259"/>
                    <a:pt x="158" y="258"/>
                  </a:cubicBezTo>
                  <a:cubicBezTo>
                    <a:pt x="159" y="256"/>
                    <a:pt x="161" y="256"/>
                    <a:pt x="163" y="258"/>
                  </a:cubicBezTo>
                  <a:cubicBezTo>
                    <a:pt x="164" y="260"/>
                    <a:pt x="165" y="261"/>
                    <a:pt x="166" y="262"/>
                  </a:cubicBezTo>
                  <a:cubicBezTo>
                    <a:pt x="167" y="262"/>
                    <a:pt x="169" y="263"/>
                    <a:pt x="171" y="264"/>
                  </a:cubicBezTo>
                  <a:cubicBezTo>
                    <a:pt x="173" y="264"/>
                    <a:pt x="176" y="264"/>
                    <a:pt x="179" y="264"/>
                  </a:cubicBezTo>
                  <a:cubicBezTo>
                    <a:pt x="181" y="264"/>
                    <a:pt x="185" y="263"/>
                    <a:pt x="187" y="263"/>
                  </a:cubicBezTo>
                  <a:cubicBezTo>
                    <a:pt x="188" y="262"/>
                    <a:pt x="191" y="262"/>
                    <a:pt x="193" y="262"/>
                  </a:cubicBezTo>
                  <a:cubicBezTo>
                    <a:pt x="196" y="262"/>
                    <a:pt x="198" y="262"/>
                    <a:pt x="200" y="262"/>
                  </a:cubicBezTo>
                  <a:cubicBezTo>
                    <a:pt x="201" y="262"/>
                    <a:pt x="202" y="261"/>
                    <a:pt x="201" y="260"/>
                  </a:cubicBezTo>
                  <a:cubicBezTo>
                    <a:pt x="199" y="259"/>
                    <a:pt x="199" y="256"/>
                    <a:pt x="199" y="255"/>
                  </a:cubicBezTo>
                  <a:cubicBezTo>
                    <a:pt x="199" y="253"/>
                    <a:pt x="199" y="250"/>
                    <a:pt x="199" y="249"/>
                  </a:cubicBezTo>
                  <a:cubicBezTo>
                    <a:pt x="199" y="248"/>
                    <a:pt x="201" y="246"/>
                    <a:pt x="204" y="245"/>
                  </a:cubicBezTo>
                  <a:cubicBezTo>
                    <a:pt x="205" y="244"/>
                    <a:pt x="208" y="243"/>
                    <a:pt x="210" y="244"/>
                  </a:cubicBezTo>
                  <a:cubicBezTo>
                    <a:pt x="212" y="246"/>
                    <a:pt x="214" y="246"/>
                    <a:pt x="215" y="245"/>
                  </a:cubicBezTo>
                  <a:cubicBezTo>
                    <a:pt x="217" y="244"/>
                    <a:pt x="219" y="242"/>
                    <a:pt x="220" y="241"/>
                  </a:cubicBezTo>
                  <a:cubicBezTo>
                    <a:pt x="221" y="241"/>
                    <a:pt x="221" y="239"/>
                    <a:pt x="222" y="239"/>
                  </a:cubicBezTo>
                  <a:cubicBezTo>
                    <a:pt x="223" y="239"/>
                    <a:pt x="224" y="237"/>
                    <a:pt x="224" y="235"/>
                  </a:cubicBezTo>
                  <a:cubicBezTo>
                    <a:pt x="224" y="235"/>
                    <a:pt x="225" y="234"/>
                    <a:pt x="227" y="234"/>
                  </a:cubicBezTo>
                  <a:cubicBezTo>
                    <a:pt x="228" y="234"/>
                    <a:pt x="229" y="234"/>
                    <a:pt x="230" y="234"/>
                  </a:cubicBezTo>
                  <a:cubicBezTo>
                    <a:pt x="230" y="233"/>
                    <a:pt x="231" y="231"/>
                    <a:pt x="231" y="229"/>
                  </a:cubicBezTo>
                  <a:cubicBezTo>
                    <a:pt x="231" y="228"/>
                    <a:pt x="232" y="226"/>
                    <a:pt x="232" y="224"/>
                  </a:cubicBezTo>
                  <a:cubicBezTo>
                    <a:pt x="232" y="223"/>
                    <a:pt x="234" y="221"/>
                    <a:pt x="236" y="219"/>
                  </a:cubicBezTo>
                  <a:cubicBezTo>
                    <a:pt x="238" y="218"/>
                    <a:pt x="242" y="215"/>
                    <a:pt x="244" y="214"/>
                  </a:cubicBezTo>
                  <a:cubicBezTo>
                    <a:pt x="246" y="213"/>
                    <a:pt x="248" y="211"/>
                    <a:pt x="249" y="212"/>
                  </a:cubicBezTo>
                  <a:cubicBezTo>
                    <a:pt x="250" y="212"/>
                    <a:pt x="250" y="211"/>
                    <a:pt x="250" y="209"/>
                  </a:cubicBezTo>
                  <a:cubicBezTo>
                    <a:pt x="250" y="208"/>
                    <a:pt x="251" y="206"/>
                    <a:pt x="252" y="204"/>
                  </a:cubicBezTo>
                  <a:cubicBezTo>
                    <a:pt x="253" y="203"/>
                    <a:pt x="255" y="203"/>
                    <a:pt x="255" y="204"/>
                  </a:cubicBezTo>
                  <a:cubicBezTo>
                    <a:pt x="256" y="206"/>
                    <a:pt x="257" y="208"/>
                    <a:pt x="258" y="208"/>
                  </a:cubicBezTo>
                  <a:cubicBezTo>
                    <a:pt x="259" y="209"/>
                    <a:pt x="260" y="211"/>
                    <a:pt x="260" y="212"/>
                  </a:cubicBezTo>
                  <a:cubicBezTo>
                    <a:pt x="261" y="212"/>
                    <a:pt x="263" y="213"/>
                    <a:pt x="265" y="212"/>
                  </a:cubicBezTo>
                  <a:cubicBezTo>
                    <a:pt x="266" y="212"/>
                    <a:pt x="267" y="211"/>
                    <a:pt x="267" y="211"/>
                  </a:cubicBezTo>
                  <a:cubicBezTo>
                    <a:pt x="267" y="211"/>
                    <a:pt x="268" y="209"/>
                    <a:pt x="268" y="206"/>
                  </a:cubicBezTo>
                  <a:cubicBezTo>
                    <a:pt x="268" y="204"/>
                    <a:pt x="270" y="200"/>
                    <a:pt x="272" y="200"/>
                  </a:cubicBezTo>
                  <a:cubicBezTo>
                    <a:pt x="273" y="199"/>
                    <a:pt x="276" y="198"/>
                    <a:pt x="276" y="197"/>
                  </a:cubicBezTo>
                  <a:cubicBezTo>
                    <a:pt x="277" y="195"/>
                    <a:pt x="278" y="193"/>
                    <a:pt x="278" y="193"/>
                  </a:cubicBezTo>
                  <a:cubicBezTo>
                    <a:pt x="278" y="191"/>
                    <a:pt x="279" y="190"/>
                    <a:pt x="280" y="190"/>
                  </a:cubicBezTo>
                  <a:cubicBezTo>
                    <a:pt x="281" y="190"/>
                    <a:pt x="283" y="188"/>
                    <a:pt x="283" y="187"/>
                  </a:cubicBezTo>
                  <a:cubicBezTo>
                    <a:pt x="284" y="186"/>
                    <a:pt x="286" y="184"/>
                    <a:pt x="286" y="184"/>
                  </a:cubicBezTo>
                  <a:cubicBezTo>
                    <a:pt x="287" y="183"/>
                    <a:pt x="287" y="181"/>
                    <a:pt x="286" y="178"/>
                  </a:cubicBezTo>
                  <a:cubicBezTo>
                    <a:pt x="284" y="176"/>
                    <a:pt x="283" y="174"/>
                    <a:pt x="283" y="173"/>
                  </a:cubicBezTo>
                  <a:cubicBezTo>
                    <a:pt x="283" y="172"/>
                    <a:pt x="284" y="171"/>
                    <a:pt x="284" y="170"/>
                  </a:cubicBezTo>
                  <a:cubicBezTo>
                    <a:pt x="285" y="168"/>
                    <a:pt x="286" y="167"/>
                    <a:pt x="287" y="165"/>
                  </a:cubicBezTo>
                  <a:cubicBezTo>
                    <a:pt x="289" y="165"/>
                    <a:pt x="289" y="162"/>
                    <a:pt x="289" y="160"/>
                  </a:cubicBezTo>
                  <a:cubicBezTo>
                    <a:pt x="289" y="159"/>
                    <a:pt x="289" y="156"/>
                    <a:pt x="291" y="156"/>
                  </a:cubicBezTo>
                  <a:cubicBezTo>
                    <a:pt x="292" y="155"/>
                    <a:pt x="294" y="156"/>
                    <a:pt x="296" y="158"/>
                  </a:cubicBezTo>
                  <a:cubicBezTo>
                    <a:pt x="297" y="158"/>
                    <a:pt x="299" y="159"/>
                    <a:pt x="301" y="159"/>
                  </a:cubicBezTo>
                  <a:cubicBezTo>
                    <a:pt x="304" y="159"/>
                    <a:pt x="305" y="157"/>
                    <a:pt x="305" y="154"/>
                  </a:cubicBezTo>
                  <a:cubicBezTo>
                    <a:pt x="305" y="152"/>
                    <a:pt x="306" y="150"/>
                    <a:pt x="307" y="150"/>
                  </a:cubicBezTo>
                  <a:cubicBezTo>
                    <a:pt x="308" y="149"/>
                    <a:pt x="310" y="147"/>
                    <a:pt x="311" y="145"/>
                  </a:cubicBezTo>
                  <a:cubicBezTo>
                    <a:pt x="312" y="143"/>
                    <a:pt x="312" y="139"/>
                    <a:pt x="313" y="138"/>
                  </a:cubicBezTo>
                  <a:cubicBezTo>
                    <a:pt x="313" y="136"/>
                    <a:pt x="313" y="132"/>
                    <a:pt x="313" y="129"/>
                  </a:cubicBezTo>
                  <a:cubicBezTo>
                    <a:pt x="313" y="127"/>
                    <a:pt x="315" y="126"/>
                    <a:pt x="318" y="127"/>
                  </a:cubicBezTo>
                  <a:cubicBezTo>
                    <a:pt x="319" y="128"/>
                    <a:pt x="323" y="130"/>
                    <a:pt x="325" y="129"/>
                  </a:cubicBezTo>
                  <a:cubicBezTo>
                    <a:pt x="327" y="129"/>
                    <a:pt x="329" y="129"/>
                    <a:pt x="330" y="130"/>
                  </a:cubicBezTo>
                  <a:cubicBezTo>
                    <a:pt x="331" y="131"/>
                    <a:pt x="335" y="131"/>
                    <a:pt x="337" y="132"/>
                  </a:cubicBezTo>
                  <a:cubicBezTo>
                    <a:pt x="339" y="132"/>
                    <a:pt x="342" y="134"/>
                    <a:pt x="343" y="136"/>
                  </a:cubicBezTo>
                  <a:cubicBezTo>
                    <a:pt x="344" y="138"/>
                    <a:pt x="346" y="139"/>
                    <a:pt x="346" y="139"/>
                  </a:cubicBezTo>
                  <a:cubicBezTo>
                    <a:pt x="347" y="139"/>
                    <a:pt x="350" y="140"/>
                    <a:pt x="352" y="140"/>
                  </a:cubicBezTo>
                  <a:cubicBezTo>
                    <a:pt x="354" y="141"/>
                    <a:pt x="356" y="141"/>
                    <a:pt x="359" y="140"/>
                  </a:cubicBezTo>
                  <a:cubicBezTo>
                    <a:pt x="361" y="139"/>
                    <a:pt x="363" y="140"/>
                    <a:pt x="363" y="141"/>
                  </a:cubicBezTo>
                  <a:cubicBezTo>
                    <a:pt x="364" y="142"/>
                    <a:pt x="365" y="142"/>
                    <a:pt x="366" y="141"/>
                  </a:cubicBezTo>
                  <a:cubicBezTo>
                    <a:pt x="367" y="141"/>
                    <a:pt x="369" y="142"/>
                    <a:pt x="370" y="143"/>
                  </a:cubicBezTo>
                  <a:cubicBezTo>
                    <a:pt x="371" y="143"/>
                    <a:pt x="373" y="144"/>
                    <a:pt x="374" y="145"/>
                  </a:cubicBezTo>
                  <a:cubicBezTo>
                    <a:pt x="376" y="145"/>
                    <a:pt x="378" y="145"/>
                    <a:pt x="379" y="145"/>
                  </a:cubicBezTo>
                  <a:cubicBezTo>
                    <a:pt x="380" y="145"/>
                    <a:pt x="382" y="144"/>
                    <a:pt x="384" y="144"/>
                  </a:cubicBezTo>
                  <a:cubicBezTo>
                    <a:pt x="386" y="143"/>
                    <a:pt x="388" y="142"/>
                    <a:pt x="390" y="142"/>
                  </a:cubicBezTo>
                  <a:cubicBezTo>
                    <a:pt x="392" y="142"/>
                    <a:pt x="395" y="142"/>
                    <a:pt x="396" y="142"/>
                  </a:cubicBezTo>
                  <a:cubicBezTo>
                    <a:pt x="397" y="143"/>
                    <a:pt x="399" y="146"/>
                    <a:pt x="400" y="147"/>
                  </a:cubicBezTo>
                  <a:cubicBezTo>
                    <a:pt x="402" y="148"/>
                    <a:pt x="403" y="151"/>
                    <a:pt x="403" y="152"/>
                  </a:cubicBezTo>
                  <a:cubicBezTo>
                    <a:pt x="404" y="154"/>
                    <a:pt x="403" y="156"/>
                    <a:pt x="402" y="157"/>
                  </a:cubicBezTo>
                  <a:cubicBezTo>
                    <a:pt x="401" y="158"/>
                    <a:pt x="401" y="160"/>
                    <a:pt x="401" y="162"/>
                  </a:cubicBezTo>
                  <a:cubicBezTo>
                    <a:pt x="401" y="163"/>
                    <a:pt x="399" y="166"/>
                    <a:pt x="399" y="167"/>
                  </a:cubicBezTo>
                  <a:cubicBezTo>
                    <a:pt x="398" y="168"/>
                    <a:pt x="398" y="169"/>
                    <a:pt x="399" y="171"/>
                  </a:cubicBezTo>
                  <a:cubicBezTo>
                    <a:pt x="401" y="173"/>
                    <a:pt x="403" y="176"/>
                    <a:pt x="404" y="179"/>
                  </a:cubicBezTo>
                  <a:cubicBezTo>
                    <a:pt x="405" y="181"/>
                    <a:pt x="406" y="184"/>
                    <a:pt x="407" y="185"/>
                  </a:cubicBezTo>
                  <a:cubicBezTo>
                    <a:pt x="407" y="187"/>
                    <a:pt x="409" y="188"/>
                    <a:pt x="411" y="188"/>
                  </a:cubicBezTo>
                  <a:cubicBezTo>
                    <a:pt x="413" y="188"/>
                    <a:pt x="416" y="189"/>
                    <a:pt x="418" y="190"/>
                  </a:cubicBezTo>
                  <a:cubicBezTo>
                    <a:pt x="419" y="190"/>
                    <a:pt x="420" y="190"/>
                    <a:pt x="420" y="190"/>
                  </a:cubicBezTo>
                  <a:cubicBezTo>
                    <a:pt x="420" y="190"/>
                    <a:pt x="422" y="189"/>
                    <a:pt x="423" y="187"/>
                  </a:cubicBezTo>
                  <a:cubicBezTo>
                    <a:pt x="425" y="186"/>
                    <a:pt x="425" y="184"/>
                    <a:pt x="424" y="182"/>
                  </a:cubicBezTo>
                  <a:cubicBezTo>
                    <a:pt x="423" y="181"/>
                    <a:pt x="421" y="178"/>
                    <a:pt x="421" y="176"/>
                  </a:cubicBezTo>
                  <a:cubicBezTo>
                    <a:pt x="420" y="175"/>
                    <a:pt x="421" y="172"/>
                    <a:pt x="422" y="170"/>
                  </a:cubicBezTo>
                  <a:cubicBezTo>
                    <a:pt x="423" y="168"/>
                    <a:pt x="424" y="165"/>
                    <a:pt x="424" y="164"/>
                  </a:cubicBezTo>
                  <a:cubicBezTo>
                    <a:pt x="425" y="163"/>
                    <a:pt x="427" y="161"/>
                    <a:pt x="428" y="159"/>
                  </a:cubicBezTo>
                  <a:cubicBezTo>
                    <a:pt x="429" y="158"/>
                    <a:pt x="431" y="156"/>
                    <a:pt x="433" y="154"/>
                  </a:cubicBezTo>
                  <a:cubicBezTo>
                    <a:pt x="434" y="153"/>
                    <a:pt x="437" y="152"/>
                    <a:pt x="437" y="153"/>
                  </a:cubicBezTo>
                  <a:cubicBezTo>
                    <a:pt x="438" y="154"/>
                    <a:pt x="440" y="155"/>
                    <a:pt x="440" y="155"/>
                  </a:cubicBezTo>
                  <a:cubicBezTo>
                    <a:pt x="441" y="156"/>
                    <a:pt x="443" y="156"/>
                    <a:pt x="446" y="156"/>
                  </a:cubicBezTo>
                  <a:cubicBezTo>
                    <a:pt x="448" y="156"/>
                    <a:pt x="449" y="155"/>
                    <a:pt x="451" y="154"/>
                  </a:cubicBezTo>
                  <a:cubicBezTo>
                    <a:pt x="452" y="153"/>
                    <a:pt x="453" y="150"/>
                    <a:pt x="454" y="149"/>
                  </a:cubicBezTo>
                  <a:cubicBezTo>
                    <a:pt x="455" y="149"/>
                    <a:pt x="454" y="146"/>
                    <a:pt x="454" y="145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75" name="Freeform 23">
              <a:extLst>
                <a:ext uri="{FF2B5EF4-FFF2-40B4-BE49-F238E27FC236}">
                  <a16:creationId xmlns:a16="http://schemas.microsoft.com/office/drawing/2014/main" id="{308F154D-52AE-4B62-AF0C-A9836B894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03" y="2315249"/>
              <a:ext cx="603745" cy="462183"/>
            </a:xfrm>
            <a:custGeom>
              <a:avLst/>
              <a:gdLst/>
              <a:ahLst/>
              <a:cxnLst>
                <a:cxn ang="0">
                  <a:pos x="319" y="86"/>
                </a:cxn>
                <a:cxn ang="0">
                  <a:pos x="290" y="66"/>
                </a:cxn>
                <a:cxn ang="0">
                  <a:pos x="277" y="38"/>
                </a:cxn>
                <a:cxn ang="0">
                  <a:pos x="266" y="16"/>
                </a:cxn>
                <a:cxn ang="0">
                  <a:pos x="238" y="13"/>
                </a:cxn>
                <a:cxn ang="0">
                  <a:pos x="229" y="3"/>
                </a:cxn>
                <a:cxn ang="0">
                  <a:pos x="188" y="1"/>
                </a:cxn>
                <a:cxn ang="0">
                  <a:pos x="156" y="3"/>
                </a:cxn>
                <a:cxn ang="0">
                  <a:pos x="143" y="23"/>
                </a:cxn>
                <a:cxn ang="0">
                  <a:pos x="109" y="19"/>
                </a:cxn>
                <a:cxn ang="0">
                  <a:pos x="78" y="18"/>
                </a:cxn>
                <a:cxn ang="0">
                  <a:pos x="43" y="15"/>
                </a:cxn>
                <a:cxn ang="0">
                  <a:pos x="21" y="31"/>
                </a:cxn>
                <a:cxn ang="0">
                  <a:pos x="6" y="52"/>
                </a:cxn>
                <a:cxn ang="0">
                  <a:pos x="27" y="40"/>
                </a:cxn>
                <a:cxn ang="0">
                  <a:pos x="13" y="54"/>
                </a:cxn>
                <a:cxn ang="0">
                  <a:pos x="21" y="69"/>
                </a:cxn>
                <a:cxn ang="0">
                  <a:pos x="46" y="92"/>
                </a:cxn>
                <a:cxn ang="0">
                  <a:pos x="82" y="98"/>
                </a:cxn>
                <a:cxn ang="0">
                  <a:pos x="112" y="94"/>
                </a:cxn>
                <a:cxn ang="0">
                  <a:pos x="117" y="97"/>
                </a:cxn>
                <a:cxn ang="0">
                  <a:pos x="97" y="113"/>
                </a:cxn>
                <a:cxn ang="0">
                  <a:pos x="74" y="121"/>
                </a:cxn>
                <a:cxn ang="0">
                  <a:pos x="56" y="125"/>
                </a:cxn>
                <a:cxn ang="0">
                  <a:pos x="41" y="116"/>
                </a:cxn>
                <a:cxn ang="0">
                  <a:pos x="42" y="138"/>
                </a:cxn>
                <a:cxn ang="0">
                  <a:pos x="78" y="176"/>
                </a:cxn>
                <a:cxn ang="0">
                  <a:pos x="118" y="213"/>
                </a:cxn>
                <a:cxn ang="0">
                  <a:pos x="159" y="210"/>
                </a:cxn>
                <a:cxn ang="0">
                  <a:pos x="191" y="197"/>
                </a:cxn>
                <a:cxn ang="0">
                  <a:pos x="212" y="171"/>
                </a:cxn>
                <a:cxn ang="0">
                  <a:pos x="200" y="158"/>
                </a:cxn>
                <a:cxn ang="0">
                  <a:pos x="206" y="151"/>
                </a:cxn>
                <a:cxn ang="0">
                  <a:pos x="213" y="135"/>
                </a:cxn>
                <a:cxn ang="0">
                  <a:pos x="231" y="136"/>
                </a:cxn>
                <a:cxn ang="0">
                  <a:pos x="240" y="141"/>
                </a:cxn>
                <a:cxn ang="0">
                  <a:pos x="226" y="154"/>
                </a:cxn>
                <a:cxn ang="0">
                  <a:pos x="227" y="169"/>
                </a:cxn>
                <a:cxn ang="0">
                  <a:pos x="242" y="172"/>
                </a:cxn>
                <a:cxn ang="0">
                  <a:pos x="228" y="185"/>
                </a:cxn>
                <a:cxn ang="0">
                  <a:pos x="229" y="199"/>
                </a:cxn>
                <a:cxn ang="0">
                  <a:pos x="240" y="212"/>
                </a:cxn>
                <a:cxn ang="0">
                  <a:pos x="238" y="235"/>
                </a:cxn>
                <a:cxn ang="0">
                  <a:pos x="231" y="249"/>
                </a:cxn>
                <a:cxn ang="0">
                  <a:pos x="246" y="240"/>
                </a:cxn>
                <a:cxn ang="0">
                  <a:pos x="266" y="247"/>
                </a:cxn>
                <a:cxn ang="0">
                  <a:pos x="277" y="225"/>
                </a:cxn>
                <a:cxn ang="0">
                  <a:pos x="297" y="209"/>
                </a:cxn>
                <a:cxn ang="0">
                  <a:pos x="300" y="187"/>
                </a:cxn>
                <a:cxn ang="0">
                  <a:pos x="307" y="175"/>
                </a:cxn>
                <a:cxn ang="0">
                  <a:pos x="297" y="160"/>
                </a:cxn>
                <a:cxn ang="0">
                  <a:pos x="312" y="135"/>
                </a:cxn>
                <a:cxn ang="0">
                  <a:pos x="313" y="123"/>
                </a:cxn>
              </a:cxnLst>
              <a:rect l="0" t="0" r="r" b="b"/>
              <a:pathLst>
                <a:path w="333" h="254">
                  <a:moveTo>
                    <a:pt x="333" y="106"/>
                  </a:moveTo>
                  <a:cubicBezTo>
                    <a:pt x="332" y="106"/>
                    <a:pt x="331" y="105"/>
                    <a:pt x="330" y="104"/>
                  </a:cubicBezTo>
                  <a:cubicBezTo>
                    <a:pt x="329" y="104"/>
                    <a:pt x="329" y="102"/>
                    <a:pt x="329" y="101"/>
                  </a:cubicBezTo>
                  <a:cubicBezTo>
                    <a:pt x="328" y="99"/>
                    <a:pt x="328" y="98"/>
                    <a:pt x="328" y="98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93"/>
                    <a:pt x="322" y="87"/>
                    <a:pt x="319" y="86"/>
                  </a:cubicBezTo>
                  <a:cubicBezTo>
                    <a:pt x="318" y="84"/>
                    <a:pt x="314" y="81"/>
                    <a:pt x="312" y="81"/>
                  </a:cubicBezTo>
                  <a:cubicBezTo>
                    <a:pt x="310" y="79"/>
                    <a:pt x="308" y="78"/>
                    <a:pt x="306" y="78"/>
                  </a:cubicBezTo>
                  <a:cubicBezTo>
                    <a:pt x="305" y="78"/>
                    <a:pt x="302" y="77"/>
                    <a:pt x="301" y="76"/>
                  </a:cubicBezTo>
                  <a:cubicBezTo>
                    <a:pt x="301" y="74"/>
                    <a:pt x="299" y="73"/>
                    <a:pt x="297" y="73"/>
                  </a:cubicBezTo>
                  <a:cubicBezTo>
                    <a:pt x="295" y="73"/>
                    <a:pt x="293" y="72"/>
                    <a:pt x="292" y="71"/>
                  </a:cubicBezTo>
                  <a:cubicBezTo>
                    <a:pt x="292" y="70"/>
                    <a:pt x="291" y="68"/>
                    <a:pt x="290" y="66"/>
                  </a:cubicBezTo>
                  <a:cubicBezTo>
                    <a:pt x="289" y="64"/>
                    <a:pt x="287" y="61"/>
                    <a:pt x="286" y="59"/>
                  </a:cubicBezTo>
                  <a:cubicBezTo>
                    <a:pt x="284" y="57"/>
                    <a:pt x="283" y="55"/>
                    <a:pt x="281" y="54"/>
                  </a:cubicBezTo>
                  <a:cubicBezTo>
                    <a:pt x="280" y="54"/>
                    <a:pt x="279" y="53"/>
                    <a:pt x="280" y="51"/>
                  </a:cubicBezTo>
                  <a:cubicBezTo>
                    <a:pt x="280" y="50"/>
                    <a:pt x="281" y="48"/>
                    <a:pt x="282" y="46"/>
                  </a:cubicBezTo>
                  <a:cubicBezTo>
                    <a:pt x="282" y="44"/>
                    <a:pt x="282" y="42"/>
                    <a:pt x="281" y="40"/>
                  </a:cubicBezTo>
                  <a:cubicBezTo>
                    <a:pt x="279" y="38"/>
                    <a:pt x="278" y="38"/>
                    <a:pt x="277" y="38"/>
                  </a:cubicBezTo>
                  <a:cubicBezTo>
                    <a:pt x="277" y="39"/>
                    <a:pt x="275" y="40"/>
                    <a:pt x="273" y="39"/>
                  </a:cubicBezTo>
                  <a:cubicBezTo>
                    <a:pt x="272" y="39"/>
                    <a:pt x="269" y="38"/>
                    <a:pt x="268" y="37"/>
                  </a:cubicBezTo>
                  <a:cubicBezTo>
                    <a:pt x="266" y="35"/>
                    <a:pt x="265" y="32"/>
                    <a:pt x="265" y="30"/>
                  </a:cubicBezTo>
                  <a:cubicBezTo>
                    <a:pt x="265" y="29"/>
                    <a:pt x="267" y="26"/>
                    <a:pt x="268" y="25"/>
                  </a:cubicBezTo>
                  <a:cubicBezTo>
                    <a:pt x="270" y="23"/>
                    <a:pt x="270" y="22"/>
                    <a:pt x="269" y="20"/>
                  </a:cubicBezTo>
                  <a:cubicBezTo>
                    <a:pt x="267" y="19"/>
                    <a:pt x="266" y="17"/>
                    <a:pt x="266" y="16"/>
                  </a:cubicBezTo>
                  <a:cubicBezTo>
                    <a:pt x="266" y="14"/>
                    <a:pt x="264" y="14"/>
                    <a:pt x="263" y="15"/>
                  </a:cubicBezTo>
                  <a:cubicBezTo>
                    <a:pt x="262" y="15"/>
                    <a:pt x="260" y="17"/>
                    <a:pt x="259" y="19"/>
                  </a:cubicBezTo>
                  <a:cubicBezTo>
                    <a:pt x="258" y="20"/>
                    <a:pt x="256" y="21"/>
                    <a:pt x="255" y="21"/>
                  </a:cubicBezTo>
                  <a:cubicBezTo>
                    <a:pt x="254" y="21"/>
                    <a:pt x="251" y="21"/>
                    <a:pt x="250" y="20"/>
                  </a:cubicBezTo>
                  <a:cubicBezTo>
                    <a:pt x="248" y="18"/>
                    <a:pt x="246" y="16"/>
                    <a:pt x="244" y="16"/>
                  </a:cubicBezTo>
                  <a:cubicBezTo>
                    <a:pt x="242" y="15"/>
                    <a:pt x="240" y="14"/>
                    <a:pt x="238" y="13"/>
                  </a:cubicBezTo>
                  <a:cubicBezTo>
                    <a:pt x="237" y="13"/>
                    <a:pt x="235" y="13"/>
                    <a:pt x="234" y="15"/>
                  </a:cubicBezTo>
                  <a:cubicBezTo>
                    <a:pt x="233" y="16"/>
                    <a:pt x="231" y="16"/>
                    <a:pt x="230" y="15"/>
                  </a:cubicBezTo>
                  <a:cubicBezTo>
                    <a:pt x="230" y="13"/>
                    <a:pt x="228" y="12"/>
                    <a:pt x="227" y="10"/>
                  </a:cubicBezTo>
                  <a:cubicBezTo>
                    <a:pt x="226" y="9"/>
                    <a:pt x="226" y="8"/>
                    <a:pt x="228" y="8"/>
                  </a:cubicBezTo>
                  <a:cubicBezTo>
                    <a:pt x="229" y="8"/>
                    <a:pt x="230" y="6"/>
                    <a:pt x="231" y="4"/>
                  </a:cubicBezTo>
                  <a:cubicBezTo>
                    <a:pt x="232" y="3"/>
                    <a:pt x="231" y="2"/>
                    <a:pt x="229" y="3"/>
                  </a:cubicBezTo>
                  <a:cubicBezTo>
                    <a:pt x="227" y="4"/>
                    <a:pt x="223" y="4"/>
                    <a:pt x="221" y="4"/>
                  </a:cubicBezTo>
                  <a:cubicBezTo>
                    <a:pt x="219" y="4"/>
                    <a:pt x="215" y="4"/>
                    <a:pt x="212" y="3"/>
                  </a:cubicBezTo>
                  <a:cubicBezTo>
                    <a:pt x="211" y="2"/>
                    <a:pt x="206" y="2"/>
                    <a:pt x="204" y="2"/>
                  </a:cubicBezTo>
                  <a:cubicBezTo>
                    <a:pt x="201" y="3"/>
                    <a:pt x="198" y="3"/>
                    <a:pt x="197" y="2"/>
                  </a:cubicBezTo>
                  <a:cubicBezTo>
                    <a:pt x="196" y="2"/>
                    <a:pt x="195" y="2"/>
                    <a:pt x="194" y="2"/>
                  </a:cubicBezTo>
                  <a:cubicBezTo>
                    <a:pt x="193" y="2"/>
                    <a:pt x="190" y="2"/>
                    <a:pt x="188" y="1"/>
                  </a:cubicBezTo>
                  <a:cubicBezTo>
                    <a:pt x="186" y="1"/>
                    <a:pt x="182" y="1"/>
                    <a:pt x="180" y="1"/>
                  </a:cubicBezTo>
                  <a:cubicBezTo>
                    <a:pt x="179" y="2"/>
                    <a:pt x="176" y="2"/>
                    <a:pt x="174" y="1"/>
                  </a:cubicBezTo>
                  <a:cubicBezTo>
                    <a:pt x="173" y="1"/>
                    <a:pt x="171" y="1"/>
                    <a:pt x="169" y="1"/>
                  </a:cubicBezTo>
                  <a:cubicBezTo>
                    <a:pt x="167" y="1"/>
                    <a:pt x="163" y="1"/>
                    <a:pt x="162" y="1"/>
                  </a:cubicBezTo>
                  <a:cubicBezTo>
                    <a:pt x="160" y="0"/>
                    <a:pt x="158" y="0"/>
                    <a:pt x="158" y="0"/>
                  </a:cubicBezTo>
                  <a:cubicBezTo>
                    <a:pt x="158" y="1"/>
                    <a:pt x="157" y="3"/>
                    <a:pt x="156" y="3"/>
                  </a:cubicBezTo>
                  <a:cubicBezTo>
                    <a:pt x="155" y="4"/>
                    <a:pt x="155" y="6"/>
                    <a:pt x="155" y="7"/>
                  </a:cubicBezTo>
                  <a:cubicBezTo>
                    <a:pt x="155" y="9"/>
                    <a:pt x="155" y="11"/>
                    <a:pt x="157" y="12"/>
                  </a:cubicBezTo>
                  <a:cubicBezTo>
                    <a:pt x="158" y="13"/>
                    <a:pt x="158" y="14"/>
                    <a:pt x="157" y="16"/>
                  </a:cubicBezTo>
                  <a:cubicBezTo>
                    <a:pt x="157" y="17"/>
                    <a:pt x="156" y="18"/>
                    <a:pt x="154" y="18"/>
                  </a:cubicBezTo>
                  <a:cubicBezTo>
                    <a:pt x="152" y="18"/>
                    <a:pt x="150" y="19"/>
                    <a:pt x="148" y="21"/>
                  </a:cubicBezTo>
                  <a:cubicBezTo>
                    <a:pt x="148" y="21"/>
                    <a:pt x="145" y="23"/>
                    <a:pt x="143" y="23"/>
                  </a:cubicBezTo>
                  <a:cubicBezTo>
                    <a:pt x="141" y="23"/>
                    <a:pt x="138" y="22"/>
                    <a:pt x="136" y="23"/>
                  </a:cubicBezTo>
                  <a:cubicBezTo>
                    <a:pt x="133" y="22"/>
                    <a:pt x="132" y="20"/>
                    <a:pt x="131" y="18"/>
                  </a:cubicBezTo>
                  <a:cubicBezTo>
                    <a:pt x="132" y="17"/>
                    <a:pt x="131" y="15"/>
                    <a:pt x="130" y="14"/>
                  </a:cubicBezTo>
                  <a:cubicBezTo>
                    <a:pt x="128" y="14"/>
                    <a:pt x="125" y="14"/>
                    <a:pt x="123" y="14"/>
                  </a:cubicBezTo>
                  <a:cubicBezTo>
                    <a:pt x="121" y="14"/>
                    <a:pt x="118" y="15"/>
                    <a:pt x="116" y="16"/>
                  </a:cubicBezTo>
                  <a:cubicBezTo>
                    <a:pt x="115" y="17"/>
                    <a:pt x="111" y="18"/>
                    <a:pt x="109" y="19"/>
                  </a:cubicBezTo>
                  <a:cubicBezTo>
                    <a:pt x="107" y="19"/>
                    <a:pt x="106" y="21"/>
                    <a:pt x="106" y="22"/>
                  </a:cubicBezTo>
                  <a:cubicBezTo>
                    <a:pt x="105" y="23"/>
                    <a:pt x="104" y="24"/>
                    <a:pt x="102" y="24"/>
                  </a:cubicBezTo>
                  <a:cubicBezTo>
                    <a:pt x="101" y="24"/>
                    <a:pt x="99" y="24"/>
                    <a:pt x="96" y="24"/>
                  </a:cubicBezTo>
                  <a:cubicBezTo>
                    <a:pt x="93" y="24"/>
                    <a:pt x="90" y="25"/>
                    <a:pt x="88" y="24"/>
                  </a:cubicBezTo>
                  <a:cubicBezTo>
                    <a:pt x="86" y="24"/>
                    <a:pt x="83" y="22"/>
                    <a:pt x="82" y="21"/>
                  </a:cubicBezTo>
                  <a:cubicBezTo>
                    <a:pt x="82" y="20"/>
                    <a:pt x="80" y="18"/>
                    <a:pt x="78" y="18"/>
                  </a:cubicBezTo>
                  <a:cubicBezTo>
                    <a:pt x="75" y="17"/>
                    <a:pt x="72" y="17"/>
                    <a:pt x="69" y="17"/>
                  </a:cubicBezTo>
                  <a:cubicBezTo>
                    <a:pt x="66" y="16"/>
                    <a:pt x="63" y="16"/>
                    <a:pt x="62" y="17"/>
                  </a:cubicBezTo>
                  <a:cubicBezTo>
                    <a:pt x="60" y="18"/>
                    <a:pt x="57" y="18"/>
                    <a:pt x="56" y="17"/>
                  </a:cubicBezTo>
                  <a:cubicBezTo>
                    <a:pt x="55" y="15"/>
                    <a:pt x="52" y="15"/>
                    <a:pt x="51" y="15"/>
                  </a:cubicBezTo>
                  <a:cubicBezTo>
                    <a:pt x="50" y="16"/>
                    <a:pt x="49" y="15"/>
                    <a:pt x="48" y="15"/>
                  </a:cubicBezTo>
                  <a:cubicBezTo>
                    <a:pt x="47" y="14"/>
                    <a:pt x="44" y="14"/>
                    <a:pt x="43" y="15"/>
                  </a:cubicBezTo>
                  <a:cubicBezTo>
                    <a:pt x="42" y="16"/>
                    <a:pt x="41" y="16"/>
                    <a:pt x="40" y="14"/>
                  </a:cubicBezTo>
                  <a:cubicBezTo>
                    <a:pt x="39" y="12"/>
                    <a:pt x="37" y="13"/>
                    <a:pt x="36" y="15"/>
                  </a:cubicBezTo>
                  <a:cubicBezTo>
                    <a:pt x="35" y="17"/>
                    <a:pt x="34" y="21"/>
                    <a:pt x="34" y="23"/>
                  </a:cubicBezTo>
                  <a:cubicBezTo>
                    <a:pt x="34" y="25"/>
                    <a:pt x="34" y="28"/>
                    <a:pt x="34" y="29"/>
                  </a:cubicBezTo>
                  <a:cubicBezTo>
                    <a:pt x="34" y="31"/>
                    <a:pt x="32" y="32"/>
                    <a:pt x="29" y="31"/>
                  </a:cubicBezTo>
                  <a:cubicBezTo>
                    <a:pt x="27" y="31"/>
                    <a:pt x="23" y="31"/>
                    <a:pt x="21" y="31"/>
                  </a:cubicBezTo>
                  <a:cubicBezTo>
                    <a:pt x="18" y="31"/>
                    <a:pt x="15" y="31"/>
                    <a:pt x="13" y="32"/>
                  </a:cubicBezTo>
                  <a:cubicBezTo>
                    <a:pt x="11" y="32"/>
                    <a:pt x="8" y="34"/>
                    <a:pt x="7" y="35"/>
                  </a:cubicBezTo>
                  <a:cubicBezTo>
                    <a:pt x="5" y="36"/>
                    <a:pt x="3" y="39"/>
                    <a:pt x="2" y="42"/>
                  </a:cubicBezTo>
                  <a:cubicBezTo>
                    <a:pt x="1" y="45"/>
                    <a:pt x="0" y="47"/>
                    <a:pt x="0" y="47"/>
                  </a:cubicBezTo>
                  <a:cubicBezTo>
                    <a:pt x="0" y="47"/>
                    <a:pt x="1" y="48"/>
                    <a:pt x="2" y="50"/>
                  </a:cubicBezTo>
                  <a:cubicBezTo>
                    <a:pt x="3" y="50"/>
                    <a:pt x="4" y="52"/>
                    <a:pt x="6" y="52"/>
                  </a:cubicBezTo>
                  <a:cubicBezTo>
                    <a:pt x="7" y="53"/>
                    <a:pt x="9" y="52"/>
                    <a:pt x="9" y="51"/>
                  </a:cubicBezTo>
                  <a:cubicBezTo>
                    <a:pt x="10" y="50"/>
                    <a:pt x="11" y="48"/>
                    <a:pt x="12" y="48"/>
                  </a:cubicBezTo>
                  <a:cubicBezTo>
                    <a:pt x="14" y="46"/>
                    <a:pt x="17" y="45"/>
                    <a:pt x="18" y="44"/>
                  </a:cubicBezTo>
                  <a:cubicBezTo>
                    <a:pt x="19" y="44"/>
                    <a:pt x="20" y="43"/>
                    <a:pt x="21" y="43"/>
                  </a:cubicBezTo>
                  <a:cubicBezTo>
                    <a:pt x="22" y="43"/>
                    <a:pt x="23" y="42"/>
                    <a:pt x="24" y="41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8" y="40"/>
                    <a:pt x="31" y="40"/>
                    <a:pt x="32" y="39"/>
                  </a:cubicBezTo>
                  <a:cubicBezTo>
                    <a:pt x="34" y="39"/>
                    <a:pt x="34" y="39"/>
                    <a:pt x="32" y="40"/>
                  </a:cubicBezTo>
                  <a:cubicBezTo>
                    <a:pt x="29" y="41"/>
                    <a:pt x="27" y="43"/>
                    <a:pt x="26" y="44"/>
                  </a:cubicBezTo>
                  <a:cubicBezTo>
                    <a:pt x="25" y="45"/>
                    <a:pt x="22" y="47"/>
                    <a:pt x="19" y="47"/>
                  </a:cubicBezTo>
                  <a:cubicBezTo>
                    <a:pt x="18" y="48"/>
                    <a:pt x="15" y="50"/>
                    <a:pt x="14" y="51"/>
                  </a:cubicBezTo>
                  <a:cubicBezTo>
                    <a:pt x="13" y="52"/>
                    <a:pt x="13" y="53"/>
                    <a:pt x="13" y="54"/>
                  </a:cubicBezTo>
                  <a:cubicBezTo>
                    <a:pt x="14" y="54"/>
                    <a:pt x="14" y="56"/>
                    <a:pt x="14" y="57"/>
                  </a:cubicBezTo>
                  <a:cubicBezTo>
                    <a:pt x="13" y="58"/>
                    <a:pt x="13" y="59"/>
                    <a:pt x="14" y="59"/>
                  </a:cubicBezTo>
                  <a:cubicBezTo>
                    <a:pt x="14" y="60"/>
                    <a:pt x="15" y="61"/>
                    <a:pt x="15" y="62"/>
                  </a:cubicBezTo>
                  <a:cubicBezTo>
                    <a:pt x="16" y="62"/>
                    <a:pt x="17" y="63"/>
                    <a:pt x="17" y="64"/>
                  </a:cubicBezTo>
                  <a:cubicBezTo>
                    <a:pt x="18" y="64"/>
                    <a:pt x="19" y="65"/>
                    <a:pt x="20" y="66"/>
                  </a:cubicBezTo>
                  <a:cubicBezTo>
                    <a:pt x="21" y="67"/>
                    <a:pt x="21" y="69"/>
                    <a:pt x="21" y="69"/>
                  </a:cubicBezTo>
                  <a:cubicBezTo>
                    <a:pt x="20" y="69"/>
                    <a:pt x="20" y="70"/>
                    <a:pt x="21" y="72"/>
                  </a:cubicBezTo>
                  <a:cubicBezTo>
                    <a:pt x="22" y="74"/>
                    <a:pt x="23" y="75"/>
                    <a:pt x="24" y="76"/>
                  </a:cubicBezTo>
                  <a:cubicBezTo>
                    <a:pt x="25" y="78"/>
                    <a:pt x="27" y="79"/>
                    <a:pt x="29" y="81"/>
                  </a:cubicBezTo>
                  <a:cubicBezTo>
                    <a:pt x="31" y="82"/>
                    <a:pt x="35" y="84"/>
                    <a:pt x="37" y="86"/>
                  </a:cubicBezTo>
                  <a:cubicBezTo>
                    <a:pt x="39" y="88"/>
                    <a:pt x="42" y="89"/>
                    <a:pt x="42" y="90"/>
                  </a:cubicBezTo>
                  <a:cubicBezTo>
                    <a:pt x="43" y="90"/>
                    <a:pt x="45" y="91"/>
                    <a:pt x="46" y="92"/>
                  </a:cubicBezTo>
                  <a:cubicBezTo>
                    <a:pt x="47" y="93"/>
                    <a:pt x="49" y="94"/>
                    <a:pt x="51" y="95"/>
                  </a:cubicBezTo>
                  <a:cubicBezTo>
                    <a:pt x="53" y="96"/>
                    <a:pt x="56" y="96"/>
                    <a:pt x="57" y="96"/>
                  </a:cubicBezTo>
                  <a:cubicBezTo>
                    <a:pt x="58" y="97"/>
                    <a:pt x="61" y="98"/>
                    <a:pt x="64" y="99"/>
                  </a:cubicBezTo>
                  <a:cubicBezTo>
                    <a:pt x="65" y="100"/>
                    <a:pt x="69" y="101"/>
                    <a:pt x="72" y="102"/>
                  </a:cubicBezTo>
                  <a:cubicBezTo>
                    <a:pt x="74" y="102"/>
                    <a:pt x="77" y="102"/>
                    <a:pt x="78" y="101"/>
                  </a:cubicBezTo>
                  <a:cubicBezTo>
                    <a:pt x="80" y="100"/>
                    <a:pt x="82" y="99"/>
                    <a:pt x="82" y="98"/>
                  </a:cubicBezTo>
                  <a:cubicBezTo>
                    <a:pt x="84" y="98"/>
                    <a:pt x="87" y="96"/>
                    <a:pt x="89" y="96"/>
                  </a:cubicBezTo>
                  <a:cubicBezTo>
                    <a:pt x="90" y="96"/>
                    <a:pt x="94" y="95"/>
                    <a:pt x="95" y="95"/>
                  </a:cubicBezTo>
                  <a:cubicBezTo>
                    <a:pt x="97" y="95"/>
                    <a:pt x="98" y="94"/>
                    <a:pt x="99" y="94"/>
                  </a:cubicBezTo>
                  <a:cubicBezTo>
                    <a:pt x="100" y="94"/>
                    <a:pt x="102" y="93"/>
                    <a:pt x="103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3"/>
                    <a:pt x="110" y="93"/>
                    <a:pt x="112" y="94"/>
                  </a:cubicBezTo>
                  <a:cubicBezTo>
                    <a:pt x="113" y="94"/>
                    <a:pt x="114" y="93"/>
                    <a:pt x="114" y="92"/>
                  </a:cubicBezTo>
                  <a:cubicBezTo>
                    <a:pt x="114" y="91"/>
                    <a:pt x="115" y="89"/>
                    <a:pt x="116" y="88"/>
                  </a:cubicBezTo>
                  <a:cubicBezTo>
                    <a:pt x="116" y="86"/>
                    <a:pt x="118" y="86"/>
                    <a:pt x="119" y="86"/>
                  </a:cubicBezTo>
                  <a:cubicBezTo>
                    <a:pt x="120" y="86"/>
                    <a:pt x="121" y="87"/>
                    <a:pt x="122" y="89"/>
                  </a:cubicBezTo>
                  <a:cubicBezTo>
                    <a:pt x="122" y="90"/>
                    <a:pt x="122" y="92"/>
                    <a:pt x="121" y="93"/>
                  </a:cubicBezTo>
                  <a:cubicBezTo>
                    <a:pt x="120" y="95"/>
                    <a:pt x="118" y="97"/>
                    <a:pt x="117" y="97"/>
                  </a:cubicBezTo>
                  <a:cubicBezTo>
                    <a:pt x="115" y="97"/>
                    <a:pt x="114" y="98"/>
                    <a:pt x="113" y="100"/>
                  </a:cubicBezTo>
                  <a:cubicBezTo>
                    <a:pt x="112" y="101"/>
                    <a:pt x="110" y="103"/>
                    <a:pt x="109" y="104"/>
                  </a:cubicBezTo>
                  <a:cubicBezTo>
                    <a:pt x="108" y="106"/>
                    <a:pt x="107" y="107"/>
                    <a:pt x="107" y="108"/>
                  </a:cubicBezTo>
                  <a:cubicBezTo>
                    <a:pt x="107" y="109"/>
                    <a:pt x="105" y="110"/>
                    <a:pt x="104" y="111"/>
                  </a:cubicBezTo>
                  <a:cubicBezTo>
                    <a:pt x="102" y="112"/>
                    <a:pt x="101" y="113"/>
                    <a:pt x="100" y="114"/>
                  </a:cubicBezTo>
                  <a:cubicBezTo>
                    <a:pt x="100" y="114"/>
                    <a:pt x="98" y="114"/>
                    <a:pt x="97" y="113"/>
                  </a:cubicBezTo>
                  <a:cubicBezTo>
                    <a:pt x="95" y="113"/>
                    <a:pt x="92" y="114"/>
                    <a:pt x="91" y="115"/>
                  </a:cubicBezTo>
                  <a:cubicBezTo>
                    <a:pt x="90" y="116"/>
                    <a:pt x="88" y="117"/>
                    <a:pt x="86" y="118"/>
                  </a:cubicBezTo>
                  <a:cubicBezTo>
                    <a:pt x="85" y="118"/>
                    <a:pt x="84" y="119"/>
                    <a:pt x="83" y="119"/>
                  </a:cubicBezTo>
                  <a:cubicBezTo>
                    <a:pt x="82" y="119"/>
                    <a:pt x="80" y="119"/>
                    <a:pt x="79" y="119"/>
                  </a:cubicBezTo>
                  <a:cubicBezTo>
                    <a:pt x="78" y="118"/>
                    <a:pt x="77" y="119"/>
                    <a:pt x="76" y="120"/>
                  </a:cubicBezTo>
                  <a:cubicBezTo>
                    <a:pt x="76" y="120"/>
                    <a:pt x="75" y="121"/>
                    <a:pt x="74" y="121"/>
                  </a:cubicBezTo>
                  <a:cubicBezTo>
                    <a:pt x="74" y="122"/>
                    <a:pt x="72" y="123"/>
                    <a:pt x="71" y="123"/>
                  </a:cubicBezTo>
                  <a:cubicBezTo>
                    <a:pt x="70" y="123"/>
                    <a:pt x="68" y="123"/>
                    <a:pt x="68" y="122"/>
                  </a:cubicBezTo>
                  <a:cubicBezTo>
                    <a:pt x="67" y="121"/>
                    <a:pt x="66" y="121"/>
                    <a:pt x="65" y="122"/>
                  </a:cubicBezTo>
                  <a:cubicBezTo>
                    <a:pt x="65" y="122"/>
                    <a:pt x="63" y="123"/>
                    <a:pt x="62" y="123"/>
                  </a:cubicBezTo>
                  <a:cubicBezTo>
                    <a:pt x="61" y="124"/>
                    <a:pt x="59" y="124"/>
                    <a:pt x="59" y="123"/>
                  </a:cubicBezTo>
                  <a:cubicBezTo>
                    <a:pt x="59" y="123"/>
                    <a:pt x="57" y="124"/>
                    <a:pt x="56" y="125"/>
                  </a:cubicBezTo>
                  <a:cubicBezTo>
                    <a:pt x="55" y="126"/>
                    <a:pt x="53" y="126"/>
                    <a:pt x="52" y="126"/>
                  </a:cubicBezTo>
                  <a:cubicBezTo>
                    <a:pt x="51" y="125"/>
                    <a:pt x="50" y="125"/>
                    <a:pt x="49" y="125"/>
                  </a:cubicBezTo>
                  <a:cubicBezTo>
                    <a:pt x="48" y="125"/>
                    <a:pt x="48" y="124"/>
                    <a:pt x="48" y="123"/>
                  </a:cubicBezTo>
                  <a:cubicBezTo>
                    <a:pt x="48" y="122"/>
                    <a:pt x="47" y="120"/>
                    <a:pt x="47" y="120"/>
                  </a:cubicBezTo>
                  <a:cubicBezTo>
                    <a:pt x="46" y="119"/>
                    <a:pt x="45" y="119"/>
                    <a:pt x="43" y="119"/>
                  </a:cubicBezTo>
                  <a:cubicBezTo>
                    <a:pt x="43" y="119"/>
                    <a:pt x="41" y="117"/>
                    <a:pt x="41" y="116"/>
                  </a:cubicBezTo>
                  <a:cubicBezTo>
                    <a:pt x="41" y="115"/>
                    <a:pt x="40" y="115"/>
                    <a:pt x="39" y="115"/>
                  </a:cubicBezTo>
                  <a:cubicBezTo>
                    <a:pt x="37" y="115"/>
                    <a:pt x="36" y="115"/>
                    <a:pt x="35" y="116"/>
                  </a:cubicBezTo>
                  <a:cubicBezTo>
                    <a:pt x="34" y="118"/>
                    <a:pt x="34" y="120"/>
                    <a:pt x="34" y="121"/>
                  </a:cubicBezTo>
                  <a:cubicBezTo>
                    <a:pt x="34" y="122"/>
                    <a:pt x="34" y="124"/>
                    <a:pt x="35" y="125"/>
                  </a:cubicBezTo>
                  <a:cubicBezTo>
                    <a:pt x="35" y="127"/>
                    <a:pt x="35" y="129"/>
                    <a:pt x="36" y="131"/>
                  </a:cubicBezTo>
                  <a:cubicBezTo>
                    <a:pt x="38" y="132"/>
                    <a:pt x="40" y="136"/>
                    <a:pt x="42" y="138"/>
                  </a:cubicBezTo>
                  <a:cubicBezTo>
                    <a:pt x="44" y="141"/>
                    <a:pt x="46" y="144"/>
                    <a:pt x="48" y="146"/>
                  </a:cubicBezTo>
                  <a:cubicBezTo>
                    <a:pt x="50" y="147"/>
                    <a:pt x="53" y="151"/>
                    <a:pt x="54" y="152"/>
                  </a:cubicBezTo>
                  <a:cubicBezTo>
                    <a:pt x="56" y="153"/>
                    <a:pt x="60" y="156"/>
                    <a:pt x="63" y="159"/>
                  </a:cubicBezTo>
                  <a:cubicBezTo>
                    <a:pt x="65" y="160"/>
                    <a:pt x="68" y="164"/>
                    <a:pt x="69" y="165"/>
                  </a:cubicBezTo>
                  <a:cubicBezTo>
                    <a:pt x="71" y="167"/>
                    <a:pt x="72" y="170"/>
                    <a:pt x="73" y="170"/>
                  </a:cubicBezTo>
                  <a:cubicBezTo>
                    <a:pt x="75" y="171"/>
                    <a:pt x="77" y="174"/>
                    <a:pt x="78" y="176"/>
                  </a:cubicBezTo>
                  <a:cubicBezTo>
                    <a:pt x="79" y="179"/>
                    <a:pt x="81" y="181"/>
                    <a:pt x="82" y="183"/>
                  </a:cubicBezTo>
                  <a:cubicBezTo>
                    <a:pt x="84" y="184"/>
                    <a:pt x="86" y="186"/>
                    <a:pt x="87" y="188"/>
                  </a:cubicBezTo>
                  <a:cubicBezTo>
                    <a:pt x="89" y="189"/>
                    <a:pt x="91" y="192"/>
                    <a:pt x="92" y="194"/>
                  </a:cubicBezTo>
                  <a:cubicBezTo>
                    <a:pt x="94" y="195"/>
                    <a:pt x="97" y="198"/>
                    <a:pt x="99" y="199"/>
                  </a:cubicBezTo>
                  <a:cubicBezTo>
                    <a:pt x="100" y="201"/>
                    <a:pt x="104" y="204"/>
                    <a:pt x="107" y="207"/>
                  </a:cubicBezTo>
                  <a:cubicBezTo>
                    <a:pt x="110" y="209"/>
                    <a:pt x="116" y="212"/>
                    <a:pt x="118" y="213"/>
                  </a:cubicBezTo>
                  <a:cubicBezTo>
                    <a:pt x="121" y="214"/>
                    <a:pt x="125" y="216"/>
                    <a:pt x="126" y="216"/>
                  </a:cubicBezTo>
                  <a:cubicBezTo>
                    <a:pt x="131" y="211"/>
                    <a:pt x="131" y="211"/>
                    <a:pt x="131" y="211"/>
                  </a:cubicBezTo>
                  <a:cubicBezTo>
                    <a:pt x="137" y="211"/>
                    <a:pt x="137" y="211"/>
                    <a:pt x="137" y="211"/>
                  </a:cubicBezTo>
                  <a:cubicBezTo>
                    <a:pt x="143" y="216"/>
                    <a:pt x="143" y="216"/>
                    <a:pt x="143" y="216"/>
                  </a:cubicBezTo>
                  <a:cubicBezTo>
                    <a:pt x="146" y="215"/>
                    <a:pt x="150" y="214"/>
                    <a:pt x="152" y="213"/>
                  </a:cubicBezTo>
                  <a:cubicBezTo>
                    <a:pt x="155" y="212"/>
                    <a:pt x="158" y="211"/>
                    <a:pt x="159" y="210"/>
                  </a:cubicBezTo>
                  <a:cubicBezTo>
                    <a:pt x="161" y="210"/>
                    <a:pt x="164" y="209"/>
                    <a:pt x="165" y="208"/>
                  </a:cubicBezTo>
                  <a:cubicBezTo>
                    <a:pt x="166" y="207"/>
                    <a:pt x="168" y="206"/>
                    <a:pt x="170" y="206"/>
                  </a:cubicBezTo>
                  <a:cubicBezTo>
                    <a:pt x="173" y="206"/>
                    <a:pt x="175" y="205"/>
                    <a:pt x="176" y="204"/>
                  </a:cubicBezTo>
                  <a:cubicBezTo>
                    <a:pt x="177" y="203"/>
                    <a:pt x="179" y="202"/>
                    <a:pt x="181" y="201"/>
                  </a:cubicBezTo>
                  <a:cubicBezTo>
                    <a:pt x="182" y="201"/>
                    <a:pt x="184" y="200"/>
                    <a:pt x="185" y="199"/>
                  </a:cubicBezTo>
                  <a:cubicBezTo>
                    <a:pt x="187" y="198"/>
                    <a:pt x="190" y="197"/>
                    <a:pt x="191" y="197"/>
                  </a:cubicBezTo>
                  <a:cubicBezTo>
                    <a:pt x="193" y="197"/>
                    <a:pt x="195" y="196"/>
                    <a:pt x="197" y="195"/>
                  </a:cubicBezTo>
                  <a:cubicBezTo>
                    <a:pt x="198" y="194"/>
                    <a:pt x="199" y="193"/>
                    <a:pt x="199" y="191"/>
                  </a:cubicBezTo>
                  <a:cubicBezTo>
                    <a:pt x="200" y="190"/>
                    <a:pt x="201" y="187"/>
                    <a:pt x="202" y="186"/>
                  </a:cubicBezTo>
                  <a:cubicBezTo>
                    <a:pt x="203" y="185"/>
                    <a:pt x="205" y="182"/>
                    <a:pt x="206" y="181"/>
                  </a:cubicBezTo>
                  <a:cubicBezTo>
                    <a:pt x="208" y="180"/>
                    <a:pt x="210" y="178"/>
                    <a:pt x="210" y="176"/>
                  </a:cubicBezTo>
                  <a:cubicBezTo>
                    <a:pt x="211" y="174"/>
                    <a:pt x="212" y="172"/>
                    <a:pt x="212" y="171"/>
                  </a:cubicBezTo>
                  <a:cubicBezTo>
                    <a:pt x="212" y="169"/>
                    <a:pt x="211" y="169"/>
                    <a:pt x="210" y="168"/>
                  </a:cubicBezTo>
                  <a:cubicBezTo>
                    <a:pt x="209" y="167"/>
                    <a:pt x="208" y="165"/>
                    <a:pt x="207" y="164"/>
                  </a:cubicBezTo>
                  <a:cubicBezTo>
                    <a:pt x="206" y="164"/>
                    <a:pt x="204" y="163"/>
                    <a:pt x="203" y="162"/>
                  </a:cubicBezTo>
                  <a:cubicBezTo>
                    <a:pt x="201" y="162"/>
                    <a:pt x="199" y="161"/>
                    <a:pt x="198" y="160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9" y="159"/>
                    <a:pt x="200" y="159"/>
                    <a:pt x="200" y="158"/>
                  </a:cubicBezTo>
                  <a:cubicBezTo>
                    <a:pt x="200" y="158"/>
                    <a:pt x="202" y="158"/>
                    <a:pt x="203" y="158"/>
                  </a:cubicBezTo>
                  <a:cubicBezTo>
                    <a:pt x="204" y="159"/>
                    <a:pt x="205" y="158"/>
                    <a:pt x="205" y="157"/>
                  </a:cubicBezTo>
                  <a:cubicBezTo>
                    <a:pt x="205" y="155"/>
                    <a:pt x="204" y="154"/>
                    <a:pt x="203" y="154"/>
                  </a:cubicBezTo>
                  <a:cubicBezTo>
                    <a:pt x="202" y="154"/>
                    <a:pt x="201" y="154"/>
                    <a:pt x="202" y="153"/>
                  </a:cubicBezTo>
                  <a:cubicBezTo>
                    <a:pt x="202" y="152"/>
                    <a:pt x="202" y="151"/>
                    <a:pt x="203" y="151"/>
                  </a:cubicBezTo>
                  <a:cubicBezTo>
                    <a:pt x="203" y="151"/>
                    <a:pt x="205" y="151"/>
                    <a:pt x="206" y="151"/>
                  </a:cubicBezTo>
                  <a:cubicBezTo>
                    <a:pt x="207" y="150"/>
                    <a:pt x="209" y="149"/>
                    <a:pt x="210" y="149"/>
                  </a:cubicBezTo>
                  <a:cubicBezTo>
                    <a:pt x="212" y="148"/>
                    <a:pt x="214" y="146"/>
                    <a:pt x="214" y="144"/>
                  </a:cubicBezTo>
                  <a:cubicBezTo>
                    <a:pt x="215" y="141"/>
                    <a:pt x="215" y="140"/>
                    <a:pt x="214" y="139"/>
                  </a:cubicBezTo>
                  <a:cubicBezTo>
                    <a:pt x="213" y="139"/>
                    <a:pt x="211" y="137"/>
                    <a:pt x="210" y="136"/>
                  </a:cubicBezTo>
                  <a:cubicBezTo>
                    <a:pt x="209" y="136"/>
                    <a:pt x="209" y="135"/>
                    <a:pt x="209" y="135"/>
                  </a:cubicBezTo>
                  <a:cubicBezTo>
                    <a:pt x="210" y="135"/>
                    <a:pt x="212" y="135"/>
                    <a:pt x="213" y="135"/>
                  </a:cubicBezTo>
                  <a:cubicBezTo>
                    <a:pt x="214" y="136"/>
                    <a:pt x="215" y="135"/>
                    <a:pt x="215" y="135"/>
                  </a:cubicBezTo>
                  <a:cubicBezTo>
                    <a:pt x="216" y="135"/>
                    <a:pt x="217" y="134"/>
                    <a:pt x="217" y="132"/>
                  </a:cubicBezTo>
                  <a:cubicBezTo>
                    <a:pt x="218" y="131"/>
                    <a:pt x="219" y="132"/>
                    <a:pt x="219" y="133"/>
                  </a:cubicBezTo>
                  <a:cubicBezTo>
                    <a:pt x="219" y="135"/>
                    <a:pt x="220" y="136"/>
                    <a:pt x="221" y="137"/>
                  </a:cubicBezTo>
                  <a:cubicBezTo>
                    <a:pt x="221" y="138"/>
                    <a:pt x="224" y="138"/>
                    <a:pt x="225" y="137"/>
                  </a:cubicBezTo>
                  <a:cubicBezTo>
                    <a:pt x="227" y="137"/>
                    <a:pt x="230" y="136"/>
                    <a:pt x="231" y="136"/>
                  </a:cubicBezTo>
                  <a:cubicBezTo>
                    <a:pt x="233" y="136"/>
                    <a:pt x="234" y="136"/>
                    <a:pt x="235" y="137"/>
                  </a:cubicBezTo>
                  <a:cubicBezTo>
                    <a:pt x="236" y="137"/>
                    <a:pt x="238" y="137"/>
                    <a:pt x="240" y="137"/>
                  </a:cubicBezTo>
                  <a:cubicBezTo>
                    <a:pt x="242" y="137"/>
                    <a:pt x="244" y="137"/>
                    <a:pt x="245" y="137"/>
                  </a:cubicBezTo>
                  <a:cubicBezTo>
                    <a:pt x="247" y="138"/>
                    <a:pt x="247" y="138"/>
                    <a:pt x="246" y="139"/>
                  </a:cubicBezTo>
                  <a:cubicBezTo>
                    <a:pt x="246" y="140"/>
                    <a:pt x="244" y="140"/>
                    <a:pt x="243" y="140"/>
                  </a:cubicBezTo>
                  <a:cubicBezTo>
                    <a:pt x="242" y="140"/>
                    <a:pt x="241" y="141"/>
                    <a:pt x="240" y="141"/>
                  </a:cubicBezTo>
                  <a:cubicBezTo>
                    <a:pt x="238" y="142"/>
                    <a:pt x="236" y="142"/>
                    <a:pt x="235" y="142"/>
                  </a:cubicBezTo>
                  <a:cubicBezTo>
                    <a:pt x="234" y="142"/>
                    <a:pt x="233" y="142"/>
                    <a:pt x="232" y="141"/>
                  </a:cubicBezTo>
                  <a:cubicBezTo>
                    <a:pt x="231" y="141"/>
                    <a:pt x="229" y="141"/>
                    <a:pt x="227" y="142"/>
                  </a:cubicBezTo>
                  <a:cubicBezTo>
                    <a:pt x="226" y="143"/>
                    <a:pt x="226" y="145"/>
                    <a:pt x="226" y="146"/>
                  </a:cubicBezTo>
                  <a:cubicBezTo>
                    <a:pt x="226" y="148"/>
                    <a:pt x="225" y="150"/>
                    <a:pt x="225" y="151"/>
                  </a:cubicBezTo>
                  <a:cubicBezTo>
                    <a:pt x="224" y="153"/>
                    <a:pt x="225" y="154"/>
                    <a:pt x="226" y="154"/>
                  </a:cubicBezTo>
                  <a:cubicBezTo>
                    <a:pt x="227" y="154"/>
                    <a:pt x="229" y="154"/>
                    <a:pt x="231" y="154"/>
                  </a:cubicBezTo>
                  <a:cubicBezTo>
                    <a:pt x="233" y="153"/>
                    <a:pt x="233" y="154"/>
                    <a:pt x="232" y="155"/>
                  </a:cubicBezTo>
                  <a:cubicBezTo>
                    <a:pt x="230" y="155"/>
                    <a:pt x="228" y="157"/>
                    <a:pt x="228" y="158"/>
                  </a:cubicBezTo>
                  <a:cubicBezTo>
                    <a:pt x="227" y="159"/>
                    <a:pt x="227" y="161"/>
                    <a:pt x="227" y="162"/>
                  </a:cubicBezTo>
                  <a:cubicBezTo>
                    <a:pt x="227" y="163"/>
                    <a:pt x="227" y="165"/>
                    <a:pt x="226" y="167"/>
                  </a:cubicBezTo>
                  <a:cubicBezTo>
                    <a:pt x="225" y="167"/>
                    <a:pt x="225" y="168"/>
                    <a:pt x="227" y="169"/>
                  </a:cubicBezTo>
                  <a:cubicBezTo>
                    <a:pt x="228" y="169"/>
                    <a:pt x="231" y="169"/>
                    <a:pt x="235" y="169"/>
                  </a:cubicBezTo>
                  <a:cubicBezTo>
                    <a:pt x="237" y="169"/>
                    <a:pt x="242" y="169"/>
                    <a:pt x="243" y="169"/>
                  </a:cubicBezTo>
                  <a:cubicBezTo>
                    <a:pt x="245" y="169"/>
                    <a:pt x="247" y="169"/>
                    <a:pt x="250" y="168"/>
                  </a:cubicBezTo>
                  <a:cubicBezTo>
                    <a:pt x="252" y="167"/>
                    <a:pt x="253" y="167"/>
                    <a:pt x="253" y="167"/>
                  </a:cubicBezTo>
                  <a:cubicBezTo>
                    <a:pt x="253" y="167"/>
                    <a:pt x="252" y="168"/>
                    <a:pt x="249" y="169"/>
                  </a:cubicBezTo>
                  <a:cubicBezTo>
                    <a:pt x="246" y="170"/>
                    <a:pt x="243" y="171"/>
                    <a:pt x="242" y="172"/>
                  </a:cubicBezTo>
                  <a:cubicBezTo>
                    <a:pt x="240" y="172"/>
                    <a:pt x="238" y="173"/>
                    <a:pt x="237" y="174"/>
                  </a:cubicBezTo>
                  <a:cubicBezTo>
                    <a:pt x="235" y="176"/>
                    <a:pt x="232" y="176"/>
                    <a:pt x="231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9" y="181"/>
                    <a:pt x="230" y="181"/>
                    <a:pt x="231" y="181"/>
                  </a:cubicBezTo>
                  <a:cubicBezTo>
                    <a:pt x="232" y="181"/>
                    <a:pt x="231" y="181"/>
                    <a:pt x="230" y="182"/>
                  </a:cubicBezTo>
                  <a:cubicBezTo>
                    <a:pt x="229" y="183"/>
                    <a:pt x="228" y="184"/>
                    <a:pt x="228" y="185"/>
                  </a:cubicBezTo>
                  <a:cubicBezTo>
                    <a:pt x="229" y="185"/>
                    <a:pt x="228" y="187"/>
                    <a:pt x="227" y="188"/>
                  </a:cubicBezTo>
                  <a:cubicBezTo>
                    <a:pt x="227" y="188"/>
                    <a:pt x="226" y="189"/>
                    <a:pt x="227" y="190"/>
                  </a:cubicBezTo>
                  <a:cubicBezTo>
                    <a:pt x="227" y="191"/>
                    <a:pt x="228" y="192"/>
                    <a:pt x="229" y="193"/>
                  </a:cubicBezTo>
                  <a:cubicBezTo>
                    <a:pt x="231" y="193"/>
                    <a:pt x="231" y="193"/>
                    <a:pt x="231" y="194"/>
                  </a:cubicBezTo>
                  <a:cubicBezTo>
                    <a:pt x="232" y="195"/>
                    <a:pt x="232" y="196"/>
                    <a:pt x="231" y="197"/>
                  </a:cubicBezTo>
                  <a:cubicBezTo>
                    <a:pt x="231" y="198"/>
                    <a:pt x="230" y="199"/>
                    <a:pt x="229" y="199"/>
                  </a:cubicBezTo>
                  <a:cubicBezTo>
                    <a:pt x="229" y="200"/>
                    <a:pt x="230" y="201"/>
                    <a:pt x="231" y="201"/>
                  </a:cubicBezTo>
                  <a:cubicBezTo>
                    <a:pt x="232" y="202"/>
                    <a:pt x="233" y="202"/>
                    <a:pt x="235" y="201"/>
                  </a:cubicBezTo>
                  <a:cubicBezTo>
                    <a:pt x="236" y="201"/>
                    <a:pt x="237" y="201"/>
                    <a:pt x="238" y="201"/>
                  </a:cubicBezTo>
                  <a:cubicBezTo>
                    <a:pt x="238" y="202"/>
                    <a:pt x="238" y="203"/>
                    <a:pt x="238" y="203"/>
                  </a:cubicBezTo>
                  <a:cubicBezTo>
                    <a:pt x="237" y="204"/>
                    <a:pt x="238" y="206"/>
                    <a:pt x="239" y="207"/>
                  </a:cubicBezTo>
                  <a:cubicBezTo>
                    <a:pt x="240" y="208"/>
                    <a:pt x="240" y="210"/>
                    <a:pt x="240" y="212"/>
                  </a:cubicBezTo>
                  <a:cubicBezTo>
                    <a:pt x="240" y="213"/>
                    <a:pt x="240" y="214"/>
                    <a:pt x="241" y="215"/>
                  </a:cubicBezTo>
                  <a:cubicBezTo>
                    <a:pt x="241" y="215"/>
                    <a:pt x="242" y="216"/>
                    <a:pt x="242" y="218"/>
                  </a:cubicBezTo>
                  <a:cubicBezTo>
                    <a:pt x="242" y="219"/>
                    <a:pt x="242" y="221"/>
                    <a:pt x="242" y="223"/>
                  </a:cubicBezTo>
                  <a:cubicBezTo>
                    <a:pt x="241" y="224"/>
                    <a:pt x="241" y="227"/>
                    <a:pt x="240" y="229"/>
                  </a:cubicBezTo>
                  <a:cubicBezTo>
                    <a:pt x="240" y="230"/>
                    <a:pt x="240" y="231"/>
                    <a:pt x="239" y="233"/>
                  </a:cubicBezTo>
                  <a:cubicBezTo>
                    <a:pt x="239" y="233"/>
                    <a:pt x="238" y="234"/>
                    <a:pt x="238" y="235"/>
                  </a:cubicBezTo>
                  <a:cubicBezTo>
                    <a:pt x="242" y="236"/>
                    <a:pt x="242" y="236"/>
                    <a:pt x="242" y="236"/>
                  </a:cubicBezTo>
                  <a:cubicBezTo>
                    <a:pt x="243" y="239"/>
                    <a:pt x="243" y="239"/>
                    <a:pt x="243" y="239"/>
                  </a:cubicBezTo>
                  <a:cubicBezTo>
                    <a:pt x="237" y="244"/>
                    <a:pt x="237" y="244"/>
                    <a:pt x="237" y="244"/>
                  </a:cubicBezTo>
                  <a:cubicBezTo>
                    <a:pt x="236" y="244"/>
                    <a:pt x="236" y="244"/>
                    <a:pt x="236" y="244"/>
                  </a:cubicBezTo>
                  <a:cubicBezTo>
                    <a:pt x="232" y="243"/>
                    <a:pt x="232" y="243"/>
                    <a:pt x="232" y="243"/>
                  </a:cubicBezTo>
                  <a:cubicBezTo>
                    <a:pt x="231" y="245"/>
                    <a:pt x="231" y="248"/>
                    <a:pt x="231" y="249"/>
                  </a:cubicBezTo>
                  <a:cubicBezTo>
                    <a:pt x="231" y="250"/>
                    <a:pt x="231" y="253"/>
                    <a:pt x="231" y="254"/>
                  </a:cubicBezTo>
                  <a:cubicBezTo>
                    <a:pt x="231" y="254"/>
                    <a:pt x="232" y="254"/>
                    <a:pt x="235" y="254"/>
                  </a:cubicBezTo>
                  <a:cubicBezTo>
                    <a:pt x="237" y="254"/>
                    <a:pt x="240" y="250"/>
                    <a:pt x="242" y="250"/>
                  </a:cubicBezTo>
                  <a:cubicBezTo>
                    <a:pt x="242" y="250"/>
                    <a:pt x="242" y="246"/>
                    <a:pt x="242" y="245"/>
                  </a:cubicBezTo>
                  <a:cubicBezTo>
                    <a:pt x="242" y="244"/>
                    <a:pt x="241" y="242"/>
                    <a:pt x="243" y="242"/>
                  </a:cubicBezTo>
                  <a:cubicBezTo>
                    <a:pt x="244" y="243"/>
                    <a:pt x="245" y="240"/>
                    <a:pt x="246" y="240"/>
                  </a:cubicBezTo>
                  <a:cubicBezTo>
                    <a:pt x="248" y="239"/>
                    <a:pt x="252" y="239"/>
                    <a:pt x="253" y="239"/>
                  </a:cubicBezTo>
                  <a:cubicBezTo>
                    <a:pt x="254" y="241"/>
                    <a:pt x="249" y="245"/>
                    <a:pt x="250" y="245"/>
                  </a:cubicBezTo>
                  <a:cubicBezTo>
                    <a:pt x="251" y="246"/>
                    <a:pt x="252" y="249"/>
                    <a:pt x="254" y="248"/>
                  </a:cubicBezTo>
                  <a:cubicBezTo>
                    <a:pt x="256" y="247"/>
                    <a:pt x="260" y="243"/>
                    <a:pt x="262" y="246"/>
                  </a:cubicBezTo>
                  <a:cubicBezTo>
                    <a:pt x="263" y="248"/>
                    <a:pt x="264" y="249"/>
                    <a:pt x="264" y="249"/>
                  </a:cubicBezTo>
                  <a:cubicBezTo>
                    <a:pt x="264" y="249"/>
                    <a:pt x="265" y="248"/>
                    <a:pt x="266" y="247"/>
                  </a:cubicBezTo>
                  <a:cubicBezTo>
                    <a:pt x="267" y="247"/>
                    <a:pt x="268" y="244"/>
                    <a:pt x="268" y="242"/>
                  </a:cubicBezTo>
                  <a:cubicBezTo>
                    <a:pt x="268" y="239"/>
                    <a:pt x="268" y="236"/>
                    <a:pt x="270" y="235"/>
                  </a:cubicBezTo>
                  <a:cubicBezTo>
                    <a:pt x="272" y="233"/>
                    <a:pt x="273" y="230"/>
                    <a:pt x="273" y="229"/>
                  </a:cubicBezTo>
                  <a:cubicBezTo>
                    <a:pt x="272" y="227"/>
                    <a:pt x="272" y="225"/>
                    <a:pt x="272" y="224"/>
                  </a:cubicBezTo>
                  <a:cubicBezTo>
                    <a:pt x="273" y="223"/>
                    <a:pt x="274" y="222"/>
                    <a:pt x="275" y="223"/>
                  </a:cubicBezTo>
                  <a:cubicBezTo>
                    <a:pt x="275" y="223"/>
                    <a:pt x="277" y="224"/>
                    <a:pt x="277" y="225"/>
                  </a:cubicBezTo>
                  <a:cubicBezTo>
                    <a:pt x="278" y="226"/>
                    <a:pt x="281" y="228"/>
                    <a:pt x="282" y="229"/>
                  </a:cubicBezTo>
                  <a:cubicBezTo>
                    <a:pt x="283" y="228"/>
                    <a:pt x="286" y="228"/>
                    <a:pt x="289" y="227"/>
                  </a:cubicBezTo>
                  <a:cubicBezTo>
                    <a:pt x="291" y="227"/>
                    <a:pt x="293" y="225"/>
                    <a:pt x="294" y="223"/>
                  </a:cubicBezTo>
                  <a:cubicBezTo>
                    <a:pt x="295" y="221"/>
                    <a:pt x="297" y="220"/>
                    <a:pt x="299" y="219"/>
                  </a:cubicBezTo>
                  <a:cubicBezTo>
                    <a:pt x="299" y="217"/>
                    <a:pt x="300" y="215"/>
                    <a:pt x="299" y="214"/>
                  </a:cubicBezTo>
                  <a:cubicBezTo>
                    <a:pt x="299" y="212"/>
                    <a:pt x="298" y="209"/>
                    <a:pt x="297" y="209"/>
                  </a:cubicBezTo>
                  <a:cubicBezTo>
                    <a:pt x="296" y="207"/>
                    <a:pt x="293" y="205"/>
                    <a:pt x="291" y="203"/>
                  </a:cubicBezTo>
                  <a:cubicBezTo>
                    <a:pt x="289" y="201"/>
                    <a:pt x="287" y="199"/>
                    <a:pt x="285" y="197"/>
                  </a:cubicBezTo>
                  <a:cubicBezTo>
                    <a:pt x="283" y="196"/>
                    <a:pt x="284" y="195"/>
                    <a:pt x="287" y="195"/>
                  </a:cubicBezTo>
                  <a:cubicBezTo>
                    <a:pt x="288" y="195"/>
                    <a:pt x="292" y="194"/>
                    <a:pt x="293" y="193"/>
                  </a:cubicBezTo>
                  <a:cubicBezTo>
                    <a:pt x="295" y="193"/>
                    <a:pt x="296" y="191"/>
                    <a:pt x="297" y="191"/>
                  </a:cubicBezTo>
                  <a:cubicBezTo>
                    <a:pt x="298" y="190"/>
                    <a:pt x="299" y="188"/>
                    <a:pt x="300" y="187"/>
                  </a:cubicBezTo>
                  <a:cubicBezTo>
                    <a:pt x="301" y="186"/>
                    <a:pt x="303" y="184"/>
                    <a:pt x="304" y="182"/>
                  </a:cubicBezTo>
                  <a:cubicBezTo>
                    <a:pt x="306" y="181"/>
                    <a:pt x="308" y="181"/>
                    <a:pt x="310" y="180"/>
                  </a:cubicBezTo>
                  <a:cubicBezTo>
                    <a:pt x="311" y="180"/>
                    <a:pt x="313" y="180"/>
                    <a:pt x="316" y="180"/>
                  </a:cubicBezTo>
                  <a:cubicBezTo>
                    <a:pt x="318" y="180"/>
                    <a:pt x="320" y="179"/>
                    <a:pt x="320" y="177"/>
                  </a:cubicBezTo>
                  <a:cubicBezTo>
                    <a:pt x="319" y="175"/>
                    <a:pt x="317" y="174"/>
                    <a:pt x="315" y="174"/>
                  </a:cubicBezTo>
                  <a:cubicBezTo>
                    <a:pt x="312" y="174"/>
                    <a:pt x="309" y="175"/>
                    <a:pt x="307" y="175"/>
                  </a:cubicBezTo>
                  <a:cubicBezTo>
                    <a:pt x="305" y="176"/>
                    <a:pt x="303" y="176"/>
                    <a:pt x="300" y="176"/>
                  </a:cubicBezTo>
                  <a:cubicBezTo>
                    <a:pt x="297" y="177"/>
                    <a:pt x="295" y="176"/>
                    <a:pt x="295" y="174"/>
                  </a:cubicBezTo>
                  <a:cubicBezTo>
                    <a:pt x="294" y="172"/>
                    <a:pt x="294" y="171"/>
                    <a:pt x="295" y="172"/>
                  </a:cubicBezTo>
                  <a:cubicBezTo>
                    <a:pt x="296" y="172"/>
                    <a:pt x="297" y="171"/>
                    <a:pt x="297" y="170"/>
                  </a:cubicBezTo>
                  <a:cubicBezTo>
                    <a:pt x="296" y="168"/>
                    <a:pt x="296" y="166"/>
                    <a:pt x="296" y="164"/>
                  </a:cubicBezTo>
                  <a:cubicBezTo>
                    <a:pt x="295" y="162"/>
                    <a:pt x="296" y="160"/>
                    <a:pt x="297" y="160"/>
                  </a:cubicBezTo>
                  <a:cubicBezTo>
                    <a:pt x="297" y="159"/>
                    <a:pt x="300" y="159"/>
                    <a:pt x="301" y="158"/>
                  </a:cubicBezTo>
                  <a:cubicBezTo>
                    <a:pt x="303" y="158"/>
                    <a:pt x="308" y="154"/>
                    <a:pt x="310" y="152"/>
                  </a:cubicBezTo>
                  <a:cubicBezTo>
                    <a:pt x="312" y="148"/>
                    <a:pt x="315" y="146"/>
                    <a:pt x="315" y="146"/>
                  </a:cubicBezTo>
                  <a:cubicBezTo>
                    <a:pt x="315" y="146"/>
                    <a:pt x="314" y="144"/>
                    <a:pt x="313" y="143"/>
                  </a:cubicBezTo>
                  <a:cubicBezTo>
                    <a:pt x="312" y="142"/>
                    <a:pt x="311" y="139"/>
                    <a:pt x="311" y="138"/>
                  </a:cubicBezTo>
                  <a:cubicBezTo>
                    <a:pt x="310" y="137"/>
                    <a:pt x="311" y="136"/>
                    <a:pt x="312" y="135"/>
                  </a:cubicBezTo>
                  <a:cubicBezTo>
                    <a:pt x="312" y="134"/>
                    <a:pt x="314" y="133"/>
                    <a:pt x="315" y="133"/>
                  </a:cubicBezTo>
                  <a:cubicBezTo>
                    <a:pt x="315" y="134"/>
                    <a:pt x="317" y="134"/>
                    <a:pt x="318" y="133"/>
                  </a:cubicBezTo>
                  <a:cubicBezTo>
                    <a:pt x="320" y="133"/>
                    <a:pt x="320" y="131"/>
                    <a:pt x="320" y="130"/>
                  </a:cubicBezTo>
                  <a:cubicBezTo>
                    <a:pt x="320" y="130"/>
                    <a:pt x="318" y="129"/>
                    <a:pt x="316" y="129"/>
                  </a:cubicBezTo>
                  <a:cubicBezTo>
                    <a:pt x="315" y="129"/>
                    <a:pt x="313" y="127"/>
                    <a:pt x="312" y="126"/>
                  </a:cubicBezTo>
                  <a:cubicBezTo>
                    <a:pt x="311" y="125"/>
                    <a:pt x="312" y="124"/>
                    <a:pt x="313" y="123"/>
                  </a:cubicBezTo>
                  <a:cubicBezTo>
                    <a:pt x="314" y="123"/>
                    <a:pt x="317" y="122"/>
                    <a:pt x="319" y="120"/>
                  </a:cubicBezTo>
                  <a:cubicBezTo>
                    <a:pt x="321" y="119"/>
                    <a:pt x="324" y="118"/>
                    <a:pt x="326" y="117"/>
                  </a:cubicBezTo>
                  <a:cubicBezTo>
                    <a:pt x="328" y="116"/>
                    <a:pt x="330" y="114"/>
                    <a:pt x="331" y="111"/>
                  </a:cubicBezTo>
                  <a:cubicBezTo>
                    <a:pt x="333" y="110"/>
                    <a:pt x="333" y="107"/>
                    <a:pt x="333" y="106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76" name="Freeform 25">
              <a:extLst>
                <a:ext uri="{FF2B5EF4-FFF2-40B4-BE49-F238E27FC236}">
                  <a16:creationId xmlns:a16="http://schemas.microsoft.com/office/drawing/2014/main" id="{2D9164A0-6F4C-4F14-AB93-34231EE48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132" y="2048960"/>
              <a:ext cx="364236" cy="565485"/>
            </a:xfrm>
            <a:custGeom>
              <a:avLst/>
              <a:gdLst/>
              <a:ahLst/>
              <a:cxnLst>
                <a:cxn ang="0">
                  <a:pos x="180" y="21"/>
                </a:cxn>
                <a:cxn ang="0">
                  <a:pos x="155" y="17"/>
                </a:cxn>
                <a:cxn ang="0">
                  <a:pos x="138" y="2"/>
                </a:cxn>
                <a:cxn ang="0">
                  <a:pos x="110" y="5"/>
                </a:cxn>
                <a:cxn ang="0">
                  <a:pos x="106" y="14"/>
                </a:cxn>
                <a:cxn ang="0">
                  <a:pos x="109" y="39"/>
                </a:cxn>
                <a:cxn ang="0">
                  <a:pos x="110" y="58"/>
                </a:cxn>
                <a:cxn ang="0">
                  <a:pos x="102" y="80"/>
                </a:cxn>
                <a:cxn ang="0">
                  <a:pos x="96" y="102"/>
                </a:cxn>
                <a:cxn ang="0">
                  <a:pos x="100" y="123"/>
                </a:cxn>
                <a:cxn ang="0">
                  <a:pos x="100" y="153"/>
                </a:cxn>
                <a:cxn ang="0">
                  <a:pos x="82" y="178"/>
                </a:cxn>
                <a:cxn ang="0">
                  <a:pos x="61" y="188"/>
                </a:cxn>
                <a:cxn ang="0">
                  <a:pos x="42" y="198"/>
                </a:cxn>
                <a:cxn ang="0">
                  <a:pos x="18" y="212"/>
                </a:cxn>
                <a:cxn ang="0">
                  <a:pos x="4" y="210"/>
                </a:cxn>
                <a:cxn ang="0">
                  <a:pos x="11" y="232"/>
                </a:cxn>
                <a:cxn ang="0">
                  <a:pos x="31" y="246"/>
                </a:cxn>
                <a:cxn ang="0">
                  <a:pos x="48" y="259"/>
                </a:cxn>
                <a:cxn ang="0">
                  <a:pos x="49" y="281"/>
                </a:cxn>
                <a:cxn ang="0">
                  <a:pos x="69" y="294"/>
                </a:cxn>
                <a:cxn ang="0">
                  <a:pos x="92" y="302"/>
                </a:cxn>
                <a:cxn ang="0">
                  <a:pos x="113" y="299"/>
                </a:cxn>
                <a:cxn ang="0">
                  <a:pos x="123" y="281"/>
                </a:cxn>
                <a:cxn ang="0">
                  <a:pos x="114" y="273"/>
                </a:cxn>
                <a:cxn ang="0">
                  <a:pos x="126" y="283"/>
                </a:cxn>
                <a:cxn ang="0">
                  <a:pos x="127" y="305"/>
                </a:cxn>
                <a:cxn ang="0">
                  <a:pos x="133" y="304"/>
                </a:cxn>
                <a:cxn ang="0">
                  <a:pos x="141" y="303"/>
                </a:cxn>
                <a:cxn ang="0">
                  <a:pos x="147" y="291"/>
                </a:cxn>
                <a:cxn ang="0">
                  <a:pos x="151" y="288"/>
                </a:cxn>
                <a:cxn ang="0">
                  <a:pos x="154" y="292"/>
                </a:cxn>
                <a:cxn ang="0">
                  <a:pos x="156" y="309"/>
                </a:cxn>
                <a:cxn ang="0">
                  <a:pos x="169" y="306"/>
                </a:cxn>
                <a:cxn ang="0">
                  <a:pos x="166" y="291"/>
                </a:cxn>
                <a:cxn ang="0">
                  <a:pos x="174" y="289"/>
                </a:cxn>
                <a:cxn ang="0">
                  <a:pos x="170" y="268"/>
                </a:cxn>
                <a:cxn ang="0">
                  <a:pos x="165" y="239"/>
                </a:cxn>
                <a:cxn ang="0">
                  <a:pos x="154" y="218"/>
                </a:cxn>
                <a:cxn ang="0">
                  <a:pos x="146" y="202"/>
                </a:cxn>
                <a:cxn ang="0">
                  <a:pos x="146" y="183"/>
                </a:cxn>
                <a:cxn ang="0">
                  <a:pos x="148" y="166"/>
                </a:cxn>
                <a:cxn ang="0">
                  <a:pos x="131" y="157"/>
                </a:cxn>
                <a:cxn ang="0">
                  <a:pos x="112" y="147"/>
                </a:cxn>
                <a:cxn ang="0">
                  <a:pos x="123" y="130"/>
                </a:cxn>
                <a:cxn ang="0">
                  <a:pos x="144" y="113"/>
                </a:cxn>
                <a:cxn ang="0">
                  <a:pos x="150" y="99"/>
                </a:cxn>
                <a:cxn ang="0">
                  <a:pos x="125" y="85"/>
                </a:cxn>
                <a:cxn ang="0">
                  <a:pos x="111" y="72"/>
                </a:cxn>
                <a:cxn ang="0">
                  <a:pos x="127" y="51"/>
                </a:cxn>
                <a:cxn ang="0">
                  <a:pos x="122" y="37"/>
                </a:cxn>
                <a:cxn ang="0">
                  <a:pos x="137" y="44"/>
                </a:cxn>
                <a:cxn ang="0">
                  <a:pos x="155" y="53"/>
                </a:cxn>
                <a:cxn ang="0">
                  <a:pos x="160" y="48"/>
                </a:cxn>
                <a:cxn ang="0">
                  <a:pos x="170" y="63"/>
                </a:cxn>
                <a:cxn ang="0">
                  <a:pos x="187" y="60"/>
                </a:cxn>
                <a:cxn ang="0">
                  <a:pos x="200" y="35"/>
                </a:cxn>
              </a:cxnLst>
              <a:rect l="0" t="0" r="r" b="b"/>
              <a:pathLst>
                <a:path w="201" h="312">
                  <a:moveTo>
                    <a:pt x="200" y="28"/>
                  </a:moveTo>
                  <a:cubicBezTo>
                    <a:pt x="200" y="25"/>
                    <a:pt x="199" y="24"/>
                    <a:pt x="199" y="24"/>
                  </a:cubicBezTo>
                  <a:cubicBezTo>
                    <a:pt x="199" y="24"/>
                    <a:pt x="198" y="24"/>
                    <a:pt x="195" y="24"/>
                  </a:cubicBezTo>
                  <a:cubicBezTo>
                    <a:pt x="192" y="24"/>
                    <a:pt x="189" y="23"/>
                    <a:pt x="187" y="22"/>
                  </a:cubicBezTo>
                  <a:cubicBezTo>
                    <a:pt x="185" y="22"/>
                    <a:pt x="182" y="21"/>
                    <a:pt x="180" y="21"/>
                  </a:cubicBezTo>
                  <a:cubicBezTo>
                    <a:pt x="178" y="21"/>
                    <a:pt x="176" y="20"/>
                    <a:pt x="174" y="19"/>
                  </a:cubicBezTo>
                  <a:cubicBezTo>
                    <a:pt x="173" y="18"/>
                    <a:pt x="170" y="19"/>
                    <a:pt x="169" y="19"/>
                  </a:cubicBezTo>
                  <a:cubicBezTo>
                    <a:pt x="167" y="20"/>
                    <a:pt x="165" y="21"/>
                    <a:pt x="164" y="21"/>
                  </a:cubicBezTo>
                  <a:cubicBezTo>
                    <a:pt x="163" y="21"/>
                    <a:pt x="161" y="20"/>
                    <a:pt x="160" y="20"/>
                  </a:cubicBezTo>
                  <a:cubicBezTo>
                    <a:pt x="158" y="19"/>
                    <a:pt x="156" y="17"/>
                    <a:pt x="155" y="17"/>
                  </a:cubicBezTo>
                  <a:cubicBezTo>
                    <a:pt x="154" y="16"/>
                    <a:pt x="151" y="15"/>
                    <a:pt x="150" y="15"/>
                  </a:cubicBezTo>
                  <a:cubicBezTo>
                    <a:pt x="148" y="14"/>
                    <a:pt x="147" y="12"/>
                    <a:pt x="147" y="11"/>
                  </a:cubicBezTo>
                  <a:cubicBezTo>
                    <a:pt x="147" y="10"/>
                    <a:pt x="145" y="7"/>
                    <a:pt x="143" y="7"/>
                  </a:cubicBezTo>
                  <a:cubicBezTo>
                    <a:pt x="142" y="6"/>
                    <a:pt x="141" y="3"/>
                    <a:pt x="141" y="2"/>
                  </a:cubicBezTo>
                  <a:cubicBezTo>
                    <a:pt x="141" y="2"/>
                    <a:pt x="140" y="2"/>
                    <a:pt x="138" y="2"/>
                  </a:cubicBezTo>
                  <a:cubicBezTo>
                    <a:pt x="138" y="2"/>
                    <a:pt x="134" y="3"/>
                    <a:pt x="132" y="3"/>
                  </a:cubicBezTo>
                  <a:cubicBezTo>
                    <a:pt x="130" y="3"/>
                    <a:pt x="126" y="4"/>
                    <a:pt x="124" y="5"/>
                  </a:cubicBezTo>
                  <a:cubicBezTo>
                    <a:pt x="123" y="7"/>
                    <a:pt x="121" y="7"/>
                    <a:pt x="120" y="7"/>
                  </a:cubicBezTo>
                  <a:cubicBezTo>
                    <a:pt x="119" y="6"/>
                    <a:pt x="116" y="6"/>
                    <a:pt x="115" y="6"/>
                  </a:cubicBezTo>
                  <a:cubicBezTo>
                    <a:pt x="113" y="5"/>
                    <a:pt x="111" y="5"/>
                    <a:pt x="110" y="5"/>
                  </a:cubicBezTo>
                  <a:cubicBezTo>
                    <a:pt x="109" y="5"/>
                    <a:pt x="106" y="3"/>
                    <a:pt x="105" y="2"/>
                  </a:cubicBezTo>
                  <a:cubicBezTo>
                    <a:pt x="104" y="1"/>
                    <a:pt x="103" y="0"/>
                    <a:pt x="103" y="0"/>
                  </a:cubicBezTo>
                  <a:cubicBezTo>
                    <a:pt x="103" y="0"/>
                    <a:pt x="103" y="2"/>
                    <a:pt x="102" y="4"/>
                  </a:cubicBezTo>
                  <a:cubicBezTo>
                    <a:pt x="102" y="7"/>
                    <a:pt x="102" y="9"/>
                    <a:pt x="103" y="11"/>
                  </a:cubicBezTo>
                  <a:cubicBezTo>
                    <a:pt x="104" y="12"/>
                    <a:pt x="105" y="13"/>
                    <a:pt x="106" y="14"/>
                  </a:cubicBezTo>
                  <a:cubicBezTo>
                    <a:pt x="106" y="16"/>
                    <a:pt x="107" y="18"/>
                    <a:pt x="108" y="18"/>
                  </a:cubicBezTo>
                  <a:cubicBezTo>
                    <a:pt x="108" y="19"/>
                    <a:pt x="109" y="21"/>
                    <a:pt x="110" y="23"/>
                  </a:cubicBezTo>
                  <a:cubicBezTo>
                    <a:pt x="111" y="24"/>
                    <a:pt x="112" y="27"/>
                    <a:pt x="112" y="28"/>
                  </a:cubicBezTo>
                  <a:cubicBezTo>
                    <a:pt x="112" y="30"/>
                    <a:pt x="112" y="34"/>
                    <a:pt x="111" y="35"/>
                  </a:cubicBezTo>
                  <a:cubicBezTo>
                    <a:pt x="110" y="37"/>
                    <a:pt x="109" y="39"/>
                    <a:pt x="109" y="39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7" y="45"/>
                    <a:pt x="116" y="46"/>
                    <a:pt x="115" y="47"/>
                  </a:cubicBezTo>
                  <a:cubicBezTo>
                    <a:pt x="114" y="48"/>
                    <a:pt x="117" y="49"/>
                    <a:pt x="116" y="50"/>
                  </a:cubicBezTo>
                  <a:cubicBezTo>
                    <a:pt x="115" y="51"/>
                    <a:pt x="114" y="54"/>
                    <a:pt x="113" y="55"/>
                  </a:cubicBezTo>
                  <a:cubicBezTo>
                    <a:pt x="112" y="56"/>
                    <a:pt x="110" y="57"/>
                    <a:pt x="110" y="58"/>
                  </a:cubicBezTo>
                  <a:cubicBezTo>
                    <a:pt x="108" y="60"/>
                    <a:pt x="106" y="61"/>
                    <a:pt x="104" y="62"/>
                  </a:cubicBezTo>
                  <a:cubicBezTo>
                    <a:pt x="102" y="63"/>
                    <a:pt x="101" y="64"/>
                    <a:pt x="99" y="66"/>
                  </a:cubicBezTo>
                  <a:cubicBezTo>
                    <a:pt x="98" y="68"/>
                    <a:pt x="96" y="70"/>
                    <a:pt x="96" y="71"/>
                  </a:cubicBezTo>
                  <a:cubicBezTo>
                    <a:pt x="96" y="73"/>
                    <a:pt x="97" y="74"/>
                    <a:pt x="98" y="76"/>
                  </a:cubicBezTo>
                  <a:cubicBezTo>
                    <a:pt x="100" y="77"/>
                    <a:pt x="101" y="79"/>
                    <a:pt x="102" y="80"/>
                  </a:cubicBezTo>
                  <a:cubicBezTo>
                    <a:pt x="103" y="81"/>
                    <a:pt x="104" y="84"/>
                    <a:pt x="106" y="86"/>
                  </a:cubicBezTo>
                  <a:cubicBezTo>
                    <a:pt x="107" y="88"/>
                    <a:pt x="109" y="89"/>
                    <a:pt x="109" y="91"/>
                  </a:cubicBezTo>
                  <a:cubicBezTo>
                    <a:pt x="110" y="92"/>
                    <a:pt x="108" y="93"/>
                    <a:pt x="107" y="94"/>
                  </a:cubicBezTo>
                  <a:cubicBezTo>
                    <a:pt x="105" y="95"/>
                    <a:pt x="103" y="96"/>
                    <a:pt x="100" y="97"/>
                  </a:cubicBezTo>
                  <a:cubicBezTo>
                    <a:pt x="98" y="99"/>
                    <a:pt x="96" y="101"/>
                    <a:pt x="96" y="102"/>
                  </a:cubicBezTo>
                  <a:cubicBezTo>
                    <a:pt x="96" y="102"/>
                    <a:pt x="96" y="105"/>
                    <a:pt x="98" y="106"/>
                  </a:cubicBezTo>
                  <a:cubicBezTo>
                    <a:pt x="98" y="107"/>
                    <a:pt x="98" y="109"/>
                    <a:pt x="99" y="111"/>
                  </a:cubicBezTo>
                  <a:cubicBezTo>
                    <a:pt x="99" y="112"/>
                    <a:pt x="98" y="113"/>
                    <a:pt x="98" y="114"/>
                  </a:cubicBezTo>
                  <a:cubicBezTo>
                    <a:pt x="97" y="115"/>
                    <a:pt x="97" y="117"/>
                    <a:pt x="97" y="118"/>
                  </a:cubicBezTo>
                  <a:cubicBezTo>
                    <a:pt x="97" y="121"/>
                    <a:pt x="99" y="123"/>
                    <a:pt x="100" y="123"/>
                  </a:cubicBezTo>
                  <a:cubicBezTo>
                    <a:pt x="102" y="125"/>
                    <a:pt x="103" y="128"/>
                    <a:pt x="102" y="130"/>
                  </a:cubicBezTo>
                  <a:cubicBezTo>
                    <a:pt x="101" y="133"/>
                    <a:pt x="101" y="137"/>
                    <a:pt x="102" y="139"/>
                  </a:cubicBezTo>
                  <a:cubicBezTo>
                    <a:pt x="104" y="141"/>
                    <a:pt x="103" y="143"/>
                    <a:pt x="102" y="144"/>
                  </a:cubicBezTo>
                  <a:cubicBezTo>
                    <a:pt x="99" y="145"/>
                    <a:pt x="98" y="146"/>
                    <a:pt x="99" y="148"/>
                  </a:cubicBezTo>
                  <a:cubicBezTo>
                    <a:pt x="99" y="149"/>
                    <a:pt x="100" y="151"/>
                    <a:pt x="100" y="153"/>
                  </a:cubicBezTo>
                  <a:cubicBezTo>
                    <a:pt x="100" y="155"/>
                    <a:pt x="98" y="157"/>
                    <a:pt x="96" y="159"/>
                  </a:cubicBezTo>
                  <a:cubicBezTo>
                    <a:pt x="95" y="162"/>
                    <a:pt x="93" y="165"/>
                    <a:pt x="92" y="167"/>
                  </a:cubicBezTo>
                  <a:cubicBezTo>
                    <a:pt x="91" y="168"/>
                    <a:pt x="89" y="171"/>
                    <a:pt x="88" y="171"/>
                  </a:cubicBezTo>
                  <a:cubicBezTo>
                    <a:pt x="88" y="172"/>
                    <a:pt x="87" y="174"/>
                    <a:pt x="86" y="175"/>
                  </a:cubicBezTo>
                  <a:cubicBezTo>
                    <a:pt x="85" y="177"/>
                    <a:pt x="83" y="178"/>
                    <a:pt x="82" y="178"/>
                  </a:cubicBezTo>
                  <a:cubicBezTo>
                    <a:pt x="80" y="178"/>
                    <a:pt x="78" y="178"/>
                    <a:pt x="76" y="178"/>
                  </a:cubicBezTo>
                  <a:cubicBezTo>
                    <a:pt x="74" y="178"/>
                    <a:pt x="72" y="179"/>
                    <a:pt x="72" y="180"/>
                  </a:cubicBezTo>
                  <a:cubicBezTo>
                    <a:pt x="72" y="182"/>
                    <a:pt x="71" y="184"/>
                    <a:pt x="70" y="185"/>
                  </a:cubicBezTo>
                  <a:cubicBezTo>
                    <a:pt x="69" y="187"/>
                    <a:pt x="67" y="188"/>
                    <a:pt x="66" y="188"/>
                  </a:cubicBezTo>
                  <a:cubicBezTo>
                    <a:pt x="65" y="188"/>
                    <a:pt x="63" y="188"/>
                    <a:pt x="61" y="188"/>
                  </a:cubicBezTo>
                  <a:cubicBezTo>
                    <a:pt x="60" y="188"/>
                    <a:pt x="57" y="188"/>
                    <a:pt x="56" y="187"/>
                  </a:cubicBezTo>
                  <a:cubicBezTo>
                    <a:pt x="55" y="187"/>
                    <a:pt x="52" y="188"/>
                    <a:pt x="51" y="190"/>
                  </a:cubicBezTo>
                  <a:cubicBezTo>
                    <a:pt x="50" y="191"/>
                    <a:pt x="49" y="193"/>
                    <a:pt x="50" y="195"/>
                  </a:cubicBezTo>
                  <a:cubicBezTo>
                    <a:pt x="50" y="197"/>
                    <a:pt x="49" y="197"/>
                    <a:pt x="48" y="197"/>
                  </a:cubicBezTo>
                  <a:cubicBezTo>
                    <a:pt x="46" y="198"/>
                    <a:pt x="43" y="198"/>
                    <a:pt x="42" y="198"/>
                  </a:cubicBezTo>
                  <a:cubicBezTo>
                    <a:pt x="41" y="199"/>
                    <a:pt x="39" y="200"/>
                    <a:pt x="37" y="200"/>
                  </a:cubicBezTo>
                  <a:cubicBezTo>
                    <a:pt x="35" y="201"/>
                    <a:pt x="32" y="202"/>
                    <a:pt x="30" y="203"/>
                  </a:cubicBezTo>
                  <a:cubicBezTo>
                    <a:pt x="28" y="204"/>
                    <a:pt x="25" y="206"/>
                    <a:pt x="25" y="209"/>
                  </a:cubicBezTo>
                  <a:cubicBezTo>
                    <a:pt x="24" y="211"/>
                    <a:pt x="22" y="213"/>
                    <a:pt x="22" y="213"/>
                  </a:cubicBezTo>
                  <a:cubicBezTo>
                    <a:pt x="21" y="213"/>
                    <a:pt x="19" y="213"/>
                    <a:pt x="18" y="212"/>
                  </a:cubicBezTo>
                  <a:cubicBezTo>
                    <a:pt x="17" y="211"/>
                    <a:pt x="17" y="210"/>
                    <a:pt x="15" y="211"/>
                  </a:cubicBezTo>
                  <a:cubicBezTo>
                    <a:pt x="14" y="211"/>
                    <a:pt x="13" y="209"/>
                    <a:pt x="13" y="208"/>
                  </a:cubicBezTo>
                  <a:cubicBezTo>
                    <a:pt x="13" y="207"/>
                    <a:pt x="12" y="205"/>
                    <a:pt x="11" y="205"/>
                  </a:cubicBezTo>
                  <a:cubicBezTo>
                    <a:pt x="10" y="205"/>
                    <a:pt x="9" y="206"/>
                    <a:pt x="8" y="208"/>
                  </a:cubicBezTo>
                  <a:cubicBezTo>
                    <a:pt x="8" y="209"/>
                    <a:pt x="6" y="210"/>
                    <a:pt x="4" y="210"/>
                  </a:cubicBezTo>
                  <a:cubicBezTo>
                    <a:pt x="2" y="211"/>
                    <a:pt x="1" y="213"/>
                    <a:pt x="0" y="216"/>
                  </a:cubicBezTo>
                  <a:cubicBezTo>
                    <a:pt x="1" y="217"/>
                    <a:pt x="1" y="221"/>
                    <a:pt x="1" y="223"/>
                  </a:cubicBezTo>
                  <a:cubicBezTo>
                    <a:pt x="1" y="225"/>
                    <a:pt x="2" y="227"/>
                    <a:pt x="2" y="228"/>
                  </a:cubicBezTo>
                  <a:cubicBezTo>
                    <a:pt x="2" y="229"/>
                    <a:pt x="4" y="230"/>
                    <a:pt x="6" y="230"/>
                  </a:cubicBezTo>
                  <a:cubicBezTo>
                    <a:pt x="8" y="230"/>
                    <a:pt x="10" y="231"/>
                    <a:pt x="11" y="232"/>
                  </a:cubicBezTo>
                  <a:cubicBezTo>
                    <a:pt x="12" y="233"/>
                    <a:pt x="14" y="235"/>
                    <a:pt x="15" y="236"/>
                  </a:cubicBezTo>
                  <a:cubicBezTo>
                    <a:pt x="17" y="237"/>
                    <a:pt x="19" y="238"/>
                    <a:pt x="20" y="238"/>
                  </a:cubicBezTo>
                  <a:cubicBezTo>
                    <a:pt x="21" y="237"/>
                    <a:pt x="24" y="237"/>
                    <a:pt x="27" y="237"/>
                  </a:cubicBezTo>
                  <a:cubicBezTo>
                    <a:pt x="28" y="237"/>
                    <a:pt x="30" y="238"/>
                    <a:pt x="31" y="239"/>
                  </a:cubicBezTo>
                  <a:cubicBezTo>
                    <a:pt x="31" y="241"/>
                    <a:pt x="32" y="244"/>
                    <a:pt x="31" y="246"/>
                  </a:cubicBezTo>
                  <a:cubicBezTo>
                    <a:pt x="31" y="248"/>
                    <a:pt x="33" y="250"/>
                    <a:pt x="35" y="250"/>
                  </a:cubicBezTo>
                  <a:cubicBezTo>
                    <a:pt x="37" y="251"/>
                    <a:pt x="39" y="252"/>
                    <a:pt x="40" y="253"/>
                  </a:cubicBezTo>
                  <a:cubicBezTo>
                    <a:pt x="40" y="253"/>
                    <a:pt x="41" y="254"/>
                    <a:pt x="42" y="256"/>
                  </a:cubicBezTo>
                  <a:cubicBezTo>
                    <a:pt x="42" y="257"/>
                    <a:pt x="43" y="258"/>
                    <a:pt x="45" y="258"/>
                  </a:cubicBezTo>
                  <a:cubicBezTo>
                    <a:pt x="46" y="258"/>
                    <a:pt x="47" y="259"/>
                    <a:pt x="48" y="259"/>
                  </a:cubicBezTo>
                  <a:cubicBezTo>
                    <a:pt x="50" y="260"/>
                    <a:pt x="50" y="261"/>
                    <a:pt x="49" y="262"/>
                  </a:cubicBezTo>
                  <a:cubicBezTo>
                    <a:pt x="48" y="263"/>
                    <a:pt x="48" y="264"/>
                    <a:pt x="50" y="265"/>
                  </a:cubicBezTo>
                  <a:cubicBezTo>
                    <a:pt x="52" y="267"/>
                    <a:pt x="53" y="269"/>
                    <a:pt x="53" y="271"/>
                  </a:cubicBezTo>
                  <a:cubicBezTo>
                    <a:pt x="53" y="273"/>
                    <a:pt x="52" y="275"/>
                    <a:pt x="51" y="278"/>
                  </a:cubicBezTo>
                  <a:cubicBezTo>
                    <a:pt x="50" y="279"/>
                    <a:pt x="49" y="281"/>
                    <a:pt x="49" y="281"/>
                  </a:cubicBezTo>
                  <a:cubicBezTo>
                    <a:pt x="49" y="281"/>
                    <a:pt x="52" y="281"/>
                    <a:pt x="56" y="283"/>
                  </a:cubicBezTo>
                  <a:cubicBezTo>
                    <a:pt x="58" y="283"/>
                    <a:pt x="62" y="284"/>
                    <a:pt x="63" y="285"/>
                  </a:cubicBezTo>
                  <a:cubicBezTo>
                    <a:pt x="64" y="286"/>
                    <a:pt x="65" y="288"/>
                    <a:pt x="65" y="290"/>
                  </a:cubicBezTo>
                  <a:cubicBezTo>
                    <a:pt x="65" y="292"/>
                    <a:pt x="66" y="293"/>
                    <a:pt x="67" y="294"/>
                  </a:cubicBezTo>
                  <a:cubicBezTo>
                    <a:pt x="67" y="295"/>
                    <a:pt x="68" y="295"/>
                    <a:pt x="69" y="294"/>
                  </a:cubicBezTo>
                  <a:cubicBezTo>
                    <a:pt x="70" y="293"/>
                    <a:pt x="72" y="292"/>
                    <a:pt x="73" y="292"/>
                  </a:cubicBezTo>
                  <a:cubicBezTo>
                    <a:pt x="74" y="292"/>
                    <a:pt x="75" y="291"/>
                    <a:pt x="75" y="293"/>
                  </a:cubicBezTo>
                  <a:cubicBezTo>
                    <a:pt x="75" y="294"/>
                    <a:pt x="77" y="296"/>
                    <a:pt x="78" y="298"/>
                  </a:cubicBezTo>
                  <a:cubicBezTo>
                    <a:pt x="79" y="299"/>
                    <a:pt x="82" y="301"/>
                    <a:pt x="84" y="301"/>
                  </a:cubicBezTo>
                  <a:cubicBezTo>
                    <a:pt x="86" y="301"/>
                    <a:pt x="90" y="301"/>
                    <a:pt x="92" y="302"/>
                  </a:cubicBezTo>
                  <a:cubicBezTo>
                    <a:pt x="93" y="303"/>
                    <a:pt x="97" y="304"/>
                    <a:pt x="99" y="305"/>
                  </a:cubicBezTo>
                  <a:cubicBezTo>
                    <a:pt x="101" y="306"/>
                    <a:pt x="102" y="307"/>
                    <a:pt x="102" y="307"/>
                  </a:cubicBezTo>
                  <a:cubicBezTo>
                    <a:pt x="103" y="306"/>
                    <a:pt x="106" y="305"/>
                    <a:pt x="107" y="305"/>
                  </a:cubicBezTo>
                  <a:cubicBezTo>
                    <a:pt x="109" y="305"/>
                    <a:pt x="110" y="303"/>
                    <a:pt x="110" y="302"/>
                  </a:cubicBezTo>
                  <a:cubicBezTo>
                    <a:pt x="111" y="302"/>
                    <a:pt x="112" y="300"/>
                    <a:pt x="113" y="299"/>
                  </a:cubicBezTo>
                  <a:cubicBezTo>
                    <a:pt x="114" y="298"/>
                    <a:pt x="115" y="297"/>
                    <a:pt x="116" y="296"/>
                  </a:cubicBezTo>
                  <a:cubicBezTo>
                    <a:pt x="117" y="295"/>
                    <a:pt x="117" y="293"/>
                    <a:pt x="117" y="292"/>
                  </a:cubicBezTo>
                  <a:cubicBezTo>
                    <a:pt x="117" y="290"/>
                    <a:pt x="119" y="289"/>
                    <a:pt x="120" y="288"/>
                  </a:cubicBezTo>
                  <a:cubicBezTo>
                    <a:pt x="121" y="286"/>
                    <a:pt x="122" y="284"/>
                    <a:pt x="123" y="284"/>
                  </a:cubicBezTo>
                  <a:cubicBezTo>
                    <a:pt x="124" y="283"/>
                    <a:pt x="124" y="282"/>
                    <a:pt x="123" y="281"/>
                  </a:cubicBezTo>
                  <a:cubicBezTo>
                    <a:pt x="123" y="280"/>
                    <a:pt x="121" y="279"/>
                    <a:pt x="120" y="279"/>
                  </a:cubicBezTo>
                  <a:cubicBezTo>
                    <a:pt x="119" y="279"/>
                    <a:pt x="116" y="279"/>
                    <a:pt x="115" y="278"/>
                  </a:cubicBezTo>
                  <a:cubicBezTo>
                    <a:pt x="114" y="276"/>
                    <a:pt x="113" y="275"/>
                    <a:pt x="113" y="274"/>
                  </a:cubicBezTo>
                  <a:cubicBezTo>
                    <a:pt x="112" y="274"/>
                    <a:pt x="112" y="272"/>
                    <a:pt x="111" y="271"/>
                  </a:cubicBezTo>
                  <a:cubicBezTo>
                    <a:pt x="111" y="270"/>
                    <a:pt x="112" y="270"/>
                    <a:pt x="114" y="273"/>
                  </a:cubicBezTo>
                  <a:cubicBezTo>
                    <a:pt x="115" y="274"/>
                    <a:pt x="117" y="276"/>
                    <a:pt x="118" y="276"/>
                  </a:cubicBezTo>
                  <a:cubicBezTo>
                    <a:pt x="119" y="276"/>
                    <a:pt x="119" y="276"/>
                    <a:pt x="120" y="276"/>
                  </a:cubicBezTo>
                  <a:cubicBezTo>
                    <a:pt x="121" y="277"/>
                    <a:pt x="121" y="277"/>
                    <a:pt x="122" y="277"/>
                  </a:cubicBezTo>
                  <a:cubicBezTo>
                    <a:pt x="123" y="277"/>
                    <a:pt x="124" y="278"/>
                    <a:pt x="125" y="279"/>
                  </a:cubicBezTo>
                  <a:cubicBezTo>
                    <a:pt x="126" y="280"/>
                    <a:pt x="126" y="282"/>
                    <a:pt x="126" y="283"/>
                  </a:cubicBezTo>
                  <a:cubicBezTo>
                    <a:pt x="126" y="283"/>
                    <a:pt x="126" y="286"/>
                    <a:pt x="125" y="287"/>
                  </a:cubicBezTo>
                  <a:cubicBezTo>
                    <a:pt x="124" y="289"/>
                    <a:pt x="124" y="290"/>
                    <a:pt x="124" y="292"/>
                  </a:cubicBezTo>
                  <a:cubicBezTo>
                    <a:pt x="124" y="293"/>
                    <a:pt x="124" y="295"/>
                    <a:pt x="125" y="296"/>
                  </a:cubicBezTo>
                  <a:cubicBezTo>
                    <a:pt x="125" y="297"/>
                    <a:pt x="126" y="299"/>
                    <a:pt x="126" y="300"/>
                  </a:cubicBezTo>
                  <a:cubicBezTo>
                    <a:pt x="127" y="301"/>
                    <a:pt x="127" y="304"/>
                    <a:pt x="127" y="305"/>
                  </a:cubicBezTo>
                  <a:cubicBezTo>
                    <a:pt x="127" y="305"/>
                    <a:pt x="127" y="307"/>
                    <a:pt x="128" y="308"/>
                  </a:cubicBezTo>
                  <a:cubicBezTo>
                    <a:pt x="128" y="309"/>
                    <a:pt x="129" y="310"/>
                    <a:pt x="130" y="311"/>
                  </a:cubicBezTo>
                  <a:cubicBezTo>
                    <a:pt x="130" y="312"/>
                    <a:pt x="131" y="312"/>
                    <a:pt x="132" y="312"/>
                  </a:cubicBezTo>
                  <a:cubicBezTo>
                    <a:pt x="132" y="311"/>
                    <a:pt x="132" y="310"/>
                    <a:pt x="132" y="309"/>
                  </a:cubicBezTo>
                  <a:cubicBezTo>
                    <a:pt x="132" y="308"/>
                    <a:pt x="133" y="305"/>
                    <a:pt x="133" y="304"/>
                  </a:cubicBezTo>
                  <a:cubicBezTo>
                    <a:pt x="133" y="303"/>
                    <a:pt x="134" y="302"/>
                    <a:pt x="134" y="303"/>
                  </a:cubicBezTo>
                  <a:cubicBezTo>
                    <a:pt x="135" y="303"/>
                    <a:pt x="136" y="304"/>
                    <a:pt x="136" y="306"/>
                  </a:cubicBezTo>
                  <a:cubicBezTo>
                    <a:pt x="137" y="308"/>
                    <a:pt x="137" y="309"/>
                    <a:pt x="138" y="308"/>
                  </a:cubicBezTo>
                  <a:cubicBezTo>
                    <a:pt x="139" y="308"/>
                    <a:pt x="140" y="308"/>
                    <a:pt x="140" y="307"/>
                  </a:cubicBezTo>
                  <a:cubicBezTo>
                    <a:pt x="140" y="306"/>
                    <a:pt x="141" y="304"/>
                    <a:pt x="141" y="303"/>
                  </a:cubicBezTo>
                  <a:cubicBezTo>
                    <a:pt x="141" y="303"/>
                    <a:pt x="141" y="301"/>
                    <a:pt x="141" y="300"/>
                  </a:cubicBezTo>
                  <a:cubicBezTo>
                    <a:pt x="142" y="299"/>
                    <a:pt x="142" y="297"/>
                    <a:pt x="142" y="295"/>
                  </a:cubicBezTo>
                  <a:cubicBezTo>
                    <a:pt x="142" y="293"/>
                    <a:pt x="142" y="292"/>
                    <a:pt x="143" y="293"/>
                  </a:cubicBezTo>
                  <a:cubicBezTo>
                    <a:pt x="143" y="295"/>
                    <a:pt x="144" y="295"/>
                    <a:pt x="145" y="295"/>
                  </a:cubicBezTo>
                  <a:cubicBezTo>
                    <a:pt x="146" y="294"/>
                    <a:pt x="147" y="292"/>
                    <a:pt x="147" y="291"/>
                  </a:cubicBezTo>
                  <a:cubicBezTo>
                    <a:pt x="147" y="289"/>
                    <a:pt x="148" y="287"/>
                    <a:pt x="148" y="286"/>
                  </a:cubicBezTo>
                  <a:cubicBezTo>
                    <a:pt x="149" y="285"/>
                    <a:pt x="149" y="282"/>
                    <a:pt x="149" y="280"/>
                  </a:cubicBezTo>
                  <a:cubicBezTo>
                    <a:pt x="150" y="279"/>
                    <a:pt x="150" y="279"/>
                    <a:pt x="151" y="280"/>
                  </a:cubicBezTo>
                  <a:cubicBezTo>
                    <a:pt x="151" y="282"/>
                    <a:pt x="151" y="284"/>
                    <a:pt x="150" y="285"/>
                  </a:cubicBezTo>
                  <a:cubicBezTo>
                    <a:pt x="150" y="286"/>
                    <a:pt x="150" y="287"/>
                    <a:pt x="151" y="288"/>
                  </a:cubicBezTo>
                  <a:cubicBezTo>
                    <a:pt x="152" y="288"/>
                    <a:pt x="153" y="288"/>
                    <a:pt x="153" y="287"/>
                  </a:cubicBezTo>
                  <a:cubicBezTo>
                    <a:pt x="153" y="285"/>
                    <a:pt x="154" y="284"/>
                    <a:pt x="154" y="283"/>
                  </a:cubicBezTo>
                  <a:cubicBezTo>
                    <a:pt x="155" y="281"/>
                    <a:pt x="155" y="282"/>
                    <a:pt x="156" y="283"/>
                  </a:cubicBezTo>
                  <a:cubicBezTo>
                    <a:pt x="156" y="284"/>
                    <a:pt x="156" y="286"/>
                    <a:pt x="155" y="288"/>
                  </a:cubicBezTo>
                  <a:cubicBezTo>
                    <a:pt x="155" y="289"/>
                    <a:pt x="154" y="291"/>
                    <a:pt x="154" y="292"/>
                  </a:cubicBezTo>
                  <a:cubicBezTo>
                    <a:pt x="154" y="294"/>
                    <a:pt x="154" y="295"/>
                    <a:pt x="154" y="296"/>
                  </a:cubicBezTo>
                  <a:cubicBezTo>
                    <a:pt x="154" y="298"/>
                    <a:pt x="154" y="300"/>
                    <a:pt x="154" y="300"/>
                  </a:cubicBezTo>
                  <a:cubicBezTo>
                    <a:pt x="154" y="301"/>
                    <a:pt x="154" y="303"/>
                    <a:pt x="154" y="304"/>
                  </a:cubicBezTo>
                  <a:cubicBezTo>
                    <a:pt x="154" y="304"/>
                    <a:pt x="154" y="306"/>
                    <a:pt x="154" y="306"/>
                  </a:cubicBezTo>
                  <a:cubicBezTo>
                    <a:pt x="155" y="307"/>
                    <a:pt x="156" y="308"/>
                    <a:pt x="156" y="309"/>
                  </a:cubicBezTo>
                  <a:cubicBezTo>
                    <a:pt x="157" y="309"/>
                    <a:pt x="158" y="309"/>
                    <a:pt x="158" y="307"/>
                  </a:cubicBezTo>
                  <a:cubicBezTo>
                    <a:pt x="159" y="306"/>
                    <a:pt x="160" y="305"/>
                    <a:pt x="159" y="305"/>
                  </a:cubicBezTo>
                  <a:cubicBezTo>
                    <a:pt x="160" y="305"/>
                    <a:pt x="160" y="304"/>
                    <a:pt x="161" y="303"/>
                  </a:cubicBezTo>
                  <a:cubicBezTo>
                    <a:pt x="161" y="301"/>
                    <a:pt x="163" y="302"/>
                    <a:pt x="164" y="303"/>
                  </a:cubicBezTo>
                  <a:cubicBezTo>
                    <a:pt x="166" y="304"/>
                    <a:pt x="168" y="306"/>
                    <a:pt x="169" y="306"/>
                  </a:cubicBezTo>
                  <a:cubicBezTo>
                    <a:pt x="171" y="306"/>
                    <a:pt x="173" y="306"/>
                    <a:pt x="174" y="305"/>
                  </a:cubicBezTo>
                  <a:cubicBezTo>
                    <a:pt x="176" y="304"/>
                    <a:pt x="176" y="302"/>
                    <a:pt x="175" y="301"/>
                  </a:cubicBezTo>
                  <a:cubicBezTo>
                    <a:pt x="174" y="299"/>
                    <a:pt x="172" y="297"/>
                    <a:pt x="172" y="297"/>
                  </a:cubicBezTo>
                  <a:cubicBezTo>
                    <a:pt x="171" y="296"/>
                    <a:pt x="170" y="294"/>
                    <a:pt x="169" y="293"/>
                  </a:cubicBezTo>
                  <a:cubicBezTo>
                    <a:pt x="168" y="293"/>
                    <a:pt x="167" y="291"/>
                    <a:pt x="166" y="291"/>
                  </a:cubicBezTo>
                  <a:cubicBezTo>
                    <a:pt x="166" y="290"/>
                    <a:pt x="166" y="289"/>
                    <a:pt x="166" y="288"/>
                  </a:cubicBezTo>
                  <a:cubicBezTo>
                    <a:pt x="166" y="288"/>
                    <a:pt x="166" y="287"/>
                    <a:pt x="167" y="288"/>
                  </a:cubicBezTo>
                  <a:cubicBezTo>
                    <a:pt x="168" y="288"/>
                    <a:pt x="170" y="290"/>
                    <a:pt x="171" y="291"/>
                  </a:cubicBezTo>
                  <a:cubicBezTo>
                    <a:pt x="172" y="292"/>
                    <a:pt x="173" y="292"/>
                    <a:pt x="173" y="292"/>
                  </a:cubicBezTo>
                  <a:cubicBezTo>
                    <a:pt x="173" y="292"/>
                    <a:pt x="173" y="291"/>
                    <a:pt x="174" y="289"/>
                  </a:cubicBezTo>
                  <a:cubicBezTo>
                    <a:pt x="174" y="286"/>
                    <a:pt x="174" y="284"/>
                    <a:pt x="174" y="283"/>
                  </a:cubicBezTo>
                  <a:cubicBezTo>
                    <a:pt x="173" y="282"/>
                    <a:pt x="173" y="280"/>
                    <a:pt x="173" y="278"/>
                  </a:cubicBezTo>
                  <a:cubicBezTo>
                    <a:pt x="173" y="276"/>
                    <a:pt x="174" y="275"/>
                    <a:pt x="174" y="275"/>
                  </a:cubicBezTo>
                  <a:cubicBezTo>
                    <a:pt x="174" y="275"/>
                    <a:pt x="173" y="275"/>
                    <a:pt x="173" y="273"/>
                  </a:cubicBezTo>
                  <a:cubicBezTo>
                    <a:pt x="173" y="272"/>
                    <a:pt x="171" y="270"/>
                    <a:pt x="170" y="268"/>
                  </a:cubicBezTo>
                  <a:cubicBezTo>
                    <a:pt x="168" y="266"/>
                    <a:pt x="168" y="263"/>
                    <a:pt x="168" y="261"/>
                  </a:cubicBezTo>
                  <a:cubicBezTo>
                    <a:pt x="168" y="260"/>
                    <a:pt x="168" y="257"/>
                    <a:pt x="167" y="255"/>
                  </a:cubicBezTo>
                  <a:cubicBezTo>
                    <a:pt x="166" y="254"/>
                    <a:pt x="165" y="252"/>
                    <a:pt x="165" y="250"/>
                  </a:cubicBezTo>
                  <a:cubicBezTo>
                    <a:pt x="164" y="249"/>
                    <a:pt x="164" y="246"/>
                    <a:pt x="165" y="244"/>
                  </a:cubicBezTo>
                  <a:cubicBezTo>
                    <a:pt x="166" y="243"/>
                    <a:pt x="166" y="241"/>
                    <a:pt x="165" y="239"/>
                  </a:cubicBezTo>
                  <a:cubicBezTo>
                    <a:pt x="164" y="239"/>
                    <a:pt x="163" y="236"/>
                    <a:pt x="162" y="234"/>
                  </a:cubicBezTo>
                  <a:cubicBezTo>
                    <a:pt x="161" y="233"/>
                    <a:pt x="160" y="230"/>
                    <a:pt x="160" y="228"/>
                  </a:cubicBezTo>
                  <a:cubicBezTo>
                    <a:pt x="160" y="227"/>
                    <a:pt x="161" y="224"/>
                    <a:pt x="162" y="223"/>
                  </a:cubicBezTo>
                  <a:cubicBezTo>
                    <a:pt x="163" y="221"/>
                    <a:pt x="162" y="219"/>
                    <a:pt x="160" y="218"/>
                  </a:cubicBezTo>
                  <a:cubicBezTo>
                    <a:pt x="159" y="218"/>
                    <a:pt x="156" y="218"/>
                    <a:pt x="154" y="218"/>
                  </a:cubicBezTo>
                  <a:cubicBezTo>
                    <a:pt x="152" y="218"/>
                    <a:pt x="151" y="216"/>
                    <a:pt x="151" y="214"/>
                  </a:cubicBezTo>
                  <a:cubicBezTo>
                    <a:pt x="152" y="213"/>
                    <a:pt x="152" y="211"/>
                    <a:pt x="153" y="209"/>
                  </a:cubicBezTo>
                  <a:cubicBezTo>
                    <a:pt x="153" y="208"/>
                    <a:pt x="153" y="207"/>
                    <a:pt x="153" y="207"/>
                  </a:cubicBezTo>
                  <a:cubicBezTo>
                    <a:pt x="153" y="207"/>
                    <a:pt x="152" y="206"/>
                    <a:pt x="150" y="205"/>
                  </a:cubicBezTo>
                  <a:cubicBezTo>
                    <a:pt x="149" y="203"/>
                    <a:pt x="147" y="203"/>
                    <a:pt x="146" y="202"/>
                  </a:cubicBezTo>
                  <a:cubicBezTo>
                    <a:pt x="145" y="201"/>
                    <a:pt x="144" y="199"/>
                    <a:pt x="143" y="198"/>
                  </a:cubicBezTo>
                  <a:cubicBezTo>
                    <a:pt x="142" y="197"/>
                    <a:pt x="141" y="194"/>
                    <a:pt x="141" y="193"/>
                  </a:cubicBezTo>
                  <a:cubicBezTo>
                    <a:pt x="141" y="191"/>
                    <a:pt x="142" y="188"/>
                    <a:pt x="142" y="187"/>
                  </a:cubicBezTo>
                  <a:cubicBezTo>
                    <a:pt x="143" y="185"/>
                    <a:pt x="144" y="184"/>
                    <a:pt x="144" y="184"/>
                  </a:cubicBezTo>
                  <a:cubicBezTo>
                    <a:pt x="144" y="184"/>
                    <a:pt x="144" y="183"/>
                    <a:pt x="146" y="183"/>
                  </a:cubicBezTo>
                  <a:cubicBezTo>
                    <a:pt x="147" y="183"/>
                    <a:pt x="148" y="181"/>
                    <a:pt x="149" y="181"/>
                  </a:cubicBezTo>
                  <a:cubicBezTo>
                    <a:pt x="150" y="180"/>
                    <a:pt x="150" y="178"/>
                    <a:pt x="150" y="177"/>
                  </a:cubicBezTo>
                  <a:cubicBezTo>
                    <a:pt x="149" y="176"/>
                    <a:pt x="148" y="174"/>
                    <a:pt x="148" y="172"/>
                  </a:cubicBezTo>
                  <a:cubicBezTo>
                    <a:pt x="148" y="171"/>
                    <a:pt x="148" y="170"/>
                    <a:pt x="148" y="170"/>
                  </a:cubicBezTo>
                  <a:cubicBezTo>
                    <a:pt x="148" y="170"/>
                    <a:pt x="148" y="168"/>
                    <a:pt x="148" y="166"/>
                  </a:cubicBezTo>
                  <a:cubicBezTo>
                    <a:pt x="148" y="165"/>
                    <a:pt x="147" y="162"/>
                    <a:pt x="146" y="161"/>
                  </a:cubicBezTo>
                  <a:cubicBezTo>
                    <a:pt x="145" y="160"/>
                    <a:pt x="143" y="160"/>
                    <a:pt x="142" y="160"/>
                  </a:cubicBezTo>
                  <a:cubicBezTo>
                    <a:pt x="141" y="160"/>
                    <a:pt x="138" y="161"/>
                    <a:pt x="137" y="160"/>
                  </a:cubicBezTo>
                  <a:cubicBezTo>
                    <a:pt x="135" y="159"/>
                    <a:pt x="134" y="159"/>
                    <a:pt x="134" y="159"/>
                  </a:cubicBezTo>
                  <a:cubicBezTo>
                    <a:pt x="134" y="159"/>
                    <a:pt x="133" y="158"/>
                    <a:pt x="131" y="157"/>
                  </a:cubicBezTo>
                  <a:cubicBezTo>
                    <a:pt x="130" y="157"/>
                    <a:pt x="128" y="156"/>
                    <a:pt x="126" y="155"/>
                  </a:cubicBezTo>
                  <a:cubicBezTo>
                    <a:pt x="125" y="154"/>
                    <a:pt x="122" y="153"/>
                    <a:pt x="120" y="153"/>
                  </a:cubicBezTo>
                  <a:cubicBezTo>
                    <a:pt x="119" y="153"/>
                    <a:pt x="117" y="153"/>
                    <a:pt x="116" y="152"/>
                  </a:cubicBezTo>
                  <a:cubicBezTo>
                    <a:pt x="115" y="150"/>
                    <a:pt x="114" y="149"/>
                    <a:pt x="114" y="149"/>
                  </a:cubicBezTo>
                  <a:cubicBezTo>
                    <a:pt x="114" y="149"/>
                    <a:pt x="113" y="148"/>
                    <a:pt x="112" y="147"/>
                  </a:cubicBezTo>
                  <a:cubicBezTo>
                    <a:pt x="111" y="145"/>
                    <a:pt x="111" y="143"/>
                    <a:pt x="112" y="142"/>
                  </a:cubicBezTo>
                  <a:cubicBezTo>
                    <a:pt x="112" y="140"/>
                    <a:pt x="114" y="137"/>
                    <a:pt x="115" y="136"/>
                  </a:cubicBezTo>
                  <a:cubicBezTo>
                    <a:pt x="116" y="134"/>
                    <a:pt x="117" y="132"/>
                    <a:pt x="117" y="131"/>
                  </a:cubicBezTo>
                  <a:cubicBezTo>
                    <a:pt x="117" y="130"/>
                    <a:pt x="117" y="129"/>
                    <a:pt x="118" y="129"/>
                  </a:cubicBezTo>
                  <a:cubicBezTo>
                    <a:pt x="119" y="129"/>
                    <a:pt x="121" y="130"/>
                    <a:pt x="123" y="130"/>
                  </a:cubicBezTo>
                  <a:cubicBezTo>
                    <a:pt x="124" y="130"/>
                    <a:pt x="125" y="130"/>
                    <a:pt x="127" y="128"/>
                  </a:cubicBezTo>
                  <a:cubicBezTo>
                    <a:pt x="128" y="126"/>
                    <a:pt x="130" y="124"/>
                    <a:pt x="131" y="122"/>
                  </a:cubicBezTo>
                  <a:cubicBezTo>
                    <a:pt x="131" y="120"/>
                    <a:pt x="132" y="118"/>
                    <a:pt x="132" y="115"/>
                  </a:cubicBezTo>
                  <a:cubicBezTo>
                    <a:pt x="132" y="113"/>
                    <a:pt x="133" y="112"/>
                    <a:pt x="136" y="112"/>
                  </a:cubicBezTo>
                  <a:cubicBezTo>
                    <a:pt x="139" y="112"/>
                    <a:pt x="142" y="112"/>
                    <a:pt x="144" y="113"/>
                  </a:cubicBezTo>
                  <a:cubicBezTo>
                    <a:pt x="146" y="114"/>
                    <a:pt x="149" y="114"/>
                    <a:pt x="149" y="113"/>
                  </a:cubicBezTo>
                  <a:cubicBezTo>
                    <a:pt x="150" y="112"/>
                    <a:pt x="152" y="111"/>
                    <a:pt x="154" y="111"/>
                  </a:cubicBezTo>
                  <a:cubicBezTo>
                    <a:pt x="156" y="110"/>
                    <a:pt x="157" y="109"/>
                    <a:pt x="157" y="108"/>
                  </a:cubicBezTo>
                  <a:cubicBezTo>
                    <a:pt x="157" y="107"/>
                    <a:pt x="156" y="104"/>
                    <a:pt x="154" y="104"/>
                  </a:cubicBezTo>
                  <a:cubicBezTo>
                    <a:pt x="152" y="103"/>
                    <a:pt x="150" y="100"/>
                    <a:pt x="150" y="99"/>
                  </a:cubicBezTo>
                  <a:cubicBezTo>
                    <a:pt x="150" y="97"/>
                    <a:pt x="148" y="95"/>
                    <a:pt x="147" y="95"/>
                  </a:cubicBezTo>
                  <a:cubicBezTo>
                    <a:pt x="144" y="94"/>
                    <a:pt x="141" y="95"/>
                    <a:pt x="140" y="95"/>
                  </a:cubicBezTo>
                  <a:cubicBezTo>
                    <a:pt x="139" y="96"/>
                    <a:pt x="137" y="96"/>
                    <a:pt x="135" y="96"/>
                  </a:cubicBezTo>
                  <a:cubicBezTo>
                    <a:pt x="132" y="95"/>
                    <a:pt x="130" y="92"/>
                    <a:pt x="130" y="91"/>
                  </a:cubicBezTo>
                  <a:cubicBezTo>
                    <a:pt x="129" y="89"/>
                    <a:pt x="127" y="86"/>
                    <a:pt x="125" y="85"/>
                  </a:cubicBezTo>
                  <a:cubicBezTo>
                    <a:pt x="123" y="83"/>
                    <a:pt x="121" y="82"/>
                    <a:pt x="120" y="82"/>
                  </a:cubicBezTo>
                  <a:cubicBezTo>
                    <a:pt x="119" y="81"/>
                    <a:pt x="117" y="81"/>
                    <a:pt x="115" y="81"/>
                  </a:cubicBezTo>
                  <a:cubicBezTo>
                    <a:pt x="113" y="81"/>
                    <a:pt x="112" y="80"/>
                    <a:pt x="112" y="79"/>
                  </a:cubicBezTo>
                  <a:cubicBezTo>
                    <a:pt x="112" y="78"/>
                    <a:pt x="112" y="77"/>
                    <a:pt x="111" y="76"/>
                  </a:cubicBezTo>
                  <a:cubicBezTo>
                    <a:pt x="111" y="75"/>
                    <a:pt x="111" y="72"/>
                    <a:pt x="111" y="72"/>
                  </a:cubicBezTo>
                  <a:cubicBezTo>
                    <a:pt x="112" y="71"/>
                    <a:pt x="113" y="68"/>
                    <a:pt x="113" y="66"/>
                  </a:cubicBezTo>
                  <a:cubicBezTo>
                    <a:pt x="113" y="64"/>
                    <a:pt x="115" y="61"/>
                    <a:pt x="116" y="60"/>
                  </a:cubicBezTo>
                  <a:cubicBezTo>
                    <a:pt x="117" y="60"/>
                    <a:pt x="119" y="60"/>
                    <a:pt x="119" y="59"/>
                  </a:cubicBezTo>
                  <a:cubicBezTo>
                    <a:pt x="120" y="58"/>
                    <a:pt x="122" y="56"/>
                    <a:pt x="122" y="55"/>
                  </a:cubicBezTo>
                  <a:cubicBezTo>
                    <a:pt x="123" y="54"/>
                    <a:pt x="125" y="52"/>
                    <a:pt x="127" y="51"/>
                  </a:cubicBezTo>
                  <a:cubicBezTo>
                    <a:pt x="129" y="49"/>
                    <a:pt x="130" y="47"/>
                    <a:pt x="129" y="46"/>
                  </a:cubicBezTo>
                  <a:cubicBezTo>
                    <a:pt x="128" y="44"/>
                    <a:pt x="126" y="43"/>
                    <a:pt x="125" y="43"/>
                  </a:cubicBezTo>
                  <a:cubicBezTo>
                    <a:pt x="123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1"/>
                  </a:cubicBezTo>
                  <a:cubicBezTo>
                    <a:pt x="121" y="39"/>
                    <a:pt x="122" y="38"/>
                    <a:pt x="122" y="37"/>
                  </a:cubicBezTo>
                  <a:cubicBezTo>
                    <a:pt x="122" y="36"/>
                    <a:pt x="123" y="35"/>
                    <a:pt x="124" y="35"/>
                  </a:cubicBezTo>
                  <a:cubicBezTo>
                    <a:pt x="124" y="34"/>
                    <a:pt x="125" y="35"/>
                    <a:pt x="126" y="36"/>
                  </a:cubicBezTo>
                  <a:cubicBezTo>
                    <a:pt x="127" y="37"/>
                    <a:pt x="128" y="38"/>
                    <a:pt x="129" y="39"/>
                  </a:cubicBezTo>
                  <a:cubicBezTo>
                    <a:pt x="129" y="40"/>
                    <a:pt x="131" y="41"/>
                    <a:pt x="133" y="41"/>
                  </a:cubicBezTo>
                  <a:cubicBezTo>
                    <a:pt x="134" y="42"/>
                    <a:pt x="136" y="44"/>
                    <a:pt x="137" y="44"/>
                  </a:cubicBezTo>
                  <a:cubicBezTo>
                    <a:pt x="139" y="45"/>
                    <a:pt x="140" y="46"/>
                    <a:pt x="140" y="47"/>
                  </a:cubicBezTo>
                  <a:cubicBezTo>
                    <a:pt x="140" y="49"/>
                    <a:pt x="141" y="51"/>
                    <a:pt x="143" y="51"/>
                  </a:cubicBezTo>
                  <a:cubicBezTo>
                    <a:pt x="144" y="53"/>
                    <a:pt x="147" y="54"/>
                    <a:pt x="148" y="54"/>
                  </a:cubicBezTo>
                  <a:cubicBezTo>
                    <a:pt x="150" y="54"/>
                    <a:pt x="152" y="55"/>
                    <a:pt x="153" y="54"/>
                  </a:cubicBezTo>
                  <a:cubicBezTo>
                    <a:pt x="154" y="54"/>
                    <a:pt x="155" y="54"/>
                    <a:pt x="155" y="53"/>
                  </a:cubicBezTo>
                  <a:cubicBezTo>
                    <a:pt x="155" y="52"/>
                    <a:pt x="155" y="50"/>
                    <a:pt x="154" y="49"/>
                  </a:cubicBezTo>
                  <a:cubicBezTo>
                    <a:pt x="153" y="49"/>
                    <a:pt x="152" y="47"/>
                    <a:pt x="152" y="46"/>
                  </a:cubicBezTo>
                  <a:cubicBezTo>
                    <a:pt x="152" y="45"/>
                    <a:pt x="152" y="44"/>
                    <a:pt x="153" y="44"/>
                  </a:cubicBezTo>
                  <a:cubicBezTo>
                    <a:pt x="154" y="44"/>
                    <a:pt x="156" y="44"/>
                    <a:pt x="157" y="45"/>
                  </a:cubicBezTo>
                  <a:cubicBezTo>
                    <a:pt x="158" y="46"/>
                    <a:pt x="159" y="47"/>
                    <a:pt x="160" y="48"/>
                  </a:cubicBezTo>
                  <a:cubicBezTo>
                    <a:pt x="161" y="48"/>
                    <a:pt x="161" y="49"/>
                    <a:pt x="161" y="50"/>
                  </a:cubicBezTo>
                  <a:cubicBezTo>
                    <a:pt x="160" y="51"/>
                    <a:pt x="160" y="52"/>
                    <a:pt x="161" y="53"/>
                  </a:cubicBezTo>
                  <a:cubicBezTo>
                    <a:pt x="161" y="53"/>
                    <a:pt x="161" y="54"/>
                    <a:pt x="162" y="56"/>
                  </a:cubicBezTo>
                  <a:cubicBezTo>
                    <a:pt x="162" y="57"/>
                    <a:pt x="164" y="58"/>
                    <a:pt x="166" y="58"/>
                  </a:cubicBezTo>
                  <a:cubicBezTo>
                    <a:pt x="168" y="59"/>
                    <a:pt x="169" y="61"/>
                    <a:pt x="170" y="63"/>
                  </a:cubicBezTo>
                  <a:cubicBezTo>
                    <a:pt x="172" y="63"/>
                    <a:pt x="174" y="65"/>
                    <a:pt x="175" y="64"/>
                  </a:cubicBezTo>
                  <a:cubicBezTo>
                    <a:pt x="176" y="64"/>
                    <a:pt x="178" y="64"/>
                    <a:pt x="180" y="64"/>
                  </a:cubicBezTo>
                  <a:cubicBezTo>
                    <a:pt x="182" y="65"/>
                    <a:pt x="184" y="65"/>
                    <a:pt x="185" y="66"/>
                  </a:cubicBezTo>
                  <a:cubicBezTo>
                    <a:pt x="186" y="66"/>
                    <a:pt x="187" y="65"/>
                    <a:pt x="187" y="64"/>
                  </a:cubicBezTo>
                  <a:cubicBezTo>
                    <a:pt x="188" y="63"/>
                    <a:pt x="188" y="60"/>
                    <a:pt x="187" y="60"/>
                  </a:cubicBezTo>
                  <a:cubicBezTo>
                    <a:pt x="187" y="59"/>
                    <a:pt x="187" y="56"/>
                    <a:pt x="187" y="54"/>
                  </a:cubicBezTo>
                  <a:cubicBezTo>
                    <a:pt x="187" y="54"/>
                    <a:pt x="189" y="54"/>
                    <a:pt x="190" y="51"/>
                  </a:cubicBezTo>
                  <a:cubicBezTo>
                    <a:pt x="192" y="49"/>
                    <a:pt x="193" y="47"/>
                    <a:pt x="195" y="46"/>
                  </a:cubicBezTo>
                  <a:cubicBezTo>
                    <a:pt x="197" y="44"/>
                    <a:pt x="199" y="42"/>
                    <a:pt x="199" y="41"/>
                  </a:cubicBezTo>
                  <a:cubicBezTo>
                    <a:pt x="199" y="39"/>
                    <a:pt x="200" y="36"/>
                    <a:pt x="200" y="35"/>
                  </a:cubicBezTo>
                  <a:cubicBezTo>
                    <a:pt x="201" y="33"/>
                    <a:pt x="201" y="30"/>
                    <a:pt x="200" y="28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77" name="Freeform 26">
              <a:extLst>
                <a:ext uri="{FF2B5EF4-FFF2-40B4-BE49-F238E27FC236}">
                  <a16:creationId xmlns:a16="http://schemas.microsoft.com/office/drawing/2014/main" id="{73A9AD78-C5C1-40EC-8463-43AE53560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435" y="3109531"/>
              <a:ext cx="13010" cy="11477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7" y="6"/>
                </a:cxn>
                <a:cxn ang="0">
                  <a:pos x="7" y="6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78" name="Freeform 27">
              <a:extLst>
                <a:ext uri="{FF2B5EF4-FFF2-40B4-BE49-F238E27FC236}">
                  <a16:creationId xmlns:a16="http://schemas.microsoft.com/office/drawing/2014/main" id="{30941BE6-01A4-43CE-BD89-4B8D3ACF8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544" y="2805746"/>
              <a:ext cx="824123" cy="726177"/>
            </a:xfrm>
            <a:custGeom>
              <a:avLst/>
              <a:gdLst/>
              <a:ahLst/>
              <a:cxnLst>
                <a:cxn ang="0">
                  <a:pos x="427" y="51"/>
                </a:cxn>
                <a:cxn ang="0">
                  <a:pos x="397" y="42"/>
                </a:cxn>
                <a:cxn ang="0">
                  <a:pos x="373" y="46"/>
                </a:cxn>
                <a:cxn ang="0">
                  <a:pos x="358" y="69"/>
                </a:cxn>
                <a:cxn ang="0">
                  <a:pos x="347" y="77"/>
                </a:cxn>
                <a:cxn ang="0">
                  <a:pos x="324" y="74"/>
                </a:cxn>
                <a:cxn ang="0">
                  <a:pos x="308" y="99"/>
                </a:cxn>
                <a:cxn ang="0">
                  <a:pos x="271" y="110"/>
                </a:cxn>
                <a:cxn ang="0">
                  <a:pos x="244" y="109"/>
                </a:cxn>
                <a:cxn ang="0">
                  <a:pos x="228" y="83"/>
                </a:cxn>
                <a:cxn ang="0">
                  <a:pos x="205" y="65"/>
                </a:cxn>
                <a:cxn ang="0">
                  <a:pos x="183" y="41"/>
                </a:cxn>
                <a:cxn ang="0">
                  <a:pos x="175" y="16"/>
                </a:cxn>
                <a:cxn ang="0">
                  <a:pos x="148" y="15"/>
                </a:cxn>
                <a:cxn ang="0">
                  <a:pos x="115" y="4"/>
                </a:cxn>
                <a:cxn ang="0">
                  <a:pos x="92" y="24"/>
                </a:cxn>
                <a:cxn ang="0">
                  <a:pos x="71" y="40"/>
                </a:cxn>
                <a:cxn ang="0">
                  <a:pos x="64" y="65"/>
                </a:cxn>
                <a:cxn ang="0">
                  <a:pos x="53" y="89"/>
                </a:cxn>
                <a:cxn ang="0">
                  <a:pos x="50" y="113"/>
                </a:cxn>
                <a:cxn ang="0">
                  <a:pos x="53" y="134"/>
                </a:cxn>
                <a:cxn ang="0">
                  <a:pos x="43" y="170"/>
                </a:cxn>
                <a:cxn ang="0">
                  <a:pos x="46" y="202"/>
                </a:cxn>
                <a:cxn ang="0">
                  <a:pos x="28" y="218"/>
                </a:cxn>
                <a:cxn ang="0">
                  <a:pos x="19" y="237"/>
                </a:cxn>
                <a:cxn ang="0">
                  <a:pos x="18" y="270"/>
                </a:cxn>
                <a:cxn ang="0">
                  <a:pos x="4" y="280"/>
                </a:cxn>
                <a:cxn ang="0">
                  <a:pos x="10" y="307"/>
                </a:cxn>
                <a:cxn ang="0">
                  <a:pos x="38" y="309"/>
                </a:cxn>
                <a:cxn ang="0">
                  <a:pos x="34" y="328"/>
                </a:cxn>
                <a:cxn ang="0">
                  <a:pos x="10" y="316"/>
                </a:cxn>
                <a:cxn ang="0">
                  <a:pos x="14" y="337"/>
                </a:cxn>
                <a:cxn ang="0">
                  <a:pos x="39" y="337"/>
                </a:cxn>
                <a:cxn ang="0">
                  <a:pos x="60" y="332"/>
                </a:cxn>
                <a:cxn ang="0">
                  <a:pos x="77" y="341"/>
                </a:cxn>
                <a:cxn ang="0">
                  <a:pos x="95" y="361"/>
                </a:cxn>
                <a:cxn ang="0">
                  <a:pos x="99" y="380"/>
                </a:cxn>
                <a:cxn ang="0">
                  <a:pos x="88" y="393"/>
                </a:cxn>
                <a:cxn ang="0">
                  <a:pos x="108" y="385"/>
                </a:cxn>
                <a:cxn ang="0">
                  <a:pos x="135" y="379"/>
                </a:cxn>
                <a:cxn ang="0">
                  <a:pos x="156" y="365"/>
                </a:cxn>
                <a:cxn ang="0">
                  <a:pos x="183" y="362"/>
                </a:cxn>
                <a:cxn ang="0">
                  <a:pos x="191" y="352"/>
                </a:cxn>
                <a:cxn ang="0">
                  <a:pos x="199" y="351"/>
                </a:cxn>
                <a:cxn ang="0">
                  <a:pos x="194" y="327"/>
                </a:cxn>
                <a:cxn ang="0">
                  <a:pos x="196" y="301"/>
                </a:cxn>
                <a:cxn ang="0">
                  <a:pos x="190" y="282"/>
                </a:cxn>
                <a:cxn ang="0">
                  <a:pos x="198" y="243"/>
                </a:cxn>
                <a:cxn ang="0">
                  <a:pos x="230" y="224"/>
                </a:cxn>
                <a:cxn ang="0">
                  <a:pos x="241" y="229"/>
                </a:cxn>
                <a:cxn ang="0">
                  <a:pos x="255" y="204"/>
                </a:cxn>
                <a:cxn ang="0">
                  <a:pos x="279" y="198"/>
                </a:cxn>
                <a:cxn ang="0">
                  <a:pos x="312" y="185"/>
                </a:cxn>
                <a:cxn ang="0">
                  <a:pos x="315" y="168"/>
                </a:cxn>
                <a:cxn ang="0">
                  <a:pos x="335" y="142"/>
                </a:cxn>
                <a:cxn ang="0">
                  <a:pos x="371" y="121"/>
                </a:cxn>
                <a:cxn ang="0">
                  <a:pos x="404" y="90"/>
                </a:cxn>
                <a:cxn ang="0">
                  <a:pos x="431" y="65"/>
                </a:cxn>
                <a:cxn ang="0">
                  <a:pos x="452" y="36"/>
                </a:cxn>
              </a:cxnLst>
              <a:rect l="0" t="0" r="r" b="b"/>
              <a:pathLst>
                <a:path w="455" h="401">
                  <a:moveTo>
                    <a:pt x="449" y="35"/>
                  </a:moveTo>
                  <a:cubicBezTo>
                    <a:pt x="446" y="36"/>
                    <a:pt x="442" y="38"/>
                    <a:pt x="441" y="38"/>
                  </a:cubicBezTo>
                  <a:cubicBezTo>
                    <a:pt x="440" y="39"/>
                    <a:pt x="439" y="42"/>
                    <a:pt x="439" y="44"/>
                  </a:cubicBezTo>
                  <a:cubicBezTo>
                    <a:pt x="438" y="45"/>
                    <a:pt x="436" y="46"/>
                    <a:pt x="435" y="46"/>
                  </a:cubicBezTo>
                  <a:cubicBezTo>
                    <a:pt x="433" y="46"/>
                    <a:pt x="432" y="47"/>
                    <a:pt x="432" y="49"/>
                  </a:cubicBezTo>
                  <a:cubicBezTo>
                    <a:pt x="431" y="50"/>
                    <a:pt x="429" y="51"/>
                    <a:pt x="427" y="51"/>
                  </a:cubicBezTo>
                  <a:cubicBezTo>
                    <a:pt x="425" y="52"/>
                    <a:pt x="423" y="52"/>
                    <a:pt x="421" y="53"/>
                  </a:cubicBezTo>
                  <a:cubicBezTo>
                    <a:pt x="419" y="53"/>
                    <a:pt x="417" y="54"/>
                    <a:pt x="415" y="54"/>
                  </a:cubicBezTo>
                  <a:cubicBezTo>
                    <a:pt x="415" y="54"/>
                    <a:pt x="412" y="53"/>
                    <a:pt x="409" y="54"/>
                  </a:cubicBezTo>
                  <a:cubicBezTo>
                    <a:pt x="407" y="54"/>
                    <a:pt x="405" y="53"/>
                    <a:pt x="404" y="52"/>
                  </a:cubicBezTo>
                  <a:cubicBezTo>
                    <a:pt x="403" y="51"/>
                    <a:pt x="401" y="49"/>
                    <a:pt x="401" y="46"/>
                  </a:cubicBezTo>
                  <a:cubicBezTo>
                    <a:pt x="400" y="44"/>
                    <a:pt x="397" y="43"/>
                    <a:pt x="397" y="42"/>
                  </a:cubicBezTo>
                  <a:cubicBezTo>
                    <a:pt x="395" y="41"/>
                    <a:pt x="392" y="40"/>
                    <a:pt x="391" y="40"/>
                  </a:cubicBezTo>
                  <a:cubicBezTo>
                    <a:pt x="389" y="41"/>
                    <a:pt x="388" y="41"/>
                    <a:pt x="387" y="41"/>
                  </a:cubicBezTo>
                  <a:cubicBezTo>
                    <a:pt x="386" y="41"/>
                    <a:pt x="384" y="41"/>
                    <a:pt x="382" y="41"/>
                  </a:cubicBezTo>
                  <a:cubicBezTo>
                    <a:pt x="381" y="41"/>
                    <a:pt x="380" y="42"/>
                    <a:pt x="381" y="43"/>
                  </a:cubicBezTo>
                  <a:cubicBezTo>
                    <a:pt x="381" y="45"/>
                    <a:pt x="379" y="46"/>
                    <a:pt x="377" y="45"/>
                  </a:cubicBezTo>
                  <a:cubicBezTo>
                    <a:pt x="374" y="45"/>
                    <a:pt x="373" y="45"/>
                    <a:pt x="373" y="46"/>
                  </a:cubicBezTo>
                  <a:cubicBezTo>
                    <a:pt x="373" y="47"/>
                    <a:pt x="373" y="49"/>
                    <a:pt x="374" y="49"/>
                  </a:cubicBezTo>
                  <a:cubicBezTo>
                    <a:pt x="374" y="51"/>
                    <a:pt x="374" y="53"/>
                    <a:pt x="373" y="54"/>
                  </a:cubicBezTo>
                  <a:cubicBezTo>
                    <a:pt x="373" y="54"/>
                    <a:pt x="370" y="56"/>
                    <a:pt x="367" y="57"/>
                  </a:cubicBezTo>
                  <a:cubicBezTo>
                    <a:pt x="365" y="59"/>
                    <a:pt x="362" y="60"/>
                    <a:pt x="361" y="61"/>
                  </a:cubicBezTo>
                  <a:cubicBezTo>
                    <a:pt x="359" y="62"/>
                    <a:pt x="357" y="63"/>
                    <a:pt x="358" y="65"/>
                  </a:cubicBezTo>
                  <a:cubicBezTo>
                    <a:pt x="357" y="67"/>
                    <a:pt x="358" y="68"/>
                    <a:pt x="358" y="69"/>
                  </a:cubicBezTo>
                  <a:cubicBezTo>
                    <a:pt x="359" y="70"/>
                    <a:pt x="360" y="72"/>
                    <a:pt x="359" y="73"/>
                  </a:cubicBezTo>
                  <a:cubicBezTo>
                    <a:pt x="358" y="73"/>
                    <a:pt x="358" y="75"/>
                    <a:pt x="359" y="77"/>
                  </a:cubicBezTo>
                  <a:cubicBezTo>
                    <a:pt x="359" y="78"/>
                    <a:pt x="358" y="79"/>
                    <a:pt x="357" y="79"/>
                  </a:cubicBezTo>
                  <a:cubicBezTo>
                    <a:pt x="356" y="79"/>
                    <a:pt x="354" y="80"/>
                    <a:pt x="352" y="80"/>
                  </a:cubicBezTo>
                  <a:cubicBezTo>
                    <a:pt x="351" y="81"/>
                    <a:pt x="350" y="80"/>
                    <a:pt x="350" y="80"/>
                  </a:cubicBezTo>
                  <a:cubicBezTo>
                    <a:pt x="350" y="78"/>
                    <a:pt x="348" y="77"/>
                    <a:pt x="347" y="77"/>
                  </a:cubicBezTo>
                  <a:cubicBezTo>
                    <a:pt x="345" y="77"/>
                    <a:pt x="343" y="78"/>
                    <a:pt x="342" y="80"/>
                  </a:cubicBezTo>
                  <a:cubicBezTo>
                    <a:pt x="341" y="82"/>
                    <a:pt x="338" y="83"/>
                    <a:pt x="336" y="84"/>
                  </a:cubicBezTo>
                  <a:cubicBezTo>
                    <a:pt x="334" y="85"/>
                    <a:pt x="334" y="85"/>
                    <a:pt x="333" y="83"/>
                  </a:cubicBezTo>
                  <a:cubicBezTo>
                    <a:pt x="333" y="83"/>
                    <a:pt x="332" y="80"/>
                    <a:pt x="331" y="79"/>
                  </a:cubicBezTo>
                  <a:cubicBezTo>
                    <a:pt x="329" y="78"/>
                    <a:pt x="328" y="76"/>
                    <a:pt x="327" y="74"/>
                  </a:cubicBezTo>
                  <a:cubicBezTo>
                    <a:pt x="326" y="73"/>
                    <a:pt x="325" y="73"/>
                    <a:pt x="324" y="74"/>
                  </a:cubicBezTo>
                  <a:cubicBezTo>
                    <a:pt x="323" y="75"/>
                    <a:pt x="322" y="78"/>
                    <a:pt x="321" y="79"/>
                  </a:cubicBezTo>
                  <a:cubicBezTo>
                    <a:pt x="320" y="81"/>
                    <a:pt x="319" y="84"/>
                    <a:pt x="319" y="85"/>
                  </a:cubicBezTo>
                  <a:cubicBezTo>
                    <a:pt x="320" y="87"/>
                    <a:pt x="320" y="90"/>
                    <a:pt x="320" y="91"/>
                  </a:cubicBezTo>
                  <a:cubicBezTo>
                    <a:pt x="320" y="93"/>
                    <a:pt x="319" y="95"/>
                    <a:pt x="318" y="96"/>
                  </a:cubicBezTo>
                  <a:cubicBezTo>
                    <a:pt x="318" y="97"/>
                    <a:pt x="315" y="99"/>
                    <a:pt x="314" y="99"/>
                  </a:cubicBezTo>
                  <a:cubicBezTo>
                    <a:pt x="312" y="100"/>
                    <a:pt x="310" y="100"/>
                    <a:pt x="308" y="99"/>
                  </a:cubicBezTo>
                  <a:cubicBezTo>
                    <a:pt x="306" y="99"/>
                    <a:pt x="302" y="99"/>
                    <a:pt x="301" y="100"/>
                  </a:cubicBezTo>
                  <a:cubicBezTo>
                    <a:pt x="298" y="101"/>
                    <a:pt x="294" y="102"/>
                    <a:pt x="293" y="103"/>
                  </a:cubicBezTo>
                  <a:cubicBezTo>
                    <a:pt x="291" y="104"/>
                    <a:pt x="288" y="106"/>
                    <a:pt x="286" y="107"/>
                  </a:cubicBezTo>
                  <a:cubicBezTo>
                    <a:pt x="285" y="108"/>
                    <a:pt x="283" y="110"/>
                    <a:pt x="281" y="110"/>
                  </a:cubicBezTo>
                  <a:cubicBezTo>
                    <a:pt x="280" y="110"/>
                    <a:pt x="278" y="111"/>
                    <a:pt x="276" y="111"/>
                  </a:cubicBezTo>
                  <a:cubicBezTo>
                    <a:pt x="274" y="112"/>
                    <a:pt x="271" y="111"/>
                    <a:pt x="271" y="110"/>
                  </a:cubicBezTo>
                  <a:cubicBezTo>
                    <a:pt x="270" y="108"/>
                    <a:pt x="269" y="106"/>
                    <a:pt x="269" y="106"/>
                  </a:cubicBezTo>
                  <a:cubicBezTo>
                    <a:pt x="269" y="106"/>
                    <a:pt x="268" y="108"/>
                    <a:pt x="265" y="110"/>
                  </a:cubicBezTo>
                  <a:cubicBezTo>
                    <a:pt x="261" y="111"/>
                    <a:pt x="258" y="112"/>
                    <a:pt x="256" y="112"/>
                  </a:cubicBezTo>
                  <a:cubicBezTo>
                    <a:pt x="253" y="113"/>
                    <a:pt x="251" y="113"/>
                    <a:pt x="249" y="113"/>
                  </a:cubicBezTo>
                  <a:cubicBezTo>
                    <a:pt x="246" y="114"/>
                    <a:pt x="244" y="114"/>
                    <a:pt x="244" y="114"/>
                  </a:cubicBezTo>
                  <a:cubicBezTo>
                    <a:pt x="244" y="113"/>
                    <a:pt x="244" y="110"/>
                    <a:pt x="244" y="109"/>
                  </a:cubicBezTo>
                  <a:cubicBezTo>
                    <a:pt x="244" y="107"/>
                    <a:pt x="243" y="104"/>
                    <a:pt x="243" y="103"/>
                  </a:cubicBezTo>
                  <a:cubicBezTo>
                    <a:pt x="243" y="101"/>
                    <a:pt x="243" y="98"/>
                    <a:pt x="243" y="97"/>
                  </a:cubicBezTo>
                  <a:cubicBezTo>
                    <a:pt x="243" y="96"/>
                    <a:pt x="242" y="94"/>
                    <a:pt x="240" y="94"/>
                  </a:cubicBezTo>
                  <a:cubicBezTo>
                    <a:pt x="238" y="94"/>
                    <a:pt x="234" y="93"/>
                    <a:pt x="234" y="93"/>
                  </a:cubicBezTo>
                  <a:cubicBezTo>
                    <a:pt x="232" y="92"/>
                    <a:pt x="230" y="90"/>
                    <a:pt x="230" y="89"/>
                  </a:cubicBezTo>
                  <a:cubicBezTo>
                    <a:pt x="230" y="88"/>
                    <a:pt x="229" y="85"/>
                    <a:pt x="228" y="83"/>
                  </a:cubicBezTo>
                  <a:cubicBezTo>
                    <a:pt x="226" y="81"/>
                    <a:pt x="225" y="78"/>
                    <a:pt x="224" y="77"/>
                  </a:cubicBezTo>
                  <a:cubicBezTo>
                    <a:pt x="224" y="75"/>
                    <a:pt x="222" y="73"/>
                    <a:pt x="220" y="72"/>
                  </a:cubicBezTo>
                  <a:cubicBezTo>
                    <a:pt x="218" y="70"/>
                    <a:pt x="215" y="69"/>
                    <a:pt x="215" y="70"/>
                  </a:cubicBezTo>
                  <a:cubicBezTo>
                    <a:pt x="213" y="70"/>
                    <a:pt x="210" y="70"/>
                    <a:pt x="209" y="70"/>
                  </a:cubicBezTo>
                  <a:cubicBezTo>
                    <a:pt x="208" y="70"/>
                    <a:pt x="206" y="68"/>
                    <a:pt x="206" y="67"/>
                  </a:cubicBezTo>
                  <a:cubicBezTo>
                    <a:pt x="206" y="65"/>
                    <a:pt x="205" y="65"/>
                    <a:pt x="205" y="65"/>
                  </a:cubicBezTo>
                  <a:cubicBezTo>
                    <a:pt x="205" y="65"/>
                    <a:pt x="204" y="65"/>
                    <a:pt x="202" y="65"/>
                  </a:cubicBezTo>
                  <a:cubicBezTo>
                    <a:pt x="200" y="64"/>
                    <a:pt x="197" y="63"/>
                    <a:pt x="196" y="63"/>
                  </a:cubicBezTo>
                  <a:cubicBezTo>
                    <a:pt x="194" y="62"/>
                    <a:pt x="191" y="62"/>
                    <a:pt x="191" y="60"/>
                  </a:cubicBezTo>
                  <a:cubicBezTo>
                    <a:pt x="190" y="59"/>
                    <a:pt x="189" y="56"/>
                    <a:pt x="188" y="53"/>
                  </a:cubicBezTo>
                  <a:cubicBezTo>
                    <a:pt x="188" y="51"/>
                    <a:pt x="186" y="47"/>
                    <a:pt x="184" y="46"/>
                  </a:cubicBezTo>
                  <a:cubicBezTo>
                    <a:pt x="182" y="44"/>
                    <a:pt x="182" y="42"/>
                    <a:pt x="183" y="41"/>
                  </a:cubicBezTo>
                  <a:cubicBezTo>
                    <a:pt x="184" y="41"/>
                    <a:pt x="186" y="38"/>
                    <a:pt x="186" y="36"/>
                  </a:cubicBezTo>
                  <a:cubicBezTo>
                    <a:pt x="186" y="35"/>
                    <a:pt x="186" y="33"/>
                    <a:pt x="186" y="31"/>
                  </a:cubicBezTo>
                  <a:cubicBezTo>
                    <a:pt x="187" y="30"/>
                    <a:pt x="188" y="29"/>
                    <a:pt x="187" y="27"/>
                  </a:cubicBezTo>
                  <a:cubicBezTo>
                    <a:pt x="187" y="25"/>
                    <a:pt x="186" y="23"/>
                    <a:pt x="185" y="21"/>
                  </a:cubicBezTo>
                  <a:cubicBezTo>
                    <a:pt x="184" y="20"/>
                    <a:pt x="182" y="18"/>
                    <a:pt x="180" y="17"/>
                  </a:cubicBezTo>
                  <a:cubicBezTo>
                    <a:pt x="179" y="16"/>
                    <a:pt x="176" y="16"/>
                    <a:pt x="175" y="16"/>
                  </a:cubicBezTo>
                  <a:cubicBezTo>
                    <a:pt x="173" y="16"/>
                    <a:pt x="170" y="17"/>
                    <a:pt x="168" y="18"/>
                  </a:cubicBezTo>
                  <a:cubicBezTo>
                    <a:pt x="167" y="19"/>
                    <a:pt x="164" y="20"/>
                    <a:pt x="163" y="20"/>
                  </a:cubicBezTo>
                  <a:cubicBezTo>
                    <a:pt x="162" y="19"/>
                    <a:pt x="160" y="19"/>
                    <a:pt x="159" y="19"/>
                  </a:cubicBezTo>
                  <a:cubicBezTo>
                    <a:pt x="158" y="18"/>
                    <a:pt x="156" y="18"/>
                    <a:pt x="154" y="18"/>
                  </a:cubicBezTo>
                  <a:cubicBezTo>
                    <a:pt x="153" y="17"/>
                    <a:pt x="151" y="16"/>
                    <a:pt x="150" y="16"/>
                  </a:cubicBezTo>
                  <a:cubicBezTo>
                    <a:pt x="150" y="16"/>
                    <a:pt x="149" y="16"/>
                    <a:pt x="148" y="15"/>
                  </a:cubicBezTo>
                  <a:cubicBezTo>
                    <a:pt x="147" y="14"/>
                    <a:pt x="145" y="14"/>
                    <a:pt x="143" y="14"/>
                  </a:cubicBezTo>
                  <a:cubicBezTo>
                    <a:pt x="141" y="15"/>
                    <a:pt x="138" y="15"/>
                    <a:pt x="136" y="15"/>
                  </a:cubicBezTo>
                  <a:cubicBezTo>
                    <a:pt x="134" y="15"/>
                    <a:pt x="132" y="14"/>
                    <a:pt x="131" y="14"/>
                  </a:cubicBezTo>
                  <a:cubicBezTo>
                    <a:pt x="130" y="14"/>
                    <a:pt x="128" y="12"/>
                    <a:pt x="127" y="11"/>
                  </a:cubicBezTo>
                  <a:cubicBezTo>
                    <a:pt x="126" y="9"/>
                    <a:pt x="124" y="7"/>
                    <a:pt x="122" y="7"/>
                  </a:cubicBezTo>
                  <a:cubicBezTo>
                    <a:pt x="119" y="6"/>
                    <a:pt x="116" y="5"/>
                    <a:pt x="115" y="4"/>
                  </a:cubicBezTo>
                  <a:cubicBezTo>
                    <a:pt x="114" y="3"/>
                    <a:pt x="111" y="3"/>
                    <a:pt x="109" y="3"/>
                  </a:cubicBezTo>
                  <a:cubicBezTo>
                    <a:pt x="107" y="4"/>
                    <a:pt x="104" y="3"/>
                    <a:pt x="102" y="2"/>
                  </a:cubicBezTo>
                  <a:cubicBezTo>
                    <a:pt x="99" y="0"/>
                    <a:pt x="98" y="1"/>
                    <a:pt x="98" y="4"/>
                  </a:cubicBezTo>
                  <a:cubicBezTo>
                    <a:pt x="98" y="6"/>
                    <a:pt x="98" y="11"/>
                    <a:pt x="98" y="12"/>
                  </a:cubicBezTo>
                  <a:cubicBezTo>
                    <a:pt x="97" y="14"/>
                    <a:pt x="96" y="17"/>
                    <a:pt x="95" y="20"/>
                  </a:cubicBezTo>
                  <a:cubicBezTo>
                    <a:pt x="94" y="22"/>
                    <a:pt x="92" y="23"/>
                    <a:pt x="92" y="24"/>
                  </a:cubicBezTo>
                  <a:cubicBezTo>
                    <a:pt x="91" y="24"/>
                    <a:pt x="90" y="27"/>
                    <a:pt x="90" y="29"/>
                  </a:cubicBezTo>
                  <a:cubicBezTo>
                    <a:pt x="89" y="31"/>
                    <a:pt x="88" y="34"/>
                    <a:pt x="85" y="34"/>
                  </a:cubicBezTo>
                  <a:cubicBezTo>
                    <a:pt x="84" y="34"/>
                    <a:pt x="81" y="33"/>
                    <a:pt x="80" y="32"/>
                  </a:cubicBezTo>
                  <a:cubicBezTo>
                    <a:pt x="78" y="31"/>
                    <a:pt x="76" y="30"/>
                    <a:pt x="76" y="31"/>
                  </a:cubicBezTo>
                  <a:cubicBezTo>
                    <a:pt x="74" y="31"/>
                    <a:pt x="74" y="33"/>
                    <a:pt x="74" y="35"/>
                  </a:cubicBezTo>
                  <a:cubicBezTo>
                    <a:pt x="74" y="37"/>
                    <a:pt x="73" y="39"/>
                    <a:pt x="71" y="40"/>
                  </a:cubicBezTo>
                  <a:cubicBezTo>
                    <a:pt x="70" y="42"/>
                    <a:pt x="69" y="43"/>
                    <a:pt x="69" y="44"/>
                  </a:cubicBezTo>
                  <a:cubicBezTo>
                    <a:pt x="69" y="45"/>
                    <a:pt x="68" y="47"/>
                    <a:pt x="68" y="48"/>
                  </a:cubicBezTo>
                  <a:cubicBezTo>
                    <a:pt x="68" y="49"/>
                    <a:pt x="69" y="51"/>
                    <a:pt x="70" y="53"/>
                  </a:cubicBezTo>
                  <a:cubicBezTo>
                    <a:pt x="71" y="55"/>
                    <a:pt x="71" y="58"/>
                    <a:pt x="70" y="59"/>
                  </a:cubicBezTo>
                  <a:cubicBezTo>
                    <a:pt x="70" y="59"/>
                    <a:pt x="69" y="60"/>
                    <a:pt x="68" y="62"/>
                  </a:cubicBezTo>
                  <a:cubicBezTo>
                    <a:pt x="67" y="63"/>
                    <a:pt x="65" y="65"/>
                    <a:pt x="64" y="65"/>
                  </a:cubicBezTo>
                  <a:cubicBezTo>
                    <a:pt x="63" y="65"/>
                    <a:pt x="63" y="66"/>
                    <a:pt x="63" y="67"/>
                  </a:cubicBezTo>
                  <a:cubicBezTo>
                    <a:pt x="63" y="68"/>
                    <a:pt x="62" y="70"/>
                    <a:pt x="61" y="72"/>
                  </a:cubicBezTo>
                  <a:cubicBezTo>
                    <a:pt x="60" y="72"/>
                    <a:pt x="57" y="73"/>
                    <a:pt x="56" y="74"/>
                  </a:cubicBezTo>
                  <a:cubicBezTo>
                    <a:pt x="55" y="75"/>
                    <a:pt x="53" y="79"/>
                    <a:pt x="53" y="81"/>
                  </a:cubicBezTo>
                  <a:cubicBezTo>
                    <a:pt x="52" y="84"/>
                    <a:pt x="51" y="86"/>
                    <a:pt x="51" y="86"/>
                  </a:cubicBezTo>
                  <a:cubicBezTo>
                    <a:pt x="51" y="86"/>
                    <a:pt x="52" y="87"/>
                    <a:pt x="53" y="89"/>
                  </a:cubicBezTo>
                  <a:cubicBezTo>
                    <a:pt x="54" y="90"/>
                    <a:pt x="55" y="92"/>
                    <a:pt x="55" y="94"/>
                  </a:cubicBezTo>
                  <a:cubicBezTo>
                    <a:pt x="55" y="95"/>
                    <a:pt x="55" y="97"/>
                    <a:pt x="54" y="98"/>
                  </a:cubicBezTo>
                  <a:cubicBezTo>
                    <a:pt x="54" y="100"/>
                    <a:pt x="55" y="101"/>
                    <a:pt x="55" y="102"/>
                  </a:cubicBezTo>
                  <a:cubicBezTo>
                    <a:pt x="56" y="103"/>
                    <a:pt x="57" y="105"/>
                    <a:pt x="57" y="106"/>
                  </a:cubicBezTo>
                  <a:cubicBezTo>
                    <a:pt x="57" y="107"/>
                    <a:pt x="56" y="109"/>
                    <a:pt x="54" y="110"/>
                  </a:cubicBezTo>
                  <a:cubicBezTo>
                    <a:pt x="53" y="111"/>
                    <a:pt x="50" y="112"/>
                    <a:pt x="50" y="113"/>
                  </a:cubicBezTo>
                  <a:cubicBezTo>
                    <a:pt x="49" y="115"/>
                    <a:pt x="48" y="118"/>
                    <a:pt x="47" y="119"/>
                  </a:cubicBezTo>
                  <a:cubicBezTo>
                    <a:pt x="46" y="121"/>
                    <a:pt x="46" y="124"/>
                    <a:pt x="47" y="124"/>
                  </a:cubicBezTo>
                  <a:cubicBezTo>
                    <a:pt x="48" y="125"/>
                    <a:pt x="50" y="126"/>
                    <a:pt x="52" y="127"/>
                  </a:cubicBezTo>
                  <a:cubicBezTo>
                    <a:pt x="52" y="128"/>
                    <a:pt x="54" y="128"/>
                    <a:pt x="55" y="128"/>
                  </a:cubicBezTo>
                  <a:cubicBezTo>
                    <a:pt x="57" y="128"/>
                    <a:pt x="57" y="128"/>
                    <a:pt x="57" y="129"/>
                  </a:cubicBezTo>
                  <a:cubicBezTo>
                    <a:pt x="57" y="130"/>
                    <a:pt x="55" y="132"/>
                    <a:pt x="53" y="134"/>
                  </a:cubicBezTo>
                  <a:cubicBezTo>
                    <a:pt x="53" y="135"/>
                    <a:pt x="49" y="137"/>
                    <a:pt x="48" y="139"/>
                  </a:cubicBezTo>
                  <a:cubicBezTo>
                    <a:pt x="46" y="141"/>
                    <a:pt x="45" y="143"/>
                    <a:pt x="44" y="145"/>
                  </a:cubicBezTo>
                  <a:cubicBezTo>
                    <a:pt x="43" y="147"/>
                    <a:pt x="43" y="149"/>
                    <a:pt x="44" y="151"/>
                  </a:cubicBezTo>
                  <a:cubicBezTo>
                    <a:pt x="44" y="152"/>
                    <a:pt x="45" y="155"/>
                    <a:pt x="45" y="157"/>
                  </a:cubicBezTo>
                  <a:cubicBezTo>
                    <a:pt x="45" y="159"/>
                    <a:pt x="44" y="162"/>
                    <a:pt x="44" y="163"/>
                  </a:cubicBezTo>
                  <a:cubicBezTo>
                    <a:pt x="44" y="165"/>
                    <a:pt x="44" y="168"/>
                    <a:pt x="43" y="170"/>
                  </a:cubicBezTo>
                  <a:cubicBezTo>
                    <a:pt x="43" y="172"/>
                    <a:pt x="43" y="175"/>
                    <a:pt x="43" y="177"/>
                  </a:cubicBezTo>
                  <a:cubicBezTo>
                    <a:pt x="43" y="180"/>
                    <a:pt x="42" y="182"/>
                    <a:pt x="41" y="183"/>
                  </a:cubicBezTo>
                  <a:cubicBezTo>
                    <a:pt x="41" y="185"/>
                    <a:pt x="39" y="186"/>
                    <a:pt x="37" y="187"/>
                  </a:cubicBezTo>
                  <a:cubicBezTo>
                    <a:pt x="35" y="188"/>
                    <a:pt x="36" y="190"/>
                    <a:pt x="38" y="192"/>
                  </a:cubicBezTo>
                  <a:cubicBezTo>
                    <a:pt x="41" y="192"/>
                    <a:pt x="44" y="195"/>
                    <a:pt x="45" y="196"/>
                  </a:cubicBezTo>
                  <a:cubicBezTo>
                    <a:pt x="47" y="198"/>
                    <a:pt x="47" y="201"/>
                    <a:pt x="46" y="202"/>
                  </a:cubicBezTo>
                  <a:cubicBezTo>
                    <a:pt x="45" y="202"/>
                    <a:pt x="45" y="205"/>
                    <a:pt x="45" y="207"/>
                  </a:cubicBezTo>
                  <a:cubicBezTo>
                    <a:pt x="46" y="208"/>
                    <a:pt x="45" y="211"/>
                    <a:pt x="45" y="213"/>
                  </a:cubicBezTo>
                  <a:cubicBezTo>
                    <a:pt x="44" y="216"/>
                    <a:pt x="44" y="218"/>
                    <a:pt x="42" y="218"/>
                  </a:cubicBezTo>
                  <a:cubicBezTo>
                    <a:pt x="41" y="218"/>
                    <a:pt x="39" y="218"/>
                    <a:pt x="38" y="218"/>
                  </a:cubicBezTo>
                  <a:cubicBezTo>
                    <a:pt x="36" y="218"/>
                    <a:pt x="35" y="218"/>
                    <a:pt x="34" y="218"/>
                  </a:cubicBezTo>
                  <a:cubicBezTo>
                    <a:pt x="32" y="218"/>
                    <a:pt x="30" y="218"/>
                    <a:pt x="28" y="218"/>
                  </a:cubicBezTo>
                  <a:cubicBezTo>
                    <a:pt x="27" y="218"/>
                    <a:pt x="25" y="218"/>
                    <a:pt x="24" y="219"/>
                  </a:cubicBezTo>
                  <a:cubicBezTo>
                    <a:pt x="23" y="220"/>
                    <a:pt x="22" y="222"/>
                    <a:pt x="22" y="222"/>
                  </a:cubicBezTo>
                  <a:cubicBezTo>
                    <a:pt x="22" y="224"/>
                    <a:pt x="22" y="227"/>
                    <a:pt x="22" y="228"/>
                  </a:cubicBezTo>
                  <a:cubicBezTo>
                    <a:pt x="22" y="229"/>
                    <a:pt x="22" y="231"/>
                    <a:pt x="22" y="232"/>
                  </a:cubicBezTo>
                  <a:cubicBezTo>
                    <a:pt x="22" y="233"/>
                    <a:pt x="21" y="233"/>
                    <a:pt x="20" y="233"/>
                  </a:cubicBezTo>
                  <a:cubicBezTo>
                    <a:pt x="20" y="234"/>
                    <a:pt x="19" y="235"/>
                    <a:pt x="19" y="237"/>
                  </a:cubicBezTo>
                  <a:cubicBezTo>
                    <a:pt x="19" y="239"/>
                    <a:pt x="19" y="243"/>
                    <a:pt x="19" y="245"/>
                  </a:cubicBezTo>
                  <a:cubicBezTo>
                    <a:pt x="19" y="247"/>
                    <a:pt x="20" y="250"/>
                    <a:pt x="21" y="250"/>
                  </a:cubicBezTo>
                  <a:cubicBezTo>
                    <a:pt x="21" y="250"/>
                    <a:pt x="22" y="253"/>
                    <a:pt x="23" y="255"/>
                  </a:cubicBezTo>
                  <a:cubicBezTo>
                    <a:pt x="24" y="258"/>
                    <a:pt x="24" y="260"/>
                    <a:pt x="23" y="261"/>
                  </a:cubicBezTo>
                  <a:cubicBezTo>
                    <a:pt x="23" y="262"/>
                    <a:pt x="22" y="265"/>
                    <a:pt x="22" y="266"/>
                  </a:cubicBezTo>
                  <a:cubicBezTo>
                    <a:pt x="21" y="268"/>
                    <a:pt x="20" y="270"/>
                    <a:pt x="18" y="270"/>
                  </a:cubicBezTo>
                  <a:cubicBezTo>
                    <a:pt x="16" y="269"/>
                    <a:pt x="13" y="268"/>
                    <a:pt x="11" y="268"/>
                  </a:cubicBezTo>
                  <a:cubicBezTo>
                    <a:pt x="10" y="268"/>
                    <a:pt x="7" y="268"/>
                    <a:pt x="6" y="267"/>
                  </a:cubicBezTo>
                  <a:cubicBezTo>
                    <a:pt x="5" y="267"/>
                    <a:pt x="3" y="268"/>
                    <a:pt x="3" y="269"/>
                  </a:cubicBezTo>
                  <a:cubicBezTo>
                    <a:pt x="3" y="270"/>
                    <a:pt x="3" y="271"/>
                    <a:pt x="5" y="272"/>
                  </a:cubicBezTo>
                  <a:cubicBezTo>
                    <a:pt x="6" y="272"/>
                    <a:pt x="7" y="274"/>
                    <a:pt x="6" y="275"/>
                  </a:cubicBezTo>
                  <a:cubicBezTo>
                    <a:pt x="5" y="276"/>
                    <a:pt x="5" y="278"/>
                    <a:pt x="4" y="280"/>
                  </a:cubicBezTo>
                  <a:cubicBezTo>
                    <a:pt x="4" y="282"/>
                    <a:pt x="3" y="285"/>
                    <a:pt x="2" y="286"/>
                  </a:cubicBezTo>
                  <a:cubicBezTo>
                    <a:pt x="0" y="288"/>
                    <a:pt x="1" y="291"/>
                    <a:pt x="2" y="293"/>
                  </a:cubicBezTo>
                  <a:cubicBezTo>
                    <a:pt x="4" y="295"/>
                    <a:pt x="7" y="297"/>
                    <a:pt x="8" y="298"/>
                  </a:cubicBezTo>
                  <a:cubicBezTo>
                    <a:pt x="10" y="299"/>
                    <a:pt x="10" y="300"/>
                    <a:pt x="10" y="301"/>
                  </a:cubicBezTo>
                  <a:cubicBezTo>
                    <a:pt x="10" y="302"/>
                    <a:pt x="10" y="303"/>
                    <a:pt x="10" y="304"/>
                  </a:cubicBezTo>
                  <a:cubicBezTo>
                    <a:pt x="10" y="305"/>
                    <a:pt x="10" y="307"/>
                    <a:pt x="10" y="307"/>
                  </a:cubicBezTo>
                  <a:cubicBezTo>
                    <a:pt x="10" y="308"/>
                    <a:pt x="11" y="310"/>
                    <a:pt x="12" y="311"/>
                  </a:cubicBezTo>
                  <a:cubicBezTo>
                    <a:pt x="13" y="312"/>
                    <a:pt x="15" y="312"/>
                    <a:pt x="17" y="311"/>
                  </a:cubicBezTo>
                  <a:cubicBezTo>
                    <a:pt x="18" y="311"/>
                    <a:pt x="19" y="311"/>
                    <a:pt x="21" y="309"/>
                  </a:cubicBezTo>
                  <a:cubicBezTo>
                    <a:pt x="23" y="307"/>
                    <a:pt x="26" y="307"/>
                    <a:pt x="27" y="307"/>
                  </a:cubicBezTo>
                  <a:cubicBezTo>
                    <a:pt x="28" y="308"/>
                    <a:pt x="31" y="309"/>
                    <a:pt x="33" y="309"/>
                  </a:cubicBezTo>
                  <a:cubicBezTo>
                    <a:pt x="34" y="310"/>
                    <a:pt x="36" y="310"/>
                    <a:pt x="38" y="309"/>
                  </a:cubicBezTo>
                  <a:cubicBezTo>
                    <a:pt x="40" y="308"/>
                    <a:pt x="41" y="308"/>
                    <a:pt x="42" y="309"/>
                  </a:cubicBezTo>
                  <a:cubicBezTo>
                    <a:pt x="42" y="311"/>
                    <a:pt x="42" y="313"/>
                    <a:pt x="41" y="314"/>
                  </a:cubicBezTo>
                  <a:cubicBezTo>
                    <a:pt x="40" y="316"/>
                    <a:pt x="39" y="318"/>
                    <a:pt x="37" y="318"/>
                  </a:cubicBezTo>
                  <a:cubicBezTo>
                    <a:pt x="37" y="318"/>
                    <a:pt x="36" y="319"/>
                    <a:pt x="36" y="320"/>
                  </a:cubicBezTo>
                  <a:cubicBezTo>
                    <a:pt x="36" y="321"/>
                    <a:pt x="36" y="324"/>
                    <a:pt x="36" y="325"/>
                  </a:cubicBezTo>
                  <a:cubicBezTo>
                    <a:pt x="37" y="327"/>
                    <a:pt x="36" y="328"/>
                    <a:pt x="34" y="328"/>
                  </a:cubicBezTo>
                  <a:cubicBezTo>
                    <a:pt x="33" y="328"/>
                    <a:pt x="31" y="327"/>
                    <a:pt x="31" y="326"/>
                  </a:cubicBezTo>
                  <a:cubicBezTo>
                    <a:pt x="30" y="325"/>
                    <a:pt x="29" y="324"/>
                    <a:pt x="28" y="324"/>
                  </a:cubicBezTo>
                  <a:cubicBezTo>
                    <a:pt x="27" y="324"/>
                    <a:pt x="24" y="324"/>
                    <a:pt x="22" y="324"/>
                  </a:cubicBezTo>
                  <a:cubicBezTo>
                    <a:pt x="21" y="323"/>
                    <a:pt x="18" y="322"/>
                    <a:pt x="17" y="322"/>
                  </a:cubicBezTo>
                  <a:cubicBezTo>
                    <a:pt x="15" y="322"/>
                    <a:pt x="14" y="320"/>
                    <a:pt x="13" y="319"/>
                  </a:cubicBezTo>
                  <a:cubicBezTo>
                    <a:pt x="13" y="318"/>
                    <a:pt x="12" y="317"/>
                    <a:pt x="10" y="316"/>
                  </a:cubicBezTo>
                  <a:cubicBezTo>
                    <a:pt x="9" y="316"/>
                    <a:pt x="8" y="317"/>
                    <a:pt x="9" y="318"/>
                  </a:cubicBezTo>
                  <a:cubicBezTo>
                    <a:pt x="10" y="320"/>
                    <a:pt x="11" y="322"/>
                    <a:pt x="11" y="323"/>
                  </a:cubicBezTo>
                  <a:cubicBezTo>
                    <a:pt x="12" y="323"/>
                    <a:pt x="12" y="324"/>
                    <a:pt x="13" y="325"/>
                  </a:cubicBezTo>
                  <a:cubicBezTo>
                    <a:pt x="13" y="326"/>
                    <a:pt x="13" y="328"/>
                    <a:pt x="14" y="328"/>
                  </a:cubicBezTo>
                  <a:cubicBezTo>
                    <a:pt x="15" y="328"/>
                    <a:pt x="15" y="330"/>
                    <a:pt x="15" y="332"/>
                  </a:cubicBezTo>
                  <a:cubicBezTo>
                    <a:pt x="14" y="334"/>
                    <a:pt x="14" y="335"/>
                    <a:pt x="14" y="337"/>
                  </a:cubicBezTo>
                  <a:cubicBezTo>
                    <a:pt x="14" y="338"/>
                    <a:pt x="14" y="339"/>
                    <a:pt x="17" y="338"/>
                  </a:cubicBezTo>
                  <a:cubicBezTo>
                    <a:pt x="20" y="338"/>
                    <a:pt x="22" y="336"/>
                    <a:pt x="22" y="334"/>
                  </a:cubicBezTo>
                  <a:cubicBezTo>
                    <a:pt x="22" y="333"/>
                    <a:pt x="24" y="332"/>
                    <a:pt x="26" y="332"/>
                  </a:cubicBezTo>
                  <a:cubicBezTo>
                    <a:pt x="28" y="333"/>
                    <a:pt x="30" y="333"/>
                    <a:pt x="32" y="334"/>
                  </a:cubicBezTo>
                  <a:cubicBezTo>
                    <a:pt x="33" y="334"/>
                    <a:pt x="36" y="334"/>
                    <a:pt x="37" y="335"/>
                  </a:cubicBezTo>
                  <a:cubicBezTo>
                    <a:pt x="38" y="335"/>
                    <a:pt x="39" y="336"/>
                    <a:pt x="39" y="337"/>
                  </a:cubicBezTo>
                  <a:cubicBezTo>
                    <a:pt x="39" y="338"/>
                    <a:pt x="39" y="341"/>
                    <a:pt x="39" y="341"/>
                  </a:cubicBezTo>
                  <a:cubicBezTo>
                    <a:pt x="39" y="342"/>
                    <a:pt x="40" y="343"/>
                    <a:pt x="41" y="343"/>
                  </a:cubicBezTo>
                  <a:cubicBezTo>
                    <a:pt x="42" y="343"/>
                    <a:pt x="44" y="342"/>
                    <a:pt x="46" y="342"/>
                  </a:cubicBezTo>
                  <a:cubicBezTo>
                    <a:pt x="47" y="341"/>
                    <a:pt x="48" y="340"/>
                    <a:pt x="50" y="339"/>
                  </a:cubicBezTo>
                  <a:cubicBezTo>
                    <a:pt x="51" y="339"/>
                    <a:pt x="53" y="338"/>
                    <a:pt x="56" y="337"/>
                  </a:cubicBezTo>
                  <a:cubicBezTo>
                    <a:pt x="57" y="336"/>
                    <a:pt x="60" y="334"/>
                    <a:pt x="60" y="332"/>
                  </a:cubicBezTo>
                  <a:cubicBezTo>
                    <a:pt x="61" y="331"/>
                    <a:pt x="63" y="330"/>
                    <a:pt x="64" y="330"/>
                  </a:cubicBezTo>
                  <a:cubicBezTo>
                    <a:pt x="65" y="329"/>
                    <a:pt x="67" y="330"/>
                    <a:pt x="67" y="331"/>
                  </a:cubicBezTo>
                  <a:cubicBezTo>
                    <a:pt x="67" y="332"/>
                    <a:pt x="68" y="333"/>
                    <a:pt x="69" y="333"/>
                  </a:cubicBezTo>
                  <a:cubicBezTo>
                    <a:pt x="70" y="332"/>
                    <a:pt x="72" y="332"/>
                    <a:pt x="72" y="333"/>
                  </a:cubicBezTo>
                  <a:cubicBezTo>
                    <a:pt x="74" y="333"/>
                    <a:pt x="76" y="335"/>
                    <a:pt x="77" y="336"/>
                  </a:cubicBezTo>
                  <a:cubicBezTo>
                    <a:pt x="77" y="337"/>
                    <a:pt x="78" y="340"/>
                    <a:pt x="77" y="341"/>
                  </a:cubicBezTo>
                  <a:cubicBezTo>
                    <a:pt x="77" y="342"/>
                    <a:pt x="77" y="344"/>
                    <a:pt x="79" y="345"/>
                  </a:cubicBezTo>
                  <a:cubicBezTo>
                    <a:pt x="80" y="345"/>
                    <a:pt x="82" y="347"/>
                    <a:pt x="83" y="347"/>
                  </a:cubicBezTo>
                  <a:cubicBezTo>
                    <a:pt x="84" y="348"/>
                    <a:pt x="88" y="349"/>
                    <a:pt x="90" y="348"/>
                  </a:cubicBezTo>
                  <a:cubicBezTo>
                    <a:pt x="91" y="348"/>
                    <a:pt x="93" y="349"/>
                    <a:pt x="93" y="351"/>
                  </a:cubicBezTo>
                  <a:cubicBezTo>
                    <a:pt x="92" y="353"/>
                    <a:pt x="92" y="355"/>
                    <a:pt x="93" y="357"/>
                  </a:cubicBezTo>
                  <a:cubicBezTo>
                    <a:pt x="93" y="359"/>
                    <a:pt x="94" y="360"/>
                    <a:pt x="95" y="361"/>
                  </a:cubicBezTo>
                  <a:cubicBezTo>
                    <a:pt x="95" y="362"/>
                    <a:pt x="96" y="363"/>
                    <a:pt x="97" y="363"/>
                  </a:cubicBezTo>
                  <a:cubicBezTo>
                    <a:pt x="98" y="363"/>
                    <a:pt x="101" y="364"/>
                    <a:pt x="101" y="364"/>
                  </a:cubicBezTo>
                  <a:cubicBezTo>
                    <a:pt x="103" y="364"/>
                    <a:pt x="104" y="365"/>
                    <a:pt x="103" y="366"/>
                  </a:cubicBezTo>
                  <a:cubicBezTo>
                    <a:pt x="103" y="367"/>
                    <a:pt x="102" y="369"/>
                    <a:pt x="101" y="370"/>
                  </a:cubicBezTo>
                  <a:cubicBezTo>
                    <a:pt x="101" y="372"/>
                    <a:pt x="101" y="375"/>
                    <a:pt x="101" y="375"/>
                  </a:cubicBezTo>
                  <a:cubicBezTo>
                    <a:pt x="101" y="377"/>
                    <a:pt x="100" y="379"/>
                    <a:pt x="99" y="380"/>
                  </a:cubicBezTo>
                  <a:cubicBezTo>
                    <a:pt x="98" y="381"/>
                    <a:pt x="98" y="383"/>
                    <a:pt x="98" y="384"/>
                  </a:cubicBezTo>
                  <a:cubicBezTo>
                    <a:pt x="99" y="385"/>
                    <a:pt x="99" y="386"/>
                    <a:pt x="99" y="388"/>
                  </a:cubicBezTo>
                  <a:cubicBezTo>
                    <a:pt x="100" y="389"/>
                    <a:pt x="99" y="389"/>
                    <a:pt x="98" y="389"/>
                  </a:cubicBezTo>
                  <a:cubicBezTo>
                    <a:pt x="96" y="389"/>
                    <a:pt x="95" y="388"/>
                    <a:pt x="94" y="387"/>
                  </a:cubicBezTo>
                  <a:cubicBezTo>
                    <a:pt x="93" y="387"/>
                    <a:pt x="91" y="387"/>
                    <a:pt x="91" y="388"/>
                  </a:cubicBezTo>
                  <a:cubicBezTo>
                    <a:pt x="90" y="388"/>
                    <a:pt x="89" y="390"/>
                    <a:pt x="88" y="393"/>
                  </a:cubicBezTo>
                  <a:cubicBezTo>
                    <a:pt x="88" y="394"/>
                    <a:pt x="87" y="397"/>
                    <a:pt x="87" y="397"/>
                  </a:cubicBezTo>
                  <a:cubicBezTo>
                    <a:pt x="87" y="397"/>
                    <a:pt x="88" y="398"/>
                    <a:pt x="90" y="399"/>
                  </a:cubicBezTo>
                  <a:cubicBezTo>
                    <a:pt x="92" y="400"/>
                    <a:pt x="95" y="401"/>
                    <a:pt x="96" y="400"/>
                  </a:cubicBezTo>
                  <a:cubicBezTo>
                    <a:pt x="97" y="400"/>
                    <a:pt x="100" y="398"/>
                    <a:pt x="102" y="397"/>
                  </a:cubicBezTo>
                  <a:cubicBezTo>
                    <a:pt x="104" y="395"/>
                    <a:pt x="105" y="392"/>
                    <a:pt x="106" y="391"/>
                  </a:cubicBezTo>
                  <a:cubicBezTo>
                    <a:pt x="107" y="390"/>
                    <a:pt x="108" y="387"/>
                    <a:pt x="108" y="385"/>
                  </a:cubicBezTo>
                  <a:cubicBezTo>
                    <a:pt x="109" y="385"/>
                    <a:pt x="109" y="382"/>
                    <a:pt x="110" y="381"/>
                  </a:cubicBezTo>
                  <a:cubicBezTo>
                    <a:pt x="110" y="380"/>
                    <a:pt x="112" y="379"/>
                    <a:pt x="114" y="378"/>
                  </a:cubicBezTo>
                  <a:cubicBezTo>
                    <a:pt x="117" y="378"/>
                    <a:pt x="119" y="378"/>
                    <a:pt x="120" y="377"/>
                  </a:cubicBezTo>
                  <a:cubicBezTo>
                    <a:pt x="121" y="377"/>
                    <a:pt x="124" y="378"/>
                    <a:pt x="125" y="378"/>
                  </a:cubicBezTo>
                  <a:cubicBezTo>
                    <a:pt x="127" y="379"/>
                    <a:pt x="128" y="379"/>
                    <a:pt x="130" y="379"/>
                  </a:cubicBezTo>
                  <a:cubicBezTo>
                    <a:pt x="132" y="380"/>
                    <a:pt x="134" y="380"/>
                    <a:pt x="135" y="379"/>
                  </a:cubicBezTo>
                  <a:cubicBezTo>
                    <a:pt x="136" y="379"/>
                    <a:pt x="137" y="377"/>
                    <a:pt x="138" y="376"/>
                  </a:cubicBezTo>
                  <a:cubicBezTo>
                    <a:pt x="139" y="375"/>
                    <a:pt x="141" y="374"/>
                    <a:pt x="143" y="374"/>
                  </a:cubicBezTo>
                  <a:cubicBezTo>
                    <a:pt x="144" y="374"/>
                    <a:pt x="146" y="373"/>
                    <a:pt x="147" y="373"/>
                  </a:cubicBezTo>
                  <a:cubicBezTo>
                    <a:pt x="148" y="373"/>
                    <a:pt x="150" y="373"/>
                    <a:pt x="150" y="372"/>
                  </a:cubicBezTo>
                  <a:cubicBezTo>
                    <a:pt x="151" y="371"/>
                    <a:pt x="152" y="370"/>
                    <a:pt x="152" y="369"/>
                  </a:cubicBezTo>
                  <a:cubicBezTo>
                    <a:pt x="154" y="368"/>
                    <a:pt x="155" y="366"/>
                    <a:pt x="156" y="365"/>
                  </a:cubicBezTo>
                  <a:cubicBezTo>
                    <a:pt x="156" y="363"/>
                    <a:pt x="158" y="362"/>
                    <a:pt x="159" y="362"/>
                  </a:cubicBezTo>
                  <a:cubicBezTo>
                    <a:pt x="160" y="363"/>
                    <a:pt x="161" y="364"/>
                    <a:pt x="162" y="364"/>
                  </a:cubicBezTo>
                  <a:cubicBezTo>
                    <a:pt x="163" y="365"/>
                    <a:pt x="165" y="365"/>
                    <a:pt x="167" y="365"/>
                  </a:cubicBezTo>
                  <a:cubicBezTo>
                    <a:pt x="168" y="365"/>
                    <a:pt x="170" y="365"/>
                    <a:pt x="171" y="366"/>
                  </a:cubicBezTo>
                  <a:cubicBezTo>
                    <a:pt x="173" y="366"/>
                    <a:pt x="175" y="366"/>
                    <a:pt x="177" y="365"/>
                  </a:cubicBezTo>
                  <a:cubicBezTo>
                    <a:pt x="178" y="364"/>
                    <a:pt x="181" y="362"/>
                    <a:pt x="183" y="362"/>
                  </a:cubicBezTo>
                  <a:cubicBezTo>
                    <a:pt x="184" y="361"/>
                    <a:pt x="184" y="360"/>
                    <a:pt x="184" y="359"/>
                  </a:cubicBezTo>
                  <a:cubicBezTo>
                    <a:pt x="184" y="358"/>
                    <a:pt x="185" y="357"/>
                    <a:pt x="186" y="356"/>
                  </a:cubicBezTo>
                  <a:cubicBezTo>
                    <a:pt x="187" y="355"/>
                    <a:pt x="190" y="355"/>
                    <a:pt x="193" y="355"/>
                  </a:cubicBezTo>
                  <a:cubicBezTo>
                    <a:pt x="196" y="355"/>
                    <a:pt x="198" y="355"/>
                    <a:pt x="198" y="355"/>
                  </a:cubicBezTo>
                  <a:cubicBezTo>
                    <a:pt x="197" y="354"/>
                    <a:pt x="196" y="354"/>
                    <a:pt x="195" y="354"/>
                  </a:cubicBezTo>
                  <a:cubicBezTo>
                    <a:pt x="194" y="354"/>
                    <a:pt x="192" y="353"/>
                    <a:pt x="191" y="352"/>
                  </a:cubicBezTo>
                  <a:cubicBezTo>
                    <a:pt x="190" y="351"/>
                    <a:pt x="189" y="350"/>
                    <a:pt x="189" y="349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2" y="349"/>
                    <a:pt x="192" y="348"/>
                    <a:pt x="192" y="347"/>
                  </a:cubicBezTo>
                  <a:cubicBezTo>
                    <a:pt x="192" y="345"/>
                    <a:pt x="193" y="345"/>
                    <a:pt x="194" y="347"/>
                  </a:cubicBezTo>
                  <a:cubicBezTo>
                    <a:pt x="195" y="348"/>
                    <a:pt x="196" y="348"/>
                    <a:pt x="197" y="349"/>
                  </a:cubicBezTo>
                  <a:cubicBezTo>
                    <a:pt x="197" y="350"/>
                    <a:pt x="198" y="350"/>
                    <a:pt x="199" y="351"/>
                  </a:cubicBezTo>
                  <a:cubicBezTo>
                    <a:pt x="200" y="352"/>
                    <a:pt x="200" y="351"/>
                    <a:pt x="199" y="349"/>
                  </a:cubicBezTo>
                  <a:cubicBezTo>
                    <a:pt x="199" y="348"/>
                    <a:pt x="198" y="346"/>
                    <a:pt x="198" y="345"/>
                  </a:cubicBezTo>
                  <a:cubicBezTo>
                    <a:pt x="198" y="344"/>
                    <a:pt x="199" y="343"/>
                    <a:pt x="199" y="341"/>
                  </a:cubicBezTo>
                  <a:cubicBezTo>
                    <a:pt x="199" y="340"/>
                    <a:pt x="199" y="337"/>
                    <a:pt x="199" y="337"/>
                  </a:cubicBezTo>
                  <a:cubicBezTo>
                    <a:pt x="198" y="335"/>
                    <a:pt x="197" y="333"/>
                    <a:pt x="197" y="332"/>
                  </a:cubicBezTo>
                  <a:cubicBezTo>
                    <a:pt x="196" y="331"/>
                    <a:pt x="195" y="328"/>
                    <a:pt x="194" y="327"/>
                  </a:cubicBezTo>
                  <a:cubicBezTo>
                    <a:pt x="194" y="326"/>
                    <a:pt x="193" y="322"/>
                    <a:pt x="193" y="321"/>
                  </a:cubicBezTo>
                  <a:cubicBezTo>
                    <a:pt x="193" y="318"/>
                    <a:pt x="192" y="316"/>
                    <a:pt x="192" y="316"/>
                  </a:cubicBezTo>
                  <a:cubicBezTo>
                    <a:pt x="191" y="316"/>
                    <a:pt x="190" y="316"/>
                    <a:pt x="191" y="315"/>
                  </a:cubicBezTo>
                  <a:cubicBezTo>
                    <a:pt x="191" y="314"/>
                    <a:pt x="192" y="312"/>
                    <a:pt x="193" y="310"/>
                  </a:cubicBezTo>
                  <a:cubicBezTo>
                    <a:pt x="195" y="310"/>
                    <a:pt x="196" y="308"/>
                    <a:pt x="196" y="306"/>
                  </a:cubicBezTo>
                  <a:cubicBezTo>
                    <a:pt x="196" y="305"/>
                    <a:pt x="196" y="303"/>
                    <a:pt x="196" y="301"/>
                  </a:cubicBezTo>
                  <a:cubicBezTo>
                    <a:pt x="196" y="299"/>
                    <a:pt x="195" y="298"/>
                    <a:pt x="195" y="297"/>
                  </a:cubicBezTo>
                  <a:cubicBezTo>
                    <a:pt x="194" y="297"/>
                    <a:pt x="194" y="296"/>
                    <a:pt x="194" y="295"/>
                  </a:cubicBezTo>
                  <a:cubicBezTo>
                    <a:pt x="195" y="293"/>
                    <a:pt x="195" y="293"/>
                    <a:pt x="194" y="292"/>
                  </a:cubicBezTo>
                  <a:cubicBezTo>
                    <a:pt x="193" y="291"/>
                    <a:pt x="193" y="290"/>
                    <a:pt x="192" y="289"/>
                  </a:cubicBezTo>
                  <a:cubicBezTo>
                    <a:pt x="191" y="289"/>
                    <a:pt x="191" y="288"/>
                    <a:pt x="191" y="287"/>
                  </a:cubicBezTo>
                  <a:cubicBezTo>
                    <a:pt x="191" y="285"/>
                    <a:pt x="191" y="283"/>
                    <a:pt x="190" y="282"/>
                  </a:cubicBezTo>
                  <a:cubicBezTo>
                    <a:pt x="190" y="280"/>
                    <a:pt x="189" y="277"/>
                    <a:pt x="189" y="274"/>
                  </a:cubicBezTo>
                  <a:cubicBezTo>
                    <a:pt x="189" y="272"/>
                    <a:pt x="189" y="269"/>
                    <a:pt x="189" y="267"/>
                  </a:cubicBezTo>
                  <a:cubicBezTo>
                    <a:pt x="189" y="265"/>
                    <a:pt x="190" y="262"/>
                    <a:pt x="191" y="261"/>
                  </a:cubicBezTo>
                  <a:cubicBezTo>
                    <a:pt x="191" y="260"/>
                    <a:pt x="191" y="257"/>
                    <a:pt x="191" y="255"/>
                  </a:cubicBezTo>
                  <a:cubicBezTo>
                    <a:pt x="192" y="253"/>
                    <a:pt x="193" y="250"/>
                    <a:pt x="194" y="249"/>
                  </a:cubicBezTo>
                  <a:cubicBezTo>
                    <a:pt x="196" y="248"/>
                    <a:pt x="197" y="245"/>
                    <a:pt x="198" y="243"/>
                  </a:cubicBezTo>
                  <a:cubicBezTo>
                    <a:pt x="198" y="241"/>
                    <a:pt x="199" y="237"/>
                    <a:pt x="201" y="235"/>
                  </a:cubicBezTo>
                  <a:cubicBezTo>
                    <a:pt x="203" y="233"/>
                    <a:pt x="205" y="231"/>
                    <a:pt x="207" y="230"/>
                  </a:cubicBezTo>
                  <a:cubicBezTo>
                    <a:pt x="209" y="228"/>
                    <a:pt x="212" y="227"/>
                    <a:pt x="213" y="226"/>
                  </a:cubicBezTo>
                  <a:cubicBezTo>
                    <a:pt x="215" y="225"/>
                    <a:pt x="218" y="224"/>
                    <a:pt x="221" y="223"/>
                  </a:cubicBezTo>
                  <a:cubicBezTo>
                    <a:pt x="223" y="222"/>
                    <a:pt x="226" y="222"/>
                    <a:pt x="228" y="222"/>
                  </a:cubicBezTo>
                  <a:cubicBezTo>
                    <a:pt x="229" y="222"/>
                    <a:pt x="230" y="223"/>
                    <a:pt x="230" y="224"/>
                  </a:cubicBezTo>
                  <a:cubicBezTo>
                    <a:pt x="230" y="225"/>
                    <a:pt x="231" y="227"/>
                    <a:pt x="231" y="228"/>
                  </a:cubicBezTo>
                  <a:cubicBezTo>
                    <a:pt x="231" y="229"/>
                    <a:pt x="231" y="230"/>
                    <a:pt x="231" y="230"/>
                  </a:cubicBezTo>
                  <a:cubicBezTo>
                    <a:pt x="231" y="230"/>
                    <a:pt x="231" y="230"/>
                    <a:pt x="233" y="229"/>
                  </a:cubicBezTo>
                  <a:cubicBezTo>
                    <a:pt x="234" y="229"/>
                    <a:pt x="235" y="229"/>
                    <a:pt x="236" y="230"/>
                  </a:cubicBezTo>
                  <a:cubicBezTo>
                    <a:pt x="237" y="230"/>
                    <a:pt x="238" y="231"/>
                    <a:pt x="239" y="231"/>
                  </a:cubicBezTo>
                  <a:cubicBezTo>
                    <a:pt x="239" y="231"/>
                    <a:pt x="240" y="230"/>
                    <a:pt x="241" y="229"/>
                  </a:cubicBezTo>
                  <a:cubicBezTo>
                    <a:pt x="242" y="228"/>
                    <a:pt x="242" y="228"/>
                    <a:pt x="242" y="228"/>
                  </a:cubicBezTo>
                  <a:cubicBezTo>
                    <a:pt x="242" y="228"/>
                    <a:pt x="242" y="227"/>
                    <a:pt x="243" y="225"/>
                  </a:cubicBezTo>
                  <a:cubicBezTo>
                    <a:pt x="243" y="225"/>
                    <a:pt x="245" y="222"/>
                    <a:pt x="247" y="221"/>
                  </a:cubicBezTo>
                  <a:cubicBezTo>
                    <a:pt x="248" y="220"/>
                    <a:pt x="250" y="218"/>
                    <a:pt x="251" y="216"/>
                  </a:cubicBezTo>
                  <a:cubicBezTo>
                    <a:pt x="251" y="214"/>
                    <a:pt x="252" y="211"/>
                    <a:pt x="253" y="209"/>
                  </a:cubicBezTo>
                  <a:cubicBezTo>
                    <a:pt x="254" y="207"/>
                    <a:pt x="254" y="205"/>
                    <a:pt x="255" y="204"/>
                  </a:cubicBezTo>
                  <a:cubicBezTo>
                    <a:pt x="256" y="202"/>
                    <a:pt x="257" y="200"/>
                    <a:pt x="257" y="200"/>
                  </a:cubicBezTo>
                  <a:cubicBezTo>
                    <a:pt x="258" y="199"/>
                    <a:pt x="259" y="197"/>
                    <a:pt x="260" y="197"/>
                  </a:cubicBezTo>
                  <a:cubicBezTo>
                    <a:pt x="261" y="196"/>
                    <a:pt x="262" y="196"/>
                    <a:pt x="264" y="196"/>
                  </a:cubicBezTo>
                  <a:cubicBezTo>
                    <a:pt x="265" y="196"/>
                    <a:pt x="268" y="197"/>
                    <a:pt x="269" y="197"/>
                  </a:cubicBezTo>
                  <a:cubicBezTo>
                    <a:pt x="269" y="197"/>
                    <a:pt x="272" y="197"/>
                    <a:pt x="274" y="197"/>
                  </a:cubicBezTo>
                  <a:cubicBezTo>
                    <a:pt x="276" y="197"/>
                    <a:pt x="278" y="197"/>
                    <a:pt x="279" y="198"/>
                  </a:cubicBezTo>
                  <a:cubicBezTo>
                    <a:pt x="281" y="198"/>
                    <a:pt x="282" y="198"/>
                    <a:pt x="282" y="198"/>
                  </a:cubicBezTo>
                  <a:cubicBezTo>
                    <a:pt x="282" y="198"/>
                    <a:pt x="284" y="198"/>
                    <a:pt x="286" y="197"/>
                  </a:cubicBezTo>
                  <a:cubicBezTo>
                    <a:pt x="287" y="196"/>
                    <a:pt x="290" y="195"/>
                    <a:pt x="293" y="195"/>
                  </a:cubicBezTo>
                  <a:cubicBezTo>
                    <a:pt x="295" y="193"/>
                    <a:pt x="299" y="192"/>
                    <a:pt x="302" y="191"/>
                  </a:cubicBezTo>
                  <a:cubicBezTo>
                    <a:pt x="303" y="190"/>
                    <a:pt x="306" y="188"/>
                    <a:pt x="308" y="187"/>
                  </a:cubicBezTo>
                  <a:cubicBezTo>
                    <a:pt x="309" y="186"/>
                    <a:pt x="311" y="186"/>
                    <a:pt x="312" y="185"/>
                  </a:cubicBezTo>
                  <a:cubicBezTo>
                    <a:pt x="314" y="184"/>
                    <a:pt x="315" y="182"/>
                    <a:pt x="315" y="181"/>
                  </a:cubicBezTo>
                  <a:cubicBezTo>
                    <a:pt x="316" y="180"/>
                    <a:pt x="316" y="179"/>
                    <a:pt x="316" y="179"/>
                  </a:cubicBezTo>
                  <a:cubicBezTo>
                    <a:pt x="316" y="179"/>
                    <a:pt x="316" y="178"/>
                    <a:pt x="317" y="176"/>
                  </a:cubicBezTo>
                  <a:cubicBezTo>
                    <a:pt x="317" y="175"/>
                    <a:pt x="317" y="174"/>
                    <a:pt x="317" y="174"/>
                  </a:cubicBezTo>
                  <a:cubicBezTo>
                    <a:pt x="310" y="173"/>
                    <a:pt x="310" y="173"/>
                    <a:pt x="310" y="173"/>
                  </a:cubicBezTo>
                  <a:cubicBezTo>
                    <a:pt x="315" y="168"/>
                    <a:pt x="315" y="168"/>
                    <a:pt x="315" y="168"/>
                  </a:cubicBezTo>
                  <a:cubicBezTo>
                    <a:pt x="315" y="168"/>
                    <a:pt x="314" y="168"/>
                    <a:pt x="314" y="167"/>
                  </a:cubicBezTo>
                  <a:cubicBezTo>
                    <a:pt x="314" y="167"/>
                    <a:pt x="313" y="165"/>
                    <a:pt x="313" y="164"/>
                  </a:cubicBezTo>
                  <a:cubicBezTo>
                    <a:pt x="313" y="162"/>
                    <a:pt x="315" y="159"/>
                    <a:pt x="316" y="157"/>
                  </a:cubicBezTo>
                  <a:cubicBezTo>
                    <a:pt x="317" y="154"/>
                    <a:pt x="321" y="151"/>
                    <a:pt x="323" y="150"/>
                  </a:cubicBezTo>
                  <a:cubicBezTo>
                    <a:pt x="324" y="149"/>
                    <a:pt x="327" y="146"/>
                    <a:pt x="329" y="145"/>
                  </a:cubicBezTo>
                  <a:cubicBezTo>
                    <a:pt x="330" y="144"/>
                    <a:pt x="332" y="143"/>
                    <a:pt x="335" y="142"/>
                  </a:cubicBezTo>
                  <a:cubicBezTo>
                    <a:pt x="337" y="141"/>
                    <a:pt x="340" y="139"/>
                    <a:pt x="343" y="138"/>
                  </a:cubicBezTo>
                  <a:cubicBezTo>
                    <a:pt x="346" y="137"/>
                    <a:pt x="348" y="136"/>
                    <a:pt x="350" y="135"/>
                  </a:cubicBezTo>
                  <a:cubicBezTo>
                    <a:pt x="351" y="134"/>
                    <a:pt x="354" y="132"/>
                    <a:pt x="356" y="131"/>
                  </a:cubicBezTo>
                  <a:cubicBezTo>
                    <a:pt x="358" y="130"/>
                    <a:pt x="361" y="128"/>
                    <a:pt x="363" y="128"/>
                  </a:cubicBezTo>
                  <a:cubicBezTo>
                    <a:pt x="364" y="127"/>
                    <a:pt x="366" y="126"/>
                    <a:pt x="367" y="124"/>
                  </a:cubicBezTo>
                  <a:cubicBezTo>
                    <a:pt x="368" y="123"/>
                    <a:pt x="370" y="121"/>
                    <a:pt x="371" y="121"/>
                  </a:cubicBezTo>
                  <a:cubicBezTo>
                    <a:pt x="371" y="119"/>
                    <a:pt x="373" y="117"/>
                    <a:pt x="374" y="116"/>
                  </a:cubicBezTo>
                  <a:cubicBezTo>
                    <a:pt x="375" y="115"/>
                    <a:pt x="377" y="112"/>
                    <a:pt x="378" y="110"/>
                  </a:cubicBezTo>
                  <a:cubicBezTo>
                    <a:pt x="379" y="109"/>
                    <a:pt x="381" y="106"/>
                    <a:pt x="382" y="104"/>
                  </a:cubicBezTo>
                  <a:cubicBezTo>
                    <a:pt x="384" y="102"/>
                    <a:pt x="386" y="101"/>
                    <a:pt x="387" y="100"/>
                  </a:cubicBezTo>
                  <a:cubicBezTo>
                    <a:pt x="389" y="98"/>
                    <a:pt x="392" y="96"/>
                    <a:pt x="394" y="95"/>
                  </a:cubicBezTo>
                  <a:cubicBezTo>
                    <a:pt x="397" y="93"/>
                    <a:pt x="402" y="91"/>
                    <a:pt x="404" y="90"/>
                  </a:cubicBezTo>
                  <a:cubicBezTo>
                    <a:pt x="406" y="89"/>
                    <a:pt x="410" y="88"/>
                    <a:pt x="410" y="87"/>
                  </a:cubicBezTo>
                  <a:cubicBezTo>
                    <a:pt x="412" y="87"/>
                    <a:pt x="414" y="86"/>
                    <a:pt x="415" y="85"/>
                  </a:cubicBezTo>
                  <a:cubicBezTo>
                    <a:pt x="416" y="84"/>
                    <a:pt x="417" y="82"/>
                    <a:pt x="418" y="80"/>
                  </a:cubicBezTo>
                  <a:cubicBezTo>
                    <a:pt x="418" y="79"/>
                    <a:pt x="420" y="76"/>
                    <a:pt x="421" y="75"/>
                  </a:cubicBezTo>
                  <a:cubicBezTo>
                    <a:pt x="422" y="74"/>
                    <a:pt x="425" y="72"/>
                    <a:pt x="425" y="71"/>
                  </a:cubicBezTo>
                  <a:cubicBezTo>
                    <a:pt x="427" y="70"/>
                    <a:pt x="429" y="67"/>
                    <a:pt x="431" y="65"/>
                  </a:cubicBezTo>
                  <a:cubicBezTo>
                    <a:pt x="432" y="63"/>
                    <a:pt x="434" y="61"/>
                    <a:pt x="436" y="59"/>
                  </a:cubicBezTo>
                  <a:cubicBezTo>
                    <a:pt x="437" y="57"/>
                    <a:pt x="439" y="55"/>
                    <a:pt x="441" y="54"/>
                  </a:cubicBezTo>
                  <a:cubicBezTo>
                    <a:pt x="441" y="52"/>
                    <a:pt x="443" y="49"/>
                    <a:pt x="445" y="48"/>
                  </a:cubicBezTo>
                  <a:cubicBezTo>
                    <a:pt x="447" y="46"/>
                    <a:pt x="448" y="44"/>
                    <a:pt x="448" y="43"/>
                  </a:cubicBezTo>
                  <a:cubicBezTo>
                    <a:pt x="449" y="42"/>
                    <a:pt x="449" y="42"/>
                    <a:pt x="449" y="40"/>
                  </a:cubicBezTo>
                  <a:cubicBezTo>
                    <a:pt x="449" y="39"/>
                    <a:pt x="450" y="36"/>
                    <a:pt x="452" y="36"/>
                  </a:cubicBezTo>
                  <a:cubicBezTo>
                    <a:pt x="453" y="35"/>
                    <a:pt x="454" y="34"/>
                    <a:pt x="455" y="32"/>
                  </a:cubicBezTo>
                  <a:cubicBezTo>
                    <a:pt x="455" y="32"/>
                    <a:pt x="452" y="33"/>
                    <a:pt x="449" y="35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79" name="Freeform 46">
              <a:extLst>
                <a:ext uri="{FF2B5EF4-FFF2-40B4-BE49-F238E27FC236}">
                  <a16:creationId xmlns:a16="http://schemas.microsoft.com/office/drawing/2014/main" id="{3A2738EA-4A2D-41E7-BF20-329E4DA12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369" y="2378761"/>
              <a:ext cx="398670" cy="635118"/>
            </a:xfrm>
            <a:custGeom>
              <a:avLst/>
              <a:gdLst/>
              <a:ahLst/>
              <a:cxnLst>
                <a:cxn ang="0">
                  <a:pos x="10" y="171"/>
                </a:cxn>
                <a:cxn ang="0">
                  <a:pos x="17" y="191"/>
                </a:cxn>
                <a:cxn ang="0">
                  <a:pos x="20" y="206"/>
                </a:cxn>
                <a:cxn ang="0">
                  <a:pos x="10" y="219"/>
                </a:cxn>
                <a:cxn ang="0">
                  <a:pos x="12" y="233"/>
                </a:cxn>
                <a:cxn ang="0">
                  <a:pos x="19" y="245"/>
                </a:cxn>
                <a:cxn ang="0">
                  <a:pos x="34" y="260"/>
                </a:cxn>
                <a:cxn ang="0">
                  <a:pos x="17" y="264"/>
                </a:cxn>
                <a:cxn ang="0">
                  <a:pos x="2" y="281"/>
                </a:cxn>
                <a:cxn ang="0">
                  <a:pos x="2" y="303"/>
                </a:cxn>
                <a:cxn ang="0">
                  <a:pos x="20" y="313"/>
                </a:cxn>
                <a:cxn ang="0">
                  <a:pos x="36" y="330"/>
                </a:cxn>
                <a:cxn ang="0">
                  <a:pos x="40" y="350"/>
                </a:cxn>
                <a:cxn ang="0">
                  <a:pos x="67" y="338"/>
                </a:cxn>
                <a:cxn ang="0">
                  <a:pos x="79" y="319"/>
                </a:cxn>
                <a:cxn ang="0">
                  <a:pos x="95" y="299"/>
                </a:cxn>
                <a:cxn ang="0">
                  <a:pos x="108" y="286"/>
                </a:cxn>
                <a:cxn ang="0">
                  <a:pos x="104" y="261"/>
                </a:cxn>
                <a:cxn ang="0">
                  <a:pos x="95" y="238"/>
                </a:cxn>
                <a:cxn ang="0">
                  <a:pos x="87" y="225"/>
                </a:cxn>
                <a:cxn ang="0">
                  <a:pos x="110" y="234"/>
                </a:cxn>
                <a:cxn ang="0">
                  <a:pos x="131" y="236"/>
                </a:cxn>
                <a:cxn ang="0">
                  <a:pos x="120" y="223"/>
                </a:cxn>
                <a:cxn ang="0">
                  <a:pos x="115" y="199"/>
                </a:cxn>
                <a:cxn ang="0">
                  <a:pos x="124" y="175"/>
                </a:cxn>
                <a:cxn ang="0">
                  <a:pos x="145" y="163"/>
                </a:cxn>
                <a:cxn ang="0">
                  <a:pos x="164" y="152"/>
                </a:cxn>
                <a:cxn ang="0">
                  <a:pos x="169" y="139"/>
                </a:cxn>
                <a:cxn ang="0">
                  <a:pos x="178" y="119"/>
                </a:cxn>
                <a:cxn ang="0">
                  <a:pos x="184" y="102"/>
                </a:cxn>
                <a:cxn ang="0">
                  <a:pos x="204" y="83"/>
                </a:cxn>
                <a:cxn ang="0">
                  <a:pos x="218" y="63"/>
                </a:cxn>
                <a:cxn ang="0">
                  <a:pos x="200" y="41"/>
                </a:cxn>
                <a:cxn ang="0">
                  <a:pos x="197" y="27"/>
                </a:cxn>
                <a:cxn ang="0">
                  <a:pos x="183" y="16"/>
                </a:cxn>
                <a:cxn ang="0">
                  <a:pos x="169" y="0"/>
                </a:cxn>
                <a:cxn ang="0">
                  <a:pos x="152" y="11"/>
                </a:cxn>
                <a:cxn ang="0">
                  <a:pos x="132" y="14"/>
                </a:cxn>
                <a:cxn ang="0">
                  <a:pos x="119" y="22"/>
                </a:cxn>
                <a:cxn ang="0">
                  <a:pos x="95" y="22"/>
                </a:cxn>
                <a:cxn ang="0">
                  <a:pos x="79" y="22"/>
                </a:cxn>
                <a:cxn ang="0">
                  <a:pos x="72" y="23"/>
                </a:cxn>
                <a:cxn ang="0">
                  <a:pos x="73" y="39"/>
                </a:cxn>
                <a:cxn ang="0">
                  <a:pos x="86" y="39"/>
                </a:cxn>
                <a:cxn ang="0">
                  <a:pos x="99" y="47"/>
                </a:cxn>
                <a:cxn ang="0">
                  <a:pos x="97" y="61"/>
                </a:cxn>
                <a:cxn ang="0">
                  <a:pos x="84" y="74"/>
                </a:cxn>
                <a:cxn ang="0">
                  <a:pos x="75" y="89"/>
                </a:cxn>
                <a:cxn ang="0">
                  <a:pos x="62" y="97"/>
                </a:cxn>
                <a:cxn ang="0">
                  <a:pos x="47" y="99"/>
                </a:cxn>
                <a:cxn ang="0">
                  <a:pos x="42" y="110"/>
                </a:cxn>
                <a:cxn ang="0">
                  <a:pos x="32" y="124"/>
                </a:cxn>
                <a:cxn ang="0">
                  <a:pos x="26" y="137"/>
                </a:cxn>
                <a:cxn ang="0">
                  <a:pos x="24" y="151"/>
                </a:cxn>
                <a:cxn ang="0">
                  <a:pos x="21" y="157"/>
                </a:cxn>
              </a:cxnLst>
              <a:rect l="0" t="0" r="r" b="b"/>
              <a:pathLst>
                <a:path w="220" h="351">
                  <a:moveTo>
                    <a:pt x="21" y="159"/>
                  </a:moveTo>
                  <a:cubicBezTo>
                    <a:pt x="21" y="160"/>
                    <a:pt x="18" y="162"/>
                    <a:pt x="15" y="163"/>
                  </a:cubicBezTo>
                  <a:cubicBezTo>
                    <a:pt x="13" y="164"/>
                    <a:pt x="11" y="166"/>
                    <a:pt x="11" y="167"/>
                  </a:cubicBezTo>
                  <a:cubicBezTo>
                    <a:pt x="10" y="168"/>
                    <a:pt x="9" y="170"/>
                    <a:pt x="10" y="171"/>
                  </a:cubicBezTo>
                  <a:cubicBezTo>
                    <a:pt x="10" y="172"/>
                    <a:pt x="11" y="175"/>
                    <a:pt x="12" y="176"/>
                  </a:cubicBezTo>
                  <a:cubicBezTo>
                    <a:pt x="13" y="177"/>
                    <a:pt x="14" y="179"/>
                    <a:pt x="14" y="180"/>
                  </a:cubicBezTo>
                  <a:cubicBezTo>
                    <a:pt x="14" y="181"/>
                    <a:pt x="15" y="182"/>
                    <a:pt x="16" y="185"/>
                  </a:cubicBezTo>
                  <a:cubicBezTo>
                    <a:pt x="17" y="186"/>
                    <a:pt x="17" y="189"/>
                    <a:pt x="17" y="191"/>
                  </a:cubicBezTo>
                  <a:cubicBezTo>
                    <a:pt x="17" y="192"/>
                    <a:pt x="16" y="195"/>
                    <a:pt x="16" y="196"/>
                  </a:cubicBezTo>
                  <a:cubicBezTo>
                    <a:pt x="15" y="197"/>
                    <a:pt x="15" y="197"/>
                    <a:pt x="16" y="197"/>
                  </a:cubicBezTo>
                  <a:cubicBezTo>
                    <a:pt x="16" y="198"/>
                    <a:pt x="18" y="199"/>
                    <a:pt x="18" y="201"/>
                  </a:cubicBezTo>
                  <a:cubicBezTo>
                    <a:pt x="19" y="202"/>
                    <a:pt x="20" y="204"/>
                    <a:pt x="20" y="206"/>
                  </a:cubicBezTo>
                  <a:cubicBezTo>
                    <a:pt x="20" y="207"/>
                    <a:pt x="19" y="209"/>
                    <a:pt x="18" y="210"/>
                  </a:cubicBezTo>
                  <a:cubicBezTo>
                    <a:pt x="17" y="212"/>
                    <a:pt x="16" y="213"/>
                    <a:pt x="15" y="213"/>
                  </a:cubicBezTo>
                  <a:cubicBezTo>
                    <a:pt x="14" y="213"/>
                    <a:pt x="12" y="215"/>
                    <a:pt x="11" y="215"/>
                  </a:cubicBezTo>
                  <a:cubicBezTo>
                    <a:pt x="10" y="216"/>
                    <a:pt x="10" y="218"/>
                    <a:pt x="10" y="219"/>
                  </a:cubicBezTo>
                  <a:cubicBezTo>
                    <a:pt x="10" y="219"/>
                    <a:pt x="11" y="221"/>
                    <a:pt x="13" y="222"/>
                  </a:cubicBezTo>
                  <a:cubicBezTo>
                    <a:pt x="14" y="223"/>
                    <a:pt x="15" y="224"/>
                    <a:pt x="15" y="226"/>
                  </a:cubicBezTo>
                  <a:cubicBezTo>
                    <a:pt x="15" y="227"/>
                    <a:pt x="15" y="230"/>
                    <a:pt x="15" y="230"/>
                  </a:cubicBezTo>
                  <a:cubicBezTo>
                    <a:pt x="15" y="231"/>
                    <a:pt x="14" y="233"/>
                    <a:pt x="12" y="233"/>
                  </a:cubicBezTo>
                  <a:cubicBezTo>
                    <a:pt x="11" y="233"/>
                    <a:pt x="10" y="235"/>
                    <a:pt x="10" y="236"/>
                  </a:cubicBezTo>
                  <a:cubicBezTo>
                    <a:pt x="11" y="237"/>
                    <a:pt x="12" y="239"/>
                    <a:pt x="12" y="240"/>
                  </a:cubicBezTo>
                  <a:cubicBezTo>
                    <a:pt x="14" y="240"/>
                    <a:pt x="15" y="241"/>
                    <a:pt x="16" y="242"/>
                  </a:cubicBezTo>
                  <a:cubicBezTo>
                    <a:pt x="17" y="244"/>
                    <a:pt x="18" y="245"/>
                    <a:pt x="19" y="245"/>
                  </a:cubicBezTo>
                  <a:cubicBezTo>
                    <a:pt x="21" y="245"/>
                    <a:pt x="21" y="246"/>
                    <a:pt x="22" y="248"/>
                  </a:cubicBezTo>
                  <a:cubicBezTo>
                    <a:pt x="23" y="249"/>
                    <a:pt x="26" y="250"/>
                    <a:pt x="29" y="252"/>
                  </a:cubicBezTo>
                  <a:cubicBezTo>
                    <a:pt x="30" y="253"/>
                    <a:pt x="33" y="255"/>
                    <a:pt x="34" y="256"/>
                  </a:cubicBezTo>
                  <a:cubicBezTo>
                    <a:pt x="34" y="257"/>
                    <a:pt x="35" y="259"/>
                    <a:pt x="34" y="260"/>
                  </a:cubicBezTo>
                  <a:cubicBezTo>
                    <a:pt x="33" y="261"/>
                    <a:pt x="32" y="264"/>
                    <a:pt x="31" y="265"/>
                  </a:cubicBezTo>
                  <a:cubicBezTo>
                    <a:pt x="30" y="266"/>
                    <a:pt x="28" y="267"/>
                    <a:pt x="26" y="267"/>
                  </a:cubicBezTo>
                  <a:cubicBezTo>
                    <a:pt x="23" y="266"/>
                    <a:pt x="22" y="267"/>
                    <a:pt x="21" y="266"/>
                  </a:cubicBezTo>
                  <a:cubicBezTo>
                    <a:pt x="20" y="266"/>
                    <a:pt x="18" y="265"/>
                    <a:pt x="17" y="264"/>
                  </a:cubicBezTo>
                  <a:cubicBezTo>
                    <a:pt x="17" y="263"/>
                    <a:pt x="14" y="264"/>
                    <a:pt x="14" y="265"/>
                  </a:cubicBezTo>
                  <a:cubicBezTo>
                    <a:pt x="12" y="267"/>
                    <a:pt x="9" y="269"/>
                    <a:pt x="8" y="270"/>
                  </a:cubicBezTo>
                  <a:cubicBezTo>
                    <a:pt x="7" y="272"/>
                    <a:pt x="6" y="274"/>
                    <a:pt x="5" y="275"/>
                  </a:cubicBezTo>
                  <a:cubicBezTo>
                    <a:pt x="4" y="276"/>
                    <a:pt x="3" y="279"/>
                    <a:pt x="2" y="281"/>
                  </a:cubicBezTo>
                  <a:cubicBezTo>
                    <a:pt x="1" y="283"/>
                    <a:pt x="0" y="286"/>
                    <a:pt x="1" y="287"/>
                  </a:cubicBezTo>
                  <a:cubicBezTo>
                    <a:pt x="1" y="289"/>
                    <a:pt x="3" y="292"/>
                    <a:pt x="4" y="293"/>
                  </a:cubicBezTo>
                  <a:cubicBezTo>
                    <a:pt x="5" y="295"/>
                    <a:pt x="5" y="297"/>
                    <a:pt x="3" y="298"/>
                  </a:cubicBezTo>
                  <a:cubicBezTo>
                    <a:pt x="2" y="300"/>
                    <a:pt x="1" y="302"/>
                    <a:pt x="2" y="303"/>
                  </a:cubicBezTo>
                  <a:cubicBezTo>
                    <a:pt x="2" y="304"/>
                    <a:pt x="4" y="306"/>
                    <a:pt x="5" y="306"/>
                  </a:cubicBezTo>
                  <a:cubicBezTo>
                    <a:pt x="6" y="307"/>
                    <a:pt x="9" y="307"/>
                    <a:pt x="10" y="307"/>
                  </a:cubicBezTo>
                  <a:cubicBezTo>
                    <a:pt x="11" y="306"/>
                    <a:pt x="14" y="306"/>
                    <a:pt x="16" y="308"/>
                  </a:cubicBezTo>
                  <a:cubicBezTo>
                    <a:pt x="18" y="309"/>
                    <a:pt x="19" y="311"/>
                    <a:pt x="20" y="313"/>
                  </a:cubicBezTo>
                  <a:cubicBezTo>
                    <a:pt x="21" y="315"/>
                    <a:pt x="22" y="317"/>
                    <a:pt x="24" y="319"/>
                  </a:cubicBezTo>
                  <a:cubicBezTo>
                    <a:pt x="25" y="321"/>
                    <a:pt x="26" y="324"/>
                    <a:pt x="26" y="325"/>
                  </a:cubicBezTo>
                  <a:cubicBezTo>
                    <a:pt x="26" y="326"/>
                    <a:pt x="28" y="328"/>
                    <a:pt x="29" y="329"/>
                  </a:cubicBezTo>
                  <a:cubicBezTo>
                    <a:pt x="30" y="330"/>
                    <a:pt x="34" y="330"/>
                    <a:pt x="36" y="330"/>
                  </a:cubicBezTo>
                  <a:cubicBezTo>
                    <a:pt x="37" y="330"/>
                    <a:pt x="38" y="332"/>
                    <a:pt x="38" y="333"/>
                  </a:cubicBezTo>
                  <a:cubicBezTo>
                    <a:pt x="38" y="335"/>
                    <a:pt x="39" y="337"/>
                    <a:pt x="39" y="339"/>
                  </a:cubicBezTo>
                  <a:cubicBezTo>
                    <a:pt x="39" y="340"/>
                    <a:pt x="39" y="343"/>
                    <a:pt x="39" y="345"/>
                  </a:cubicBezTo>
                  <a:cubicBezTo>
                    <a:pt x="39" y="346"/>
                    <a:pt x="39" y="349"/>
                    <a:pt x="40" y="350"/>
                  </a:cubicBezTo>
                  <a:cubicBezTo>
                    <a:pt x="40" y="351"/>
                    <a:pt x="42" y="351"/>
                    <a:pt x="45" y="350"/>
                  </a:cubicBezTo>
                  <a:cubicBezTo>
                    <a:pt x="47" y="350"/>
                    <a:pt x="49" y="349"/>
                    <a:pt x="52" y="349"/>
                  </a:cubicBezTo>
                  <a:cubicBezTo>
                    <a:pt x="54" y="349"/>
                    <a:pt x="57" y="348"/>
                    <a:pt x="61" y="346"/>
                  </a:cubicBezTo>
                  <a:cubicBezTo>
                    <a:pt x="64" y="344"/>
                    <a:pt x="66" y="341"/>
                    <a:pt x="67" y="338"/>
                  </a:cubicBezTo>
                  <a:cubicBezTo>
                    <a:pt x="68" y="336"/>
                    <a:pt x="69" y="333"/>
                    <a:pt x="69" y="332"/>
                  </a:cubicBezTo>
                  <a:cubicBezTo>
                    <a:pt x="69" y="330"/>
                    <a:pt x="70" y="328"/>
                    <a:pt x="70" y="327"/>
                  </a:cubicBezTo>
                  <a:cubicBezTo>
                    <a:pt x="70" y="325"/>
                    <a:pt x="71" y="324"/>
                    <a:pt x="73" y="323"/>
                  </a:cubicBezTo>
                  <a:cubicBezTo>
                    <a:pt x="75" y="323"/>
                    <a:pt x="78" y="321"/>
                    <a:pt x="79" y="319"/>
                  </a:cubicBezTo>
                  <a:cubicBezTo>
                    <a:pt x="81" y="317"/>
                    <a:pt x="84" y="316"/>
                    <a:pt x="85" y="314"/>
                  </a:cubicBezTo>
                  <a:cubicBezTo>
                    <a:pt x="86" y="312"/>
                    <a:pt x="87" y="311"/>
                    <a:pt x="88" y="310"/>
                  </a:cubicBezTo>
                  <a:cubicBezTo>
                    <a:pt x="89" y="308"/>
                    <a:pt x="90" y="306"/>
                    <a:pt x="90" y="305"/>
                  </a:cubicBezTo>
                  <a:cubicBezTo>
                    <a:pt x="91" y="304"/>
                    <a:pt x="93" y="301"/>
                    <a:pt x="95" y="299"/>
                  </a:cubicBezTo>
                  <a:cubicBezTo>
                    <a:pt x="98" y="298"/>
                    <a:pt x="101" y="297"/>
                    <a:pt x="101" y="297"/>
                  </a:cubicBezTo>
                  <a:cubicBezTo>
                    <a:pt x="102" y="298"/>
                    <a:pt x="103" y="297"/>
                    <a:pt x="103" y="295"/>
                  </a:cubicBezTo>
                  <a:cubicBezTo>
                    <a:pt x="103" y="293"/>
                    <a:pt x="104" y="291"/>
                    <a:pt x="105" y="291"/>
                  </a:cubicBezTo>
                  <a:cubicBezTo>
                    <a:pt x="106" y="290"/>
                    <a:pt x="108" y="288"/>
                    <a:pt x="108" y="286"/>
                  </a:cubicBezTo>
                  <a:cubicBezTo>
                    <a:pt x="108" y="285"/>
                    <a:pt x="108" y="283"/>
                    <a:pt x="108" y="281"/>
                  </a:cubicBezTo>
                  <a:cubicBezTo>
                    <a:pt x="108" y="280"/>
                    <a:pt x="107" y="277"/>
                    <a:pt x="106" y="275"/>
                  </a:cubicBezTo>
                  <a:cubicBezTo>
                    <a:pt x="104" y="275"/>
                    <a:pt x="104" y="271"/>
                    <a:pt x="105" y="269"/>
                  </a:cubicBezTo>
                  <a:cubicBezTo>
                    <a:pt x="106" y="266"/>
                    <a:pt x="105" y="263"/>
                    <a:pt x="104" y="261"/>
                  </a:cubicBezTo>
                  <a:cubicBezTo>
                    <a:pt x="102" y="259"/>
                    <a:pt x="100" y="256"/>
                    <a:pt x="98" y="254"/>
                  </a:cubicBezTo>
                  <a:cubicBezTo>
                    <a:pt x="97" y="253"/>
                    <a:pt x="96" y="250"/>
                    <a:pt x="96" y="249"/>
                  </a:cubicBezTo>
                  <a:cubicBezTo>
                    <a:pt x="96" y="247"/>
                    <a:pt x="96" y="244"/>
                    <a:pt x="96" y="243"/>
                  </a:cubicBezTo>
                  <a:cubicBezTo>
                    <a:pt x="96" y="241"/>
                    <a:pt x="95" y="239"/>
                    <a:pt x="95" y="238"/>
                  </a:cubicBezTo>
                  <a:cubicBezTo>
                    <a:pt x="95" y="239"/>
                    <a:pt x="94" y="238"/>
                    <a:pt x="93" y="237"/>
                  </a:cubicBezTo>
                  <a:cubicBezTo>
                    <a:pt x="92" y="236"/>
                    <a:pt x="90" y="234"/>
                    <a:pt x="88" y="234"/>
                  </a:cubicBezTo>
                  <a:cubicBezTo>
                    <a:pt x="87" y="234"/>
                    <a:pt x="86" y="232"/>
                    <a:pt x="86" y="230"/>
                  </a:cubicBezTo>
                  <a:cubicBezTo>
                    <a:pt x="86" y="229"/>
                    <a:pt x="86" y="227"/>
                    <a:pt x="87" y="225"/>
                  </a:cubicBezTo>
                  <a:cubicBezTo>
                    <a:pt x="88" y="223"/>
                    <a:pt x="90" y="223"/>
                    <a:pt x="92" y="222"/>
                  </a:cubicBezTo>
                  <a:cubicBezTo>
                    <a:pt x="93" y="222"/>
                    <a:pt x="97" y="222"/>
                    <a:pt x="99" y="224"/>
                  </a:cubicBezTo>
                  <a:cubicBezTo>
                    <a:pt x="101" y="225"/>
                    <a:pt x="103" y="227"/>
                    <a:pt x="105" y="229"/>
                  </a:cubicBezTo>
                  <a:cubicBezTo>
                    <a:pt x="106" y="230"/>
                    <a:pt x="109" y="232"/>
                    <a:pt x="110" y="234"/>
                  </a:cubicBezTo>
                  <a:cubicBezTo>
                    <a:pt x="111" y="236"/>
                    <a:pt x="113" y="235"/>
                    <a:pt x="115" y="235"/>
                  </a:cubicBezTo>
                  <a:cubicBezTo>
                    <a:pt x="116" y="234"/>
                    <a:pt x="119" y="234"/>
                    <a:pt x="120" y="234"/>
                  </a:cubicBezTo>
                  <a:cubicBezTo>
                    <a:pt x="121" y="234"/>
                    <a:pt x="124" y="235"/>
                    <a:pt x="125" y="236"/>
                  </a:cubicBezTo>
                  <a:cubicBezTo>
                    <a:pt x="127" y="236"/>
                    <a:pt x="129" y="236"/>
                    <a:pt x="131" y="236"/>
                  </a:cubicBezTo>
                  <a:cubicBezTo>
                    <a:pt x="133" y="235"/>
                    <a:pt x="134" y="234"/>
                    <a:pt x="134" y="232"/>
                  </a:cubicBezTo>
                  <a:cubicBezTo>
                    <a:pt x="133" y="231"/>
                    <a:pt x="132" y="229"/>
                    <a:pt x="131" y="228"/>
                  </a:cubicBezTo>
                  <a:cubicBezTo>
                    <a:pt x="130" y="227"/>
                    <a:pt x="127" y="227"/>
                    <a:pt x="126" y="226"/>
                  </a:cubicBezTo>
                  <a:cubicBezTo>
                    <a:pt x="124" y="224"/>
                    <a:pt x="121" y="223"/>
                    <a:pt x="120" y="223"/>
                  </a:cubicBezTo>
                  <a:cubicBezTo>
                    <a:pt x="119" y="223"/>
                    <a:pt x="118" y="221"/>
                    <a:pt x="118" y="219"/>
                  </a:cubicBezTo>
                  <a:cubicBezTo>
                    <a:pt x="118" y="218"/>
                    <a:pt x="118" y="215"/>
                    <a:pt x="118" y="213"/>
                  </a:cubicBezTo>
                  <a:cubicBezTo>
                    <a:pt x="117" y="210"/>
                    <a:pt x="117" y="207"/>
                    <a:pt x="117" y="205"/>
                  </a:cubicBezTo>
                  <a:cubicBezTo>
                    <a:pt x="116" y="203"/>
                    <a:pt x="115" y="201"/>
                    <a:pt x="115" y="199"/>
                  </a:cubicBezTo>
                  <a:cubicBezTo>
                    <a:pt x="115" y="198"/>
                    <a:pt x="115" y="196"/>
                    <a:pt x="114" y="194"/>
                  </a:cubicBezTo>
                  <a:cubicBezTo>
                    <a:pt x="114" y="192"/>
                    <a:pt x="114" y="189"/>
                    <a:pt x="114" y="187"/>
                  </a:cubicBezTo>
                  <a:cubicBezTo>
                    <a:pt x="114" y="186"/>
                    <a:pt x="115" y="183"/>
                    <a:pt x="118" y="181"/>
                  </a:cubicBezTo>
                  <a:cubicBezTo>
                    <a:pt x="120" y="180"/>
                    <a:pt x="123" y="177"/>
                    <a:pt x="124" y="175"/>
                  </a:cubicBezTo>
                  <a:cubicBezTo>
                    <a:pt x="125" y="174"/>
                    <a:pt x="127" y="170"/>
                    <a:pt x="128" y="168"/>
                  </a:cubicBezTo>
                  <a:cubicBezTo>
                    <a:pt x="129" y="166"/>
                    <a:pt x="131" y="164"/>
                    <a:pt x="133" y="164"/>
                  </a:cubicBezTo>
                  <a:cubicBezTo>
                    <a:pt x="134" y="165"/>
                    <a:pt x="137" y="164"/>
                    <a:pt x="138" y="164"/>
                  </a:cubicBezTo>
                  <a:cubicBezTo>
                    <a:pt x="140" y="163"/>
                    <a:pt x="143" y="163"/>
                    <a:pt x="145" y="163"/>
                  </a:cubicBezTo>
                  <a:cubicBezTo>
                    <a:pt x="146" y="163"/>
                    <a:pt x="149" y="164"/>
                    <a:pt x="151" y="164"/>
                  </a:cubicBezTo>
                  <a:cubicBezTo>
                    <a:pt x="153" y="164"/>
                    <a:pt x="155" y="163"/>
                    <a:pt x="156" y="163"/>
                  </a:cubicBezTo>
                  <a:cubicBezTo>
                    <a:pt x="158" y="162"/>
                    <a:pt x="160" y="160"/>
                    <a:pt x="161" y="158"/>
                  </a:cubicBezTo>
                  <a:cubicBezTo>
                    <a:pt x="162" y="157"/>
                    <a:pt x="162" y="154"/>
                    <a:pt x="164" y="152"/>
                  </a:cubicBezTo>
                  <a:cubicBezTo>
                    <a:pt x="165" y="151"/>
                    <a:pt x="167" y="150"/>
                    <a:pt x="168" y="150"/>
                  </a:cubicBezTo>
                  <a:cubicBezTo>
                    <a:pt x="170" y="150"/>
                    <a:pt x="169" y="149"/>
                    <a:pt x="169" y="148"/>
                  </a:cubicBezTo>
                  <a:cubicBezTo>
                    <a:pt x="167" y="146"/>
                    <a:pt x="167" y="144"/>
                    <a:pt x="167" y="143"/>
                  </a:cubicBezTo>
                  <a:cubicBezTo>
                    <a:pt x="168" y="141"/>
                    <a:pt x="169" y="139"/>
                    <a:pt x="169" y="139"/>
                  </a:cubicBezTo>
                  <a:cubicBezTo>
                    <a:pt x="169" y="138"/>
                    <a:pt x="171" y="135"/>
                    <a:pt x="171" y="134"/>
                  </a:cubicBezTo>
                  <a:cubicBezTo>
                    <a:pt x="172" y="133"/>
                    <a:pt x="173" y="130"/>
                    <a:pt x="174" y="129"/>
                  </a:cubicBezTo>
                  <a:cubicBezTo>
                    <a:pt x="175" y="127"/>
                    <a:pt x="175" y="125"/>
                    <a:pt x="176" y="124"/>
                  </a:cubicBezTo>
                  <a:cubicBezTo>
                    <a:pt x="178" y="123"/>
                    <a:pt x="178" y="121"/>
                    <a:pt x="178" y="119"/>
                  </a:cubicBezTo>
                  <a:cubicBezTo>
                    <a:pt x="178" y="118"/>
                    <a:pt x="178" y="116"/>
                    <a:pt x="178" y="114"/>
                  </a:cubicBezTo>
                  <a:cubicBezTo>
                    <a:pt x="178" y="112"/>
                    <a:pt x="178" y="110"/>
                    <a:pt x="178" y="109"/>
                  </a:cubicBezTo>
                  <a:cubicBezTo>
                    <a:pt x="178" y="108"/>
                    <a:pt x="179" y="107"/>
                    <a:pt x="180" y="106"/>
                  </a:cubicBezTo>
                  <a:cubicBezTo>
                    <a:pt x="180" y="105"/>
                    <a:pt x="182" y="104"/>
                    <a:pt x="184" y="102"/>
                  </a:cubicBezTo>
                  <a:cubicBezTo>
                    <a:pt x="187" y="101"/>
                    <a:pt x="189" y="99"/>
                    <a:pt x="189" y="98"/>
                  </a:cubicBezTo>
                  <a:cubicBezTo>
                    <a:pt x="191" y="97"/>
                    <a:pt x="194" y="95"/>
                    <a:pt x="196" y="94"/>
                  </a:cubicBezTo>
                  <a:cubicBezTo>
                    <a:pt x="198" y="93"/>
                    <a:pt x="200" y="91"/>
                    <a:pt x="201" y="90"/>
                  </a:cubicBezTo>
                  <a:cubicBezTo>
                    <a:pt x="201" y="88"/>
                    <a:pt x="202" y="85"/>
                    <a:pt x="204" y="83"/>
                  </a:cubicBezTo>
                  <a:cubicBezTo>
                    <a:pt x="204" y="81"/>
                    <a:pt x="206" y="79"/>
                    <a:pt x="208" y="78"/>
                  </a:cubicBezTo>
                  <a:cubicBezTo>
                    <a:pt x="209" y="78"/>
                    <a:pt x="212" y="75"/>
                    <a:pt x="212" y="73"/>
                  </a:cubicBezTo>
                  <a:cubicBezTo>
                    <a:pt x="214" y="71"/>
                    <a:pt x="216" y="68"/>
                    <a:pt x="218" y="67"/>
                  </a:cubicBezTo>
                  <a:cubicBezTo>
                    <a:pt x="220" y="66"/>
                    <a:pt x="219" y="65"/>
                    <a:pt x="218" y="63"/>
                  </a:cubicBezTo>
                  <a:cubicBezTo>
                    <a:pt x="216" y="61"/>
                    <a:pt x="213" y="60"/>
                    <a:pt x="211" y="59"/>
                  </a:cubicBezTo>
                  <a:cubicBezTo>
                    <a:pt x="208" y="58"/>
                    <a:pt x="205" y="57"/>
                    <a:pt x="205" y="55"/>
                  </a:cubicBezTo>
                  <a:cubicBezTo>
                    <a:pt x="204" y="53"/>
                    <a:pt x="203" y="50"/>
                    <a:pt x="203" y="48"/>
                  </a:cubicBezTo>
                  <a:cubicBezTo>
                    <a:pt x="203" y="46"/>
                    <a:pt x="201" y="43"/>
                    <a:pt x="200" y="41"/>
                  </a:cubicBezTo>
                  <a:cubicBezTo>
                    <a:pt x="199" y="40"/>
                    <a:pt x="198" y="37"/>
                    <a:pt x="199" y="36"/>
                  </a:cubicBezTo>
                  <a:cubicBezTo>
                    <a:pt x="200" y="34"/>
                    <a:pt x="200" y="31"/>
                    <a:pt x="200" y="30"/>
                  </a:cubicBezTo>
                  <a:cubicBezTo>
                    <a:pt x="200" y="30"/>
                    <a:pt x="199" y="28"/>
                    <a:pt x="199" y="27"/>
                  </a:cubicBezTo>
                  <a:cubicBezTo>
                    <a:pt x="199" y="26"/>
                    <a:pt x="198" y="26"/>
                    <a:pt x="197" y="27"/>
                  </a:cubicBezTo>
                  <a:cubicBezTo>
                    <a:pt x="195" y="28"/>
                    <a:pt x="193" y="29"/>
                    <a:pt x="191" y="29"/>
                  </a:cubicBezTo>
                  <a:cubicBezTo>
                    <a:pt x="191" y="29"/>
                    <a:pt x="188" y="27"/>
                    <a:pt x="187" y="27"/>
                  </a:cubicBezTo>
                  <a:cubicBezTo>
                    <a:pt x="185" y="26"/>
                    <a:pt x="184" y="23"/>
                    <a:pt x="184" y="21"/>
                  </a:cubicBezTo>
                  <a:cubicBezTo>
                    <a:pt x="184" y="19"/>
                    <a:pt x="183" y="17"/>
                    <a:pt x="183" y="16"/>
                  </a:cubicBezTo>
                  <a:cubicBezTo>
                    <a:pt x="182" y="16"/>
                    <a:pt x="181" y="14"/>
                    <a:pt x="179" y="12"/>
                  </a:cubicBezTo>
                  <a:cubicBezTo>
                    <a:pt x="178" y="12"/>
                    <a:pt x="176" y="10"/>
                    <a:pt x="175" y="8"/>
                  </a:cubicBezTo>
                  <a:cubicBezTo>
                    <a:pt x="175" y="7"/>
                    <a:pt x="173" y="5"/>
                    <a:pt x="172" y="3"/>
                  </a:cubicBezTo>
                  <a:cubicBezTo>
                    <a:pt x="172" y="2"/>
                    <a:pt x="170" y="1"/>
                    <a:pt x="169" y="0"/>
                  </a:cubicBezTo>
                  <a:cubicBezTo>
                    <a:pt x="167" y="0"/>
                    <a:pt x="165" y="0"/>
                    <a:pt x="164" y="1"/>
                  </a:cubicBezTo>
                  <a:cubicBezTo>
                    <a:pt x="163" y="2"/>
                    <a:pt x="161" y="4"/>
                    <a:pt x="160" y="5"/>
                  </a:cubicBezTo>
                  <a:cubicBezTo>
                    <a:pt x="159" y="7"/>
                    <a:pt x="158" y="9"/>
                    <a:pt x="156" y="10"/>
                  </a:cubicBezTo>
                  <a:cubicBezTo>
                    <a:pt x="156" y="10"/>
                    <a:pt x="154" y="11"/>
                    <a:pt x="152" y="11"/>
                  </a:cubicBezTo>
                  <a:cubicBezTo>
                    <a:pt x="150" y="11"/>
                    <a:pt x="147" y="12"/>
                    <a:pt x="144" y="12"/>
                  </a:cubicBezTo>
                  <a:cubicBezTo>
                    <a:pt x="142" y="12"/>
                    <a:pt x="139" y="10"/>
                    <a:pt x="138" y="9"/>
                  </a:cubicBezTo>
                  <a:cubicBezTo>
                    <a:pt x="138" y="9"/>
                    <a:pt x="137" y="10"/>
                    <a:pt x="136" y="11"/>
                  </a:cubicBezTo>
                  <a:cubicBezTo>
                    <a:pt x="135" y="12"/>
                    <a:pt x="133" y="14"/>
                    <a:pt x="132" y="14"/>
                  </a:cubicBezTo>
                  <a:cubicBezTo>
                    <a:pt x="131" y="15"/>
                    <a:pt x="131" y="16"/>
                    <a:pt x="130" y="17"/>
                  </a:cubicBezTo>
                  <a:cubicBezTo>
                    <a:pt x="129" y="18"/>
                    <a:pt x="128" y="19"/>
                    <a:pt x="127" y="20"/>
                  </a:cubicBezTo>
                  <a:cubicBezTo>
                    <a:pt x="126" y="21"/>
                    <a:pt x="125" y="21"/>
                    <a:pt x="124" y="21"/>
                  </a:cubicBezTo>
                  <a:cubicBezTo>
                    <a:pt x="124" y="21"/>
                    <a:pt x="121" y="22"/>
                    <a:pt x="119" y="22"/>
                  </a:cubicBezTo>
                  <a:cubicBezTo>
                    <a:pt x="116" y="22"/>
                    <a:pt x="114" y="23"/>
                    <a:pt x="113" y="23"/>
                  </a:cubicBezTo>
                  <a:cubicBezTo>
                    <a:pt x="112" y="23"/>
                    <a:pt x="110" y="23"/>
                    <a:pt x="107" y="23"/>
                  </a:cubicBezTo>
                  <a:cubicBezTo>
                    <a:pt x="106" y="23"/>
                    <a:pt x="103" y="23"/>
                    <a:pt x="100" y="23"/>
                  </a:cubicBezTo>
                  <a:cubicBezTo>
                    <a:pt x="99" y="22"/>
                    <a:pt x="96" y="22"/>
                    <a:pt x="95" y="22"/>
                  </a:cubicBezTo>
                  <a:cubicBezTo>
                    <a:pt x="94" y="21"/>
                    <a:pt x="91" y="21"/>
                    <a:pt x="90" y="21"/>
                  </a:cubicBezTo>
                  <a:cubicBezTo>
                    <a:pt x="89" y="20"/>
                    <a:pt x="87" y="21"/>
                    <a:pt x="86" y="22"/>
                  </a:cubicBezTo>
                  <a:cubicBezTo>
                    <a:pt x="85" y="22"/>
                    <a:pt x="83" y="23"/>
                    <a:pt x="82" y="23"/>
                  </a:cubicBezTo>
                  <a:cubicBezTo>
                    <a:pt x="82" y="23"/>
                    <a:pt x="80" y="23"/>
                    <a:pt x="79" y="22"/>
                  </a:cubicBezTo>
                  <a:cubicBezTo>
                    <a:pt x="78" y="22"/>
                    <a:pt x="77" y="20"/>
                    <a:pt x="75" y="19"/>
                  </a:cubicBezTo>
                  <a:cubicBezTo>
                    <a:pt x="74" y="18"/>
                    <a:pt x="73" y="19"/>
                    <a:pt x="72" y="20"/>
                  </a:cubicBezTo>
                  <a:cubicBezTo>
                    <a:pt x="72" y="20"/>
                    <a:pt x="72" y="20"/>
                    <a:pt x="72" y="21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4"/>
                    <a:pt x="74" y="26"/>
                    <a:pt x="74" y="28"/>
                  </a:cubicBezTo>
                  <a:cubicBezTo>
                    <a:pt x="74" y="29"/>
                    <a:pt x="75" y="30"/>
                    <a:pt x="74" y="32"/>
                  </a:cubicBezTo>
                  <a:cubicBezTo>
                    <a:pt x="74" y="33"/>
                    <a:pt x="74" y="35"/>
                    <a:pt x="73" y="35"/>
                  </a:cubicBezTo>
                  <a:cubicBezTo>
                    <a:pt x="73" y="37"/>
                    <a:pt x="73" y="38"/>
                    <a:pt x="73" y="39"/>
                  </a:cubicBezTo>
                  <a:cubicBezTo>
                    <a:pt x="74" y="40"/>
                    <a:pt x="75" y="40"/>
                    <a:pt x="75" y="40"/>
                  </a:cubicBezTo>
                  <a:cubicBezTo>
                    <a:pt x="76" y="39"/>
                    <a:pt x="78" y="38"/>
                    <a:pt x="79" y="38"/>
                  </a:cubicBezTo>
                  <a:cubicBezTo>
                    <a:pt x="80" y="38"/>
                    <a:pt x="82" y="38"/>
                    <a:pt x="83" y="39"/>
                  </a:cubicBezTo>
                  <a:cubicBezTo>
                    <a:pt x="84" y="38"/>
                    <a:pt x="85" y="39"/>
                    <a:pt x="86" y="39"/>
                  </a:cubicBezTo>
                  <a:cubicBezTo>
                    <a:pt x="87" y="39"/>
                    <a:pt x="89" y="40"/>
                    <a:pt x="89" y="41"/>
                  </a:cubicBezTo>
                  <a:cubicBezTo>
                    <a:pt x="90" y="42"/>
                    <a:pt x="92" y="43"/>
                    <a:pt x="93" y="44"/>
                  </a:cubicBezTo>
                  <a:cubicBezTo>
                    <a:pt x="93" y="45"/>
                    <a:pt x="95" y="46"/>
                    <a:pt x="96" y="47"/>
                  </a:cubicBezTo>
                  <a:cubicBezTo>
                    <a:pt x="97" y="47"/>
                    <a:pt x="98" y="47"/>
                    <a:pt x="99" y="47"/>
                  </a:cubicBezTo>
                  <a:cubicBezTo>
                    <a:pt x="100" y="48"/>
                    <a:pt x="101" y="50"/>
                    <a:pt x="102" y="51"/>
                  </a:cubicBezTo>
                  <a:cubicBezTo>
                    <a:pt x="102" y="52"/>
                    <a:pt x="102" y="54"/>
                    <a:pt x="102" y="55"/>
                  </a:cubicBezTo>
                  <a:cubicBezTo>
                    <a:pt x="101" y="57"/>
                    <a:pt x="100" y="58"/>
                    <a:pt x="100" y="58"/>
                  </a:cubicBezTo>
                  <a:cubicBezTo>
                    <a:pt x="100" y="59"/>
                    <a:pt x="99" y="61"/>
                    <a:pt x="97" y="61"/>
                  </a:cubicBezTo>
                  <a:cubicBezTo>
                    <a:pt x="96" y="62"/>
                    <a:pt x="94" y="63"/>
                    <a:pt x="94" y="64"/>
                  </a:cubicBezTo>
                  <a:cubicBezTo>
                    <a:pt x="93" y="64"/>
                    <a:pt x="92" y="65"/>
                    <a:pt x="91" y="66"/>
                  </a:cubicBezTo>
                  <a:cubicBezTo>
                    <a:pt x="90" y="66"/>
                    <a:pt x="88" y="68"/>
                    <a:pt x="87" y="70"/>
                  </a:cubicBezTo>
                  <a:cubicBezTo>
                    <a:pt x="87" y="71"/>
                    <a:pt x="85" y="73"/>
                    <a:pt x="84" y="74"/>
                  </a:cubicBezTo>
                  <a:cubicBezTo>
                    <a:pt x="83" y="75"/>
                    <a:pt x="82" y="77"/>
                    <a:pt x="82" y="77"/>
                  </a:cubicBezTo>
                  <a:cubicBezTo>
                    <a:pt x="82" y="78"/>
                    <a:pt x="82" y="80"/>
                    <a:pt x="81" y="82"/>
                  </a:cubicBezTo>
                  <a:cubicBezTo>
                    <a:pt x="80" y="83"/>
                    <a:pt x="80" y="85"/>
                    <a:pt x="79" y="86"/>
                  </a:cubicBezTo>
                  <a:cubicBezTo>
                    <a:pt x="77" y="87"/>
                    <a:pt x="76" y="89"/>
                    <a:pt x="75" y="89"/>
                  </a:cubicBezTo>
                  <a:cubicBezTo>
                    <a:pt x="74" y="90"/>
                    <a:pt x="72" y="91"/>
                    <a:pt x="72" y="92"/>
                  </a:cubicBezTo>
                  <a:cubicBezTo>
                    <a:pt x="71" y="92"/>
                    <a:pt x="69" y="94"/>
                    <a:pt x="68" y="95"/>
                  </a:cubicBezTo>
                  <a:cubicBezTo>
                    <a:pt x="67" y="96"/>
                    <a:pt x="65" y="96"/>
                    <a:pt x="64" y="96"/>
                  </a:cubicBezTo>
                  <a:cubicBezTo>
                    <a:pt x="64" y="97"/>
                    <a:pt x="63" y="97"/>
                    <a:pt x="62" y="97"/>
                  </a:cubicBezTo>
                  <a:cubicBezTo>
                    <a:pt x="61" y="97"/>
                    <a:pt x="59" y="97"/>
                    <a:pt x="57" y="97"/>
                  </a:cubicBezTo>
                  <a:cubicBezTo>
                    <a:pt x="56" y="97"/>
                    <a:pt x="54" y="98"/>
                    <a:pt x="53" y="98"/>
                  </a:cubicBezTo>
                  <a:cubicBezTo>
                    <a:pt x="53" y="98"/>
                    <a:pt x="51" y="98"/>
                    <a:pt x="50" y="98"/>
                  </a:cubicBezTo>
                  <a:cubicBezTo>
                    <a:pt x="48" y="98"/>
                    <a:pt x="48" y="98"/>
                    <a:pt x="47" y="99"/>
                  </a:cubicBezTo>
                  <a:cubicBezTo>
                    <a:pt x="47" y="99"/>
                    <a:pt x="46" y="101"/>
                    <a:pt x="46" y="102"/>
                  </a:cubicBezTo>
                  <a:cubicBezTo>
                    <a:pt x="46" y="104"/>
                    <a:pt x="46" y="105"/>
                    <a:pt x="46" y="105"/>
                  </a:cubicBezTo>
                  <a:cubicBezTo>
                    <a:pt x="46" y="106"/>
                    <a:pt x="45" y="108"/>
                    <a:pt x="45" y="108"/>
                  </a:cubicBezTo>
                  <a:cubicBezTo>
                    <a:pt x="44" y="109"/>
                    <a:pt x="43" y="110"/>
                    <a:pt x="42" y="110"/>
                  </a:cubicBezTo>
                  <a:cubicBezTo>
                    <a:pt x="41" y="110"/>
                    <a:pt x="41" y="111"/>
                    <a:pt x="41" y="111"/>
                  </a:cubicBezTo>
                  <a:cubicBezTo>
                    <a:pt x="41" y="112"/>
                    <a:pt x="40" y="114"/>
                    <a:pt x="39" y="116"/>
                  </a:cubicBezTo>
                  <a:cubicBezTo>
                    <a:pt x="38" y="117"/>
                    <a:pt x="36" y="119"/>
                    <a:pt x="35" y="120"/>
                  </a:cubicBezTo>
                  <a:cubicBezTo>
                    <a:pt x="34" y="121"/>
                    <a:pt x="33" y="123"/>
                    <a:pt x="32" y="124"/>
                  </a:cubicBezTo>
                  <a:cubicBezTo>
                    <a:pt x="32" y="125"/>
                    <a:pt x="31" y="127"/>
                    <a:pt x="31" y="128"/>
                  </a:cubicBezTo>
                  <a:cubicBezTo>
                    <a:pt x="31" y="129"/>
                    <a:pt x="31" y="130"/>
                    <a:pt x="30" y="131"/>
                  </a:cubicBezTo>
                  <a:cubicBezTo>
                    <a:pt x="30" y="132"/>
                    <a:pt x="29" y="134"/>
                    <a:pt x="28" y="135"/>
                  </a:cubicBezTo>
                  <a:cubicBezTo>
                    <a:pt x="28" y="135"/>
                    <a:pt x="27" y="136"/>
                    <a:pt x="26" y="137"/>
                  </a:cubicBezTo>
                  <a:cubicBezTo>
                    <a:pt x="26" y="137"/>
                    <a:pt x="25" y="139"/>
                    <a:pt x="24" y="139"/>
                  </a:cubicBezTo>
                  <a:cubicBezTo>
                    <a:pt x="24" y="140"/>
                    <a:pt x="24" y="141"/>
                    <a:pt x="24" y="142"/>
                  </a:cubicBezTo>
                  <a:cubicBezTo>
                    <a:pt x="24" y="143"/>
                    <a:pt x="24" y="145"/>
                    <a:pt x="24" y="146"/>
                  </a:cubicBezTo>
                  <a:cubicBezTo>
                    <a:pt x="25" y="147"/>
                    <a:pt x="24" y="150"/>
                    <a:pt x="24" y="151"/>
                  </a:cubicBezTo>
                  <a:cubicBezTo>
                    <a:pt x="24" y="152"/>
                    <a:pt x="23" y="154"/>
                    <a:pt x="22" y="155"/>
                  </a:cubicBezTo>
                  <a:cubicBezTo>
                    <a:pt x="22" y="156"/>
                    <a:pt x="21" y="157"/>
                    <a:pt x="21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2" y="158"/>
                    <a:pt x="21" y="159"/>
                    <a:pt x="21" y="159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80" name="Freeform 47">
              <a:extLst>
                <a:ext uri="{FF2B5EF4-FFF2-40B4-BE49-F238E27FC236}">
                  <a16:creationId xmlns:a16="http://schemas.microsoft.com/office/drawing/2014/main" id="{631A7431-8927-43F8-BB48-9C4AD6AB7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208" y="2048959"/>
              <a:ext cx="456061" cy="311438"/>
            </a:xfrm>
            <a:custGeom>
              <a:avLst/>
              <a:gdLst/>
              <a:ahLst/>
              <a:cxnLst>
                <a:cxn ang="0">
                  <a:pos x="16" y="164"/>
                </a:cxn>
                <a:cxn ang="0">
                  <a:pos x="34" y="161"/>
                </a:cxn>
                <a:cxn ang="0">
                  <a:pos x="41" y="162"/>
                </a:cxn>
                <a:cxn ang="0">
                  <a:pos x="52" y="165"/>
                </a:cxn>
                <a:cxn ang="0">
                  <a:pos x="61" y="172"/>
                </a:cxn>
                <a:cxn ang="0">
                  <a:pos x="73" y="167"/>
                </a:cxn>
                <a:cxn ang="0">
                  <a:pos x="82" y="163"/>
                </a:cxn>
                <a:cxn ang="0">
                  <a:pos x="86" y="170"/>
                </a:cxn>
                <a:cxn ang="0">
                  <a:pos x="106" y="161"/>
                </a:cxn>
                <a:cxn ang="0">
                  <a:pos x="119" y="158"/>
                </a:cxn>
                <a:cxn ang="0">
                  <a:pos x="128" y="146"/>
                </a:cxn>
                <a:cxn ang="0">
                  <a:pos x="140" y="148"/>
                </a:cxn>
                <a:cxn ang="0">
                  <a:pos x="148" y="152"/>
                </a:cxn>
                <a:cxn ang="0">
                  <a:pos x="157" y="159"/>
                </a:cxn>
                <a:cxn ang="0">
                  <a:pos x="165" y="166"/>
                </a:cxn>
                <a:cxn ang="0">
                  <a:pos x="172" y="155"/>
                </a:cxn>
                <a:cxn ang="0">
                  <a:pos x="188" y="154"/>
                </a:cxn>
                <a:cxn ang="0">
                  <a:pos x="199" y="144"/>
                </a:cxn>
                <a:cxn ang="0">
                  <a:pos x="200" y="133"/>
                </a:cxn>
                <a:cxn ang="0">
                  <a:pos x="211" y="118"/>
                </a:cxn>
                <a:cxn ang="0">
                  <a:pos x="221" y="110"/>
                </a:cxn>
                <a:cxn ang="0">
                  <a:pos x="235" y="114"/>
                </a:cxn>
                <a:cxn ang="0">
                  <a:pos x="233" y="102"/>
                </a:cxn>
                <a:cxn ang="0">
                  <a:pos x="246" y="91"/>
                </a:cxn>
                <a:cxn ang="0">
                  <a:pos x="235" y="77"/>
                </a:cxn>
                <a:cxn ang="0">
                  <a:pos x="241" y="62"/>
                </a:cxn>
                <a:cxn ang="0">
                  <a:pos x="253" y="50"/>
                </a:cxn>
                <a:cxn ang="0">
                  <a:pos x="246" y="39"/>
                </a:cxn>
                <a:cxn ang="0">
                  <a:pos x="238" y="48"/>
                </a:cxn>
                <a:cxn ang="0">
                  <a:pos x="225" y="48"/>
                </a:cxn>
                <a:cxn ang="0">
                  <a:pos x="213" y="49"/>
                </a:cxn>
                <a:cxn ang="0">
                  <a:pos x="200" y="51"/>
                </a:cxn>
                <a:cxn ang="0">
                  <a:pos x="189" y="45"/>
                </a:cxn>
                <a:cxn ang="0">
                  <a:pos x="173" y="50"/>
                </a:cxn>
                <a:cxn ang="0">
                  <a:pos x="147" y="43"/>
                </a:cxn>
                <a:cxn ang="0">
                  <a:pos x="131" y="44"/>
                </a:cxn>
                <a:cxn ang="0">
                  <a:pos x="120" y="37"/>
                </a:cxn>
                <a:cxn ang="0">
                  <a:pos x="106" y="36"/>
                </a:cxn>
                <a:cxn ang="0">
                  <a:pos x="89" y="31"/>
                </a:cxn>
                <a:cxn ang="0">
                  <a:pos x="70" y="24"/>
                </a:cxn>
                <a:cxn ang="0">
                  <a:pos x="65" y="11"/>
                </a:cxn>
                <a:cxn ang="0">
                  <a:pos x="48" y="4"/>
                </a:cxn>
                <a:cxn ang="0">
                  <a:pos x="31" y="2"/>
                </a:cxn>
                <a:cxn ang="0">
                  <a:pos x="26" y="8"/>
                </a:cxn>
                <a:cxn ang="0">
                  <a:pos x="33" y="23"/>
                </a:cxn>
                <a:cxn ang="0">
                  <a:pos x="47" y="37"/>
                </a:cxn>
                <a:cxn ang="0">
                  <a:pos x="47" y="43"/>
                </a:cxn>
                <a:cxn ang="0">
                  <a:pos x="33" y="50"/>
                </a:cxn>
                <a:cxn ang="0">
                  <a:pos x="40" y="58"/>
                </a:cxn>
                <a:cxn ang="0">
                  <a:pos x="36" y="70"/>
                </a:cxn>
                <a:cxn ang="0">
                  <a:pos x="50" y="81"/>
                </a:cxn>
                <a:cxn ang="0">
                  <a:pos x="66" y="90"/>
                </a:cxn>
                <a:cxn ang="0">
                  <a:pos x="53" y="94"/>
                </a:cxn>
                <a:cxn ang="0">
                  <a:pos x="43" y="97"/>
                </a:cxn>
                <a:cxn ang="0">
                  <a:pos x="25" y="110"/>
                </a:cxn>
                <a:cxn ang="0">
                  <a:pos x="5" y="121"/>
                </a:cxn>
                <a:cxn ang="0">
                  <a:pos x="1" y="141"/>
                </a:cxn>
                <a:cxn ang="0">
                  <a:pos x="11" y="153"/>
                </a:cxn>
                <a:cxn ang="0">
                  <a:pos x="9" y="161"/>
                </a:cxn>
              </a:cxnLst>
              <a:rect l="0" t="0" r="r" b="b"/>
              <a:pathLst>
                <a:path w="253" h="172">
                  <a:moveTo>
                    <a:pt x="9" y="162"/>
                  </a:moveTo>
                  <a:cubicBezTo>
                    <a:pt x="9" y="163"/>
                    <a:pt x="10" y="163"/>
                    <a:pt x="11" y="163"/>
                  </a:cubicBezTo>
                  <a:cubicBezTo>
                    <a:pt x="12" y="163"/>
                    <a:pt x="15" y="163"/>
                    <a:pt x="16" y="164"/>
                  </a:cubicBezTo>
                  <a:cubicBezTo>
                    <a:pt x="17" y="164"/>
                    <a:pt x="19" y="164"/>
                    <a:pt x="22" y="163"/>
                  </a:cubicBezTo>
                  <a:cubicBezTo>
                    <a:pt x="24" y="163"/>
                    <a:pt x="27" y="163"/>
                    <a:pt x="29" y="162"/>
                  </a:cubicBezTo>
                  <a:cubicBezTo>
                    <a:pt x="31" y="162"/>
                    <a:pt x="33" y="161"/>
                    <a:pt x="34" y="161"/>
                  </a:cubicBezTo>
                  <a:cubicBezTo>
                    <a:pt x="34" y="161"/>
                    <a:pt x="34" y="161"/>
                    <a:pt x="35" y="161"/>
                  </a:cubicBezTo>
                  <a:cubicBezTo>
                    <a:pt x="36" y="161"/>
                    <a:pt x="37" y="161"/>
                    <a:pt x="38" y="161"/>
                  </a:cubicBezTo>
                  <a:cubicBezTo>
                    <a:pt x="39" y="161"/>
                    <a:pt x="41" y="161"/>
                    <a:pt x="41" y="162"/>
                  </a:cubicBezTo>
                  <a:cubicBezTo>
                    <a:pt x="42" y="162"/>
                    <a:pt x="43" y="163"/>
                    <a:pt x="45" y="163"/>
                  </a:cubicBezTo>
                  <a:cubicBezTo>
                    <a:pt x="47" y="163"/>
                    <a:pt x="49" y="163"/>
                    <a:pt x="50" y="163"/>
                  </a:cubicBezTo>
                  <a:cubicBezTo>
                    <a:pt x="50" y="163"/>
                    <a:pt x="51" y="164"/>
                    <a:pt x="52" y="165"/>
                  </a:cubicBezTo>
                  <a:cubicBezTo>
                    <a:pt x="53" y="166"/>
                    <a:pt x="54" y="168"/>
                    <a:pt x="55" y="169"/>
                  </a:cubicBezTo>
                  <a:cubicBezTo>
                    <a:pt x="56" y="170"/>
                    <a:pt x="57" y="170"/>
                    <a:pt x="58" y="171"/>
                  </a:cubicBezTo>
                  <a:cubicBezTo>
                    <a:pt x="59" y="172"/>
                    <a:pt x="60" y="172"/>
                    <a:pt x="61" y="172"/>
                  </a:cubicBezTo>
                  <a:cubicBezTo>
                    <a:pt x="61" y="172"/>
                    <a:pt x="63" y="172"/>
                    <a:pt x="64" y="172"/>
                  </a:cubicBezTo>
                  <a:cubicBezTo>
                    <a:pt x="65" y="172"/>
                    <a:pt x="67" y="171"/>
                    <a:pt x="67" y="170"/>
                  </a:cubicBezTo>
                  <a:cubicBezTo>
                    <a:pt x="69" y="169"/>
                    <a:pt x="72" y="167"/>
                    <a:pt x="73" y="167"/>
                  </a:cubicBezTo>
                  <a:cubicBezTo>
                    <a:pt x="75" y="165"/>
                    <a:pt x="76" y="164"/>
                    <a:pt x="77" y="163"/>
                  </a:cubicBezTo>
                  <a:cubicBezTo>
                    <a:pt x="77" y="163"/>
                    <a:pt x="80" y="162"/>
                    <a:pt x="82" y="162"/>
                  </a:cubicBezTo>
                  <a:cubicBezTo>
                    <a:pt x="82" y="162"/>
                    <a:pt x="82" y="162"/>
                    <a:pt x="82" y="163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82" y="165"/>
                    <a:pt x="83" y="167"/>
                    <a:pt x="83" y="168"/>
                  </a:cubicBezTo>
                  <a:cubicBezTo>
                    <a:pt x="84" y="169"/>
                    <a:pt x="85" y="170"/>
                    <a:pt x="86" y="170"/>
                  </a:cubicBezTo>
                  <a:cubicBezTo>
                    <a:pt x="87" y="170"/>
                    <a:pt x="89" y="170"/>
                    <a:pt x="91" y="170"/>
                  </a:cubicBezTo>
                  <a:cubicBezTo>
                    <a:pt x="92" y="169"/>
                    <a:pt x="95" y="169"/>
                    <a:pt x="98" y="167"/>
                  </a:cubicBezTo>
                  <a:cubicBezTo>
                    <a:pt x="100" y="165"/>
                    <a:pt x="103" y="162"/>
                    <a:pt x="106" y="161"/>
                  </a:cubicBezTo>
                  <a:cubicBezTo>
                    <a:pt x="106" y="161"/>
                    <a:pt x="106" y="161"/>
                    <a:pt x="107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13" y="160"/>
                    <a:pt x="118" y="158"/>
                    <a:pt x="119" y="158"/>
                  </a:cubicBezTo>
                  <a:cubicBezTo>
                    <a:pt x="121" y="157"/>
                    <a:pt x="122" y="155"/>
                    <a:pt x="123" y="154"/>
                  </a:cubicBezTo>
                  <a:cubicBezTo>
                    <a:pt x="123" y="153"/>
                    <a:pt x="125" y="149"/>
                    <a:pt x="127" y="146"/>
                  </a:cubicBezTo>
                  <a:cubicBezTo>
                    <a:pt x="127" y="146"/>
                    <a:pt x="127" y="146"/>
                    <a:pt x="128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2" y="147"/>
                    <a:pt x="135" y="147"/>
                    <a:pt x="136" y="147"/>
                  </a:cubicBezTo>
                  <a:cubicBezTo>
                    <a:pt x="137" y="148"/>
                    <a:pt x="139" y="148"/>
                    <a:pt x="140" y="148"/>
                  </a:cubicBezTo>
                  <a:cubicBezTo>
                    <a:pt x="141" y="148"/>
                    <a:pt x="146" y="149"/>
                    <a:pt x="148" y="149"/>
                  </a:cubicBezTo>
                  <a:cubicBezTo>
                    <a:pt x="148" y="149"/>
                    <a:pt x="148" y="149"/>
                    <a:pt x="148" y="150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8" y="154"/>
                    <a:pt x="150" y="155"/>
                    <a:pt x="152" y="155"/>
                  </a:cubicBezTo>
                  <a:cubicBezTo>
                    <a:pt x="154" y="155"/>
                    <a:pt x="156" y="156"/>
                    <a:pt x="156" y="156"/>
                  </a:cubicBezTo>
                  <a:cubicBezTo>
                    <a:pt x="157" y="157"/>
                    <a:pt x="157" y="158"/>
                    <a:pt x="157" y="159"/>
                  </a:cubicBezTo>
                  <a:cubicBezTo>
                    <a:pt x="157" y="160"/>
                    <a:pt x="157" y="162"/>
                    <a:pt x="158" y="163"/>
                  </a:cubicBezTo>
                  <a:cubicBezTo>
                    <a:pt x="158" y="164"/>
                    <a:pt x="160" y="164"/>
                    <a:pt x="161" y="164"/>
                  </a:cubicBezTo>
                  <a:cubicBezTo>
                    <a:pt x="162" y="164"/>
                    <a:pt x="164" y="165"/>
                    <a:pt x="165" y="166"/>
                  </a:cubicBezTo>
                  <a:cubicBezTo>
                    <a:pt x="166" y="166"/>
                    <a:pt x="166" y="166"/>
                    <a:pt x="167" y="164"/>
                  </a:cubicBezTo>
                  <a:cubicBezTo>
                    <a:pt x="168" y="163"/>
                    <a:pt x="169" y="161"/>
                    <a:pt x="169" y="159"/>
                  </a:cubicBezTo>
                  <a:cubicBezTo>
                    <a:pt x="170" y="157"/>
                    <a:pt x="171" y="156"/>
                    <a:pt x="172" y="155"/>
                  </a:cubicBezTo>
                  <a:cubicBezTo>
                    <a:pt x="173" y="154"/>
                    <a:pt x="174" y="153"/>
                    <a:pt x="176" y="153"/>
                  </a:cubicBezTo>
                  <a:cubicBezTo>
                    <a:pt x="178" y="153"/>
                    <a:pt x="181" y="153"/>
                    <a:pt x="182" y="154"/>
                  </a:cubicBezTo>
                  <a:cubicBezTo>
                    <a:pt x="183" y="154"/>
                    <a:pt x="186" y="154"/>
                    <a:pt x="188" y="154"/>
                  </a:cubicBezTo>
                  <a:cubicBezTo>
                    <a:pt x="189" y="154"/>
                    <a:pt x="191" y="153"/>
                    <a:pt x="191" y="153"/>
                  </a:cubicBezTo>
                  <a:cubicBezTo>
                    <a:pt x="191" y="152"/>
                    <a:pt x="192" y="152"/>
                    <a:pt x="194" y="152"/>
                  </a:cubicBezTo>
                  <a:cubicBezTo>
                    <a:pt x="195" y="152"/>
                    <a:pt x="197" y="148"/>
                    <a:pt x="199" y="144"/>
                  </a:cubicBezTo>
                  <a:cubicBezTo>
                    <a:pt x="199" y="144"/>
                    <a:pt x="199" y="144"/>
                    <a:pt x="198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8" y="140"/>
                    <a:pt x="200" y="135"/>
                    <a:pt x="200" y="133"/>
                  </a:cubicBezTo>
                  <a:cubicBezTo>
                    <a:pt x="200" y="131"/>
                    <a:pt x="201" y="130"/>
                    <a:pt x="202" y="129"/>
                  </a:cubicBezTo>
                  <a:cubicBezTo>
                    <a:pt x="203" y="127"/>
                    <a:pt x="205" y="125"/>
                    <a:pt x="207" y="124"/>
                  </a:cubicBezTo>
                  <a:cubicBezTo>
                    <a:pt x="209" y="122"/>
                    <a:pt x="210" y="119"/>
                    <a:pt x="211" y="118"/>
                  </a:cubicBezTo>
                  <a:cubicBezTo>
                    <a:pt x="213" y="118"/>
                    <a:pt x="215" y="116"/>
                    <a:pt x="217" y="115"/>
                  </a:cubicBezTo>
                  <a:cubicBezTo>
                    <a:pt x="218" y="114"/>
                    <a:pt x="219" y="113"/>
                    <a:pt x="219" y="113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23" y="111"/>
                    <a:pt x="224" y="111"/>
                    <a:pt x="225" y="112"/>
                  </a:cubicBezTo>
                  <a:cubicBezTo>
                    <a:pt x="226" y="112"/>
                    <a:pt x="229" y="113"/>
                    <a:pt x="231" y="114"/>
                  </a:cubicBezTo>
                  <a:cubicBezTo>
                    <a:pt x="233" y="114"/>
                    <a:pt x="235" y="114"/>
                    <a:pt x="235" y="114"/>
                  </a:cubicBezTo>
                  <a:cubicBezTo>
                    <a:pt x="235" y="114"/>
                    <a:pt x="235" y="112"/>
                    <a:pt x="235" y="111"/>
                  </a:cubicBezTo>
                  <a:cubicBezTo>
                    <a:pt x="235" y="109"/>
                    <a:pt x="235" y="108"/>
                    <a:pt x="234" y="106"/>
                  </a:cubicBezTo>
                  <a:cubicBezTo>
                    <a:pt x="233" y="105"/>
                    <a:pt x="233" y="103"/>
                    <a:pt x="233" y="102"/>
                  </a:cubicBezTo>
                  <a:cubicBezTo>
                    <a:pt x="233" y="101"/>
                    <a:pt x="234" y="99"/>
                    <a:pt x="237" y="98"/>
                  </a:cubicBezTo>
                  <a:cubicBezTo>
                    <a:pt x="240" y="97"/>
                    <a:pt x="242" y="95"/>
                    <a:pt x="244" y="94"/>
                  </a:cubicBezTo>
                  <a:cubicBezTo>
                    <a:pt x="245" y="93"/>
                    <a:pt x="247" y="92"/>
                    <a:pt x="246" y="91"/>
                  </a:cubicBezTo>
                  <a:cubicBezTo>
                    <a:pt x="246" y="90"/>
                    <a:pt x="244" y="88"/>
                    <a:pt x="243" y="86"/>
                  </a:cubicBezTo>
                  <a:cubicBezTo>
                    <a:pt x="241" y="84"/>
                    <a:pt x="240" y="81"/>
                    <a:pt x="239" y="81"/>
                  </a:cubicBezTo>
                  <a:cubicBezTo>
                    <a:pt x="238" y="79"/>
                    <a:pt x="237" y="77"/>
                    <a:pt x="235" y="77"/>
                  </a:cubicBezTo>
                  <a:cubicBezTo>
                    <a:pt x="234" y="75"/>
                    <a:pt x="233" y="73"/>
                    <a:pt x="233" y="72"/>
                  </a:cubicBezTo>
                  <a:cubicBezTo>
                    <a:pt x="233" y="71"/>
                    <a:pt x="235" y="68"/>
                    <a:pt x="236" y="66"/>
                  </a:cubicBezTo>
                  <a:cubicBezTo>
                    <a:pt x="238" y="65"/>
                    <a:pt x="239" y="63"/>
                    <a:pt x="241" y="62"/>
                  </a:cubicBezTo>
                  <a:cubicBezTo>
                    <a:pt x="243" y="61"/>
                    <a:pt x="245" y="60"/>
                    <a:pt x="246" y="59"/>
                  </a:cubicBezTo>
                  <a:cubicBezTo>
                    <a:pt x="247" y="58"/>
                    <a:pt x="249" y="56"/>
                    <a:pt x="250" y="55"/>
                  </a:cubicBezTo>
                  <a:cubicBezTo>
                    <a:pt x="251" y="54"/>
                    <a:pt x="252" y="52"/>
                    <a:pt x="253" y="50"/>
                  </a:cubicBezTo>
                  <a:cubicBezTo>
                    <a:pt x="253" y="49"/>
                    <a:pt x="251" y="48"/>
                    <a:pt x="252" y="47"/>
                  </a:cubicBezTo>
                  <a:cubicBezTo>
                    <a:pt x="253" y="47"/>
                    <a:pt x="253" y="46"/>
                    <a:pt x="253" y="46"/>
                  </a:cubicBezTo>
                  <a:cubicBezTo>
                    <a:pt x="246" y="39"/>
                    <a:pt x="246" y="39"/>
                    <a:pt x="246" y="39"/>
                  </a:cubicBezTo>
                  <a:cubicBezTo>
                    <a:pt x="246" y="39"/>
                    <a:pt x="246" y="41"/>
                    <a:pt x="245" y="43"/>
                  </a:cubicBezTo>
                  <a:cubicBezTo>
                    <a:pt x="244" y="46"/>
                    <a:pt x="243" y="49"/>
                    <a:pt x="242" y="49"/>
                  </a:cubicBezTo>
                  <a:cubicBezTo>
                    <a:pt x="240" y="49"/>
                    <a:pt x="239" y="49"/>
                    <a:pt x="238" y="48"/>
                  </a:cubicBezTo>
                  <a:cubicBezTo>
                    <a:pt x="237" y="47"/>
                    <a:pt x="236" y="45"/>
                    <a:pt x="234" y="45"/>
                  </a:cubicBezTo>
                  <a:cubicBezTo>
                    <a:pt x="232" y="45"/>
                    <a:pt x="230" y="45"/>
                    <a:pt x="228" y="46"/>
                  </a:cubicBezTo>
                  <a:cubicBezTo>
                    <a:pt x="228" y="47"/>
                    <a:pt x="226" y="48"/>
                    <a:pt x="225" y="48"/>
                  </a:cubicBezTo>
                  <a:cubicBezTo>
                    <a:pt x="224" y="48"/>
                    <a:pt x="223" y="48"/>
                    <a:pt x="222" y="49"/>
                  </a:cubicBezTo>
                  <a:cubicBezTo>
                    <a:pt x="221" y="50"/>
                    <a:pt x="220" y="51"/>
                    <a:pt x="219" y="50"/>
                  </a:cubicBezTo>
                  <a:cubicBezTo>
                    <a:pt x="217" y="49"/>
                    <a:pt x="215" y="48"/>
                    <a:pt x="213" y="49"/>
                  </a:cubicBezTo>
                  <a:cubicBezTo>
                    <a:pt x="212" y="49"/>
                    <a:pt x="209" y="50"/>
                    <a:pt x="208" y="51"/>
                  </a:cubicBezTo>
                  <a:cubicBezTo>
                    <a:pt x="207" y="52"/>
                    <a:pt x="205" y="52"/>
                    <a:pt x="204" y="52"/>
                  </a:cubicBezTo>
                  <a:cubicBezTo>
                    <a:pt x="204" y="52"/>
                    <a:pt x="202" y="51"/>
                    <a:pt x="200" y="51"/>
                  </a:cubicBezTo>
                  <a:cubicBezTo>
                    <a:pt x="198" y="51"/>
                    <a:pt x="196" y="51"/>
                    <a:pt x="195" y="50"/>
                  </a:cubicBezTo>
                  <a:cubicBezTo>
                    <a:pt x="195" y="49"/>
                    <a:pt x="194" y="47"/>
                    <a:pt x="193" y="46"/>
                  </a:cubicBezTo>
                  <a:cubicBezTo>
                    <a:pt x="192" y="45"/>
                    <a:pt x="190" y="44"/>
                    <a:pt x="189" y="45"/>
                  </a:cubicBezTo>
                  <a:cubicBezTo>
                    <a:pt x="187" y="45"/>
                    <a:pt x="186" y="46"/>
                    <a:pt x="185" y="47"/>
                  </a:cubicBezTo>
                  <a:cubicBezTo>
                    <a:pt x="184" y="47"/>
                    <a:pt x="182" y="49"/>
                    <a:pt x="180" y="49"/>
                  </a:cubicBezTo>
                  <a:cubicBezTo>
                    <a:pt x="179" y="50"/>
                    <a:pt x="175" y="50"/>
                    <a:pt x="173" y="50"/>
                  </a:cubicBezTo>
                  <a:cubicBezTo>
                    <a:pt x="171" y="49"/>
                    <a:pt x="167" y="49"/>
                    <a:pt x="164" y="48"/>
                  </a:cubicBezTo>
                  <a:cubicBezTo>
                    <a:pt x="162" y="46"/>
                    <a:pt x="157" y="45"/>
                    <a:pt x="155" y="44"/>
                  </a:cubicBezTo>
                  <a:cubicBezTo>
                    <a:pt x="153" y="43"/>
                    <a:pt x="149" y="43"/>
                    <a:pt x="147" y="43"/>
                  </a:cubicBezTo>
                  <a:cubicBezTo>
                    <a:pt x="146" y="43"/>
                    <a:pt x="143" y="43"/>
                    <a:pt x="142" y="43"/>
                  </a:cubicBezTo>
                  <a:cubicBezTo>
                    <a:pt x="140" y="42"/>
                    <a:pt x="138" y="41"/>
                    <a:pt x="137" y="41"/>
                  </a:cubicBezTo>
                  <a:cubicBezTo>
                    <a:pt x="135" y="41"/>
                    <a:pt x="132" y="42"/>
                    <a:pt x="131" y="44"/>
                  </a:cubicBezTo>
                  <a:cubicBezTo>
                    <a:pt x="130" y="45"/>
                    <a:pt x="129" y="45"/>
                    <a:pt x="128" y="45"/>
                  </a:cubicBezTo>
                  <a:cubicBezTo>
                    <a:pt x="126" y="45"/>
                    <a:pt x="124" y="43"/>
                    <a:pt x="123" y="42"/>
                  </a:cubicBezTo>
                  <a:cubicBezTo>
                    <a:pt x="122" y="41"/>
                    <a:pt x="121" y="39"/>
                    <a:pt x="120" y="37"/>
                  </a:cubicBezTo>
                  <a:cubicBezTo>
                    <a:pt x="120" y="36"/>
                    <a:pt x="120" y="33"/>
                    <a:pt x="119" y="33"/>
                  </a:cubicBezTo>
                  <a:cubicBezTo>
                    <a:pt x="117" y="32"/>
                    <a:pt x="115" y="32"/>
                    <a:pt x="112" y="33"/>
                  </a:cubicBezTo>
                  <a:cubicBezTo>
                    <a:pt x="111" y="33"/>
                    <a:pt x="108" y="35"/>
                    <a:pt x="106" y="36"/>
                  </a:cubicBezTo>
                  <a:cubicBezTo>
                    <a:pt x="104" y="38"/>
                    <a:pt x="101" y="38"/>
                    <a:pt x="99" y="37"/>
                  </a:cubicBezTo>
                  <a:cubicBezTo>
                    <a:pt x="97" y="37"/>
                    <a:pt x="95" y="35"/>
                    <a:pt x="94" y="34"/>
                  </a:cubicBezTo>
                  <a:cubicBezTo>
                    <a:pt x="93" y="32"/>
                    <a:pt x="91" y="31"/>
                    <a:pt x="89" y="31"/>
                  </a:cubicBezTo>
                  <a:cubicBezTo>
                    <a:pt x="87" y="31"/>
                    <a:pt x="86" y="31"/>
                    <a:pt x="84" y="30"/>
                  </a:cubicBezTo>
                  <a:cubicBezTo>
                    <a:pt x="83" y="28"/>
                    <a:pt x="80" y="26"/>
                    <a:pt x="78" y="26"/>
                  </a:cubicBezTo>
                  <a:cubicBezTo>
                    <a:pt x="76" y="25"/>
                    <a:pt x="72" y="25"/>
                    <a:pt x="70" y="24"/>
                  </a:cubicBezTo>
                  <a:cubicBezTo>
                    <a:pt x="68" y="24"/>
                    <a:pt x="66" y="23"/>
                    <a:pt x="66" y="22"/>
                  </a:cubicBezTo>
                  <a:cubicBezTo>
                    <a:pt x="66" y="20"/>
                    <a:pt x="67" y="18"/>
                    <a:pt x="67" y="16"/>
                  </a:cubicBezTo>
                  <a:cubicBezTo>
                    <a:pt x="67" y="14"/>
                    <a:pt x="66" y="12"/>
                    <a:pt x="65" y="11"/>
                  </a:cubicBezTo>
                  <a:cubicBezTo>
                    <a:pt x="63" y="9"/>
                    <a:pt x="61" y="8"/>
                    <a:pt x="60" y="7"/>
                  </a:cubicBezTo>
                  <a:cubicBezTo>
                    <a:pt x="58" y="6"/>
                    <a:pt x="55" y="5"/>
                    <a:pt x="53" y="5"/>
                  </a:cubicBezTo>
                  <a:cubicBezTo>
                    <a:pt x="51" y="5"/>
                    <a:pt x="50" y="5"/>
                    <a:pt x="48" y="4"/>
                  </a:cubicBezTo>
                  <a:cubicBezTo>
                    <a:pt x="46" y="3"/>
                    <a:pt x="43" y="2"/>
                    <a:pt x="41" y="0"/>
                  </a:cubicBezTo>
                  <a:cubicBezTo>
                    <a:pt x="39" y="0"/>
                    <a:pt x="36" y="0"/>
                    <a:pt x="35" y="1"/>
                  </a:cubicBezTo>
                  <a:cubicBezTo>
                    <a:pt x="33" y="2"/>
                    <a:pt x="31" y="2"/>
                    <a:pt x="31" y="2"/>
                  </a:cubicBezTo>
                  <a:cubicBezTo>
                    <a:pt x="30" y="2"/>
                    <a:pt x="28" y="2"/>
                    <a:pt x="27" y="3"/>
                  </a:cubicBezTo>
                  <a:cubicBezTo>
                    <a:pt x="25" y="4"/>
                    <a:pt x="24" y="4"/>
                    <a:pt x="24" y="4"/>
                  </a:cubicBezTo>
                  <a:cubicBezTo>
                    <a:pt x="24" y="4"/>
                    <a:pt x="25" y="6"/>
                    <a:pt x="26" y="8"/>
                  </a:cubicBezTo>
                  <a:cubicBezTo>
                    <a:pt x="27" y="9"/>
                    <a:pt x="28" y="12"/>
                    <a:pt x="28" y="13"/>
                  </a:cubicBezTo>
                  <a:cubicBezTo>
                    <a:pt x="29" y="13"/>
                    <a:pt x="29" y="16"/>
                    <a:pt x="29" y="17"/>
                  </a:cubicBezTo>
                  <a:cubicBezTo>
                    <a:pt x="29" y="18"/>
                    <a:pt x="31" y="21"/>
                    <a:pt x="33" y="23"/>
                  </a:cubicBezTo>
                  <a:cubicBezTo>
                    <a:pt x="34" y="24"/>
                    <a:pt x="37" y="26"/>
                    <a:pt x="38" y="27"/>
                  </a:cubicBezTo>
                  <a:cubicBezTo>
                    <a:pt x="40" y="28"/>
                    <a:pt x="42" y="31"/>
                    <a:pt x="44" y="32"/>
                  </a:cubicBezTo>
                  <a:cubicBezTo>
                    <a:pt x="46" y="34"/>
                    <a:pt x="47" y="36"/>
                    <a:pt x="47" y="37"/>
                  </a:cubicBezTo>
                  <a:cubicBezTo>
                    <a:pt x="48" y="37"/>
                    <a:pt x="50" y="38"/>
                    <a:pt x="52" y="40"/>
                  </a:cubicBezTo>
                  <a:cubicBezTo>
                    <a:pt x="54" y="41"/>
                    <a:pt x="54" y="43"/>
                    <a:pt x="52" y="43"/>
                  </a:cubicBezTo>
                  <a:cubicBezTo>
                    <a:pt x="50" y="44"/>
                    <a:pt x="48" y="44"/>
                    <a:pt x="47" y="43"/>
                  </a:cubicBezTo>
                  <a:cubicBezTo>
                    <a:pt x="45" y="43"/>
                    <a:pt x="43" y="43"/>
                    <a:pt x="41" y="44"/>
                  </a:cubicBezTo>
                  <a:cubicBezTo>
                    <a:pt x="40" y="44"/>
                    <a:pt x="38" y="46"/>
                    <a:pt x="37" y="48"/>
                  </a:cubicBezTo>
                  <a:cubicBezTo>
                    <a:pt x="36" y="49"/>
                    <a:pt x="34" y="50"/>
                    <a:pt x="33" y="50"/>
                  </a:cubicBezTo>
                  <a:cubicBezTo>
                    <a:pt x="32" y="50"/>
                    <a:pt x="32" y="51"/>
                    <a:pt x="32" y="53"/>
                  </a:cubicBezTo>
                  <a:cubicBezTo>
                    <a:pt x="32" y="54"/>
                    <a:pt x="34" y="55"/>
                    <a:pt x="36" y="55"/>
                  </a:cubicBezTo>
                  <a:cubicBezTo>
                    <a:pt x="38" y="55"/>
                    <a:pt x="40" y="56"/>
                    <a:pt x="40" y="58"/>
                  </a:cubicBezTo>
                  <a:cubicBezTo>
                    <a:pt x="42" y="59"/>
                    <a:pt x="42" y="60"/>
                    <a:pt x="41" y="62"/>
                  </a:cubicBezTo>
                  <a:cubicBezTo>
                    <a:pt x="41" y="63"/>
                    <a:pt x="40" y="65"/>
                    <a:pt x="38" y="65"/>
                  </a:cubicBezTo>
                  <a:cubicBezTo>
                    <a:pt x="36" y="65"/>
                    <a:pt x="35" y="68"/>
                    <a:pt x="36" y="70"/>
                  </a:cubicBezTo>
                  <a:cubicBezTo>
                    <a:pt x="37" y="72"/>
                    <a:pt x="39" y="74"/>
                    <a:pt x="40" y="74"/>
                  </a:cubicBezTo>
                  <a:cubicBezTo>
                    <a:pt x="41" y="74"/>
                    <a:pt x="42" y="75"/>
                    <a:pt x="43" y="77"/>
                  </a:cubicBezTo>
                  <a:cubicBezTo>
                    <a:pt x="44" y="79"/>
                    <a:pt x="47" y="80"/>
                    <a:pt x="50" y="81"/>
                  </a:cubicBezTo>
                  <a:cubicBezTo>
                    <a:pt x="51" y="82"/>
                    <a:pt x="55" y="84"/>
                    <a:pt x="57" y="84"/>
                  </a:cubicBezTo>
                  <a:cubicBezTo>
                    <a:pt x="59" y="84"/>
                    <a:pt x="61" y="86"/>
                    <a:pt x="63" y="87"/>
                  </a:cubicBezTo>
                  <a:cubicBezTo>
                    <a:pt x="64" y="87"/>
                    <a:pt x="66" y="88"/>
                    <a:pt x="66" y="90"/>
                  </a:cubicBezTo>
                  <a:cubicBezTo>
                    <a:pt x="66" y="91"/>
                    <a:pt x="64" y="93"/>
                    <a:pt x="63" y="93"/>
                  </a:cubicBezTo>
                  <a:cubicBezTo>
                    <a:pt x="61" y="94"/>
                    <a:pt x="59" y="94"/>
                    <a:pt x="58" y="94"/>
                  </a:cubicBezTo>
                  <a:cubicBezTo>
                    <a:pt x="57" y="94"/>
                    <a:pt x="55" y="94"/>
                    <a:pt x="53" y="94"/>
                  </a:cubicBezTo>
                  <a:cubicBezTo>
                    <a:pt x="52" y="94"/>
                    <a:pt x="52" y="95"/>
                    <a:pt x="51" y="96"/>
                  </a:cubicBezTo>
                  <a:cubicBezTo>
                    <a:pt x="50" y="98"/>
                    <a:pt x="49" y="98"/>
                    <a:pt x="48" y="98"/>
                  </a:cubicBezTo>
                  <a:cubicBezTo>
                    <a:pt x="47" y="97"/>
                    <a:pt x="44" y="96"/>
                    <a:pt x="43" y="97"/>
                  </a:cubicBezTo>
                  <a:cubicBezTo>
                    <a:pt x="41" y="97"/>
                    <a:pt x="37" y="98"/>
                    <a:pt x="36" y="100"/>
                  </a:cubicBezTo>
                  <a:cubicBezTo>
                    <a:pt x="35" y="101"/>
                    <a:pt x="33" y="103"/>
                    <a:pt x="31" y="105"/>
                  </a:cubicBezTo>
                  <a:cubicBezTo>
                    <a:pt x="28" y="106"/>
                    <a:pt x="27" y="108"/>
                    <a:pt x="25" y="110"/>
                  </a:cubicBezTo>
                  <a:cubicBezTo>
                    <a:pt x="24" y="110"/>
                    <a:pt x="21" y="112"/>
                    <a:pt x="19" y="114"/>
                  </a:cubicBezTo>
                  <a:cubicBezTo>
                    <a:pt x="16" y="115"/>
                    <a:pt x="13" y="117"/>
                    <a:pt x="11" y="118"/>
                  </a:cubicBezTo>
                  <a:cubicBezTo>
                    <a:pt x="9" y="118"/>
                    <a:pt x="6" y="120"/>
                    <a:pt x="5" y="121"/>
                  </a:cubicBezTo>
                  <a:cubicBezTo>
                    <a:pt x="5" y="122"/>
                    <a:pt x="3" y="124"/>
                    <a:pt x="2" y="127"/>
                  </a:cubicBezTo>
                  <a:cubicBezTo>
                    <a:pt x="1" y="130"/>
                    <a:pt x="1" y="133"/>
                    <a:pt x="0" y="135"/>
                  </a:cubicBezTo>
                  <a:cubicBezTo>
                    <a:pt x="0" y="137"/>
                    <a:pt x="0" y="140"/>
                    <a:pt x="1" y="141"/>
                  </a:cubicBezTo>
                  <a:cubicBezTo>
                    <a:pt x="1" y="142"/>
                    <a:pt x="3" y="144"/>
                    <a:pt x="4" y="145"/>
                  </a:cubicBezTo>
                  <a:cubicBezTo>
                    <a:pt x="5" y="145"/>
                    <a:pt x="8" y="146"/>
                    <a:pt x="8" y="148"/>
                  </a:cubicBezTo>
                  <a:cubicBezTo>
                    <a:pt x="10" y="149"/>
                    <a:pt x="11" y="151"/>
                    <a:pt x="11" y="153"/>
                  </a:cubicBezTo>
                  <a:cubicBezTo>
                    <a:pt x="11" y="155"/>
                    <a:pt x="11" y="157"/>
                    <a:pt x="11" y="159"/>
                  </a:cubicBezTo>
                  <a:cubicBezTo>
                    <a:pt x="11" y="160"/>
                    <a:pt x="9" y="161"/>
                    <a:pt x="9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2"/>
                    <a:pt x="9" y="162"/>
                    <a:pt x="9" y="162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81" name="Freeform 48">
              <a:extLst>
                <a:ext uri="{FF2B5EF4-FFF2-40B4-BE49-F238E27FC236}">
                  <a16:creationId xmlns:a16="http://schemas.microsoft.com/office/drawing/2014/main" id="{C6AFADBF-8F95-42BF-BD9B-D608CB57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93" y="2246382"/>
              <a:ext cx="430044" cy="330568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7" y="77"/>
                </a:cxn>
                <a:cxn ang="0">
                  <a:pos x="18" y="89"/>
                </a:cxn>
                <a:cxn ang="0">
                  <a:pos x="26" y="102"/>
                </a:cxn>
                <a:cxn ang="0">
                  <a:pos x="35" y="104"/>
                </a:cxn>
                <a:cxn ang="0">
                  <a:pos x="38" y="121"/>
                </a:cxn>
                <a:cxn ang="0">
                  <a:pos x="52" y="136"/>
                </a:cxn>
                <a:cxn ang="0">
                  <a:pos x="42" y="152"/>
                </a:cxn>
                <a:cxn ang="0">
                  <a:pos x="39" y="162"/>
                </a:cxn>
                <a:cxn ang="0">
                  <a:pos x="55" y="170"/>
                </a:cxn>
                <a:cxn ang="0">
                  <a:pos x="72" y="164"/>
                </a:cxn>
                <a:cxn ang="0">
                  <a:pos x="87" y="162"/>
                </a:cxn>
                <a:cxn ang="0">
                  <a:pos x="93" y="171"/>
                </a:cxn>
                <a:cxn ang="0">
                  <a:pos x="99" y="181"/>
                </a:cxn>
                <a:cxn ang="0">
                  <a:pos x="115" y="177"/>
                </a:cxn>
                <a:cxn ang="0">
                  <a:pos x="133" y="182"/>
                </a:cxn>
                <a:cxn ang="0">
                  <a:pos x="143" y="175"/>
                </a:cxn>
                <a:cxn ang="0">
                  <a:pos x="143" y="164"/>
                </a:cxn>
                <a:cxn ang="0">
                  <a:pos x="151" y="157"/>
                </a:cxn>
                <a:cxn ang="0">
                  <a:pos x="166" y="164"/>
                </a:cxn>
                <a:cxn ang="0">
                  <a:pos x="183" y="172"/>
                </a:cxn>
                <a:cxn ang="0">
                  <a:pos x="183" y="156"/>
                </a:cxn>
                <a:cxn ang="0">
                  <a:pos x="178" y="149"/>
                </a:cxn>
                <a:cxn ang="0">
                  <a:pos x="168" y="141"/>
                </a:cxn>
                <a:cxn ang="0">
                  <a:pos x="160" y="128"/>
                </a:cxn>
                <a:cxn ang="0">
                  <a:pos x="145" y="123"/>
                </a:cxn>
                <a:cxn ang="0">
                  <a:pos x="134" y="114"/>
                </a:cxn>
                <a:cxn ang="0">
                  <a:pos x="142" y="99"/>
                </a:cxn>
                <a:cxn ang="0">
                  <a:pos x="148" y="102"/>
                </a:cxn>
                <a:cxn ang="0">
                  <a:pos x="158" y="100"/>
                </a:cxn>
                <a:cxn ang="0">
                  <a:pos x="176" y="89"/>
                </a:cxn>
                <a:cxn ang="0">
                  <a:pos x="184" y="81"/>
                </a:cxn>
                <a:cxn ang="0">
                  <a:pos x="199" y="78"/>
                </a:cxn>
                <a:cxn ang="0">
                  <a:pos x="209" y="69"/>
                </a:cxn>
                <a:cxn ang="0">
                  <a:pos x="222" y="62"/>
                </a:cxn>
                <a:cxn ang="0">
                  <a:pos x="233" y="44"/>
                </a:cxn>
                <a:cxn ang="0">
                  <a:pos x="236" y="29"/>
                </a:cxn>
                <a:cxn ang="0">
                  <a:pos x="230" y="9"/>
                </a:cxn>
                <a:cxn ang="0">
                  <a:pos x="221" y="3"/>
                </a:cxn>
                <a:cxn ang="0">
                  <a:pos x="213" y="5"/>
                </a:cxn>
                <a:cxn ang="0">
                  <a:pos x="198" y="19"/>
                </a:cxn>
                <a:cxn ang="0">
                  <a:pos x="195" y="35"/>
                </a:cxn>
                <a:cxn ang="0">
                  <a:pos x="188" y="43"/>
                </a:cxn>
                <a:cxn ang="0">
                  <a:pos x="172" y="44"/>
                </a:cxn>
                <a:cxn ang="0">
                  <a:pos x="164" y="55"/>
                </a:cxn>
                <a:cxn ang="0">
                  <a:pos x="155" y="53"/>
                </a:cxn>
                <a:cxn ang="0">
                  <a:pos x="148" y="46"/>
                </a:cxn>
                <a:cxn ang="0">
                  <a:pos x="145" y="40"/>
                </a:cxn>
                <a:cxn ang="0">
                  <a:pos x="126" y="36"/>
                </a:cxn>
                <a:cxn ang="0">
                  <a:pos x="119" y="45"/>
                </a:cxn>
                <a:cxn ang="0">
                  <a:pos x="103" y="51"/>
                </a:cxn>
                <a:cxn ang="0">
                  <a:pos x="87" y="61"/>
                </a:cxn>
                <a:cxn ang="0">
                  <a:pos x="78" y="54"/>
                </a:cxn>
                <a:cxn ang="0">
                  <a:pos x="73" y="54"/>
                </a:cxn>
                <a:cxn ang="0">
                  <a:pos x="60" y="63"/>
                </a:cxn>
                <a:cxn ang="0">
                  <a:pos x="51" y="59"/>
                </a:cxn>
                <a:cxn ang="0">
                  <a:pos x="41" y="54"/>
                </a:cxn>
                <a:cxn ang="0">
                  <a:pos x="31" y="51"/>
                </a:cxn>
                <a:cxn ang="0">
                  <a:pos x="18" y="53"/>
                </a:cxn>
                <a:cxn ang="0">
                  <a:pos x="5" y="53"/>
                </a:cxn>
                <a:cxn ang="0">
                  <a:pos x="4" y="53"/>
                </a:cxn>
              </a:cxnLst>
              <a:rect l="0" t="0" r="r" b="b"/>
              <a:pathLst>
                <a:path w="237" h="184">
                  <a:moveTo>
                    <a:pt x="0" y="58"/>
                  </a:moveTo>
                  <a:cubicBezTo>
                    <a:pt x="0" y="59"/>
                    <a:pt x="1" y="61"/>
                    <a:pt x="1" y="63"/>
                  </a:cubicBezTo>
                  <a:cubicBezTo>
                    <a:pt x="1" y="65"/>
                    <a:pt x="1" y="67"/>
                    <a:pt x="1" y="69"/>
                  </a:cubicBezTo>
                  <a:cubicBezTo>
                    <a:pt x="1" y="72"/>
                    <a:pt x="1" y="73"/>
                    <a:pt x="1" y="73"/>
                  </a:cubicBezTo>
                  <a:cubicBezTo>
                    <a:pt x="1" y="73"/>
                    <a:pt x="1" y="73"/>
                    <a:pt x="3" y="73"/>
                  </a:cubicBezTo>
                  <a:cubicBezTo>
                    <a:pt x="4" y="74"/>
                    <a:pt x="6" y="75"/>
                    <a:pt x="7" y="77"/>
                  </a:cubicBezTo>
                  <a:cubicBezTo>
                    <a:pt x="8" y="78"/>
                    <a:pt x="9" y="80"/>
                    <a:pt x="10" y="82"/>
                  </a:cubicBezTo>
                  <a:cubicBezTo>
                    <a:pt x="10" y="83"/>
                    <a:pt x="12" y="85"/>
                    <a:pt x="13" y="86"/>
                  </a:cubicBezTo>
                  <a:cubicBezTo>
                    <a:pt x="15" y="87"/>
                    <a:pt x="17" y="89"/>
                    <a:pt x="18" y="89"/>
                  </a:cubicBezTo>
                  <a:cubicBezTo>
                    <a:pt x="18" y="90"/>
                    <a:pt x="19" y="92"/>
                    <a:pt x="19" y="94"/>
                  </a:cubicBezTo>
                  <a:cubicBezTo>
                    <a:pt x="19" y="97"/>
                    <a:pt x="20" y="99"/>
                    <a:pt x="21" y="100"/>
                  </a:cubicBezTo>
                  <a:cubicBezTo>
                    <a:pt x="22" y="101"/>
                    <a:pt x="25" y="102"/>
                    <a:pt x="26" y="102"/>
                  </a:cubicBezTo>
                  <a:cubicBezTo>
                    <a:pt x="28" y="102"/>
                    <a:pt x="29" y="101"/>
                    <a:pt x="31" y="100"/>
                  </a:cubicBezTo>
                  <a:cubicBezTo>
                    <a:pt x="32" y="100"/>
                    <a:pt x="33" y="100"/>
                    <a:pt x="34" y="100"/>
                  </a:cubicBezTo>
                  <a:cubicBezTo>
                    <a:pt x="34" y="101"/>
                    <a:pt x="35" y="103"/>
                    <a:pt x="35" y="104"/>
                  </a:cubicBezTo>
                  <a:cubicBezTo>
                    <a:pt x="35" y="105"/>
                    <a:pt x="34" y="107"/>
                    <a:pt x="33" y="109"/>
                  </a:cubicBezTo>
                  <a:cubicBezTo>
                    <a:pt x="32" y="111"/>
                    <a:pt x="33" y="113"/>
                    <a:pt x="34" y="115"/>
                  </a:cubicBezTo>
                  <a:cubicBezTo>
                    <a:pt x="36" y="116"/>
                    <a:pt x="38" y="119"/>
                    <a:pt x="38" y="121"/>
                  </a:cubicBezTo>
                  <a:cubicBezTo>
                    <a:pt x="38" y="123"/>
                    <a:pt x="39" y="126"/>
                    <a:pt x="39" y="128"/>
                  </a:cubicBezTo>
                  <a:cubicBezTo>
                    <a:pt x="39" y="130"/>
                    <a:pt x="42" y="131"/>
                    <a:pt x="45" y="132"/>
                  </a:cubicBezTo>
                  <a:cubicBezTo>
                    <a:pt x="48" y="133"/>
                    <a:pt x="50" y="135"/>
                    <a:pt x="52" y="136"/>
                  </a:cubicBezTo>
                  <a:cubicBezTo>
                    <a:pt x="54" y="138"/>
                    <a:pt x="54" y="140"/>
                    <a:pt x="52" y="140"/>
                  </a:cubicBezTo>
                  <a:cubicBezTo>
                    <a:pt x="50" y="141"/>
                    <a:pt x="49" y="144"/>
                    <a:pt x="47" y="147"/>
                  </a:cubicBezTo>
                  <a:cubicBezTo>
                    <a:pt x="46" y="148"/>
                    <a:pt x="43" y="151"/>
                    <a:pt x="42" y="152"/>
                  </a:cubicBezTo>
                  <a:cubicBezTo>
                    <a:pt x="41" y="153"/>
                    <a:pt x="39" y="154"/>
                    <a:pt x="38" y="156"/>
                  </a:cubicBezTo>
                  <a:cubicBezTo>
                    <a:pt x="36" y="159"/>
                    <a:pt x="35" y="159"/>
                    <a:pt x="35" y="159"/>
                  </a:cubicBezTo>
                  <a:cubicBezTo>
                    <a:pt x="35" y="159"/>
                    <a:pt x="37" y="161"/>
                    <a:pt x="39" y="162"/>
                  </a:cubicBezTo>
                  <a:cubicBezTo>
                    <a:pt x="41" y="163"/>
                    <a:pt x="42" y="164"/>
                    <a:pt x="44" y="165"/>
                  </a:cubicBezTo>
                  <a:cubicBezTo>
                    <a:pt x="45" y="166"/>
                    <a:pt x="48" y="168"/>
                    <a:pt x="50" y="168"/>
                  </a:cubicBezTo>
                  <a:cubicBezTo>
                    <a:pt x="51" y="169"/>
                    <a:pt x="54" y="170"/>
                    <a:pt x="55" y="170"/>
                  </a:cubicBezTo>
                  <a:cubicBezTo>
                    <a:pt x="57" y="170"/>
                    <a:pt x="59" y="169"/>
                    <a:pt x="61" y="167"/>
                  </a:cubicBezTo>
                  <a:cubicBezTo>
                    <a:pt x="62" y="165"/>
                    <a:pt x="65" y="164"/>
                    <a:pt x="66" y="165"/>
                  </a:cubicBezTo>
                  <a:cubicBezTo>
                    <a:pt x="67" y="165"/>
                    <a:pt x="69" y="165"/>
                    <a:pt x="72" y="164"/>
                  </a:cubicBezTo>
                  <a:cubicBezTo>
                    <a:pt x="75" y="163"/>
                    <a:pt x="77" y="162"/>
                    <a:pt x="78" y="162"/>
                  </a:cubicBezTo>
                  <a:cubicBezTo>
                    <a:pt x="79" y="162"/>
                    <a:pt x="80" y="163"/>
                    <a:pt x="82" y="163"/>
                  </a:cubicBezTo>
                  <a:cubicBezTo>
                    <a:pt x="83" y="163"/>
                    <a:pt x="85" y="162"/>
                    <a:pt x="87" y="162"/>
                  </a:cubicBezTo>
                  <a:cubicBezTo>
                    <a:pt x="89" y="161"/>
                    <a:pt x="92" y="161"/>
                    <a:pt x="92" y="161"/>
                  </a:cubicBezTo>
                  <a:cubicBezTo>
                    <a:pt x="94" y="162"/>
                    <a:pt x="95" y="164"/>
                    <a:pt x="95" y="166"/>
                  </a:cubicBezTo>
                  <a:cubicBezTo>
                    <a:pt x="95" y="167"/>
                    <a:pt x="94" y="169"/>
                    <a:pt x="93" y="171"/>
                  </a:cubicBezTo>
                  <a:cubicBezTo>
                    <a:pt x="92" y="172"/>
                    <a:pt x="91" y="175"/>
                    <a:pt x="92" y="177"/>
                  </a:cubicBezTo>
                  <a:cubicBezTo>
                    <a:pt x="92" y="178"/>
                    <a:pt x="93" y="179"/>
                    <a:pt x="93" y="179"/>
                  </a:cubicBezTo>
                  <a:cubicBezTo>
                    <a:pt x="94" y="179"/>
                    <a:pt x="97" y="180"/>
                    <a:pt x="99" y="181"/>
                  </a:cubicBezTo>
                  <a:cubicBezTo>
                    <a:pt x="101" y="182"/>
                    <a:pt x="104" y="181"/>
                    <a:pt x="105" y="181"/>
                  </a:cubicBezTo>
                  <a:cubicBezTo>
                    <a:pt x="107" y="179"/>
                    <a:pt x="110" y="177"/>
                    <a:pt x="110" y="177"/>
                  </a:cubicBezTo>
                  <a:cubicBezTo>
                    <a:pt x="111" y="177"/>
                    <a:pt x="113" y="177"/>
                    <a:pt x="115" y="177"/>
                  </a:cubicBezTo>
                  <a:cubicBezTo>
                    <a:pt x="117" y="177"/>
                    <a:pt x="119" y="178"/>
                    <a:pt x="121" y="179"/>
                  </a:cubicBezTo>
                  <a:cubicBezTo>
                    <a:pt x="123" y="180"/>
                    <a:pt x="126" y="181"/>
                    <a:pt x="127" y="180"/>
                  </a:cubicBezTo>
                  <a:cubicBezTo>
                    <a:pt x="129" y="178"/>
                    <a:pt x="132" y="179"/>
                    <a:pt x="133" y="182"/>
                  </a:cubicBezTo>
                  <a:cubicBezTo>
                    <a:pt x="134" y="183"/>
                    <a:pt x="135" y="184"/>
                    <a:pt x="137" y="182"/>
                  </a:cubicBezTo>
                  <a:cubicBezTo>
                    <a:pt x="139" y="181"/>
                    <a:pt x="141" y="180"/>
                    <a:pt x="142" y="179"/>
                  </a:cubicBezTo>
                  <a:cubicBezTo>
                    <a:pt x="142" y="177"/>
                    <a:pt x="143" y="175"/>
                    <a:pt x="143" y="175"/>
                  </a:cubicBezTo>
                  <a:cubicBezTo>
                    <a:pt x="142" y="174"/>
                    <a:pt x="142" y="172"/>
                    <a:pt x="142" y="171"/>
                  </a:cubicBezTo>
                  <a:cubicBezTo>
                    <a:pt x="142" y="169"/>
                    <a:pt x="142" y="169"/>
                    <a:pt x="143" y="168"/>
                  </a:cubicBezTo>
                  <a:cubicBezTo>
                    <a:pt x="143" y="167"/>
                    <a:pt x="143" y="166"/>
                    <a:pt x="143" y="164"/>
                  </a:cubicBezTo>
                  <a:cubicBezTo>
                    <a:pt x="143" y="163"/>
                    <a:pt x="142" y="160"/>
                    <a:pt x="142" y="158"/>
                  </a:cubicBezTo>
                  <a:cubicBezTo>
                    <a:pt x="141" y="157"/>
                    <a:pt x="142" y="156"/>
                    <a:pt x="144" y="156"/>
                  </a:cubicBezTo>
                  <a:cubicBezTo>
                    <a:pt x="146" y="157"/>
                    <a:pt x="149" y="157"/>
                    <a:pt x="151" y="157"/>
                  </a:cubicBezTo>
                  <a:cubicBezTo>
                    <a:pt x="154" y="158"/>
                    <a:pt x="157" y="159"/>
                    <a:pt x="158" y="160"/>
                  </a:cubicBezTo>
                  <a:cubicBezTo>
                    <a:pt x="159" y="161"/>
                    <a:pt x="160" y="162"/>
                    <a:pt x="161" y="163"/>
                  </a:cubicBezTo>
                  <a:cubicBezTo>
                    <a:pt x="162" y="163"/>
                    <a:pt x="164" y="164"/>
                    <a:pt x="166" y="164"/>
                  </a:cubicBezTo>
                  <a:cubicBezTo>
                    <a:pt x="167" y="164"/>
                    <a:pt x="170" y="165"/>
                    <a:pt x="172" y="165"/>
                  </a:cubicBezTo>
                  <a:cubicBezTo>
                    <a:pt x="173" y="165"/>
                    <a:pt x="176" y="167"/>
                    <a:pt x="178" y="169"/>
                  </a:cubicBezTo>
                  <a:cubicBezTo>
                    <a:pt x="181" y="170"/>
                    <a:pt x="183" y="172"/>
                    <a:pt x="183" y="172"/>
                  </a:cubicBezTo>
                  <a:cubicBezTo>
                    <a:pt x="183" y="172"/>
                    <a:pt x="183" y="170"/>
                    <a:pt x="184" y="168"/>
                  </a:cubicBezTo>
                  <a:cubicBezTo>
                    <a:pt x="185" y="166"/>
                    <a:pt x="186" y="163"/>
                    <a:pt x="186" y="162"/>
                  </a:cubicBezTo>
                  <a:cubicBezTo>
                    <a:pt x="186" y="160"/>
                    <a:pt x="185" y="157"/>
                    <a:pt x="183" y="156"/>
                  </a:cubicBezTo>
                  <a:cubicBezTo>
                    <a:pt x="182" y="155"/>
                    <a:pt x="182" y="153"/>
                    <a:pt x="182" y="152"/>
                  </a:cubicBezTo>
                  <a:cubicBezTo>
                    <a:pt x="183" y="152"/>
                    <a:pt x="183" y="151"/>
                    <a:pt x="181" y="150"/>
                  </a:cubicBezTo>
                  <a:cubicBezTo>
                    <a:pt x="181" y="150"/>
                    <a:pt x="179" y="149"/>
                    <a:pt x="178" y="149"/>
                  </a:cubicBezTo>
                  <a:cubicBezTo>
                    <a:pt x="176" y="148"/>
                    <a:pt x="175" y="148"/>
                    <a:pt x="175" y="147"/>
                  </a:cubicBezTo>
                  <a:cubicBezTo>
                    <a:pt x="174" y="145"/>
                    <a:pt x="173" y="144"/>
                    <a:pt x="173" y="143"/>
                  </a:cubicBezTo>
                  <a:cubicBezTo>
                    <a:pt x="172" y="143"/>
                    <a:pt x="170" y="142"/>
                    <a:pt x="168" y="141"/>
                  </a:cubicBezTo>
                  <a:cubicBezTo>
                    <a:pt x="166" y="141"/>
                    <a:pt x="164" y="138"/>
                    <a:pt x="164" y="137"/>
                  </a:cubicBezTo>
                  <a:cubicBezTo>
                    <a:pt x="165" y="134"/>
                    <a:pt x="164" y="132"/>
                    <a:pt x="164" y="130"/>
                  </a:cubicBezTo>
                  <a:cubicBezTo>
                    <a:pt x="163" y="129"/>
                    <a:pt x="162" y="128"/>
                    <a:pt x="160" y="128"/>
                  </a:cubicBezTo>
                  <a:cubicBezTo>
                    <a:pt x="157" y="128"/>
                    <a:pt x="155" y="128"/>
                    <a:pt x="154" y="129"/>
                  </a:cubicBezTo>
                  <a:cubicBezTo>
                    <a:pt x="152" y="129"/>
                    <a:pt x="150" y="128"/>
                    <a:pt x="148" y="127"/>
                  </a:cubicBezTo>
                  <a:cubicBezTo>
                    <a:pt x="147" y="125"/>
                    <a:pt x="146" y="124"/>
                    <a:pt x="145" y="123"/>
                  </a:cubicBezTo>
                  <a:cubicBezTo>
                    <a:pt x="144" y="121"/>
                    <a:pt x="141" y="120"/>
                    <a:pt x="139" y="121"/>
                  </a:cubicBezTo>
                  <a:cubicBezTo>
                    <a:pt x="137" y="121"/>
                    <a:pt x="136" y="120"/>
                    <a:pt x="135" y="119"/>
                  </a:cubicBezTo>
                  <a:cubicBezTo>
                    <a:pt x="135" y="118"/>
                    <a:pt x="134" y="116"/>
                    <a:pt x="134" y="114"/>
                  </a:cubicBezTo>
                  <a:cubicBezTo>
                    <a:pt x="134" y="111"/>
                    <a:pt x="134" y="108"/>
                    <a:pt x="134" y="106"/>
                  </a:cubicBezTo>
                  <a:cubicBezTo>
                    <a:pt x="135" y="104"/>
                    <a:pt x="135" y="102"/>
                    <a:pt x="137" y="101"/>
                  </a:cubicBezTo>
                  <a:cubicBezTo>
                    <a:pt x="139" y="101"/>
                    <a:pt x="141" y="99"/>
                    <a:pt x="142" y="99"/>
                  </a:cubicBezTo>
                  <a:cubicBezTo>
                    <a:pt x="143" y="97"/>
                    <a:pt x="143" y="96"/>
                    <a:pt x="144" y="96"/>
                  </a:cubicBezTo>
                  <a:cubicBezTo>
                    <a:pt x="145" y="96"/>
                    <a:pt x="146" y="98"/>
                    <a:pt x="146" y="99"/>
                  </a:cubicBezTo>
                  <a:cubicBezTo>
                    <a:pt x="146" y="100"/>
                    <a:pt x="147" y="102"/>
                    <a:pt x="148" y="102"/>
                  </a:cubicBezTo>
                  <a:cubicBezTo>
                    <a:pt x="150" y="101"/>
                    <a:pt x="151" y="102"/>
                    <a:pt x="152" y="102"/>
                  </a:cubicBezTo>
                  <a:cubicBezTo>
                    <a:pt x="152" y="103"/>
                    <a:pt x="154" y="104"/>
                    <a:pt x="155" y="104"/>
                  </a:cubicBezTo>
                  <a:cubicBezTo>
                    <a:pt x="155" y="104"/>
                    <a:pt x="157" y="102"/>
                    <a:pt x="158" y="100"/>
                  </a:cubicBezTo>
                  <a:cubicBezTo>
                    <a:pt x="159" y="97"/>
                    <a:pt x="161" y="95"/>
                    <a:pt x="163" y="94"/>
                  </a:cubicBezTo>
                  <a:cubicBezTo>
                    <a:pt x="166" y="93"/>
                    <a:pt x="168" y="92"/>
                    <a:pt x="170" y="91"/>
                  </a:cubicBezTo>
                  <a:cubicBezTo>
                    <a:pt x="172" y="91"/>
                    <a:pt x="174" y="90"/>
                    <a:pt x="176" y="89"/>
                  </a:cubicBezTo>
                  <a:cubicBezTo>
                    <a:pt x="176" y="89"/>
                    <a:pt x="179" y="88"/>
                    <a:pt x="181" y="88"/>
                  </a:cubicBezTo>
                  <a:cubicBezTo>
                    <a:pt x="183" y="88"/>
                    <a:pt x="184" y="87"/>
                    <a:pt x="183" y="86"/>
                  </a:cubicBezTo>
                  <a:cubicBezTo>
                    <a:pt x="183" y="84"/>
                    <a:pt x="183" y="82"/>
                    <a:pt x="184" y="81"/>
                  </a:cubicBezTo>
                  <a:cubicBezTo>
                    <a:pt x="185" y="79"/>
                    <a:pt x="188" y="78"/>
                    <a:pt x="189" y="78"/>
                  </a:cubicBezTo>
                  <a:cubicBezTo>
                    <a:pt x="191" y="79"/>
                    <a:pt x="193" y="79"/>
                    <a:pt x="194" y="79"/>
                  </a:cubicBezTo>
                  <a:cubicBezTo>
                    <a:pt x="196" y="79"/>
                    <a:pt x="199" y="78"/>
                    <a:pt x="199" y="78"/>
                  </a:cubicBezTo>
                  <a:cubicBezTo>
                    <a:pt x="200" y="78"/>
                    <a:pt x="202" y="78"/>
                    <a:pt x="203" y="76"/>
                  </a:cubicBezTo>
                  <a:cubicBezTo>
                    <a:pt x="204" y="75"/>
                    <a:pt x="205" y="72"/>
                    <a:pt x="206" y="71"/>
                  </a:cubicBezTo>
                  <a:cubicBezTo>
                    <a:pt x="206" y="70"/>
                    <a:pt x="207" y="69"/>
                    <a:pt x="209" y="69"/>
                  </a:cubicBezTo>
                  <a:cubicBezTo>
                    <a:pt x="211" y="69"/>
                    <a:pt x="214" y="69"/>
                    <a:pt x="215" y="69"/>
                  </a:cubicBezTo>
                  <a:cubicBezTo>
                    <a:pt x="216" y="69"/>
                    <a:pt x="218" y="68"/>
                    <a:pt x="219" y="66"/>
                  </a:cubicBezTo>
                  <a:cubicBezTo>
                    <a:pt x="220" y="64"/>
                    <a:pt x="222" y="63"/>
                    <a:pt x="222" y="62"/>
                  </a:cubicBezTo>
                  <a:cubicBezTo>
                    <a:pt x="222" y="62"/>
                    <a:pt x="224" y="59"/>
                    <a:pt x="225" y="58"/>
                  </a:cubicBezTo>
                  <a:cubicBezTo>
                    <a:pt x="226" y="56"/>
                    <a:pt x="228" y="52"/>
                    <a:pt x="230" y="50"/>
                  </a:cubicBezTo>
                  <a:cubicBezTo>
                    <a:pt x="231" y="48"/>
                    <a:pt x="233" y="46"/>
                    <a:pt x="233" y="44"/>
                  </a:cubicBezTo>
                  <a:cubicBezTo>
                    <a:pt x="233" y="42"/>
                    <a:pt x="232" y="40"/>
                    <a:pt x="232" y="39"/>
                  </a:cubicBezTo>
                  <a:cubicBezTo>
                    <a:pt x="231" y="37"/>
                    <a:pt x="232" y="35"/>
                    <a:pt x="235" y="34"/>
                  </a:cubicBezTo>
                  <a:cubicBezTo>
                    <a:pt x="236" y="34"/>
                    <a:pt x="237" y="32"/>
                    <a:pt x="236" y="29"/>
                  </a:cubicBezTo>
                  <a:cubicBezTo>
                    <a:pt x="235" y="28"/>
                    <a:pt x="235" y="24"/>
                    <a:pt x="235" y="21"/>
                  </a:cubicBezTo>
                  <a:cubicBezTo>
                    <a:pt x="236" y="18"/>
                    <a:pt x="235" y="16"/>
                    <a:pt x="234" y="14"/>
                  </a:cubicBezTo>
                  <a:cubicBezTo>
                    <a:pt x="232" y="13"/>
                    <a:pt x="230" y="12"/>
                    <a:pt x="230" y="9"/>
                  </a:cubicBezTo>
                  <a:cubicBezTo>
                    <a:pt x="230" y="8"/>
                    <a:pt x="230" y="6"/>
                    <a:pt x="231" y="5"/>
                  </a:cubicBezTo>
                  <a:cubicBezTo>
                    <a:pt x="231" y="5"/>
                    <a:pt x="229" y="4"/>
                    <a:pt x="227" y="4"/>
                  </a:cubicBezTo>
                  <a:cubicBezTo>
                    <a:pt x="225" y="3"/>
                    <a:pt x="223" y="3"/>
                    <a:pt x="221" y="3"/>
                  </a:cubicBezTo>
                  <a:cubicBezTo>
                    <a:pt x="220" y="2"/>
                    <a:pt x="219" y="1"/>
                    <a:pt x="217" y="0"/>
                  </a:cubicBezTo>
                  <a:cubicBezTo>
                    <a:pt x="216" y="4"/>
                    <a:pt x="216" y="4"/>
                    <a:pt x="216" y="4"/>
                  </a:cubicBezTo>
                  <a:cubicBezTo>
                    <a:pt x="216" y="4"/>
                    <a:pt x="214" y="5"/>
                    <a:pt x="213" y="5"/>
                  </a:cubicBezTo>
                  <a:cubicBezTo>
                    <a:pt x="211" y="6"/>
                    <a:pt x="209" y="8"/>
                    <a:pt x="208" y="9"/>
                  </a:cubicBezTo>
                  <a:cubicBezTo>
                    <a:pt x="207" y="10"/>
                    <a:pt x="205" y="12"/>
                    <a:pt x="203" y="14"/>
                  </a:cubicBezTo>
                  <a:cubicBezTo>
                    <a:pt x="201" y="16"/>
                    <a:pt x="199" y="18"/>
                    <a:pt x="198" y="19"/>
                  </a:cubicBezTo>
                  <a:cubicBezTo>
                    <a:pt x="197" y="20"/>
                    <a:pt x="196" y="22"/>
                    <a:pt x="196" y="24"/>
                  </a:cubicBezTo>
                  <a:cubicBezTo>
                    <a:pt x="196" y="25"/>
                    <a:pt x="195" y="30"/>
                    <a:pt x="193" y="35"/>
                  </a:cubicBezTo>
                  <a:cubicBezTo>
                    <a:pt x="193" y="35"/>
                    <a:pt x="193" y="35"/>
                    <a:pt x="195" y="35"/>
                  </a:cubicBezTo>
                  <a:cubicBezTo>
                    <a:pt x="195" y="35"/>
                    <a:pt x="195" y="35"/>
                    <a:pt x="195" y="35"/>
                  </a:cubicBezTo>
                  <a:cubicBezTo>
                    <a:pt x="194" y="39"/>
                    <a:pt x="191" y="42"/>
                    <a:pt x="190" y="42"/>
                  </a:cubicBezTo>
                  <a:cubicBezTo>
                    <a:pt x="188" y="42"/>
                    <a:pt x="187" y="42"/>
                    <a:pt x="188" y="43"/>
                  </a:cubicBezTo>
                  <a:cubicBezTo>
                    <a:pt x="188" y="44"/>
                    <a:pt x="186" y="44"/>
                    <a:pt x="184" y="44"/>
                  </a:cubicBezTo>
                  <a:cubicBezTo>
                    <a:pt x="182" y="44"/>
                    <a:pt x="179" y="44"/>
                    <a:pt x="179" y="44"/>
                  </a:cubicBezTo>
                  <a:cubicBezTo>
                    <a:pt x="177" y="44"/>
                    <a:pt x="174" y="44"/>
                    <a:pt x="172" y="44"/>
                  </a:cubicBezTo>
                  <a:cubicBezTo>
                    <a:pt x="171" y="44"/>
                    <a:pt x="169" y="45"/>
                    <a:pt x="168" y="45"/>
                  </a:cubicBezTo>
                  <a:cubicBezTo>
                    <a:pt x="167" y="46"/>
                    <a:pt x="166" y="48"/>
                    <a:pt x="165" y="50"/>
                  </a:cubicBezTo>
                  <a:cubicBezTo>
                    <a:pt x="165" y="51"/>
                    <a:pt x="164" y="54"/>
                    <a:pt x="164" y="55"/>
                  </a:cubicBezTo>
                  <a:cubicBezTo>
                    <a:pt x="163" y="57"/>
                    <a:pt x="162" y="57"/>
                    <a:pt x="161" y="57"/>
                  </a:cubicBezTo>
                  <a:cubicBezTo>
                    <a:pt x="160" y="56"/>
                    <a:pt x="158" y="55"/>
                    <a:pt x="157" y="55"/>
                  </a:cubicBezTo>
                  <a:cubicBezTo>
                    <a:pt x="156" y="55"/>
                    <a:pt x="155" y="54"/>
                    <a:pt x="155" y="53"/>
                  </a:cubicBezTo>
                  <a:cubicBezTo>
                    <a:pt x="154" y="53"/>
                    <a:pt x="154" y="51"/>
                    <a:pt x="154" y="50"/>
                  </a:cubicBezTo>
                  <a:cubicBezTo>
                    <a:pt x="154" y="48"/>
                    <a:pt x="153" y="48"/>
                    <a:pt x="152" y="47"/>
                  </a:cubicBezTo>
                  <a:cubicBezTo>
                    <a:pt x="152" y="47"/>
                    <a:pt x="150" y="46"/>
                    <a:pt x="148" y="46"/>
                  </a:cubicBezTo>
                  <a:cubicBezTo>
                    <a:pt x="147" y="46"/>
                    <a:pt x="145" y="44"/>
                    <a:pt x="145" y="43"/>
                  </a:cubicBezTo>
                  <a:cubicBezTo>
                    <a:pt x="145" y="43"/>
                    <a:pt x="145" y="43"/>
                    <a:pt x="145" y="41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2" y="39"/>
                    <a:pt x="137" y="39"/>
                    <a:pt x="137" y="39"/>
                  </a:cubicBezTo>
                  <a:cubicBezTo>
                    <a:pt x="135" y="39"/>
                    <a:pt x="133" y="39"/>
                    <a:pt x="132" y="38"/>
                  </a:cubicBezTo>
                  <a:cubicBezTo>
                    <a:pt x="131" y="38"/>
                    <a:pt x="129" y="37"/>
                    <a:pt x="126" y="36"/>
                  </a:cubicBezTo>
                  <a:cubicBezTo>
                    <a:pt x="126" y="36"/>
                    <a:pt x="126" y="36"/>
                    <a:pt x="124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21" y="40"/>
                    <a:pt x="120" y="43"/>
                    <a:pt x="119" y="45"/>
                  </a:cubicBezTo>
                  <a:cubicBezTo>
                    <a:pt x="118" y="46"/>
                    <a:pt x="117" y="48"/>
                    <a:pt x="115" y="48"/>
                  </a:cubicBezTo>
                  <a:cubicBezTo>
                    <a:pt x="114" y="48"/>
                    <a:pt x="109" y="50"/>
                    <a:pt x="105" y="51"/>
                  </a:cubicBezTo>
                  <a:cubicBezTo>
                    <a:pt x="105" y="51"/>
                    <a:pt x="105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99" y="53"/>
                    <a:pt x="96" y="56"/>
                    <a:pt x="94" y="57"/>
                  </a:cubicBezTo>
                  <a:cubicBezTo>
                    <a:pt x="91" y="59"/>
                    <a:pt x="89" y="60"/>
                    <a:pt x="87" y="61"/>
                  </a:cubicBezTo>
                  <a:cubicBezTo>
                    <a:pt x="85" y="61"/>
                    <a:pt x="83" y="61"/>
                    <a:pt x="82" y="61"/>
                  </a:cubicBezTo>
                  <a:cubicBezTo>
                    <a:pt x="82" y="60"/>
                    <a:pt x="80" y="59"/>
                    <a:pt x="79" y="59"/>
                  </a:cubicBezTo>
                  <a:cubicBezTo>
                    <a:pt x="79" y="58"/>
                    <a:pt x="78" y="56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6" y="53"/>
                    <a:pt x="73" y="54"/>
                    <a:pt x="73" y="54"/>
                  </a:cubicBezTo>
                  <a:cubicBezTo>
                    <a:pt x="73" y="55"/>
                    <a:pt x="71" y="55"/>
                    <a:pt x="69" y="57"/>
                  </a:cubicBezTo>
                  <a:cubicBezTo>
                    <a:pt x="68" y="58"/>
                    <a:pt x="65" y="60"/>
                    <a:pt x="64" y="61"/>
                  </a:cubicBezTo>
                  <a:cubicBezTo>
                    <a:pt x="63" y="62"/>
                    <a:pt x="61" y="63"/>
                    <a:pt x="60" y="63"/>
                  </a:cubicBezTo>
                  <a:cubicBezTo>
                    <a:pt x="59" y="63"/>
                    <a:pt x="57" y="63"/>
                    <a:pt x="57" y="63"/>
                  </a:cubicBezTo>
                  <a:cubicBezTo>
                    <a:pt x="57" y="63"/>
                    <a:pt x="56" y="63"/>
                    <a:pt x="54" y="62"/>
                  </a:cubicBezTo>
                  <a:cubicBezTo>
                    <a:pt x="53" y="61"/>
                    <a:pt x="52" y="60"/>
                    <a:pt x="51" y="59"/>
                  </a:cubicBezTo>
                  <a:cubicBezTo>
                    <a:pt x="50" y="59"/>
                    <a:pt x="49" y="57"/>
                    <a:pt x="48" y="55"/>
                  </a:cubicBezTo>
                  <a:cubicBezTo>
                    <a:pt x="48" y="54"/>
                    <a:pt x="47" y="54"/>
                    <a:pt x="46" y="54"/>
                  </a:cubicBezTo>
                  <a:cubicBezTo>
                    <a:pt x="45" y="54"/>
                    <a:pt x="43" y="54"/>
                    <a:pt x="41" y="54"/>
                  </a:cubicBezTo>
                  <a:cubicBezTo>
                    <a:pt x="40" y="54"/>
                    <a:pt x="38" y="53"/>
                    <a:pt x="37" y="53"/>
                  </a:cubicBezTo>
                  <a:cubicBezTo>
                    <a:pt x="37" y="52"/>
                    <a:pt x="35" y="51"/>
                    <a:pt x="34" y="51"/>
                  </a:cubicBezTo>
                  <a:cubicBezTo>
                    <a:pt x="33" y="51"/>
                    <a:pt x="32" y="51"/>
                    <a:pt x="31" y="51"/>
                  </a:cubicBezTo>
                  <a:cubicBezTo>
                    <a:pt x="31" y="51"/>
                    <a:pt x="30" y="51"/>
                    <a:pt x="30" y="51"/>
                  </a:cubicBezTo>
                  <a:cubicBezTo>
                    <a:pt x="29" y="51"/>
                    <a:pt x="27" y="52"/>
                    <a:pt x="25" y="52"/>
                  </a:cubicBezTo>
                  <a:cubicBezTo>
                    <a:pt x="23" y="53"/>
                    <a:pt x="20" y="53"/>
                    <a:pt x="18" y="53"/>
                  </a:cubicBezTo>
                  <a:cubicBezTo>
                    <a:pt x="15" y="54"/>
                    <a:pt x="13" y="54"/>
                    <a:pt x="12" y="54"/>
                  </a:cubicBezTo>
                  <a:cubicBezTo>
                    <a:pt x="11" y="54"/>
                    <a:pt x="8" y="54"/>
                    <a:pt x="7" y="54"/>
                  </a:cubicBezTo>
                  <a:cubicBezTo>
                    <a:pt x="7" y="54"/>
                    <a:pt x="6" y="54"/>
                    <a:pt x="5" y="5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2" y="54"/>
                    <a:pt x="0" y="56"/>
                    <a:pt x="0" y="58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82" name="Freeform 49">
              <a:extLst>
                <a:ext uri="{FF2B5EF4-FFF2-40B4-BE49-F238E27FC236}">
                  <a16:creationId xmlns:a16="http://schemas.microsoft.com/office/drawing/2014/main" id="{0EFB2D7A-B605-4D57-9325-2516F44F6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034" y="1074856"/>
              <a:ext cx="681795" cy="495852"/>
            </a:xfrm>
            <a:custGeom>
              <a:avLst/>
              <a:gdLst/>
              <a:ahLst/>
              <a:cxnLst>
                <a:cxn ang="0">
                  <a:pos x="327" y="173"/>
                </a:cxn>
                <a:cxn ang="0">
                  <a:pos x="318" y="179"/>
                </a:cxn>
                <a:cxn ang="0">
                  <a:pos x="317" y="189"/>
                </a:cxn>
                <a:cxn ang="0">
                  <a:pos x="318" y="202"/>
                </a:cxn>
                <a:cxn ang="0">
                  <a:pos x="322" y="208"/>
                </a:cxn>
                <a:cxn ang="0">
                  <a:pos x="325" y="211"/>
                </a:cxn>
                <a:cxn ang="0">
                  <a:pos x="327" y="222"/>
                </a:cxn>
                <a:cxn ang="0">
                  <a:pos x="339" y="229"/>
                </a:cxn>
                <a:cxn ang="0">
                  <a:pos x="345" y="235"/>
                </a:cxn>
                <a:cxn ang="0">
                  <a:pos x="347" y="245"/>
                </a:cxn>
                <a:cxn ang="0">
                  <a:pos x="351" y="252"/>
                </a:cxn>
                <a:cxn ang="0">
                  <a:pos x="349" y="261"/>
                </a:cxn>
                <a:cxn ang="0">
                  <a:pos x="341" y="266"/>
                </a:cxn>
                <a:cxn ang="0">
                  <a:pos x="333" y="271"/>
                </a:cxn>
                <a:cxn ang="0">
                  <a:pos x="321" y="273"/>
                </a:cxn>
                <a:cxn ang="0">
                  <a:pos x="315" y="264"/>
                </a:cxn>
                <a:cxn ang="0">
                  <a:pos x="306" y="263"/>
                </a:cxn>
                <a:cxn ang="0">
                  <a:pos x="300" y="264"/>
                </a:cxn>
                <a:cxn ang="0">
                  <a:pos x="291" y="264"/>
                </a:cxn>
                <a:cxn ang="0">
                  <a:pos x="297" y="255"/>
                </a:cxn>
                <a:cxn ang="0">
                  <a:pos x="291" y="252"/>
                </a:cxn>
                <a:cxn ang="0">
                  <a:pos x="283" y="259"/>
                </a:cxn>
                <a:cxn ang="0">
                  <a:pos x="275" y="256"/>
                </a:cxn>
                <a:cxn ang="0">
                  <a:pos x="273" y="247"/>
                </a:cxn>
                <a:cxn ang="0">
                  <a:pos x="264" y="238"/>
                </a:cxn>
                <a:cxn ang="0">
                  <a:pos x="251" y="243"/>
                </a:cxn>
                <a:cxn ang="0">
                  <a:pos x="237" y="241"/>
                </a:cxn>
                <a:cxn ang="0">
                  <a:pos x="223" y="232"/>
                </a:cxn>
                <a:cxn ang="0">
                  <a:pos x="211" y="226"/>
                </a:cxn>
                <a:cxn ang="0">
                  <a:pos x="197" y="228"/>
                </a:cxn>
                <a:cxn ang="0">
                  <a:pos x="187" y="235"/>
                </a:cxn>
                <a:cxn ang="0">
                  <a:pos x="176" y="240"/>
                </a:cxn>
                <a:cxn ang="0">
                  <a:pos x="170" y="241"/>
                </a:cxn>
                <a:cxn ang="0">
                  <a:pos x="175" y="254"/>
                </a:cxn>
                <a:cxn ang="0">
                  <a:pos x="173" y="265"/>
                </a:cxn>
                <a:cxn ang="0">
                  <a:pos x="165" y="266"/>
                </a:cxn>
                <a:cxn ang="0">
                  <a:pos x="154" y="272"/>
                </a:cxn>
                <a:cxn ang="0">
                  <a:pos x="146" y="272"/>
                </a:cxn>
                <a:cxn ang="0">
                  <a:pos x="138" y="271"/>
                </a:cxn>
                <a:cxn ang="0">
                  <a:pos x="129" y="268"/>
                </a:cxn>
                <a:cxn ang="0">
                  <a:pos x="121" y="268"/>
                </a:cxn>
                <a:cxn ang="0">
                  <a:pos x="112" y="262"/>
                </a:cxn>
                <a:cxn ang="0">
                  <a:pos x="112" y="251"/>
                </a:cxn>
                <a:cxn ang="0">
                  <a:pos x="108" y="247"/>
                </a:cxn>
                <a:cxn ang="0">
                  <a:pos x="96" y="246"/>
                </a:cxn>
                <a:cxn ang="0">
                  <a:pos x="94" y="236"/>
                </a:cxn>
                <a:cxn ang="0">
                  <a:pos x="47" y="208"/>
                </a:cxn>
                <a:cxn ang="0">
                  <a:pos x="43" y="147"/>
                </a:cxn>
                <a:cxn ang="0">
                  <a:pos x="61" y="103"/>
                </a:cxn>
                <a:cxn ang="0">
                  <a:pos x="21" y="72"/>
                </a:cxn>
                <a:cxn ang="0">
                  <a:pos x="17" y="38"/>
                </a:cxn>
                <a:cxn ang="0">
                  <a:pos x="76" y="17"/>
                </a:cxn>
                <a:cxn ang="0">
                  <a:pos x="138" y="18"/>
                </a:cxn>
                <a:cxn ang="0">
                  <a:pos x="173" y="44"/>
                </a:cxn>
                <a:cxn ang="0">
                  <a:pos x="221" y="82"/>
                </a:cxn>
                <a:cxn ang="0">
                  <a:pos x="278" y="76"/>
                </a:cxn>
                <a:cxn ang="0">
                  <a:pos x="338" y="69"/>
                </a:cxn>
                <a:cxn ang="0">
                  <a:pos x="368" y="116"/>
                </a:cxn>
                <a:cxn ang="0">
                  <a:pos x="342" y="153"/>
                </a:cxn>
                <a:cxn ang="0">
                  <a:pos x="328" y="170"/>
                </a:cxn>
              </a:cxnLst>
              <a:rect l="0" t="0" r="r" b="b"/>
              <a:pathLst>
                <a:path w="378" h="274">
                  <a:moveTo>
                    <a:pt x="328" y="170"/>
                  </a:moveTo>
                  <a:cubicBezTo>
                    <a:pt x="328" y="171"/>
                    <a:pt x="327" y="173"/>
                    <a:pt x="327" y="173"/>
                  </a:cubicBezTo>
                  <a:cubicBezTo>
                    <a:pt x="326" y="174"/>
                    <a:pt x="325" y="175"/>
                    <a:pt x="323" y="176"/>
                  </a:cubicBezTo>
                  <a:cubicBezTo>
                    <a:pt x="322" y="177"/>
                    <a:pt x="320" y="178"/>
                    <a:pt x="318" y="179"/>
                  </a:cubicBezTo>
                  <a:cubicBezTo>
                    <a:pt x="318" y="180"/>
                    <a:pt x="317" y="181"/>
                    <a:pt x="317" y="183"/>
                  </a:cubicBezTo>
                  <a:cubicBezTo>
                    <a:pt x="316" y="185"/>
                    <a:pt x="317" y="187"/>
                    <a:pt x="317" y="189"/>
                  </a:cubicBezTo>
                  <a:cubicBezTo>
                    <a:pt x="318" y="191"/>
                    <a:pt x="318" y="194"/>
                    <a:pt x="318" y="196"/>
                  </a:cubicBezTo>
                  <a:cubicBezTo>
                    <a:pt x="318" y="198"/>
                    <a:pt x="318" y="201"/>
                    <a:pt x="318" y="202"/>
                  </a:cubicBezTo>
                  <a:cubicBezTo>
                    <a:pt x="318" y="204"/>
                    <a:pt x="319" y="206"/>
                    <a:pt x="319" y="207"/>
                  </a:cubicBezTo>
                  <a:cubicBezTo>
                    <a:pt x="319" y="208"/>
                    <a:pt x="321" y="208"/>
                    <a:pt x="322" y="208"/>
                  </a:cubicBezTo>
                  <a:cubicBezTo>
                    <a:pt x="324" y="207"/>
                    <a:pt x="326" y="206"/>
                    <a:pt x="326" y="206"/>
                  </a:cubicBezTo>
                  <a:cubicBezTo>
                    <a:pt x="326" y="206"/>
                    <a:pt x="325" y="208"/>
                    <a:pt x="325" y="211"/>
                  </a:cubicBezTo>
                  <a:cubicBezTo>
                    <a:pt x="324" y="213"/>
                    <a:pt x="324" y="216"/>
                    <a:pt x="325" y="217"/>
                  </a:cubicBezTo>
                  <a:cubicBezTo>
                    <a:pt x="325" y="219"/>
                    <a:pt x="326" y="221"/>
                    <a:pt x="327" y="222"/>
                  </a:cubicBezTo>
                  <a:cubicBezTo>
                    <a:pt x="328" y="223"/>
                    <a:pt x="330" y="225"/>
                    <a:pt x="332" y="226"/>
                  </a:cubicBezTo>
                  <a:cubicBezTo>
                    <a:pt x="335" y="227"/>
                    <a:pt x="338" y="228"/>
                    <a:pt x="339" y="229"/>
                  </a:cubicBezTo>
                  <a:cubicBezTo>
                    <a:pt x="340" y="229"/>
                    <a:pt x="342" y="230"/>
                    <a:pt x="344" y="230"/>
                  </a:cubicBezTo>
                  <a:cubicBezTo>
                    <a:pt x="345" y="231"/>
                    <a:pt x="346" y="233"/>
                    <a:pt x="345" y="235"/>
                  </a:cubicBezTo>
                  <a:cubicBezTo>
                    <a:pt x="345" y="235"/>
                    <a:pt x="344" y="238"/>
                    <a:pt x="345" y="240"/>
                  </a:cubicBezTo>
                  <a:cubicBezTo>
                    <a:pt x="345" y="241"/>
                    <a:pt x="347" y="244"/>
                    <a:pt x="347" y="245"/>
                  </a:cubicBezTo>
                  <a:cubicBezTo>
                    <a:pt x="348" y="245"/>
                    <a:pt x="349" y="247"/>
                    <a:pt x="350" y="249"/>
                  </a:cubicBezTo>
                  <a:cubicBezTo>
                    <a:pt x="350" y="250"/>
                    <a:pt x="351" y="252"/>
                    <a:pt x="351" y="252"/>
                  </a:cubicBezTo>
                  <a:cubicBezTo>
                    <a:pt x="352" y="253"/>
                    <a:pt x="352" y="255"/>
                    <a:pt x="352" y="256"/>
                  </a:cubicBezTo>
                  <a:cubicBezTo>
                    <a:pt x="351" y="257"/>
                    <a:pt x="350" y="260"/>
                    <a:pt x="349" y="261"/>
                  </a:cubicBezTo>
                  <a:cubicBezTo>
                    <a:pt x="348" y="262"/>
                    <a:pt x="346" y="264"/>
                    <a:pt x="345" y="264"/>
                  </a:cubicBezTo>
                  <a:cubicBezTo>
                    <a:pt x="344" y="265"/>
                    <a:pt x="342" y="266"/>
                    <a:pt x="341" y="266"/>
                  </a:cubicBezTo>
                  <a:cubicBezTo>
                    <a:pt x="340" y="266"/>
                    <a:pt x="337" y="267"/>
                    <a:pt x="335" y="268"/>
                  </a:cubicBezTo>
                  <a:cubicBezTo>
                    <a:pt x="335" y="269"/>
                    <a:pt x="333" y="270"/>
                    <a:pt x="333" y="271"/>
                  </a:cubicBezTo>
                  <a:cubicBezTo>
                    <a:pt x="332" y="272"/>
                    <a:pt x="330" y="274"/>
                    <a:pt x="328" y="274"/>
                  </a:cubicBezTo>
                  <a:cubicBezTo>
                    <a:pt x="325" y="274"/>
                    <a:pt x="322" y="274"/>
                    <a:pt x="321" y="273"/>
                  </a:cubicBezTo>
                  <a:cubicBezTo>
                    <a:pt x="320" y="272"/>
                    <a:pt x="319" y="271"/>
                    <a:pt x="318" y="270"/>
                  </a:cubicBezTo>
                  <a:cubicBezTo>
                    <a:pt x="316" y="268"/>
                    <a:pt x="315" y="266"/>
                    <a:pt x="315" y="264"/>
                  </a:cubicBezTo>
                  <a:cubicBezTo>
                    <a:pt x="315" y="262"/>
                    <a:pt x="314" y="261"/>
                    <a:pt x="312" y="262"/>
                  </a:cubicBezTo>
                  <a:cubicBezTo>
                    <a:pt x="309" y="262"/>
                    <a:pt x="307" y="262"/>
                    <a:pt x="306" y="263"/>
                  </a:cubicBezTo>
                  <a:cubicBezTo>
                    <a:pt x="304" y="263"/>
                    <a:pt x="302" y="263"/>
                    <a:pt x="301" y="263"/>
                  </a:cubicBezTo>
                  <a:cubicBezTo>
                    <a:pt x="301" y="263"/>
                    <a:pt x="300" y="264"/>
                    <a:pt x="300" y="264"/>
                  </a:cubicBezTo>
                  <a:cubicBezTo>
                    <a:pt x="300" y="264"/>
                    <a:pt x="298" y="264"/>
                    <a:pt x="295" y="264"/>
                  </a:cubicBezTo>
                  <a:cubicBezTo>
                    <a:pt x="293" y="265"/>
                    <a:pt x="291" y="265"/>
                    <a:pt x="291" y="264"/>
                  </a:cubicBezTo>
                  <a:cubicBezTo>
                    <a:pt x="292" y="262"/>
                    <a:pt x="293" y="260"/>
                    <a:pt x="294" y="259"/>
                  </a:cubicBezTo>
                  <a:cubicBezTo>
                    <a:pt x="296" y="259"/>
                    <a:pt x="297" y="256"/>
                    <a:pt x="297" y="255"/>
                  </a:cubicBezTo>
                  <a:cubicBezTo>
                    <a:pt x="297" y="253"/>
                    <a:pt x="296" y="252"/>
                    <a:pt x="296" y="251"/>
                  </a:cubicBezTo>
                  <a:cubicBezTo>
                    <a:pt x="295" y="251"/>
                    <a:pt x="293" y="251"/>
                    <a:pt x="291" y="252"/>
                  </a:cubicBezTo>
                  <a:cubicBezTo>
                    <a:pt x="290" y="253"/>
                    <a:pt x="288" y="255"/>
                    <a:pt x="287" y="255"/>
                  </a:cubicBezTo>
                  <a:cubicBezTo>
                    <a:pt x="285" y="256"/>
                    <a:pt x="283" y="258"/>
                    <a:pt x="283" y="259"/>
                  </a:cubicBezTo>
                  <a:cubicBezTo>
                    <a:pt x="281" y="260"/>
                    <a:pt x="279" y="260"/>
                    <a:pt x="278" y="259"/>
                  </a:cubicBezTo>
                  <a:cubicBezTo>
                    <a:pt x="278" y="258"/>
                    <a:pt x="276" y="257"/>
                    <a:pt x="275" y="256"/>
                  </a:cubicBezTo>
                  <a:cubicBezTo>
                    <a:pt x="275" y="255"/>
                    <a:pt x="274" y="253"/>
                    <a:pt x="274" y="252"/>
                  </a:cubicBezTo>
                  <a:cubicBezTo>
                    <a:pt x="274" y="251"/>
                    <a:pt x="274" y="249"/>
                    <a:pt x="273" y="247"/>
                  </a:cubicBezTo>
                  <a:cubicBezTo>
                    <a:pt x="272" y="245"/>
                    <a:pt x="269" y="242"/>
                    <a:pt x="268" y="242"/>
                  </a:cubicBezTo>
                  <a:cubicBezTo>
                    <a:pt x="266" y="240"/>
                    <a:pt x="265" y="238"/>
                    <a:pt x="264" y="238"/>
                  </a:cubicBezTo>
                  <a:cubicBezTo>
                    <a:pt x="264" y="237"/>
                    <a:pt x="261" y="237"/>
                    <a:pt x="258" y="239"/>
                  </a:cubicBezTo>
                  <a:cubicBezTo>
                    <a:pt x="256" y="240"/>
                    <a:pt x="253" y="242"/>
                    <a:pt x="251" y="243"/>
                  </a:cubicBezTo>
                  <a:cubicBezTo>
                    <a:pt x="249" y="243"/>
                    <a:pt x="246" y="244"/>
                    <a:pt x="243" y="243"/>
                  </a:cubicBezTo>
                  <a:cubicBezTo>
                    <a:pt x="241" y="243"/>
                    <a:pt x="238" y="242"/>
                    <a:pt x="237" y="241"/>
                  </a:cubicBezTo>
                  <a:cubicBezTo>
                    <a:pt x="235" y="240"/>
                    <a:pt x="231" y="238"/>
                    <a:pt x="230" y="237"/>
                  </a:cubicBezTo>
                  <a:cubicBezTo>
                    <a:pt x="228" y="236"/>
                    <a:pt x="225" y="233"/>
                    <a:pt x="223" y="232"/>
                  </a:cubicBezTo>
                  <a:cubicBezTo>
                    <a:pt x="221" y="231"/>
                    <a:pt x="220" y="229"/>
                    <a:pt x="218" y="228"/>
                  </a:cubicBezTo>
                  <a:cubicBezTo>
                    <a:pt x="216" y="227"/>
                    <a:pt x="213" y="226"/>
                    <a:pt x="211" y="226"/>
                  </a:cubicBezTo>
                  <a:cubicBezTo>
                    <a:pt x="208" y="225"/>
                    <a:pt x="205" y="225"/>
                    <a:pt x="204" y="225"/>
                  </a:cubicBezTo>
                  <a:cubicBezTo>
                    <a:pt x="202" y="225"/>
                    <a:pt x="199" y="226"/>
                    <a:pt x="197" y="228"/>
                  </a:cubicBezTo>
                  <a:cubicBezTo>
                    <a:pt x="196" y="231"/>
                    <a:pt x="193" y="232"/>
                    <a:pt x="191" y="232"/>
                  </a:cubicBezTo>
                  <a:cubicBezTo>
                    <a:pt x="189" y="233"/>
                    <a:pt x="188" y="234"/>
                    <a:pt x="187" y="235"/>
                  </a:cubicBezTo>
                  <a:cubicBezTo>
                    <a:pt x="185" y="236"/>
                    <a:pt x="183" y="238"/>
                    <a:pt x="181" y="239"/>
                  </a:cubicBezTo>
                  <a:cubicBezTo>
                    <a:pt x="180" y="240"/>
                    <a:pt x="177" y="241"/>
                    <a:pt x="176" y="240"/>
                  </a:cubicBezTo>
                  <a:cubicBezTo>
                    <a:pt x="175" y="240"/>
                    <a:pt x="173" y="240"/>
                    <a:pt x="171" y="240"/>
                  </a:cubicBezTo>
                  <a:cubicBezTo>
                    <a:pt x="170" y="239"/>
                    <a:pt x="169" y="240"/>
                    <a:pt x="170" y="241"/>
                  </a:cubicBezTo>
                  <a:cubicBezTo>
                    <a:pt x="171" y="243"/>
                    <a:pt x="172" y="246"/>
                    <a:pt x="173" y="247"/>
                  </a:cubicBezTo>
                  <a:cubicBezTo>
                    <a:pt x="174" y="249"/>
                    <a:pt x="174" y="252"/>
                    <a:pt x="175" y="254"/>
                  </a:cubicBezTo>
                  <a:cubicBezTo>
                    <a:pt x="175" y="256"/>
                    <a:pt x="174" y="259"/>
                    <a:pt x="174" y="261"/>
                  </a:cubicBezTo>
                  <a:cubicBezTo>
                    <a:pt x="174" y="263"/>
                    <a:pt x="173" y="265"/>
                    <a:pt x="173" y="265"/>
                  </a:cubicBezTo>
                  <a:cubicBezTo>
                    <a:pt x="173" y="265"/>
                    <a:pt x="172" y="265"/>
                    <a:pt x="170" y="265"/>
                  </a:cubicBezTo>
                  <a:cubicBezTo>
                    <a:pt x="168" y="265"/>
                    <a:pt x="165" y="265"/>
                    <a:pt x="165" y="266"/>
                  </a:cubicBezTo>
                  <a:cubicBezTo>
                    <a:pt x="164" y="267"/>
                    <a:pt x="162" y="269"/>
                    <a:pt x="160" y="270"/>
                  </a:cubicBezTo>
                  <a:cubicBezTo>
                    <a:pt x="159" y="270"/>
                    <a:pt x="157" y="271"/>
                    <a:pt x="154" y="272"/>
                  </a:cubicBezTo>
                  <a:cubicBezTo>
                    <a:pt x="154" y="272"/>
                    <a:pt x="154" y="272"/>
                    <a:pt x="154" y="272"/>
                  </a:cubicBezTo>
                  <a:cubicBezTo>
                    <a:pt x="152" y="272"/>
                    <a:pt x="148" y="272"/>
                    <a:pt x="146" y="272"/>
                  </a:cubicBezTo>
                  <a:cubicBezTo>
                    <a:pt x="143" y="272"/>
                    <a:pt x="141" y="273"/>
                    <a:pt x="141" y="273"/>
                  </a:cubicBezTo>
                  <a:cubicBezTo>
                    <a:pt x="141" y="273"/>
                    <a:pt x="140" y="272"/>
                    <a:pt x="138" y="271"/>
                  </a:cubicBezTo>
                  <a:cubicBezTo>
                    <a:pt x="136" y="271"/>
                    <a:pt x="133" y="269"/>
                    <a:pt x="132" y="269"/>
                  </a:cubicBezTo>
                  <a:cubicBezTo>
                    <a:pt x="131" y="268"/>
                    <a:pt x="130" y="268"/>
                    <a:pt x="129" y="268"/>
                  </a:cubicBezTo>
                  <a:cubicBezTo>
                    <a:pt x="127" y="268"/>
                    <a:pt x="125" y="268"/>
                    <a:pt x="124" y="268"/>
                  </a:cubicBezTo>
                  <a:cubicBezTo>
                    <a:pt x="123" y="269"/>
                    <a:pt x="122" y="269"/>
                    <a:pt x="121" y="268"/>
                  </a:cubicBezTo>
                  <a:cubicBezTo>
                    <a:pt x="119" y="268"/>
                    <a:pt x="117" y="267"/>
                    <a:pt x="115" y="266"/>
                  </a:cubicBezTo>
                  <a:cubicBezTo>
                    <a:pt x="114" y="266"/>
                    <a:pt x="113" y="264"/>
                    <a:pt x="112" y="262"/>
                  </a:cubicBezTo>
                  <a:cubicBezTo>
                    <a:pt x="112" y="261"/>
                    <a:pt x="112" y="259"/>
                    <a:pt x="112" y="257"/>
                  </a:cubicBezTo>
                  <a:cubicBezTo>
                    <a:pt x="112" y="256"/>
                    <a:pt x="112" y="252"/>
                    <a:pt x="112" y="251"/>
                  </a:cubicBezTo>
                  <a:cubicBezTo>
                    <a:pt x="112" y="248"/>
                    <a:pt x="112" y="246"/>
                    <a:pt x="112" y="246"/>
                  </a:cubicBezTo>
                  <a:cubicBezTo>
                    <a:pt x="112" y="246"/>
                    <a:pt x="110" y="247"/>
                    <a:pt x="108" y="247"/>
                  </a:cubicBezTo>
                  <a:cubicBezTo>
                    <a:pt x="106" y="248"/>
                    <a:pt x="103" y="248"/>
                    <a:pt x="100" y="249"/>
                  </a:cubicBezTo>
                  <a:cubicBezTo>
                    <a:pt x="97" y="249"/>
                    <a:pt x="95" y="248"/>
                    <a:pt x="96" y="246"/>
                  </a:cubicBezTo>
                  <a:cubicBezTo>
                    <a:pt x="96" y="244"/>
                    <a:pt x="96" y="242"/>
                    <a:pt x="96" y="240"/>
                  </a:cubicBezTo>
                  <a:cubicBezTo>
                    <a:pt x="96" y="238"/>
                    <a:pt x="94" y="237"/>
                    <a:pt x="94" y="236"/>
                  </a:cubicBezTo>
                  <a:cubicBezTo>
                    <a:pt x="94" y="236"/>
                    <a:pt x="75" y="235"/>
                    <a:pt x="66" y="233"/>
                  </a:cubicBezTo>
                  <a:cubicBezTo>
                    <a:pt x="57" y="230"/>
                    <a:pt x="47" y="222"/>
                    <a:pt x="47" y="208"/>
                  </a:cubicBezTo>
                  <a:cubicBezTo>
                    <a:pt x="47" y="194"/>
                    <a:pt x="43" y="186"/>
                    <a:pt x="43" y="174"/>
                  </a:cubicBezTo>
                  <a:cubicBezTo>
                    <a:pt x="43" y="162"/>
                    <a:pt x="22" y="157"/>
                    <a:pt x="43" y="147"/>
                  </a:cubicBezTo>
                  <a:cubicBezTo>
                    <a:pt x="64" y="138"/>
                    <a:pt x="74" y="139"/>
                    <a:pt x="78" y="123"/>
                  </a:cubicBezTo>
                  <a:cubicBezTo>
                    <a:pt x="81" y="106"/>
                    <a:pt x="69" y="110"/>
                    <a:pt x="61" y="103"/>
                  </a:cubicBezTo>
                  <a:cubicBezTo>
                    <a:pt x="53" y="95"/>
                    <a:pt x="70" y="91"/>
                    <a:pt x="51" y="88"/>
                  </a:cubicBezTo>
                  <a:cubicBezTo>
                    <a:pt x="32" y="84"/>
                    <a:pt x="24" y="75"/>
                    <a:pt x="21" y="72"/>
                  </a:cubicBezTo>
                  <a:cubicBezTo>
                    <a:pt x="18" y="69"/>
                    <a:pt x="2" y="62"/>
                    <a:pt x="2" y="58"/>
                  </a:cubicBezTo>
                  <a:cubicBezTo>
                    <a:pt x="2" y="53"/>
                    <a:pt x="0" y="43"/>
                    <a:pt x="17" y="38"/>
                  </a:cubicBezTo>
                  <a:cubicBezTo>
                    <a:pt x="34" y="33"/>
                    <a:pt x="38" y="33"/>
                    <a:pt x="55" y="28"/>
                  </a:cubicBezTo>
                  <a:cubicBezTo>
                    <a:pt x="72" y="24"/>
                    <a:pt x="53" y="21"/>
                    <a:pt x="76" y="17"/>
                  </a:cubicBezTo>
                  <a:cubicBezTo>
                    <a:pt x="98" y="12"/>
                    <a:pt x="107" y="0"/>
                    <a:pt x="113" y="6"/>
                  </a:cubicBezTo>
                  <a:cubicBezTo>
                    <a:pt x="119" y="12"/>
                    <a:pt x="145" y="4"/>
                    <a:pt x="138" y="18"/>
                  </a:cubicBezTo>
                  <a:cubicBezTo>
                    <a:pt x="132" y="33"/>
                    <a:pt x="139" y="29"/>
                    <a:pt x="148" y="32"/>
                  </a:cubicBezTo>
                  <a:cubicBezTo>
                    <a:pt x="158" y="36"/>
                    <a:pt x="157" y="28"/>
                    <a:pt x="173" y="44"/>
                  </a:cubicBezTo>
                  <a:cubicBezTo>
                    <a:pt x="189" y="60"/>
                    <a:pt x="177" y="62"/>
                    <a:pt x="194" y="70"/>
                  </a:cubicBezTo>
                  <a:cubicBezTo>
                    <a:pt x="210" y="79"/>
                    <a:pt x="210" y="71"/>
                    <a:pt x="221" y="82"/>
                  </a:cubicBezTo>
                  <a:cubicBezTo>
                    <a:pt x="232" y="93"/>
                    <a:pt x="223" y="89"/>
                    <a:pt x="241" y="88"/>
                  </a:cubicBezTo>
                  <a:cubicBezTo>
                    <a:pt x="259" y="88"/>
                    <a:pt x="263" y="82"/>
                    <a:pt x="278" y="76"/>
                  </a:cubicBezTo>
                  <a:cubicBezTo>
                    <a:pt x="292" y="70"/>
                    <a:pt x="304" y="66"/>
                    <a:pt x="312" y="66"/>
                  </a:cubicBezTo>
                  <a:cubicBezTo>
                    <a:pt x="320" y="66"/>
                    <a:pt x="327" y="58"/>
                    <a:pt x="338" y="69"/>
                  </a:cubicBezTo>
                  <a:cubicBezTo>
                    <a:pt x="349" y="80"/>
                    <a:pt x="368" y="73"/>
                    <a:pt x="368" y="83"/>
                  </a:cubicBezTo>
                  <a:cubicBezTo>
                    <a:pt x="368" y="93"/>
                    <a:pt x="378" y="107"/>
                    <a:pt x="368" y="116"/>
                  </a:cubicBezTo>
                  <a:cubicBezTo>
                    <a:pt x="359" y="126"/>
                    <a:pt x="347" y="131"/>
                    <a:pt x="347" y="137"/>
                  </a:cubicBezTo>
                  <a:cubicBezTo>
                    <a:pt x="347" y="143"/>
                    <a:pt x="352" y="143"/>
                    <a:pt x="342" y="153"/>
                  </a:cubicBezTo>
                  <a:cubicBezTo>
                    <a:pt x="333" y="162"/>
                    <a:pt x="296" y="161"/>
                    <a:pt x="310" y="164"/>
                  </a:cubicBezTo>
                  <a:cubicBezTo>
                    <a:pt x="325" y="167"/>
                    <a:pt x="329" y="167"/>
                    <a:pt x="328" y="170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 dirty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83" name="Freeform 50">
              <a:extLst>
                <a:ext uri="{FF2B5EF4-FFF2-40B4-BE49-F238E27FC236}">
                  <a16:creationId xmlns:a16="http://schemas.microsoft.com/office/drawing/2014/main" id="{6B7C70B6-5A64-4453-A5BD-3CD41F77B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630" y="1483474"/>
              <a:ext cx="290012" cy="279299"/>
            </a:xfrm>
            <a:custGeom>
              <a:avLst/>
              <a:gdLst/>
              <a:ahLst/>
              <a:cxnLst>
                <a:cxn ang="0">
                  <a:pos x="137" y="35"/>
                </a:cxn>
                <a:cxn ang="0">
                  <a:pos x="138" y="26"/>
                </a:cxn>
                <a:cxn ang="0">
                  <a:pos x="129" y="31"/>
                </a:cxn>
                <a:cxn ang="0">
                  <a:pos x="121" y="34"/>
                </a:cxn>
                <a:cxn ang="0">
                  <a:pos x="117" y="28"/>
                </a:cxn>
                <a:cxn ang="0">
                  <a:pos x="111" y="17"/>
                </a:cxn>
                <a:cxn ang="0">
                  <a:pos x="101" y="14"/>
                </a:cxn>
                <a:cxn ang="0">
                  <a:pos x="86" y="18"/>
                </a:cxn>
                <a:cxn ang="0">
                  <a:pos x="72" y="13"/>
                </a:cxn>
                <a:cxn ang="0">
                  <a:pos x="60" y="3"/>
                </a:cxn>
                <a:cxn ang="0">
                  <a:pos x="46" y="0"/>
                </a:cxn>
                <a:cxn ang="0">
                  <a:pos x="34" y="8"/>
                </a:cxn>
                <a:cxn ang="0">
                  <a:pos x="24" y="15"/>
                </a:cxn>
                <a:cxn ang="0">
                  <a:pos x="14" y="15"/>
                </a:cxn>
                <a:cxn ang="0">
                  <a:pos x="16" y="22"/>
                </a:cxn>
                <a:cxn ang="0">
                  <a:pos x="17" y="36"/>
                </a:cxn>
                <a:cxn ang="0">
                  <a:pos x="13" y="45"/>
                </a:cxn>
                <a:cxn ang="0">
                  <a:pos x="4" y="53"/>
                </a:cxn>
                <a:cxn ang="0">
                  <a:pos x="4" y="63"/>
                </a:cxn>
                <a:cxn ang="0">
                  <a:pos x="17" y="74"/>
                </a:cxn>
                <a:cxn ang="0">
                  <a:pos x="21" y="88"/>
                </a:cxn>
                <a:cxn ang="0">
                  <a:pos x="27" y="100"/>
                </a:cxn>
                <a:cxn ang="0">
                  <a:pos x="38" y="104"/>
                </a:cxn>
                <a:cxn ang="0">
                  <a:pos x="45" y="107"/>
                </a:cxn>
                <a:cxn ang="0">
                  <a:pos x="49" y="118"/>
                </a:cxn>
                <a:cxn ang="0">
                  <a:pos x="56" y="125"/>
                </a:cxn>
                <a:cxn ang="0">
                  <a:pos x="67" y="131"/>
                </a:cxn>
                <a:cxn ang="0">
                  <a:pos x="74" y="142"/>
                </a:cxn>
                <a:cxn ang="0">
                  <a:pos x="80" y="151"/>
                </a:cxn>
                <a:cxn ang="0">
                  <a:pos x="90" y="155"/>
                </a:cxn>
                <a:cxn ang="0">
                  <a:pos x="99" y="151"/>
                </a:cxn>
                <a:cxn ang="0">
                  <a:pos x="106" y="141"/>
                </a:cxn>
                <a:cxn ang="0">
                  <a:pos x="105" y="131"/>
                </a:cxn>
                <a:cxn ang="0">
                  <a:pos x="107" y="125"/>
                </a:cxn>
                <a:cxn ang="0">
                  <a:pos x="113" y="116"/>
                </a:cxn>
                <a:cxn ang="0">
                  <a:pos x="127" y="110"/>
                </a:cxn>
                <a:cxn ang="0">
                  <a:pos x="139" y="108"/>
                </a:cxn>
                <a:cxn ang="0">
                  <a:pos x="151" y="111"/>
                </a:cxn>
                <a:cxn ang="0">
                  <a:pos x="160" y="110"/>
                </a:cxn>
                <a:cxn ang="0">
                  <a:pos x="156" y="104"/>
                </a:cxn>
                <a:cxn ang="0">
                  <a:pos x="154" y="97"/>
                </a:cxn>
                <a:cxn ang="0">
                  <a:pos x="158" y="89"/>
                </a:cxn>
                <a:cxn ang="0">
                  <a:pos x="155" y="80"/>
                </a:cxn>
                <a:cxn ang="0">
                  <a:pos x="154" y="69"/>
                </a:cxn>
                <a:cxn ang="0">
                  <a:pos x="146" y="58"/>
                </a:cxn>
                <a:cxn ang="0">
                  <a:pos x="141" y="46"/>
                </a:cxn>
                <a:cxn ang="0">
                  <a:pos x="142" y="39"/>
                </a:cxn>
                <a:cxn ang="0">
                  <a:pos x="133" y="39"/>
                </a:cxn>
              </a:cxnLst>
              <a:rect l="0" t="0" r="r" b="b"/>
              <a:pathLst>
                <a:path w="160" h="155">
                  <a:moveTo>
                    <a:pt x="133" y="39"/>
                  </a:moveTo>
                  <a:cubicBezTo>
                    <a:pt x="134" y="37"/>
                    <a:pt x="136" y="36"/>
                    <a:pt x="137" y="35"/>
                  </a:cubicBezTo>
                  <a:cubicBezTo>
                    <a:pt x="138" y="34"/>
                    <a:pt x="139" y="31"/>
                    <a:pt x="139" y="30"/>
                  </a:cubicBezTo>
                  <a:cubicBezTo>
                    <a:pt x="139" y="29"/>
                    <a:pt x="138" y="27"/>
                    <a:pt x="138" y="26"/>
                  </a:cubicBezTo>
                  <a:cubicBezTo>
                    <a:pt x="137" y="26"/>
                    <a:pt x="136" y="26"/>
                    <a:pt x="134" y="27"/>
                  </a:cubicBezTo>
                  <a:cubicBezTo>
                    <a:pt x="132" y="28"/>
                    <a:pt x="130" y="30"/>
                    <a:pt x="129" y="31"/>
                  </a:cubicBezTo>
                  <a:cubicBezTo>
                    <a:pt x="128" y="32"/>
                    <a:pt x="126" y="33"/>
                    <a:pt x="125" y="34"/>
                  </a:cubicBezTo>
                  <a:cubicBezTo>
                    <a:pt x="123" y="35"/>
                    <a:pt x="122" y="35"/>
                    <a:pt x="121" y="34"/>
                  </a:cubicBezTo>
                  <a:cubicBezTo>
                    <a:pt x="121" y="33"/>
                    <a:pt x="119" y="32"/>
                    <a:pt x="118" y="31"/>
                  </a:cubicBezTo>
                  <a:cubicBezTo>
                    <a:pt x="118" y="30"/>
                    <a:pt x="117" y="28"/>
                    <a:pt x="117" y="28"/>
                  </a:cubicBezTo>
                  <a:cubicBezTo>
                    <a:pt x="117" y="26"/>
                    <a:pt x="116" y="24"/>
                    <a:pt x="115" y="22"/>
                  </a:cubicBezTo>
                  <a:cubicBezTo>
                    <a:pt x="114" y="20"/>
                    <a:pt x="112" y="18"/>
                    <a:pt x="111" y="17"/>
                  </a:cubicBezTo>
                  <a:cubicBezTo>
                    <a:pt x="109" y="15"/>
                    <a:pt x="108" y="13"/>
                    <a:pt x="107" y="13"/>
                  </a:cubicBezTo>
                  <a:cubicBezTo>
                    <a:pt x="106" y="13"/>
                    <a:pt x="103" y="13"/>
                    <a:pt x="101" y="14"/>
                  </a:cubicBezTo>
                  <a:cubicBezTo>
                    <a:pt x="99" y="15"/>
                    <a:pt x="95" y="17"/>
                    <a:pt x="94" y="18"/>
                  </a:cubicBezTo>
                  <a:cubicBezTo>
                    <a:pt x="92" y="18"/>
                    <a:pt x="88" y="19"/>
                    <a:pt x="86" y="18"/>
                  </a:cubicBezTo>
                  <a:cubicBezTo>
                    <a:pt x="84" y="18"/>
                    <a:pt x="80" y="17"/>
                    <a:pt x="79" y="17"/>
                  </a:cubicBezTo>
                  <a:cubicBezTo>
                    <a:pt x="78" y="15"/>
                    <a:pt x="74" y="13"/>
                    <a:pt x="72" y="13"/>
                  </a:cubicBezTo>
                  <a:cubicBezTo>
                    <a:pt x="70" y="11"/>
                    <a:pt x="68" y="8"/>
                    <a:pt x="66" y="7"/>
                  </a:cubicBezTo>
                  <a:cubicBezTo>
                    <a:pt x="64" y="6"/>
                    <a:pt x="62" y="4"/>
                    <a:pt x="60" y="3"/>
                  </a:cubicBezTo>
                  <a:cubicBezTo>
                    <a:pt x="59" y="2"/>
                    <a:pt x="56" y="1"/>
                    <a:pt x="53" y="1"/>
                  </a:cubicBezTo>
                  <a:cubicBezTo>
                    <a:pt x="51" y="0"/>
                    <a:pt x="48" y="0"/>
                    <a:pt x="46" y="0"/>
                  </a:cubicBezTo>
                  <a:cubicBezTo>
                    <a:pt x="44" y="1"/>
                    <a:pt x="42" y="1"/>
                    <a:pt x="40" y="3"/>
                  </a:cubicBezTo>
                  <a:cubicBezTo>
                    <a:pt x="38" y="6"/>
                    <a:pt x="36" y="8"/>
                    <a:pt x="34" y="8"/>
                  </a:cubicBezTo>
                  <a:cubicBezTo>
                    <a:pt x="32" y="8"/>
                    <a:pt x="30" y="9"/>
                    <a:pt x="29" y="10"/>
                  </a:cubicBezTo>
                  <a:cubicBezTo>
                    <a:pt x="28" y="11"/>
                    <a:pt x="26" y="13"/>
                    <a:pt x="24" y="15"/>
                  </a:cubicBezTo>
                  <a:cubicBezTo>
                    <a:pt x="22" y="15"/>
                    <a:pt x="20" y="16"/>
                    <a:pt x="19" y="16"/>
                  </a:cubicBezTo>
                  <a:cubicBezTo>
                    <a:pt x="18" y="16"/>
                    <a:pt x="16" y="15"/>
                    <a:pt x="14" y="15"/>
                  </a:cubicBezTo>
                  <a:cubicBezTo>
                    <a:pt x="12" y="14"/>
                    <a:pt x="12" y="15"/>
                    <a:pt x="12" y="17"/>
                  </a:cubicBezTo>
                  <a:cubicBezTo>
                    <a:pt x="13" y="18"/>
                    <a:pt x="15" y="21"/>
                    <a:pt x="16" y="22"/>
                  </a:cubicBezTo>
                  <a:cubicBezTo>
                    <a:pt x="17" y="24"/>
                    <a:pt x="17" y="27"/>
                    <a:pt x="18" y="29"/>
                  </a:cubicBezTo>
                  <a:cubicBezTo>
                    <a:pt x="18" y="31"/>
                    <a:pt x="17" y="34"/>
                    <a:pt x="17" y="36"/>
                  </a:cubicBezTo>
                  <a:cubicBezTo>
                    <a:pt x="16" y="39"/>
                    <a:pt x="15" y="40"/>
                    <a:pt x="15" y="40"/>
                  </a:cubicBezTo>
                  <a:cubicBezTo>
                    <a:pt x="15" y="40"/>
                    <a:pt x="15" y="42"/>
                    <a:pt x="13" y="45"/>
                  </a:cubicBezTo>
                  <a:cubicBezTo>
                    <a:pt x="11" y="46"/>
                    <a:pt x="9" y="50"/>
                    <a:pt x="8" y="51"/>
                  </a:cubicBezTo>
                  <a:cubicBezTo>
                    <a:pt x="7" y="51"/>
                    <a:pt x="6" y="53"/>
                    <a:pt x="4" y="53"/>
                  </a:cubicBezTo>
                  <a:cubicBezTo>
                    <a:pt x="3" y="53"/>
                    <a:pt x="1" y="55"/>
                    <a:pt x="1" y="57"/>
                  </a:cubicBezTo>
                  <a:cubicBezTo>
                    <a:pt x="0" y="58"/>
                    <a:pt x="2" y="61"/>
                    <a:pt x="4" y="63"/>
                  </a:cubicBezTo>
                  <a:cubicBezTo>
                    <a:pt x="7" y="64"/>
                    <a:pt x="10" y="66"/>
                    <a:pt x="12" y="67"/>
                  </a:cubicBezTo>
                  <a:cubicBezTo>
                    <a:pt x="15" y="69"/>
                    <a:pt x="17" y="72"/>
                    <a:pt x="17" y="74"/>
                  </a:cubicBezTo>
                  <a:cubicBezTo>
                    <a:pt x="17" y="76"/>
                    <a:pt x="18" y="79"/>
                    <a:pt x="19" y="82"/>
                  </a:cubicBezTo>
                  <a:cubicBezTo>
                    <a:pt x="19" y="83"/>
                    <a:pt x="20" y="86"/>
                    <a:pt x="21" y="88"/>
                  </a:cubicBezTo>
                  <a:cubicBezTo>
                    <a:pt x="22" y="90"/>
                    <a:pt x="23" y="93"/>
                    <a:pt x="23" y="94"/>
                  </a:cubicBezTo>
                  <a:cubicBezTo>
                    <a:pt x="24" y="95"/>
                    <a:pt x="26" y="98"/>
                    <a:pt x="27" y="100"/>
                  </a:cubicBezTo>
                  <a:cubicBezTo>
                    <a:pt x="29" y="103"/>
                    <a:pt x="31" y="104"/>
                    <a:pt x="33" y="104"/>
                  </a:cubicBezTo>
                  <a:cubicBezTo>
                    <a:pt x="35" y="104"/>
                    <a:pt x="37" y="104"/>
                    <a:pt x="38" y="104"/>
                  </a:cubicBezTo>
                  <a:cubicBezTo>
                    <a:pt x="39" y="103"/>
                    <a:pt x="40" y="103"/>
                    <a:pt x="40" y="104"/>
                  </a:cubicBezTo>
                  <a:cubicBezTo>
                    <a:pt x="41" y="105"/>
                    <a:pt x="43" y="107"/>
                    <a:pt x="45" y="107"/>
                  </a:cubicBezTo>
                  <a:cubicBezTo>
                    <a:pt x="46" y="109"/>
                    <a:pt x="48" y="111"/>
                    <a:pt x="48" y="112"/>
                  </a:cubicBezTo>
                  <a:cubicBezTo>
                    <a:pt x="48" y="114"/>
                    <a:pt x="49" y="117"/>
                    <a:pt x="49" y="118"/>
                  </a:cubicBezTo>
                  <a:cubicBezTo>
                    <a:pt x="49" y="120"/>
                    <a:pt x="51" y="122"/>
                    <a:pt x="53" y="123"/>
                  </a:cubicBezTo>
                  <a:cubicBezTo>
                    <a:pt x="55" y="124"/>
                    <a:pt x="56" y="125"/>
                    <a:pt x="56" y="125"/>
                  </a:cubicBezTo>
                  <a:cubicBezTo>
                    <a:pt x="56" y="125"/>
                    <a:pt x="58" y="126"/>
                    <a:pt x="60" y="126"/>
                  </a:cubicBezTo>
                  <a:cubicBezTo>
                    <a:pt x="63" y="127"/>
                    <a:pt x="65" y="130"/>
                    <a:pt x="67" y="131"/>
                  </a:cubicBezTo>
                  <a:cubicBezTo>
                    <a:pt x="68" y="134"/>
                    <a:pt x="71" y="136"/>
                    <a:pt x="72" y="137"/>
                  </a:cubicBezTo>
                  <a:cubicBezTo>
                    <a:pt x="74" y="138"/>
                    <a:pt x="74" y="140"/>
                    <a:pt x="74" y="142"/>
                  </a:cubicBezTo>
                  <a:cubicBezTo>
                    <a:pt x="75" y="143"/>
                    <a:pt x="75" y="146"/>
                    <a:pt x="75" y="147"/>
                  </a:cubicBezTo>
                  <a:cubicBezTo>
                    <a:pt x="76" y="149"/>
                    <a:pt x="78" y="150"/>
                    <a:pt x="80" y="151"/>
                  </a:cubicBezTo>
                  <a:cubicBezTo>
                    <a:pt x="82" y="151"/>
                    <a:pt x="84" y="152"/>
                    <a:pt x="86" y="154"/>
                  </a:cubicBezTo>
                  <a:cubicBezTo>
                    <a:pt x="89" y="155"/>
                    <a:pt x="90" y="155"/>
                    <a:pt x="90" y="155"/>
                  </a:cubicBezTo>
                  <a:cubicBezTo>
                    <a:pt x="90" y="155"/>
                    <a:pt x="92" y="154"/>
                    <a:pt x="92" y="153"/>
                  </a:cubicBezTo>
                  <a:cubicBezTo>
                    <a:pt x="94" y="151"/>
                    <a:pt x="97" y="150"/>
                    <a:pt x="99" y="151"/>
                  </a:cubicBezTo>
                  <a:cubicBezTo>
                    <a:pt x="100" y="151"/>
                    <a:pt x="103" y="149"/>
                    <a:pt x="104" y="147"/>
                  </a:cubicBezTo>
                  <a:cubicBezTo>
                    <a:pt x="106" y="146"/>
                    <a:pt x="107" y="142"/>
                    <a:pt x="106" y="141"/>
                  </a:cubicBezTo>
                  <a:cubicBezTo>
                    <a:pt x="105" y="139"/>
                    <a:pt x="104" y="136"/>
                    <a:pt x="104" y="135"/>
                  </a:cubicBezTo>
                  <a:cubicBezTo>
                    <a:pt x="103" y="134"/>
                    <a:pt x="104" y="132"/>
                    <a:pt x="105" y="131"/>
                  </a:cubicBezTo>
                  <a:cubicBezTo>
                    <a:pt x="106" y="130"/>
                    <a:pt x="106" y="130"/>
                    <a:pt x="107" y="129"/>
                  </a:cubicBezTo>
                  <a:cubicBezTo>
                    <a:pt x="107" y="129"/>
                    <a:pt x="107" y="127"/>
                    <a:pt x="107" y="125"/>
                  </a:cubicBezTo>
                  <a:cubicBezTo>
                    <a:pt x="106" y="124"/>
                    <a:pt x="107" y="122"/>
                    <a:pt x="108" y="120"/>
                  </a:cubicBezTo>
                  <a:cubicBezTo>
                    <a:pt x="110" y="118"/>
                    <a:pt x="112" y="117"/>
                    <a:pt x="113" y="116"/>
                  </a:cubicBezTo>
                  <a:cubicBezTo>
                    <a:pt x="115" y="114"/>
                    <a:pt x="118" y="113"/>
                    <a:pt x="121" y="112"/>
                  </a:cubicBezTo>
                  <a:cubicBezTo>
                    <a:pt x="122" y="112"/>
                    <a:pt x="126" y="111"/>
                    <a:pt x="127" y="110"/>
                  </a:cubicBezTo>
                  <a:cubicBezTo>
                    <a:pt x="129" y="109"/>
                    <a:pt x="131" y="109"/>
                    <a:pt x="133" y="108"/>
                  </a:cubicBezTo>
                  <a:cubicBezTo>
                    <a:pt x="135" y="107"/>
                    <a:pt x="137" y="108"/>
                    <a:pt x="139" y="108"/>
                  </a:cubicBezTo>
                  <a:cubicBezTo>
                    <a:pt x="141" y="110"/>
                    <a:pt x="144" y="111"/>
                    <a:pt x="146" y="111"/>
                  </a:cubicBezTo>
                  <a:cubicBezTo>
                    <a:pt x="146" y="111"/>
                    <a:pt x="149" y="111"/>
                    <a:pt x="151" y="111"/>
                  </a:cubicBezTo>
                  <a:cubicBezTo>
                    <a:pt x="152" y="111"/>
                    <a:pt x="154" y="111"/>
                    <a:pt x="156" y="110"/>
                  </a:cubicBezTo>
                  <a:cubicBezTo>
                    <a:pt x="158" y="110"/>
                    <a:pt x="160" y="110"/>
                    <a:pt x="160" y="110"/>
                  </a:cubicBezTo>
                  <a:cubicBezTo>
                    <a:pt x="160" y="110"/>
                    <a:pt x="159" y="109"/>
                    <a:pt x="157" y="108"/>
                  </a:cubicBezTo>
                  <a:cubicBezTo>
                    <a:pt x="156" y="107"/>
                    <a:pt x="155" y="105"/>
                    <a:pt x="156" y="104"/>
                  </a:cubicBezTo>
                  <a:cubicBezTo>
                    <a:pt x="156" y="102"/>
                    <a:pt x="156" y="100"/>
                    <a:pt x="155" y="99"/>
                  </a:cubicBezTo>
                  <a:cubicBezTo>
                    <a:pt x="154" y="99"/>
                    <a:pt x="154" y="98"/>
                    <a:pt x="154" y="97"/>
                  </a:cubicBezTo>
                  <a:cubicBezTo>
                    <a:pt x="155" y="96"/>
                    <a:pt x="156" y="94"/>
                    <a:pt x="157" y="93"/>
                  </a:cubicBezTo>
                  <a:cubicBezTo>
                    <a:pt x="159" y="93"/>
                    <a:pt x="159" y="91"/>
                    <a:pt x="158" y="89"/>
                  </a:cubicBezTo>
                  <a:cubicBezTo>
                    <a:pt x="156" y="88"/>
                    <a:pt x="155" y="86"/>
                    <a:pt x="155" y="85"/>
                  </a:cubicBezTo>
                  <a:cubicBezTo>
                    <a:pt x="154" y="83"/>
                    <a:pt x="154" y="82"/>
                    <a:pt x="155" y="80"/>
                  </a:cubicBezTo>
                  <a:cubicBezTo>
                    <a:pt x="156" y="78"/>
                    <a:pt x="156" y="76"/>
                    <a:pt x="156" y="75"/>
                  </a:cubicBezTo>
                  <a:cubicBezTo>
                    <a:pt x="156" y="73"/>
                    <a:pt x="155" y="71"/>
                    <a:pt x="154" y="69"/>
                  </a:cubicBezTo>
                  <a:cubicBezTo>
                    <a:pt x="153" y="68"/>
                    <a:pt x="151" y="66"/>
                    <a:pt x="150" y="64"/>
                  </a:cubicBezTo>
                  <a:cubicBezTo>
                    <a:pt x="149" y="62"/>
                    <a:pt x="147" y="60"/>
                    <a:pt x="146" y="58"/>
                  </a:cubicBezTo>
                  <a:cubicBezTo>
                    <a:pt x="144" y="57"/>
                    <a:pt x="143" y="53"/>
                    <a:pt x="142" y="51"/>
                  </a:cubicBezTo>
                  <a:cubicBezTo>
                    <a:pt x="142" y="49"/>
                    <a:pt x="141" y="46"/>
                    <a:pt x="141" y="46"/>
                  </a:cubicBezTo>
                  <a:cubicBezTo>
                    <a:pt x="140" y="44"/>
                    <a:pt x="140" y="42"/>
                    <a:pt x="141" y="40"/>
                  </a:cubicBezTo>
                  <a:cubicBezTo>
                    <a:pt x="142" y="40"/>
                    <a:pt x="142" y="39"/>
                    <a:pt x="142" y="39"/>
                  </a:cubicBezTo>
                  <a:cubicBezTo>
                    <a:pt x="142" y="39"/>
                    <a:pt x="140" y="39"/>
                    <a:pt x="138" y="40"/>
                  </a:cubicBezTo>
                  <a:cubicBezTo>
                    <a:pt x="135" y="41"/>
                    <a:pt x="133" y="40"/>
                    <a:pt x="133" y="39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84" name="Freeform 51">
              <a:extLst>
                <a:ext uri="{FF2B5EF4-FFF2-40B4-BE49-F238E27FC236}">
                  <a16:creationId xmlns:a16="http://schemas.microsoft.com/office/drawing/2014/main" id="{7D96FCC9-D297-4C79-B059-5B431BB5D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18" y="1664827"/>
              <a:ext cx="319089" cy="267821"/>
            </a:xfrm>
            <a:custGeom>
              <a:avLst/>
              <a:gdLst/>
              <a:ahLst/>
              <a:cxnLst>
                <a:cxn ang="0">
                  <a:pos x="50" y="8"/>
                </a:cxn>
                <a:cxn ang="0">
                  <a:pos x="31" y="11"/>
                </a:cxn>
                <a:cxn ang="0">
                  <a:pos x="18" y="24"/>
                </a:cxn>
                <a:cxn ang="0">
                  <a:pos x="14" y="34"/>
                </a:cxn>
                <a:cxn ang="0">
                  <a:pos x="9" y="50"/>
                </a:cxn>
                <a:cxn ang="0">
                  <a:pos x="4" y="56"/>
                </a:cxn>
                <a:cxn ang="0">
                  <a:pos x="8" y="57"/>
                </a:cxn>
                <a:cxn ang="0">
                  <a:pos x="15" y="61"/>
                </a:cxn>
                <a:cxn ang="0">
                  <a:pos x="22" y="65"/>
                </a:cxn>
                <a:cxn ang="0">
                  <a:pos x="17" y="73"/>
                </a:cxn>
                <a:cxn ang="0">
                  <a:pos x="13" y="82"/>
                </a:cxn>
                <a:cxn ang="0">
                  <a:pos x="15" y="93"/>
                </a:cxn>
                <a:cxn ang="0">
                  <a:pos x="20" y="95"/>
                </a:cxn>
                <a:cxn ang="0">
                  <a:pos x="28" y="96"/>
                </a:cxn>
                <a:cxn ang="0">
                  <a:pos x="36" y="94"/>
                </a:cxn>
                <a:cxn ang="0">
                  <a:pos x="34" y="83"/>
                </a:cxn>
                <a:cxn ang="0">
                  <a:pos x="42" y="89"/>
                </a:cxn>
                <a:cxn ang="0">
                  <a:pos x="50" y="94"/>
                </a:cxn>
                <a:cxn ang="0">
                  <a:pos x="56" y="102"/>
                </a:cxn>
                <a:cxn ang="0">
                  <a:pos x="64" y="107"/>
                </a:cxn>
                <a:cxn ang="0">
                  <a:pos x="70" y="112"/>
                </a:cxn>
                <a:cxn ang="0">
                  <a:pos x="65" y="117"/>
                </a:cxn>
                <a:cxn ang="0">
                  <a:pos x="70" y="122"/>
                </a:cxn>
                <a:cxn ang="0">
                  <a:pos x="76" y="125"/>
                </a:cxn>
                <a:cxn ang="0">
                  <a:pos x="85" y="130"/>
                </a:cxn>
                <a:cxn ang="0">
                  <a:pos x="93" y="135"/>
                </a:cxn>
                <a:cxn ang="0">
                  <a:pos x="101" y="140"/>
                </a:cxn>
                <a:cxn ang="0">
                  <a:pos x="114" y="141"/>
                </a:cxn>
                <a:cxn ang="0">
                  <a:pos x="123" y="146"/>
                </a:cxn>
                <a:cxn ang="0">
                  <a:pos x="133" y="143"/>
                </a:cxn>
                <a:cxn ang="0">
                  <a:pos x="134" y="132"/>
                </a:cxn>
                <a:cxn ang="0">
                  <a:pos x="140" y="121"/>
                </a:cxn>
                <a:cxn ang="0">
                  <a:pos x="141" y="107"/>
                </a:cxn>
                <a:cxn ang="0">
                  <a:pos x="147" y="91"/>
                </a:cxn>
                <a:cxn ang="0">
                  <a:pos x="156" y="81"/>
                </a:cxn>
                <a:cxn ang="0">
                  <a:pos x="171" y="69"/>
                </a:cxn>
                <a:cxn ang="0">
                  <a:pos x="168" y="58"/>
                </a:cxn>
                <a:cxn ang="0">
                  <a:pos x="148" y="50"/>
                </a:cxn>
                <a:cxn ang="0">
                  <a:pos x="138" y="39"/>
                </a:cxn>
                <a:cxn ang="0">
                  <a:pos x="129" y="33"/>
                </a:cxn>
                <a:cxn ang="0">
                  <a:pos x="115" y="25"/>
                </a:cxn>
                <a:cxn ang="0">
                  <a:pos x="102" y="22"/>
                </a:cxn>
                <a:cxn ang="0">
                  <a:pos x="92" y="14"/>
                </a:cxn>
                <a:cxn ang="0">
                  <a:pos x="82" y="0"/>
                </a:cxn>
                <a:cxn ang="0">
                  <a:pos x="72" y="8"/>
                </a:cxn>
                <a:cxn ang="0">
                  <a:pos x="61" y="10"/>
                </a:cxn>
              </a:cxnLst>
              <a:rect l="0" t="0" r="r" b="b"/>
              <a:pathLst>
                <a:path w="176" h="148">
                  <a:moveTo>
                    <a:pt x="61" y="10"/>
                  </a:moveTo>
                  <a:cubicBezTo>
                    <a:pt x="59" y="10"/>
                    <a:pt x="57" y="10"/>
                    <a:pt x="56" y="10"/>
                  </a:cubicBezTo>
                  <a:cubicBezTo>
                    <a:pt x="54" y="10"/>
                    <a:pt x="51" y="9"/>
                    <a:pt x="50" y="8"/>
                  </a:cubicBezTo>
                  <a:cubicBezTo>
                    <a:pt x="48" y="7"/>
                    <a:pt x="45" y="6"/>
                    <a:pt x="43" y="7"/>
                  </a:cubicBezTo>
                  <a:cubicBezTo>
                    <a:pt x="42" y="8"/>
                    <a:pt x="39" y="9"/>
                    <a:pt x="37" y="10"/>
                  </a:cubicBezTo>
                  <a:cubicBezTo>
                    <a:pt x="36" y="10"/>
                    <a:pt x="33" y="11"/>
                    <a:pt x="31" y="11"/>
                  </a:cubicBezTo>
                  <a:cubicBezTo>
                    <a:pt x="28" y="12"/>
                    <a:pt x="26" y="13"/>
                    <a:pt x="24" y="15"/>
                  </a:cubicBezTo>
                  <a:cubicBezTo>
                    <a:pt x="22" y="16"/>
                    <a:pt x="20" y="18"/>
                    <a:pt x="19" y="19"/>
                  </a:cubicBezTo>
                  <a:cubicBezTo>
                    <a:pt x="18" y="21"/>
                    <a:pt x="17" y="23"/>
                    <a:pt x="18" y="24"/>
                  </a:cubicBezTo>
                  <a:cubicBezTo>
                    <a:pt x="18" y="26"/>
                    <a:pt x="18" y="28"/>
                    <a:pt x="18" y="28"/>
                  </a:cubicBezTo>
                  <a:cubicBezTo>
                    <a:pt x="17" y="29"/>
                    <a:pt x="16" y="29"/>
                    <a:pt x="15" y="30"/>
                  </a:cubicBezTo>
                  <a:cubicBezTo>
                    <a:pt x="14" y="31"/>
                    <a:pt x="13" y="33"/>
                    <a:pt x="14" y="34"/>
                  </a:cubicBezTo>
                  <a:cubicBezTo>
                    <a:pt x="14" y="35"/>
                    <a:pt x="15" y="38"/>
                    <a:pt x="16" y="40"/>
                  </a:cubicBezTo>
                  <a:cubicBezTo>
                    <a:pt x="17" y="41"/>
                    <a:pt x="16" y="45"/>
                    <a:pt x="14" y="46"/>
                  </a:cubicBezTo>
                  <a:cubicBezTo>
                    <a:pt x="13" y="48"/>
                    <a:pt x="11" y="50"/>
                    <a:pt x="9" y="50"/>
                  </a:cubicBezTo>
                  <a:cubicBezTo>
                    <a:pt x="7" y="49"/>
                    <a:pt x="5" y="50"/>
                    <a:pt x="3" y="52"/>
                  </a:cubicBezTo>
                  <a:cubicBezTo>
                    <a:pt x="2" y="52"/>
                    <a:pt x="0" y="54"/>
                    <a:pt x="0" y="54"/>
                  </a:cubicBezTo>
                  <a:cubicBezTo>
                    <a:pt x="0" y="54"/>
                    <a:pt x="2" y="55"/>
                    <a:pt x="4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6" y="57"/>
                    <a:pt x="6" y="57"/>
                  </a:cubicBezTo>
                  <a:cubicBezTo>
                    <a:pt x="7" y="57"/>
                    <a:pt x="8" y="57"/>
                    <a:pt x="8" y="57"/>
                  </a:cubicBezTo>
                  <a:cubicBezTo>
                    <a:pt x="9" y="57"/>
                    <a:pt x="10" y="57"/>
                    <a:pt x="11" y="57"/>
                  </a:cubicBezTo>
                  <a:cubicBezTo>
                    <a:pt x="11" y="58"/>
                    <a:pt x="12" y="59"/>
                    <a:pt x="13" y="59"/>
                  </a:cubicBezTo>
                  <a:cubicBezTo>
                    <a:pt x="13" y="60"/>
                    <a:pt x="14" y="61"/>
                    <a:pt x="15" y="61"/>
                  </a:cubicBezTo>
                  <a:cubicBezTo>
                    <a:pt x="15" y="61"/>
                    <a:pt x="17" y="62"/>
                    <a:pt x="18" y="62"/>
                  </a:cubicBezTo>
                  <a:cubicBezTo>
                    <a:pt x="18" y="62"/>
                    <a:pt x="20" y="63"/>
                    <a:pt x="21" y="64"/>
                  </a:cubicBezTo>
                  <a:cubicBezTo>
                    <a:pt x="22" y="64"/>
                    <a:pt x="22" y="65"/>
                    <a:pt x="22" y="65"/>
                  </a:cubicBezTo>
                  <a:cubicBezTo>
                    <a:pt x="22" y="66"/>
                    <a:pt x="22" y="67"/>
                    <a:pt x="21" y="68"/>
                  </a:cubicBezTo>
                  <a:cubicBezTo>
                    <a:pt x="21" y="69"/>
                    <a:pt x="20" y="70"/>
                    <a:pt x="19" y="71"/>
                  </a:cubicBezTo>
                  <a:cubicBezTo>
                    <a:pt x="18" y="71"/>
                    <a:pt x="17" y="72"/>
                    <a:pt x="17" y="73"/>
                  </a:cubicBezTo>
                  <a:cubicBezTo>
                    <a:pt x="16" y="74"/>
                    <a:pt x="16" y="75"/>
                    <a:pt x="16" y="76"/>
                  </a:cubicBezTo>
                  <a:cubicBezTo>
                    <a:pt x="15" y="77"/>
                    <a:pt x="14" y="78"/>
                    <a:pt x="13" y="79"/>
                  </a:cubicBezTo>
                  <a:cubicBezTo>
                    <a:pt x="13" y="80"/>
                    <a:pt x="13" y="82"/>
                    <a:pt x="13" y="82"/>
                  </a:cubicBezTo>
                  <a:cubicBezTo>
                    <a:pt x="13" y="83"/>
                    <a:pt x="13" y="85"/>
                    <a:pt x="13" y="86"/>
                  </a:cubicBezTo>
                  <a:cubicBezTo>
                    <a:pt x="13" y="87"/>
                    <a:pt x="14" y="88"/>
                    <a:pt x="14" y="89"/>
                  </a:cubicBezTo>
                  <a:cubicBezTo>
                    <a:pt x="15" y="90"/>
                    <a:pt x="15" y="92"/>
                    <a:pt x="15" y="93"/>
                  </a:cubicBezTo>
                  <a:cubicBezTo>
                    <a:pt x="16" y="93"/>
                    <a:pt x="16" y="94"/>
                    <a:pt x="16" y="95"/>
                  </a:cubicBezTo>
                  <a:cubicBezTo>
                    <a:pt x="17" y="96"/>
                    <a:pt x="17" y="96"/>
                    <a:pt x="18" y="96"/>
                  </a:cubicBezTo>
                  <a:cubicBezTo>
                    <a:pt x="18" y="96"/>
                    <a:pt x="19" y="96"/>
                    <a:pt x="20" y="95"/>
                  </a:cubicBezTo>
                  <a:cubicBezTo>
                    <a:pt x="21" y="94"/>
                    <a:pt x="23" y="94"/>
                    <a:pt x="24" y="93"/>
                  </a:cubicBezTo>
                  <a:cubicBezTo>
                    <a:pt x="24" y="93"/>
                    <a:pt x="25" y="93"/>
                    <a:pt x="26" y="94"/>
                  </a:cubicBezTo>
                  <a:cubicBezTo>
                    <a:pt x="26" y="95"/>
                    <a:pt x="27" y="96"/>
                    <a:pt x="28" y="96"/>
                  </a:cubicBezTo>
                  <a:cubicBezTo>
                    <a:pt x="28" y="96"/>
                    <a:pt x="30" y="97"/>
                    <a:pt x="31" y="97"/>
                  </a:cubicBezTo>
                  <a:cubicBezTo>
                    <a:pt x="32" y="97"/>
                    <a:pt x="34" y="97"/>
                    <a:pt x="35" y="96"/>
                  </a:cubicBezTo>
                  <a:cubicBezTo>
                    <a:pt x="35" y="96"/>
                    <a:pt x="36" y="95"/>
                    <a:pt x="36" y="94"/>
                  </a:cubicBezTo>
                  <a:cubicBezTo>
                    <a:pt x="36" y="93"/>
                    <a:pt x="36" y="91"/>
                    <a:pt x="35" y="89"/>
                  </a:cubicBezTo>
                  <a:cubicBezTo>
                    <a:pt x="34" y="89"/>
                    <a:pt x="34" y="87"/>
                    <a:pt x="34" y="85"/>
                  </a:cubicBezTo>
                  <a:cubicBezTo>
                    <a:pt x="34" y="84"/>
                    <a:pt x="34" y="84"/>
                    <a:pt x="34" y="83"/>
                  </a:cubicBezTo>
                  <a:cubicBezTo>
                    <a:pt x="35" y="83"/>
                    <a:pt x="36" y="83"/>
                    <a:pt x="37" y="83"/>
                  </a:cubicBezTo>
                  <a:cubicBezTo>
                    <a:pt x="39" y="84"/>
                    <a:pt x="40" y="84"/>
                    <a:pt x="41" y="86"/>
                  </a:cubicBezTo>
                  <a:cubicBezTo>
                    <a:pt x="41" y="87"/>
                    <a:pt x="42" y="89"/>
                    <a:pt x="42" y="89"/>
                  </a:cubicBezTo>
                  <a:cubicBezTo>
                    <a:pt x="42" y="90"/>
                    <a:pt x="44" y="91"/>
                    <a:pt x="44" y="92"/>
                  </a:cubicBezTo>
                  <a:cubicBezTo>
                    <a:pt x="45" y="92"/>
                    <a:pt x="46" y="93"/>
                    <a:pt x="47" y="93"/>
                  </a:cubicBezTo>
                  <a:cubicBezTo>
                    <a:pt x="48" y="93"/>
                    <a:pt x="49" y="93"/>
                    <a:pt x="50" y="94"/>
                  </a:cubicBezTo>
                  <a:cubicBezTo>
                    <a:pt x="51" y="95"/>
                    <a:pt x="51" y="96"/>
                    <a:pt x="51" y="97"/>
                  </a:cubicBezTo>
                  <a:cubicBezTo>
                    <a:pt x="52" y="97"/>
                    <a:pt x="53" y="99"/>
                    <a:pt x="54" y="100"/>
                  </a:cubicBezTo>
                  <a:cubicBezTo>
                    <a:pt x="54" y="101"/>
                    <a:pt x="55" y="102"/>
                    <a:pt x="56" y="102"/>
                  </a:cubicBezTo>
                  <a:cubicBezTo>
                    <a:pt x="56" y="102"/>
                    <a:pt x="57" y="103"/>
                    <a:pt x="58" y="103"/>
                  </a:cubicBezTo>
                  <a:cubicBezTo>
                    <a:pt x="59" y="103"/>
                    <a:pt x="60" y="104"/>
                    <a:pt x="61" y="105"/>
                  </a:cubicBezTo>
                  <a:cubicBezTo>
                    <a:pt x="61" y="106"/>
                    <a:pt x="63" y="106"/>
                    <a:pt x="64" y="107"/>
                  </a:cubicBezTo>
                  <a:cubicBezTo>
                    <a:pt x="65" y="108"/>
                    <a:pt x="66" y="108"/>
                    <a:pt x="67" y="108"/>
                  </a:cubicBezTo>
                  <a:cubicBezTo>
                    <a:pt x="69" y="109"/>
                    <a:pt x="69" y="110"/>
                    <a:pt x="70" y="110"/>
                  </a:cubicBezTo>
                  <a:cubicBezTo>
                    <a:pt x="70" y="110"/>
                    <a:pt x="70" y="111"/>
                    <a:pt x="70" y="112"/>
                  </a:cubicBezTo>
                  <a:cubicBezTo>
                    <a:pt x="70" y="113"/>
                    <a:pt x="69" y="114"/>
                    <a:pt x="69" y="114"/>
                  </a:cubicBezTo>
                  <a:cubicBezTo>
                    <a:pt x="69" y="114"/>
                    <a:pt x="67" y="115"/>
                    <a:pt x="66" y="115"/>
                  </a:cubicBezTo>
                  <a:cubicBezTo>
                    <a:pt x="65" y="115"/>
                    <a:pt x="65" y="116"/>
                    <a:pt x="65" y="117"/>
                  </a:cubicBezTo>
                  <a:cubicBezTo>
                    <a:pt x="65" y="117"/>
                    <a:pt x="65" y="117"/>
                    <a:pt x="65" y="118"/>
                  </a:cubicBezTo>
                  <a:cubicBezTo>
                    <a:pt x="65" y="119"/>
                    <a:pt x="66" y="120"/>
                    <a:pt x="67" y="121"/>
                  </a:cubicBezTo>
                  <a:cubicBezTo>
                    <a:pt x="68" y="121"/>
                    <a:pt x="69" y="121"/>
                    <a:pt x="70" y="122"/>
                  </a:cubicBezTo>
                  <a:cubicBezTo>
                    <a:pt x="70" y="123"/>
                    <a:pt x="70" y="124"/>
                    <a:pt x="70" y="125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3" y="126"/>
                    <a:pt x="75" y="126"/>
                    <a:pt x="76" y="125"/>
                  </a:cubicBezTo>
                  <a:cubicBezTo>
                    <a:pt x="77" y="125"/>
                    <a:pt x="79" y="126"/>
                    <a:pt x="79" y="126"/>
                  </a:cubicBezTo>
                  <a:cubicBezTo>
                    <a:pt x="81" y="126"/>
                    <a:pt x="82" y="127"/>
                    <a:pt x="83" y="128"/>
                  </a:cubicBezTo>
                  <a:cubicBezTo>
                    <a:pt x="83" y="129"/>
                    <a:pt x="84" y="129"/>
                    <a:pt x="85" y="130"/>
                  </a:cubicBezTo>
                  <a:cubicBezTo>
                    <a:pt x="85" y="130"/>
                    <a:pt x="86" y="131"/>
                    <a:pt x="87" y="132"/>
                  </a:cubicBezTo>
                  <a:cubicBezTo>
                    <a:pt x="87" y="133"/>
                    <a:pt x="89" y="134"/>
                    <a:pt x="90" y="134"/>
                  </a:cubicBezTo>
                  <a:cubicBezTo>
                    <a:pt x="90" y="134"/>
                    <a:pt x="92" y="134"/>
                    <a:pt x="93" y="135"/>
                  </a:cubicBezTo>
                  <a:cubicBezTo>
                    <a:pt x="94" y="135"/>
                    <a:pt x="96" y="136"/>
                    <a:pt x="96" y="137"/>
                  </a:cubicBezTo>
                  <a:cubicBezTo>
                    <a:pt x="96" y="138"/>
                    <a:pt x="97" y="138"/>
                    <a:pt x="98" y="139"/>
                  </a:cubicBezTo>
                  <a:cubicBezTo>
                    <a:pt x="98" y="140"/>
                    <a:pt x="100" y="140"/>
                    <a:pt x="101" y="140"/>
                  </a:cubicBezTo>
                  <a:cubicBezTo>
                    <a:pt x="102" y="140"/>
                    <a:pt x="104" y="140"/>
                    <a:pt x="104" y="140"/>
                  </a:cubicBezTo>
                  <a:cubicBezTo>
                    <a:pt x="105" y="140"/>
                    <a:pt x="108" y="140"/>
                    <a:pt x="109" y="140"/>
                  </a:cubicBezTo>
                  <a:cubicBezTo>
                    <a:pt x="111" y="140"/>
                    <a:pt x="113" y="141"/>
                    <a:pt x="114" y="141"/>
                  </a:cubicBezTo>
                  <a:cubicBezTo>
                    <a:pt x="115" y="140"/>
                    <a:pt x="117" y="141"/>
                    <a:pt x="118" y="142"/>
                  </a:cubicBezTo>
                  <a:cubicBezTo>
                    <a:pt x="119" y="143"/>
                    <a:pt x="121" y="144"/>
                    <a:pt x="121" y="145"/>
                  </a:cubicBezTo>
                  <a:cubicBezTo>
                    <a:pt x="121" y="145"/>
                    <a:pt x="122" y="146"/>
                    <a:pt x="123" y="146"/>
                  </a:cubicBezTo>
                  <a:cubicBezTo>
                    <a:pt x="125" y="147"/>
                    <a:pt x="127" y="148"/>
                    <a:pt x="128" y="147"/>
                  </a:cubicBezTo>
                  <a:cubicBezTo>
                    <a:pt x="129" y="147"/>
                    <a:pt x="130" y="145"/>
                    <a:pt x="131" y="144"/>
                  </a:cubicBezTo>
                  <a:cubicBezTo>
                    <a:pt x="132" y="143"/>
                    <a:pt x="133" y="143"/>
                    <a:pt x="133" y="143"/>
                  </a:cubicBezTo>
                  <a:cubicBezTo>
                    <a:pt x="132" y="142"/>
                    <a:pt x="131" y="141"/>
                    <a:pt x="130" y="140"/>
                  </a:cubicBezTo>
                  <a:cubicBezTo>
                    <a:pt x="129" y="139"/>
                    <a:pt x="130" y="137"/>
                    <a:pt x="131" y="136"/>
                  </a:cubicBezTo>
                  <a:cubicBezTo>
                    <a:pt x="133" y="134"/>
                    <a:pt x="134" y="132"/>
                    <a:pt x="134" y="132"/>
                  </a:cubicBezTo>
                  <a:cubicBezTo>
                    <a:pt x="134" y="131"/>
                    <a:pt x="134" y="130"/>
                    <a:pt x="134" y="129"/>
                  </a:cubicBezTo>
                  <a:cubicBezTo>
                    <a:pt x="135" y="129"/>
                    <a:pt x="136" y="127"/>
                    <a:pt x="136" y="126"/>
                  </a:cubicBezTo>
                  <a:cubicBezTo>
                    <a:pt x="138" y="124"/>
                    <a:pt x="139" y="122"/>
                    <a:pt x="140" y="121"/>
                  </a:cubicBezTo>
                  <a:cubicBezTo>
                    <a:pt x="140" y="120"/>
                    <a:pt x="141" y="118"/>
                    <a:pt x="141" y="117"/>
                  </a:cubicBezTo>
                  <a:cubicBezTo>
                    <a:pt x="141" y="116"/>
                    <a:pt x="140" y="114"/>
                    <a:pt x="140" y="112"/>
                  </a:cubicBezTo>
                  <a:cubicBezTo>
                    <a:pt x="139" y="110"/>
                    <a:pt x="140" y="108"/>
                    <a:pt x="141" y="107"/>
                  </a:cubicBezTo>
                  <a:cubicBezTo>
                    <a:pt x="142" y="105"/>
                    <a:pt x="144" y="103"/>
                    <a:pt x="145" y="101"/>
                  </a:cubicBezTo>
                  <a:cubicBezTo>
                    <a:pt x="146" y="99"/>
                    <a:pt x="147" y="97"/>
                    <a:pt x="147" y="95"/>
                  </a:cubicBezTo>
                  <a:cubicBezTo>
                    <a:pt x="146" y="94"/>
                    <a:pt x="146" y="92"/>
                    <a:pt x="147" y="91"/>
                  </a:cubicBezTo>
                  <a:cubicBezTo>
                    <a:pt x="147" y="90"/>
                    <a:pt x="149" y="89"/>
                    <a:pt x="150" y="89"/>
                  </a:cubicBezTo>
                  <a:cubicBezTo>
                    <a:pt x="152" y="89"/>
                    <a:pt x="154" y="88"/>
                    <a:pt x="155" y="87"/>
                  </a:cubicBezTo>
                  <a:cubicBezTo>
                    <a:pt x="156" y="86"/>
                    <a:pt x="156" y="83"/>
                    <a:pt x="156" y="81"/>
                  </a:cubicBezTo>
                  <a:cubicBezTo>
                    <a:pt x="157" y="81"/>
                    <a:pt x="158" y="79"/>
                    <a:pt x="160" y="79"/>
                  </a:cubicBezTo>
                  <a:cubicBezTo>
                    <a:pt x="161" y="79"/>
                    <a:pt x="163" y="78"/>
                    <a:pt x="164" y="76"/>
                  </a:cubicBezTo>
                  <a:cubicBezTo>
                    <a:pt x="165" y="74"/>
                    <a:pt x="168" y="72"/>
                    <a:pt x="171" y="69"/>
                  </a:cubicBezTo>
                  <a:cubicBezTo>
                    <a:pt x="173" y="67"/>
                    <a:pt x="176" y="65"/>
                    <a:pt x="176" y="65"/>
                  </a:cubicBezTo>
                  <a:cubicBezTo>
                    <a:pt x="176" y="65"/>
                    <a:pt x="175" y="64"/>
                    <a:pt x="173" y="62"/>
                  </a:cubicBezTo>
                  <a:cubicBezTo>
                    <a:pt x="171" y="62"/>
                    <a:pt x="170" y="59"/>
                    <a:pt x="168" y="58"/>
                  </a:cubicBezTo>
                  <a:cubicBezTo>
                    <a:pt x="167" y="57"/>
                    <a:pt x="164" y="55"/>
                    <a:pt x="162" y="54"/>
                  </a:cubicBezTo>
                  <a:cubicBezTo>
                    <a:pt x="161" y="53"/>
                    <a:pt x="157" y="52"/>
                    <a:pt x="154" y="52"/>
                  </a:cubicBezTo>
                  <a:cubicBezTo>
                    <a:pt x="153" y="51"/>
                    <a:pt x="150" y="50"/>
                    <a:pt x="148" y="50"/>
                  </a:cubicBezTo>
                  <a:cubicBezTo>
                    <a:pt x="147" y="49"/>
                    <a:pt x="145" y="47"/>
                    <a:pt x="143" y="47"/>
                  </a:cubicBezTo>
                  <a:cubicBezTo>
                    <a:pt x="140" y="47"/>
                    <a:pt x="138" y="45"/>
                    <a:pt x="138" y="43"/>
                  </a:cubicBezTo>
                  <a:cubicBezTo>
                    <a:pt x="137" y="42"/>
                    <a:pt x="138" y="40"/>
                    <a:pt x="138" y="39"/>
                  </a:cubicBezTo>
                  <a:cubicBezTo>
                    <a:pt x="139" y="38"/>
                    <a:pt x="139" y="36"/>
                    <a:pt x="138" y="36"/>
                  </a:cubicBezTo>
                  <a:cubicBezTo>
                    <a:pt x="137" y="36"/>
                    <a:pt x="135" y="35"/>
                    <a:pt x="135" y="35"/>
                  </a:cubicBezTo>
                  <a:cubicBezTo>
                    <a:pt x="134" y="35"/>
                    <a:pt x="131" y="34"/>
                    <a:pt x="129" y="33"/>
                  </a:cubicBezTo>
                  <a:cubicBezTo>
                    <a:pt x="127" y="33"/>
                    <a:pt x="126" y="31"/>
                    <a:pt x="124" y="29"/>
                  </a:cubicBezTo>
                  <a:cubicBezTo>
                    <a:pt x="123" y="28"/>
                    <a:pt x="121" y="27"/>
                    <a:pt x="119" y="26"/>
                  </a:cubicBezTo>
                  <a:cubicBezTo>
                    <a:pt x="118" y="26"/>
                    <a:pt x="116" y="25"/>
                    <a:pt x="115" y="25"/>
                  </a:cubicBezTo>
                  <a:cubicBezTo>
                    <a:pt x="113" y="25"/>
                    <a:pt x="110" y="25"/>
                    <a:pt x="110" y="25"/>
                  </a:cubicBezTo>
                  <a:cubicBezTo>
                    <a:pt x="109" y="26"/>
                    <a:pt x="107" y="25"/>
                    <a:pt x="106" y="25"/>
                  </a:cubicBezTo>
                  <a:cubicBezTo>
                    <a:pt x="105" y="25"/>
                    <a:pt x="103" y="23"/>
                    <a:pt x="102" y="22"/>
                  </a:cubicBezTo>
                  <a:cubicBezTo>
                    <a:pt x="101" y="21"/>
                    <a:pt x="99" y="21"/>
                    <a:pt x="99" y="19"/>
                  </a:cubicBezTo>
                  <a:cubicBezTo>
                    <a:pt x="98" y="18"/>
                    <a:pt x="96" y="17"/>
                    <a:pt x="95" y="17"/>
                  </a:cubicBezTo>
                  <a:cubicBezTo>
                    <a:pt x="94" y="16"/>
                    <a:pt x="92" y="15"/>
                    <a:pt x="92" y="14"/>
                  </a:cubicBezTo>
                  <a:cubicBezTo>
                    <a:pt x="92" y="13"/>
                    <a:pt x="92" y="12"/>
                    <a:pt x="91" y="10"/>
                  </a:cubicBezTo>
                  <a:cubicBezTo>
                    <a:pt x="89" y="8"/>
                    <a:pt x="87" y="5"/>
                    <a:pt x="86" y="3"/>
                  </a:cubicBezTo>
                  <a:cubicBezTo>
                    <a:pt x="84" y="2"/>
                    <a:pt x="83" y="0"/>
                    <a:pt x="82" y="0"/>
                  </a:cubicBezTo>
                  <a:cubicBezTo>
                    <a:pt x="81" y="0"/>
                    <a:pt x="80" y="1"/>
                    <a:pt x="79" y="3"/>
                  </a:cubicBezTo>
                  <a:cubicBezTo>
                    <a:pt x="79" y="3"/>
                    <a:pt x="77" y="5"/>
                    <a:pt x="76" y="6"/>
                  </a:cubicBezTo>
                  <a:cubicBezTo>
                    <a:pt x="75" y="6"/>
                    <a:pt x="74" y="7"/>
                    <a:pt x="72" y="8"/>
                  </a:cubicBezTo>
                  <a:cubicBezTo>
                    <a:pt x="71" y="8"/>
                    <a:pt x="70" y="9"/>
                    <a:pt x="70" y="9"/>
                  </a:cubicBezTo>
                  <a:cubicBezTo>
                    <a:pt x="70" y="9"/>
                    <a:pt x="68" y="9"/>
                    <a:pt x="67" y="10"/>
                  </a:cubicBezTo>
                  <a:cubicBezTo>
                    <a:pt x="65" y="10"/>
                    <a:pt x="62" y="10"/>
                    <a:pt x="61" y="10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85" name="Freeform 52">
              <a:extLst>
                <a:ext uri="{FF2B5EF4-FFF2-40B4-BE49-F238E27FC236}">
                  <a16:creationId xmlns:a16="http://schemas.microsoft.com/office/drawing/2014/main" id="{F686B779-A943-4884-8D35-D66716399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615" y="1709210"/>
              <a:ext cx="286186" cy="323681"/>
            </a:xfrm>
            <a:custGeom>
              <a:avLst/>
              <a:gdLst/>
              <a:ahLst/>
              <a:cxnLst>
                <a:cxn ang="0">
                  <a:pos x="143" y="26"/>
                </a:cxn>
                <a:cxn ang="0">
                  <a:pos x="135" y="13"/>
                </a:cxn>
                <a:cxn ang="0">
                  <a:pos x="119" y="0"/>
                </a:cxn>
                <a:cxn ang="0">
                  <a:pos x="122" y="18"/>
                </a:cxn>
                <a:cxn ang="0">
                  <a:pos x="126" y="30"/>
                </a:cxn>
                <a:cxn ang="0">
                  <a:pos x="117" y="32"/>
                </a:cxn>
                <a:cxn ang="0">
                  <a:pos x="109" y="40"/>
                </a:cxn>
                <a:cxn ang="0">
                  <a:pos x="101" y="45"/>
                </a:cxn>
                <a:cxn ang="0">
                  <a:pos x="89" y="56"/>
                </a:cxn>
                <a:cxn ang="0">
                  <a:pos x="73" y="67"/>
                </a:cxn>
                <a:cxn ang="0">
                  <a:pos x="57" y="65"/>
                </a:cxn>
                <a:cxn ang="0">
                  <a:pos x="45" y="69"/>
                </a:cxn>
                <a:cxn ang="0">
                  <a:pos x="39" y="68"/>
                </a:cxn>
                <a:cxn ang="0">
                  <a:pos x="31" y="57"/>
                </a:cxn>
                <a:cxn ang="0">
                  <a:pos x="15" y="53"/>
                </a:cxn>
                <a:cxn ang="0">
                  <a:pos x="5" y="56"/>
                </a:cxn>
                <a:cxn ang="0">
                  <a:pos x="6" y="65"/>
                </a:cxn>
                <a:cxn ang="0">
                  <a:pos x="8" y="79"/>
                </a:cxn>
                <a:cxn ang="0">
                  <a:pos x="17" y="83"/>
                </a:cxn>
                <a:cxn ang="0">
                  <a:pos x="28" y="91"/>
                </a:cxn>
                <a:cxn ang="0">
                  <a:pos x="45" y="93"/>
                </a:cxn>
                <a:cxn ang="0">
                  <a:pos x="51" y="106"/>
                </a:cxn>
                <a:cxn ang="0">
                  <a:pos x="53" y="119"/>
                </a:cxn>
                <a:cxn ang="0">
                  <a:pos x="58" y="132"/>
                </a:cxn>
                <a:cxn ang="0">
                  <a:pos x="74" y="143"/>
                </a:cxn>
                <a:cxn ang="0">
                  <a:pos x="73" y="159"/>
                </a:cxn>
                <a:cxn ang="0">
                  <a:pos x="80" y="171"/>
                </a:cxn>
                <a:cxn ang="0">
                  <a:pos x="84" y="162"/>
                </a:cxn>
                <a:cxn ang="0">
                  <a:pos x="93" y="156"/>
                </a:cxn>
                <a:cxn ang="0">
                  <a:pos x="102" y="163"/>
                </a:cxn>
                <a:cxn ang="0">
                  <a:pos x="110" y="160"/>
                </a:cxn>
                <a:cxn ang="0">
                  <a:pos x="119" y="152"/>
                </a:cxn>
                <a:cxn ang="0">
                  <a:pos x="121" y="169"/>
                </a:cxn>
                <a:cxn ang="0">
                  <a:pos x="123" y="178"/>
                </a:cxn>
                <a:cxn ang="0">
                  <a:pos x="132" y="174"/>
                </a:cxn>
                <a:cxn ang="0">
                  <a:pos x="143" y="174"/>
                </a:cxn>
                <a:cxn ang="0">
                  <a:pos x="150" y="164"/>
                </a:cxn>
                <a:cxn ang="0">
                  <a:pos x="152" y="149"/>
                </a:cxn>
                <a:cxn ang="0">
                  <a:pos x="146" y="135"/>
                </a:cxn>
                <a:cxn ang="0">
                  <a:pos x="133" y="136"/>
                </a:cxn>
                <a:cxn ang="0">
                  <a:pos x="120" y="128"/>
                </a:cxn>
                <a:cxn ang="0">
                  <a:pos x="127" y="115"/>
                </a:cxn>
                <a:cxn ang="0">
                  <a:pos x="137" y="113"/>
                </a:cxn>
                <a:cxn ang="0">
                  <a:pos x="135" y="90"/>
                </a:cxn>
                <a:cxn ang="0">
                  <a:pos x="135" y="65"/>
                </a:cxn>
                <a:cxn ang="0">
                  <a:pos x="150" y="46"/>
                </a:cxn>
                <a:cxn ang="0">
                  <a:pos x="157" y="33"/>
                </a:cxn>
              </a:cxnLst>
              <a:rect l="0" t="0" r="r" b="b"/>
              <a:pathLst>
                <a:path w="158" h="179">
                  <a:moveTo>
                    <a:pt x="153" y="31"/>
                  </a:moveTo>
                  <a:cubicBezTo>
                    <a:pt x="153" y="31"/>
                    <a:pt x="152" y="30"/>
                    <a:pt x="149" y="29"/>
                  </a:cubicBezTo>
                  <a:cubicBezTo>
                    <a:pt x="147" y="28"/>
                    <a:pt x="145" y="27"/>
                    <a:pt x="143" y="26"/>
                  </a:cubicBezTo>
                  <a:cubicBezTo>
                    <a:pt x="141" y="25"/>
                    <a:pt x="139" y="24"/>
                    <a:pt x="138" y="23"/>
                  </a:cubicBezTo>
                  <a:cubicBezTo>
                    <a:pt x="138" y="21"/>
                    <a:pt x="138" y="18"/>
                    <a:pt x="137" y="18"/>
                  </a:cubicBezTo>
                  <a:cubicBezTo>
                    <a:pt x="137" y="16"/>
                    <a:pt x="136" y="13"/>
                    <a:pt x="135" y="13"/>
                  </a:cubicBezTo>
                  <a:cubicBezTo>
                    <a:pt x="134" y="12"/>
                    <a:pt x="131" y="9"/>
                    <a:pt x="130" y="7"/>
                  </a:cubicBezTo>
                  <a:cubicBezTo>
                    <a:pt x="128" y="5"/>
                    <a:pt x="126" y="3"/>
                    <a:pt x="123" y="2"/>
                  </a:cubicBezTo>
                  <a:cubicBezTo>
                    <a:pt x="121" y="1"/>
                    <a:pt x="119" y="0"/>
                    <a:pt x="119" y="0"/>
                  </a:cubicBezTo>
                  <a:cubicBezTo>
                    <a:pt x="119" y="0"/>
                    <a:pt x="119" y="3"/>
                    <a:pt x="120" y="5"/>
                  </a:cubicBezTo>
                  <a:cubicBezTo>
                    <a:pt x="122" y="8"/>
                    <a:pt x="122" y="10"/>
                    <a:pt x="122" y="12"/>
                  </a:cubicBezTo>
                  <a:cubicBezTo>
                    <a:pt x="122" y="13"/>
                    <a:pt x="122" y="15"/>
                    <a:pt x="122" y="18"/>
                  </a:cubicBezTo>
                  <a:cubicBezTo>
                    <a:pt x="122" y="20"/>
                    <a:pt x="124" y="21"/>
                    <a:pt x="125" y="23"/>
                  </a:cubicBezTo>
                  <a:cubicBezTo>
                    <a:pt x="126" y="24"/>
                    <a:pt x="127" y="26"/>
                    <a:pt x="127" y="26"/>
                  </a:cubicBezTo>
                  <a:cubicBezTo>
                    <a:pt x="127" y="28"/>
                    <a:pt x="126" y="29"/>
                    <a:pt x="126" y="30"/>
                  </a:cubicBezTo>
                  <a:cubicBezTo>
                    <a:pt x="125" y="31"/>
                    <a:pt x="123" y="31"/>
                    <a:pt x="123" y="31"/>
                  </a:cubicBezTo>
                  <a:cubicBezTo>
                    <a:pt x="122" y="31"/>
                    <a:pt x="121" y="30"/>
                    <a:pt x="120" y="30"/>
                  </a:cubicBezTo>
                  <a:cubicBezTo>
                    <a:pt x="119" y="30"/>
                    <a:pt x="117" y="31"/>
                    <a:pt x="117" y="32"/>
                  </a:cubicBezTo>
                  <a:cubicBezTo>
                    <a:pt x="116" y="33"/>
                    <a:pt x="115" y="34"/>
                    <a:pt x="114" y="34"/>
                  </a:cubicBezTo>
                  <a:cubicBezTo>
                    <a:pt x="113" y="35"/>
                    <a:pt x="111" y="36"/>
                    <a:pt x="110" y="37"/>
                  </a:cubicBezTo>
                  <a:cubicBezTo>
                    <a:pt x="109" y="38"/>
                    <a:pt x="108" y="40"/>
                    <a:pt x="109" y="40"/>
                  </a:cubicBezTo>
                  <a:cubicBezTo>
                    <a:pt x="110" y="42"/>
                    <a:pt x="109" y="44"/>
                    <a:pt x="108" y="45"/>
                  </a:cubicBezTo>
                  <a:cubicBezTo>
                    <a:pt x="107" y="46"/>
                    <a:pt x="106" y="46"/>
                    <a:pt x="104" y="46"/>
                  </a:cubicBezTo>
                  <a:cubicBezTo>
                    <a:pt x="103" y="46"/>
                    <a:pt x="102" y="45"/>
                    <a:pt x="101" y="45"/>
                  </a:cubicBezTo>
                  <a:cubicBezTo>
                    <a:pt x="100" y="45"/>
                    <a:pt x="98" y="45"/>
                    <a:pt x="96" y="46"/>
                  </a:cubicBezTo>
                  <a:cubicBezTo>
                    <a:pt x="94" y="47"/>
                    <a:pt x="92" y="48"/>
                    <a:pt x="91" y="50"/>
                  </a:cubicBezTo>
                  <a:cubicBezTo>
                    <a:pt x="90" y="52"/>
                    <a:pt x="89" y="54"/>
                    <a:pt x="89" y="56"/>
                  </a:cubicBezTo>
                  <a:cubicBezTo>
                    <a:pt x="89" y="59"/>
                    <a:pt x="87" y="60"/>
                    <a:pt x="86" y="61"/>
                  </a:cubicBezTo>
                  <a:cubicBezTo>
                    <a:pt x="85" y="62"/>
                    <a:pt x="82" y="64"/>
                    <a:pt x="80" y="65"/>
                  </a:cubicBezTo>
                  <a:cubicBezTo>
                    <a:pt x="78" y="66"/>
                    <a:pt x="76" y="67"/>
                    <a:pt x="73" y="67"/>
                  </a:cubicBezTo>
                  <a:cubicBezTo>
                    <a:pt x="71" y="67"/>
                    <a:pt x="69" y="65"/>
                    <a:pt x="69" y="64"/>
                  </a:cubicBezTo>
                  <a:cubicBezTo>
                    <a:pt x="68" y="63"/>
                    <a:pt x="65" y="62"/>
                    <a:pt x="62" y="63"/>
                  </a:cubicBezTo>
                  <a:cubicBezTo>
                    <a:pt x="60" y="64"/>
                    <a:pt x="57" y="65"/>
                    <a:pt x="57" y="65"/>
                  </a:cubicBezTo>
                  <a:cubicBezTo>
                    <a:pt x="56" y="65"/>
                    <a:pt x="54" y="64"/>
                    <a:pt x="54" y="63"/>
                  </a:cubicBezTo>
                  <a:cubicBezTo>
                    <a:pt x="52" y="63"/>
                    <a:pt x="50" y="64"/>
                    <a:pt x="49" y="65"/>
                  </a:cubicBezTo>
                  <a:cubicBezTo>
                    <a:pt x="48" y="67"/>
                    <a:pt x="46" y="68"/>
                    <a:pt x="45" y="69"/>
                  </a:cubicBezTo>
                  <a:cubicBezTo>
                    <a:pt x="44" y="69"/>
                    <a:pt x="42" y="71"/>
                    <a:pt x="42" y="73"/>
                  </a:cubicBezTo>
                  <a:cubicBezTo>
                    <a:pt x="41" y="74"/>
                    <a:pt x="40" y="74"/>
                    <a:pt x="39" y="74"/>
                  </a:cubicBezTo>
                  <a:cubicBezTo>
                    <a:pt x="39" y="73"/>
                    <a:pt x="39" y="70"/>
                    <a:pt x="39" y="68"/>
                  </a:cubicBezTo>
                  <a:cubicBezTo>
                    <a:pt x="38" y="66"/>
                    <a:pt x="38" y="63"/>
                    <a:pt x="38" y="62"/>
                  </a:cubicBezTo>
                  <a:cubicBezTo>
                    <a:pt x="38" y="60"/>
                    <a:pt x="38" y="58"/>
                    <a:pt x="36" y="57"/>
                  </a:cubicBezTo>
                  <a:cubicBezTo>
                    <a:pt x="35" y="56"/>
                    <a:pt x="33" y="56"/>
                    <a:pt x="31" y="57"/>
                  </a:cubicBezTo>
                  <a:cubicBezTo>
                    <a:pt x="30" y="58"/>
                    <a:pt x="28" y="57"/>
                    <a:pt x="26" y="56"/>
                  </a:cubicBezTo>
                  <a:cubicBezTo>
                    <a:pt x="25" y="55"/>
                    <a:pt x="22" y="54"/>
                    <a:pt x="21" y="53"/>
                  </a:cubicBezTo>
                  <a:cubicBezTo>
                    <a:pt x="20" y="52"/>
                    <a:pt x="17" y="52"/>
                    <a:pt x="15" y="53"/>
                  </a:cubicBezTo>
                  <a:cubicBezTo>
                    <a:pt x="14" y="54"/>
                    <a:pt x="10" y="54"/>
                    <a:pt x="8" y="54"/>
                  </a:cubicBezTo>
                  <a:cubicBezTo>
                    <a:pt x="6" y="54"/>
                    <a:pt x="6" y="53"/>
                    <a:pt x="6" y="53"/>
                  </a:cubicBezTo>
                  <a:cubicBezTo>
                    <a:pt x="6" y="53"/>
                    <a:pt x="6" y="55"/>
                    <a:pt x="5" y="56"/>
                  </a:cubicBezTo>
                  <a:cubicBezTo>
                    <a:pt x="5" y="57"/>
                    <a:pt x="3" y="59"/>
                    <a:pt x="2" y="61"/>
                  </a:cubicBezTo>
                  <a:cubicBezTo>
                    <a:pt x="0" y="62"/>
                    <a:pt x="0" y="64"/>
                    <a:pt x="2" y="63"/>
                  </a:cubicBezTo>
                  <a:cubicBezTo>
                    <a:pt x="3" y="64"/>
                    <a:pt x="5" y="65"/>
                    <a:pt x="6" y="65"/>
                  </a:cubicBezTo>
                  <a:cubicBezTo>
                    <a:pt x="7" y="65"/>
                    <a:pt x="7" y="68"/>
                    <a:pt x="7" y="69"/>
                  </a:cubicBezTo>
                  <a:cubicBezTo>
                    <a:pt x="8" y="72"/>
                    <a:pt x="8" y="74"/>
                    <a:pt x="8" y="75"/>
                  </a:cubicBezTo>
                  <a:cubicBezTo>
                    <a:pt x="8" y="76"/>
                    <a:pt x="8" y="79"/>
                    <a:pt x="8" y="79"/>
                  </a:cubicBezTo>
                  <a:cubicBezTo>
                    <a:pt x="8" y="81"/>
                    <a:pt x="9" y="83"/>
                    <a:pt x="9" y="84"/>
                  </a:cubicBezTo>
                  <a:cubicBezTo>
                    <a:pt x="9" y="84"/>
                    <a:pt x="10" y="85"/>
                    <a:pt x="11" y="85"/>
                  </a:cubicBezTo>
                  <a:cubicBezTo>
                    <a:pt x="13" y="85"/>
                    <a:pt x="15" y="84"/>
                    <a:pt x="17" y="83"/>
                  </a:cubicBezTo>
                  <a:cubicBezTo>
                    <a:pt x="17" y="83"/>
                    <a:pt x="19" y="83"/>
                    <a:pt x="21" y="84"/>
                  </a:cubicBezTo>
                  <a:cubicBezTo>
                    <a:pt x="22" y="85"/>
                    <a:pt x="24" y="87"/>
                    <a:pt x="25" y="87"/>
                  </a:cubicBezTo>
                  <a:cubicBezTo>
                    <a:pt x="25" y="88"/>
                    <a:pt x="26" y="90"/>
                    <a:pt x="28" y="91"/>
                  </a:cubicBezTo>
                  <a:cubicBezTo>
                    <a:pt x="30" y="91"/>
                    <a:pt x="33" y="92"/>
                    <a:pt x="34" y="91"/>
                  </a:cubicBezTo>
                  <a:cubicBezTo>
                    <a:pt x="36" y="91"/>
                    <a:pt x="40" y="91"/>
                    <a:pt x="41" y="90"/>
                  </a:cubicBezTo>
                  <a:cubicBezTo>
                    <a:pt x="42" y="90"/>
                    <a:pt x="44" y="91"/>
                    <a:pt x="45" y="93"/>
                  </a:cubicBezTo>
                  <a:cubicBezTo>
                    <a:pt x="46" y="95"/>
                    <a:pt x="47" y="98"/>
                    <a:pt x="47" y="100"/>
                  </a:cubicBezTo>
                  <a:cubicBezTo>
                    <a:pt x="47" y="101"/>
                    <a:pt x="48" y="104"/>
                    <a:pt x="49" y="105"/>
                  </a:cubicBezTo>
                  <a:cubicBezTo>
                    <a:pt x="49" y="106"/>
                    <a:pt x="50" y="106"/>
                    <a:pt x="51" y="106"/>
                  </a:cubicBezTo>
                  <a:cubicBezTo>
                    <a:pt x="52" y="107"/>
                    <a:pt x="52" y="108"/>
                    <a:pt x="52" y="110"/>
                  </a:cubicBezTo>
                  <a:cubicBezTo>
                    <a:pt x="52" y="111"/>
                    <a:pt x="52" y="112"/>
                    <a:pt x="52" y="114"/>
                  </a:cubicBezTo>
                  <a:cubicBezTo>
                    <a:pt x="52" y="116"/>
                    <a:pt x="52" y="117"/>
                    <a:pt x="53" y="119"/>
                  </a:cubicBezTo>
                  <a:cubicBezTo>
                    <a:pt x="53" y="120"/>
                    <a:pt x="54" y="122"/>
                    <a:pt x="54" y="124"/>
                  </a:cubicBezTo>
                  <a:cubicBezTo>
                    <a:pt x="54" y="126"/>
                    <a:pt x="54" y="128"/>
                    <a:pt x="55" y="129"/>
                  </a:cubicBezTo>
                  <a:cubicBezTo>
                    <a:pt x="55" y="130"/>
                    <a:pt x="57" y="132"/>
                    <a:pt x="58" y="132"/>
                  </a:cubicBezTo>
                  <a:cubicBezTo>
                    <a:pt x="60" y="132"/>
                    <a:pt x="61" y="134"/>
                    <a:pt x="63" y="135"/>
                  </a:cubicBezTo>
                  <a:cubicBezTo>
                    <a:pt x="65" y="136"/>
                    <a:pt x="68" y="137"/>
                    <a:pt x="69" y="139"/>
                  </a:cubicBezTo>
                  <a:cubicBezTo>
                    <a:pt x="71" y="140"/>
                    <a:pt x="73" y="142"/>
                    <a:pt x="74" y="143"/>
                  </a:cubicBezTo>
                  <a:cubicBezTo>
                    <a:pt x="76" y="145"/>
                    <a:pt x="77" y="147"/>
                    <a:pt x="77" y="149"/>
                  </a:cubicBezTo>
                  <a:cubicBezTo>
                    <a:pt x="77" y="150"/>
                    <a:pt x="76" y="152"/>
                    <a:pt x="75" y="154"/>
                  </a:cubicBezTo>
                  <a:cubicBezTo>
                    <a:pt x="75" y="155"/>
                    <a:pt x="73" y="158"/>
                    <a:pt x="73" y="159"/>
                  </a:cubicBezTo>
                  <a:cubicBezTo>
                    <a:pt x="72" y="160"/>
                    <a:pt x="72" y="163"/>
                    <a:pt x="72" y="164"/>
                  </a:cubicBezTo>
                  <a:cubicBezTo>
                    <a:pt x="72" y="166"/>
                    <a:pt x="73" y="168"/>
                    <a:pt x="75" y="169"/>
                  </a:cubicBezTo>
                  <a:cubicBezTo>
                    <a:pt x="76" y="169"/>
                    <a:pt x="79" y="170"/>
                    <a:pt x="80" y="171"/>
                  </a:cubicBezTo>
                  <a:cubicBezTo>
                    <a:pt x="82" y="172"/>
                    <a:pt x="84" y="172"/>
                    <a:pt x="84" y="171"/>
                  </a:cubicBezTo>
                  <a:cubicBezTo>
                    <a:pt x="84" y="170"/>
                    <a:pt x="84" y="168"/>
                    <a:pt x="84" y="167"/>
                  </a:cubicBezTo>
                  <a:cubicBezTo>
                    <a:pt x="84" y="166"/>
                    <a:pt x="84" y="164"/>
                    <a:pt x="84" y="162"/>
                  </a:cubicBezTo>
                  <a:cubicBezTo>
                    <a:pt x="84" y="161"/>
                    <a:pt x="85" y="159"/>
                    <a:pt x="86" y="159"/>
                  </a:cubicBezTo>
                  <a:cubicBezTo>
                    <a:pt x="87" y="158"/>
                    <a:pt x="89" y="158"/>
                    <a:pt x="90" y="159"/>
                  </a:cubicBezTo>
                  <a:cubicBezTo>
                    <a:pt x="91" y="159"/>
                    <a:pt x="93" y="158"/>
                    <a:pt x="93" y="156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7" y="155"/>
                    <a:pt x="98" y="157"/>
                    <a:pt x="99" y="159"/>
                  </a:cubicBezTo>
                  <a:cubicBezTo>
                    <a:pt x="100" y="159"/>
                    <a:pt x="102" y="161"/>
                    <a:pt x="102" y="163"/>
                  </a:cubicBezTo>
                  <a:cubicBezTo>
                    <a:pt x="102" y="164"/>
                    <a:pt x="104" y="164"/>
                    <a:pt x="105" y="164"/>
                  </a:cubicBezTo>
                  <a:cubicBezTo>
                    <a:pt x="106" y="163"/>
                    <a:pt x="108" y="163"/>
                    <a:pt x="109" y="163"/>
                  </a:cubicBezTo>
                  <a:cubicBezTo>
                    <a:pt x="110" y="163"/>
                    <a:pt x="110" y="161"/>
                    <a:pt x="110" y="160"/>
                  </a:cubicBezTo>
                  <a:cubicBezTo>
                    <a:pt x="110" y="158"/>
                    <a:pt x="110" y="157"/>
                    <a:pt x="111" y="156"/>
                  </a:cubicBezTo>
                  <a:cubicBezTo>
                    <a:pt x="112" y="155"/>
                    <a:pt x="114" y="153"/>
                    <a:pt x="116" y="152"/>
                  </a:cubicBezTo>
                  <a:cubicBezTo>
                    <a:pt x="117" y="151"/>
                    <a:pt x="118" y="151"/>
                    <a:pt x="119" y="152"/>
                  </a:cubicBezTo>
                  <a:cubicBezTo>
                    <a:pt x="120" y="152"/>
                    <a:pt x="121" y="155"/>
                    <a:pt x="121" y="156"/>
                  </a:cubicBezTo>
                  <a:cubicBezTo>
                    <a:pt x="121" y="158"/>
                    <a:pt x="122" y="161"/>
                    <a:pt x="121" y="163"/>
                  </a:cubicBezTo>
                  <a:cubicBezTo>
                    <a:pt x="121" y="165"/>
                    <a:pt x="121" y="167"/>
                    <a:pt x="121" y="169"/>
                  </a:cubicBezTo>
                  <a:cubicBezTo>
                    <a:pt x="121" y="171"/>
                    <a:pt x="120" y="172"/>
                    <a:pt x="120" y="173"/>
                  </a:cubicBezTo>
                  <a:cubicBezTo>
                    <a:pt x="120" y="175"/>
                    <a:pt x="120" y="177"/>
                    <a:pt x="120" y="178"/>
                  </a:cubicBezTo>
                  <a:cubicBezTo>
                    <a:pt x="120" y="178"/>
                    <a:pt x="122" y="179"/>
                    <a:pt x="123" y="178"/>
                  </a:cubicBezTo>
                  <a:cubicBezTo>
                    <a:pt x="125" y="177"/>
                    <a:pt x="126" y="177"/>
                    <a:pt x="127" y="177"/>
                  </a:cubicBezTo>
                  <a:cubicBezTo>
                    <a:pt x="127" y="177"/>
                    <a:pt x="128" y="177"/>
                    <a:pt x="128" y="176"/>
                  </a:cubicBezTo>
                  <a:cubicBezTo>
                    <a:pt x="128" y="175"/>
                    <a:pt x="130" y="174"/>
                    <a:pt x="132" y="174"/>
                  </a:cubicBezTo>
                  <a:cubicBezTo>
                    <a:pt x="134" y="174"/>
                    <a:pt x="135" y="174"/>
                    <a:pt x="137" y="174"/>
                  </a:cubicBezTo>
                  <a:cubicBezTo>
                    <a:pt x="138" y="174"/>
                    <a:pt x="139" y="174"/>
                    <a:pt x="139" y="174"/>
                  </a:cubicBezTo>
                  <a:cubicBezTo>
                    <a:pt x="139" y="174"/>
                    <a:pt x="141" y="174"/>
                    <a:pt x="143" y="174"/>
                  </a:cubicBezTo>
                  <a:cubicBezTo>
                    <a:pt x="144" y="174"/>
                    <a:pt x="146" y="173"/>
                    <a:pt x="147" y="173"/>
                  </a:cubicBezTo>
                  <a:cubicBezTo>
                    <a:pt x="148" y="172"/>
                    <a:pt x="150" y="171"/>
                    <a:pt x="150" y="169"/>
                  </a:cubicBezTo>
                  <a:cubicBezTo>
                    <a:pt x="150" y="168"/>
                    <a:pt x="150" y="166"/>
                    <a:pt x="150" y="164"/>
                  </a:cubicBezTo>
                  <a:cubicBezTo>
                    <a:pt x="150" y="162"/>
                    <a:pt x="150" y="159"/>
                    <a:pt x="150" y="157"/>
                  </a:cubicBezTo>
                  <a:cubicBezTo>
                    <a:pt x="151" y="156"/>
                    <a:pt x="152" y="154"/>
                    <a:pt x="152" y="152"/>
                  </a:cubicBezTo>
                  <a:cubicBezTo>
                    <a:pt x="153" y="151"/>
                    <a:pt x="153" y="150"/>
                    <a:pt x="152" y="149"/>
                  </a:cubicBezTo>
                  <a:cubicBezTo>
                    <a:pt x="152" y="148"/>
                    <a:pt x="151" y="146"/>
                    <a:pt x="151" y="145"/>
                  </a:cubicBezTo>
                  <a:cubicBezTo>
                    <a:pt x="151" y="145"/>
                    <a:pt x="150" y="142"/>
                    <a:pt x="150" y="140"/>
                  </a:cubicBezTo>
                  <a:cubicBezTo>
                    <a:pt x="149" y="140"/>
                    <a:pt x="147" y="136"/>
                    <a:pt x="146" y="135"/>
                  </a:cubicBezTo>
                  <a:cubicBezTo>
                    <a:pt x="144" y="133"/>
                    <a:pt x="142" y="132"/>
                    <a:pt x="142" y="132"/>
                  </a:cubicBezTo>
                  <a:cubicBezTo>
                    <a:pt x="142" y="132"/>
                    <a:pt x="141" y="133"/>
                    <a:pt x="139" y="134"/>
                  </a:cubicBezTo>
                  <a:cubicBezTo>
                    <a:pt x="139" y="136"/>
                    <a:pt x="136" y="136"/>
                    <a:pt x="133" y="136"/>
                  </a:cubicBezTo>
                  <a:cubicBezTo>
                    <a:pt x="131" y="136"/>
                    <a:pt x="128" y="135"/>
                    <a:pt x="126" y="134"/>
                  </a:cubicBezTo>
                  <a:cubicBezTo>
                    <a:pt x="123" y="134"/>
                    <a:pt x="122" y="133"/>
                    <a:pt x="120" y="133"/>
                  </a:cubicBezTo>
                  <a:cubicBezTo>
                    <a:pt x="119" y="132"/>
                    <a:pt x="119" y="130"/>
                    <a:pt x="120" y="128"/>
                  </a:cubicBezTo>
                  <a:cubicBezTo>
                    <a:pt x="120" y="128"/>
                    <a:pt x="122" y="126"/>
                    <a:pt x="122" y="124"/>
                  </a:cubicBezTo>
                  <a:cubicBezTo>
                    <a:pt x="122" y="123"/>
                    <a:pt x="123" y="121"/>
                    <a:pt x="123" y="120"/>
                  </a:cubicBezTo>
                  <a:cubicBezTo>
                    <a:pt x="124" y="118"/>
                    <a:pt x="126" y="116"/>
                    <a:pt x="127" y="115"/>
                  </a:cubicBezTo>
                  <a:cubicBezTo>
                    <a:pt x="129" y="115"/>
                    <a:pt x="131" y="115"/>
                    <a:pt x="134" y="115"/>
                  </a:cubicBezTo>
                  <a:cubicBezTo>
                    <a:pt x="137" y="115"/>
                    <a:pt x="139" y="116"/>
                    <a:pt x="139" y="116"/>
                  </a:cubicBezTo>
                  <a:cubicBezTo>
                    <a:pt x="139" y="116"/>
                    <a:pt x="138" y="114"/>
                    <a:pt x="137" y="113"/>
                  </a:cubicBezTo>
                  <a:cubicBezTo>
                    <a:pt x="137" y="111"/>
                    <a:pt x="136" y="108"/>
                    <a:pt x="135" y="106"/>
                  </a:cubicBezTo>
                  <a:cubicBezTo>
                    <a:pt x="135" y="103"/>
                    <a:pt x="134" y="100"/>
                    <a:pt x="135" y="98"/>
                  </a:cubicBezTo>
                  <a:cubicBezTo>
                    <a:pt x="135" y="96"/>
                    <a:pt x="135" y="92"/>
                    <a:pt x="135" y="90"/>
                  </a:cubicBezTo>
                  <a:cubicBezTo>
                    <a:pt x="135" y="87"/>
                    <a:pt x="135" y="84"/>
                    <a:pt x="134" y="83"/>
                  </a:cubicBezTo>
                  <a:cubicBezTo>
                    <a:pt x="134" y="81"/>
                    <a:pt x="134" y="78"/>
                    <a:pt x="133" y="75"/>
                  </a:cubicBezTo>
                  <a:cubicBezTo>
                    <a:pt x="133" y="72"/>
                    <a:pt x="134" y="68"/>
                    <a:pt x="135" y="65"/>
                  </a:cubicBezTo>
                  <a:cubicBezTo>
                    <a:pt x="137" y="62"/>
                    <a:pt x="139" y="58"/>
                    <a:pt x="140" y="57"/>
                  </a:cubicBezTo>
                  <a:cubicBezTo>
                    <a:pt x="142" y="54"/>
                    <a:pt x="145" y="51"/>
                    <a:pt x="146" y="51"/>
                  </a:cubicBezTo>
                  <a:cubicBezTo>
                    <a:pt x="147" y="49"/>
                    <a:pt x="149" y="47"/>
                    <a:pt x="150" y="46"/>
                  </a:cubicBezTo>
                  <a:cubicBezTo>
                    <a:pt x="152" y="45"/>
                    <a:pt x="154" y="43"/>
                    <a:pt x="154" y="42"/>
                  </a:cubicBezTo>
                  <a:cubicBezTo>
                    <a:pt x="155" y="40"/>
                    <a:pt x="157" y="38"/>
                    <a:pt x="158" y="37"/>
                  </a:cubicBezTo>
                  <a:cubicBezTo>
                    <a:pt x="158" y="36"/>
                    <a:pt x="158" y="34"/>
                    <a:pt x="157" y="33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4" y="32"/>
                    <a:pt x="153" y="31"/>
                    <a:pt x="153" y="31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86" name="Freeform 53">
              <a:extLst>
                <a:ext uri="{FF2B5EF4-FFF2-40B4-BE49-F238E27FC236}">
                  <a16:creationId xmlns:a16="http://schemas.microsoft.com/office/drawing/2014/main" id="{82BC0367-140C-40F2-B752-A6BC86D9A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111" y="1554639"/>
              <a:ext cx="280829" cy="287716"/>
            </a:xfrm>
            <a:custGeom>
              <a:avLst/>
              <a:gdLst/>
              <a:ahLst/>
              <a:cxnLst>
                <a:cxn ang="0">
                  <a:pos x="15" y="136"/>
                </a:cxn>
                <a:cxn ang="0">
                  <a:pos x="30" y="138"/>
                </a:cxn>
                <a:cxn ang="0">
                  <a:pos x="36" y="139"/>
                </a:cxn>
                <a:cxn ang="0">
                  <a:pos x="49" y="137"/>
                </a:cxn>
                <a:cxn ang="0">
                  <a:pos x="59" y="141"/>
                </a:cxn>
                <a:cxn ang="0">
                  <a:pos x="66" y="146"/>
                </a:cxn>
                <a:cxn ang="0">
                  <a:pos x="67" y="158"/>
                </a:cxn>
                <a:cxn ang="0">
                  <a:pos x="73" y="154"/>
                </a:cxn>
                <a:cxn ang="0">
                  <a:pos x="81" y="148"/>
                </a:cxn>
                <a:cxn ang="0">
                  <a:pos x="90" y="147"/>
                </a:cxn>
                <a:cxn ang="0">
                  <a:pos x="101" y="151"/>
                </a:cxn>
                <a:cxn ang="0">
                  <a:pos x="114" y="146"/>
                </a:cxn>
                <a:cxn ang="0">
                  <a:pos x="119" y="135"/>
                </a:cxn>
                <a:cxn ang="0">
                  <a:pos x="129" y="129"/>
                </a:cxn>
                <a:cxn ang="0">
                  <a:pos x="136" y="129"/>
                </a:cxn>
                <a:cxn ang="0">
                  <a:pos x="138" y="122"/>
                </a:cxn>
                <a:cxn ang="0">
                  <a:pos x="145" y="116"/>
                </a:cxn>
                <a:cxn ang="0">
                  <a:pos x="151" y="115"/>
                </a:cxn>
                <a:cxn ang="0">
                  <a:pos x="155" y="111"/>
                </a:cxn>
                <a:cxn ang="0">
                  <a:pos x="150" y="103"/>
                </a:cxn>
                <a:cxn ang="0">
                  <a:pos x="149" y="90"/>
                </a:cxn>
                <a:cxn ang="0">
                  <a:pos x="144" y="83"/>
                </a:cxn>
                <a:cxn ang="0">
                  <a:pos x="139" y="72"/>
                </a:cxn>
                <a:cxn ang="0">
                  <a:pos x="131" y="64"/>
                </a:cxn>
                <a:cxn ang="0">
                  <a:pos x="124" y="64"/>
                </a:cxn>
                <a:cxn ang="0">
                  <a:pos x="114" y="54"/>
                </a:cxn>
                <a:cxn ang="0">
                  <a:pos x="110" y="42"/>
                </a:cxn>
                <a:cxn ang="0">
                  <a:pos x="103" y="27"/>
                </a:cxn>
                <a:cxn ang="0">
                  <a:pos x="92" y="17"/>
                </a:cxn>
                <a:cxn ang="0">
                  <a:pos x="100" y="11"/>
                </a:cxn>
                <a:cxn ang="0">
                  <a:pos x="107" y="0"/>
                </a:cxn>
                <a:cxn ang="0">
                  <a:pos x="99" y="1"/>
                </a:cxn>
                <a:cxn ang="0">
                  <a:pos x="88" y="7"/>
                </a:cxn>
                <a:cxn ang="0">
                  <a:pos x="75" y="8"/>
                </a:cxn>
                <a:cxn ang="0">
                  <a:pos x="78" y="15"/>
                </a:cxn>
                <a:cxn ang="0">
                  <a:pos x="76" y="19"/>
                </a:cxn>
                <a:cxn ang="0">
                  <a:pos x="66" y="23"/>
                </a:cxn>
                <a:cxn ang="0">
                  <a:pos x="55" y="27"/>
                </a:cxn>
                <a:cxn ang="0">
                  <a:pos x="48" y="30"/>
                </a:cxn>
                <a:cxn ang="0">
                  <a:pos x="43" y="34"/>
                </a:cxn>
                <a:cxn ang="0">
                  <a:pos x="37" y="41"/>
                </a:cxn>
                <a:cxn ang="0">
                  <a:pos x="38" y="48"/>
                </a:cxn>
                <a:cxn ang="0">
                  <a:pos x="40" y="60"/>
                </a:cxn>
                <a:cxn ang="0">
                  <a:pos x="37" y="68"/>
                </a:cxn>
                <a:cxn ang="0">
                  <a:pos x="41" y="77"/>
                </a:cxn>
                <a:cxn ang="0">
                  <a:pos x="39" y="80"/>
                </a:cxn>
                <a:cxn ang="0">
                  <a:pos x="29" y="87"/>
                </a:cxn>
                <a:cxn ang="0">
                  <a:pos x="17" y="98"/>
                </a:cxn>
                <a:cxn ang="0">
                  <a:pos x="11" y="104"/>
                </a:cxn>
                <a:cxn ang="0">
                  <a:pos x="3" y="113"/>
                </a:cxn>
                <a:cxn ang="0">
                  <a:pos x="1" y="117"/>
                </a:cxn>
                <a:cxn ang="0">
                  <a:pos x="5" y="124"/>
                </a:cxn>
                <a:cxn ang="0">
                  <a:pos x="3" y="131"/>
                </a:cxn>
              </a:cxnLst>
              <a:rect l="0" t="0" r="r" b="b"/>
              <a:pathLst>
                <a:path w="155" h="159">
                  <a:moveTo>
                    <a:pt x="6" y="136"/>
                  </a:moveTo>
                  <a:cubicBezTo>
                    <a:pt x="8" y="136"/>
                    <a:pt x="13" y="136"/>
                    <a:pt x="15" y="136"/>
                  </a:cubicBezTo>
                  <a:cubicBezTo>
                    <a:pt x="19" y="136"/>
                    <a:pt x="22" y="136"/>
                    <a:pt x="23" y="136"/>
                  </a:cubicBezTo>
                  <a:cubicBezTo>
                    <a:pt x="25" y="137"/>
                    <a:pt x="28" y="137"/>
                    <a:pt x="30" y="138"/>
                  </a:cubicBezTo>
                  <a:cubicBezTo>
                    <a:pt x="31" y="138"/>
                    <a:pt x="33" y="138"/>
                    <a:pt x="33" y="138"/>
                  </a:cubicBezTo>
                  <a:cubicBezTo>
                    <a:pt x="33" y="138"/>
                    <a:pt x="34" y="139"/>
                    <a:pt x="36" y="139"/>
                  </a:cubicBezTo>
                  <a:cubicBezTo>
                    <a:pt x="38" y="138"/>
                    <a:pt x="41" y="138"/>
                    <a:pt x="43" y="138"/>
                  </a:cubicBezTo>
                  <a:cubicBezTo>
                    <a:pt x="45" y="137"/>
                    <a:pt x="47" y="137"/>
                    <a:pt x="49" y="137"/>
                  </a:cubicBezTo>
                  <a:cubicBezTo>
                    <a:pt x="50" y="138"/>
                    <a:pt x="53" y="140"/>
                    <a:pt x="54" y="141"/>
                  </a:cubicBezTo>
                  <a:cubicBezTo>
                    <a:pt x="55" y="141"/>
                    <a:pt x="58" y="142"/>
                    <a:pt x="59" y="141"/>
                  </a:cubicBezTo>
                  <a:cubicBezTo>
                    <a:pt x="61" y="140"/>
                    <a:pt x="63" y="140"/>
                    <a:pt x="64" y="141"/>
                  </a:cubicBezTo>
                  <a:cubicBezTo>
                    <a:pt x="65" y="143"/>
                    <a:pt x="66" y="145"/>
                    <a:pt x="66" y="146"/>
                  </a:cubicBezTo>
                  <a:cubicBezTo>
                    <a:pt x="66" y="148"/>
                    <a:pt x="66" y="151"/>
                    <a:pt x="66" y="153"/>
                  </a:cubicBezTo>
                  <a:cubicBezTo>
                    <a:pt x="66" y="155"/>
                    <a:pt x="66" y="157"/>
                    <a:pt x="67" y="158"/>
                  </a:cubicBezTo>
                  <a:cubicBezTo>
                    <a:pt x="68" y="159"/>
                    <a:pt x="69" y="159"/>
                    <a:pt x="70" y="157"/>
                  </a:cubicBezTo>
                  <a:cubicBezTo>
                    <a:pt x="70" y="155"/>
                    <a:pt x="72" y="154"/>
                    <a:pt x="73" y="154"/>
                  </a:cubicBezTo>
                  <a:cubicBezTo>
                    <a:pt x="74" y="153"/>
                    <a:pt x="76" y="151"/>
                    <a:pt x="77" y="149"/>
                  </a:cubicBezTo>
                  <a:cubicBezTo>
                    <a:pt x="78" y="149"/>
                    <a:pt x="80" y="148"/>
                    <a:pt x="81" y="148"/>
                  </a:cubicBezTo>
                  <a:cubicBezTo>
                    <a:pt x="82" y="148"/>
                    <a:pt x="84" y="149"/>
                    <a:pt x="85" y="149"/>
                  </a:cubicBezTo>
                  <a:cubicBezTo>
                    <a:pt x="85" y="149"/>
                    <a:pt x="88" y="148"/>
                    <a:pt x="90" y="147"/>
                  </a:cubicBezTo>
                  <a:cubicBezTo>
                    <a:pt x="93" y="146"/>
                    <a:pt x="96" y="147"/>
                    <a:pt x="97" y="149"/>
                  </a:cubicBezTo>
                  <a:cubicBezTo>
                    <a:pt x="97" y="150"/>
                    <a:pt x="99" y="151"/>
                    <a:pt x="101" y="151"/>
                  </a:cubicBezTo>
                  <a:cubicBezTo>
                    <a:pt x="104" y="151"/>
                    <a:pt x="106" y="150"/>
                    <a:pt x="108" y="149"/>
                  </a:cubicBezTo>
                  <a:cubicBezTo>
                    <a:pt x="110" y="149"/>
                    <a:pt x="113" y="147"/>
                    <a:pt x="114" y="146"/>
                  </a:cubicBezTo>
                  <a:cubicBezTo>
                    <a:pt x="115" y="145"/>
                    <a:pt x="117" y="143"/>
                    <a:pt x="117" y="141"/>
                  </a:cubicBezTo>
                  <a:cubicBezTo>
                    <a:pt x="117" y="139"/>
                    <a:pt x="118" y="136"/>
                    <a:pt x="119" y="135"/>
                  </a:cubicBezTo>
                  <a:cubicBezTo>
                    <a:pt x="120" y="133"/>
                    <a:pt x="122" y="131"/>
                    <a:pt x="124" y="130"/>
                  </a:cubicBezTo>
                  <a:cubicBezTo>
                    <a:pt x="126" y="130"/>
                    <a:pt x="128" y="129"/>
                    <a:pt x="129" y="129"/>
                  </a:cubicBezTo>
                  <a:cubicBezTo>
                    <a:pt x="130" y="129"/>
                    <a:pt x="131" y="130"/>
                    <a:pt x="132" y="130"/>
                  </a:cubicBezTo>
                  <a:cubicBezTo>
                    <a:pt x="134" y="131"/>
                    <a:pt x="136" y="131"/>
                    <a:pt x="136" y="129"/>
                  </a:cubicBezTo>
                  <a:cubicBezTo>
                    <a:pt x="137" y="128"/>
                    <a:pt x="138" y="127"/>
                    <a:pt x="137" y="125"/>
                  </a:cubicBezTo>
                  <a:cubicBezTo>
                    <a:pt x="136" y="124"/>
                    <a:pt x="137" y="122"/>
                    <a:pt x="138" y="122"/>
                  </a:cubicBezTo>
                  <a:cubicBezTo>
                    <a:pt x="139" y="121"/>
                    <a:pt x="141" y="120"/>
                    <a:pt x="143" y="119"/>
                  </a:cubicBezTo>
                  <a:cubicBezTo>
                    <a:pt x="143" y="119"/>
                    <a:pt x="144" y="117"/>
                    <a:pt x="145" y="116"/>
                  </a:cubicBezTo>
                  <a:cubicBezTo>
                    <a:pt x="145" y="115"/>
                    <a:pt x="147" y="115"/>
                    <a:pt x="148" y="115"/>
                  </a:cubicBezTo>
                  <a:cubicBezTo>
                    <a:pt x="150" y="114"/>
                    <a:pt x="151" y="115"/>
                    <a:pt x="151" y="115"/>
                  </a:cubicBezTo>
                  <a:cubicBezTo>
                    <a:pt x="151" y="115"/>
                    <a:pt x="153" y="115"/>
                    <a:pt x="154" y="114"/>
                  </a:cubicBezTo>
                  <a:cubicBezTo>
                    <a:pt x="154" y="114"/>
                    <a:pt x="155" y="113"/>
                    <a:pt x="155" y="111"/>
                  </a:cubicBezTo>
                  <a:cubicBezTo>
                    <a:pt x="155" y="110"/>
                    <a:pt x="154" y="108"/>
                    <a:pt x="153" y="108"/>
                  </a:cubicBezTo>
                  <a:cubicBezTo>
                    <a:pt x="152" y="106"/>
                    <a:pt x="150" y="104"/>
                    <a:pt x="150" y="103"/>
                  </a:cubicBezTo>
                  <a:cubicBezTo>
                    <a:pt x="150" y="100"/>
                    <a:pt x="150" y="98"/>
                    <a:pt x="150" y="97"/>
                  </a:cubicBezTo>
                  <a:cubicBezTo>
                    <a:pt x="150" y="95"/>
                    <a:pt x="150" y="92"/>
                    <a:pt x="149" y="90"/>
                  </a:cubicBezTo>
                  <a:cubicBezTo>
                    <a:pt x="148" y="87"/>
                    <a:pt x="147" y="85"/>
                    <a:pt x="147" y="85"/>
                  </a:cubicBezTo>
                  <a:cubicBezTo>
                    <a:pt x="147" y="85"/>
                    <a:pt x="146" y="84"/>
                    <a:pt x="144" y="83"/>
                  </a:cubicBezTo>
                  <a:cubicBezTo>
                    <a:pt x="142" y="82"/>
                    <a:pt x="140" y="80"/>
                    <a:pt x="140" y="78"/>
                  </a:cubicBezTo>
                  <a:cubicBezTo>
                    <a:pt x="140" y="77"/>
                    <a:pt x="139" y="74"/>
                    <a:pt x="139" y="72"/>
                  </a:cubicBezTo>
                  <a:cubicBezTo>
                    <a:pt x="139" y="72"/>
                    <a:pt x="138" y="69"/>
                    <a:pt x="136" y="67"/>
                  </a:cubicBezTo>
                  <a:cubicBezTo>
                    <a:pt x="134" y="67"/>
                    <a:pt x="132" y="65"/>
                    <a:pt x="131" y="64"/>
                  </a:cubicBezTo>
                  <a:cubicBezTo>
                    <a:pt x="131" y="63"/>
                    <a:pt x="130" y="63"/>
                    <a:pt x="130" y="64"/>
                  </a:cubicBezTo>
                  <a:cubicBezTo>
                    <a:pt x="129" y="64"/>
                    <a:pt x="126" y="64"/>
                    <a:pt x="124" y="64"/>
                  </a:cubicBezTo>
                  <a:cubicBezTo>
                    <a:pt x="122" y="64"/>
                    <a:pt x="120" y="63"/>
                    <a:pt x="118" y="60"/>
                  </a:cubicBezTo>
                  <a:cubicBezTo>
                    <a:pt x="117" y="58"/>
                    <a:pt x="115" y="55"/>
                    <a:pt x="114" y="54"/>
                  </a:cubicBezTo>
                  <a:cubicBezTo>
                    <a:pt x="114" y="53"/>
                    <a:pt x="113" y="50"/>
                    <a:pt x="112" y="48"/>
                  </a:cubicBezTo>
                  <a:cubicBezTo>
                    <a:pt x="112" y="46"/>
                    <a:pt x="111" y="43"/>
                    <a:pt x="110" y="42"/>
                  </a:cubicBezTo>
                  <a:cubicBezTo>
                    <a:pt x="109" y="39"/>
                    <a:pt x="108" y="36"/>
                    <a:pt x="108" y="34"/>
                  </a:cubicBezTo>
                  <a:cubicBezTo>
                    <a:pt x="108" y="32"/>
                    <a:pt x="106" y="29"/>
                    <a:pt x="103" y="27"/>
                  </a:cubicBezTo>
                  <a:cubicBezTo>
                    <a:pt x="102" y="26"/>
                    <a:pt x="98" y="24"/>
                    <a:pt x="95" y="23"/>
                  </a:cubicBezTo>
                  <a:cubicBezTo>
                    <a:pt x="93" y="21"/>
                    <a:pt x="92" y="18"/>
                    <a:pt x="92" y="17"/>
                  </a:cubicBezTo>
                  <a:cubicBezTo>
                    <a:pt x="92" y="15"/>
                    <a:pt x="94" y="13"/>
                    <a:pt x="95" y="13"/>
                  </a:cubicBezTo>
                  <a:cubicBezTo>
                    <a:pt x="97" y="13"/>
                    <a:pt x="99" y="11"/>
                    <a:pt x="100" y="11"/>
                  </a:cubicBezTo>
                  <a:cubicBezTo>
                    <a:pt x="100" y="10"/>
                    <a:pt x="102" y="6"/>
                    <a:pt x="104" y="5"/>
                  </a:cubicBezTo>
                  <a:cubicBezTo>
                    <a:pt x="106" y="2"/>
                    <a:pt x="107" y="0"/>
                    <a:pt x="107" y="0"/>
                  </a:cubicBezTo>
                  <a:cubicBezTo>
                    <a:pt x="107" y="0"/>
                    <a:pt x="106" y="0"/>
                    <a:pt x="104" y="0"/>
                  </a:cubicBezTo>
                  <a:cubicBezTo>
                    <a:pt x="102" y="0"/>
                    <a:pt x="99" y="0"/>
                    <a:pt x="99" y="1"/>
                  </a:cubicBezTo>
                  <a:cubicBezTo>
                    <a:pt x="98" y="2"/>
                    <a:pt x="96" y="4"/>
                    <a:pt x="94" y="5"/>
                  </a:cubicBezTo>
                  <a:cubicBezTo>
                    <a:pt x="93" y="6"/>
                    <a:pt x="91" y="7"/>
                    <a:pt x="88" y="7"/>
                  </a:cubicBezTo>
                  <a:cubicBezTo>
                    <a:pt x="86" y="8"/>
                    <a:pt x="82" y="8"/>
                    <a:pt x="80" y="8"/>
                  </a:cubicBezTo>
                  <a:cubicBezTo>
                    <a:pt x="77" y="8"/>
                    <a:pt x="75" y="8"/>
                    <a:pt x="75" y="8"/>
                  </a:cubicBezTo>
                  <a:cubicBezTo>
                    <a:pt x="75" y="8"/>
                    <a:pt x="76" y="9"/>
                    <a:pt x="77" y="9"/>
                  </a:cubicBezTo>
                  <a:cubicBezTo>
                    <a:pt x="78" y="11"/>
                    <a:pt x="78" y="14"/>
                    <a:pt x="78" y="15"/>
                  </a:cubicBezTo>
                  <a:cubicBezTo>
                    <a:pt x="77" y="16"/>
                    <a:pt x="77" y="18"/>
                    <a:pt x="77" y="18"/>
                  </a:cubicBezTo>
                  <a:cubicBezTo>
                    <a:pt x="77" y="18"/>
                    <a:pt x="76" y="18"/>
                    <a:pt x="76" y="19"/>
                  </a:cubicBezTo>
                  <a:cubicBezTo>
                    <a:pt x="74" y="20"/>
                    <a:pt x="72" y="21"/>
                    <a:pt x="71" y="21"/>
                  </a:cubicBezTo>
                  <a:cubicBezTo>
                    <a:pt x="70" y="23"/>
                    <a:pt x="68" y="23"/>
                    <a:pt x="66" y="23"/>
                  </a:cubicBezTo>
                  <a:cubicBezTo>
                    <a:pt x="64" y="23"/>
                    <a:pt x="61" y="23"/>
                    <a:pt x="60" y="24"/>
                  </a:cubicBezTo>
                  <a:cubicBezTo>
                    <a:pt x="60" y="25"/>
                    <a:pt x="58" y="26"/>
                    <a:pt x="55" y="27"/>
                  </a:cubicBezTo>
                  <a:cubicBezTo>
                    <a:pt x="53" y="27"/>
                    <a:pt x="52" y="28"/>
                    <a:pt x="51" y="29"/>
                  </a:cubicBezTo>
                  <a:cubicBezTo>
                    <a:pt x="50" y="30"/>
                    <a:pt x="49" y="30"/>
                    <a:pt x="48" y="30"/>
                  </a:cubicBezTo>
                  <a:cubicBezTo>
                    <a:pt x="48" y="30"/>
                    <a:pt x="46" y="31"/>
                    <a:pt x="46" y="31"/>
                  </a:cubicBezTo>
                  <a:cubicBezTo>
                    <a:pt x="45" y="32"/>
                    <a:pt x="45" y="33"/>
                    <a:pt x="43" y="34"/>
                  </a:cubicBezTo>
                  <a:cubicBezTo>
                    <a:pt x="42" y="35"/>
                    <a:pt x="39" y="37"/>
                    <a:pt x="38" y="38"/>
                  </a:cubicBezTo>
                  <a:cubicBezTo>
                    <a:pt x="37" y="39"/>
                    <a:pt x="37" y="41"/>
                    <a:pt x="37" y="41"/>
                  </a:cubicBezTo>
                  <a:cubicBezTo>
                    <a:pt x="37" y="41"/>
                    <a:pt x="37" y="42"/>
                    <a:pt x="37" y="43"/>
                  </a:cubicBezTo>
                  <a:cubicBezTo>
                    <a:pt x="38" y="44"/>
                    <a:pt x="38" y="46"/>
                    <a:pt x="38" y="48"/>
                  </a:cubicBezTo>
                  <a:cubicBezTo>
                    <a:pt x="39" y="49"/>
                    <a:pt x="40" y="52"/>
                    <a:pt x="41" y="53"/>
                  </a:cubicBezTo>
                  <a:cubicBezTo>
                    <a:pt x="42" y="54"/>
                    <a:pt x="41" y="57"/>
                    <a:pt x="40" y="60"/>
                  </a:cubicBezTo>
                  <a:cubicBezTo>
                    <a:pt x="39" y="61"/>
                    <a:pt x="39" y="64"/>
                    <a:pt x="39" y="64"/>
                  </a:cubicBezTo>
                  <a:cubicBezTo>
                    <a:pt x="39" y="65"/>
                    <a:pt x="38" y="66"/>
                    <a:pt x="37" y="68"/>
                  </a:cubicBezTo>
                  <a:cubicBezTo>
                    <a:pt x="36" y="69"/>
                    <a:pt x="36" y="72"/>
                    <a:pt x="37" y="72"/>
                  </a:cubicBezTo>
                  <a:cubicBezTo>
                    <a:pt x="39" y="74"/>
                    <a:pt x="40" y="76"/>
                    <a:pt x="41" y="77"/>
                  </a:cubicBezTo>
                  <a:cubicBezTo>
                    <a:pt x="41" y="77"/>
                    <a:pt x="41" y="78"/>
                    <a:pt x="41" y="78"/>
                  </a:cubicBezTo>
                  <a:cubicBezTo>
                    <a:pt x="41" y="78"/>
                    <a:pt x="41" y="79"/>
                    <a:pt x="39" y="80"/>
                  </a:cubicBezTo>
                  <a:cubicBezTo>
                    <a:pt x="37" y="82"/>
                    <a:pt x="35" y="83"/>
                    <a:pt x="34" y="84"/>
                  </a:cubicBezTo>
                  <a:cubicBezTo>
                    <a:pt x="34" y="85"/>
                    <a:pt x="31" y="86"/>
                    <a:pt x="29" y="87"/>
                  </a:cubicBezTo>
                  <a:cubicBezTo>
                    <a:pt x="27" y="88"/>
                    <a:pt x="25" y="90"/>
                    <a:pt x="23" y="92"/>
                  </a:cubicBezTo>
                  <a:cubicBezTo>
                    <a:pt x="21" y="95"/>
                    <a:pt x="18" y="97"/>
                    <a:pt x="17" y="98"/>
                  </a:cubicBezTo>
                  <a:cubicBezTo>
                    <a:pt x="16" y="100"/>
                    <a:pt x="14" y="101"/>
                    <a:pt x="13" y="101"/>
                  </a:cubicBezTo>
                  <a:cubicBezTo>
                    <a:pt x="12" y="101"/>
                    <a:pt x="11" y="103"/>
                    <a:pt x="11" y="104"/>
                  </a:cubicBezTo>
                  <a:cubicBezTo>
                    <a:pt x="10" y="105"/>
                    <a:pt x="8" y="108"/>
                    <a:pt x="7" y="109"/>
                  </a:cubicBezTo>
                  <a:cubicBezTo>
                    <a:pt x="5" y="110"/>
                    <a:pt x="3" y="111"/>
                    <a:pt x="3" y="113"/>
                  </a:cubicBezTo>
                  <a:cubicBezTo>
                    <a:pt x="1" y="114"/>
                    <a:pt x="0" y="115"/>
                    <a:pt x="0" y="115"/>
                  </a:cubicBezTo>
                  <a:cubicBezTo>
                    <a:pt x="0" y="115"/>
                    <a:pt x="1" y="116"/>
                    <a:pt x="1" y="117"/>
                  </a:cubicBezTo>
                  <a:cubicBezTo>
                    <a:pt x="2" y="117"/>
                    <a:pt x="3" y="118"/>
                    <a:pt x="4" y="120"/>
                  </a:cubicBezTo>
                  <a:cubicBezTo>
                    <a:pt x="4" y="121"/>
                    <a:pt x="4" y="122"/>
                    <a:pt x="5" y="124"/>
                  </a:cubicBezTo>
                  <a:cubicBezTo>
                    <a:pt x="5" y="125"/>
                    <a:pt x="5" y="127"/>
                    <a:pt x="5" y="127"/>
                  </a:cubicBezTo>
                  <a:cubicBezTo>
                    <a:pt x="5" y="127"/>
                    <a:pt x="4" y="128"/>
                    <a:pt x="3" y="131"/>
                  </a:cubicBezTo>
                  <a:cubicBezTo>
                    <a:pt x="2" y="133"/>
                    <a:pt x="3" y="136"/>
                    <a:pt x="6" y="136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87" name="Freeform 54">
              <a:extLst>
                <a:ext uri="{FF2B5EF4-FFF2-40B4-BE49-F238E27FC236}">
                  <a16:creationId xmlns:a16="http://schemas.microsoft.com/office/drawing/2014/main" id="{209BFF52-63E5-4538-A17F-EC354E31E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832" y="1784964"/>
              <a:ext cx="818765" cy="707814"/>
            </a:xfrm>
            <a:custGeom>
              <a:avLst/>
              <a:gdLst/>
              <a:ahLst/>
              <a:cxnLst>
                <a:cxn ang="0">
                  <a:pos x="425" y="181"/>
                </a:cxn>
                <a:cxn ang="0">
                  <a:pos x="420" y="177"/>
                </a:cxn>
                <a:cxn ang="0">
                  <a:pos x="420" y="158"/>
                </a:cxn>
                <a:cxn ang="0">
                  <a:pos x="406" y="134"/>
                </a:cxn>
                <a:cxn ang="0">
                  <a:pos x="392" y="135"/>
                </a:cxn>
                <a:cxn ang="0">
                  <a:pos x="386" y="121"/>
                </a:cxn>
                <a:cxn ang="0">
                  <a:pos x="374" y="118"/>
                </a:cxn>
                <a:cxn ang="0">
                  <a:pos x="361" y="113"/>
                </a:cxn>
                <a:cxn ang="0">
                  <a:pos x="349" y="125"/>
                </a:cxn>
                <a:cxn ang="0">
                  <a:pos x="338" y="117"/>
                </a:cxn>
                <a:cxn ang="0">
                  <a:pos x="328" y="93"/>
                </a:cxn>
                <a:cxn ang="0">
                  <a:pos x="317" y="72"/>
                </a:cxn>
                <a:cxn ang="0">
                  <a:pos x="309" y="51"/>
                </a:cxn>
                <a:cxn ang="0">
                  <a:pos x="285" y="42"/>
                </a:cxn>
                <a:cxn ang="0">
                  <a:pos x="272" y="33"/>
                </a:cxn>
                <a:cxn ang="0">
                  <a:pos x="269" y="14"/>
                </a:cxn>
                <a:cxn ang="0">
                  <a:pos x="242" y="9"/>
                </a:cxn>
                <a:cxn ang="0">
                  <a:pos x="223" y="7"/>
                </a:cxn>
                <a:cxn ang="0">
                  <a:pos x="197" y="45"/>
                </a:cxn>
                <a:cxn ang="0">
                  <a:pos x="165" y="70"/>
                </a:cxn>
                <a:cxn ang="0">
                  <a:pos x="139" y="100"/>
                </a:cxn>
                <a:cxn ang="0">
                  <a:pos x="108" y="121"/>
                </a:cxn>
                <a:cxn ang="0">
                  <a:pos x="66" y="124"/>
                </a:cxn>
                <a:cxn ang="0">
                  <a:pos x="42" y="116"/>
                </a:cxn>
                <a:cxn ang="0">
                  <a:pos x="21" y="141"/>
                </a:cxn>
                <a:cxn ang="0">
                  <a:pos x="0" y="173"/>
                </a:cxn>
                <a:cxn ang="0">
                  <a:pos x="29" y="187"/>
                </a:cxn>
                <a:cxn ang="0">
                  <a:pos x="30" y="227"/>
                </a:cxn>
                <a:cxn ang="0">
                  <a:pos x="54" y="248"/>
                </a:cxn>
                <a:cxn ang="0">
                  <a:pos x="66" y="281"/>
                </a:cxn>
                <a:cxn ang="0">
                  <a:pos x="86" y="295"/>
                </a:cxn>
                <a:cxn ang="0">
                  <a:pos x="115" y="296"/>
                </a:cxn>
                <a:cxn ang="0">
                  <a:pos x="140" y="301"/>
                </a:cxn>
                <a:cxn ang="0">
                  <a:pos x="156" y="309"/>
                </a:cxn>
                <a:cxn ang="0">
                  <a:pos x="178" y="309"/>
                </a:cxn>
                <a:cxn ang="0">
                  <a:pos x="186" y="333"/>
                </a:cxn>
                <a:cxn ang="0">
                  <a:pos x="193" y="348"/>
                </a:cxn>
                <a:cxn ang="0">
                  <a:pos x="214" y="369"/>
                </a:cxn>
                <a:cxn ang="0">
                  <a:pos x="240" y="392"/>
                </a:cxn>
                <a:cxn ang="0">
                  <a:pos x="258" y="381"/>
                </a:cxn>
                <a:cxn ang="0">
                  <a:pos x="270" y="363"/>
                </a:cxn>
                <a:cxn ang="0">
                  <a:pos x="274" y="332"/>
                </a:cxn>
                <a:cxn ang="0">
                  <a:pos x="268" y="311"/>
                </a:cxn>
                <a:cxn ang="0">
                  <a:pos x="278" y="299"/>
                </a:cxn>
                <a:cxn ang="0">
                  <a:pos x="285" y="286"/>
                </a:cxn>
                <a:cxn ang="0">
                  <a:pos x="302" y="289"/>
                </a:cxn>
                <a:cxn ang="0">
                  <a:pos x="291" y="295"/>
                </a:cxn>
                <a:cxn ang="0">
                  <a:pos x="322" y="298"/>
                </a:cxn>
                <a:cxn ang="0">
                  <a:pos x="320" y="325"/>
                </a:cxn>
                <a:cxn ang="0">
                  <a:pos x="305" y="342"/>
                </a:cxn>
                <a:cxn ang="0">
                  <a:pos x="322" y="345"/>
                </a:cxn>
                <a:cxn ang="0">
                  <a:pos x="338" y="326"/>
                </a:cxn>
                <a:cxn ang="0">
                  <a:pos x="362" y="326"/>
                </a:cxn>
                <a:cxn ang="0">
                  <a:pos x="378" y="322"/>
                </a:cxn>
                <a:cxn ang="0">
                  <a:pos x="388" y="308"/>
                </a:cxn>
                <a:cxn ang="0">
                  <a:pos x="382" y="282"/>
                </a:cxn>
                <a:cxn ang="0">
                  <a:pos x="405" y="265"/>
                </a:cxn>
                <a:cxn ang="0">
                  <a:pos x="372" y="264"/>
                </a:cxn>
                <a:cxn ang="0">
                  <a:pos x="371" y="235"/>
                </a:cxn>
                <a:cxn ang="0">
                  <a:pos x="397" y="219"/>
                </a:cxn>
                <a:cxn ang="0">
                  <a:pos x="430" y="201"/>
                </a:cxn>
                <a:cxn ang="0">
                  <a:pos x="450" y="188"/>
                </a:cxn>
              </a:cxnLst>
              <a:rect l="0" t="0" r="r" b="b"/>
              <a:pathLst>
                <a:path w="452" h="392">
                  <a:moveTo>
                    <a:pt x="448" y="179"/>
                  </a:moveTo>
                  <a:cubicBezTo>
                    <a:pt x="447" y="179"/>
                    <a:pt x="446" y="179"/>
                    <a:pt x="444" y="180"/>
                  </a:cubicBezTo>
                  <a:cubicBezTo>
                    <a:pt x="443" y="181"/>
                    <a:pt x="440" y="181"/>
                    <a:pt x="439" y="180"/>
                  </a:cubicBezTo>
                  <a:cubicBezTo>
                    <a:pt x="438" y="179"/>
                    <a:pt x="434" y="180"/>
                    <a:pt x="431" y="180"/>
                  </a:cubicBezTo>
                  <a:cubicBezTo>
                    <a:pt x="430" y="180"/>
                    <a:pt x="427" y="180"/>
                    <a:pt x="425" y="181"/>
                  </a:cubicBezTo>
                  <a:cubicBezTo>
                    <a:pt x="424" y="181"/>
                    <a:pt x="422" y="182"/>
                    <a:pt x="421" y="183"/>
                  </a:cubicBezTo>
                  <a:cubicBezTo>
                    <a:pt x="420" y="184"/>
                    <a:pt x="416" y="186"/>
                    <a:pt x="414" y="187"/>
                  </a:cubicBezTo>
                  <a:cubicBezTo>
                    <a:pt x="412" y="188"/>
                    <a:pt x="410" y="187"/>
                    <a:pt x="411" y="185"/>
                  </a:cubicBezTo>
                  <a:cubicBezTo>
                    <a:pt x="412" y="184"/>
                    <a:pt x="414" y="182"/>
                    <a:pt x="415" y="181"/>
                  </a:cubicBezTo>
                  <a:cubicBezTo>
                    <a:pt x="416" y="180"/>
                    <a:pt x="418" y="177"/>
                    <a:pt x="420" y="177"/>
                  </a:cubicBezTo>
                  <a:cubicBezTo>
                    <a:pt x="421" y="175"/>
                    <a:pt x="421" y="173"/>
                    <a:pt x="419" y="172"/>
                  </a:cubicBezTo>
                  <a:cubicBezTo>
                    <a:pt x="418" y="172"/>
                    <a:pt x="417" y="171"/>
                    <a:pt x="418" y="170"/>
                  </a:cubicBezTo>
                  <a:cubicBezTo>
                    <a:pt x="419" y="169"/>
                    <a:pt x="421" y="167"/>
                    <a:pt x="421" y="166"/>
                  </a:cubicBezTo>
                  <a:cubicBezTo>
                    <a:pt x="421" y="166"/>
                    <a:pt x="422" y="164"/>
                    <a:pt x="422" y="162"/>
                  </a:cubicBezTo>
                  <a:cubicBezTo>
                    <a:pt x="422" y="160"/>
                    <a:pt x="421" y="159"/>
                    <a:pt x="420" y="158"/>
                  </a:cubicBezTo>
                  <a:cubicBezTo>
                    <a:pt x="419" y="157"/>
                    <a:pt x="417" y="155"/>
                    <a:pt x="414" y="154"/>
                  </a:cubicBezTo>
                  <a:cubicBezTo>
                    <a:pt x="412" y="153"/>
                    <a:pt x="411" y="151"/>
                    <a:pt x="410" y="149"/>
                  </a:cubicBezTo>
                  <a:cubicBezTo>
                    <a:pt x="409" y="147"/>
                    <a:pt x="408" y="146"/>
                    <a:pt x="408" y="144"/>
                  </a:cubicBezTo>
                  <a:cubicBezTo>
                    <a:pt x="407" y="143"/>
                    <a:pt x="407" y="141"/>
                    <a:pt x="407" y="140"/>
                  </a:cubicBezTo>
                  <a:cubicBezTo>
                    <a:pt x="407" y="138"/>
                    <a:pt x="406" y="135"/>
                    <a:pt x="406" y="134"/>
                  </a:cubicBezTo>
                  <a:cubicBezTo>
                    <a:pt x="405" y="132"/>
                    <a:pt x="404" y="131"/>
                    <a:pt x="404" y="131"/>
                  </a:cubicBezTo>
                  <a:cubicBezTo>
                    <a:pt x="404" y="131"/>
                    <a:pt x="403" y="131"/>
                    <a:pt x="402" y="131"/>
                  </a:cubicBezTo>
                  <a:cubicBezTo>
                    <a:pt x="401" y="131"/>
                    <a:pt x="399" y="131"/>
                    <a:pt x="397" y="131"/>
                  </a:cubicBezTo>
                  <a:cubicBezTo>
                    <a:pt x="395" y="131"/>
                    <a:pt x="393" y="132"/>
                    <a:pt x="393" y="133"/>
                  </a:cubicBezTo>
                  <a:cubicBezTo>
                    <a:pt x="393" y="134"/>
                    <a:pt x="393" y="135"/>
                    <a:pt x="392" y="135"/>
                  </a:cubicBezTo>
                  <a:cubicBezTo>
                    <a:pt x="391" y="135"/>
                    <a:pt x="390" y="135"/>
                    <a:pt x="388" y="136"/>
                  </a:cubicBezTo>
                  <a:cubicBezTo>
                    <a:pt x="387" y="137"/>
                    <a:pt x="385" y="136"/>
                    <a:pt x="385" y="135"/>
                  </a:cubicBezTo>
                  <a:cubicBezTo>
                    <a:pt x="385" y="134"/>
                    <a:pt x="385" y="133"/>
                    <a:pt x="385" y="131"/>
                  </a:cubicBezTo>
                  <a:cubicBezTo>
                    <a:pt x="385" y="130"/>
                    <a:pt x="386" y="128"/>
                    <a:pt x="386" y="127"/>
                  </a:cubicBezTo>
                  <a:cubicBezTo>
                    <a:pt x="386" y="125"/>
                    <a:pt x="386" y="122"/>
                    <a:pt x="386" y="121"/>
                  </a:cubicBezTo>
                  <a:cubicBezTo>
                    <a:pt x="387" y="118"/>
                    <a:pt x="386" y="116"/>
                    <a:pt x="386" y="114"/>
                  </a:cubicBezTo>
                  <a:cubicBezTo>
                    <a:pt x="386" y="112"/>
                    <a:pt x="385" y="110"/>
                    <a:pt x="384" y="110"/>
                  </a:cubicBezTo>
                  <a:cubicBezTo>
                    <a:pt x="383" y="109"/>
                    <a:pt x="382" y="109"/>
                    <a:pt x="381" y="110"/>
                  </a:cubicBezTo>
                  <a:cubicBezTo>
                    <a:pt x="379" y="111"/>
                    <a:pt x="377" y="112"/>
                    <a:pt x="376" y="113"/>
                  </a:cubicBezTo>
                  <a:cubicBezTo>
                    <a:pt x="375" y="114"/>
                    <a:pt x="374" y="116"/>
                    <a:pt x="374" y="118"/>
                  </a:cubicBezTo>
                  <a:cubicBezTo>
                    <a:pt x="374" y="118"/>
                    <a:pt x="374" y="120"/>
                    <a:pt x="374" y="120"/>
                  </a:cubicBezTo>
                  <a:cubicBezTo>
                    <a:pt x="373" y="120"/>
                    <a:pt x="371" y="120"/>
                    <a:pt x="370" y="121"/>
                  </a:cubicBezTo>
                  <a:cubicBezTo>
                    <a:pt x="369" y="122"/>
                    <a:pt x="367" y="121"/>
                    <a:pt x="366" y="120"/>
                  </a:cubicBezTo>
                  <a:cubicBezTo>
                    <a:pt x="366" y="119"/>
                    <a:pt x="365" y="117"/>
                    <a:pt x="364" y="116"/>
                  </a:cubicBezTo>
                  <a:cubicBezTo>
                    <a:pt x="363" y="115"/>
                    <a:pt x="362" y="113"/>
                    <a:pt x="361" y="113"/>
                  </a:cubicBezTo>
                  <a:cubicBezTo>
                    <a:pt x="360" y="112"/>
                    <a:pt x="358" y="112"/>
                    <a:pt x="357" y="114"/>
                  </a:cubicBezTo>
                  <a:cubicBezTo>
                    <a:pt x="357" y="115"/>
                    <a:pt x="356" y="116"/>
                    <a:pt x="355" y="116"/>
                  </a:cubicBezTo>
                  <a:cubicBezTo>
                    <a:pt x="354" y="116"/>
                    <a:pt x="352" y="116"/>
                    <a:pt x="351" y="117"/>
                  </a:cubicBezTo>
                  <a:cubicBezTo>
                    <a:pt x="349" y="117"/>
                    <a:pt x="349" y="118"/>
                    <a:pt x="349" y="120"/>
                  </a:cubicBezTo>
                  <a:cubicBezTo>
                    <a:pt x="349" y="122"/>
                    <a:pt x="349" y="123"/>
                    <a:pt x="349" y="125"/>
                  </a:cubicBezTo>
                  <a:cubicBezTo>
                    <a:pt x="349" y="126"/>
                    <a:pt x="349" y="128"/>
                    <a:pt x="349" y="128"/>
                  </a:cubicBezTo>
                  <a:cubicBezTo>
                    <a:pt x="349" y="129"/>
                    <a:pt x="347" y="129"/>
                    <a:pt x="345" y="128"/>
                  </a:cubicBezTo>
                  <a:cubicBezTo>
                    <a:pt x="343" y="128"/>
                    <a:pt x="341" y="127"/>
                    <a:pt x="340" y="126"/>
                  </a:cubicBezTo>
                  <a:cubicBezTo>
                    <a:pt x="338" y="125"/>
                    <a:pt x="337" y="124"/>
                    <a:pt x="337" y="122"/>
                  </a:cubicBezTo>
                  <a:cubicBezTo>
                    <a:pt x="337" y="120"/>
                    <a:pt x="337" y="118"/>
                    <a:pt x="338" y="117"/>
                  </a:cubicBezTo>
                  <a:cubicBezTo>
                    <a:pt x="338" y="115"/>
                    <a:pt x="340" y="113"/>
                    <a:pt x="340" y="112"/>
                  </a:cubicBezTo>
                  <a:cubicBezTo>
                    <a:pt x="340" y="110"/>
                    <a:pt x="341" y="107"/>
                    <a:pt x="341" y="107"/>
                  </a:cubicBezTo>
                  <a:cubicBezTo>
                    <a:pt x="341" y="105"/>
                    <a:pt x="340" y="102"/>
                    <a:pt x="339" y="101"/>
                  </a:cubicBezTo>
                  <a:cubicBezTo>
                    <a:pt x="338" y="100"/>
                    <a:pt x="336" y="97"/>
                    <a:pt x="334" y="97"/>
                  </a:cubicBezTo>
                  <a:cubicBezTo>
                    <a:pt x="332" y="95"/>
                    <a:pt x="330" y="93"/>
                    <a:pt x="328" y="93"/>
                  </a:cubicBezTo>
                  <a:cubicBezTo>
                    <a:pt x="326" y="92"/>
                    <a:pt x="324" y="90"/>
                    <a:pt x="322" y="90"/>
                  </a:cubicBezTo>
                  <a:cubicBezTo>
                    <a:pt x="321" y="89"/>
                    <a:pt x="320" y="88"/>
                    <a:pt x="320" y="87"/>
                  </a:cubicBezTo>
                  <a:cubicBezTo>
                    <a:pt x="319" y="86"/>
                    <a:pt x="319" y="83"/>
                    <a:pt x="319" y="82"/>
                  </a:cubicBezTo>
                  <a:cubicBezTo>
                    <a:pt x="319" y="80"/>
                    <a:pt x="318" y="78"/>
                    <a:pt x="318" y="77"/>
                  </a:cubicBezTo>
                  <a:cubicBezTo>
                    <a:pt x="317" y="75"/>
                    <a:pt x="317" y="73"/>
                    <a:pt x="317" y="72"/>
                  </a:cubicBezTo>
                  <a:cubicBezTo>
                    <a:pt x="317" y="70"/>
                    <a:pt x="317" y="68"/>
                    <a:pt x="317" y="67"/>
                  </a:cubicBezTo>
                  <a:cubicBezTo>
                    <a:pt x="317" y="66"/>
                    <a:pt x="317" y="65"/>
                    <a:pt x="316" y="64"/>
                  </a:cubicBezTo>
                  <a:cubicBezTo>
                    <a:pt x="315" y="64"/>
                    <a:pt x="313" y="63"/>
                    <a:pt x="313" y="62"/>
                  </a:cubicBezTo>
                  <a:cubicBezTo>
                    <a:pt x="312" y="62"/>
                    <a:pt x="311" y="59"/>
                    <a:pt x="311" y="57"/>
                  </a:cubicBezTo>
                  <a:cubicBezTo>
                    <a:pt x="311" y="56"/>
                    <a:pt x="310" y="52"/>
                    <a:pt x="309" y="51"/>
                  </a:cubicBezTo>
                  <a:cubicBezTo>
                    <a:pt x="309" y="49"/>
                    <a:pt x="307" y="47"/>
                    <a:pt x="305" y="48"/>
                  </a:cubicBezTo>
                  <a:cubicBezTo>
                    <a:pt x="304" y="48"/>
                    <a:pt x="300" y="48"/>
                    <a:pt x="299" y="49"/>
                  </a:cubicBezTo>
                  <a:cubicBezTo>
                    <a:pt x="297" y="49"/>
                    <a:pt x="294" y="49"/>
                    <a:pt x="292" y="49"/>
                  </a:cubicBezTo>
                  <a:cubicBezTo>
                    <a:pt x="291" y="48"/>
                    <a:pt x="289" y="46"/>
                    <a:pt x="289" y="45"/>
                  </a:cubicBezTo>
                  <a:cubicBezTo>
                    <a:pt x="288" y="44"/>
                    <a:pt x="286" y="43"/>
                    <a:pt x="285" y="42"/>
                  </a:cubicBezTo>
                  <a:cubicBezTo>
                    <a:pt x="283" y="41"/>
                    <a:pt x="282" y="41"/>
                    <a:pt x="281" y="41"/>
                  </a:cubicBezTo>
                  <a:cubicBezTo>
                    <a:pt x="279" y="42"/>
                    <a:pt x="277" y="43"/>
                    <a:pt x="275" y="43"/>
                  </a:cubicBezTo>
                  <a:cubicBezTo>
                    <a:pt x="274" y="43"/>
                    <a:pt x="274" y="42"/>
                    <a:pt x="274" y="41"/>
                  </a:cubicBezTo>
                  <a:cubicBezTo>
                    <a:pt x="274" y="41"/>
                    <a:pt x="273" y="39"/>
                    <a:pt x="273" y="37"/>
                  </a:cubicBezTo>
                  <a:cubicBezTo>
                    <a:pt x="272" y="36"/>
                    <a:pt x="272" y="34"/>
                    <a:pt x="272" y="33"/>
                  </a:cubicBezTo>
                  <a:cubicBezTo>
                    <a:pt x="272" y="32"/>
                    <a:pt x="272" y="30"/>
                    <a:pt x="272" y="27"/>
                  </a:cubicBezTo>
                  <a:cubicBezTo>
                    <a:pt x="272" y="25"/>
                    <a:pt x="271" y="23"/>
                    <a:pt x="270" y="23"/>
                  </a:cubicBezTo>
                  <a:cubicBezTo>
                    <a:pt x="269" y="23"/>
                    <a:pt x="267" y="22"/>
                    <a:pt x="266" y="21"/>
                  </a:cubicBezTo>
                  <a:cubicBezTo>
                    <a:pt x="264" y="21"/>
                    <a:pt x="264" y="20"/>
                    <a:pt x="266" y="19"/>
                  </a:cubicBezTo>
                  <a:cubicBezTo>
                    <a:pt x="267" y="17"/>
                    <a:pt x="269" y="15"/>
                    <a:pt x="269" y="14"/>
                  </a:cubicBezTo>
                  <a:cubicBezTo>
                    <a:pt x="270" y="13"/>
                    <a:pt x="270" y="11"/>
                    <a:pt x="270" y="11"/>
                  </a:cubicBezTo>
                  <a:cubicBezTo>
                    <a:pt x="270" y="11"/>
                    <a:pt x="268" y="11"/>
                    <a:pt x="266" y="11"/>
                  </a:cubicBezTo>
                  <a:cubicBezTo>
                    <a:pt x="264" y="10"/>
                    <a:pt x="262" y="10"/>
                    <a:pt x="260" y="10"/>
                  </a:cubicBezTo>
                  <a:cubicBezTo>
                    <a:pt x="259" y="10"/>
                    <a:pt x="255" y="10"/>
                    <a:pt x="252" y="9"/>
                  </a:cubicBezTo>
                  <a:cubicBezTo>
                    <a:pt x="249" y="9"/>
                    <a:pt x="245" y="9"/>
                    <a:pt x="242" y="9"/>
                  </a:cubicBezTo>
                  <a:cubicBezTo>
                    <a:pt x="239" y="9"/>
                    <a:pt x="238" y="7"/>
                    <a:pt x="239" y="4"/>
                  </a:cubicBezTo>
                  <a:cubicBezTo>
                    <a:pt x="240" y="2"/>
                    <a:pt x="241" y="0"/>
                    <a:pt x="241" y="0"/>
                  </a:cubicBezTo>
                  <a:cubicBezTo>
                    <a:pt x="241" y="0"/>
                    <a:pt x="239" y="1"/>
                    <a:pt x="237" y="2"/>
                  </a:cubicBezTo>
                  <a:cubicBezTo>
                    <a:pt x="235" y="3"/>
                    <a:pt x="231" y="4"/>
                    <a:pt x="229" y="5"/>
                  </a:cubicBezTo>
                  <a:cubicBezTo>
                    <a:pt x="228" y="6"/>
                    <a:pt x="225" y="7"/>
                    <a:pt x="223" y="7"/>
                  </a:cubicBezTo>
                  <a:cubicBezTo>
                    <a:pt x="221" y="8"/>
                    <a:pt x="218" y="9"/>
                    <a:pt x="215" y="10"/>
                  </a:cubicBezTo>
                  <a:cubicBezTo>
                    <a:pt x="213" y="11"/>
                    <a:pt x="210" y="13"/>
                    <a:pt x="209" y="17"/>
                  </a:cubicBezTo>
                  <a:cubicBezTo>
                    <a:pt x="207" y="19"/>
                    <a:pt x="205" y="25"/>
                    <a:pt x="205" y="27"/>
                  </a:cubicBezTo>
                  <a:cubicBezTo>
                    <a:pt x="204" y="30"/>
                    <a:pt x="202" y="34"/>
                    <a:pt x="201" y="36"/>
                  </a:cubicBezTo>
                  <a:cubicBezTo>
                    <a:pt x="200" y="38"/>
                    <a:pt x="199" y="42"/>
                    <a:pt x="197" y="45"/>
                  </a:cubicBezTo>
                  <a:cubicBezTo>
                    <a:pt x="195" y="48"/>
                    <a:pt x="192" y="50"/>
                    <a:pt x="191" y="52"/>
                  </a:cubicBezTo>
                  <a:cubicBezTo>
                    <a:pt x="190" y="53"/>
                    <a:pt x="188" y="55"/>
                    <a:pt x="187" y="57"/>
                  </a:cubicBezTo>
                  <a:cubicBezTo>
                    <a:pt x="186" y="59"/>
                    <a:pt x="184" y="61"/>
                    <a:pt x="182" y="62"/>
                  </a:cubicBezTo>
                  <a:cubicBezTo>
                    <a:pt x="180" y="62"/>
                    <a:pt x="176" y="63"/>
                    <a:pt x="175" y="65"/>
                  </a:cubicBezTo>
                  <a:cubicBezTo>
                    <a:pt x="172" y="66"/>
                    <a:pt x="168" y="69"/>
                    <a:pt x="165" y="70"/>
                  </a:cubicBezTo>
                  <a:cubicBezTo>
                    <a:pt x="162" y="71"/>
                    <a:pt x="158" y="73"/>
                    <a:pt x="156" y="75"/>
                  </a:cubicBezTo>
                  <a:cubicBezTo>
                    <a:pt x="153" y="76"/>
                    <a:pt x="152" y="78"/>
                    <a:pt x="151" y="80"/>
                  </a:cubicBezTo>
                  <a:cubicBezTo>
                    <a:pt x="150" y="82"/>
                    <a:pt x="149" y="85"/>
                    <a:pt x="148" y="87"/>
                  </a:cubicBezTo>
                  <a:cubicBezTo>
                    <a:pt x="148" y="89"/>
                    <a:pt x="146" y="92"/>
                    <a:pt x="145" y="94"/>
                  </a:cubicBezTo>
                  <a:cubicBezTo>
                    <a:pt x="145" y="95"/>
                    <a:pt x="142" y="98"/>
                    <a:pt x="139" y="100"/>
                  </a:cubicBezTo>
                  <a:cubicBezTo>
                    <a:pt x="137" y="102"/>
                    <a:pt x="133" y="104"/>
                    <a:pt x="132" y="106"/>
                  </a:cubicBezTo>
                  <a:cubicBezTo>
                    <a:pt x="130" y="108"/>
                    <a:pt x="129" y="110"/>
                    <a:pt x="129" y="112"/>
                  </a:cubicBezTo>
                  <a:cubicBezTo>
                    <a:pt x="129" y="114"/>
                    <a:pt x="128" y="116"/>
                    <a:pt x="126" y="117"/>
                  </a:cubicBezTo>
                  <a:cubicBezTo>
                    <a:pt x="124" y="117"/>
                    <a:pt x="122" y="119"/>
                    <a:pt x="119" y="119"/>
                  </a:cubicBezTo>
                  <a:cubicBezTo>
                    <a:pt x="116" y="119"/>
                    <a:pt x="112" y="120"/>
                    <a:pt x="108" y="121"/>
                  </a:cubicBezTo>
                  <a:cubicBezTo>
                    <a:pt x="106" y="121"/>
                    <a:pt x="101" y="122"/>
                    <a:pt x="98" y="122"/>
                  </a:cubicBezTo>
                  <a:cubicBezTo>
                    <a:pt x="96" y="122"/>
                    <a:pt x="91" y="122"/>
                    <a:pt x="89" y="123"/>
                  </a:cubicBezTo>
                  <a:cubicBezTo>
                    <a:pt x="87" y="124"/>
                    <a:pt x="83" y="125"/>
                    <a:pt x="81" y="126"/>
                  </a:cubicBezTo>
                  <a:cubicBezTo>
                    <a:pt x="79" y="127"/>
                    <a:pt x="74" y="127"/>
                    <a:pt x="73" y="127"/>
                  </a:cubicBezTo>
                  <a:cubicBezTo>
                    <a:pt x="71" y="127"/>
                    <a:pt x="68" y="125"/>
                    <a:pt x="66" y="124"/>
                  </a:cubicBezTo>
                  <a:cubicBezTo>
                    <a:pt x="65" y="123"/>
                    <a:pt x="64" y="120"/>
                    <a:pt x="64" y="119"/>
                  </a:cubicBezTo>
                  <a:cubicBezTo>
                    <a:pt x="63" y="117"/>
                    <a:pt x="63" y="114"/>
                    <a:pt x="62" y="113"/>
                  </a:cubicBezTo>
                  <a:cubicBezTo>
                    <a:pt x="62" y="111"/>
                    <a:pt x="61" y="110"/>
                    <a:pt x="59" y="109"/>
                  </a:cubicBezTo>
                  <a:cubicBezTo>
                    <a:pt x="57" y="109"/>
                    <a:pt x="54" y="110"/>
                    <a:pt x="52" y="110"/>
                  </a:cubicBezTo>
                  <a:cubicBezTo>
                    <a:pt x="49" y="112"/>
                    <a:pt x="45" y="114"/>
                    <a:pt x="42" y="116"/>
                  </a:cubicBezTo>
                  <a:cubicBezTo>
                    <a:pt x="40" y="117"/>
                    <a:pt x="38" y="119"/>
                    <a:pt x="36" y="121"/>
                  </a:cubicBezTo>
                  <a:cubicBezTo>
                    <a:pt x="35" y="123"/>
                    <a:pt x="33" y="125"/>
                    <a:pt x="33" y="127"/>
                  </a:cubicBezTo>
                  <a:cubicBezTo>
                    <a:pt x="32" y="128"/>
                    <a:pt x="31" y="130"/>
                    <a:pt x="30" y="130"/>
                  </a:cubicBezTo>
                  <a:cubicBezTo>
                    <a:pt x="29" y="131"/>
                    <a:pt x="27" y="133"/>
                    <a:pt x="26" y="135"/>
                  </a:cubicBezTo>
                  <a:cubicBezTo>
                    <a:pt x="25" y="136"/>
                    <a:pt x="24" y="139"/>
                    <a:pt x="21" y="141"/>
                  </a:cubicBezTo>
                  <a:cubicBezTo>
                    <a:pt x="18" y="143"/>
                    <a:pt x="15" y="145"/>
                    <a:pt x="13" y="146"/>
                  </a:cubicBezTo>
                  <a:cubicBezTo>
                    <a:pt x="11" y="148"/>
                    <a:pt x="8" y="150"/>
                    <a:pt x="8" y="151"/>
                  </a:cubicBezTo>
                  <a:cubicBezTo>
                    <a:pt x="7" y="152"/>
                    <a:pt x="5" y="155"/>
                    <a:pt x="4" y="156"/>
                  </a:cubicBezTo>
                  <a:cubicBezTo>
                    <a:pt x="2" y="159"/>
                    <a:pt x="1" y="162"/>
                    <a:pt x="1" y="165"/>
                  </a:cubicBezTo>
                  <a:cubicBezTo>
                    <a:pt x="1" y="168"/>
                    <a:pt x="0" y="171"/>
                    <a:pt x="0" y="173"/>
                  </a:cubicBezTo>
                  <a:cubicBezTo>
                    <a:pt x="1" y="174"/>
                    <a:pt x="2" y="176"/>
                    <a:pt x="3" y="177"/>
                  </a:cubicBezTo>
                  <a:cubicBezTo>
                    <a:pt x="5" y="178"/>
                    <a:pt x="8" y="180"/>
                    <a:pt x="10" y="182"/>
                  </a:cubicBezTo>
                  <a:cubicBezTo>
                    <a:pt x="11" y="183"/>
                    <a:pt x="13" y="184"/>
                    <a:pt x="14" y="185"/>
                  </a:cubicBezTo>
                  <a:cubicBezTo>
                    <a:pt x="16" y="185"/>
                    <a:pt x="20" y="186"/>
                    <a:pt x="22" y="186"/>
                  </a:cubicBezTo>
                  <a:cubicBezTo>
                    <a:pt x="25" y="186"/>
                    <a:pt x="28" y="185"/>
                    <a:pt x="29" y="187"/>
                  </a:cubicBezTo>
                  <a:cubicBezTo>
                    <a:pt x="31" y="188"/>
                    <a:pt x="33" y="190"/>
                    <a:pt x="32" y="193"/>
                  </a:cubicBezTo>
                  <a:cubicBezTo>
                    <a:pt x="32" y="196"/>
                    <a:pt x="31" y="201"/>
                    <a:pt x="31" y="203"/>
                  </a:cubicBezTo>
                  <a:cubicBezTo>
                    <a:pt x="31" y="206"/>
                    <a:pt x="31" y="210"/>
                    <a:pt x="30" y="212"/>
                  </a:cubicBezTo>
                  <a:cubicBezTo>
                    <a:pt x="28" y="214"/>
                    <a:pt x="27" y="218"/>
                    <a:pt x="27" y="219"/>
                  </a:cubicBezTo>
                  <a:cubicBezTo>
                    <a:pt x="27" y="221"/>
                    <a:pt x="28" y="224"/>
                    <a:pt x="30" y="227"/>
                  </a:cubicBezTo>
                  <a:cubicBezTo>
                    <a:pt x="32" y="230"/>
                    <a:pt x="34" y="234"/>
                    <a:pt x="36" y="235"/>
                  </a:cubicBezTo>
                  <a:cubicBezTo>
                    <a:pt x="38" y="237"/>
                    <a:pt x="41" y="238"/>
                    <a:pt x="42" y="238"/>
                  </a:cubicBezTo>
                  <a:cubicBezTo>
                    <a:pt x="44" y="238"/>
                    <a:pt x="48" y="238"/>
                    <a:pt x="50" y="237"/>
                  </a:cubicBezTo>
                  <a:cubicBezTo>
                    <a:pt x="53" y="237"/>
                    <a:pt x="55" y="238"/>
                    <a:pt x="55" y="240"/>
                  </a:cubicBezTo>
                  <a:cubicBezTo>
                    <a:pt x="54" y="242"/>
                    <a:pt x="54" y="246"/>
                    <a:pt x="54" y="248"/>
                  </a:cubicBezTo>
                  <a:cubicBezTo>
                    <a:pt x="54" y="251"/>
                    <a:pt x="55" y="254"/>
                    <a:pt x="56" y="256"/>
                  </a:cubicBezTo>
                  <a:cubicBezTo>
                    <a:pt x="57" y="258"/>
                    <a:pt x="58" y="260"/>
                    <a:pt x="59" y="262"/>
                  </a:cubicBezTo>
                  <a:cubicBezTo>
                    <a:pt x="59" y="263"/>
                    <a:pt x="61" y="266"/>
                    <a:pt x="62" y="268"/>
                  </a:cubicBezTo>
                  <a:cubicBezTo>
                    <a:pt x="63" y="268"/>
                    <a:pt x="65" y="272"/>
                    <a:pt x="65" y="273"/>
                  </a:cubicBezTo>
                  <a:cubicBezTo>
                    <a:pt x="65" y="276"/>
                    <a:pt x="65" y="279"/>
                    <a:pt x="66" y="281"/>
                  </a:cubicBezTo>
                  <a:cubicBezTo>
                    <a:pt x="67" y="283"/>
                    <a:pt x="68" y="286"/>
                    <a:pt x="69" y="288"/>
                  </a:cubicBezTo>
                  <a:cubicBezTo>
                    <a:pt x="69" y="290"/>
                    <a:pt x="70" y="293"/>
                    <a:pt x="70" y="294"/>
                  </a:cubicBezTo>
                  <a:cubicBezTo>
                    <a:pt x="70" y="294"/>
                    <a:pt x="72" y="294"/>
                    <a:pt x="73" y="294"/>
                  </a:cubicBezTo>
                  <a:cubicBezTo>
                    <a:pt x="75" y="294"/>
                    <a:pt x="79" y="295"/>
                    <a:pt x="81" y="294"/>
                  </a:cubicBezTo>
                  <a:cubicBezTo>
                    <a:pt x="82" y="294"/>
                    <a:pt x="85" y="295"/>
                    <a:pt x="86" y="295"/>
                  </a:cubicBezTo>
                  <a:cubicBezTo>
                    <a:pt x="88" y="296"/>
                    <a:pt x="90" y="296"/>
                    <a:pt x="92" y="295"/>
                  </a:cubicBezTo>
                  <a:cubicBezTo>
                    <a:pt x="94" y="295"/>
                    <a:pt x="98" y="295"/>
                    <a:pt x="100" y="295"/>
                  </a:cubicBezTo>
                  <a:cubicBezTo>
                    <a:pt x="102" y="295"/>
                    <a:pt x="105" y="295"/>
                    <a:pt x="106" y="295"/>
                  </a:cubicBezTo>
                  <a:cubicBezTo>
                    <a:pt x="106" y="295"/>
                    <a:pt x="108" y="296"/>
                    <a:pt x="109" y="296"/>
                  </a:cubicBezTo>
                  <a:cubicBezTo>
                    <a:pt x="110" y="297"/>
                    <a:pt x="113" y="297"/>
                    <a:pt x="115" y="296"/>
                  </a:cubicBezTo>
                  <a:cubicBezTo>
                    <a:pt x="118" y="296"/>
                    <a:pt x="123" y="296"/>
                    <a:pt x="124" y="296"/>
                  </a:cubicBezTo>
                  <a:cubicBezTo>
                    <a:pt x="127" y="297"/>
                    <a:pt x="131" y="298"/>
                    <a:pt x="133" y="298"/>
                  </a:cubicBezTo>
                  <a:cubicBezTo>
                    <a:pt x="135" y="298"/>
                    <a:pt x="139" y="298"/>
                    <a:pt x="140" y="297"/>
                  </a:cubicBezTo>
                  <a:cubicBezTo>
                    <a:pt x="143" y="296"/>
                    <a:pt x="144" y="297"/>
                    <a:pt x="143" y="298"/>
                  </a:cubicBezTo>
                  <a:cubicBezTo>
                    <a:pt x="142" y="299"/>
                    <a:pt x="140" y="301"/>
                    <a:pt x="140" y="301"/>
                  </a:cubicBezTo>
                  <a:cubicBezTo>
                    <a:pt x="138" y="302"/>
                    <a:pt x="138" y="303"/>
                    <a:pt x="139" y="304"/>
                  </a:cubicBezTo>
                  <a:cubicBezTo>
                    <a:pt x="140" y="305"/>
                    <a:pt x="141" y="307"/>
                    <a:pt x="142" y="309"/>
                  </a:cubicBezTo>
                  <a:cubicBezTo>
                    <a:pt x="143" y="310"/>
                    <a:pt x="145" y="309"/>
                    <a:pt x="146" y="309"/>
                  </a:cubicBezTo>
                  <a:cubicBezTo>
                    <a:pt x="147" y="307"/>
                    <a:pt x="149" y="307"/>
                    <a:pt x="150" y="307"/>
                  </a:cubicBezTo>
                  <a:cubicBezTo>
                    <a:pt x="152" y="308"/>
                    <a:pt x="154" y="308"/>
                    <a:pt x="156" y="309"/>
                  </a:cubicBezTo>
                  <a:cubicBezTo>
                    <a:pt x="158" y="310"/>
                    <a:pt x="160" y="312"/>
                    <a:pt x="162" y="313"/>
                  </a:cubicBezTo>
                  <a:cubicBezTo>
                    <a:pt x="163" y="314"/>
                    <a:pt x="166" y="315"/>
                    <a:pt x="167" y="315"/>
                  </a:cubicBezTo>
                  <a:cubicBezTo>
                    <a:pt x="168" y="315"/>
                    <a:pt x="170" y="314"/>
                    <a:pt x="171" y="312"/>
                  </a:cubicBezTo>
                  <a:cubicBezTo>
                    <a:pt x="172" y="310"/>
                    <a:pt x="174" y="309"/>
                    <a:pt x="175" y="309"/>
                  </a:cubicBezTo>
                  <a:cubicBezTo>
                    <a:pt x="176" y="308"/>
                    <a:pt x="178" y="308"/>
                    <a:pt x="178" y="309"/>
                  </a:cubicBezTo>
                  <a:cubicBezTo>
                    <a:pt x="178" y="310"/>
                    <a:pt x="179" y="313"/>
                    <a:pt x="181" y="314"/>
                  </a:cubicBezTo>
                  <a:cubicBezTo>
                    <a:pt x="182" y="315"/>
                    <a:pt x="182" y="317"/>
                    <a:pt x="180" y="319"/>
                  </a:cubicBezTo>
                  <a:cubicBezTo>
                    <a:pt x="179" y="320"/>
                    <a:pt x="177" y="322"/>
                    <a:pt x="177" y="324"/>
                  </a:cubicBezTo>
                  <a:cubicBezTo>
                    <a:pt x="177" y="326"/>
                    <a:pt x="178" y="329"/>
                    <a:pt x="180" y="331"/>
                  </a:cubicBezTo>
                  <a:cubicBezTo>
                    <a:pt x="181" y="331"/>
                    <a:pt x="184" y="333"/>
                    <a:pt x="186" y="333"/>
                  </a:cubicBezTo>
                  <a:cubicBezTo>
                    <a:pt x="187" y="334"/>
                    <a:pt x="189" y="333"/>
                    <a:pt x="189" y="332"/>
                  </a:cubicBezTo>
                  <a:cubicBezTo>
                    <a:pt x="190" y="331"/>
                    <a:pt x="191" y="331"/>
                    <a:pt x="193" y="334"/>
                  </a:cubicBezTo>
                  <a:cubicBezTo>
                    <a:pt x="194" y="335"/>
                    <a:pt x="194" y="338"/>
                    <a:pt x="194" y="340"/>
                  </a:cubicBezTo>
                  <a:cubicBezTo>
                    <a:pt x="193" y="341"/>
                    <a:pt x="192" y="344"/>
                    <a:pt x="192" y="345"/>
                  </a:cubicBezTo>
                  <a:cubicBezTo>
                    <a:pt x="191" y="346"/>
                    <a:pt x="192" y="347"/>
                    <a:pt x="193" y="348"/>
                  </a:cubicBezTo>
                  <a:cubicBezTo>
                    <a:pt x="195" y="349"/>
                    <a:pt x="196" y="350"/>
                    <a:pt x="198" y="352"/>
                  </a:cubicBezTo>
                  <a:cubicBezTo>
                    <a:pt x="199" y="355"/>
                    <a:pt x="201" y="357"/>
                    <a:pt x="202" y="360"/>
                  </a:cubicBezTo>
                  <a:cubicBezTo>
                    <a:pt x="203" y="361"/>
                    <a:pt x="204" y="364"/>
                    <a:pt x="204" y="365"/>
                  </a:cubicBezTo>
                  <a:cubicBezTo>
                    <a:pt x="205" y="365"/>
                    <a:pt x="207" y="366"/>
                    <a:pt x="209" y="366"/>
                  </a:cubicBezTo>
                  <a:cubicBezTo>
                    <a:pt x="211" y="367"/>
                    <a:pt x="213" y="368"/>
                    <a:pt x="214" y="369"/>
                  </a:cubicBezTo>
                  <a:cubicBezTo>
                    <a:pt x="214" y="370"/>
                    <a:pt x="217" y="372"/>
                    <a:pt x="218" y="372"/>
                  </a:cubicBezTo>
                  <a:cubicBezTo>
                    <a:pt x="220" y="372"/>
                    <a:pt x="223" y="373"/>
                    <a:pt x="224" y="374"/>
                  </a:cubicBezTo>
                  <a:cubicBezTo>
                    <a:pt x="226" y="375"/>
                    <a:pt x="230" y="378"/>
                    <a:pt x="232" y="379"/>
                  </a:cubicBezTo>
                  <a:cubicBezTo>
                    <a:pt x="233" y="381"/>
                    <a:pt x="236" y="384"/>
                    <a:pt x="238" y="387"/>
                  </a:cubicBezTo>
                  <a:cubicBezTo>
                    <a:pt x="239" y="389"/>
                    <a:pt x="240" y="392"/>
                    <a:pt x="240" y="392"/>
                  </a:cubicBezTo>
                  <a:cubicBezTo>
                    <a:pt x="240" y="392"/>
                    <a:pt x="242" y="391"/>
                    <a:pt x="243" y="391"/>
                  </a:cubicBezTo>
                  <a:cubicBezTo>
                    <a:pt x="245" y="390"/>
                    <a:pt x="248" y="389"/>
                    <a:pt x="250" y="388"/>
                  </a:cubicBezTo>
                  <a:cubicBezTo>
                    <a:pt x="250" y="387"/>
                    <a:pt x="253" y="386"/>
                    <a:pt x="256" y="386"/>
                  </a:cubicBezTo>
                  <a:cubicBezTo>
                    <a:pt x="258" y="386"/>
                    <a:pt x="259" y="384"/>
                    <a:pt x="259" y="384"/>
                  </a:cubicBezTo>
                  <a:cubicBezTo>
                    <a:pt x="260" y="383"/>
                    <a:pt x="259" y="382"/>
                    <a:pt x="258" y="381"/>
                  </a:cubicBezTo>
                  <a:cubicBezTo>
                    <a:pt x="257" y="381"/>
                    <a:pt x="256" y="379"/>
                    <a:pt x="255" y="379"/>
                  </a:cubicBezTo>
                  <a:cubicBezTo>
                    <a:pt x="253" y="378"/>
                    <a:pt x="252" y="375"/>
                    <a:pt x="253" y="374"/>
                  </a:cubicBezTo>
                  <a:cubicBezTo>
                    <a:pt x="254" y="372"/>
                    <a:pt x="256" y="369"/>
                    <a:pt x="257" y="369"/>
                  </a:cubicBezTo>
                  <a:cubicBezTo>
                    <a:pt x="258" y="368"/>
                    <a:pt x="261" y="367"/>
                    <a:pt x="263" y="367"/>
                  </a:cubicBezTo>
                  <a:cubicBezTo>
                    <a:pt x="264" y="366"/>
                    <a:pt x="267" y="365"/>
                    <a:pt x="270" y="363"/>
                  </a:cubicBezTo>
                  <a:cubicBezTo>
                    <a:pt x="272" y="362"/>
                    <a:pt x="273" y="360"/>
                    <a:pt x="273" y="358"/>
                  </a:cubicBezTo>
                  <a:cubicBezTo>
                    <a:pt x="273" y="357"/>
                    <a:pt x="273" y="354"/>
                    <a:pt x="273" y="351"/>
                  </a:cubicBezTo>
                  <a:cubicBezTo>
                    <a:pt x="273" y="349"/>
                    <a:pt x="273" y="345"/>
                    <a:pt x="274" y="343"/>
                  </a:cubicBezTo>
                  <a:cubicBezTo>
                    <a:pt x="275" y="342"/>
                    <a:pt x="275" y="338"/>
                    <a:pt x="275" y="338"/>
                  </a:cubicBezTo>
                  <a:cubicBezTo>
                    <a:pt x="276" y="336"/>
                    <a:pt x="275" y="333"/>
                    <a:pt x="274" y="332"/>
                  </a:cubicBezTo>
                  <a:cubicBezTo>
                    <a:pt x="274" y="331"/>
                    <a:pt x="273" y="328"/>
                    <a:pt x="273" y="327"/>
                  </a:cubicBezTo>
                  <a:cubicBezTo>
                    <a:pt x="273" y="325"/>
                    <a:pt x="271" y="324"/>
                    <a:pt x="269" y="323"/>
                  </a:cubicBezTo>
                  <a:cubicBezTo>
                    <a:pt x="268" y="323"/>
                    <a:pt x="267" y="322"/>
                    <a:pt x="267" y="321"/>
                  </a:cubicBezTo>
                  <a:cubicBezTo>
                    <a:pt x="267" y="320"/>
                    <a:pt x="268" y="317"/>
                    <a:pt x="269" y="316"/>
                  </a:cubicBezTo>
                  <a:cubicBezTo>
                    <a:pt x="270" y="314"/>
                    <a:pt x="270" y="312"/>
                    <a:pt x="268" y="311"/>
                  </a:cubicBezTo>
                  <a:cubicBezTo>
                    <a:pt x="267" y="311"/>
                    <a:pt x="266" y="308"/>
                    <a:pt x="267" y="306"/>
                  </a:cubicBezTo>
                  <a:cubicBezTo>
                    <a:pt x="267" y="305"/>
                    <a:pt x="269" y="301"/>
                    <a:pt x="269" y="300"/>
                  </a:cubicBezTo>
                  <a:cubicBezTo>
                    <a:pt x="270" y="298"/>
                    <a:pt x="271" y="297"/>
                    <a:pt x="273" y="299"/>
                  </a:cubicBezTo>
                  <a:cubicBezTo>
                    <a:pt x="274" y="300"/>
                    <a:pt x="275" y="301"/>
                    <a:pt x="276" y="301"/>
                  </a:cubicBezTo>
                  <a:cubicBezTo>
                    <a:pt x="277" y="302"/>
                    <a:pt x="278" y="300"/>
                    <a:pt x="278" y="299"/>
                  </a:cubicBezTo>
                  <a:cubicBezTo>
                    <a:pt x="278" y="298"/>
                    <a:pt x="278" y="295"/>
                    <a:pt x="278" y="294"/>
                  </a:cubicBezTo>
                  <a:cubicBezTo>
                    <a:pt x="277" y="294"/>
                    <a:pt x="275" y="292"/>
                    <a:pt x="274" y="291"/>
                  </a:cubicBezTo>
                  <a:cubicBezTo>
                    <a:pt x="273" y="289"/>
                    <a:pt x="273" y="288"/>
                    <a:pt x="276" y="289"/>
                  </a:cubicBezTo>
                  <a:cubicBezTo>
                    <a:pt x="278" y="289"/>
                    <a:pt x="281" y="289"/>
                    <a:pt x="282" y="289"/>
                  </a:cubicBezTo>
                  <a:cubicBezTo>
                    <a:pt x="283" y="288"/>
                    <a:pt x="285" y="287"/>
                    <a:pt x="285" y="286"/>
                  </a:cubicBezTo>
                  <a:cubicBezTo>
                    <a:pt x="286" y="286"/>
                    <a:pt x="287" y="283"/>
                    <a:pt x="289" y="282"/>
                  </a:cubicBezTo>
                  <a:cubicBezTo>
                    <a:pt x="290" y="280"/>
                    <a:pt x="293" y="280"/>
                    <a:pt x="295" y="279"/>
                  </a:cubicBezTo>
                  <a:cubicBezTo>
                    <a:pt x="297" y="279"/>
                    <a:pt x="299" y="280"/>
                    <a:pt x="301" y="282"/>
                  </a:cubicBezTo>
                  <a:cubicBezTo>
                    <a:pt x="303" y="283"/>
                    <a:pt x="305" y="285"/>
                    <a:pt x="305" y="286"/>
                  </a:cubicBezTo>
                  <a:cubicBezTo>
                    <a:pt x="305" y="288"/>
                    <a:pt x="304" y="289"/>
                    <a:pt x="302" y="289"/>
                  </a:cubicBezTo>
                  <a:cubicBezTo>
                    <a:pt x="301" y="289"/>
                    <a:pt x="299" y="289"/>
                    <a:pt x="299" y="287"/>
                  </a:cubicBezTo>
                  <a:cubicBezTo>
                    <a:pt x="298" y="285"/>
                    <a:pt x="297" y="285"/>
                    <a:pt x="296" y="286"/>
                  </a:cubicBezTo>
                  <a:cubicBezTo>
                    <a:pt x="295" y="287"/>
                    <a:pt x="293" y="288"/>
                    <a:pt x="292" y="288"/>
                  </a:cubicBezTo>
                  <a:cubicBezTo>
                    <a:pt x="291" y="288"/>
                    <a:pt x="290" y="289"/>
                    <a:pt x="291" y="290"/>
                  </a:cubicBezTo>
                  <a:cubicBezTo>
                    <a:pt x="291" y="291"/>
                    <a:pt x="291" y="293"/>
                    <a:pt x="291" y="295"/>
                  </a:cubicBezTo>
                  <a:cubicBezTo>
                    <a:pt x="291" y="297"/>
                    <a:pt x="291" y="298"/>
                    <a:pt x="293" y="298"/>
                  </a:cubicBezTo>
                  <a:cubicBezTo>
                    <a:pt x="295" y="299"/>
                    <a:pt x="298" y="300"/>
                    <a:pt x="300" y="300"/>
                  </a:cubicBezTo>
                  <a:cubicBezTo>
                    <a:pt x="301" y="300"/>
                    <a:pt x="304" y="300"/>
                    <a:pt x="306" y="300"/>
                  </a:cubicBezTo>
                  <a:cubicBezTo>
                    <a:pt x="308" y="299"/>
                    <a:pt x="312" y="299"/>
                    <a:pt x="315" y="298"/>
                  </a:cubicBezTo>
                  <a:cubicBezTo>
                    <a:pt x="316" y="298"/>
                    <a:pt x="320" y="298"/>
                    <a:pt x="322" y="298"/>
                  </a:cubicBezTo>
                  <a:cubicBezTo>
                    <a:pt x="323" y="298"/>
                    <a:pt x="325" y="300"/>
                    <a:pt x="325" y="302"/>
                  </a:cubicBezTo>
                  <a:cubicBezTo>
                    <a:pt x="325" y="303"/>
                    <a:pt x="326" y="307"/>
                    <a:pt x="326" y="308"/>
                  </a:cubicBezTo>
                  <a:cubicBezTo>
                    <a:pt x="326" y="309"/>
                    <a:pt x="325" y="312"/>
                    <a:pt x="323" y="313"/>
                  </a:cubicBezTo>
                  <a:cubicBezTo>
                    <a:pt x="321" y="315"/>
                    <a:pt x="319" y="318"/>
                    <a:pt x="319" y="319"/>
                  </a:cubicBezTo>
                  <a:cubicBezTo>
                    <a:pt x="319" y="320"/>
                    <a:pt x="319" y="323"/>
                    <a:pt x="320" y="325"/>
                  </a:cubicBezTo>
                  <a:cubicBezTo>
                    <a:pt x="320" y="326"/>
                    <a:pt x="320" y="329"/>
                    <a:pt x="320" y="330"/>
                  </a:cubicBezTo>
                  <a:cubicBezTo>
                    <a:pt x="320" y="331"/>
                    <a:pt x="319" y="333"/>
                    <a:pt x="318" y="335"/>
                  </a:cubicBezTo>
                  <a:cubicBezTo>
                    <a:pt x="317" y="336"/>
                    <a:pt x="314" y="337"/>
                    <a:pt x="312" y="337"/>
                  </a:cubicBezTo>
                  <a:cubicBezTo>
                    <a:pt x="310" y="337"/>
                    <a:pt x="307" y="338"/>
                    <a:pt x="306" y="338"/>
                  </a:cubicBezTo>
                  <a:cubicBezTo>
                    <a:pt x="305" y="338"/>
                    <a:pt x="304" y="340"/>
                    <a:pt x="305" y="342"/>
                  </a:cubicBezTo>
                  <a:cubicBezTo>
                    <a:pt x="305" y="344"/>
                    <a:pt x="307" y="345"/>
                    <a:pt x="308" y="346"/>
                  </a:cubicBezTo>
                  <a:cubicBezTo>
                    <a:pt x="309" y="346"/>
                    <a:pt x="311" y="346"/>
                    <a:pt x="312" y="344"/>
                  </a:cubicBezTo>
                  <a:cubicBezTo>
                    <a:pt x="312" y="343"/>
                    <a:pt x="313" y="342"/>
                    <a:pt x="315" y="342"/>
                  </a:cubicBezTo>
                  <a:cubicBezTo>
                    <a:pt x="316" y="341"/>
                    <a:pt x="317" y="342"/>
                    <a:pt x="318" y="343"/>
                  </a:cubicBezTo>
                  <a:cubicBezTo>
                    <a:pt x="318" y="345"/>
                    <a:pt x="321" y="346"/>
                    <a:pt x="322" y="345"/>
                  </a:cubicBezTo>
                  <a:cubicBezTo>
                    <a:pt x="325" y="344"/>
                    <a:pt x="328" y="343"/>
                    <a:pt x="329" y="342"/>
                  </a:cubicBezTo>
                  <a:cubicBezTo>
                    <a:pt x="329" y="342"/>
                    <a:pt x="330" y="340"/>
                    <a:pt x="331" y="339"/>
                  </a:cubicBezTo>
                  <a:cubicBezTo>
                    <a:pt x="331" y="337"/>
                    <a:pt x="332" y="335"/>
                    <a:pt x="334" y="334"/>
                  </a:cubicBezTo>
                  <a:cubicBezTo>
                    <a:pt x="335" y="333"/>
                    <a:pt x="337" y="333"/>
                    <a:pt x="337" y="332"/>
                  </a:cubicBezTo>
                  <a:cubicBezTo>
                    <a:pt x="337" y="331"/>
                    <a:pt x="338" y="328"/>
                    <a:pt x="338" y="326"/>
                  </a:cubicBezTo>
                  <a:cubicBezTo>
                    <a:pt x="339" y="323"/>
                    <a:pt x="342" y="321"/>
                    <a:pt x="345" y="322"/>
                  </a:cubicBezTo>
                  <a:cubicBezTo>
                    <a:pt x="348" y="323"/>
                    <a:pt x="352" y="324"/>
                    <a:pt x="352" y="325"/>
                  </a:cubicBezTo>
                  <a:cubicBezTo>
                    <a:pt x="353" y="325"/>
                    <a:pt x="354" y="325"/>
                    <a:pt x="355" y="325"/>
                  </a:cubicBezTo>
                  <a:cubicBezTo>
                    <a:pt x="357" y="325"/>
                    <a:pt x="359" y="326"/>
                    <a:pt x="360" y="326"/>
                  </a:cubicBezTo>
                  <a:cubicBezTo>
                    <a:pt x="361" y="327"/>
                    <a:pt x="362" y="327"/>
                    <a:pt x="362" y="326"/>
                  </a:cubicBezTo>
                  <a:cubicBezTo>
                    <a:pt x="363" y="325"/>
                    <a:pt x="364" y="324"/>
                    <a:pt x="366" y="324"/>
                  </a:cubicBezTo>
                  <a:cubicBezTo>
                    <a:pt x="367" y="323"/>
                    <a:pt x="368" y="324"/>
                    <a:pt x="368" y="325"/>
                  </a:cubicBezTo>
                  <a:cubicBezTo>
                    <a:pt x="368" y="327"/>
                    <a:pt x="369" y="328"/>
                    <a:pt x="370" y="328"/>
                  </a:cubicBezTo>
                  <a:cubicBezTo>
                    <a:pt x="371" y="329"/>
                    <a:pt x="374" y="328"/>
                    <a:pt x="377" y="327"/>
                  </a:cubicBezTo>
                  <a:cubicBezTo>
                    <a:pt x="378" y="326"/>
                    <a:pt x="379" y="324"/>
                    <a:pt x="378" y="322"/>
                  </a:cubicBezTo>
                  <a:cubicBezTo>
                    <a:pt x="377" y="321"/>
                    <a:pt x="376" y="319"/>
                    <a:pt x="376" y="317"/>
                  </a:cubicBezTo>
                  <a:cubicBezTo>
                    <a:pt x="376" y="316"/>
                    <a:pt x="376" y="313"/>
                    <a:pt x="376" y="312"/>
                  </a:cubicBezTo>
                  <a:cubicBezTo>
                    <a:pt x="376" y="310"/>
                    <a:pt x="377" y="310"/>
                    <a:pt x="378" y="311"/>
                  </a:cubicBezTo>
                  <a:cubicBezTo>
                    <a:pt x="380" y="312"/>
                    <a:pt x="383" y="313"/>
                    <a:pt x="385" y="312"/>
                  </a:cubicBezTo>
                  <a:cubicBezTo>
                    <a:pt x="386" y="312"/>
                    <a:pt x="388" y="309"/>
                    <a:pt x="388" y="308"/>
                  </a:cubicBezTo>
                  <a:cubicBezTo>
                    <a:pt x="388" y="305"/>
                    <a:pt x="386" y="303"/>
                    <a:pt x="384" y="301"/>
                  </a:cubicBezTo>
                  <a:cubicBezTo>
                    <a:pt x="381" y="300"/>
                    <a:pt x="379" y="298"/>
                    <a:pt x="378" y="296"/>
                  </a:cubicBezTo>
                  <a:cubicBezTo>
                    <a:pt x="378" y="295"/>
                    <a:pt x="378" y="293"/>
                    <a:pt x="379" y="292"/>
                  </a:cubicBezTo>
                  <a:cubicBezTo>
                    <a:pt x="380" y="290"/>
                    <a:pt x="380" y="288"/>
                    <a:pt x="379" y="287"/>
                  </a:cubicBezTo>
                  <a:cubicBezTo>
                    <a:pt x="379" y="285"/>
                    <a:pt x="381" y="283"/>
                    <a:pt x="382" y="282"/>
                  </a:cubicBezTo>
                  <a:cubicBezTo>
                    <a:pt x="385" y="281"/>
                    <a:pt x="389" y="281"/>
                    <a:pt x="391" y="280"/>
                  </a:cubicBezTo>
                  <a:cubicBezTo>
                    <a:pt x="393" y="280"/>
                    <a:pt x="397" y="279"/>
                    <a:pt x="398" y="279"/>
                  </a:cubicBezTo>
                  <a:cubicBezTo>
                    <a:pt x="401" y="279"/>
                    <a:pt x="404" y="278"/>
                    <a:pt x="405" y="277"/>
                  </a:cubicBezTo>
                  <a:cubicBezTo>
                    <a:pt x="406" y="275"/>
                    <a:pt x="407" y="273"/>
                    <a:pt x="407" y="272"/>
                  </a:cubicBezTo>
                  <a:cubicBezTo>
                    <a:pt x="406" y="270"/>
                    <a:pt x="406" y="267"/>
                    <a:pt x="405" y="265"/>
                  </a:cubicBezTo>
                  <a:cubicBezTo>
                    <a:pt x="404" y="263"/>
                    <a:pt x="402" y="262"/>
                    <a:pt x="400" y="264"/>
                  </a:cubicBezTo>
                  <a:cubicBezTo>
                    <a:pt x="398" y="266"/>
                    <a:pt x="396" y="268"/>
                    <a:pt x="394" y="267"/>
                  </a:cubicBezTo>
                  <a:cubicBezTo>
                    <a:pt x="392" y="266"/>
                    <a:pt x="389" y="266"/>
                    <a:pt x="387" y="267"/>
                  </a:cubicBezTo>
                  <a:cubicBezTo>
                    <a:pt x="385" y="267"/>
                    <a:pt x="381" y="267"/>
                    <a:pt x="380" y="266"/>
                  </a:cubicBezTo>
                  <a:cubicBezTo>
                    <a:pt x="377" y="266"/>
                    <a:pt x="374" y="265"/>
                    <a:pt x="372" y="264"/>
                  </a:cubicBezTo>
                  <a:cubicBezTo>
                    <a:pt x="371" y="263"/>
                    <a:pt x="368" y="262"/>
                    <a:pt x="366" y="260"/>
                  </a:cubicBezTo>
                  <a:cubicBezTo>
                    <a:pt x="364" y="259"/>
                    <a:pt x="363" y="256"/>
                    <a:pt x="362" y="254"/>
                  </a:cubicBezTo>
                  <a:cubicBezTo>
                    <a:pt x="362" y="252"/>
                    <a:pt x="362" y="248"/>
                    <a:pt x="362" y="246"/>
                  </a:cubicBezTo>
                  <a:cubicBezTo>
                    <a:pt x="362" y="243"/>
                    <a:pt x="364" y="240"/>
                    <a:pt x="366" y="239"/>
                  </a:cubicBezTo>
                  <a:cubicBezTo>
                    <a:pt x="367" y="237"/>
                    <a:pt x="369" y="235"/>
                    <a:pt x="371" y="235"/>
                  </a:cubicBezTo>
                  <a:cubicBezTo>
                    <a:pt x="372" y="235"/>
                    <a:pt x="374" y="234"/>
                    <a:pt x="375" y="233"/>
                  </a:cubicBezTo>
                  <a:cubicBezTo>
                    <a:pt x="377" y="233"/>
                    <a:pt x="378" y="230"/>
                    <a:pt x="381" y="228"/>
                  </a:cubicBezTo>
                  <a:cubicBezTo>
                    <a:pt x="383" y="227"/>
                    <a:pt x="385" y="225"/>
                    <a:pt x="387" y="224"/>
                  </a:cubicBezTo>
                  <a:cubicBezTo>
                    <a:pt x="388" y="223"/>
                    <a:pt x="391" y="222"/>
                    <a:pt x="393" y="221"/>
                  </a:cubicBezTo>
                  <a:cubicBezTo>
                    <a:pt x="394" y="220"/>
                    <a:pt x="396" y="219"/>
                    <a:pt x="397" y="219"/>
                  </a:cubicBezTo>
                  <a:cubicBezTo>
                    <a:pt x="398" y="218"/>
                    <a:pt x="401" y="216"/>
                    <a:pt x="402" y="214"/>
                  </a:cubicBezTo>
                  <a:cubicBezTo>
                    <a:pt x="404" y="213"/>
                    <a:pt x="408" y="212"/>
                    <a:pt x="410" y="211"/>
                  </a:cubicBezTo>
                  <a:cubicBezTo>
                    <a:pt x="413" y="210"/>
                    <a:pt x="416" y="208"/>
                    <a:pt x="416" y="207"/>
                  </a:cubicBezTo>
                  <a:cubicBezTo>
                    <a:pt x="418" y="206"/>
                    <a:pt x="421" y="205"/>
                    <a:pt x="424" y="204"/>
                  </a:cubicBezTo>
                  <a:cubicBezTo>
                    <a:pt x="425" y="203"/>
                    <a:pt x="429" y="202"/>
                    <a:pt x="430" y="201"/>
                  </a:cubicBezTo>
                  <a:cubicBezTo>
                    <a:pt x="432" y="200"/>
                    <a:pt x="433" y="198"/>
                    <a:pt x="435" y="197"/>
                  </a:cubicBezTo>
                  <a:cubicBezTo>
                    <a:pt x="436" y="196"/>
                    <a:pt x="439" y="196"/>
                    <a:pt x="440" y="195"/>
                  </a:cubicBezTo>
                  <a:cubicBezTo>
                    <a:pt x="441" y="196"/>
                    <a:pt x="442" y="195"/>
                    <a:pt x="443" y="194"/>
                  </a:cubicBezTo>
                  <a:cubicBezTo>
                    <a:pt x="444" y="193"/>
                    <a:pt x="445" y="191"/>
                    <a:pt x="446" y="190"/>
                  </a:cubicBezTo>
                  <a:cubicBezTo>
                    <a:pt x="448" y="190"/>
                    <a:pt x="449" y="188"/>
                    <a:pt x="450" y="188"/>
                  </a:cubicBezTo>
                  <a:cubicBezTo>
                    <a:pt x="451" y="187"/>
                    <a:pt x="452" y="187"/>
                    <a:pt x="452" y="187"/>
                  </a:cubicBezTo>
                  <a:cubicBezTo>
                    <a:pt x="452" y="187"/>
                    <a:pt x="452" y="185"/>
                    <a:pt x="451" y="183"/>
                  </a:cubicBezTo>
                  <a:cubicBezTo>
                    <a:pt x="451" y="181"/>
                    <a:pt x="450" y="179"/>
                    <a:pt x="448" y="179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 dirty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88" name="Freeform 55">
              <a:extLst>
                <a:ext uri="{FF2B5EF4-FFF2-40B4-BE49-F238E27FC236}">
                  <a16:creationId xmlns:a16="http://schemas.microsoft.com/office/drawing/2014/main" id="{1893459F-B154-4776-AA55-E49797830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184" y="1768130"/>
              <a:ext cx="697100" cy="630526"/>
            </a:xfrm>
            <a:custGeom>
              <a:avLst/>
              <a:gdLst/>
              <a:ahLst/>
              <a:cxnLst>
                <a:cxn ang="0">
                  <a:pos x="315" y="162"/>
                </a:cxn>
                <a:cxn ang="0">
                  <a:pos x="285" y="148"/>
                </a:cxn>
                <a:cxn ang="0">
                  <a:pos x="246" y="135"/>
                </a:cxn>
                <a:cxn ang="0">
                  <a:pos x="211" y="120"/>
                </a:cxn>
                <a:cxn ang="0">
                  <a:pos x="174" y="97"/>
                </a:cxn>
                <a:cxn ang="0">
                  <a:pos x="147" y="90"/>
                </a:cxn>
                <a:cxn ang="0">
                  <a:pos x="124" y="83"/>
                </a:cxn>
                <a:cxn ang="0">
                  <a:pos x="106" y="75"/>
                </a:cxn>
                <a:cxn ang="0">
                  <a:pos x="90" y="68"/>
                </a:cxn>
                <a:cxn ang="0">
                  <a:pos x="88" y="57"/>
                </a:cxn>
                <a:cxn ang="0">
                  <a:pos x="77" y="47"/>
                </a:cxn>
                <a:cxn ang="0">
                  <a:pos x="63" y="35"/>
                </a:cxn>
                <a:cxn ang="0">
                  <a:pos x="54" y="33"/>
                </a:cxn>
                <a:cxn ang="0">
                  <a:pos x="43" y="37"/>
                </a:cxn>
                <a:cxn ang="0">
                  <a:pos x="32" y="29"/>
                </a:cxn>
                <a:cxn ang="0">
                  <a:pos x="40" y="11"/>
                </a:cxn>
                <a:cxn ang="0">
                  <a:pos x="30" y="1"/>
                </a:cxn>
                <a:cxn ang="0">
                  <a:pos x="17" y="13"/>
                </a:cxn>
                <a:cxn ang="0">
                  <a:pos x="2" y="56"/>
                </a:cxn>
                <a:cxn ang="0">
                  <a:pos x="9" y="93"/>
                </a:cxn>
                <a:cxn ang="0">
                  <a:pos x="19" y="118"/>
                </a:cxn>
                <a:cxn ang="0">
                  <a:pos x="6" y="140"/>
                </a:cxn>
                <a:cxn ang="0">
                  <a:pos x="21" y="166"/>
                </a:cxn>
                <a:cxn ang="0">
                  <a:pos x="17" y="189"/>
                </a:cxn>
                <a:cxn ang="0">
                  <a:pos x="40" y="189"/>
                </a:cxn>
                <a:cxn ang="0">
                  <a:pos x="65" y="199"/>
                </a:cxn>
                <a:cxn ang="0">
                  <a:pos x="95" y="212"/>
                </a:cxn>
                <a:cxn ang="0">
                  <a:pos x="86" y="243"/>
                </a:cxn>
                <a:cxn ang="0">
                  <a:pos x="60" y="265"/>
                </a:cxn>
                <a:cxn ang="0">
                  <a:pos x="51" y="305"/>
                </a:cxn>
                <a:cxn ang="0">
                  <a:pos x="72" y="329"/>
                </a:cxn>
                <a:cxn ang="0">
                  <a:pos x="86" y="316"/>
                </a:cxn>
                <a:cxn ang="0">
                  <a:pos x="69" y="278"/>
                </a:cxn>
                <a:cxn ang="0">
                  <a:pos x="90" y="273"/>
                </a:cxn>
                <a:cxn ang="0">
                  <a:pos x="101" y="286"/>
                </a:cxn>
                <a:cxn ang="0">
                  <a:pos x="116" y="279"/>
                </a:cxn>
                <a:cxn ang="0">
                  <a:pos x="136" y="285"/>
                </a:cxn>
                <a:cxn ang="0">
                  <a:pos x="160" y="272"/>
                </a:cxn>
                <a:cxn ang="0">
                  <a:pos x="162" y="292"/>
                </a:cxn>
                <a:cxn ang="0">
                  <a:pos x="186" y="284"/>
                </a:cxn>
                <a:cxn ang="0">
                  <a:pos x="196" y="294"/>
                </a:cxn>
                <a:cxn ang="0">
                  <a:pos x="222" y="284"/>
                </a:cxn>
                <a:cxn ang="0">
                  <a:pos x="255" y="300"/>
                </a:cxn>
                <a:cxn ang="0">
                  <a:pos x="286" y="306"/>
                </a:cxn>
                <a:cxn ang="0">
                  <a:pos x="292" y="328"/>
                </a:cxn>
                <a:cxn ang="0">
                  <a:pos x="315" y="346"/>
                </a:cxn>
                <a:cxn ang="0">
                  <a:pos x="324" y="322"/>
                </a:cxn>
                <a:cxn ang="0">
                  <a:pos x="324" y="299"/>
                </a:cxn>
                <a:cxn ang="0">
                  <a:pos x="339" y="268"/>
                </a:cxn>
                <a:cxn ang="0">
                  <a:pos x="371" y="250"/>
                </a:cxn>
                <a:cxn ang="0">
                  <a:pos x="377" y="238"/>
                </a:cxn>
                <a:cxn ang="0">
                  <a:pos x="362" y="216"/>
                </a:cxn>
                <a:cxn ang="0">
                  <a:pos x="362" y="198"/>
                </a:cxn>
                <a:cxn ang="0">
                  <a:pos x="359" y="181"/>
                </a:cxn>
                <a:cxn ang="0">
                  <a:pos x="341" y="159"/>
                </a:cxn>
              </a:cxnLst>
              <a:rect l="0" t="0" r="r" b="b"/>
              <a:pathLst>
                <a:path w="386" h="348">
                  <a:moveTo>
                    <a:pt x="336" y="158"/>
                  </a:moveTo>
                  <a:cubicBezTo>
                    <a:pt x="333" y="157"/>
                    <a:pt x="331" y="156"/>
                    <a:pt x="329" y="156"/>
                  </a:cubicBezTo>
                  <a:cubicBezTo>
                    <a:pt x="327" y="156"/>
                    <a:pt x="324" y="156"/>
                    <a:pt x="324" y="157"/>
                  </a:cubicBezTo>
                  <a:cubicBezTo>
                    <a:pt x="322" y="157"/>
                    <a:pt x="320" y="158"/>
                    <a:pt x="320" y="159"/>
                  </a:cubicBezTo>
                  <a:cubicBezTo>
                    <a:pt x="320" y="160"/>
                    <a:pt x="319" y="161"/>
                    <a:pt x="318" y="162"/>
                  </a:cubicBezTo>
                  <a:cubicBezTo>
                    <a:pt x="317" y="163"/>
                    <a:pt x="316" y="163"/>
                    <a:pt x="315" y="162"/>
                  </a:cubicBezTo>
                  <a:cubicBezTo>
                    <a:pt x="315" y="161"/>
                    <a:pt x="313" y="160"/>
                    <a:pt x="311" y="159"/>
                  </a:cubicBezTo>
                  <a:cubicBezTo>
                    <a:pt x="310" y="158"/>
                    <a:pt x="308" y="157"/>
                    <a:pt x="306" y="157"/>
                  </a:cubicBezTo>
                  <a:cubicBezTo>
                    <a:pt x="304" y="157"/>
                    <a:pt x="301" y="158"/>
                    <a:pt x="299" y="157"/>
                  </a:cubicBezTo>
                  <a:cubicBezTo>
                    <a:pt x="298" y="157"/>
                    <a:pt x="294" y="156"/>
                    <a:pt x="293" y="156"/>
                  </a:cubicBezTo>
                  <a:cubicBezTo>
                    <a:pt x="291" y="156"/>
                    <a:pt x="290" y="155"/>
                    <a:pt x="289" y="154"/>
                  </a:cubicBezTo>
                  <a:cubicBezTo>
                    <a:pt x="287" y="152"/>
                    <a:pt x="286" y="149"/>
                    <a:pt x="285" y="148"/>
                  </a:cubicBezTo>
                  <a:cubicBezTo>
                    <a:pt x="285" y="146"/>
                    <a:pt x="284" y="144"/>
                    <a:pt x="283" y="144"/>
                  </a:cubicBezTo>
                  <a:cubicBezTo>
                    <a:pt x="282" y="145"/>
                    <a:pt x="280" y="145"/>
                    <a:pt x="277" y="145"/>
                  </a:cubicBezTo>
                  <a:cubicBezTo>
                    <a:pt x="274" y="146"/>
                    <a:pt x="271" y="146"/>
                    <a:pt x="269" y="144"/>
                  </a:cubicBezTo>
                  <a:cubicBezTo>
                    <a:pt x="267" y="143"/>
                    <a:pt x="264" y="141"/>
                    <a:pt x="261" y="139"/>
                  </a:cubicBezTo>
                  <a:cubicBezTo>
                    <a:pt x="258" y="138"/>
                    <a:pt x="255" y="136"/>
                    <a:pt x="253" y="135"/>
                  </a:cubicBezTo>
                  <a:cubicBezTo>
                    <a:pt x="251" y="134"/>
                    <a:pt x="247" y="134"/>
                    <a:pt x="246" y="135"/>
                  </a:cubicBezTo>
                  <a:cubicBezTo>
                    <a:pt x="244" y="136"/>
                    <a:pt x="241" y="136"/>
                    <a:pt x="240" y="135"/>
                  </a:cubicBezTo>
                  <a:cubicBezTo>
                    <a:pt x="239" y="135"/>
                    <a:pt x="237" y="134"/>
                    <a:pt x="235" y="132"/>
                  </a:cubicBezTo>
                  <a:cubicBezTo>
                    <a:pt x="233" y="131"/>
                    <a:pt x="230" y="130"/>
                    <a:pt x="228" y="128"/>
                  </a:cubicBezTo>
                  <a:cubicBezTo>
                    <a:pt x="225" y="127"/>
                    <a:pt x="222" y="126"/>
                    <a:pt x="221" y="124"/>
                  </a:cubicBezTo>
                  <a:cubicBezTo>
                    <a:pt x="219" y="122"/>
                    <a:pt x="216" y="122"/>
                    <a:pt x="215" y="122"/>
                  </a:cubicBezTo>
                  <a:cubicBezTo>
                    <a:pt x="213" y="122"/>
                    <a:pt x="212" y="121"/>
                    <a:pt x="211" y="120"/>
                  </a:cubicBezTo>
                  <a:cubicBezTo>
                    <a:pt x="210" y="119"/>
                    <a:pt x="208" y="117"/>
                    <a:pt x="207" y="114"/>
                  </a:cubicBezTo>
                  <a:cubicBezTo>
                    <a:pt x="206" y="113"/>
                    <a:pt x="204" y="110"/>
                    <a:pt x="203" y="110"/>
                  </a:cubicBezTo>
                  <a:cubicBezTo>
                    <a:pt x="203" y="109"/>
                    <a:pt x="200" y="109"/>
                    <a:pt x="197" y="107"/>
                  </a:cubicBezTo>
                  <a:cubicBezTo>
                    <a:pt x="194" y="106"/>
                    <a:pt x="190" y="105"/>
                    <a:pt x="188" y="103"/>
                  </a:cubicBezTo>
                  <a:cubicBezTo>
                    <a:pt x="186" y="102"/>
                    <a:pt x="184" y="100"/>
                    <a:pt x="181" y="98"/>
                  </a:cubicBezTo>
                  <a:cubicBezTo>
                    <a:pt x="178" y="96"/>
                    <a:pt x="176" y="96"/>
                    <a:pt x="174" y="97"/>
                  </a:cubicBezTo>
                  <a:cubicBezTo>
                    <a:pt x="172" y="97"/>
                    <a:pt x="169" y="98"/>
                    <a:pt x="168" y="96"/>
                  </a:cubicBezTo>
                  <a:cubicBezTo>
                    <a:pt x="165" y="95"/>
                    <a:pt x="162" y="93"/>
                    <a:pt x="161" y="93"/>
                  </a:cubicBezTo>
                  <a:cubicBezTo>
                    <a:pt x="160" y="92"/>
                    <a:pt x="157" y="89"/>
                    <a:pt x="155" y="89"/>
                  </a:cubicBezTo>
                  <a:cubicBezTo>
                    <a:pt x="154" y="88"/>
                    <a:pt x="153" y="87"/>
                    <a:pt x="152" y="86"/>
                  </a:cubicBezTo>
                  <a:cubicBezTo>
                    <a:pt x="152" y="86"/>
                    <a:pt x="151" y="87"/>
                    <a:pt x="151" y="88"/>
                  </a:cubicBezTo>
                  <a:cubicBezTo>
                    <a:pt x="150" y="89"/>
                    <a:pt x="148" y="90"/>
                    <a:pt x="147" y="90"/>
                  </a:cubicBezTo>
                  <a:cubicBezTo>
                    <a:pt x="146" y="91"/>
                    <a:pt x="144" y="91"/>
                    <a:pt x="143" y="90"/>
                  </a:cubicBezTo>
                  <a:cubicBezTo>
                    <a:pt x="142" y="90"/>
                    <a:pt x="141" y="88"/>
                    <a:pt x="140" y="88"/>
                  </a:cubicBezTo>
                  <a:cubicBezTo>
                    <a:pt x="140" y="87"/>
                    <a:pt x="138" y="86"/>
                    <a:pt x="137" y="86"/>
                  </a:cubicBezTo>
                  <a:cubicBezTo>
                    <a:pt x="136" y="85"/>
                    <a:pt x="134" y="84"/>
                    <a:pt x="134" y="84"/>
                  </a:cubicBezTo>
                  <a:cubicBezTo>
                    <a:pt x="133" y="84"/>
                    <a:pt x="130" y="83"/>
                    <a:pt x="128" y="83"/>
                  </a:cubicBezTo>
                  <a:cubicBezTo>
                    <a:pt x="127" y="83"/>
                    <a:pt x="125" y="83"/>
                    <a:pt x="124" y="83"/>
                  </a:cubicBezTo>
                  <a:cubicBezTo>
                    <a:pt x="123" y="84"/>
                    <a:pt x="121" y="84"/>
                    <a:pt x="120" y="84"/>
                  </a:cubicBezTo>
                  <a:cubicBezTo>
                    <a:pt x="119" y="84"/>
                    <a:pt x="117" y="84"/>
                    <a:pt x="117" y="83"/>
                  </a:cubicBezTo>
                  <a:cubicBezTo>
                    <a:pt x="117" y="82"/>
                    <a:pt x="116" y="81"/>
                    <a:pt x="115" y="80"/>
                  </a:cubicBezTo>
                  <a:cubicBezTo>
                    <a:pt x="115" y="79"/>
                    <a:pt x="113" y="79"/>
                    <a:pt x="112" y="79"/>
                  </a:cubicBezTo>
                  <a:cubicBezTo>
                    <a:pt x="111" y="78"/>
                    <a:pt x="109" y="78"/>
                    <a:pt x="109" y="77"/>
                  </a:cubicBezTo>
                  <a:cubicBezTo>
                    <a:pt x="108" y="77"/>
                    <a:pt x="107" y="76"/>
                    <a:pt x="106" y="75"/>
                  </a:cubicBezTo>
                  <a:cubicBezTo>
                    <a:pt x="105" y="75"/>
                    <a:pt x="104" y="74"/>
                    <a:pt x="104" y="74"/>
                  </a:cubicBezTo>
                  <a:cubicBezTo>
                    <a:pt x="103" y="73"/>
                    <a:pt x="102" y="72"/>
                    <a:pt x="102" y="71"/>
                  </a:cubicBezTo>
                  <a:cubicBezTo>
                    <a:pt x="101" y="71"/>
                    <a:pt x="100" y="70"/>
                    <a:pt x="99" y="70"/>
                  </a:cubicBezTo>
                  <a:cubicBezTo>
                    <a:pt x="98" y="70"/>
                    <a:pt x="96" y="69"/>
                    <a:pt x="95" y="69"/>
                  </a:cubicBezTo>
                  <a:cubicBezTo>
                    <a:pt x="94" y="69"/>
                    <a:pt x="92" y="69"/>
                    <a:pt x="91" y="69"/>
                  </a:cubicBezTo>
                  <a:cubicBezTo>
                    <a:pt x="91" y="69"/>
                    <a:pt x="91" y="69"/>
                    <a:pt x="90" y="68"/>
                  </a:cubicBezTo>
                  <a:cubicBezTo>
                    <a:pt x="90" y="67"/>
                    <a:pt x="89" y="67"/>
                    <a:pt x="89" y="66"/>
                  </a:cubicBezTo>
                  <a:cubicBezTo>
                    <a:pt x="88" y="65"/>
                    <a:pt x="87" y="65"/>
                    <a:pt x="86" y="64"/>
                  </a:cubicBezTo>
                  <a:cubicBezTo>
                    <a:pt x="85" y="63"/>
                    <a:pt x="84" y="63"/>
                    <a:pt x="84" y="62"/>
                  </a:cubicBezTo>
                  <a:cubicBezTo>
                    <a:pt x="84" y="61"/>
                    <a:pt x="84" y="60"/>
                    <a:pt x="84" y="60"/>
                  </a:cubicBezTo>
                  <a:cubicBezTo>
                    <a:pt x="84" y="59"/>
                    <a:pt x="84" y="58"/>
                    <a:pt x="85" y="58"/>
                  </a:cubicBezTo>
                  <a:cubicBezTo>
                    <a:pt x="86" y="58"/>
                    <a:pt x="88" y="57"/>
                    <a:pt x="88" y="57"/>
                  </a:cubicBezTo>
                  <a:cubicBezTo>
                    <a:pt x="89" y="57"/>
                    <a:pt x="89" y="56"/>
                    <a:pt x="89" y="56"/>
                  </a:cubicBezTo>
                  <a:cubicBezTo>
                    <a:pt x="89" y="55"/>
                    <a:pt x="89" y="54"/>
                    <a:pt x="89" y="53"/>
                  </a:cubicBezTo>
                  <a:cubicBezTo>
                    <a:pt x="89" y="53"/>
                    <a:pt x="88" y="52"/>
                    <a:pt x="86" y="52"/>
                  </a:cubicBezTo>
                  <a:cubicBezTo>
                    <a:pt x="85" y="52"/>
                    <a:pt x="84" y="52"/>
                    <a:pt x="83" y="51"/>
                  </a:cubicBezTo>
                  <a:cubicBezTo>
                    <a:pt x="82" y="50"/>
                    <a:pt x="80" y="49"/>
                    <a:pt x="80" y="48"/>
                  </a:cubicBezTo>
                  <a:cubicBezTo>
                    <a:pt x="80" y="47"/>
                    <a:pt x="78" y="47"/>
                    <a:pt x="77" y="47"/>
                  </a:cubicBezTo>
                  <a:cubicBezTo>
                    <a:pt x="76" y="47"/>
                    <a:pt x="75" y="46"/>
                    <a:pt x="75" y="45"/>
                  </a:cubicBezTo>
                  <a:cubicBezTo>
                    <a:pt x="74" y="45"/>
                    <a:pt x="73" y="44"/>
                    <a:pt x="73" y="43"/>
                  </a:cubicBezTo>
                  <a:cubicBezTo>
                    <a:pt x="72" y="43"/>
                    <a:pt x="71" y="41"/>
                    <a:pt x="71" y="40"/>
                  </a:cubicBezTo>
                  <a:cubicBezTo>
                    <a:pt x="71" y="39"/>
                    <a:pt x="70" y="38"/>
                    <a:pt x="69" y="38"/>
                  </a:cubicBezTo>
                  <a:cubicBezTo>
                    <a:pt x="68" y="37"/>
                    <a:pt x="67" y="37"/>
                    <a:pt x="66" y="36"/>
                  </a:cubicBezTo>
                  <a:cubicBezTo>
                    <a:pt x="65" y="36"/>
                    <a:pt x="64" y="35"/>
                    <a:pt x="63" y="35"/>
                  </a:cubicBezTo>
                  <a:cubicBezTo>
                    <a:pt x="63" y="34"/>
                    <a:pt x="62" y="34"/>
                    <a:pt x="62" y="33"/>
                  </a:cubicBezTo>
                  <a:cubicBezTo>
                    <a:pt x="61" y="32"/>
                    <a:pt x="60" y="30"/>
                    <a:pt x="60" y="29"/>
                  </a:cubicBezTo>
                  <a:cubicBezTo>
                    <a:pt x="59" y="28"/>
                    <a:pt x="58" y="27"/>
                    <a:pt x="56" y="26"/>
                  </a:cubicBezTo>
                  <a:cubicBezTo>
                    <a:pt x="55" y="26"/>
                    <a:pt x="54" y="26"/>
                    <a:pt x="53" y="26"/>
                  </a:cubicBezTo>
                  <a:cubicBezTo>
                    <a:pt x="53" y="27"/>
                    <a:pt x="53" y="28"/>
                    <a:pt x="53" y="29"/>
                  </a:cubicBezTo>
                  <a:cubicBezTo>
                    <a:pt x="53" y="30"/>
                    <a:pt x="54" y="32"/>
                    <a:pt x="54" y="33"/>
                  </a:cubicBezTo>
                  <a:cubicBezTo>
                    <a:pt x="55" y="35"/>
                    <a:pt x="55" y="36"/>
                    <a:pt x="55" y="37"/>
                  </a:cubicBezTo>
                  <a:cubicBezTo>
                    <a:pt x="55" y="38"/>
                    <a:pt x="54" y="40"/>
                    <a:pt x="54" y="40"/>
                  </a:cubicBezTo>
                  <a:cubicBezTo>
                    <a:pt x="53" y="41"/>
                    <a:pt x="51" y="41"/>
                    <a:pt x="50" y="41"/>
                  </a:cubicBezTo>
                  <a:cubicBezTo>
                    <a:pt x="49" y="41"/>
                    <a:pt x="47" y="40"/>
                    <a:pt x="47" y="39"/>
                  </a:cubicBezTo>
                  <a:cubicBezTo>
                    <a:pt x="46" y="39"/>
                    <a:pt x="46" y="38"/>
                    <a:pt x="45" y="37"/>
                  </a:cubicBezTo>
                  <a:cubicBezTo>
                    <a:pt x="44" y="37"/>
                    <a:pt x="43" y="37"/>
                    <a:pt x="43" y="37"/>
                  </a:cubicBezTo>
                  <a:cubicBezTo>
                    <a:pt x="42" y="37"/>
                    <a:pt x="40" y="37"/>
                    <a:pt x="39" y="38"/>
                  </a:cubicBezTo>
                  <a:cubicBezTo>
                    <a:pt x="38" y="39"/>
                    <a:pt x="37" y="39"/>
                    <a:pt x="37" y="39"/>
                  </a:cubicBezTo>
                  <a:cubicBezTo>
                    <a:pt x="36" y="39"/>
                    <a:pt x="36" y="39"/>
                    <a:pt x="35" y="38"/>
                  </a:cubicBezTo>
                  <a:cubicBezTo>
                    <a:pt x="35" y="38"/>
                    <a:pt x="35" y="37"/>
                    <a:pt x="34" y="36"/>
                  </a:cubicBezTo>
                  <a:cubicBezTo>
                    <a:pt x="34" y="35"/>
                    <a:pt x="34" y="33"/>
                    <a:pt x="33" y="33"/>
                  </a:cubicBezTo>
                  <a:cubicBezTo>
                    <a:pt x="33" y="32"/>
                    <a:pt x="32" y="30"/>
                    <a:pt x="32" y="29"/>
                  </a:cubicBezTo>
                  <a:cubicBezTo>
                    <a:pt x="32" y="28"/>
                    <a:pt x="32" y="27"/>
                    <a:pt x="32" y="26"/>
                  </a:cubicBezTo>
                  <a:cubicBezTo>
                    <a:pt x="32" y="25"/>
                    <a:pt x="32" y="23"/>
                    <a:pt x="32" y="22"/>
                  </a:cubicBezTo>
                  <a:cubicBezTo>
                    <a:pt x="33" y="22"/>
                    <a:pt x="34" y="21"/>
                    <a:pt x="35" y="19"/>
                  </a:cubicBezTo>
                  <a:cubicBezTo>
                    <a:pt x="35" y="18"/>
                    <a:pt x="35" y="17"/>
                    <a:pt x="36" y="16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39" y="13"/>
                    <a:pt x="40" y="12"/>
                    <a:pt x="40" y="11"/>
                  </a:cubicBezTo>
                  <a:cubicBezTo>
                    <a:pt x="41" y="10"/>
                    <a:pt x="41" y="10"/>
                    <a:pt x="41" y="9"/>
                  </a:cubicBezTo>
                  <a:cubicBezTo>
                    <a:pt x="41" y="8"/>
                    <a:pt x="41" y="7"/>
                    <a:pt x="40" y="7"/>
                  </a:cubicBezTo>
                  <a:cubicBezTo>
                    <a:pt x="39" y="6"/>
                    <a:pt x="37" y="5"/>
                    <a:pt x="37" y="5"/>
                  </a:cubicBezTo>
                  <a:cubicBezTo>
                    <a:pt x="36" y="5"/>
                    <a:pt x="34" y="5"/>
                    <a:pt x="34" y="5"/>
                  </a:cubicBezTo>
                  <a:cubicBezTo>
                    <a:pt x="33" y="4"/>
                    <a:pt x="32" y="3"/>
                    <a:pt x="32" y="2"/>
                  </a:cubicBezTo>
                  <a:cubicBezTo>
                    <a:pt x="31" y="2"/>
                    <a:pt x="30" y="1"/>
                    <a:pt x="30" y="1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5" y="1"/>
                    <a:pt x="25" y="2"/>
                    <a:pt x="25" y="3"/>
                  </a:cubicBezTo>
                  <a:cubicBezTo>
                    <a:pt x="24" y="4"/>
                    <a:pt x="22" y="7"/>
                    <a:pt x="21" y="8"/>
                  </a:cubicBezTo>
                  <a:cubicBezTo>
                    <a:pt x="20" y="9"/>
                    <a:pt x="18" y="12"/>
                    <a:pt x="17" y="13"/>
                  </a:cubicBezTo>
                  <a:cubicBezTo>
                    <a:pt x="16" y="14"/>
                    <a:pt x="13" y="15"/>
                    <a:pt x="12" y="17"/>
                  </a:cubicBezTo>
                  <a:cubicBezTo>
                    <a:pt x="11" y="18"/>
                    <a:pt x="9" y="21"/>
                    <a:pt x="7" y="23"/>
                  </a:cubicBezTo>
                  <a:cubicBezTo>
                    <a:pt x="5" y="25"/>
                    <a:pt x="3" y="28"/>
                    <a:pt x="2" y="32"/>
                  </a:cubicBezTo>
                  <a:cubicBezTo>
                    <a:pt x="1" y="34"/>
                    <a:pt x="0" y="38"/>
                    <a:pt x="0" y="41"/>
                  </a:cubicBezTo>
                  <a:cubicBezTo>
                    <a:pt x="1" y="44"/>
                    <a:pt x="1" y="48"/>
                    <a:pt x="1" y="49"/>
                  </a:cubicBezTo>
                  <a:cubicBezTo>
                    <a:pt x="2" y="50"/>
                    <a:pt x="2" y="54"/>
                    <a:pt x="2" y="56"/>
                  </a:cubicBezTo>
                  <a:cubicBezTo>
                    <a:pt x="2" y="59"/>
                    <a:pt x="1" y="62"/>
                    <a:pt x="1" y="65"/>
                  </a:cubicBezTo>
                  <a:cubicBezTo>
                    <a:pt x="0" y="66"/>
                    <a:pt x="1" y="70"/>
                    <a:pt x="1" y="72"/>
                  </a:cubicBezTo>
                  <a:cubicBezTo>
                    <a:pt x="2" y="74"/>
                    <a:pt x="4" y="77"/>
                    <a:pt x="4" y="79"/>
                  </a:cubicBezTo>
                  <a:cubicBezTo>
                    <a:pt x="5" y="81"/>
                    <a:pt x="6" y="82"/>
                    <a:pt x="6" y="82"/>
                  </a:cubicBezTo>
                  <a:cubicBezTo>
                    <a:pt x="6" y="82"/>
                    <a:pt x="7" y="84"/>
                    <a:pt x="8" y="85"/>
                  </a:cubicBezTo>
                  <a:cubicBezTo>
                    <a:pt x="9" y="86"/>
                    <a:pt x="9" y="90"/>
                    <a:pt x="9" y="93"/>
                  </a:cubicBezTo>
                  <a:cubicBezTo>
                    <a:pt x="9" y="96"/>
                    <a:pt x="9" y="98"/>
                    <a:pt x="9" y="98"/>
                  </a:cubicBezTo>
                  <a:cubicBezTo>
                    <a:pt x="9" y="98"/>
                    <a:pt x="10" y="99"/>
                    <a:pt x="12" y="101"/>
                  </a:cubicBezTo>
                  <a:cubicBezTo>
                    <a:pt x="14" y="102"/>
                    <a:pt x="16" y="106"/>
                    <a:pt x="17" y="106"/>
                  </a:cubicBezTo>
                  <a:cubicBezTo>
                    <a:pt x="17" y="108"/>
                    <a:pt x="18" y="111"/>
                    <a:pt x="18" y="111"/>
                  </a:cubicBezTo>
                  <a:cubicBezTo>
                    <a:pt x="18" y="112"/>
                    <a:pt x="19" y="114"/>
                    <a:pt x="19" y="115"/>
                  </a:cubicBezTo>
                  <a:cubicBezTo>
                    <a:pt x="20" y="116"/>
                    <a:pt x="20" y="117"/>
                    <a:pt x="19" y="118"/>
                  </a:cubicBezTo>
                  <a:cubicBezTo>
                    <a:pt x="19" y="120"/>
                    <a:pt x="18" y="122"/>
                    <a:pt x="17" y="123"/>
                  </a:cubicBezTo>
                  <a:cubicBezTo>
                    <a:pt x="17" y="125"/>
                    <a:pt x="17" y="128"/>
                    <a:pt x="17" y="130"/>
                  </a:cubicBezTo>
                  <a:cubicBezTo>
                    <a:pt x="17" y="132"/>
                    <a:pt x="16" y="134"/>
                    <a:pt x="16" y="135"/>
                  </a:cubicBezTo>
                  <a:cubicBezTo>
                    <a:pt x="16" y="137"/>
                    <a:pt x="14" y="138"/>
                    <a:pt x="14" y="139"/>
                  </a:cubicBezTo>
                  <a:cubicBezTo>
                    <a:pt x="13" y="139"/>
                    <a:pt x="11" y="139"/>
                    <a:pt x="9" y="140"/>
                  </a:cubicBezTo>
                  <a:cubicBezTo>
                    <a:pt x="7" y="140"/>
                    <a:pt x="6" y="140"/>
                    <a:pt x="6" y="140"/>
                  </a:cubicBezTo>
                  <a:cubicBezTo>
                    <a:pt x="6" y="140"/>
                    <a:pt x="6" y="140"/>
                    <a:pt x="7" y="142"/>
                  </a:cubicBezTo>
                  <a:cubicBezTo>
                    <a:pt x="7" y="144"/>
                    <a:pt x="8" y="146"/>
                    <a:pt x="8" y="148"/>
                  </a:cubicBezTo>
                  <a:cubicBezTo>
                    <a:pt x="8" y="150"/>
                    <a:pt x="8" y="151"/>
                    <a:pt x="9" y="152"/>
                  </a:cubicBezTo>
                  <a:cubicBezTo>
                    <a:pt x="9" y="154"/>
                    <a:pt x="10" y="156"/>
                    <a:pt x="11" y="157"/>
                  </a:cubicBezTo>
                  <a:cubicBezTo>
                    <a:pt x="12" y="159"/>
                    <a:pt x="14" y="161"/>
                    <a:pt x="16" y="162"/>
                  </a:cubicBezTo>
                  <a:cubicBezTo>
                    <a:pt x="18" y="164"/>
                    <a:pt x="20" y="165"/>
                    <a:pt x="21" y="166"/>
                  </a:cubicBezTo>
                  <a:cubicBezTo>
                    <a:pt x="23" y="167"/>
                    <a:pt x="24" y="169"/>
                    <a:pt x="24" y="170"/>
                  </a:cubicBezTo>
                  <a:cubicBezTo>
                    <a:pt x="24" y="172"/>
                    <a:pt x="23" y="175"/>
                    <a:pt x="22" y="175"/>
                  </a:cubicBezTo>
                  <a:cubicBezTo>
                    <a:pt x="22" y="175"/>
                    <a:pt x="20" y="177"/>
                    <a:pt x="19" y="178"/>
                  </a:cubicBezTo>
                  <a:cubicBezTo>
                    <a:pt x="18" y="179"/>
                    <a:pt x="19" y="180"/>
                    <a:pt x="20" y="181"/>
                  </a:cubicBezTo>
                  <a:cubicBezTo>
                    <a:pt x="22" y="181"/>
                    <a:pt x="22" y="183"/>
                    <a:pt x="21" y="185"/>
                  </a:cubicBezTo>
                  <a:cubicBezTo>
                    <a:pt x="19" y="186"/>
                    <a:pt x="18" y="188"/>
                    <a:pt x="17" y="189"/>
                  </a:cubicBezTo>
                  <a:cubicBezTo>
                    <a:pt x="15" y="190"/>
                    <a:pt x="13" y="193"/>
                    <a:pt x="12" y="193"/>
                  </a:cubicBezTo>
                  <a:cubicBezTo>
                    <a:pt x="11" y="195"/>
                    <a:pt x="13" y="196"/>
                    <a:pt x="15" y="195"/>
                  </a:cubicBezTo>
                  <a:cubicBezTo>
                    <a:pt x="18" y="194"/>
                    <a:pt x="21" y="192"/>
                    <a:pt x="22" y="192"/>
                  </a:cubicBezTo>
                  <a:cubicBezTo>
                    <a:pt x="24" y="190"/>
                    <a:pt x="26" y="189"/>
                    <a:pt x="27" y="189"/>
                  </a:cubicBezTo>
                  <a:cubicBezTo>
                    <a:pt x="28" y="188"/>
                    <a:pt x="31" y="188"/>
                    <a:pt x="33" y="188"/>
                  </a:cubicBezTo>
                  <a:cubicBezTo>
                    <a:pt x="36" y="188"/>
                    <a:pt x="39" y="188"/>
                    <a:pt x="40" y="189"/>
                  </a:cubicBezTo>
                  <a:cubicBezTo>
                    <a:pt x="42" y="189"/>
                    <a:pt x="44" y="189"/>
                    <a:pt x="45" y="188"/>
                  </a:cubicBezTo>
                  <a:cubicBezTo>
                    <a:pt x="47" y="188"/>
                    <a:pt x="49" y="187"/>
                    <a:pt x="50" y="187"/>
                  </a:cubicBezTo>
                  <a:cubicBezTo>
                    <a:pt x="52" y="187"/>
                    <a:pt x="52" y="189"/>
                    <a:pt x="53" y="192"/>
                  </a:cubicBezTo>
                  <a:cubicBezTo>
                    <a:pt x="53" y="193"/>
                    <a:pt x="53" y="195"/>
                    <a:pt x="53" y="195"/>
                  </a:cubicBezTo>
                  <a:cubicBezTo>
                    <a:pt x="53" y="195"/>
                    <a:pt x="55" y="196"/>
                    <a:pt x="58" y="197"/>
                  </a:cubicBezTo>
                  <a:cubicBezTo>
                    <a:pt x="61" y="197"/>
                    <a:pt x="64" y="198"/>
                    <a:pt x="65" y="199"/>
                  </a:cubicBezTo>
                  <a:cubicBezTo>
                    <a:pt x="66" y="200"/>
                    <a:pt x="69" y="200"/>
                    <a:pt x="71" y="200"/>
                  </a:cubicBezTo>
                  <a:cubicBezTo>
                    <a:pt x="73" y="199"/>
                    <a:pt x="77" y="199"/>
                    <a:pt x="78" y="199"/>
                  </a:cubicBezTo>
                  <a:cubicBezTo>
                    <a:pt x="80" y="200"/>
                    <a:pt x="83" y="201"/>
                    <a:pt x="84" y="202"/>
                  </a:cubicBezTo>
                  <a:cubicBezTo>
                    <a:pt x="86" y="203"/>
                    <a:pt x="88" y="204"/>
                    <a:pt x="89" y="205"/>
                  </a:cubicBezTo>
                  <a:cubicBezTo>
                    <a:pt x="91" y="206"/>
                    <a:pt x="92" y="208"/>
                    <a:pt x="93" y="210"/>
                  </a:cubicBezTo>
                  <a:cubicBezTo>
                    <a:pt x="94" y="211"/>
                    <a:pt x="95" y="212"/>
                    <a:pt x="95" y="212"/>
                  </a:cubicBezTo>
                  <a:cubicBezTo>
                    <a:pt x="95" y="212"/>
                    <a:pt x="95" y="214"/>
                    <a:pt x="95" y="216"/>
                  </a:cubicBezTo>
                  <a:cubicBezTo>
                    <a:pt x="95" y="218"/>
                    <a:pt x="95" y="220"/>
                    <a:pt x="95" y="222"/>
                  </a:cubicBezTo>
                  <a:cubicBezTo>
                    <a:pt x="96" y="223"/>
                    <a:pt x="94" y="225"/>
                    <a:pt x="93" y="226"/>
                  </a:cubicBezTo>
                  <a:cubicBezTo>
                    <a:pt x="91" y="228"/>
                    <a:pt x="90" y="229"/>
                    <a:pt x="91" y="230"/>
                  </a:cubicBezTo>
                  <a:cubicBezTo>
                    <a:pt x="91" y="232"/>
                    <a:pt x="91" y="235"/>
                    <a:pt x="90" y="236"/>
                  </a:cubicBezTo>
                  <a:cubicBezTo>
                    <a:pt x="89" y="239"/>
                    <a:pt x="87" y="241"/>
                    <a:pt x="86" y="243"/>
                  </a:cubicBezTo>
                  <a:cubicBezTo>
                    <a:pt x="85" y="245"/>
                    <a:pt x="83" y="247"/>
                    <a:pt x="82" y="249"/>
                  </a:cubicBezTo>
                  <a:cubicBezTo>
                    <a:pt x="81" y="251"/>
                    <a:pt x="80" y="253"/>
                    <a:pt x="80" y="255"/>
                  </a:cubicBezTo>
                  <a:cubicBezTo>
                    <a:pt x="81" y="256"/>
                    <a:pt x="80" y="258"/>
                    <a:pt x="77" y="260"/>
                  </a:cubicBezTo>
                  <a:cubicBezTo>
                    <a:pt x="76" y="261"/>
                    <a:pt x="73" y="263"/>
                    <a:pt x="72" y="263"/>
                  </a:cubicBezTo>
                  <a:cubicBezTo>
                    <a:pt x="71" y="263"/>
                    <a:pt x="68" y="263"/>
                    <a:pt x="65" y="263"/>
                  </a:cubicBezTo>
                  <a:cubicBezTo>
                    <a:pt x="62" y="263"/>
                    <a:pt x="60" y="264"/>
                    <a:pt x="60" y="265"/>
                  </a:cubicBezTo>
                  <a:cubicBezTo>
                    <a:pt x="60" y="267"/>
                    <a:pt x="59" y="268"/>
                    <a:pt x="57" y="268"/>
                  </a:cubicBezTo>
                  <a:cubicBezTo>
                    <a:pt x="55" y="269"/>
                    <a:pt x="54" y="271"/>
                    <a:pt x="55" y="273"/>
                  </a:cubicBezTo>
                  <a:cubicBezTo>
                    <a:pt x="55" y="275"/>
                    <a:pt x="57" y="278"/>
                    <a:pt x="58" y="281"/>
                  </a:cubicBezTo>
                  <a:cubicBezTo>
                    <a:pt x="58" y="283"/>
                    <a:pt x="58" y="288"/>
                    <a:pt x="56" y="289"/>
                  </a:cubicBezTo>
                  <a:cubicBezTo>
                    <a:pt x="54" y="292"/>
                    <a:pt x="53" y="295"/>
                    <a:pt x="52" y="298"/>
                  </a:cubicBezTo>
                  <a:cubicBezTo>
                    <a:pt x="51" y="300"/>
                    <a:pt x="51" y="303"/>
                    <a:pt x="51" y="305"/>
                  </a:cubicBezTo>
                  <a:cubicBezTo>
                    <a:pt x="52" y="306"/>
                    <a:pt x="52" y="310"/>
                    <a:pt x="53" y="312"/>
                  </a:cubicBezTo>
                  <a:cubicBezTo>
                    <a:pt x="53" y="314"/>
                    <a:pt x="53" y="317"/>
                    <a:pt x="53" y="319"/>
                  </a:cubicBezTo>
                  <a:cubicBezTo>
                    <a:pt x="52" y="321"/>
                    <a:pt x="53" y="322"/>
                    <a:pt x="55" y="323"/>
                  </a:cubicBezTo>
                  <a:cubicBezTo>
                    <a:pt x="56" y="323"/>
                    <a:pt x="57" y="326"/>
                    <a:pt x="58" y="328"/>
                  </a:cubicBezTo>
                  <a:cubicBezTo>
                    <a:pt x="58" y="330"/>
                    <a:pt x="60" y="331"/>
                    <a:pt x="63" y="330"/>
                  </a:cubicBezTo>
                  <a:cubicBezTo>
                    <a:pt x="66" y="329"/>
                    <a:pt x="69" y="329"/>
                    <a:pt x="72" y="329"/>
                  </a:cubicBezTo>
                  <a:cubicBezTo>
                    <a:pt x="74" y="330"/>
                    <a:pt x="77" y="331"/>
                    <a:pt x="78" y="333"/>
                  </a:cubicBezTo>
                  <a:cubicBezTo>
                    <a:pt x="79" y="334"/>
                    <a:pt x="81" y="334"/>
                    <a:pt x="83" y="334"/>
                  </a:cubicBezTo>
                  <a:cubicBezTo>
                    <a:pt x="84" y="333"/>
                    <a:pt x="86" y="332"/>
                    <a:pt x="87" y="330"/>
                  </a:cubicBezTo>
                  <a:cubicBezTo>
                    <a:pt x="88" y="329"/>
                    <a:pt x="89" y="327"/>
                    <a:pt x="90" y="326"/>
                  </a:cubicBezTo>
                  <a:cubicBezTo>
                    <a:pt x="91" y="324"/>
                    <a:pt x="90" y="321"/>
                    <a:pt x="90" y="321"/>
                  </a:cubicBezTo>
                  <a:cubicBezTo>
                    <a:pt x="89" y="319"/>
                    <a:pt x="88" y="316"/>
                    <a:pt x="86" y="316"/>
                  </a:cubicBezTo>
                  <a:cubicBezTo>
                    <a:pt x="85" y="314"/>
                    <a:pt x="82" y="313"/>
                    <a:pt x="81" y="313"/>
                  </a:cubicBezTo>
                  <a:cubicBezTo>
                    <a:pt x="80" y="312"/>
                    <a:pt x="78" y="311"/>
                    <a:pt x="78" y="309"/>
                  </a:cubicBezTo>
                  <a:cubicBezTo>
                    <a:pt x="78" y="307"/>
                    <a:pt x="78" y="304"/>
                    <a:pt x="78" y="303"/>
                  </a:cubicBezTo>
                  <a:cubicBezTo>
                    <a:pt x="77" y="302"/>
                    <a:pt x="76" y="299"/>
                    <a:pt x="76" y="297"/>
                  </a:cubicBezTo>
                  <a:cubicBezTo>
                    <a:pt x="75" y="294"/>
                    <a:pt x="73" y="290"/>
                    <a:pt x="72" y="287"/>
                  </a:cubicBezTo>
                  <a:cubicBezTo>
                    <a:pt x="70" y="285"/>
                    <a:pt x="70" y="281"/>
                    <a:pt x="69" y="278"/>
                  </a:cubicBezTo>
                  <a:cubicBezTo>
                    <a:pt x="69" y="276"/>
                    <a:pt x="70" y="274"/>
                    <a:pt x="72" y="273"/>
                  </a:cubicBezTo>
                  <a:cubicBezTo>
                    <a:pt x="74" y="272"/>
                    <a:pt x="76" y="272"/>
                    <a:pt x="77" y="273"/>
                  </a:cubicBezTo>
                  <a:cubicBezTo>
                    <a:pt x="78" y="274"/>
                    <a:pt x="80" y="273"/>
                    <a:pt x="80" y="270"/>
                  </a:cubicBezTo>
                  <a:cubicBezTo>
                    <a:pt x="80" y="268"/>
                    <a:pt x="82" y="266"/>
                    <a:pt x="84" y="266"/>
                  </a:cubicBezTo>
                  <a:cubicBezTo>
                    <a:pt x="86" y="267"/>
                    <a:pt x="88" y="268"/>
                    <a:pt x="89" y="269"/>
                  </a:cubicBezTo>
                  <a:cubicBezTo>
                    <a:pt x="90" y="270"/>
                    <a:pt x="90" y="272"/>
                    <a:pt x="90" y="273"/>
                  </a:cubicBezTo>
                  <a:cubicBezTo>
                    <a:pt x="90" y="274"/>
                    <a:pt x="88" y="277"/>
                    <a:pt x="87" y="278"/>
                  </a:cubicBezTo>
                  <a:cubicBezTo>
                    <a:pt x="86" y="279"/>
                    <a:pt x="86" y="281"/>
                    <a:pt x="87" y="283"/>
                  </a:cubicBezTo>
                  <a:cubicBezTo>
                    <a:pt x="87" y="284"/>
                    <a:pt x="88" y="284"/>
                    <a:pt x="90" y="283"/>
                  </a:cubicBezTo>
                  <a:cubicBezTo>
                    <a:pt x="91" y="282"/>
                    <a:pt x="94" y="281"/>
                    <a:pt x="95" y="281"/>
                  </a:cubicBezTo>
                  <a:cubicBezTo>
                    <a:pt x="96" y="282"/>
                    <a:pt x="98" y="282"/>
                    <a:pt x="98" y="284"/>
                  </a:cubicBezTo>
                  <a:cubicBezTo>
                    <a:pt x="99" y="286"/>
                    <a:pt x="100" y="287"/>
                    <a:pt x="101" y="286"/>
                  </a:cubicBezTo>
                  <a:cubicBezTo>
                    <a:pt x="102" y="286"/>
                    <a:pt x="104" y="286"/>
                    <a:pt x="105" y="286"/>
                  </a:cubicBezTo>
                  <a:cubicBezTo>
                    <a:pt x="106" y="286"/>
                    <a:pt x="108" y="285"/>
                    <a:pt x="109" y="283"/>
                  </a:cubicBezTo>
                  <a:cubicBezTo>
                    <a:pt x="109" y="282"/>
                    <a:pt x="109" y="280"/>
                    <a:pt x="108" y="279"/>
                  </a:cubicBezTo>
                  <a:cubicBezTo>
                    <a:pt x="108" y="278"/>
                    <a:pt x="109" y="276"/>
                    <a:pt x="111" y="275"/>
                  </a:cubicBezTo>
                  <a:cubicBezTo>
                    <a:pt x="112" y="275"/>
                    <a:pt x="113" y="275"/>
                    <a:pt x="113" y="276"/>
                  </a:cubicBezTo>
                  <a:cubicBezTo>
                    <a:pt x="113" y="278"/>
                    <a:pt x="115" y="280"/>
                    <a:pt x="116" y="279"/>
                  </a:cubicBezTo>
                  <a:cubicBezTo>
                    <a:pt x="118" y="279"/>
                    <a:pt x="118" y="281"/>
                    <a:pt x="116" y="283"/>
                  </a:cubicBezTo>
                  <a:cubicBezTo>
                    <a:pt x="115" y="285"/>
                    <a:pt x="115" y="285"/>
                    <a:pt x="116" y="285"/>
                  </a:cubicBezTo>
                  <a:cubicBezTo>
                    <a:pt x="118" y="285"/>
                    <a:pt x="120" y="285"/>
                    <a:pt x="121" y="284"/>
                  </a:cubicBezTo>
                  <a:cubicBezTo>
                    <a:pt x="122" y="284"/>
                    <a:pt x="123" y="284"/>
                    <a:pt x="124" y="284"/>
                  </a:cubicBezTo>
                  <a:cubicBezTo>
                    <a:pt x="125" y="284"/>
                    <a:pt x="128" y="284"/>
                    <a:pt x="128" y="284"/>
                  </a:cubicBezTo>
                  <a:cubicBezTo>
                    <a:pt x="130" y="285"/>
                    <a:pt x="133" y="285"/>
                    <a:pt x="136" y="285"/>
                  </a:cubicBezTo>
                  <a:cubicBezTo>
                    <a:pt x="137" y="285"/>
                    <a:pt x="138" y="283"/>
                    <a:pt x="138" y="282"/>
                  </a:cubicBezTo>
                  <a:cubicBezTo>
                    <a:pt x="138" y="281"/>
                    <a:pt x="139" y="279"/>
                    <a:pt x="140" y="278"/>
                  </a:cubicBezTo>
                  <a:cubicBezTo>
                    <a:pt x="142" y="278"/>
                    <a:pt x="144" y="276"/>
                    <a:pt x="145" y="275"/>
                  </a:cubicBezTo>
                  <a:cubicBezTo>
                    <a:pt x="146" y="275"/>
                    <a:pt x="149" y="273"/>
                    <a:pt x="150" y="273"/>
                  </a:cubicBezTo>
                  <a:cubicBezTo>
                    <a:pt x="152" y="272"/>
                    <a:pt x="154" y="271"/>
                    <a:pt x="156" y="271"/>
                  </a:cubicBezTo>
                  <a:cubicBezTo>
                    <a:pt x="158" y="270"/>
                    <a:pt x="160" y="271"/>
                    <a:pt x="160" y="272"/>
                  </a:cubicBezTo>
                  <a:cubicBezTo>
                    <a:pt x="161" y="272"/>
                    <a:pt x="162" y="274"/>
                    <a:pt x="162" y="275"/>
                  </a:cubicBezTo>
                  <a:cubicBezTo>
                    <a:pt x="162" y="276"/>
                    <a:pt x="163" y="277"/>
                    <a:pt x="164" y="279"/>
                  </a:cubicBezTo>
                  <a:cubicBezTo>
                    <a:pt x="165" y="281"/>
                    <a:pt x="166" y="282"/>
                    <a:pt x="166" y="283"/>
                  </a:cubicBezTo>
                  <a:cubicBezTo>
                    <a:pt x="166" y="284"/>
                    <a:pt x="164" y="286"/>
                    <a:pt x="162" y="287"/>
                  </a:cubicBezTo>
                  <a:cubicBezTo>
                    <a:pt x="162" y="288"/>
                    <a:pt x="161" y="290"/>
                    <a:pt x="161" y="290"/>
                  </a:cubicBezTo>
                  <a:cubicBezTo>
                    <a:pt x="161" y="291"/>
                    <a:pt x="162" y="292"/>
                    <a:pt x="162" y="292"/>
                  </a:cubicBezTo>
                  <a:cubicBezTo>
                    <a:pt x="163" y="292"/>
                    <a:pt x="166" y="292"/>
                    <a:pt x="168" y="291"/>
                  </a:cubicBezTo>
                  <a:cubicBezTo>
                    <a:pt x="170" y="291"/>
                    <a:pt x="171" y="290"/>
                    <a:pt x="172" y="290"/>
                  </a:cubicBezTo>
                  <a:cubicBezTo>
                    <a:pt x="173" y="291"/>
                    <a:pt x="174" y="291"/>
                    <a:pt x="175" y="290"/>
                  </a:cubicBezTo>
                  <a:cubicBezTo>
                    <a:pt x="176" y="290"/>
                    <a:pt x="177" y="289"/>
                    <a:pt x="178" y="288"/>
                  </a:cubicBezTo>
                  <a:cubicBezTo>
                    <a:pt x="178" y="286"/>
                    <a:pt x="179" y="285"/>
                    <a:pt x="181" y="285"/>
                  </a:cubicBezTo>
                  <a:cubicBezTo>
                    <a:pt x="182" y="285"/>
                    <a:pt x="185" y="285"/>
                    <a:pt x="186" y="284"/>
                  </a:cubicBezTo>
                  <a:cubicBezTo>
                    <a:pt x="187" y="284"/>
                    <a:pt x="187" y="283"/>
                    <a:pt x="188" y="282"/>
                  </a:cubicBezTo>
                  <a:cubicBezTo>
                    <a:pt x="189" y="282"/>
                    <a:pt x="189" y="282"/>
                    <a:pt x="189" y="283"/>
                  </a:cubicBezTo>
                  <a:cubicBezTo>
                    <a:pt x="189" y="284"/>
                    <a:pt x="189" y="284"/>
                    <a:pt x="189" y="285"/>
                  </a:cubicBezTo>
                  <a:cubicBezTo>
                    <a:pt x="189" y="287"/>
                    <a:pt x="189" y="289"/>
                    <a:pt x="188" y="290"/>
                  </a:cubicBezTo>
                  <a:cubicBezTo>
                    <a:pt x="188" y="292"/>
                    <a:pt x="189" y="293"/>
                    <a:pt x="190" y="293"/>
                  </a:cubicBezTo>
                  <a:cubicBezTo>
                    <a:pt x="192" y="293"/>
                    <a:pt x="195" y="294"/>
                    <a:pt x="196" y="294"/>
                  </a:cubicBezTo>
                  <a:cubicBezTo>
                    <a:pt x="197" y="295"/>
                    <a:pt x="200" y="296"/>
                    <a:pt x="202" y="296"/>
                  </a:cubicBezTo>
                  <a:cubicBezTo>
                    <a:pt x="204" y="296"/>
                    <a:pt x="206" y="295"/>
                    <a:pt x="207" y="294"/>
                  </a:cubicBezTo>
                  <a:cubicBezTo>
                    <a:pt x="209" y="294"/>
                    <a:pt x="210" y="291"/>
                    <a:pt x="210" y="290"/>
                  </a:cubicBezTo>
                  <a:cubicBezTo>
                    <a:pt x="210" y="288"/>
                    <a:pt x="212" y="286"/>
                    <a:pt x="212" y="285"/>
                  </a:cubicBezTo>
                  <a:cubicBezTo>
                    <a:pt x="214" y="283"/>
                    <a:pt x="216" y="283"/>
                    <a:pt x="218" y="284"/>
                  </a:cubicBezTo>
                  <a:cubicBezTo>
                    <a:pt x="220" y="284"/>
                    <a:pt x="221" y="284"/>
                    <a:pt x="222" y="284"/>
                  </a:cubicBezTo>
                  <a:cubicBezTo>
                    <a:pt x="224" y="282"/>
                    <a:pt x="226" y="282"/>
                    <a:pt x="227" y="283"/>
                  </a:cubicBezTo>
                  <a:cubicBezTo>
                    <a:pt x="228" y="283"/>
                    <a:pt x="229" y="284"/>
                    <a:pt x="229" y="286"/>
                  </a:cubicBezTo>
                  <a:cubicBezTo>
                    <a:pt x="230" y="287"/>
                    <a:pt x="232" y="288"/>
                    <a:pt x="235" y="289"/>
                  </a:cubicBezTo>
                  <a:cubicBezTo>
                    <a:pt x="237" y="291"/>
                    <a:pt x="241" y="292"/>
                    <a:pt x="244" y="294"/>
                  </a:cubicBezTo>
                  <a:cubicBezTo>
                    <a:pt x="246" y="296"/>
                    <a:pt x="247" y="298"/>
                    <a:pt x="249" y="298"/>
                  </a:cubicBezTo>
                  <a:cubicBezTo>
                    <a:pt x="250" y="299"/>
                    <a:pt x="253" y="300"/>
                    <a:pt x="255" y="300"/>
                  </a:cubicBezTo>
                  <a:cubicBezTo>
                    <a:pt x="256" y="300"/>
                    <a:pt x="260" y="301"/>
                    <a:pt x="261" y="302"/>
                  </a:cubicBezTo>
                  <a:cubicBezTo>
                    <a:pt x="263" y="302"/>
                    <a:pt x="264" y="304"/>
                    <a:pt x="265" y="304"/>
                  </a:cubicBezTo>
                  <a:cubicBezTo>
                    <a:pt x="265" y="305"/>
                    <a:pt x="266" y="307"/>
                    <a:pt x="267" y="309"/>
                  </a:cubicBezTo>
                  <a:cubicBezTo>
                    <a:pt x="268" y="309"/>
                    <a:pt x="270" y="309"/>
                    <a:pt x="272" y="308"/>
                  </a:cubicBezTo>
                  <a:cubicBezTo>
                    <a:pt x="274" y="307"/>
                    <a:pt x="278" y="306"/>
                    <a:pt x="280" y="306"/>
                  </a:cubicBezTo>
                  <a:cubicBezTo>
                    <a:pt x="281" y="306"/>
                    <a:pt x="284" y="306"/>
                    <a:pt x="286" y="306"/>
                  </a:cubicBezTo>
                  <a:cubicBezTo>
                    <a:pt x="287" y="306"/>
                    <a:pt x="289" y="307"/>
                    <a:pt x="290" y="308"/>
                  </a:cubicBezTo>
                  <a:cubicBezTo>
                    <a:pt x="291" y="308"/>
                    <a:pt x="293" y="310"/>
                    <a:pt x="294" y="311"/>
                  </a:cubicBezTo>
                  <a:cubicBezTo>
                    <a:pt x="294" y="312"/>
                    <a:pt x="294" y="314"/>
                    <a:pt x="292" y="315"/>
                  </a:cubicBezTo>
                  <a:cubicBezTo>
                    <a:pt x="291" y="315"/>
                    <a:pt x="290" y="317"/>
                    <a:pt x="290" y="319"/>
                  </a:cubicBezTo>
                  <a:cubicBezTo>
                    <a:pt x="290" y="320"/>
                    <a:pt x="291" y="322"/>
                    <a:pt x="291" y="323"/>
                  </a:cubicBezTo>
                  <a:cubicBezTo>
                    <a:pt x="292" y="325"/>
                    <a:pt x="292" y="327"/>
                    <a:pt x="292" y="328"/>
                  </a:cubicBezTo>
                  <a:cubicBezTo>
                    <a:pt x="291" y="329"/>
                    <a:pt x="291" y="332"/>
                    <a:pt x="290" y="334"/>
                  </a:cubicBezTo>
                  <a:cubicBezTo>
                    <a:pt x="289" y="336"/>
                    <a:pt x="290" y="338"/>
                    <a:pt x="292" y="340"/>
                  </a:cubicBezTo>
                  <a:cubicBezTo>
                    <a:pt x="292" y="342"/>
                    <a:pt x="295" y="344"/>
                    <a:pt x="296" y="346"/>
                  </a:cubicBezTo>
                  <a:cubicBezTo>
                    <a:pt x="297" y="347"/>
                    <a:pt x="301" y="348"/>
                    <a:pt x="302" y="348"/>
                  </a:cubicBezTo>
                  <a:cubicBezTo>
                    <a:pt x="305" y="348"/>
                    <a:pt x="309" y="348"/>
                    <a:pt x="310" y="348"/>
                  </a:cubicBezTo>
                  <a:cubicBezTo>
                    <a:pt x="312" y="348"/>
                    <a:pt x="314" y="347"/>
                    <a:pt x="315" y="346"/>
                  </a:cubicBezTo>
                  <a:cubicBezTo>
                    <a:pt x="317" y="345"/>
                    <a:pt x="318" y="344"/>
                    <a:pt x="318" y="342"/>
                  </a:cubicBezTo>
                  <a:cubicBezTo>
                    <a:pt x="319" y="340"/>
                    <a:pt x="321" y="339"/>
                    <a:pt x="323" y="338"/>
                  </a:cubicBezTo>
                  <a:cubicBezTo>
                    <a:pt x="324" y="337"/>
                    <a:pt x="325" y="337"/>
                    <a:pt x="325" y="337"/>
                  </a:cubicBezTo>
                  <a:cubicBezTo>
                    <a:pt x="325" y="337"/>
                    <a:pt x="325" y="335"/>
                    <a:pt x="325" y="332"/>
                  </a:cubicBezTo>
                  <a:cubicBezTo>
                    <a:pt x="325" y="331"/>
                    <a:pt x="325" y="328"/>
                    <a:pt x="325" y="327"/>
                  </a:cubicBezTo>
                  <a:cubicBezTo>
                    <a:pt x="325" y="325"/>
                    <a:pt x="324" y="322"/>
                    <a:pt x="324" y="322"/>
                  </a:cubicBezTo>
                  <a:cubicBezTo>
                    <a:pt x="324" y="320"/>
                    <a:pt x="326" y="317"/>
                    <a:pt x="328" y="316"/>
                  </a:cubicBezTo>
                  <a:cubicBezTo>
                    <a:pt x="328" y="316"/>
                    <a:pt x="328" y="316"/>
                    <a:pt x="329" y="316"/>
                  </a:cubicBezTo>
                  <a:cubicBezTo>
                    <a:pt x="330" y="315"/>
                    <a:pt x="331" y="314"/>
                    <a:pt x="331" y="313"/>
                  </a:cubicBezTo>
                  <a:cubicBezTo>
                    <a:pt x="331" y="311"/>
                    <a:pt x="331" y="310"/>
                    <a:pt x="331" y="307"/>
                  </a:cubicBezTo>
                  <a:cubicBezTo>
                    <a:pt x="331" y="305"/>
                    <a:pt x="330" y="303"/>
                    <a:pt x="329" y="302"/>
                  </a:cubicBezTo>
                  <a:cubicBezTo>
                    <a:pt x="328" y="300"/>
                    <a:pt x="325" y="300"/>
                    <a:pt x="324" y="299"/>
                  </a:cubicBezTo>
                  <a:cubicBezTo>
                    <a:pt x="323" y="298"/>
                    <a:pt x="321" y="296"/>
                    <a:pt x="321" y="295"/>
                  </a:cubicBezTo>
                  <a:cubicBezTo>
                    <a:pt x="321" y="294"/>
                    <a:pt x="321" y="291"/>
                    <a:pt x="321" y="289"/>
                  </a:cubicBezTo>
                  <a:cubicBezTo>
                    <a:pt x="321" y="287"/>
                    <a:pt x="321" y="284"/>
                    <a:pt x="322" y="281"/>
                  </a:cubicBezTo>
                  <a:cubicBezTo>
                    <a:pt x="323" y="279"/>
                    <a:pt x="325" y="276"/>
                    <a:pt x="326" y="275"/>
                  </a:cubicBezTo>
                  <a:cubicBezTo>
                    <a:pt x="327" y="274"/>
                    <a:pt x="329" y="272"/>
                    <a:pt x="331" y="272"/>
                  </a:cubicBezTo>
                  <a:cubicBezTo>
                    <a:pt x="333" y="271"/>
                    <a:pt x="336" y="269"/>
                    <a:pt x="339" y="268"/>
                  </a:cubicBezTo>
                  <a:cubicBezTo>
                    <a:pt x="341" y="266"/>
                    <a:pt x="344" y="264"/>
                    <a:pt x="345" y="264"/>
                  </a:cubicBezTo>
                  <a:cubicBezTo>
                    <a:pt x="347" y="262"/>
                    <a:pt x="349" y="260"/>
                    <a:pt x="351" y="259"/>
                  </a:cubicBezTo>
                  <a:cubicBezTo>
                    <a:pt x="353" y="258"/>
                    <a:pt x="355" y="255"/>
                    <a:pt x="357" y="254"/>
                  </a:cubicBezTo>
                  <a:cubicBezTo>
                    <a:pt x="358" y="252"/>
                    <a:pt x="361" y="251"/>
                    <a:pt x="363" y="251"/>
                  </a:cubicBezTo>
                  <a:cubicBezTo>
                    <a:pt x="365" y="250"/>
                    <a:pt x="367" y="251"/>
                    <a:pt x="368" y="252"/>
                  </a:cubicBezTo>
                  <a:cubicBezTo>
                    <a:pt x="369" y="252"/>
                    <a:pt x="370" y="252"/>
                    <a:pt x="371" y="250"/>
                  </a:cubicBezTo>
                  <a:cubicBezTo>
                    <a:pt x="372" y="249"/>
                    <a:pt x="373" y="248"/>
                    <a:pt x="374" y="248"/>
                  </a:cubicBezTo>
                  <a:cubicBezTo>
                    <a:pt x="375" y="248"/>
                    <a:pt x="377" y="248"/>
                    <a:pt x="378" y="248"/>
                  </a:cubicBezTo>
                  <a:cubicBezTo>
                    <a:pt x="379" y="248"/>
                    <a:pt x="382" y="248"/>
                    <a:pt x="383" y="247"/>
                  </a:cubicBezTo>
                  <a:cubicBezTo>
                    <a:pt x="384" y="247"/>
                    <a:pt x="386" y="245"/>
                    <a:pt x="386" y="244"/>
                  </a:cubicBezTo>
                  <a:cubicBezTo>
                    <a:pt x="386" y="242"/>
                    <a:pt x="384" y="241"/>
                    <a:pt x="383" y="241"/>
                  </a:cubicBezTo>
                  <a:cubicBezTo>
                    <a:pt x="382" y="240"/>
                    <a:pt x="379" y="238"/>
                    <a:pt x="377" y="238"/>
                  </a:cubicBezTo>
                  <a:cubicBezTo>
                    <a:pt x="375" y="238"/>
                    <a:pt x="372" y="236"/>
                    <a:pt x="370" y="235"/>
                  </a:cubicBezTo>
                  <a:cubicBezTo>
                    <a:pt x="367" y="234"/>
                    <a:pt x="365" y="233"/>
                    <a:pt x="364" y="231"/>
                  </a:cubicBezTo>
                  <a:cubicBezTo>
                    <a:pt x="363" y="229"/>
                    <a:pt x="361" y="228"/>
                    <a:pt x="360" y="228"/>
                  </a:cubicBezTo>
                  <a:cubicBezTo>
                    <a:pt x="359" y="228"/>
                    <a:pt x="357" y="226"/>
                    <a:pt x="356" y="224"/>
                  </a:cubicBezTo>
                  <a:cubicBezTo>
                    <a:pt x="356" y="222"/>
                    <a:pt x="356" y="219"/>
                    <a:pt x="358" y="219"/>
                  </a:cubicBezTo>
                  <a:cubicBezTo>
                    <a:pt x="360" y="219"/>
                    <a:pt x="362" y="217"/>
                    <a:pt x="362" y="216"/>
                  </a:cubicBezTo>
                  <a:cubicBezTo>
                    <a:pt x="363" y="214"/>
                    <a:pt x="363" y="213"/>
                    <a:pt x="361" y="212"/>
                  </a:cubicBezTo>
                  <a:cubicBezTo>
                    <a:pt x="360" y="210"/>
                    <a:pt x="358" y="209"/>
                    <a:pt x="356" y="209"/>
                  </a:cubicBezTo>
                  <a:cubicBezTo>
                    <a:pt x="354" y="209"/>
                    <a:pt x="353" y="208"/>
                    <a:pt x="353" y="207"/>
                  </a:cubicBezTo>
                  <a:cubicBezTo>
                    <a:pt x="353" y="205"/>
                    <a:pt x="353" y="204"/>
                    <a:pt x="354" y="204"/>
                  </a:cubicBezTo>
                  <a:cubicBezTo>
                    <a:pt x="354" y="204"/>
                    <a:pt x="356" y="203"/>
                    <a:pt x="357" y="202"/>
                  </a:cubicBezTo>
                  <a:cubicBezTo>
                    <a:pt x="358" y="200"/>
                    <a:pt x="361" y="198"/>
                    <a:pt x="362" y="198"/>
                  </a:cubicBezTo>
                  <a:cubicBezTo>
                    <a:pt x="363" y="197"/>
                    <a:pt x="365" y="197"/>
                    <a:pt x="367" y="197"/>
                  </a:cubicBezTo>
                  <a:cubicBezTo>
                    <a:pt x="369" y="198"/>
                    <a:pt x="370" y="198"/>
                    <a:pt x="372" y="197"/>
                  </a:cubicBezTo>
                  <a:cubicBezTo>
                    <a:pt x="374" y="197"/>
                    <a:pt x="374" y="195"/>
                    <a:pt x="372" y="194"/>
                  </a:cubicBezTo>
                  <a:cubicBezTo>
                    <a:pt x="370" y="192"/>
                    <a:pt x="369" y="190"/>
                    <a:pt x="368" y="190"/>
                  </a:cubicBezTo>
                  <a:cubicBezTo>
                    <a:pt x="368" y="190"/>
                    <a:pt x="366" y="188"/>
                    <a:pt x="364" y="186"/>
                  </a:cubicBezTo>
                  <a:cubicBezTo>
                    <a:pt x="362" y="185"/>
                    <a:pt x="360" y="182"/>
                    <a:pt x="359" y="181"/>
                  </a:cubicBezTo>
                  <a:cubicBezTo>
                    <a:pt x="357" y="180"/>
                    <a:pt x="354" y="178"/>
                    <a:pt x="353" y="176"/>
                  </a:cubicBezTo>
                  <a:cubicBezTo>
                    <a:pt x="351" y="175"/>
                    <a:pt x="350" y="172"/>
                    <a:pt x="350" y="171"/>
                  </a:cubicBezTo>
                  <a:cubicBezTo>
                    <a:pt x="350" y="170"/>
                    <a:pt x="350" y="167"/>
                    <a:pt x="349" y="166"/>
                  </a:cubicBezTo>
                  <a:cubicBezTo>
                    <a:pt x="349" y="166"/>
                    <a:pt x="347" y="163"/>
                    <a:pt x="346" y="161"/>
                  </a:cubicBezTo>
                  <a:cubicBezTo>
                    <a:pt x="345" y="160"/>
                    <a:pt x="344" y="158"/>
                    <a:pt x="344" y="158"/>
                  </a:cubicBezTo>
                  <a:cubicBezTo>
                    <a:pt x="344" y="158"/>
                    <a:pt x="343" y="159"/>
                    <a:pt x="341" y="159"/>
                  </a:cubicBezTo>
                  <a:cubicBezTo>
                    <a:pt x="341" y="159"/>
                    <a:pt x="338" y="159"/>
                    <a:pt x="336" y="158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89" name="Freeform 56">
              <a:extLst>
                <a:ext uri="{FF2B5EF4-FFF2-40B4-BE49-F238E27FC236}">
                  <a16:creationId xmlns:a16="http://schemas.microsoft.com/office/drawing/2014/main" id="{4D8A6879-2C62-409A-B0A9-90903A730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564" y="2121652"/>
              <a:ext cx="857026" cy="562423"/>
            </a:xfrm>
            <a:custGeom>
              <a:avLst/>
              <a:gdLst/>
              <a:ahLst/>
              <a:cxnLst>
                <a:cxn ang="0">
                  <a:pos x="470" y="116"/>
                </a:cxn>
                <a:cxn ang="0">
                  <a:pos x="437" y="107"/>
                </a:cxn>
                <a:cxn ang="0">
                  <a:pos x="399" y="89"/>
                </a:cxn>
                <a:cxn ang="0">
                  <a:pos x="367" y="98"/>
                </a:cxn>
                <a:cxn ang="0">
                  <a:pos x="354" y="93"/>
                </a:cxn>
                <a:cxn ang="0">
                  <a:pos x="342" y="88"/>
                </a:cxn>
                <a:cxn ang="0">
                  <a:pos x="316" y="83"/>
                </a:cxn>
                <a:cxn ang="0">
                  <a:pos x="292" y="88"/>
                </a:cxn>
                <a:cxn ang="0">
                  <a:pos x="277" y="91"/>
                </a:cxn>
                <a:cxn ang="0">
                  <a:pos x="265" y="74"/>
                </a:cxn>
                <a:cxn ang="0">
                  <a:pos x="252" y="102"/>
                </a:cxn>
                <a:cxn ang="0">
                  <a:pos x="263" y="135"/>
                </a:cxn>
                <a:cxn ang="0">
                  <a:pos x="229" y="124"/>
                </a:cxn>
                <a:cxn ang="0">
                  <a:pos x="233" y="73"/>
                </a:cxn>
                <a:cxn ang="0">
                  <a:pos x="262" y="48"/>
                </a:cxn>
                <a:cxn ang="0">
                  <a:pos x="269" y="15"/>
                </a:cxn>
                <a:cxn ang="0">
                  <a:pos x="230" y="0"/>
                </a:cxn>
                <a:cxn ang="0">
                  <a:pos x="201" y="18"/>
                </a:cxn>
                <a:cxn ang="0">
                  <a:pos x="159" y="41"/>
                </a:cxn>
                <a:cxn ang="0">
                  <a:pos x="150" y="77"/>
                </a:cxn>
                <a:cxn ang="0">
                  <a:pos x="182" y="90"/>
                </a:cxn>
                <a:cxn ang="0">
                  <a:pos x="161" y="114"/>
                </a:cxn>
                <a:cxn ang="0">
                  <a:pos x="154" y="140"/>
                </a:cxn>
                <a:cxn ang="0">
                  <a:pos x="129" y="138"/>
                </a:cxn>
                <a:cxn ang="0">
                  <a:pos x="100" y="158"/>
                </a:cxn>
                <a:cxn ang="0">
                  <a:pos x="89" y="150"/>
                </a:cxn>
                <a:cxn ang="0">
                  <a:pos x="102" y="115"/>
                </a:cxn>
                <a:cxn ang="0">
                  <a:pos x="69" y="103"/>
                </a:cxn>
                <a:cxn ang="0">
                  <a:pos x="73" y="93"/>
                </a:cxn>
                <a:cxn ang="0">
                  <a:pos x="56" y="112"/>
                </a:cxn>
                <a:cxn ang="0">
                  <a:pos x="44" y="134"/>
                </a:cxn>
                <a:cxn ang="0">
                  <a:pos x="51" y="171"/>
                </a:cxn>
                <a:cxn ang="0">
                  <a:pos x="37" y="197"/>
                </a:cxn>
                <a:cxn ang="0">
                  <a:pos x="23" y="213"/>
                </a:cxn>
                <a:cxn ang="0">
                  <a:pos x="10" y="237"/>
                </a:cxn>
                <a:cxn ang="0">
                  <a:pos x="7" y="256"/>
                </a:cxn>
                <a:cxn ang="0">
                  <a:pos x="37" y="280"/>
                </a:cxn>
                <a:cxn ang="0">
                  <a:pos x="85" y="294"/>
                </a:cxn>
                <a:cxn ang="0">
                  <a:pos x="119" y="311"/>
                </a:cxn>
                <a:cxn ang="0">
                  <a:pos x="147" y="286"/>
                </a:cxn>
                <a:cxn ang="0">
                  <a:pos x="188" y="284"/>
                </a:cxn>
                <a:cxn ang="0">
                  <a:pos x="227" y="285"/>
                </a:cxn>
                <a:cxn ang="0">
                  <a:pos x="276" y="282"/>
                </a:cxn>
                <a:cxn ang="0">
                  <a:pos x="319" y="285"/>
                </a:cxn>
                <a:cxn ang="0">
                  <a:pos x="356" y="298"/>
                </a:cxn>
                <a:cxn ang="0">
                  <a:pos x="363" y="276"/>
                </a:cxn>
                <a:cxn ang="0">
                  <a:pos x="377" y="251"/>
                </a:cxn>
                <a:cxn ang="0">
                  <a:pos x="392" y="239"/>
                </a:cxn>
                <a:cxn ang="0">
                  <a:pos x="416" y="223"/>
                </a:cxn>
                <a:cxn ang="0">
                  <a:pos x="435" y="200"/>
                </a:cxn>
                <a:cxn ang="0">
                  <a:pos x="421" y="181"/>
                </a:cxn>
                <a:cxn ang="0">
                  <a:pos x="409" y="170"/>
                </a:cxn>
                <a:cxn ang="0">
                  <a:pos x="421" y="163"/>
                </a:cxn>
                <a:cxn ang="0">
                  <a:pos x="459" y="163"/>
                </a:cxn>
              </a:cxnLst>
              <a:rect l="0" t="0" r="r" b="b"/>
              <a:pathLst>
                <a:path w="473" h="311">
                  <a:moveTo>
                    <a:pt x="468" y="145"/>
                  </a:moveTo>
                  <a:cubicBezTo>
                    <a:pt x="466" y="144"/>
                    <a:pt x="465" y="141"/>
                    <a:pt x="466" y="139"/>
                  </a:cubicBezTo>
                  <a:cubicBezTo>
                    <a:pt x="467" y="137"/>
                    <a:pt x="468" y="134"/>
                    <a:pt x="469" y="133"/>
                  </a:cubicBezTo>
                  <a:cubicBezTo>
                    <a:pt x="469" y="132"/>
                    <a:pt x="469" y="130"/>
                    <a:pt x="468" y="128"/>
                  </a:cubicBezTo>
                  <a:cubicBezTo>
                    <a:pt x="467" y="128"/>
                    <a:pt x="467" y="125"/>
                    <a:pt x="467" y="124"/>
                  </a:cubicBezTo>
                  <a:cubicBezTo>
                    <a:pt x="467" y="122"/>
                    <a:pt x="468" y="120"/>
                    <a:pt x="469" y="120"/>
                  </a:cubicBezTo>
                  <a:cubicBezTo>
                    <a:pt x="471" y="119"/>
                    <a:pt x="470" y="117"/>
                    <a:pt x="470" y="116"/>
                  </a:cubicBezTo>
                  <a:cubicBezTo>
                    <a:pt x="470" y="115"/>
                    <a:pt x="468" y="113"/>
                    <a:pt x="467" y="113"/>
                  </a:cubicBezTo>
                  <a:cubicBezTo>
                    <a:pt x="466" y="112"/>
                    <a:pt x="463" y="112"/>
                    <a:pt x="462" y="112"/>
                  </a:cubicBezTo>
                  <a:cubicBezTo>
                    <a:pt x="461" y="111"/>
                    <a:pt x="458" y="111"/>
                    <a:pt x="456" y="111"/>
                  </a:cubicBezTo>
                  <a:cubicBezTo>
                    <a:pt x="454" y="111"/>
                    <a:pt x="451" y="112"/>
                    <a:pt x="448" y="113"/>
                  </a:cubicBezTo>
                  <a:cubicBezTo>
                    <a:pt x="446" y="115"/>
                    <a:pt x="445" y="115"/>
                    <a:pt x="444" y="114"/>
                  </a:cubicBezTo>
                  <a:cubicBezTo>
                    <a:pt x="443" y="112"/>
                    <a:pt x="442" y="110"/>
                    <a:pt x="442" y="110"/>
                  </a:cubicBezTo>
                  <a:cubicBezTo>
                    <a:pt x="441" y="109"/>
                    <a:pt x="439" y="107"/>
                    <a:pt x="437" y="107"/>
                  </a:cubicBezTo>
                  <a:cubicBezTo>
                    <a:pt x="436" y="106"/>
                    <a:pt x="433" y="106"/>
                    <a:pt x="431" y="106"/>
                  </a:cubicBezTo>
                  <a:cubicBezTo>
                    <a:pt x="429" y="105"/>
                    <a:pt x="427" y="104"/>
                    <a:pt x="426" y="103"/>
                  </a:cubicBezTo>
                  <a:cubicBezTo>
                    <a:pt x="424" y="103"/>
                    <a:pt x="422" y="101"/>
                    <a:pt x="420" y="99"/>
                  </a:cubicBezTo>
                  <a:cubicBezTo>
                    <a:pt x="418" y="98"/>
                    <a:pt x="414" y="96"/>
                    <a:pt x="411" y="94"/>
                  </a:cubicBezTo>
                  <a:cubicBezTo>
                    <a:pt x="409" y="94"/>
                    <a:pt x="407" y="92"/>
                    <a:pt x="406" y="91"/>
                  </a:cubicBezTo>
                  <a:cubicBezTo>
                    <a:pt x="406" y="89"/>
                    <a:pt x="404" y="88"/>
                    <a:pt x="403" y="88"/>
                  </a:cubicBezTo>
                  <a:cubicBezTo>
                    <a:pt x="402" y="87"/>
                    <a:pt x="400" y="87"/>
                    <a:pt x="399" y="89"/>
                  </a:cubicBezTo>
                  <a:cubicBezTo>
                    <a:pt x="398" y="90"/>
                    <a:pt x="396" y="90"/>
                    <a:pt x="394" y="89"/>
                  </a:cubicBezTo>
                  <a:cubicBezTo>
                    <a:pt x="392" y="88"/>
                    <a:pt x="391" y="88"/>
                    <a:pt x="389" y="90"/>
                  </a:cubicBezTo>
                  <a:cubicBezTo>
                    <a:pt x="388" y="91"/>
                    <a:pt x="386" y="93"/>
                    <a:pt x="386" y="95"/>
                  </a:cubicBezTo>
                  <a:cubicBezTo>
                    <a:pt x="386" y="97"/>
                    <a:pt x="385" y="99"/>
                    <a:pt x="384" y="99"/>
                  </a:cubicBezTo>
                  <a:cubicBezTo>
                    <a:pt x="383" y="100"/>
                    <a:pt x="380" y="101"/>
                    <a:pt x="378" y="101"/>
                  </a:cubicBezTo>
                  <a:cubicBezTo>
                    <a:pt x="376" y="101"/>
                    <a:pt x="374" y="100"/>
                    <a:pt x="372" y="100"/>
                  </a:cubicBezTo>
                  <a:cubicBezTo>
                    <a:pt x="371" y="99"/>
                    <a:pt x="368" y="98"/>
                    <a:pt x="367" y="98"/>
                  </a:cubicBezTo>
                  <a:cubicBezTo>
                    <a:pt x="366" y="98"/>
                    <a:pt x="365" y="97"/>
                    <a:pt x="365" y="95"/>
                  </a:cubicBezTo>
                  <a:cubicBezTo>
                    <a:pt x="366" y="94"/>
                    <a:pt x="366" y="92"/>
                    <a:pt x="366" y="90"/>
                  </a:cubicBezTo>
                  <a:cubicBezTo>
                    <a:pt x="366" y="90"/>
                    <a:pt x="366" y="89"/>
                    <a:pt x="366" y="88"/>
                  </a:cubicBezTo>
                  <a:cubicBezTo>
                    <a:pt x="366" y="87"/>
                    <a:pt x="366" y="87"/>
                    <a:pt x="365" y="87"/>
                  </a:cubicBezTo>
                  <a:cubicBezTo>
                    <a:pt x="364" y="88"/>
                    <a:pt x="363" y="89"/>
                    <a:pt x="362" y="90"/>
                  </a:cubicBezTo>
                  <a:cubicBezTo>
                    <a:pt x="361" y="90"/>
                    <a:pt x="359" y="91"/>
                    <a:pt x="358" y="91"/>
                  </a:cubicBezTo>
                  <a:cubicBezTo>
                    <a:pt x="356" y="91"/>
                    <a:pt x="354" y="92"/>
                    <a:pt x="354" y="93"/>
                  </a:cubicBezTo>
                  <a:cubicBezTo>
                    <a:pt x="353" y="94"/>
                    <a:pt x="352" y="95"/>
                    <a:pt x="351" y="95"/>
                  </a:cubicBezTo>
                  <a:cubicBezTo>
                    <a:pt x="351" y="96"/>
                    <a:pt x="350" y="96"/>
                    <a:pt x="349" y="95"/>
                  </a:cubicBezTo>
                  <a:cubicBezTo>
                    <a:pt x="348" y="95"/>
                    <a:pt x="346" y="96"/>
                    <a:pt x="344" y="96"/>
                  </a:cubicBezTo>
                  <a:cubicBezTo>
                    <a:pt x="342" y="97"/>
                    <a:pt x="340" y="97"/>
                    <a:pt x="339" y="97"/>
                  </a:cubicBezTo>
                  <a:cubicBezTo>
                    <a:pt x="338" y="97"/>
                    <a:pt x="337" y="96"/>
                    <a:pt x="337" y="95"/>
                  </a:cubicBezTo>
                  <a:cubicBezTo>
                    <a:pt x="337" y="95"/>
                    <a:pt x="338" y="94"/>
                    <a:pt x="339" y="92"/>
                  </a:cubicBezTo>
                  <a:cubicBezTo>
                    <a:pt x="341" y="91"/>
                    <a:pt x="342" y="89"/>
                    <a:pt x="342" y="88"/>
                  </a:cubicBezTo>
                  <a:cubicBezTo>
                    <a:pt x="342" y="88"/>
                    <a:pt x="341" y="86"/>
                    <a:pt x="341" y="84"/>
                  </a:cubicBezTo>
                  <a:cubicBezTo>
                    <a:pt x="340" y="83"/>
                    <a:pt x="339" y="81"/>
                    <a:pt x="339" y="80"/>
                  </a:cubicBezTo>
                  <a:cubicBezTo>
                    <a:pt x="339" y="79"/>
                    <a:pt x="338" y="78"/>
                    <a:pt x="337" y="77"/>
                  </a:cubicBezTo>
                  <a:cubicBezTo>
                    <a:pt x="337" y="76"/>
                    <a:pt x="334" y="75"/>
                    <a:pt x="332" y="76"/>
                  </a:cubicBezTo>
                  <a:cubicBezTo>
                    <a:pt x="331" y="76"/>
                    <a:pt x="328" y="77"/>
                    <a:pt x="326" y="78"/>
                  </a:cubicBezTo>
                  <a:cubicBezTo>
                    <a:pt x="325" y="78"/>
                    <a:pt x="323" y="80"/>
                    <a:pt x="322" y="80"/>
                  </a:cubicBezTo>
                  <a:cubicBezTo>
                    <a:pt x="320" y="81"/>
                    <a:pt x="318" y="83"/>
                    <a:pt x="316" y="83"/>
                  </a:cubicBezTo>
                  <a:cubicBezTo>
                    <a:pt x="316" y="84"/>
                    <a:pt x="315" y="86"/>
                    <a:pt x="315" y="87"/>
                  </a:cubicBezTo>
                  <a:cubicBezTo>
                    <a:pt x="315" y="88"/>
                    <a:pt x="314" y="90"/>
                    <a:pt x="312" y="90"/>
                  </a:cubicBezTo>
                  <a:cubicBezTo>
                    <a:pt x="309" y="90"/>
                    <a:pt x="307" y="90"/>
                    <a:pt x="305" y="89"/>
                  </a:cubicBezTo>
                  <a:cubicBezTo>
                    <a:pt x="304" y="89"/>
                    <a:pt x="301" y="89"/>
                    <a:pt x="300" y="89"/>
                  </a:cubicBezTo>
                  <a:cubicBezTo>
                    <a:pt x="300" y="89"/>
                    <a:pt x="299" y="90"/>
                    <a:pt x="298" y="90"/>
                  </a:cubicBezTo>
                  <a:cubicBezTo>
                    <a:pt x="296" y="90"/>
                    <a:pt x="294" y="90"/>
                    <a:pt x="292" y="91"/>
                  </a:cubicBezTo>
                  <a:cubicBezTo>
                    <a:pt x="291" y="91"/>
                    <a:pt x="291" y="90"/>
                    <a:pt x="292" y="88"/>
                  </a:cubicBezTo>
                  <a:cubicBezTo>
                    <a:pt x="294" y="86"/>
                    <a:pt x="294" y="85"/>
                    <a:pt x="292" y="85"/>
                  </a:cubicBezTo>
                  <a:cubicBezTo>
                    <a:pt x="291" y="85"/>
                    <a:pt x="290" y="83"/>
                    <a:pt x="290" y="81"/>
                  </a:cubicBezTo>
                  <a:cubicBezTo>
                    <a:pt x="290" y="80"/>
                    <a:pt x="289" y="80"/>
                    <a:pt x="287" y="81"/>
                  </a:cubicBezTo>
                  <a:cubicBezTo>
                    <a:pt x="285" y="81"/>
                    <a:pt x="284" y="83"/>
                    <a:pt x="284" y="84"/>
                  </a:cubicBezTo>
                  <a:cubicBezTo>
                    <a:pt x="285" y="85"/>
                    <a:pt x="285" y="87"/>
                    <a:pt x="285" y="88"/>
                  </a:cubicBezTo>
                  <a:cubicBezTo>
                    <a:pt x="284" y="90"/>
                    <a:pt x="283" y="91"/>
                    <a:pt x="282" y="91"/>
                  </a:cubicBezTo>
                  <a:cubicBezTo>
                    <a:pt x="280" y="91"/>
                    <a:pt x="278" y="91"/>
                    <a:pt x="277" y="91"/>
                  </a:cubicBezTo>
                  <a:cubicBezTo>
                    <a:pt x="276" y="92"/>
                    <a:pt x="275" y="91"/>
                    <a:pt x="274" y="89"/>
                  </a:cubicBezTo>
                  <a:cubicBezTo>
                    <a:pt x="274" y="88"/>
                    <a:pt x="273" y="87"/>
                    <a:pt x="271" y="86"/>
                  </a:cubicBezTo>
                  <a:cubicBezTo>
                    <a:pt x="270" y="86"/>
                    <a:pt x="267" y="87"/>
                    <a:pt x="266" y="88"/>
                  </a:cubicBezTo>
                  <a:cubicBezTo>
                    <a:pt x="265" y="90"/>
                    <a:pt x="264" y="90"/>
                    <a:pt x="263" y="88"/>
                  </a:cubicBezTo>
                  <a:cubicBezTo>
                    <a:pt x="263" y="86"/>
                    <a:pt x="263" y="84"/>
                    <a:pt x="264" y="83"/>
                  </a:cubicBezTo>
                  <a:cubicBezTo>
                    <a:pt x="265" y="82"/>
                    <a:pt x="266" y="79"/>
                    <a:pt x="266" y="78"/>
                  </a:cubicBezTo>
                  <a:cubicBezTo>
                    <a:pt x="266" y="77"/>
                    <a:pt x="266" y="75"/>
                    <a:pt x="265" y="74"/>
                  </a:cubicBezTo>
                  <a:cubicBezTo>
                    <a:pt x="264" y="73"/>
                    <a:pt x="263" y="72"/>
                    <a:pt x="260" y="71"/>
                  </a:cubicBezTo>
                  <a:cubicBezTo>
                    <a:pt x="258" y="71"/>
                    <a:pt x="256" y="73"/>
                    <a:pt x="256" y="75"/>
                  </a:cubicBezTo>
                  <a:cubicBezTo>
                    <a:pt x="257" y="78"/>
                    <a:pt x="255" y="79"/>
                    <a:pt x="254" y="78"/>
                  </a:cubicBezTo>
                  <a:cubicBezTo>
                    <a:pt x="252" y="77"/>
                    <a:pt x="250" y="77"/>
                    <a:pt x="248" y="78"/>
                  </a:cubicBezTo>
                  <a:cubicBezTo>
                    <a:pt x="247" y="79"/>
                    <a:pt x="246" y="82"/>
                    <a:pt x="246" y="83"/>
                  </a:cubicBezTo>
                  <a:cubicBezTo>
                    <a:pt x="246" y="86"/>
                    <a:pt x="247" y="90"/>
                    <a:pt x="249" y="92"/>
                  </a:cubicBezTo>
                  <a:cubicBezTo>
                    <a:pt x="250" y="95"/>
                    <a:pt x="251" y="99"/>
                    <a:pt x="252" y="102"/>
                  </a:cubicBezTo>
                  <a:cubicBezTo>
                    <a:pt x="252" y="104"/>
                    <a:pt x="253" y="107"/>
                    <a:pt x="254" y="108"/>
                  </a:cubicBezTo>
                  <a:cubicBezTo>
                    <a:pt x="254" y="109"/>
                    <a:pt x="254" y="112"/>
                    <a:pt x="254" y="114"/>
                  </a:cubicBezTo>
                  <a:cubicBezTo>
                    <a:pt x="254" y="116"/>
                    <a:pt x="256" y="118"/>
                    <a:pt x="257" y="118"/>
                  </a:cubicBezTo>
                  <a:cubicBezTo>
                    <a:pt x="259" y="118"/>
                    <a:pt x="261" y="119"/>
                    <a:pt x="262" y="121"/>
                  </a:cubicBezTo>
                  <a:cubicBezTo>
                    <a:pt x="264" y="122"/>
                    <a:pt x="265" y="124"/>
                    <a:pt x="266" y="126"/>
                  </a:cubicBezTo>
                  <a:cubicBezTo>
                    <a:pt x="267" y="127"/>
                    <a:pt x="267" y="129"/>
                    <a:pt x="266" y="131"/>
                  </a:cubicBezTo>
                  <a:cubicBezTo>
                    <a:pt x="265" y="132"/>
                    <a:pt x="264" y="134"/>
                    <a:pt x="263" y="135"/>
                  </a:cubicBezTo>
                  <a:cubicBezTo>
                    <a:pt x="262" y="137"/>
                    <a:pt x="261" y="139"/>
                    <a:pt x="259" y="140"/>
                  </a:cubicBezTo>
                  <a:cubicBezTo>
                    <a:pt x="257" y="140"/>
                    <a:pt x="255" y="139"/>
                    <a:pt x="254" y="138"/>
                  </a:cubicBezTo>
                  <a:cubicBezTo>
                    <a:pt x="254" y="136"/>
                    <a:pt x="250" y="135"/>
                    <a:pt x="248" y="134"/>
                  </a:cubicBezTo>
                  <a:cubicBezTo>
                    <a:pt x="245" y="134"/>
                    <a:pt x="242" y="134"/>
                    <a:pt x="239" y="135"/>
                  </a:cubicBezTo>
                  <a:cubicBezTo>
                    <a:pt x="237" y="136"/>
                    <a:pt x="235" y="135"/>
                    <a:pt x="234" y="133"/>
                  </a:cubicBezTo>
                  <a:cubicBezTo>
                    <a:pt x="234" y="131"/>
                    <a:pt x="232" y="128"/>
                    <a:pt x="231" y="128"/>
                  </a:cubicBezTo>
                  <a:cubicBezTo>
                    <a:pt x="229" y="128"/>
                    <a:pt x="228" y="126"/>
                    <a:pt x="229" y="124"/>
                  </a:cubicBezTo>
                  <a:cubicBezTo>
                    <a:pt x="229" y="123"/>
                    <a:pt x="229" y="119"/>
                    <a:pt x="229" y="117"/>
                  </a:cubicBezTo>
                  <a:cubicBezTo>
                    <a:pt x="228" y="115"/>
                    <a:pt x="228" y="112"/>
                    <a:pt x="227" y="110"/>
                  </a:cubicBezTo>
                  <a:cubicBezTo>
                    <a:pt x="227" y="108"/>
                    <a:pt x="227" y="105"/>
                    <a:pt x="228" y="103"/>
                  </a:cubicBezTo>
                  <a:cubicBezTo>
                    <a:pt x="229" y="101"/>
                    <a:pt x="231" y="97"/>
                    <a:pt x="233" y="95"/>
                  </a:cubicBezTo>
                  <a:cubicBezTo>
                    <a:pt x="234" y="93"/>
                    <a:pt x="234" y="89"/>
                    <a:pt x="234" y="86"/>
                  </a:cubicBezTo>
                  <a:cubicBezTo>
                    <a:pt x="233" y="84"/>
                    <a:pt x="232" y="80"/>
                    <a:pt x="231" y="79"/>
                  </a:cubicBezTo>
                  <a:cubicBezTo>
                    <a:pt x="231" y="76"/>
                    <a:pt x="231" y="74"/>
                    <a:pt x="233" y="73"/>
                  </a:cubicBezTo>
                  <a:cubicBezTo>
                    <a:pt x="235" y="73"/>
                    <a:pt x="236" y="72"/>
                    <a:pt x="236" y="70"/>
                  </a:cubicBezTo>
                  <a:cubicBezTo>
                    <a:pt x="236" y="69"/>
                    <a:pt x="239" y="68"/>
                    <a:pt x="241" y="68"/>
                  </a:cubicBezTo>
                  <a:cubicBezTo>
                    <a:pt x="244" y="68"/>
                    <a:pt x="247" y="68"/>
                    <a:pt x="248" y="68"/>
                  </a:cubicBezTo>
                  <a:cubicBezTo>
                    <a:pt x="249" y="68"/>
                    <a:pt x="252" y="66"/>
                    <a:pt x="254" y="65"/>
                  </a:cubicBezTo>
                  <a:cubicBezTo>
                    <a:pt x="256" y="64"/>
                    <a:pt x="257" y="61"/>
                    <a:pt x="256" y="60"/>
                  </a:cubicBezTo>
                  <a:cubicBezTo>
                    <a:pt x="256" y="58"/>
                    <a:pt x="257" y="56"/>
                    <a:pt x="258" y="54"/>
                  </a:cubicBezTo>
                  <a:cubicBezTo>
                    <a:pt x="260" y="52"/>
                    <a:pt x="262" y="50"/>
                    <a:pt x="262" y="48"/>
                  </a:cubicBezTo>
                  <a:cubicBezTo>
                    <a:pt x="263" y="46"/>
                    <a:pt x="265" y="44"/>
                    <a:pt x="267" y="41"/>
                  </a:cubicBezTo>
                  <a:cubicBezTo>
                    <a:pt x="268" y="40"/>
                    <a:pt x="268" y="37"/>
                    <a:pt x="268" y="35"/>
                  </a:cubicBezTo>
                  <a:cubicBezTo>
                    <a:pt x="267" y="35"/>
                    <a:pt x="268" y="33"/>
                    <a:pt x="269" y="31"/>
                  </a:cubicBezTo>
                  <a:cubicBezTo>
                    <a:pt x="270" y="30"/>
                    <a:pt x="272" y="28"/>
                    <a:pt x="271" y="27"/>
                  </a:cubicBezTo>
                  <a:cubicBezTo>
                    <a:pt x="271" y="25"/>
                    <a:pt x="271" y="23"/>
                    <a:pt x="271" y="21"/>
                  </a:cubicBezTo>
                  <a:cubicBezTo>
                    <a:pt x="271" y="19"/>
                    <a:pt x="271" y="18"/>
                    <a:pt x="271" y="18"/>
                  </a:cubicBezTo>
                  <a:cubicBezTo>
                    <a:pt x="271" y="18"/>
                    <a:pt x="270" y="16"/>
                    <a:pt x="269" y="15"/>
                  </a:cubicBezTo>
                  <a:cubicBezTo>
                    <a:pt x="268" y="13"/>
                    <a:pt x="267" y="11"/>
                    <a:pt x="266" y="10"/>
                  </a:cubicBezTo>
                  <a:cubicBezTo>
                    <a:pt x="265" y="9"/>
                    <a:pt x="262" y="8"/>
                    <a:pt x="260" y="7"/>
                  </a:cubicBezTo>
                  <a:cubicBezTo>
                    <a:pt x="259" y="6"/>
                    <a:pt x="257" y="5"/>
                    <a:pt x="255" y="4"/>
                  </a:cubicBezTo>
                  <a:cubicBezTo>
                    <a:pt x="253" y="4"/>
                    <a:pt x="249" y="4"/>
                    <a:pt x="248" y="5"/>
                  </a:cubicBezTo>
                  <a:cubicBezTo>
                    <a:pt x="245" y="5"/>
                    <a:pt x="242" y="5"/>
                    <a:pt x="241" y="4"/>
                  </a:cubicBezTo>
                  <a:cubicBezTo>
                    <a:pt x="241" y="3"/>
                    <a:pt x="237" y="2"/>
                    <a:pt x="234" y="2"/>
                  </a:cubicBezTo>
                  <a:cubicBezTo>
                    <a:pt x="232" y="1"/>
                    <a:pt x="230" y="0"/>
                    <a:pt x="230" y="0"/>
                  </a:cubicBezTo>
                  <a:cubicBezTo>
                    <a:pt x="230" y="0"/>
                    <a:pt x="229" y="0"/>
                    <a:pt x="228" y="1"/>
                  </a:cubicBezTo>
                  <a:cubicBezTo>
                    <a:pt x="227" y="2"/>
                    <a:pt x="225" y="3"/>
                    <a:pt x="224" y="4"/>
                  </a:cubicBezTo>
                  <a:cubicBezTo>
                    <a:pt x="223" y="4"/>
                    <a:pt x="222" y="6"/>
                    <a:pt x="221" y="7"/>
                  </a:cubicBezTo>
                  <a:cubicBezTo>
                    <a:pt x="220" y="9"/>
                    <a:pt x="219" y="10"/>
                    <a:pt x="217" y="9"/>
                  </a:cubicBezTo>
                  <a:cubicBezTo>
                    <a:pt x="216" y="9"/>
                    <a:pt x="214" y="10"/>
                    <a:pt x="213" y="11"/>
                  </a:cubicBezTo>
                  <a:cubicBezTo>
                    <a:pt x="211" y="11"/>
                    <a:pt x="209" y="13"/>
                    <a:pt x="208" y="14"/>
                  </a:cubicBezTo>
                  <a:cubicBezTo>
                    <a:pt x="207" y="15"/>
                    <a:pt x="203" y="17"/>
                    <a:pt x="201" y="18"/>
                  </a:cubicBezTo>
                  <a:cubicBezTo>
                    <a:pt x="199" y="19"/>
                    <a:pt x="196" y="19"/>
                    <a:pt x="194" y="20"/>
                  </a:cubicBezTo>
                  <a:cubicBezTo>
                    <a:pt x="193" y="21"/>
                    <a:pt x="191" y="23"/>
                    <a:pt x="188" y="24"/>
                  </a:cubicBezTo>
                  <a:cubicBezTo>
                    <a:pt x="185" y="25"/>
                    <a:pt x="182" y="27"/>
                    <a:pt x="180" y="27"/>
                  </a:cubicBezTo>
                  <a:cubicBezTo>
                    <a:pt x="178" y="29"/>
                    <a:pt x="176" y="31"/>
                    <a:pt x="175" y="32"/>
                  </a:cubicBezTo>
                  <a:cubicBezTo>
                    <a:pt x="174" y="33"/>
                    <a:pt x="172" y="34"/>
                    <a:pt x="170" y="34"/>
                  </a:cubicBezTo>
                  <a:cubicBezTo>
                    <a:pt x="168" y="35"/>
                    <a:pt x="166" y="36"/>
                    <a:pt x="165" y="37"/>
                  </a:cubicBezTo>
                  <a:cubicBezTo>
                    <a:pt x="163" y="38"/>
                    <a:pt x="160" y="40"/>
                    <a:pt x="159" y="41"/>
                  </a:cubicBezTo>
                  <a:cubicBezTo>
                    <a:pt x="156" y="43"/>
                    <a:pt x="154" y="46"/>
                    <a:pt x="153" y="47"/>
                  </a:cubicBezTo>
                  <a:cubicBezTo>
                    <a:pt x="152" y="48"/>
                    <a:pt x="150" y="48"/>
                    <a:pt x="149" y="48"/>
                  </a:cubicBezTo>
                  <a:cubicBezTo>
                    <a:pt x="147" y="49"/>
                    <a:pt x="145" y="50"/>
                    <a:pt x="144" y="52"/>
                  </a:cubicBezTo>
                  <a:cubicBezTo>
                    <a:pt x="142" y="53"/>
                    <a:pt x="140" y="56"/>
                    <a:pt x="140" y="59"/>
                  </a:cubicBezTo>
                  <a:cubicBezTo>
                    <a:pt x="139" y="61"/>
                    <a:pt x="139" y="66"/>
                    <a:pt x="140" y="67"/>
                  </a:cubicBezTo>
                  <a:cubicBezTo>
                    <a:pt x="140" y="69"/>
                    <a:pt x="142" y="72"/>
                    <a:pt x="144" y="73"/>
                  </a:cubicBezTo>
                  <a:cubicBezTo>
                    <a:pt x="146" y="75"/>
                    <a:pt x="148" y="76"/>
                    <a:pt x="150" y="77"/>
                  </a:cubicBezTo>
                  <a:cubicBezTo>
                    <a:pt x="152" y="78"/>
                    <a:pt x="155" y="80"/>
                    <a:pt x="157" y="80"/>
                  </a:cubicBezTo>
                  <a:cubicBezTo>
                    <a:pt x="159" y="80"/>
                    <a:pt x="163" y="80"/>
                    <a:pt x="164" y="80"/>
                  </a:cubicBezTo>
                  <a:cubicBezTo>
                    <a:pt x="167" y="79"/>
                    <a:pt x="170" y="79"/>
                    <a:pt x="172" y="80"/>
                  </a:cubicBezTo>
                  <a:cubicBezTo>
                    <a:pt x="173" y="81"/>
                    <a:pt x="176" y="79"/>
                    <a:pt x="178" y="77"/>
                  </a:cubicBezTo>
                  <a:cubicBezTo>
                    <a:pt x="180" y="76"/>
                    <a:pt x="181" y="76"/>
                    <a:pt x="182" y="78"/>
                  </a:cubicBezTo>
                  <a:cubicBezTo>
                    <a:pt x="183" y="80"/>
                    <a:pt x="184" y="83"/>
                    <a:pt x="185" y="85"/>
                  </a:cubicBezTo>
                  <a:cubicBezTo>
                    <a:pt x="185" y="86"/>
                    <a:pt x="184" y="88"/>
                    <a:pt x="182" y="90"/>
                  </a:cubicBezTo>
                  <a:cubicBezTo>
                    <a:pt x="182" y="91"/>
                    <a:pt x="179" y="93"/>
                    <a:pt x="176" y="93"/>
                  </a:cubicBezTo>
                  <a:cubicBezTo>
                    <a:pt x="174" y="93"/>
                    <a:pt x="171" y="93"/>
                    <a:pt x="169" y="93"/>
                  </a:cubicBezTo>
                  <a:cubicBezTo>
                    <a:pt x="166" y="94"/>
                    <a:pt x="163" y="95"/>
                    <a:pt x="160" y="96"/>
                  </a:cubicBezTo>
                  <a:cubicBezTo>
                    <a:pt x="158" y="96"/>
                    <a:pt x="157" y="98"/>
                    <a:pt x="157" y="100"/>
                  </a:cubicBezTo>
                  <a:cubicBezTo>
                    <a:pt x="158" y="101"/>
                    <a:pt x="158" y="103"/>
                    <a:pt x="157" y="105"/>
                  </a:cubicBezTo>
                  <a:cubicBezTo>
                    <a:pt x="156" y="106"/>
                    <a:pt x="156" y="108"/>
                    <a:pt x="156" y="109"/>
                  </a:cubicBezTo>
                  <a:cubicBezTo>
                    <a:pt x="157" y="111"/>
                    <a:pt x="159" y="113"/>
                    <a:pt x="161" y="114"/>
                  </a:cubicBezTo>
                  <a:cubicBezTo>
                    <a:pt x="164" y="116"/>
                    <a:pt x="166" y="118"/>
                    <a:pt x="166" y="121"/>
                  </a:cubicBezTo>
                  <a:cubicBezTo>
                    <a:pt x="166" y="122"/>
                    <a:pt x="164" y="125"/>
                    <a:pt x="162" y="125"/>
                  </a:cubicBezTo>
                  <a:cubicBezTo>
                    <a:pt x="160" y="126"/>
                    <a:pt x="158" y="125"/>
                    <a:pt x="156" y="124"/>
                  </a:cubicBezTo>
                  <a:cubicBezTo>
                    <a:pt x="155" y="123"/>
                    <a:pt x="153" y="124"/>
                    <a:pt x="153" y="125"/>
                  </a:cubicBezTo>
                  <a:cubicBezTo>
                    <a:pt x="153" y="126"/>
                    <a:pt x="153" y="129"/>
                    <a:pt x="153" y="130"/>
                  </a:cubicBezTo>
                  <a:cubicBezTo>
                    <a:pt x="153" y="132"/>
                    <a:pt x="155" y="134"/>
                    <a:pt x="156" y="135"/>
                  </a:cubicBezTo>
                  <a:cubicBezTo>
                    <a:pt x="157" y="137"/>
                    <a:pt x="156" y="140"/>
                    <a:pt x="154" y="140"/>
                  </a:cubicBezTo>
                  <a:cubicBezTo>
                    <a:pt x="152" y="141"/>
                    <a:pt x="149" y="142"/>
                    <a:pt x="148" y="141"/>
                  </a:cubicBezTo>
                  <a:cubicBezTo>
                    <a:pt x="146" y="141"/>
                    <a:pt x="145" y="140"/>
                    <a:pt x="145" y="138"/>
                  </a:cubicBezTo>
                  <a:cubicBezTo>
                    <a:pt x="145" y="137"/>
                    <a:pt x="145" y="136"/>
                    <a:pt x="144" y="137"/>
                  </a:cubicBezTo>
                  <a:cubicBezTo>
                    <a:pt x="142" y="137"/>
                    <a:pt x="141" y="138"/>
                    <a:pt x="140" y="139"/>
                  </a:cubicBezTo>
                  <a:cubicBezTo>
                    <a:pt x="140" y="140"/>
                    <a:pt x="138" y="140"/>
                    <a:pt x="137" y="139"/>
                  </a:cubicBezTo>
                  <a:cubicBezTo>
                    <a:pt x="137" y="139"/>
                    <a:pt x="135" y="138"/>
                    <a:pt x="133" y="138"/>
                  </a:cubicBezTo>
                  <a:cubicBezTo>
                    <a:pt x="132" y="138"/>
                    <a:pt x="130" y="139"/>
                    <a:pt x="129" y="138"/>
                  </a:cubicBezTo>
                  <a:cubicBezTo>
                    <a:pt x="129" y="137"/>
                    <a:pt x="126" y="136"/>
                    <a:pt x="123" y="135"/>
                  </a:cubicBezTo>
                  <a:cubicBezTo>
                    <a:pt x="119" y="135"/>
                    <a:pt x="117" y="136"/>
                    <a:pt x="116" y="139"/>
                  </a:cubicBezTo>
                  <a:cubicBezTo>
                    <a:pt x="116" y="141"/>
                    <a:pt x="115" y="144"/>
                    <a:pt x="114" y="145"/>
                  </a:cubicBezTo>
                  <a:cubicBezTo>
                    <a:pt x="114" y="146"/>
                    <a:pt x="112" y="147"/>
                    <a:pt x="112" y="147"/>
                  </a:cubicBezTo>
                  <a:cubicBezTo>
                    <a:pt x="110" y="148"/>
                    <a:pt x="109" y="150"/>
                    <a:pt x="109" y="152"/>
                  </a:cubicBezTo>
                  <a:cubicBezTo>
                    <a:pt x="108" y="153"/>
                    <a:pt x="107" y="155"/>
                    <a:pt x="106" y="155"/>
                  </a:cubicBezTo>
                  <a:cubicBezTo>
                    <a:pt x="105" y="156"/>
                    <a:pt x="103" y="157"/>
                    <a:pt x="100" y="158"/>
                  </a:cubicBezTo>
                  <a:cubicBezTo>
                    <a:pt x="98" y="159"/>
                    <a:pt x="96" y="158"/>
                    <a:pt x="96" y="156"/>
                  </a:cubicBezTo>
                  <a:cubicBezTo>
                    <a:pt x="95" y="155"/>
                    <a:pt x="94" y="154"/>
                    <a:pt x="93" y="155"/>
                  </a:cubicBezTo>
                  <a:cubicBezTo>
                    <a:pt x="91" y="155"/>
                    <a:pt x="90" y="156"/>
                    <a:pt x="89" y="157"/>
                  </a:cubicBezTo>
                  <a:cubicBezTo>
                    <a:pt x="88" y="159"/>
                    <a:pt x="87" y="159"/>
                    <a:pt x="86" y="159"/>
                  </a:cubicBezTo>
                  <a:cubicBezTo>
                    <a:pt x="85" y="158"/>
                    <a:pt x="83" y="157"/>
                    <a:pt x="83" y="155"/>
                  </a:cubicBezTo>
                  <a:cubicBezTo>
                    <a:pt x="82" y="153"/>
                    <a:pt x="83" y="152"/>
                    <a:pt x="84" y="151"/>
                  </a:cubicBezTo>
                  <a:cubicBezTo>
                    <a:pt x="85" y="151"/>
                    <a:pt x="87" y="150"/>
                    <a:pt x="89" y="150"/>
                  </a:cubicBezTo>
                  <a:cubicBezTo>
                    <a:pt x="92" y="150"/>
                    <a:pt x="95" y="149"/>
                    <a:pt x="95" y="148"/>
                  </a:cubicBezTo>
                  <a:cubicBezTo>
                    <a:pt x="96" y="146"/>
                    <a:pt x="97" y="144"/>
                    <a:pt x="98" y="144"/>
                  </a:cubicBezTo>
                  <a:cubicBezTo>
                    <a:pt x="98" y="142"/>
                    <a:pt x="98" y="139"/>
                    <a:pt x="98" y="138"/>
                  </a:cubicBezTo>
                  <a:cubicBezTo>
                    <a:pt x="97" y="136"/>
                    <a:pt x="97" y="133"/>
                    <a:pt x="97" y="133"/>
                  </a:cubicBezTo>
                  <a:cubicBezTo>
                    <a:pt x="97" y="131"/>
                    <a:pt x="99" y="128"/>
                    <a:pt x="101" y="127"/>
                  </a:cubicBezTo>
                  <a:cubicBezTo>
                    <a:pt x="102" y="125"/>
                    <a:pt x="103" y="122"/>
                    <a:pt x="103" y="121"/>
                  </a:cubicBezTo>
                  <a:cubicBezTo>
                    <a:pt x="103" y="120"/>
                    <a:pt x="103" y="116"/>
                    <a:pt x="102" y="115"/>
                  </a:cubicBezTo>
                  <a:cubicBezTo>
                    <a:pt x="102" y="113"/>
                    <a:pt x="100" y="111"/>
                    <a:pt x="100" y="111"/>
                  </a:cubicBezTo>
                  <a:cubicBezTo>
                    <a:pt x="98" y="111"/>
                    <a:pt x="94" y="112"/>
                    <a:pt x="92" y="112"/>
                  </a:cubicBezTo>
                  <a:cubicBezTo>
                    <a:pt x="90" y="112"/>
                    <a:pt x="86" y="113"/>
                    <a:pt x="84" y="113"/>
                  </a:cubicBezTo>
                  <a:cubicBezTo>
                    <a:pt x="82" y="114"/>
                    <a:pt x="79" y="114"/>
                    <a:pt x="77" y="113"/>
                  </a:cubicBezTo>
                  <a:cubicBezTo>
                    <a:pt x="75" y="113"/>
                    <a:pt x="73" y="112"/>
                    <a:pt x="71" y="111"/>
                  </a:cubicBezTo>
                  <a:cubicBezTo>
                    <a:pt x="69" y="111"/>
                    <a:pt x="68" y="110"/>
                    <a:pt x="68" y="108"/>
                  </a:cubicBezTo>
                  <a:cubicBezTo>
                    <a:pt x="69" y="106"/>
                    <a:pt x="69" y="105"/>
                    <a:pt x="69" y="103"/>
                  </a:cubicBezTo>
                  <a:cubicBezTo>
                    <a:pt x="68" y="102"/>
                    <a:pt x="69" y="101"/>
                    <a:pt x="70" y="101"/>
                  </a:cubicBezTo>
                  <a:cubicBezTo>
                    <a:pt x="71" y="101"/>
                    <a:pt x="73" y="100"/>
                    <a:pt x="74" y="99"/>
                  </a:cubicBezTo>
                  <a:cubicBezTo>
                    <a:pt x="74" y="99"/>
                    <a:pt x="75" y="98"/>
                    <a:pt x="76" y="100"/>
                  </a:cubicBezTo>
                  <a:cubicBezTo>
                    <a:pt x="77" y="102"/>
                    <a:pt x="79" y="103"/>
                    <a:pt x="80" y="103"/>
                  </a:cubicBezTo>
                  <a:cubicBezTo>
                    <a:pt x="82" y="103"/>
                    <a:pt x="82" y="101"/>
                    <a:pt x="82" y="99"/>
                  </a:cubicBezTo>
                  <a:cubicBezTo>
                    <a:pt x="82" y="98"/>
                    <a:pt x="81" y="96"/>
                    <a:pt x="79" y="95"/>
                  </a:cubicBezTo>
                  <a:cubicBezTo>
                    <a:pt x="77" y="93"/>
                    <a:pt x="74" y="93"/>
                    <a:pt x="73" y="93"/>
                  </a:cubicBezTo>
                  <a:cubicBezTo>
                    <a:pt x="71" y="93"/>
                    <a:pt x="68" y="94"/>
                    <a:pt x="66" y="95"/>
                  </a:cubicBezTo>
                  <a:cubicBezTo>
                    <a:pt x="65" y="96"/>
                    <a:pt x="64" y="99"/>
                    <a:pt x="63" y="100"/>
                  </a:cubicBezTo>
                  <a:cubicBezTo>
                    <a:pt x="63" y="100"/>
                    <a:pt x="61" y="101"/>
                    <a:pt x="60" y="102"/>
                  </a:cubicBezTo>
                  <a:cubicBezTo>
                    <a:pt x="58" y="102"/>
                    <a:pt x="56" y="102"/>
                    <a:pt x="54" y="102"/>
                  </a:cubicBezTo>
                  <a:cubicBezTo>
                    <a:pt x="51" y="102"/>
                    <a:pt x="50" y="102"/>
                    <a:pt x="52" y="104"/>
                  </a:cubicBezTo>
                  <a:cubicBezTo>
                    <a:pt x="53" y="105"/>
                    <a:pt x="55" y="107"/>
                    <a:pt x="56" y="107"/>
                  </a:cubicBezTo>
                  <a:cubicBezTo>
                    <a:pt x="56" y="108"/>
                    <a:pt x="56" y="111"/>
                    <a:pt x="56" y="112"/>
                  </a:cubicBezTo>
                  <a:cubicBezTo>
                    <a:pt x="56" y="113"/>
                    <a:pt x="55" y="115"/>
                    <a:pt x="54" y="114"/>
                  </a:cubicBezTo>
                  <a:cubicBezTo>
                    <a:pt x="53" y="114"/>
                    <a:pt x="51" y="113"/>
                    <a:pt x="50" y="112"/>
                  </a:cubicBezTo>
                  <a:cubicBezTo>
                    <a:pt x="49" y="110"/>
                    <a:pt x="48" y="111"/>
                    <a:pt x="47" y="113"/>
                  </a:cubicBezTo>
                  <a:cubicBezTo>
                    <a:pt x="47" y="114"/>
                    <a:pt x="45" y="118"/>
                    <a:pt x="44" y="120"/>
                  </a:cubicBezTo>
                  <a:cubicBezTo>
                    <a:pt x="43" y="121"/>
                    <a:pt x="44" y="124"/>
                    <a:pt x="46" y="125"/>
                  </a:cubicBezTo>
                  <a:cubicBezTo>
                    <a:pt x="48" y="125"/>
                    <a:pt x="48" y="127"/>
                    <a:pt x="47" y="129"/>
                  </a:cubicBezTo>
                  <a:cubicBezTo>
                    <a:pt x="45" y="130"/>
                    <a:pt x="44" y="133"/>
                    <a:pt x="44" y="134"/>
                  </a:cubicBezTo>
                  <a:cubicBezTo>
                    <a:pt x="44" y="136"/>
                    <a:pt x="45" y="136"/>
                    <a:pt x="47" y="136"/>
                  </a:cubicBezTo>
                  <a:cubicBezTo>
                    <a:pt x="49" y="137"/>
                    <a:pt x="51" y="138"/>
                    <a:pt x="51" y="140"/>
                  </a:cubicBezTo>
                  <a:cubicBezTo>
                    <a:pt x="51" y="141"/>
                    <a:pt x="52" y="144"/>
                    <a:pt x="52" y="146"/>
                  </a:cubicBezTo>
                  <a:cubicBezTo>
                    <a:pt x="53" y="146"/>
                    <a:pt x="54" y="149"/>
                    <a:pt x="53" y="151"/>
                  </a:cubicBezTo>
                  <a:cubicBezTo>
                    <a:pt x="53" y="151"/>
                    <a:pt x="53" y="155"/>
                    <a:pt x="52" y="157"/>
                  </a:cubicBezTo>
                  <a:cubicBezTo>
                    <a:pt x="51" y="158"/>
                    <a:pt x="51" y="162"/>
                    <a:pt x="51" y="164"/>
                  </a:cubicBezTo>
                  <a:cubicBezTo>
                    <a:pt x="51" y="167"/>
                    <a:pt x="51" y="170"/>
                    <a:pt x="51" y="171"/>
                  </a:cubicBezTo>
                  <a:cubicBezTo>
                    <a:pt x="51" y="173"/>
                    <a:pt x="49" y="175"/>
                    <a:pt x="48" y="176"/>
                  </a:cubicBezTo>
                  <a:cubicBezTo>
                    <a:pt x="45" y="178"/>
                    <a:pt x="42" y="179"/>
                    <a:pt x="40" y="180"/>
                  </a:cubicBezTo>
                  <a:cubicBezTo>
                    <a:pt x="39" y="180"/>
                    <a:pt x="36" y="181"/>
                    <a:pt x="35" y="182"/>
                  </a:cubicBezTo>
                  <a:cubicBezTo>
                    <a:pt x="33" y="182"/>
                    <a:pt x="32" y="185"/>
                    <a:pt x="31" y="187"/>
                  </a:cubicBezTo>
                  <a:cubicBezTo>
                    <a:pt x="30" y="188"/>
                    <a:pt x="31" y="191"/>
                    <a:pt x="33" y="192"/>
                  </a:cubicBezTo>
                  <a:cubicBezTo>
                    <a:pt x="33" y="192"/>
                    <a:pt x="35" y="194"/>
                    <a:pt x="36" y="194"/>
                  </a:cubicBezTo>
                  <a:cubicBezTo>
                    <a:pt x="37" y="195"/>
                    <a:pt x="38" y="196"/>
                    <a:pt x="37" y="197"/>
                  </a:cubicBezTo>
                  <a:cubicBezTo>
                    <a:pt x="37" y="197"/>
                    <a:pt x="35" y="199"/>
                    <a:pt x="33" y="199"/>
                  </a:cubicBezTo>
                  <a:cubicBezTo>
                    <a:pt x="31" y="199"/>
                    <a:pt x="28" y="200"/>
                    <a:pt x="27" y="201"/>
                  </a:cubicBezTo>
                  <a:cubicBezTo>
                    <a:pt x="25" y="202"/>
                    <a:pt x="23" y="203"/>
                    <a:pt x="21" y="204"/>
                  </a:cubicBezTo>
                  <a:cubicBezTo>
                    <a:pt x="19" y="204"/>
                    <a:pt x="17" y="205"/>
                    <a:pt x="17" y="205"/>
                  </a:cubicBezTo>
                  <a:cubicBezTo>
                    <a:pt x="17" y="205"/>
                    <a:pt x="17" y="206"/>
                    <a:pt x="18" y="207"/>
                  </a:cubicBezTo>
                  <a:cubicBezTo>
                    <a:pt x="18" y="209"/>
                    <a:pt x="19" y="211"/>
                    <a:pt x="20" y="211"/>
                  </a:cubicBezTo>
                  <a:cubicBezTo>
                    <a:pt x="21" y="211"/>
                    <a:pt x="22" y="212"/>
                    <a:pt x="23" y="213"/>
                  </a:cubicBezTo>
                  <a:cubicBezTo>
                    <a:pt x="23" y="214"/>
                    <a:pt x="23" y="216"/>
                    <a:pt x="21" y="218"/>
                  </a:cubicBezTo>
                  <a:cubicBezTo>
                    <a:pt x="20" y="221"/>
                    <a:pt x="18" y="222"/>
                    <a:pt x="16" y="223"/>
                  </a:cubicBezTo>
                  <a:cubicBezTo>
                    <a:pt x="14" y="224"/>
                    <a:pt x="11" y="226"/>
                    <a:pt x="9" y="227"/>
                  </a:cubicBezTo>
                  <a:cubicBezTo>
                    <a:pt x="7" y="229"/>
                    <a:pt x="4" y="230"/>
                    <a:pt x="3" y="230"/>
                  </a:cubicBezTo>
                  <a:cubicBezTo>
                    <a:pt x="2" y="230"/>
                    <a:pt x="1" y="231"/>
                    <a:pt x="2" y="233"/>
                  </a:cubicBezTo>
                  <a:cubicBezTo>
                    <a:pt x="3" y="234"/>
                    <a:pt x="4" y="235"/>
                    <a:pt x="6" y="235"/>
                  </a:cubicBezTo>
                  <a:cubicBezTo>
                    <a:pt x="8" y="235"/>
                    <a:pt x="10" y="236"/>
                    <a:pt x="10" y="237"/>
                  </a:cubicBezTo>
                  <a:cubicBezTo>
                    <a:pt x="10" y="238"/>
                    <a:pt x="10" y="240"/>
                    <a:pt x="8" y="240"/>
                  </a:cubicBezTo>
                  <a:cubicBezTo>
                    <a:pt x="7" y="240"/>
                    <a:pt x="5" y="240"/>
                    <a:pt x="4" y="240"/>
                  </a:cubicBezTo>
                  <a:cubicBezTo>
                    <a:pt x="4" y="240"/>
                    <a:pt x="2" y="241"/>
                    <a:pt x="2" y="241"/>
                  </a:cubicBezTo>
                  <a:cubicBezTo>
                    <a:pt x="1" y="242"/>
                    <a:pt x="0" y="244"/>
                    <a:pt x="1" y="245"/>
                  </a:cubicBezTo>
                  <a:cubicBezTo>
                    <a:pt x="1" y="246"/>
                    <a:pt x="2" y="248"/>
                    <a:pt x="3" y="250"/>
                  </a:cubicBezTo>
                  <a:cubicBezTo>
                    <a:pt x="4" y="251"/>
                    <a:pt x="5" y="252"/>
                    <a:pt x="5" y="252"/>
                  </a:cubicBezTo>
                  <a:cubicBezTo>
                    <a:pt x="5" y="252"/>
                    <a:pt x="5" y="253"/>
                    <a:pt x="7" y="256"/>
                  </a:cubicBezTo>
                  <a:cubicBezTo>
                    <a:pt x="8" y="257"/>
                    <a:pt x="10" y="260"/>
                    <a:pt x="11" y="261"/>
                  </a:cubicBezTo>
                  <a:cubicBezTo>
                    <a:pt x="11" y="261"/>
                    <a:pt x="14" y="261"/>
                    <a:pt x="14" y="261"/>
                  </a:cubicBezTo>
                  <a:cubicBezTo>
                    <a:pt x="16" y="260"/>
                    <a:pt x="19" y="259"/>
                    <a:pt x="20" y="260"/>
                  </a:cubicBezTo>
                  <a:cubicBezTo>
                    <a:pt x="21" y="260"/>
                    <a:pt x="22" y="262"/>
                    <a:pt x="23" y="265"/>
                  </a:cubicBezTo>
                  <a:cubicBezTo>
                    <a:pt x="23" y="267"/>
                    <a:pt x="23" y="270"/>
                    <a:pt x="23" y="271"/>
                  </a:cubicBezTo>
                  <a:cubicBezTo>
                    <a:pt x="23" y="273"/>
                    <a:pt x="25" y="275"/>
                    <a:pt x="28" y="276"/>
                  </a:cubicBezTo>
                  <a:cubicBezTo>
                    <a:pt x="31" y="278"/>
                    <a:pt x="34" y="279"/>
                    <a:pt x="37" y="280"/>
                  </a:cubicBezTo>
                  <a:cubicBezTo>
                    <a:pt x="40" y="281"/>
                    <a:pt x="42" y="281"/>
                    <a:pt x="43" y="281"/>
                  </a:cubicBezTo>
                  <a:cubicBezTo>
                    <a:pt x="45" y="281"/>
                    <a:pt x="48" y="282"/>
                    <a:pt x="50" y="283"/>
                  </a:cubicBezTo>
                  <a:cubicBezTo>
                    <a:pt x="50" y="284"/>
                    <a:pt x="53" y="287"/>
                    <a:pt x="55" y="288"/>
                  </a:cubicBezTo>
                  <a:cubicBezTo>
                    <a:pt x="57" y="291"/>
                    <a:pt x="59" y="292"/>
                    <a:pt x="61" y="292"/>
                  </a:cubicBezTo>
                  <a:cubicBezTo>
                    <a:pt x="64" y="292"/>
                    <a:pt x="66" y="293"/>
                    <a:pt x="67" y="293"/>
                  </a:cubicBezTo>
                  <a:cubicBezTo>
                    <a:pt x="68" y="294"/>
                    <a:pt x="70" y="295"/>
                    <a:pt x="74" y="295"/>
                  </a:cubicBezTo>
                  <a:cubicBezTo>
                    <a:pt x="76" y="294"/>
                    <a:pt x="82" y="294"/>
                    <a:pt x="85" y="294"/>
                  </a:cubicBezTo>
                  <a:cubicBezTo>
                    <a:pt x="87" y="294"/>
                    <a:pt x="92" y="294"/>
                    <a:pt x="94" y="294"/>
                  </a:cubicBezTo>
                  <a:cubicBezTo>
                    <a:pt x="96" y="294"/>
                    <a:pt x="100" y="294"/>
                    <a:pt x="102" y="294"/>
                  </a:cubicBezTo>
                  <a:cubicBezTo>
                    <a:pt x="104" y="294"/>
                    <a:pt x="107" y="295"/>
                    <a:pt x="108" y="296"/>
                  </a:cubicBezTo>
                  <a:cubicBezTo>
                    <a:pt x="109" y="298"/>
                    <a:pt x="111" y="301"/>
                    <a:pt x="111" y="302"/>
                  </a:cubicBezTo>
                  <a:cubicBezTo>
                    <a:pt x="111" y="304"/>
                    <a:pt x="111" y="306"/>
                    <a:pt x="111" y="307"/>
                  </a:cubicBezTo>
                  <a:cubicBezTo>
                    <a:pt x="111" y="308"/>
                    <a:pt x="112" y="310"/>
                    <a:pt x="114" y="310"/>
                  </a:cubicBezTo>
                  <a:cubicBezTo>
                    <a:pt x="115" y="310"/>
                    <a:pt x="118" y="311"/>
                    <a:pt x="119" y="311"/>
                  </a:cubicBezTo>
                  <a:cubicBezTo>
                    <a:pt x="120" y="311"/>
                    <a:pt x="124" y="310"/>
                    <a:pt x="127" y="308"/>
                  </a:cubicBezTo>
                  <a:cubicBezTo>
                    <a:pt x="130" y="306"/>
                    <a:pt x="134" y="305"/>
                    <a:pt x="136" y="305"/>
                  </a:cubicBezTo>
                  <a:cubicBezTo>
                    <a:pt x="137" y="306"/>
                    <a:pt x="139" y="305"/>
                    <a:pt x="139" y="303"/>
                  </a:cubicBezTo>
                  <a:cubicBezTo>
                    <a:pt x="140" y="301"/>
                    <a:pt x="140" y="299"/>
                    <a:pt x="140" y="297"/>
                  </a:cubicBezTo>
                  <a:cubicBezTo>
                    <a:pt x="140" y="295"/>
                    <a:pt x="141" y="295"/>
                    <a:pt x="142" y="295"/>
                  </a:cubicBezTo>
                  <a:cubicBezTo>
                    <a:pt x="143" y="294"/>
                    <a:pt x="144" y="293"/>
                    <a:pt x="145" y="291"/>
                  </a:cubicBezTo>
                  <a:cubicBezTo>
                    <a:pt x="146" y="289"/>
                    <a:pt x="146" y="287"/>
                    <a:pt x="147" y="286"/>
                  </a:cubicBezTo>
                  <a:cubicBezTo>
                    <a:pt x="147" y="284"/>
                    <a:pt x="150" y="282"/>
                    <a:pt x="152" y="282"/>
                  </a:cubicBezTo>
                  <a:cubicBezTo>
                    <a:pt x="155" y="282"/>
                    <a:pt x="160" y="280"/>
                    <a:pt x="163" y="279"/>
                  </a:cubicBezTo>
                  <a:cubicBezTo>
                    <a:pt x="166" y="278"/>
                    <a:pt x="169" y="277"/>
                    <a:pt x="171" y="277"/>
                  </a:cubicBezTo>
                  <a:cubicBezTo>
                    <a:pt x="173" y="277"/>
                    <a:pt x="175" y="276"/>
                    <a:pt x="177" y="275"/>
                  </a:cubicBezTo>
                  <a:cubicBezTo>
                    <a:pt x="179" y="274"/>
                    <a:pt x="183" y="274"/>
                    <a:pt x="184" y="275"/>
                  </a:cubicBezTo>
                  <a:cubicBezTo>
                    <a:pt x="185" y="276"/>
                    <a:pt x="187" y="277"/>
                    <a:pt x="187" y="278"/>
                  </a:cubicBezTo>
                  <a:cubicBezTo>
                    <a:pt x="187" y="280"/>
                    <a:pt x="188" y="282"/>
                    <a:pt x="188" y="284"/>
                  </a:cubicBezTo>
                  <a:cubicBezTo>
                    <a:pt x="188" y="286"/>
                    <a:pt x="186" y="288"/>
                    <a:pt x="185" y="289"/>
                  </a:cubicBezTo>
                  <a:cubicBezTo>
                    <a:pt x="185" y="290"/>
                    <a:pt x="185" y="292"/>
                    <a:pt x="187" y="293"/>
                  </a:cubicBezTo>
                  <a:cubicBezTo>
                    <a:pt x="189" y="294"/>
                    <a:pt x="193" y="294"/>
                    <a:pt x="194" y="294"/>
                  </a:cubicBezTo>
                  <a:cubicBezTo>
                    <a:pt x="197" y="294"/>
                    <a:pt x="201" y="294"/>
                    <a:pt x="202" y="294"/>
                  </a:cubicBezTo>
                  <a:cubicBezTo>
                    <a:pt x="204" y="294"/>
                    <a:pt x="208" y="294"/>
                    <a:pt x="211" y="294"/>
                  </a:cubicBezTo>
                  <a:cubicBezTo>
                    <a:pt x="213" y="293"/>
                    <a:pt x="217" y="291"/>
                    <a:pt x="219" y="290"/>
                  </a:cubicBezTo>
                  <a:cubicBezTo>
                    <a:pt x="220" y="288"/>
                    <a:pt x="224" y="286"/>
                    <a:pt x="227" y="285"/>
                  </a:cubicBezTo>
                  <a:cubicBezTo>
                    <a:pt x="228" y="283"/>
                    <a:pt x="233" y="283"/>
                    <a:pt x="235" y="285"/>
                  </a:cubicBezTo>
                  <a:cubicBezTo>
                    <a:pt x="236" y="286"/>
                    <a:pt x="240" y="288"/>
                    <a:pt x="242" y="289"/>
                  </a:cubicBezTo>
                  <a:cubicBezTo>
                    <a:pt x="244" y="289"/>
                    <a:pt x="249" y="290"/>
                    <a:pt x="252" y="289"/>
                  </a:cubicBezTo>
                  <a:cubicBezTo>
                    <a:pt x="255" y="289"/>
                    <a:pt x="259" y="289"/>
                    <a:pt x="261" y="288"/>
                  </a:cubicBezTo>
                  <a:cubicBezTo>
                    <a:pt x="261" y="288"/>
                    <a:pt x="263" y="286"/>
                    <a:pt x="263" y="286"/>
                  </a:cubicBezTo>
                  <a:cubicBezTo>
                    <a:pt x="263" y="285"/>
                    <a:pt x="265" y="284"/>
                    <a:pt x="268" y="284"/>
                  </a:cubicBezTo>
                  <a:cubicBezTo>
                    <a:pt x="269" y="284"/>
                    <a:pt x="273" y="283"/>
                    <a:pt x="276" y="282"/>
                  </a:cubicBezTo>
                  <a:cubicBezTo>
                    <a:pt x="278" y="281"/>
                    <a:pt x="282" y="280"/>
                    <a:pt x="284" y="280"/>
                  </a:cubicBezTo>
                  <a:cubicBezTo>
                    <a:pt x="285" y="279"/>
                    <a:pt x="288" y="279"/>
                    <a:pt x="290" y="279"/>
                  </a:cubicBezTo>
                  <a:cubicBezTo>
                    <a:pt x="291" y="280"/>
                    <a:pt x="293" y="281"/>
                    <a:pt x="294" y="283"/>
                  </a:cubicBezTo>
                  <a:cubicBezTo>
                    <a:pt x="296" y="286"/>
                    <a:pt x="299" y="286"/>
                    <a:pt x="301" y="285"/>
                  </a:cubicBezTo>
                  <a:cubicBezTo>
                    <a:pt x="302" y="285"/>
                    <a:pt x="305" y="284"/>
                    <a:pt x="307" y="284"/>
                  </a:cubicBezTo>
                  <a:cubicBezTo>
                    <a:pt x="309" y="284"/>
                    <a:pt x="311" y="284"/>
                    <a:pt x="312" y="285"/>
                  </a:cubicBezTo>
                  <a:cubicBezTo>
                    <a:pt x="313" y="286"/>
                    <a:pt x="317" y="286"/>
                    <a:pt x="319" y="285"/>
                  </a:cubicBezTo>
                  <a:cubicBezTo>
                    <a:pt x="321" y="284"/>
                    <a:pt x="325" y="283"/>
                    <a:pt x="327" y="283"/>
                  </a:cubicBezTo>
                  <a:cubicBezTo>
                    <a:pt x="328" y="282"/>
                    <a:pt x="332" y="283"/>
                    <a:pt x="334" y="284"/>
                  </a:cubicBezTo>
                  <a:cubicBezTo>
                    <a:pt x="336" y="285"/>
                    <a:pt x="337" y="285"/>
                    <a:pt x="339" y="287"/>
                  </a:cubicBezTo>
                  <a:cubicBezTo>
                    <a:pt x="340" y="288"/>
                    <a:pt x="342" y="290"/>
                    <a:pt x="342" y="291"/>
                  </a:cubicBezTo>
                  <a:cubicBezTo>
                    <a:pt x="343" y="293"/>
                    <a:pt x="344" y="294"/>
                    <a:pt x="345" y="294"/>
                  </a:cubicBezTo>
                  <a:cubicBezTo>
                    <a:pt x="347" y="294"/>
                    <a:pt x="350" y="295"/>
                    <a:pt x="352" y="295"/>
                  </a:cubicBezTo>
                  <a:cubicBezTo>
                    <a:pt x="354" y="296"/>
                    <a:pt x="355" y="298"/>
                    <a:pt x="356" y="298"/>
                  </a:cubicBezTo>
                  <a:cubicBezTo>
                    <a:pt x="356" y="298"/>
                    <a:pt x="357" y="298"/>
                    <a:pt x="357" y="297"/>
                  </a:cubicBezTo>
                  <a:cubicBezTo>
                    <a:pt x="358" y="296"/>
                    <a:pt x="359" y="293"/>
                    <a:pt x="359" y="292"/>
                  </a:cubicBezTo>
                  <a:cubicBezTo>
                    <a:pt x="359" y="292"/>
                    <a:pt x="360" y="289"/>
                    <a:pt x="359" y="287"/>
                  </a:cubicBezTo>
                  <a:cubicBezTo>
                    <a:pt x="359" y="287"/>
                    <a:pt x="359" y="285"/>
                    <a:pt x="359" y="284"/>
                  </a:cubicBezTo>
                  <a:cubicBezTo>
                    <a:pt x="359" y="283"/>
                    <a:pt x="359" y="281"/>
                    <a:pt x="359" y="281"/>
                  </a:cubicBezTo>
                  <a:cubicBezTo>
                    <a:pt x="360" y="281"/>
                    <a:pt x="360" y="279"/>
                    <a:pt x="360" y="279"/>
                  </a:cubicBezTo>
                  <a:cubicBezTo>
                    <a:pt x="361" y="278"/>
                    <a:pt x="363" y="277"/>
                    <a:pt x="363" y="276"/>
                  </a:cubicBezTo>
                  <a:cubicBezTo>
                    <a:pt x="364" y="275"/>
                    <a:pt x="365" y="274"/>
                    <a:pt x="365" y="273"/>
                  </a:cubicBezTo>
                  <a:cubicBezTo>
                    <a:pt x="366" y="272"/>
                    <a:pt x="366" y="270"/>
                    <a:pt x="366" y="269"/>
                  </a:cubicBezTo>
                  <a:cubicBezTo>
                    <a:pt x="366" y="269"/>
                    <a:pt x="367" y="267"/>
                    <a:pt x="367" y="266"/>
                  </a:cubicBezTo>
                  <a:cubicBezTo>
                    <a:pt x="367" y="264"/>
                    <a:pt x="369" y="263"/>
                    <a:pt x="370" y="262"/>
                  </a:cubicBezTo>
                  <a:cubicBezTo>
                    <a:pt x="371" y="261"/>
                    <a:pt x="373" y="259"/>
                    <a:pt x="374" y="257"/>
                  </a:cubicBezTo>
                  <a:cubicBezTo>
                    <a:pt x="375" y="256"/>
                    <a:pt x="375" y="254"/>
                    <a:pt x="375" y="253"/>
                  </a:cubicBezTo>
                  <a:cubicBezTo>
                    <a:pt x="375" y="252"/>
                    <a:pt x="376" y="251"/>
                    <a:pt x="377" y="251"/>
                  </a:cubicBezTo>
                  <a:cubicBezTo>
                    <a:pt x="378" y="251"/>
                    <a:pt x="379" y="251"/>
                    <a:pt x="380" y="250"/>
                  </a:cubicBezTo>
                  <a:cubicBezTo>
                    <a:pt x="380" y="250"/>
                    <a:pt x="381" y="248"/>
                    <a:pt x="381" y="247"/>
                  </a:cubicBezTo>
                  <a:cubicBezTo>
                    <a:pt x="381" y="246"/>
                    <a:pt x="381" y="245"/>
                    <a:pt x="381" y="244"/>
                  </a:cubicBezTo>
                  <a:cubicBezTo>
                    <a:pt x="381" y="243"/>
                    <a:pt x="382" y="241"/>
                    <a:pt x="382" y="240"/>
                  </a:cubicBezTo>
                  <a:cubicBezTo>
                    <a:pt x="382" y="239"/>
                    <a:pt x="383" y="239"/>
                    <a:pt x="385" y="239"/>
                  </a:cubicBezTo>
                  <a:cubicBezTo>
                    <a:pt x="386" y="239"/>
                    <a:pt x="388" y="239"/>
                    <a:pt x="388" y="239"/>
                  </a:cubicBezTo>
                  <a:cubicBezTo>
                    <a:pt x="389" y="239"/>
                    <a:pt x="390" y="239"/>
                    <a:pt x="392" y="239"/>
                  </a:cubicBezTo>
                  <a:cubicBezTo>
                    <a:pt x="394" y="239"/>
                    <a:pt x="396" y="239"/>
                    <a:pt x="397" y="239"/>
                  </a:cubicBezTo>
                  <a:cubicBezTo>
                    <a:pt x="398" y="239"/>
                    <a:pt x="398" y="239"/>
                    <a:pt x="399" y="238"/>
                  </a:cubicBezTo>
                  <a:cubicBezTo>
                    <a:pt x="400" y="238"/>
                    <a:pt x="402" y="237"/>
                    <a:pt x="403" y="236"/>
                  </a:cubicBezTo>
                  <a:cubicBezTo>
                    <a:pt x="404" y="236"/>
                    <a:pt x="406" y="234"/>
                    <a:pt x="406" y="234"/>
                  </a:cubicBezTo>
                  <a:cubicBezTo>
                    <a:pt x="407" y="233"/>
                    <a:pt x="409" y="232"/>
                    <a:pt x="410" y="231"/>
                  </a:cubicBezTo>
                  <a:cubicBezTo>
                    <a:pt x="411" y="230"/>
                    <a:pt x="412" y="229"/>
                    <a:pt x="414" y="228"/>
                  </a:cubicBezTo>
                  <a:cubicBezTo>
                    <a:pt x="414" y="227"/>
                    <a:pt x="415" y="225"/>
                    <a:pt x="416" y="223"/>
                  </a:cubicBezTo>
                  <a:cubicBezTo>
                    <a:pt x="417" y="222"/>
                    <a:pt x="417" y="220"/>
                    <a:pt x="417" y="219"/>
                  </a:cubicBezTo>
                  <a:cubicBezTo>
                    <a:pt x="417" y="218"/>
                    <a:pt x="418" y="217"/>
                    <a:pt x="419" y="216"/>
                  </a:cubicBezTo>
                  <a:cubicBezTo>
                    <a:pt x="420" y="215"/>
                    <a:pt x="421" y="213"/>
                    <a:pt x="422" y="211"/>
                  </a:cubicBezTo>
                  <a:cubicBezTo>
                    <a:pt x="423" y="210"/>
                    <a:pt x="425" y="208"/>
                    <a:pt x="426" y="208"/>
                  </a:cubicBezTo>
                  <a:cubicBezTo>
                    <a:pt x="427" y="207"/>
                    <a:pt x="428" y="205"/>
                    <a:pt x="429" y="205"/>
                  </a:cubicBezTo>
                  <a:cubicBezTo>
                    <a:pt x="429" y="205"/>
                    <a:pt x="431" y="204"/>
                    <a:pt x="432" y="203"/>
                  </a:cubicBezTo>
                  <a:cubicBezTo>
                    <a:pt x="434" y="203"/>
                    <a:pt x="435" y="201"/>
                    <a:pt x="435" y="200"/>
                  </a:cubicBezTo>
                  <a:cubicBezTo>
                    <a:pt x="435" y="199"/>
                    <a:pt x="436" y="198"/>
                    <a:pt x="436" y="197"/>
                  </a:cubicBezTo>
                  <a:cubicBezTo>
                    <a:pt x="437" y="196"/>
                    <a:pt x="437" y="194"/>
                    <a:pt x="436" y="193"/>
                  </a:cubicBezTo>
                  <a:cubicBezTo>
                    <a:pt x="436" y="192"/>
                    <a:pt x="435" y="190"/>
                    <a:pt x="434" y="189"/>
                  </a:cubicBezTo>
                  <a:cubicBezTo>
                    <a:pt x="433" y="189"/>
                    <a:pt x="432" y="188"/>
                    <a:pt x="431" y="188"/>
                  </a:cubicBezTo>
                  <a:cubicBezTo>
                    <a:pt x="430" y="188"/>
                    <a:pt x="428" y="187"/>
                    <a:pt x="427" y="186"/>
                  </a:cubicBezTo>
                  <a:cubicBezTo>
                    <a:pt x="427" y="185"/>
                    <a:pt x="425" y="184"/>
                    <a:pt x="424" y="183"/>
                  </a:cubicBezTo>
                  <a:cubicBezTo>
                    <a:pt x="424" y="182"/>
                    <a:pt x="422" y="181"/>
                    <a:pt x="421" y="181"/>
                  </a:cubicBezTo>
                  <a:cubicBezTo>
                    <a:pt x="420" y="181"/>
                    <a:pt x="418" y="180"/>
                    <a:pt x="418" y="180"/>
                  </a:cubicBezTo>
                  <a:cubicBezTo>
                    <a:pt x="417" y="179"/>
                    <a:pt x="415" y="180"/>
                    <a:pt x="414" y="180"/>
                  </a:cubicBezTo>
                  <a:cubicBezTo>
                    <a:pt x="413" y="180"/>
                    <a:pt x="411" y="180"/>
                    <a:pt x="410" y="181"/>
                  </a:cubicBezTo>
                  <a:cubicBezTo>
                    <a:pt x="410" y="181"/>
                    <a:pt x="409" y="181"/>
                    <a:pt x="408" y="181"/>
                  </a:cubicBezTo>
                  <a:cubicBezTo>
                    <a:pt x="408" y="180"/>
                    <a:pt x="408" y="179"/>
                    <a:pt x="408" y="177"/>
                  </a:cubicBezTo>
                  <a:cubicBezTo>
                    <a:pt x="409" y="176"/>
                    <a:pt x="409" y="175"/>
                    <a:pt x="409" y="174"/>
                  </a:cubicBezTo>
                  <a:cubicBezTo>
                    <a:pt x="409" y="172"/>
                    <a:pt x="409" y="170"/>
                    <a:pt x="409" y="170"/>
                  </a:cubicBezTo>
                  <a:cubicBezTo>
                    <a:pt x="408" y="168"/>
                    <a:pt x="408" y="165"/>
                    <a:pt x="407" y="165"/>
                  </a:cubicBezTo>
                  <a:cubicBezTo>
                    <a:pt x="407" y="165"/>
                    <a:pt x="407" y="165"/>
                    <a:pt x="407" y="163"/>
                  </a:cubicBezTo>
                  <a:cubicBezTo>
                    <a:pt x="407" y="162"/>
                    <a:pt x="407" y="162"/>
                    <a:pt x="407" y="162"/>
                  </a:cubicBezTo>
                  <a:cubicBezTo>
                    <a:pt x="408" y="161"/>
                    <a:pt x="409" y="160"/>
                    <a:pt x="410" y="161"/>
                  </a:cubicBezTo>
                  <a:cubicBezTo>
                    <a:pt x="412" y="162"/>
                    <a:pt x="413" y="164"/>
                    <a:pt x="414" y="164"/>
                  </a:cubicBezTo>
                  <a:cubicBezTo>
                    <a:pt x="415" y="164"/>
                    <a:pt x="416" y="165"/>
                    <a:pt x="417" y="165"/>
                  </a:cubicBezTo>
                  <a:cubicBezTo>
                    <a:pt x="418" y="165"/>
                    <a:pt x="420" y="164"/>
                    <a:pt x="421" y="163"/>
                  </a:cubicBezTo>
                  <a:cubicBezTo>
                    <a:pt x="422" y="162"/>
                    <a:pt x="424" y="162"/>
                    <a:pt x="425" y="162"/>
                  </a:cubicBezTo>
                  <a:cubicBezTo>
                    <a:pt x="426" y="163"/>
                    <a:pt x="429" y="163"/>
                    <a:pt x="430" y="164"/>
                  </a:cubicBezTo>
                  <a:cubicBezTo>
                    <a:pt x="431" y="164"/>
                    <a:pt x="433" y="164"/>
                    <a:pt x="435" y="165"/>
                  </a:cubicBezTo>
                  <a:cubicBezTo>
                    <a:pt x="438" y="165"/>
                    <a:pt x="441" y="165"/>
                    <a:pt x="442" y="164"/>
                  </a:cubicBezTo>
                  <a:cubicBezTo>
                    <a:pt x="445" y="164"/>
                    <a:pt x="447" y="164"/>
                    <a:pt x="448" y="164"/>
                  </a:cubicBezTo>
                  <a:cubicBezTo>
                    <a:pt x="449" y="164"/>
                    <a:pt x="451" y="164"/>
                    <a:pt x="454" y="164"/>
                  </a:cubicBezTo>
                  <a:cubicBezTo>
                    <a:pt x="456" y="164"/>
                    <a:pt x="458" y="163"/>
                    <a:pt x="459" y="163"/>
                  </a:cubicBezTo>
                  <a:cubicBezTo>
                    <a:pt x="460" y="163"/>
                    <a:pt x="461" y="162"/>
                    <a:pt x="462" y="161"/>
                  </a:cubicBezTo>
                  <a:cubicBezTo>
                    <a:pt x="463" y="161"/>
                    <a:pt x="464" y="160"/>
                    <a:pt x="465" y="159"/>
                  </a:cubicBezTo>
                  <a:cubicBezTo>
                    <a:pt x="466" y="158"/>
                    <a:pt x="466" y="157"/>
                    <a:pt x="467" y="156"/>
                  </a:cubicBezTo>
                  <a:cubicBezTo>
                    <a:pt x="468" y="155"/>
                    <a:pt x="470" y="154"/>
                    <a:pt x="471" y="153"/>
                  </a:cubicBezTo>
                  <a:cubicBezTo>
                    <a:pt x="472" y="152"/>
                    <a:pt x="473" y="151"/>
                    <a:pt x="473" y="151"/>
                  </a:cubicBezTo>
                  <a:cubicBezTo>
                    <a:pt x="472" y="149"/>
                    <a:pt x="469" y="147"/>
                    <a:pt x="468" y="145"/>
                  </a:cubicBezTo>
                  <a:close/>
                </a:path>
              </a:pathLst>
            </a:cu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265">
                <a:defRPr/>
              </a:pPr>
              <a:endParaRPr lang="ro-RO" sz="160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90" name="Freeform 94">
              <a:extLst>
                <a:ext uri="{FF2B5EF4-FFF2-40B4-BE49-F238E27FC236}">
                  <a16:creationId xmlns:a16="http://schemas.microsoft.com/office/drawing/2014/main" id="{6E1C7BF2-131F-4F29-9A1A-5BF70C0C3411}"/>
                </a:ext>
              </a:extLst>
            </p:cNvPr>
            <p:cNvSpPr/>
            <p:nvPr/>
          </p:nvSpPr>
          <p:spPr>
            <a:xfrm rot="14377707">
              <a:off x="5190344" y="2608709"/>
              <a:ext cx="765526" cy="824403"/>
            </a:xfrm>
            <a:custGeom>
              <a:avLst/>
              <a:gdLst>
                <a:gd name="connsiteX0" fmla="*/ 204230 w 537605"/>
                <a:gd name="connsiteY0" fmla="*/ 0 h 895350"/>
                <a:gd name="connsiteX1" fmla="*/ 13730 w 537605"/>
                <a:gd name="connsiteY1" fmla="*/ 400050 h 895350"/>
                <a:gd name="connsiteX2" fmla="*/ 537605 w 537605"/>
                <a:gd name="connsiteY2" fmla="*/ 895350 h 895350"/>
                <a:gd name="connsiteX3" fmla="*/ 537605 w 537605"/>
                <a:gd name="connsiteY3" fmla="*/ 895350 h 895350"/>
                <a:gd name="connsiteX0" fmla="*/ 153265 w 486640"/>
                <a:gd name="connsiteY0" fmla="*/ 0 h 895350"/>
                <a:gd name="connsiteX1" fmla="*/ 19915 w 486640"/>
                <a:gd name="connsiteY1" fmla="*/ 571500 h 895350"/>
                <a:gd name="connsiteX2" fmla="*/ 486640 w 486640"/>
                <a:gd name="connsiteY2" fmla="*/ 895350 h 895350"/>
                <a:gd name="connsiteX3" fmla="*/ 486640 w 486640"/>
                <a:gd name="connsiteY3" fmla="*/ 895350 h 895350"/>
                <a:gd name="connsiteX0" fmla="*/ 153265 w 743815"/>
                <a:gd name="connsiteY0" fmla="*/ 0 h 1514475"/>
                <a:gd name="connsiteX1" fmla="*/ 19915 w 743815"/>
                <a:gd name="connsiteY1" fmla="*/ 571500 h 1514475"/>
                <a:gd name="connsiteX2" fmla="*/ 486640 w 743815"/>
                <a:gd name="connsiteY2" fmla="*/ 895350 h 1514475"/>
                <a:gd name="connsiteX3" fmla="*/ 743815 w 743815"/>
                <a:gd name="connsiteY3" fmla="*/ 1514475 h 1514475"/>
                <a:gd name="connsiteX0" fmla="*/ 138093 w 728643"/>
                <a:gd name="connsiteY0" fmla="*/ 0 h 1514475"/>
                <a:gd name="connsiteX1" fmla="*/ 4743 w 728643"/>
                <a:gd name="connsiteY1" fmla="*/ 571500 h 1514475"/>
                <a:gd name="connsiteX2" fmla="*/ 242868 w 728643"/>
                <a:gd name="connsiteY2" fmla="*/ 1181100 h 1514475"/>
                <a:gd name="connsiteX3" fmla="*/ 728643 w 728643"/>
                <a:gd name="connsiteY3" fmla="*/ 1514475 h 1514475"/>
                <a:gd name="connsiteX0" fmla="*/ 138093 w 823893"/>
                <a:gd name="connsiteY0" fmla="*/ 0 h 1714500"/>
                <a:gd name="connsiteX1" fmla="*/ 4743 w 823893"/>
                <a:gd name="connsiteY1" fmla="*/ 571500 h 1714500"/>
                <a:gd name="connsiteX2" fmla="*/ 242868 w 823893"/>
                <a:gd name="connsiteY2" fmla="*/ 1181100 h 1714500"/>
                <a:gd name="connsiteX3" fmla="*/ 823893 w 823893"/>
                <a:gd name="connsiteY3" fmla="*/ 1714500 h 1714500"/>
                <a:gd name="connsiteX0" fmla="*/ 138093 w 798493"/>
                <a:gd name="connsiteY0" fmla="*/ 0 h 1651000"/>
                <a:gd name="connsiteX1" fmla="*/ 4743 w 798493"/>
                <a:gd name="connsiteY1" fmla="*/ 571500 h 1651000"/>
                <a:gd name="connsiteX2" fmla="*/ 242868 w 798493"/>
                <a:gd name="connsiteY2" fmla="*/ 1181100 h 1651000"/>
                <a:gd name="connsiteX3" fmla="*/ 798493 w 798493"/>
                <a:gd name="connsiteY3" fmla="*/ 1651000 h 1651000"/>
                <a:gd name="connsiteX0" fmla="*/ 138093 w 538849"/>
                <a:gd name="connsiteY0" fmla="*/ 0 h 2170289"/>
                <a:gd name="connsiteX1" fmla="*/ 4743 w 538849"/>
                <a:gd name="connsiteY1" fmla="*/ 571500 h 2170289"/>
                <a:gd name="connsiteX2" fmla="*/ 242868 w 538849"/>
                <a:gd name="connsiteY2" fmla="*/ 1181100 h 2170289"/>
                <a:gd name="connsiteX3" fmla="*/ 538849 w 538849"/>
                <a:gd name="connsiteY3" fmla="*/ 2170289 h 2170289"/>
                <a:gd name="connsiteX0" fmla="*/ 157999 w 558755"/>
                <a:gd name="connsiteY0" fmla="*/ 0 h 2170289"/>
                <a:gd name="connsiteX1" fmla="*/ 24649 w 558755"/>
                <a:gd name="connsiteY1" fmla="*/ 571500 h 2170289"/>
                <a:gd name="connsiteX2" fmla="*/ 558755 w 558755"/>
                <a:gd name="connsiteY2" fmla="*/ 2170289 h 2170289"/>
                <a:gd name="connsiteX0" fmla="*/ 238880 w 639636"/>
                <a:gd name="connsiteY0" fmla="*/ 0 h 2170289"/>
                <a:gd name="connsiteX1" fmla="*/ 15218 w 639636"/>
                <a:gd name="connsiteY1" fmla="*/ 560211 h 2170289"/>
                <a:gd name="connsiteX2" fmla="*/ 639636 w 639636"/>
                <a:gd name="connsiteY2" fmla="*/ 2170289 h 2170289"/>
                <a:gd name="connsiteX0" fmla="*/ 368631 w 769387"/>
                <a:gd name="connsiteY0" fmla="*/ 0 h 2170289"/>
                <a:gd name="connsiteX1" fmla="*/ 9503 w 769387"/>
                <a:gd name="connsiteY1" fmla="*/ 808566 h 2170289"/>
                <a:gd name="connsiteX2" fmla="*/ 769387 w 769387"/>
                <a:gd name="connsiteY2" fmla="*/ 2170289 h 2170289"/>
                <a:gd name="connsiteX0" fmla="*/ -1 w 400755"/>
                <a:gd name="connsiteY0" fmla="*/ 0 h 2170289"/>
                <a:gd name="connsiteX1" fmla="*/ 400755 w 400755"/>
                <a:gd name="connsiteY1" fmla="*/ 2170289 h 2170289"/>
                <a:gd name="connsiteX0" fmla="*/ 247996 w 648752"/>
                <a:gd name="connsiteY0" fmla="*/ 0 h 2170289"/>
                <a:gd name="connsiteX1" fmla="*/ 648752 w 648752"/>
                <a:gd name="connsiteY1" fmla="*/ 2170289 h 2170289"/>
                <a:gd name="connsiteX0" fmla="*/ 318029 w 718785"/>
                <a:gd name="connsiteY0" fmla="*/ 0 h 2170289"/>
                <a:gd name="connsiteX1" fmla="*/ 718785 w 718785"/>
                <a:gd name="connsiteY1" fmla="*/ 2170289 h 2170289"/>
                <a:gd name="connsiteX0" fmla="*/ 291070 w 806304"/>
                <a:gd name="connsiteY0" fmla="*/ 0 h 2443706"/>
                <a:gd name="connsiteX1" fmla="*/ 806303 w 806304"/>
                <a:gd name="connsiteY1" fmla="*/ 2443706 h 2443706"/>
                <a:gd name="connsiteX0" fmla="*/ 519206 w 1034438"/>
                <a:gd name="connsiteY0" fmla="*/ 0 h 2443706"/>
                <a:gd name="connsiteX1" fmla="*/ 1034439 w 1034438"/>
                <a:gd name="connsiteY1" fmla="*/ 2443706 h 2443706"/>
                <a:gd name="connsiteX0" fmla="*/ 590268 w 1105502"/>
                <a:gd name="connsiteY0" fmla="*/ 0 h 2443706"/>
                <a:gd name="connsiteX1" fmla="*/ 1105501 w 1105502"/>
                <a:gd name="connsiteY1" fmla="*/ 2443706 h 2443706"/>
                <a:gd name="connsiteX0" fmla="*/ 570229 w 1135334"/>
                <a:gd name="connsiteY0" fmla="*/ 0 h 2530292"/>
                <a:gd name="connsiteX1" fmla="*/ 1135334 w 1135334"/>
                <a:gd name="connsiteY1" fmla="*/ 2530292 h 2530292"/>
                <a:gd name="connsiteX0" fmla="*/ 489914 w 1055019"/>
                <a:gd name="connsiteY0" fmla="*/ 0 h 2530292"/>
                <a:gd name="connsiteX1" fmla="*/ 1055019 w 1055019"/>
                <a:gd name="connsiteY1" fmla="*/ 2530292 h 2530292"/>
                <a:gd name="connsiteX0" fmla="*/ 235533 w 800638"/>
                <a:gd name="connsiteY0" fmla="*/ 0 h 2530292"/>
                <a:gd name="connsiteX1" fmla="*/ 800638 w 800638"/>
                <a:gd name="connsiteY1" fmla="*/ 2530292 h 2530292"/>
                <a:gd name="connsiteX0" fmla="*/ 1198 w 566303"/>
                <a:gd name="connsiteY0" fmla="*/ 0 h 2530292"/>
                <a:gd name="connsiteX1" fmla="*/ 566303 w 566303"/>
                <a:gd name="connsiteY1" fmla="*/ 2530292 h 2530292"/>
                <a:gd name="connsiteX0" fmla="*/ 232 w 739067"/>
                <a:gd name="connsiteY0" fmla="*/ 1 h 2607778"/>
                <a:gd name="connsiteX1" fmla="*/ 739067 w 739067"/>
                <a:gd name="connsiteY1" fmla="*/ 2607778 h 260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067" h="2607778">
                  <a:moveTo>
                    <a:pt x="232" y="1"/>
                  </a:moveTo>
                  <a:cubicBezTo>
                    <a:pt x="-7581" y="884898"/>
                    <a:pt x="180264" y="2106458"/>
                    <a:pt x="739067" y="2607778"/>
                  </a:cubicBezTo>
                </a:path>
              </a:pathLst>
            </a:custGeom>
            <a:grpFill/>
            <a:ln w="19050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5">
                <a:defRPr/>
              </a:pPr>
              <a:endParaRPr lang="en-IN" sz="1600" dirty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91" name="Freeform 77">
              <a:extLst>
                <a:ext uri="{FF2B5EF4-FFF2-40B4-BE49-F238E27FC236}">
                  <a16:creationId xmlns:a16="http://schemas.microsoft.com/office/drawing/2014/main" id="{72ABD69A-8522-493D-B37B-263EE1BF7DD0}"/>
                </a:ext>
              </a:extLst>
            </p:cNvPr>
            <p:cNvSpPr/>
            <p:nvPr/>
          </p:nvSpPr>
          <p:spPr>
            <a:xfrm rot="16878557">
              <a:off x="4935232" y="2632326"/>
              <a:ext cx="840633" cy="466714"/>
            </a:xfrm>
            <a:custGeom>
              <a:avLst/>
              <a:gdLst>
                <a:gd name="connsiteX0" fmla="*/ 204230 w 537605"/>
                <a:gd name="connsiteY0" fmla="*/ 0 h 895350"/>
                <a:gd name="connsiteX1" fmla="*/ 13730 w 537605"/>
                <a:gd name="connsiteY1" fmla="*/ 400050 h 895350"/>
                <a:gd name="connsiteX2" fmla="*/ 537605 w 537605"/>
                <a:gd name="connsiteY2" fmla="*/ 895350 h 895350"/>
                <a:gd name="connsiteX3" fmla="*/ 537605 w 537605"/>
                <a:gd name="connsiteY3" fmla="*/ 895350 h 895350"/>
                <a:gd name="connsiteX0" fmla="*/ 153265 w 486640"/>
                <a:gd name="connsiteY0" fmla="*/ 0 h 895350"/>
                <a:gd name="connsiteX1" fmla="*/ 19915 w 486640"/>
                <a:gd name="connsiteY1" fmla="*/ 571500 h 895350"/>
                <a:gd name="connsiteX2" fmla="*/ 486640 w 486640"/>
                <a:gd name="connsiteY2" fmla="*/ 895350 h 895350"/>
                <a:gd name="connsiteX3" fmla="*/ 486640 w 486640"/>
                <a:gd name="connsiteY3" fmla="*/ 895350 h 895350"/>
                <a:gd name="connsiteX0" fmla="*/ 153265 w 743815"/>
                <a:gd name="connsiteY0" fmla="*/ 0 h 1514475"/>
                <a:gd name="connsiteX1" fmla="*/ 19915 w 743815"/>
                <a:gd name="connsiteY1" fmla="*/ 571500 h 1514475"/>
                <a:gd name="connsiteX2" fmla="*/ 486640 w 743815"/>
                <a:gd name="connsiteY2" fmla="*/ 895350 h 1514475"/>
                <a:gd name="connsiteX3" fmla="*/ 743815 w 743815"/>
                <a:gd name="connsiteY3" fmla="*/ 1514475 h 1514475"/>
                <a:gd name="connsiteX0" fmla="*/ 138093 w 728643"/>
                <a:gd name="connsiteY0" fmla="*/ 0 h 1514475"/>
                <a:gd name="connsiteX1" fmla="*/ 4743 w 728643"/>
                <a:gd name="connsiteY1" fmla="*/ 571500 h 1514475"/>
                <a:gd name="connsiteX2" fmla="*/ 242868 w 728643"/>
                <a:gd name="connsiteY2" fmla="*/ 1181100 h 1514475"/>
                <a:gd name="connsiteX3" fmla="*/ 728643 w 728643"/>
                <a:gd name="connsiteY3" fmla="*/ 1514475 h 1514475"/>
                <a:gd name="connsiteX0" fmla="*/ 138093 w 823893"/>
                <a:gd name="connsiteY0" fmla="*/ 0 h 1714500"/>
                <a:gd name="connsiteX1" fmla="*/ 4743 w 823893"/>
                <a:gd name="connsiteY1" fmla="*/ 571500 h 1714500"/>
                <a:gd name="connsiteX2" fmla="*/ 242868 w 823893"/>
                <a:gd name="connsiteY2" fmla="*/ 1181100 h 1714500"/>
                <a:gd name="connsiteX3" fmla="*/ 823893 w 823893"/>
                <a:gd name="connsiteY3" fmla="*/ 1714500 h 1714500"/>
                <a:gd name="connsiteX0" fmla="*/ 138093 w 798493"/>
                <a:gd name="connsiteY0" fmla="*/ 0 h 1651000"/>
                <a:gd name="connsiteX1" fmla="*/ 4743 w 798493"/>
                <a:gd name="connsiteY1" fmla="*/ 571500 h 1651000"/>
                <a:gd name="connsiteX2" fmla="*/ 242868 w 798493"/>
                <a:gd name="connsiteY2" fmla="*/ 1181100 h 1651000"/>
                <a:gd name="connsiteX3" fmla="*/ 798493 w 798493"/>
                <a:gd name="connsiteY3" fmla="*/ 1651000 h 1651000"/>
                <a:gd name="connsiteX0" fmla="*/ 138093 w 538849"/>
                <a:gd name="connsiteY0" fmla="*/ 0 h 2170289"/>
                <a:gd name="connsiteX1" fmla="*/ 4743 w 538849"/>
                <a:gd name="connsiteY1" fmla="*/ 571500 h 2170289"/>
                <a:gd name="connsiteX2" fmla="*/ 242868 w 538849"/>
                <a:gd name="connsiteY2" fmla="*/ 1181100 h 2170289"/>
                <a:gd name="connsiteX3" fmla="*/ 538849 w 538849"/>
                <a:gd name="connsiteY3" fmla="*/ 2170289 h 2170289"/>
                <a:gd name="connsiteX0" fmla="*/ 157999 w 558755"/>
                <a:gd name="connsiteY0" fmla="*/ 0 h 2170289"/>
                <a:gd name="connsiteX1" fmla="*/ 24649 w 558755"/>
                <a:gd name="connsiteY1" fmla="*/ 571500 h 2170289"/>
                <a:gd name="connsiteX2" fmla="*/ 558755 w 558755"/>
                <a:gd name="connsiteY2" fmla="*/ 2170289 h 2170289"/>
                <a:gd name="connsiteX0" fmla="*/ 238880 w 639636"/>
                <a:gd name="connsiteY0" fmla="*/ 0 h 2170289"/>
                <a:gd name="connsiteX1" fmla="*/ 15218 w 639636"/>
                <a:gd name="connsiteY1" fmla="*/ 560211 h 2170289"/>
                <a:gd name="connsiteX2" fmla="*/ 639636 w 639636"/>
                <a:gd name="connsiteY2" fmla="*/ 2170289 h 2170289"/>
                <a:gd name="connsiteX0" fmla="*/ 368631 w 769387"/>
                <a:gd name="connsiteY0" fmla="*/ 0 h 2170289"/>
                <a:gd name="connsiteX1" fmla="*/ 9503 w 769387"/>
                <a:gd name="connsiteY1" fmla="*/ 808566 h 2170289"/>
                <a:gd name="connsiteX2" fmla="*/ 769387 w 769387"/>
                <a:gd name="connsiteY2" fmla="*/ 2170289 h 2170289"/>
                <a:gd name="connsiteX0" fmla="*/ -1 w 400755"/>
                <a:gd name="connsiteY0" fmla="*/ 0 h 2170289"/>
                <a:gd name="connsiteX1" fmla="*/ 400755 w 400755"/>
                <a:gd name="connsiteY1" fmla="*/ 2170289 h 2170289"/>
                <a:gd name="connsiteX0" fmla="*/ 247996 w 648752"/>
                <a:gd name="connsiteY0" fmla="*/ 0 h 2170289"/>
                <a:gd name="connsiteX1" fmla="*/ 648752 w 648752"/>
                <a:gd name="connsiteY1" fmla="*/ 2170289 h 2170289"/>
                <a:gd name="connsiteX0" fmla="*/ 318029 w 718785"/>
                <a:gd name="connsiteY0" fmla="*/ 0 h 2170289"/>
                <a:gd name="connsiteX1" fmla="*/ 718785 w 718785"/>
                <a:gd name="connsiteY1" fmla="*/ 2170289 h 2170289"/>
                <a:gd name="connsiteX0" fmla="*/ 291070 w 806304"/>
                <a:gd name="connsiteY0" fmla="*/ 0 h 2443706"/>
                <a:gd name="connsiteX1" fmla="*/ 806303 w 806304"/>
                <a:gd name="connsiteY1" fmla="*/ 2443706 h 2443706"/>
                <a:gd name="connsiteX0" fmla="*/ 519206 w 1034438"/>
                <a:gd name="connsiteY0" fmla="*/ 0 h 2443706"/>
                <a:gd name="connsiteX1" fmla="*/ 1034439 w 1034438"/>
                <a:gd name="connsiteY1" fmla="*/ 2443706 h 2443706"/>
                <a:gd name="connsiteX0" fmla="*/ 590268 w 1105502"/>
                <a:gd name="connsiteY0" fmla="*/ 0 h 2443706"/>
                <a:gd name="connsiteX1" fmla="*/ 1105501 w 1105502"/>
                <a:gd name="connsiteY1" fmla="*/ 2443706 h 2443706"/>
                <a:gd name="connsiteX0" fmla="*/ 570229 w 1135334"/>
                <a:gd name="connsiteY0" fmla="*/ 0 h 2530292"/>
                <a:gd name="connsiteX1" fmla="*/ 1135334 w 1135334"/>
                <a:gd name="connsiteY1" fmla="*/ 2530292 h 2530292"/>
                <a:gd name="connsiteX0" fmla="*/ 489914 w 1055019"/>
                <a:gd name="connsiteY0" fmla="*/ 0 h 2530292"/>
                <a:gd name="connsiteX1" fmla="*/ 1055019 w 1055019"/>
                <a:gd name="connsiteY1" fmla="*/ 2530292 h 2530292"/>
                <a:gd name="connsiteX0" fmla="*/ 235533 w 800638"/>
                <a:gd name="connsiteY0" fmla="*/ 0 h 2530292"/>
                <a:gd name="connsiteX1" fmla="*/ 800638 w 800638"/>
                <a:gd name="connsiteY1" fmla="*/ 2530292 h 2530292"/>
                <a:gd name="connsiteX0" fmla="*/ 1198 w 566303"/>
                <a:gd name="connsiteY0" fmla="*/ 0 h 2530292"/>
                <a:gd name="connsiteX1" fmla="*/ 566303 w 566303"/>
                <a:gd name="connsiteY1" fmla="*/ 2530292 h 2530292"/>
                <a:gd name="connsiteX0" fmla="*/ 232 w 739067"/>
                <a:gd name="connsiteY0" fmla="*/ 1 h 2607778"/>
                <a:gd name="connsiteX1" fmla="*/ 739067 w 739067"/>
                <a:gd name="connsiteY1" fmla="*/ 2607778 h 2607778"/>
                <a:gd name="connsiteX0" fmla="*/ 170 w 811748"/>
                <a:gd name="connsiteY0" fmla="*/ -2 h 1433476"/>
                <a:gd name="connsiteX1" fmla="*/ 811748 w 811748"/>
                <a:gd name="connsiteY1" fmla="*/ 1433476 h 1433476"/>
                <a:gd name="connsiteX0" fmla="*/ 0 w 811578"/>
                <a:gd name="connsiteY0" fmla="*/ 95352 h 1528830"/>
                <a:gd name="connsiteX1" fmla="*/ 811578 w 811578"/>
                <a:gd name="connsiteY1" fmla="*/ 1528830 h 1528830"/>
                <a:gd name="connsiteX0" fmla="*/ 0 w 811578"/>
                <a:gd name="connsiteY0" fmla="*/ 79861 h 1513339"/>
                <a:gd name="connsiteX1" fmla="*/ 811578 w 811578"/>
                <a:gd name="connsiteY1" fmla="*/ 1513339 h 1513339"/>
                <a:gd name="connsiteX0" fmla="*/ 0 w 811578"/>
                <a:gd name="connsiteY0" fmla="*/ 42845 h 1476323"/>
                <a:gd name="connsiteX1" fmla="*/ 811578 w 811578"/>
                <a:gd name="connsiteY1" fmla="*/ 1476323 h 147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1578" h="1476323">
                  <a:moveTo>
                    <a:pt x="0" y="42845"/>
                  </a:moveTo>
                  <a:cubicBezTo>
                    <a:pt x="599229" y="-281205"/>
                    <a:pt x="701109" y="1334678"/>
                    <a:pt x="811578" y="1476323"/>
                  </a:cubicBezTo>
                </a:path>
              </a:pathLst>
            </a:custGeom>
            <a:grpFill/>
            <a:ln w="19050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5">
                <a:defRPr/>
              </a:pPr>
              <a:endParaRPr lang="en-IN" sz="1600" dirty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92" name="Freeform 103">
              <a:extLst>
                <a:ext uri="{FF2B5EF4-FFF2-40B4-BE49-F238E27FC236}">
                  <a16:creationId xmlns:a16="http://schemas.microsoft.com/office/drawing/2014/main" id="{06B2ACD3-D1CE-4E86-B24B-B8323ED2CDF4}"/>
                </a:ext>
              </a:extLst>
            </p:cNvPr>
            <p:cNvSpPr/>
            <p:nvPr/>
          </p:nvSpPr>
          <p:spPr>
            <a:xfrm rot="18860595">
              <a:off x="5474739" y="1568211"/>
              <a:ext cx="121166" cy="869956"/>
            </a:xfrm>
            <a:custGeom>
              <a:avLst/>
              <a:gdLst>
                <a:gd name="connsiteX0" fmla="*/ 204230 w 537605"/>
                <a:gd name="connsiteY0" fmla="*/ 0 h 895350"/>
                <a:gd name="connsiteX1" fmla="*/ 13730 w 537605"/>
                <a:gd name="connsiteY1" fmla="*/ 400050 h 895350"/>
                <a:gd name="connsiteX2" fmla="*/ 537605 w 537605"/>
                <a:gd name="connsiteY2" fmla="*/ 895350 h 895350"/>
                <a:gd name="connsiteX3" fmla="*/ 537605 w 537605"/>
                <a:gd name="connsiteY3" fmla="*/ 895350 h 895350"/>
                <a:gd name="connsiteX0" fmla="*/ 153265 w 486640"/>
                <a:gd name="connsiteY0" fmla="*/ 0 h 895350"/>
                <a:gd name="connsiteX1" fmla="*/ 19915 w 486640"/>
                <a:gd name="connsiteY1" fmla="*/ 571500 h 895350"/>
                <a:gd name="connsiteX2" fmla="*/ 486640 w 486640"/>
                <a:gd name="connsiteY2" fmla="*/ 895350 h 895350"/>
                <a:gd name="connsiteX3" fmla="*/ 486640 w 486640"/>
                <a:gd name="connsiteY3" fmla="*/ 895350 h 895350"/>
                <a:gd name="connsiteX0" fmla="*/ 153265 w 743815"/>
                <a:gd name="connsiteY0" fmla="*/ 0 h 1514475"/>
                <a:gd name="connsiteX1" fmla="*/ 19915 w 743815"/>
                <a:gd name="connsiteY1" fmla="*/ 571500 h 1514475"/>
                <a:gd name="connsiteX2" fmla="*/ 486640 w 743815"/>
                <a:gd name="connsiteY2" fmla="*/ 895350 h 1514475"/>
                <a:gd name="connsiteX3" fmla="*/ 743815 w 743815"/>
                <a:gd name="connsiteY3" fmla="*/ 1514475 h 1514475"/>
                <a:gd name="connsiteX0" fmla="*/ 138093 w 728643"/>
                <a:gd name="connsiteY0" fmla="*/ 0 h 1514475"/>
                <a:gd name="connsiteX1" fmla="*/ 4743 w 728643"/>
                <a:gd name="connsiteY1" fmla="*/ 571500 h 1514475"/>
                <a:gd name="connsiteX2" fmla="*/ 242868 w 728643"/>
                <a:gd name="connsiteY2" fmla="*/ 1181100 h 1514475"/>
                <a:gd name="connsiteX3" fmla="*/ 728643 w 728643"/>
                <a:gd name="connsiteY3" fmla="*/ 1514475 h 1514475"/>
                <a:gd name="connsiteX0" fmla="*/ 138093 w 823893"/>
                <a:gd name="connsiteY0" fmla="*/ 0 h 1714500"/>
                <a:gd name="connsiteX1" fmla="*/ 4743 w 823893"/>
                <a:gd name="connsiteY1" fmla="*/ 571500 h 1714500"/>
                <a:gd name="connsiteX2" fmla="*/ 242868 w 823893"/>
                <a:gd name="connsiteY2" fmla="*/ 1181100 h 1714500"/>
                <a:gd name="connsiteX3" fmla="*/ 823893 w 823893"/>
                <a:gd name="connsiteY3" fmla="*/ 1714500 h 1714500"/>
                <a:gd name="connsiteX0" fmla="*/ 138093 w 798493"/>
                <a:gd name="connsiteY0" fmla="*/ 0 h 1651000"/>
                <a:gd name="connsiteX1" fmla="*/ 4743 w 798493"/>
                <a:gd name="connsiteY1" fmla="*/ 571500 h 1651000"/>
                <a:gd name="connsiteX2" fmla="*/ 242868 w 798493"/>
                <a:gd name="connsiteY2" fmla="*/ 1181100 h 1651000"/>
                <a:gd name="connsiteX3" fmla="*/ 798493 w 798493"/>
                <a:gd name="connsiteY3" fmla="*/ 1651000 h 1651000"/>
                <a:gd name="connsiteX0" fmla="*/ 176610 w 837010"/>
                <a:gd name="connsiteY0" fmla="*/ 0 h 1651000"/>
                <a:gd name="connsiteX1" fmla="*/ 43260 w 837010"/>
                <a:gd name="connsiteY1" fmla="*/ 571500 h 1651000"/>
                <a:gd name="connsiteX2" fmla="*/ 837010 w 837010"/>
                <a:gd name="connsiteY2" fmla="*/ 1651000 h 1651000"/>
                <a:gd name="connsiteX0" fmla="*/ 0 w 660400"/>
                <a:gd name="connsiteY0" fmla="*/ 0 h 1651000"/>
                <a:gd name="connsiteX1" fmla="*/ 660400 w 660400"/>
                <a:gd name="connsiteY1" fmla="*/ 1651000 h 1651000"/>
                <a:gd name="connsiteX0" fmla="*/ 81663 w 742063"/>
                <a:gd name="connsiteY0" fmla="*/ 0 h 1651000"/>
                <a:gd name="connsiteX1" fmla="*/ 742063 w 742063"/>
                <a:gd name="connsiteY1" fmla="*/ 1651000 h 1651000"/>
                <a:gd name="connsiteX0" fmla="*/ 144761 w 345692"/>
                <a:gd name="connsiteY0" fmla="*/ 0 h 1696390"/>
                <a:gd name="connsiteX1" fmla="*/ 345692 w 345692"/>
                <a:gd name="connsiteY1" fmla="*/ 1696390 h 1696390"/>
                <a:gd name="connsiteX0" fmla="*/ 141994 w 342925"/>
                <a:gd name="connsiteY0" fmla="*/ 0 h 1696390"/>
                <a:gd name="connsiteX1" fmla="*/ 342925 w 342925"/>
                <a:gd name="connsiteY1" fmla="*/ 1696390 h 1696390"/>
                <a:gd name="connsiteX0" fmla="*/ 95020 w 596999"/>
                <a:gd name="connsiteY0" fmla="*/ 0 h 1243006"/>
                <a:gd name="connsiteX1" fmla="*/ 596998 w 596999"/>
                <a:gd name="connsiteY1" fmla="*/ 1243006 h 1243006"/>
                <a:gd name="connsiteX0" fmla="*/ 132969 w 634947"/>
                <a:gd name="connsiteY0" fmla="*/ 0 h 1243006"/>
                <a:gd name="connsiteX1" fmla="*/ 634947 w 634947"/>
                <a:gd name="connsiteY1" fmla="*/ 1243006 h 1243006"/>
                <a:gd name="connsiteX0" fmla="*/ 132970 w 634948"/>
                <a:gd name="connsiteY0" fmla="*/ 0 h 1243006"/>
                <a:gd name="connsiteX1" fmla="*/ 634948 w 634948"/>
                <a:gd name="connsiteY1" fmla="*/ 1243006 h 1243006"/>
                <a:gd name="connsiteX0" fmla="*/ 132172 w 638403"/>
                <a:gd name="connsiteY0" fmla="*/ 0 h 1202451"/>
                <a:gd name="connsiteX1" fmla="*/ 638403 w 638403"/>
                <a:gd name="connsiteY1" fmla="*/ 1202451 h 1202451"/>
                <a:gd name="connsiteX0" fmla="*/ 142258 w 648489"/>
                <a:gd name="connsiteY0" fmla="*/ 0 h 1239911"/>
                <a:gd name="connsiteX1" fmla="*/ 648489 w 648489"/>
                <a:gd name="connsiteY1" fmla="*/ 1202451 h 1239911"/>
                <a:gd name="connsiteX0" fmla="*/ 140316 w 646547"/>
                <a:gd name="connsiteY0" fmla="*/ 0 h 1215762"/>
                <a:gd name="connsiteX1" fmla="*/ 646547 w 646547"/>
                <a:gd name="connsiteY1" fmla="*/ 1202451 h 1215762"/>
                <a:gd name="connsiteX0" fmla="*/ 151438 w 657669"/>
                <a:gd name="connsiteY0" fmla="*/ 0 h 1202451"/>
                <a:gd name="connsiteX1" fmla="*/ 657669 w 657669"/>
                <a:gd name="connsiteY1" fmla="*/ 1202451 h 1202451"/>
                <a:gd name="connsiteX0" fmla="*/ 113676 w 619907"/>
                <a:gd name="connsiteY0" fmla="*/ 0 h 1202451"/>
                <a:gd name="connsiteX1" fmla="*/ 619907 w 619907"/>
                <a:gd name="connsiteY1" fmla="*/ 1202451 h 1202451"/>
                <a:gd name="connsiteX0" fmla="*/ 113675 w 619906"/>
                <a:gd name="connsiteY0" fmla="*/ 0 h 1202451"/>
                <a:gd name="connsiteX1" fmla="*/ 619906 w 619906"/>
                <a:gd name="connsiteY1" fmla="*/ 1202451 h 1202451"/>
                <a:gd name="connsiteX0" fmla="*/ 100564 w 671504"/>
                <a:gd name="connsiteY0" fmla="*/ 0 h 1244702"/>
                <a:gd name="connsiteX1" fmla="*/ 671504 w 671504"/>
                <a:gd name="connsiteY1" fmla="*/ 1244702 h 1244702"/>
                <a:gd name="connsiteX0" fmla="*/ 100564 w 671505"/>
                <a:gd name="connsiteY0" fmla="*/ 0 h 1244702"/>
                <a:gd name="connsiteX1" fmla="*/ 671505 w 671505"/>
                <a:gd name="connsiteY1" fmla="*/ 1244702 h 1244702"/>
                <a:gd name="connsiteX0" fmla="*/ 205370 w 435372"/>
                <a:gd name="connsiteY0" fmla="*/ 0 h 1013959"/>
                <a:gd name="connsiteX1" fmla="*/ 435372 w 435372"/>
                <a:gd name="connsiteY1" fmla="*/ 1013959 h 1013959"/>
                <a:gd name="connsiteX0" fmla="*/ 116916 w 346918"/>
                <a:gd name="connsiteY0" fmla="*/ 0 h 1013959"/>
                <a:gd name="connsiteX1" fmla="*/ 346918 w 346918"/>
                <a:gd name="connsiteY1" fmla="*/ 1013959 h 1013959"/>
                <a:gd name="connsiteX0" fmla="*/ 184028 w 227299"/>
                <a:gd name="connsiteY0" fmla="*/ 0 h 973477"/>
                <a:gd name="connsiteX1" fmla="*/ 227299 w 227299"/>
                <a:gd name="connsiteY1" fmla="*/ 973477 h 973477"/>
                <a:gd name="connsiteX0" fmla="*/ 88382 w 139605"/>
                <a:gd name="connsiteY0" fmla="*/ 0 h 973477"/>
                <a:gd name="connsiteX1" fmla="*/ 131653 w 139605"/>
                <a:gd name="connsiteY1" fmla="*/ 973477 h 973477"/>
                <a:gd name="connsiteX0" fmla="*/ -1 w 147173"/>
                <a:gd name="connsiteY0" fmla="*/ 0 h 973477"/>
                <a:gd name="connsiteX1" fmla="*/ 43270 w 147173"/>
                <a:gd name="connsiteY1" fmla="*/ 973477 h 973477"/>
                <a:gd name="connsiteX0" fmla="*/ 8630 w 137913"/>
                <a:gd name="connsiteY0" fmla="*/ 0 h 858485"/>
                <a:gd name="connsiteX1" fmla="*/ 1 w 137913"/>
                <a:gd name="connsiteY1" fmla="*/ 858485 h 858485"/>
                <a:gd name="connsiteX0" fmla="*/ 8629 w 163399"/>
                <a:gd name="connsiteY0" fmla="*/ 0 h 858485"/>
                <a:gd name="connsiteX1" fmla="*/ 0 w 163399"/>
                <a:gd name="connsiteY1" fmla="*/ 858485 h 858485"/>
                <a:gd name="connsiteX0" fmla="*/ 0 w 166688"/>
                <a:gd name="connsiteY0" fmla="*/ 0 h 872226"/>
                <a:gd name="connsiteX1" fmla="*/ 19993 w 166688"/>
                <a:gd name="connsiteY1" fmla="*/ 872226 h 872226"/>
                <a:gd name="connsiteX0" fmla="*/ 36498 w 180884"/>
                <a:gd name="connsiteY0" fmla="*/ 0 h 790869"/>
                <a:gd name="connsiteX1" fmla="*/ 0 w 180884"/>
                <a:gd name="connsiteY1" fmla="*/ 790869 h 790869"/>
                <a:gd name="connsiteX0" fmla="*/ 36498 w 127206"/>
                <a:gd name="connsiteY0" fmla="*/ 0 h 790869"/>
                <a:gd name="connsiteX1" fmla="*/ 0 w 127206"/>
                <a:gd name="connsiteY1" fmla="*/ 790869 h 790869"/>
                <a:gd name="connsiteX0" fmla="*/ 36498 w 134636"/>
                <a:gd name="connsiteY0" fmla="*/ 0 h 790869"/>
                <a:gd name="connsiteX1" fmla="*/ 0 w 134636"/>
                <a:gd name="connsiteY1" fmla="*/ 790869 h 7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636" h="790869">
                  <a:moveTo>
                    <a:pt x="36498" y="0"/>
                  </a:moveTo>
                  <a:cubicBezTo>
                    <a:pt x="189291" y="378056"/>
                    <a:pt x="153324" y="487446"/>
                    <a:pt x="0" y="790869"/>
                  </a:cubicBezTo>
                </a:path>
              </a:pathLst>
            </a:custGeom>
            <a:grpFill/>
            <a:ln w="19050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5">
                <a:defRPr/>
              </a:pPr>
              <a:endParaRPr lang="en-IN" sz="1600" dirty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BFDC35-AB64-594E-9BF3-275364C27063}"/>
              </a:ext>
            </a:extLst>
          </p:cNvPr>
          <p:cNvCxnSpPr/>
          <p:nvPr/>
        </p:nvCxnSpPr>
        <p:spPr>
          <a:xfrm>
            <a:off x="6041733" y="3979366"/>
            <a:ext cx="779705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181744-6935-6546-B4BD-F731C6F0EDAB}"/>
              </a:ext>
            </a:extLst>
          </p:cNvPr>
          <p:cNvCxnSpPr/>
          <p:nvPr/>
        </p:nvCxnSpPr>
        <p:spPr>
          <a:xfrm rot="16200000">
            <a:off x="5862230" y="4079760"/>
            <a:ext cx="182880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B2083CA-AA24-084E-AAF0-4CF6A761DFE6}"/>
              </a:ext>
            </a:extLst>
          </p:cNvPr>
          <p:cNvCxnSpPr>
            <a:cxnSpLocks/>
          </p:cNvCxnSpPr>
          <p:nvPr/>
        </p:nvCxnSpPr>
        <p:spPr>
          <a:xfrm rot="16200000">
            <a:off x="3716166" y="1958431"/>
            <a:ext cx="254698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7539AF-CCEA-E94B-994A-E89FBF461678}"/>
              </a:ext>
            </a:extLst>
          </p:cNvPr>
          <p:cNvCxnSpPr/>
          <p:nvPr/>
        </p:nvCxnSpPr>
        <p:spPr>
          <a:xfrm rot="16200000">
            <a:off x="2626098" y="1958431"/>
            <a:ext cx="254698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B38E3AD-9A71-5B47-897D-90F2785E5AD3}"/>
              </a:ext>
            </a:extLst>
          </p:cNvPr>
          <p:cNvSpPr txBox="1"/>
          <p:nvPr/>
        </p:nvSpPr>
        <p:spPr>
          <a:xfrm>
            <a:off x="5555453" y="1159962"/>
            <a:ext cx="900000" cy="432000"/>
          </a:xfrm>
          <a:prstGeom prst="roundRect">
            <a:avLst>
              <a:gd name="adj" fmla="val 9442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Noida</a:t>
            </a:r>
          </a:p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Tower 1</a:t>
            </a:r>
          </a:p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10.8MW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19D1B4-4785-9A42-A5D3-02160A8E11A3}"/>
              </a:ext>
            </a:extLst>
          </p:cNvPr>
          <p:cNvSpPr txBox="1"/>
          <p:nvPr/>
        </p:nvSpPr>
        <p:spPr>
          <a:xfrm>
            <a:off x="1248828" y="3598480"/>
            <a:ext cx="817676" cy="432000"/>
          </a:xfrm>
          <a:prstGeom prst="roundRect">
            <a:avLst>
              <a:gd name="adj" fmla="val 9442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Bangalore 1</a:t>
            </a:r>
          </a:p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Electronic City</a:t>
            </a:r>
          </a:p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2.3 MW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D1D57E-36B5-4743-A9A7-D6F3E529B529}"/>
              </a:ext>
            </a:extLst>
          </p:cNvPr>
          <p:cNvSpPr txBox="1"/>
          <p:nvPr/>
        </p:nvSpPr>
        <p:spPr>
          <a:xfrm>
            <a:off x="4340213" y="4219592"/>
            <a:ext cx="900000" cy="432000"/>
          </a:xfrm>
          <a:prstGeom prst="roundRect">
            <a:avLst>
              <a:gd name="adj" fmla="val 9442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Chennai 1 </a:t>
            </a:r>
          </a:p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Tidel Park</a:t>
            </a:r>
          </a:p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1.6 MW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3B6F3EE-D407-7C4C-B7FA-276FBAFFA8B2}"/>
              </a:ext>
            </a:extLst>
          </p:cNvPr>
          <p:cNvCxnSpPr>
            <a:cxnSpLocks/>
          </p:cNvCxnSpPr>
          <p:nvPr/>
        </p:nvCxnSpPr>
        <p:spPr>
          <a:xfrm flipV="1">
            <a:off x="6842844" y="3977692"/>
            <a:ext cx="987703" cy="710"/>
          </a:xfrm>
          <a:prstGeom prst="line">
            <a:avLst/>
          </a:prstGeom>
          <a:ln w="12700">
            <a:solidFill>
              <a:srgbClr val="ABC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9C75059-5D3C-BF44-8208-4F9D50094141}"/>
              </a:ext>
            </a:extLst>
          </p:cNvPr>
          <p:cNvSpPr txBox="1"/>
          <p:nvPr/>
        </p:nvSpPr>
        <p:spPr>
          <a:xfrm>
            <a:off x="5497033" y="4195967"/>
            <a:ext cx="900000" cy="504000"/>
          </a:xfrm>
          <a:prstGeom prst="roundRect">
            <a:avLst>
              <a:gd name="adj" fmla="val 9442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 defTabSz="914310">
              <a:defRPr sz="9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Chennai 2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Siruseri – Tower 1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18 MW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 Apr 2023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1B86C7-6DBC-8340-9C44-8B9869349E0F}"/>
              </a:ext>
            </a:extLst>
          </p:cNvPr>
          <p:cNvSpPr txBox="1"/>
          <p:nvPr/>
        </p:nvSpPr>
        <p:spPr>
          <a:xfrm>
            <a:off x="6131828" y="2826753"/>
            <a:ext cx="873723" cy="253847"/>
          </a:xfrm>
          <a:prstGeom prst="roundRect">
            <a:avLst>
              <a:gd name="adj" fmla="val 9442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Hyderabad 1</a:t>
            </a:r>
          </a:p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8.0 MW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4C155E-C97F-2940-886B-2B4FF5E5317B}"/>
              </a:ext>
            </a:extLst>
          </p:cNvPr>
          <p:cNvSpPr txBox="1"/>
          <p:nvPr/>
        </p:nvSpPr>
        <p:spPr>
          <a:xfrm>
            <a:off x="1300721" y="1068734"/>
            <a:ext cx="900000" cy="432000"/>
          </a:xfrm>
          <a:prstGeom prst="roundRect">
            <a:avLst>
              <a:gd name="adj" fmla="val 9442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Mumbai 3</a:t>
            </a:r>
          </a:p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Rabale - T2</a:t>
            </a:r>
          </a:p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9.6 MW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A66EDA-5821-DD48-9B92-134815689405}"/>
              </a:ext>
            </a:extLst>
          </p:cNvPr>
          <p:cNvSpPr txBox="1"/>
          <p:nvPr/>
        </p:nvSpPr>
        <p:spPr>
          <a:xfrm>
            <a:off x="301695" y="1074728"/>
            <a:ext cx="900000" cy="432000"/>
          </a:xfrm>
          <a:prstGeom prst="roundRect">
            <a:avLst>
              <a:gd name="adj" fmla="val 9442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Mumbai 3</a:t>
            </a:r>
          </a:p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Rabale - T3</a:t>
            </a:r>
          </a:p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BTS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BED03C-9501-5148-8CEE-70FA115DBD56}"/>
              </a:ext>
            </a:extLst>
          </p:cNvPr>
          <p:cNvSpPr txBox="1"/>
          <p:nvPr/>
        </p:nvSpPr>
        <p:spPr>
          <a:xfrm>
            <a:off x="7255841" y="1999427"/>
            <a:ext cx="873723" cy="368485"/>
          </a:xfrm>
          <a:prstGeom prst="roundRect">
            <a:avLst>
              <a:gd name="adj" fmla="val 9442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Kolkata 1</a:t>
            </a:r>
          </a:p>
          <a:p>
            <a:pPr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1.2 MW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4F98C75-4F58-F54B-BE39-F9EFA0CC35FC}"/>
              </a:ext>
            </a:extLst>
          </p:cNvPr>
          <p:cNvSpPr txBox="1"/>
          <p:nvPr/>
        </p:nvSpPr>
        <p:spPr>
          <a:xfrm>
            <a:off x="2297334" y="2123600"/>
            <a:ext cx="900000" cy="504000"/>
          </a:xfrm>
          <a:prstGeom prst="roundRect">
            <a:avLst>
              <a:gd name="adj" fmla="val 9442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defTabSz="914265">
              <a:defRPr/>
            </a:pPr>
            <a:r>
              <a:rPr lang="en-US" sz="700" b="1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Mumbai 3 </a:t>
            </a:r>
          </a:p>
          <a:p>
            <a:pPr algn="ctr" defTabSz="914265">
              <a:defRPr/>
            </a:pPr>
            <a:r>
              <a:rPr lang="en-US" sz="700" b="1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Rabale – T4 </a:t>
            </a:r>
          </a:p>
          <a:p>
            <a:pPr algn="ctr" defTabSz="1219019">
              <a:defRPr/>
            </a:pPr>
            <a:r>
              <a:rPr lang="en-US" sz="700" b="1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8.1 MW</a:t>
            </a:r>
          </a:p>
          <a:p>
            <a:pPr algn="ctr" defTabSz="1219019">
              <a:defRPr/>
            </a:pPr>
            <a:r>
              <a:rPr lang="en-US" sz="700" b="1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Nov 2021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95F3268-58B7-0F46-9FCB-F261B744C6EA}"/>
              </a:ext>
            </a:extLst>
          </p:cNvPr>
          <p:cNvSpPr txBox="1"/>
          <p:nvPr/>
        </p:nvSpPr>
        <p:spPr>
          <a:xfrm>
            <a:off x="6643574" y="4190651"/>
            <a:ext cx="900000" cy="504000"/>
          </a:xfrm>
          <a:prstGeom prst="roundRect">
            <a:avLst>
              <a:gd name="adj" fmla="val 9442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 defTabSz="914310">
              <a:defRPr sz="9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Chennai 2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Siruseri – Tower 2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18 MW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Dec 2024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C39789-F094-DA48-B6F2-22CF71FBCDDD}"/>
              </a:ext>
            </a:extLst>
          </p:cNvPr>
          <p:cNvSpPr txBox="1"/>
          <p:nvPr/>
        </p:nvSpPr>
        <p:spPr>
          <a:xfrm>
            <a:off x="1296819" y="2127296"/>
            <a:ext cx="900000" cy="504000"/>
          </a:xfrm>
          <a:prstGeom prst="roundRect">
            <a:avLst>
              <a:gd name="adj" fmla="val 9442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 defTabSz="914310">
              <a:defRPr sz="9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Mumbai 3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Rabale – T5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38.8 MW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Apr 2023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68C7F2-46B4-A741-91AE-0F1501F8919D}"/>
              </a:ext>
            </a:extLst>
          </p:cNvPr>
          <p:cNvSpPr txBox="1"/>
          <p:nvPr/>
        </p:nvSpPr>
        <p:spPr>
          <a:xfrm>
            <a:off x="315487" y="4478990"/>
            <a:ext cx="911269" cy="252000"/>
          </a:xfrm>
          <a:prstGeom prst="roundRect">
            <a:avLst>
              <a:gd name="adj" fmla="val 9442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41">
              <a:defRPr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Existing</a:t>
            </a:r>
          </a:p>
          <a:p>
            <a:pPr defTabSz="914241">
              <a:defRPr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95.3MW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01B1A0-8F8C-3C49-9B9C-74564C2CB672}"/>
              </a:ext>
            </a:extLst>
          </p:cNvPr>
          <p:cNvSpPr txBox="1"/>
          <p:nvPr/>
        </p:nvSpPr>
        <p:spPr>
          <a:xfrm>
            <a:off x="5140064" y="4846125"/>
            <a:ext cx="3658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8">
              <a:defRPr/>
            </a:pPr>
            <a:r>
              <a:rPr lang="en-US" sz="8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All Power references are Design IT Power at Full Capacity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1CD5B9-D5B1-FB42-A964-FD88EC5176B0}"/>
              </a:ext>
            </a:extLst>
          </p:cNvPr>
          <p:cNvSpPr txBox="1"/>
          <p:nvPr/>
        </p:nvSpPr>
        <p:spPr>
          <a:xfrm>
            <a:off x="1285559" y="4478990"/>
            <a:ext cx="911269" cy="252000"/>
          </a:xfrm>
          <a:prstGeom prst="roundRect">
            <a:avLst>
              <a:gd name="adj" fmla="val 9442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 defTabSz="914310">
              <a:defRPr sz="9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65">
              <a:defRPr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Upcoming</a:t>
            </a:r>
          </a:p>
          <a:p>
            <a:pPr defTabSz="914265">
              <a:defRPr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96.4MW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2FD6C04-B7E6-CC4D-8D4A-4AC6FD328A5B}"/>
              </a:ext>
            </a:extLst>
          </p:cNvPr>
          <p:cNvSpPr txBox="1"/>
          <p:nvPr/>
        </p:nvSpPr>
        <p:spPr>
          <a:xfrm>
            <a:off x="2255631" y="4481192"/>
            <a:ext cx="911269" cy="252000"/>
          </a:xfrm>
          <a:prstGeom prst="roundRect">
            <a:avLst>
              <a:gd name="adj" fmla="val 9442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 defTabSz="914310">
              <a:defRPr sz="9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65">
              <a:defRPr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Planning</a:t>
            </a:r>
          </a:p>
          <a:p>
            <a:pPr defTabSz="914265">
              <a:defRPr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155MW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145113-E672-654A-8405-FAC2967FB54E}"/>
              </a:ext>
            </a:extLst>
          </p:cNvPr>
          <p:cNvSpPr txBox="1"/>
          <p:nvPr/>
        </p:nvSpPr>
        <p:spPr>
          <a:xfrm>
            <a:off x="7791475" y="4190651"/>
            <a:ext cx="900000" cy="504000"/>
          </a:xfrm>
          <a:prstGeom prst="roundRect">
            <a:avLst>
              <a:gd name="adj" fmla="val 9442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 defTabSz="914310">
              <a:defRPr sz="9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Chennai 2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Siruseri – Tower 3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18 MW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315D8D4-3998-B049-AA46-EEEE9A905BD6}"/>
              </a:ext>
            </a:extLst>
          </p:cNvPr>
          <p:cNvCxnSpPr>
            <a:cxnSpLocks/>
          </p:cNvCxnSpPr>
          <p:nvPr/>
        </p:nvCxnSpPr>
        <p:spPr>
          <a:xfrm flipV="1">
            <a:off x="7332545" y="3978446"/>
            <a:ext cx="987703" cy="799"/>
          </a:xfrm>
          <a:prstGeom prst="line">
            <a:avLst/>
          </a:prstGeom>
          <a:ln w="12700">
            <a:solidFill>
              <a:srgbClr val="ABC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FF7C88A-3643-B24C-8AC2-73CF1F210B64}"/>
              </a:ext>
            </a:extLst>
          </p:cNvPr>
          <p:cNvCxnSpPr>
            <a:cxnSpLocks/>
          </p:cNvCxnSpPr>
          <p:nvPr/>
        </p:nvCxnSpPr>
        <p:spPr>
          <a:xfrm>
            <a:off x="4783035" y="3975927"/>
            <a:ext cx="1245922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C2D928E-054E-AB43-9C5F-557ED4C1C62D}"/>
              </a:ext>
            </a:extLst>
          </p:cNvPr>
          <p:cNvCxnSpPr>
            <a:cxnSpLocks/>
          </p:cNvCxnSpPr>
          <p:nvPr/>
        </p:nvCxnSpPr>
        <p:spPr>
          <a:xfrm rot="5400000" flipV="1">
            <a:off x="596910" y="1675258"/>
            <a:ext cx="264418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2C2138-5482-D940-A2AD-F8FDF64C2D12}"/>
              </a:ext>
            </a:extLst>
          </p:cNvPr>
          <p:cNvCxnSpPr>
            <a:cxnSpLocks/>
          </p:cNvCxnSpPr>
          <p:nvPr/>
        </p:nvCxnSpPr>
        <p:spPr>
          <a:xfrm rot="5400000" flipV="1">
            <a:off x="3711306" y="1675258"/>
            <a:ext cx="264418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1DFE8E6-34A9-E646-BC68-7429D21898DB}"/>
              </a:ext>
            </a:extLst>
          </p:cNvPr>
          <p:cNvCxnSpPr>
            <a:cxnSpLocks/>
          </p:cNvCxnSpPr>
          <p:nvPr/>
        </p:nvCxnSpPr>
        <p:spPr>
          <a:xfrm rot="5400000" flipV="1">
            <a:off x="1605021" y="1675258"/>
            <a:ext cx="264418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FBD1FA8-989B-2C40-95B7-A2E48AD3F2DC}"/>
              </a:ext>
            </a:extLst>
          </p:cNvPr>
          <p:cNvCxnSpPr/>
          <p:nvPr/>
        </p:nvCxnSpPr>
        <p:spPr>
          <a:xfrm rot="16200000">
            <a:off x="1619472" y="1968150"/>
            <a:ext cx="254698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9646C72-C5E5-9A49-A66C-86C8719E8A69}"/>
              </a:ext>
            </a:extLst>
          </p:cNvPr>
          <p:cNvCxnSpPr/>
          <p:nvPr/>
        </p:nvCxnSpPr>
        <p:spPr>
          <a:xfrm rot="16200000">
            <a:off x="601770" y="1958431"/>
            <a:ext cx="254698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B950C26-E4DA-D745-B89E-9D9DC65C06C8}"/>
              </a:ext>
            </a:extLst>
          </p:cNvPr>
          <p:cNvCxnSpPr>
            <a:cxnSpLocks/>
          </p:cNvCxnSpPr>
          <p:nvPr/>
        </p:nvCxnSpPr>
        <p:spPr>
          <a:xfrm flipV="1">
            <a:off x="716325" y="2037112"/>
            <a:ext cx="3898751" cy="14360"/>
          </a:xfrm>
          <a:prstGeom prst="line">
            <a:avLst/>
          </a:prstGeom>
          <a:ln w="12700">
            <a:solidFill>
              <a:srgbClr val="ABC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 17">
            <a:extLst>
              <a:ext uri="{FF2B5EF4-FFF2-40B4-BE49-F238E27FC236}">
                <a16:creationId xmlns:a16="http://schemas.microsoft.com/office/drawing/2014/main" id="{4DC460D1-3F29-B24B-98B5-6EE8090E7877}"/>
              </a:ext>
            </a:extLst>
          </p:cNvPr>
          <p:cNvSpPr>
            <a:spLocks/>
          </p:cNvSpPr>
          <p:nvPr/>
        </p:nvSpPr>
        <p:spPr bwMode="auto">
          <a:xfrm>
            <a:off x="5405147" y="3593138"/>
            <a:ext cx="32139" cy="22191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1" y="2"/>
              </a:cxn>
              <a:cxn ang="0">
                <a:pos x="0" y="6"/>
              </a:cxn>
              <a:cxn ang="0">
                <a:pos x="0" y="9"/>
              </a:cxn>
              <a:cxn ang="0">
                <a:pos x="4" y="12"/>
              </a:cxn>
              <a:cxn ang="0">
                <a:pos x="7" y="12"/>
              </a:cxn>
              <a:cxn ang="0">
                <a:pos x="8" y="9"/>
              </a:cxn>
              <a:cxn ang="0">
                <a:pos x="4" y="7"/>
              </a:cxn>
              <a:cxn ang="0">
                <a:pos x="7" y="6"/>
              </a:cxn>
              <a:cxn ang="0">
                <a:pos x="9" y="9"/>
              </a:cxn>
              <a:cxn ang="0">
                <a:pos x="11" y="12"/>
              </a:cxn>
              <a:cxn ang="0">
                <a:pos x="13" y="7"/>
              </a:cxn>
              <a:cxn ang="0">
                <a:pos x="17" y="0"/>
              </a:cxn>
              <a:cxn ang="0">
                <a:pos x="10" y="2"/>
              </a:cxn>
              <a:cxn ang="0">
                <a:pos x="3" y="1"/>
              </a:cxn>
              <a:cxn ang="0">
                <a:pos x="3" y="1"/>
              </a:cxn>
            </a:cxnLst>
            <a:rect l="0" t="0" r="r" b="b"/>
            <a:pathLst>
              <a:path w="17" h="12">
                <a:moveTo>
                  <a:pt x="3" y="1"/>
                </a:moveTo>
                <a:cubicBezTo>
                  <a:pt x="1" y="2"/>
                  <a:pt x="1" y="2"/>
                  <a:pt x="1" y="2"/>
                </a:cubicBezTo>
                <a:cubicBezTo>
                  <a:pt x="0" y="6"/>
                  <a:pt x="0" y="6"/>
                  <a:pt x="0" y="6"/>
                </a:cubicBezTo>
                <a:cubicBezTo>
                  <a:pt x="0" y="9"/>
                  <a:pt x="0" y="9"/>
                  <a:pt x="0" y="9"/>
                </a:cubicBezTo>
                <a:cubicBezTo>
                  <a:pt x="4" y="12"/>
                  <a:pt x="4" y="12"/>
                  <a:pt x="4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4" y="7"/>
                  <a:pt x="4" y="7"/>
                  <a:pt x="4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9"/>
                  <a:pt x="9" y="9"/>
                  <a:pt x="9" y="9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0"/>
                  <a:pt x="12" y="9"/>
                  <a:pt x="13" y="7"/>
                </a:cubicBezTo>
                <a:cubicBezTo>
                  <a:pt x="14" y="6"/>
                  <a:pt x="16" y="3"/>
                  <a:pt x="17" y="0"/>
                </a:cubicBezTo>
                <a:cubicBezTo>
                  <a:pt x="10" y="2"/>
                  <a:pt x="10" y="2"/>
                  <a:pt x="10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lose/>
              </a:path>
            </a:pathLst>
          </a:custGeom>
          <a:solidFill>
            <a:srgbClr val="ABC125"/>
          </a:solidFill>
          <a:ln w="3175">
            <a:solidFill>
              <a:schemeClr val="tx1">
                <a:lumMod val="50000"/>
                <a:lumOff val="50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defTabSz="914265">
              <a:defRPr/>
            </a:pPr>
            <a:endParaRPr lang="ro-RO" sz="1600">
              <a:solidFill>
                <a:sysClr val="windowText" lastClr="000000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96" name="Freeform 18">
            <a:extLst>
              <a:ext uri="{FF2B5EF4-FFF2-40B4-BE49-F238E27FC236}">
                <a16:creationId xmlns:a16="http://schemas.microsoft.com/office/drawing/2014/main" id="{010AABB5-EE0F-1B4A-BB2B-8A6B8753CD23}"/>
              </a:ext>
            </a:extLst>
          </p:cNvPr>
          <p:cNvSpPr>
            <a:spLocks/>
          </p:cNvSpPr>
          <p:nvPr/>
        </p:nvSpPr>
        <p:spPr bwMode="auto">
          <a:xfrm>
            <a:off x="5419685" y="3695677"/>
            <a:ext cx="9183" cy="1147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5"/>
              </a:cxn>
              <a:cxn ang="0">
                <a:pos x="4" y="6"/>
              </a:cxn>
              <a:cxn ang="0">
                <a:pos x="5" y="5"/>
              </a:cxn>
              <a:cxn ang="0">
                <a:pos x="4" y="1"/>
              </a:cxn>
              <a:cxn ang="0">
                <a:pos x="4" y="0"/>
              </a:cxn>
              <a:cxn ang="0">
                <a:pos x="2" y="1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5" h="6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5" y="5"/>
                </a:cubicBezTo>
                <a:cubicBezTo>
                  <a:pt x="5" y="4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2" y="1"/>
                  <a:pt x="2" y="1"/>
                  <a:pt x="2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lose/>
              </a:path>
            </a:pathLst>
          </a:custGeom>
          <a:solidFill>
            <a:srgbClr val="ABC125"/>
          </a:solidFill>
          <a:ln w="3175">
            <a:solidFill>
              <a:schemeClr val="tx1">
                <a:lumMod val="50000"/>
                <a:lumOff val="50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defTabSz="914265">
              <a:defRPr/>
            </a:pPr>
            <a:endParaRPr lang="ro-RO" sz="1600">
              <a:solidFill>
                <a:sysClr val="windowText" lastClr="000000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04" name="Freeform 26">
            <a:extLst>
              <a:ext uri="{FF2B5EF4-FFF2-40B4-BE49-F238E27FC236}">
                <a16:creationId xmlns:a16="http://schemas.microsoft.com/office/drawing/2014/main" id="{C44D92D6-841E-1A49-A5B3-532BC39ED11E}"/>
              </a:ext>
            </a:extLst>
          </p:cNvPr>
          <p:cNvSpPr>
            <a:spLocks/>
          </p:cNvSpPr>
          <p:nvPr/>
        </p:nvSpPr>
        <p:spPr bwMode="auto">
          <a:xfrm>
            <a:off x="5671435" y="3109532"/>
            <a:ext cx="13010" cy="11477"/>
          </a:xfrm>
          <a:custGeom>
            <a:avLst/>
            <a:gdLst/>
            <a:ahLst/>
            <a:cxnLst>
              <a:cxn ang="0">
                <a:pos x="7" y="6"/>
              </a:cxn>
              <a:cxn ang="0">
                <a:pos x="7" y="3"/>
              </a:cxn>
              <a:cxn ang="0">
                <a:pos x="5" y="0"/>
              </a:cxn>
              <a:cxn ang="0">
                <a:pos x="0" y="5"/>
              </a:cxn>
              <a:cxn ang="0">
                <a:pos x="7" y="6"/>
              </a:cxn>
              <a:cxn ang="0">
                <a:pos x="7" y="6"/>
              </a:cxn>
            </a:cxnLst>
            <a:rect l="0" t="0" r="r" b="b"/>
            <a:pathLst>
              <a:path w="7" h="6">
                <a:moveTo>
                  <a:pt x="7" y="6"/>
                </a:moveTo>
                <a:cubicBezTo>
                  <a:pt x="7" y="5"/>
                  <a:pt x="7" y="4"/>
                  <a:pt x="7" y="3"/>
                </a:cubicBezTo>
                <a:cubicBezTo>
                  <a:pt x="6" y="1"/>
                  <a:pt x="6" y="1"/>
                  <a:pt x="5" y="0"/>
                </a:cubicBezTo>
                <a:cubicBezTo>
                  <a:pt x="0" y="5"/>
                  <a:pt x="0" y="5"/>
                  <a:pt x="0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lose/>
              </a:path>
            </a:pathLst>
          </a:custGeom>
          <a:solidFill>
            <a:srgbClr val="ABC125"/>
          </a:solidFill>
          <a:ln w="3175">
            <a:solidFill>
              <a:schemeClr val="tx1">
                <a:lumMod val="50000"/>
                <a:lumOff val="50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defTabSz="914265">
              <a:defRPr/>
            </a:pPr>
            <a:endParaRPr lang="ro-RO" sz="1600">
              <a:solidFill>
                <a:sysClr val="windowText" lastClr="000000"/>
              </a:solidFill>
              <a:latin typeface="Trebuchet MS"/>
              <a:cs typeface="Arial" panose="020B0604020202020204" pitchFamily="34" charset="0"/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36481A4-5063-1448-BAD6-7A267D81F1D5}"/>
              </a:ext>
            </a:extLst>
          </p:cNvPr>
          <p:cNvCxnSpPr>
            <a:cxnSpLocks/>
          </p:cNvCxnSpPr>
          <p:nvPr/>
        </p:nvCxnSpPr>
        <p:spPr>
          <a:xfrm flipV="1">
            <a:off x="6015990" y="1604964"/>
            <a:ext cx="0" cy="18000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Freeform 94">
            <a:extLst>
              <a:ext uri="{FF2B5EF4-FFF2-40B4-BE49-F238E27FC236}">
                <a16:creationId xmlns:a16="http://schemas.microsoft.com/office/drawing/2014/main" id="{30B8A552-5D5E-D44B-9E8C-B94C6723DBF0}"/>
              </a:ext>
            </a:extLst>
          </p:cNvPr>
          <p:cNvSpPr/>
          <p:nvPr/>
        </p:nvSpPr>
        <p:spPr>
          <a:xfrm rot="14377707">
            <a:off x="5138786" y="2623337"/>
            <a:ext cx="765526" cy="824403"/>
          </a:xfrm>
          <a:custGeom>
            <a:avLst/>
            <a:gdLst>
              <a:gd name="connsiteX0" fmla="*/ 204230 w 537605"/>
              <a:gd name="connsiteY0" fmla="*/ 0 h 895350"/>
              <a:gd name="connsiteX1" fmla="*/ 13730 w 537605"/>
              <a:gd name="connsiteY1" fmla="*/ 400050 h 895350"/>
              <a:gd name="connsiteX2" fmla="*/ 537605 w 537605"/>
              <a:gd name="connsiteY2" fmla="*/ 895350 h 895350"/>
              <a:gd name="connsiteX3" fmla="*/ 537605 w 537605"/>
              <a:gd name="connsiteY3" fmla="*/ 895350 h 895350"/>
              <a:gd name="connsiteX0" fmla="*/ 153265 w 486640"/>
              <a:gd name="connsiteY0" fmla="*/ 0 h 895350"/>
              <a:gd name="connsiteX1" fmla="*/ 19915 w 486640"/>
              <a:gd name="connsiteY1" fmla="*/ 571500 h 895350"/>
              <a:gd name="connsiteX2" fmla="*/ 486640 w 486640"/>
              <a:gd name="connsiteY2" fmla="*/ 895350 h 895350"/>
              <a:gd name="connsiteX3" fmla="*/ 486640 w 486640"/>
              <a:gd name="connsiteY3" fmla="*/ 895350 h 895350"/>
              <a:gd name="connsiteX0" fmla="*/ 153265 w 743815"/>
              <a:gd name="connsiteY0" fmla="*/ 0 h 1514475"/>
              <a:gd name="connsiteX1" fmla="*/ 19915 w 743815"/>
              <a:gd name="connsiteY1" fmla="*/ 571500 h 1514475"/>
              <a:gd name="connsiteX2" fmla="*/ 486640 w 743815"/>
              <a:gd name="connsiteY2" fmla="*/ 895350 h 1514475"/>
              <a:gd name="connsiteX3" fmla="*/ 743815 w 743815"/>
              <a:gd name="connsiteY3" fmla="*/ 1514475 h 1514475"/>
              <a:gd name="connsiteX0" fmla="*/ 138093 w 728643"/>
              <a:gd name="connsiteY0" fmla="*/ 0 h 1514475"/>
              <a:gd name="connsiteX1" fmla="*/ 4743 w 728643"/>
              <a:gd name="connsiteY1" fmla="*/ 571500 h 1514475"/>
              <a:gd name="connsiteX2" fmla="*/ 242868 w 728643"/>
              <a:gd name="connsiteY2" fmla="*/ 1181100 h 1514475"/>
              <a:gd name="connsiteX3" fmla="*/ 728643 w 728643"/>
              <a:gd name="connsiteY3" fmla="*/ 1514475 h 1514475"/>
              <a:gd name="connsiteX0" fmla="*/ 138093 w 823893"/>
              <a:gd name="connsiteY0" fmla="*/ 0 h 1714500"/>
              <a:gd name="connsiteX1" fmla="*/ 4743 w 823893"/>
              <a:gd name="connsiteY1" fmla="*/ 571500 h 1714500"/>
              <a:gd name="connsiteX2" fmla="*/ 242868 w 823893"/>
              <a:gd name="connsiteY2" fmla="*/ 1181100 h 1714500"/>
              <a:gd name="connsiteX3" fmla="*/ 823893 w 823893"/>
              <a:gd name="connsiteY3" fmla="*/ 1714500 h 1714500"/>
              <a:gd name="connsiteX0" fmla="*/ 138093 w 798493"/>
              <a:gd name="connsiteY0" fmla="*/ 0 h 1651000"/>
              <a:gd name="connsiteX1" fmla="*/ 4743 w 798493"/>
              <a:gd name="connsiteY1" fmla="*/ 571500 h 1651000"/>
              <a:gd name="connsiteX2" fmla="*/ 242868 w 798493"/>
              <a:gd name="connsiteY2" fmla="*/ 1181100 h 1651000"/>
              <a:gd name="connsiteX3" fmla="*/ 798493 w 798493"/>
              <a:gd name="connsiteY3" fmla="*/ 1651000 h 1651000"/>
              <a:gd name="connsiteX0" fmla="*/ 138093 w 538849"/>
              <a:gd name="connsiteY0" fmla="*/ 0 h 2170289"/>
              <a:gd name="connsiteX1" fmla="*/ 4743 w 538849"/>
              <a:gd name="connsiteY1" fmla="*/ 571500 h 2170289"/>
              <a:gd name="connsiteX2" fmla="*/ 242868 w 538849"/>
              <a:gd name="connsiteY2" fmla="*/ 1181100 h 2170289"/>
              <a:gd name="connsiteX3" fmla="*/ 538849 w 538849"/>
              <a:gd name="connsiteY3" fmla="*/ 2170289 h 2170289"/>
              <a:gd name="connsiteX0" fmla="*/ 157999 w 558755"/>
              <a:gd name="connsiteY0" fmla="*/ 0 h 2170289"/>
              <a:gd name="connsiteX1" fmla="*/ 24649 w 558755"/>
              <a:gd name="connsiteY1" fmla="*/ 571500 h 2170289"/>
              <a:gd name="connsiteX2" fmla="*/ 558755 w 558755"/>
              <a:gd name="connsiteY2" fmla="*/ 2170289 h 2170289"/>
              <a:gd name="connsiteX0" fmla="*/ 238880 w 639636"/>
              <a:gd name="connsiteY0" fmla="*/ 0 h 2170289"/>
              <a:gd name="connsiteX1" fmla="*/ 15218 w 639636"/>
              <a:gd name="connsiteY1" fmla="*/ 560211 h 2170289"/>
              <a:gd name="connsiteX2" fmla="*/ 639636 w 639636"/>
              <a:gd name="connsiteY2" fmla="*/ 2170289 h 2170289"/>
              <a:gd name="connsiteX0" fmla="*/ 368631 w 769387"/>
              <a:gd name="connsiteY0" fmla="*/ 0 h 2170289"/>
              <a:gd name="connsiteX1" fmla="*/ 9503 w 769387"/>
              <a:gd name="connsiteY1" fmla="*/ 808566 h 2170289"/>
              <a:gd name="connsiteX2" fmla="*/ 769387 w 769387"/>
              <a:gd name="connsiteY2" fmla="*/ 2170289 h 2170289"/>
              <a:gd name="connsiteX0" fmla="*/ -1 w 400755"/>
              <a:gd name="connsiteY0" fmla="*/ 0 h 2170289"/>
              <a:gd name="connsiteX1" fmla="*/ 400755 w 400755"/>
              <a:gd name="connsiteY1" fmla="*/ 2170289 h 2170289"/>
              <a:gd name="connsiteX0" fmla="*/ 247996 w 648752"/>
              <a:gd name="connsiteY0" fmla="*/ 0 h 2170289"/>
              <a:gd name="connsiteX1" fmla="*/ 648752 w 648752"/>
              <a:gd name="connsiteY1" fmla="*/ 2170289 h 2170289"/>
              <a:gd name="connsiteX0" fmla="*/ 318029 w 718785"/>
              <a:gd name="connsiteY0" fmla="*/ 0 h 2170289"/>
              <a:gd name="connsiteX1" fmla="*/ 718785 w 718785"/>
              <a:gd name="connsiteY1" fmla="*/ 2170289 h 2170289"/>
              <a:gd name="connsiteX0" fmla="*/ 291070 w 806304"/>
              <a:gd name="connsiteY0" fmla="*/ 0 h 2443706"/>
              <a:gd name="connsiteX1" fmla="*/ 806303 w 806304"/>
              <a:gd name="connsiteY1" fmla="*/ 2443706 h 2443706"/>
              <a:gd name="connsiteX0" fmla="*/ 519206 w 1034438"/>
              <a:gd name="connsiteY0" fmla="*/ 0 h 2443706"/>
              <a:gd name="connsiteX1" fmla="*/ 1034439 w 1034438"/>
              <a:gd name="connsiteY1" fmla="*/ 2443706 h 2443706"/>
              <a:gd name="connsiteX0" fmla="*/ 590268 w 1105502"/>
              <a:gd name="connsiteY0" fmla="*/ 0 h 2443706"/>
              <a:gd name="connsiteX1" fmla="*/ 1105501 w 1105502"/>
              <a:gd name="connsiteY1" fmla="*/ 2443706 h 2443706"/>
              <a:gd name="connsiteX0" fmla="*/ 570229 w 1135334"/>
              <a:gd name="connsiteY0" fmla="*/ 0 h 2530292"/>
              <a:gd name="connsiteX1" fmla="*/ 1135334 w 1135334"/>
              <a:gd name="connsiteY1" fmla="*/ 2530292 h 2530292"/>
              <a:gd name="connsiteX0" fmla="*/ 489914 w 1055019"/>
              <a:gd name="connsiteY0" fmla="*/ 0 h 2530292"/>
              <a:gd name="connsiteX1" fmla="*/ 1055019 w 1055019"/>
              <a:gd name="connsiteY1" fmla="*/ 2530292 h 2530292"/>
              <a:gd name="connsiteX0" fmla="*/ 235533 w 800638"/>
              <a:gd name="connsiteY0" fmla="*/ 0 h 2530292"/>
              <a:gd name="connsiteX1" fmla="*/ 800638 w 800638"/>
              <a:gd name="connsiteY1" fmla="*/ 2530292 h 2530292"/>
              <a:gd name="connsiteX0" fmla="*/ 1198 w 566303"/>
              <a:gd name="connsiteY0" fmla="*/ 0 h 2530292"/>
              <a:gd name="connsiteX1" fmla="*/ 566303 w 566303"/>
              <a:gd name="connsiteY1" fmla="*/ 2530292 h 2530292"/>
              <a:gd name="connsiteX0" fmla="*/ 232 w 739067"/>
              <a:gd name="connsiteY0" fmla="*/ 1 h 2607778"/>
              <a:gd name="connsiteX1" fmla="*/ 739067 w 739067"/>
              <a:gd name="connsiteY1" fmla="*/ 2607778 h 260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9067" h="2607778">
                <a:moveTo>
                  <a:pt x="232" y="1"/>
                </a:moveTo>
                <a:cubicBezTo>
                  <a:pt x="-7581" y="884898"/>
                  <a:pt x="180264" y="2106458"/>
                  <a:pt x="739067" y="2607778"/>
                </a:cubicBezTo>
              </a:path>
            </a:pathLst>
          </a:custGeom>
          <a:noFill/>
          <a:ln w="1905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endParaRPr lang="en-IN" sz="1600" dirty="0">
              <a:solidFill>
                <a:sysClr val="windowText" lastClr="000000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20" name="Freeform 77">
            <a:extLst>
              <a:ext uri="{FF2B5EF4-FFF2-40B4-BE49-F238E27FC236}">
                <a16:creationId xmlns:a16="http://schemas.microsoft.com/office/drawing/2014/main" id="{74A7FB34-EE38-904D-8235-F9E00104DF64}"/>
              </a:ext>
            </a:extLst>
          </p:cNvPr>
          <p:cNvSpPr/>
          <p:nvPr/>
        </p:nvSpPr>
        <p:spPr>
          <a:xfrm rot="16878557">
            <a:off x="4935233" y="2632326"/>
            <a:ext cx="840633" cy="466714"/>
          </a:xfrm>
          <a:custGeom>
            <a:avLst/>
            <a:gdLst>
              <a:gd name="connsiteX0" fmla="*/ 204230 w 537605"/>
              <a:gd name="connsiteY0" fmla="*/ 0 h 895350"/>
              <a:gd name="connsiteX1" fmla="*/ 13730 w 537605"/>
              <a:gd name="connsiteY1" fmla="*/ 400050 h 895350"/>
              <a:gd name="connsiteX2" fmla="*/ 537605 w 537605"/>
              <a:gd name="connsiteY2" fmla="*/ 895350 h 895350"/>
              <a:gd name="connsiteX3" fmla="*/ 537605 w 537605"/>
              <a:gd name="connsiteY3" fmla="*/ 895350 h 895350"/>
              <a:gd name="connsiteX0" fmla="*/ 153265 w 486640"/>
              <a:gd name="connsiteY0" fmla="*/ 0 h 895350"/>
              <a:gd name="connsiteX1" fmla="*/ 19915 w 486640"/>
              <a:gd name="connsiteY1" fmla="*/ 571500 h 895350"/>
              <a:gd name="connsiteX2" fmla="*/ 486640 w 486640"/>
              <a:gd name="connsiteY2" fmla="*/ 895350 h 895350"/>
              <a:gd name="connsiteX3" fmla="*/ 486640 w 486640"/>
              <a:gd name="connsiteY3" fmla="*/ 895350 h 895350"/>
              <a:gd name="connsiteX0" fmla="*/ 153265 w 743815"/>
              <a:gd name="connsiteY0" fmla="*/ 0 h 1514475"/>
              <a:gd name="connsiteX1" fmla="*/ 19915 w 743815"/>
              <a:gd name="connsiteY1" fmla="*/ 571500 h 1514475"/>
              <a:gd name="connsiteX2" fmla="*/ 486640 w 743815"/>
              <a:gd name="connsiteY2" fmla="*/ 895350 h 1514475"/>
              <a:gd name="connsiteX3" fmla="*/ 743815 w 743815"/>
              <a:gd name="connsiteY3" fmla="*/ 1514475 h 1514475"/>
              <a:gd name="connsiteX0" fmla="*/ 138093 w 728643"/>
              <a:gd name="connsiteY0" fmla="*/ 0 h 1514475"/>
              <a:gd name="connsiteX1" fmla="*/ 4743 w 728643"/>
              <a:gd name="connsiteY1" fmla="*/ 571500 h 1514475"/>
              <a:gd name="connsiteX2" fmla="*/ 242868 w 728643"/>
              <a:gd name="connsiteY2" fmla="*/ 1181100 h 1514475"/>
              <a:gd name="connsiteX3" fmla="*/ 728643 w 728643"/>
              <a:gd name="connsiteY3" fmla="*/ 1514475 h 1514475"/>
              <a:gd name="connsiteX0" fmla="*/ 138093 w 823893"/>
              <a:gd name="connsiteY0" fmla="*/ 0 h 1714500"/>
              <a:gd name="connsiteX1" fmla="*/ 4743 w 823893"/>
              <a:gd name="connsiteY1" fmla="*/ 571500 h 1714500"/>
              <a:gd name="connsiteX2" fmla="*/ 242868 w 823893"/>
              <a:gd name="connsiteY2" fmla="*/ 1181100 h 1714500"/>
              <a:gd name="connsiteX3" fmla="*/ 823893 w 823893"/>
              <a:gd name="connsiteY3" fmla="*/ 1714500 h 1714500"/>
              <a:gd name="connsiteX0" fmla="*/ 138093 w 798493"/>
              <a:gd name="connsiteY0" fmla="*/ 0 h 1651000"/>
              <a:gd name="connsiteX1" fmla="*/ 4743 w 798493"/>
              <a:gd name="connsiteY1" fmla="*/ 571500 h 1651000"/>
              <a:gd name="connsiteX2" fmla="*/ 242868 w 798493"/>
              <a:gd name="connsiteY2" fmla="*/ 1181100 h 1651000"/>
              <a:gd name="connsiteX3" fmla="*/ 798493 w 798493"/>
              <a:gd name="connsiteY3" fmla="*/ 1651000 h 1651000"/>
              <a:gd name="connsiteX0" fmla="*/ 138093 w 538849"/>
              <a:gd name="connsiteY0" fmla="*/ 0 h 2170289"/>
              <a:gd name="connsiteX1" fmla="*/ 4743 w 538849"/>
              <a:gd name="connsiteY1" fmla="*/ 571500 h 2170289"/>
              <a:gd name="connsiteX2" fmla="*/ 242868 w 538849"/>
              <a:gd name="connsiteY2" fmla="*/ 1181100 h 2170289"/>
              <a:gd name="connsiteX3" fmla="*/ 538849 w 538849"/>
              <a:gd name="connsiteY3" fmla="*/ 2170289 h 2170289"/>
              <a:gd name="connsiteX0" fmla="*/ 157999 w 558755"/>
              <a:gd name="connsiteY0" fmla="*/ 0 h 2170289"/>
              <a:gd name="connsiteX1" fmla="*/ 24649 w 558755"/>
              <a:gd name="connsiteY1" fmla="*/ 571500 h 2170289"/>
              <a:gd name="connsiteX2" fmla="*/ 558755 w 558755"/>
              <a:gd name="connsiteY2" fmla="*/ 2170289 h 2170289"/>
              <a:gd name="connsiteX0" fmla="*/ 238880 w 639636"/>
              <a:gd name="connsiteY0" fmla="*/ 0 h 2170289"/>
              <a:gd name="connsiteX1" fmla="*/ 15218 w 639636"/>
              <a:gd name="connsiteY1" fmla="*/ 560211 h 2170289"/>
              <a:gd name="connsiteX2" fmla="*/ 639636 w 639636"/>
              <a:gd name="connsiteY2" fmla="*/ 2170289 h 2170289"/>
              <a:gd name="connsiteX0" fmla="*/ 368631 w 769387"/>
              <a:gd name="connsiteY0" fmla="*/ 0 h 2170289"/>
              <a:gd name="connsiteX1" fmla="*/ 9503 w 769387"/>
              <a:gd name="connsiteY1" fmla="*/ 808566 h 2170289"/>
              <a:gd name="connsiteX2" fmla="*/ 769387 w 769387"/>
              <a:gd name="connsiteY2" fmla="*/ 2170289 h 2170289"/>
              <a:gd name="connsiteX0" fmla="*/ -1 w 400755"/>
              <a:gd name="connsiteY0" fmla="*/ 0 h 2170289"/>
              <a:gd name="connsiteX1" fmla="*/ 400755 w 400755"/>
              <a:gd name="connsiteY1" fmla="*/ 2170289 h 2170289"/>
              <a:gd name="connsiteX0" fmla="*/ 247996 w 648752"/>
              <a:gd name="connsiteY0" fmla="*/ 0 h 2170289"/>
              <a:gd name="connsiteX1" fmla="*/ 648752 w 648752"/>
              <a:gd name="connsiteY1" fmla="*/ 2170289 h 2170289"/>
              <a:gd name="connsiteX0" fmla="*/ 318029 w 718785"/>
              <a:gd name="connsiteY0" fmla="*/ 0 h 2170289"/>
              <a:gd name="connsiteX1" fmla="*/ 718785 w 718785"/>
              <a:gd name="connsiteY1" fmla="*/ 2170289 h 2170289"/>
              <a:gd name="connsiteX0" fmla="*/ 291070 w 806304"/>
              <a:gd name="connsiteY0" fmla="*/ 0 h 2443706"/>
              <a:gd name="connsiteX1" fmla="*/ 806303 w 806304"/>
              <a:gd name="connsiteY1" fmla="*/ 2443706 h 2443706"/>
              <a:gd name="connsiteX0" fmla="*/ 519206 w 1034438"/>
              <a:gd name="connsiteY0" fmla="*/ 0 h 2443706"/>
              <a:gd name="connsiteX1" fmla="*/ 1034439 w 1034438"/>
              <a:gd name="connsiteY1" fmla="*/ 2443706 h 2443706"/>
              <a:gd name="connsiteX0" fmla="*/ 590268 w 1105502"/>
              <a:gd name="connsiteY0" fmla="*/ 0 h 2443706"/>
              <a:gd name="connsiteX1" fmla="*/ 1105501 w 1105502"/>
              <a:gd name="connsiteY1" fmla="*/ 2443706 h 2443706"/>
              <a:gd name="connsiteX0" fmla="*/ 570229 w 1135334"/>
              <a:gd name="connsiteY0" fmla="*/ 0 h 2530292"/>
              <a:gd name="connsiteX1" fmla="*/ 1135334 w 1135334"/>
              <a:gd name="connsiteY1" fmla="*/ 2530292 h 2530292"/>
              <a:gd name="connsiteX0" fmla="*/ 489914 w 1055019"/>
              <a:gd name="connsiteY0" fmla="*/ 0 h 2530292"/>
              <a:gd name="connsiteX1" fmla="*/ 1055019 w 1055019"/>
              <a:gd name="connsiteY1" fmla="*/ 2530292 h 2530292"/>
              <a:gd name="connsiteX0" fmla="*/ 235533 w 800638"/>
              <a:gd name="connsiteY0" fmla="*/ 0 h 2530292"/>
              <a:gd name="connsiteX1" fmla="*/ 800638 w 800638"/>
              <a:gd name="connsiteY1" fmla="*/ 2530292 h 2530292"/>
              <a:gd name="connsiteX0" fmla="*/ 1198 w 566303"/>
              <a:gd name="connsiteY0" fmla="*/ 0 h 2530292"/>
              <a:gd name="connsiteX1" fmla="*/ 566303 w 566303"/>
              <a:gd name="connsiteY1" fmla="*/ 2530292 h 2530292"/>
              <a:gd name="connsiteX0" fmla="*/ 232 w 739067"/>
              <a:gd name="connsiteY0" fmla="*/ 1 h 2607778"/>
              <a:gd name="connsiteX1" fmla="*/ 739067 w 739067"/>
              <a:gd name="connsiteY1" fmla="*/ 2607778 h 2607778"/>
              <a:gd name="connsiteX0" fmla="*/ 170 w 811748"/>
              <a:gd name="connsiteY0" fmla="*/ -2 h 1433476"/>
              <a:gd name="connsiteX1" fmla="*/ 811748 w 811748"/>
              <a:gd name="connsiteY1" fmla="*/ 1433476 h 1433476"/>
              <a:gd name="connsiteX0" fmla="*/ 0 w 811578"/>
              <a:gd name="connsiteY0" fmla="*/ 95352 h 1528830"/>
              <a:gd name="connsiteX1" fmla="*/ 811578 w 811578"/>
              <a:gd name="connsiteY1" fmla="*/ 1528830 h 1528830"/>
              <a:gd name="connsiteX0" fmla="*/ 0 w 811578"/>
              <a:gd name="connsiteY0" fmla="*/ 79861 h 1513339"/>
              <a:gd name="connsiteX1" fmla="*/ 811578 w 811578"/>
              <a:gd name="connsiteY1" fmla="*/ 1513339 h 1513339"/>
              <a:gd name="connsiteX0" fmla="*/ 0 w 811578"/>
              <a:gd name="connsiteY0" fmla="*/ 42845 h 1476323"/>
              <a:gd name="connsiteX1" fmla="*/ 811578 w 811578"/>
              <a:gd name="connsiteY1" fmla="*/ 1476323 h 147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1578" h="1476323">
                <a:moveTo>
                  <a:pt x="0" y="42845"/>
                </a:moveTo>
                <a:cubicBezTo>
                  <a:pt x="599229" y="-281205"/>
                  <a:pt x="701109" y="1334678"/>
                  <a:pt x="811578" y="1476323"/>
                </a:cubicBezTo>
              </a:path>
            </a:pathLst>
          </a:custGeom>
          <a:noFill/>
          <a:ln w="1905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endParaRPr lang="en-IN" sz="1600" dirty="0">
              <a:solidFill>
                <a:sysClr val="windowText" lastClr="000000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21" name="Freeform 103">
            <a:extLst>
              <a:ext uri="{FF2B5EF4-FFF2-40B4-BE49-F238E27FC236}">
                <a16:creationId xmlns:a16="http://schemas.microsoft.com/office/drawing/2014/main" id="{CA18CB82-07E0-A245-8ADB-9CEBA9C41DFC}"/>
              </a:ext>
            </a:extLst>
          </p:cNvPr>
          <p:cNvSpPr/>
          <p:nvPr/>
        </p:nvSpPr>
        <p:spPr>
          <a:xfrm rot="18860595">
            <a:off x="5474740" y="1568211"/>
            <a:ext cx="121166" cy="869956"/>
          </a:xfrm>
          <a:custGeom>
            <a:avLst/>
            <a:gdLst>
              <a:gd name="connsiteX0" fmla="*/ 204230 w 537605"/>
              <a:gd name="connsiteY0" fmla="*/ 0 h 895350"/>
              <a:gd name="connsiteX1" fmla="*/ 13730 w 537605"/>
              <a:gd name="connsiteY1" fmla="*/ 400050 h 895350"/>
              <a:gd name="connsiteX2" fmla="*/ 537605 w 537605"/>
              <a:gd name="connsiteY2" fmla="*/ 895350 h 895350"/>
              <a:gd name="connsiteX3" fmla="*/ 537605 w 537605"/>
              <a:gd name="connsiteY3" fmla="*/ 895350 h 895350"/>
              <a:gd name="connsiteX0" fmla="*/ 153265 w 486640"/>
              <a:gd name="connsiteY0" fmla="*/ 0 h 895350"/>
              <a:gd name="connsiteX1" fmla="*/ 19915 w 486640"/>
              <a:gd name="connsiteY1" fmla="*/ 571500 h 895350"/>
              <a:gd name="connsiteX2" fmla="*/ 486640 w 486640"/>
              <a:gd name="connsiteY2" fmla="*/ 895350 h 895350"/>
              <a:gd name="connsiteX3" fmla="*/ 486640 w 486640"/>
              <a:gd name="connsiteY3" fmla="*/ 895350 h 895350"/>
              <a:gd name="connsiteX0" fmla="*/ 153265 w 743815"/>
              <a:gd name="connsiteY0" fmla="*/ 0 h 1514475"/>
              <a:gd name="connsiteX1" fmla="*/ 19915 w 743815"/>
              <a:gd name="connsiteY1" fmla="*/ 571500 h 1514475"/>
              <a:gd name="connsiteX2" fmla="*/ 486640 w 743815"/>
              <a:gd name="connsiteY2" fmla="*/ 895350 h 1514475"/>
              <a:gd name="connsiteX3" fmla="*/ 743815 w 743815"/>
              <a:gd name="connsiteY3" fmla="*/ 1514475 h 1514475"/>
              <a:gd name="connsiteX0" fmla="*/ 138093 w 728643"/>
              <a:gd name="connsiteY0" fmla="*/ 0 h 1514475"/>
              <a:gd name="connsiteX1" fmla="*/ 4743 w 728643"/>
              <a:gd name="connsiteY1" fmla="*/ 571500 h 1514475"/>
              <a:gd name="connsiteX2" fmla="*/ 242868 w 728643"/>
              <a:gd name="connsiteY2" fmla="*/ 1181100 h 1514475"/>
              <a:gd name="connsiteX3" fmla="*/ 728643 w 728643"/>
              <a:gd name="connsiteY3" fmla="*/ 1514475 h 1514475"/>
              <a:gd name="connsiteX0" fmla="*/ 138093 w 823893"/>
              <a:gd name="connsiteY0" fmla="*/ 0 h 1714500"/>
              <a:gd name="connsiteX1" fmla="*/ 4743 w 823893"/>
              <a:gd name="connsiteY1" fmla="*/ 571500 h 1714500"/>
              <a:gd name="connsiteX2" fmla="*/ 242868 w 823893"/>
              <a:gd name="connsiteY2" fmla="*/ 1181100 h 1714500"/>
              <a:gd name="connsiteX3" fmla="*/ 823893 w 823893"/>
              <a:gd name="connsiteY3" fmla="*/ 1714500 h 1714500"/>
              <a:gd name="connsiteX0" fmla="*/ 138093 w 798493"/>
              <a:gd name="connsiteY0" fmla="*/ 0 h 1651000"/>
              <a:gd name="connsiteX1" fmla="*/ 4743 w 798493"/>
              <a:gd name="connsiteY1" fmla="*/ 571500 h 1651000"/>
              <a:gd name="connsiteX2" fmla="*/ 242868 w 798493"/>
              <a:gd name="connsiteY2" fmla="*/ 1181100 h 1651000"/>
              <a:gd name="connsiteX3" fmla="*/ 798493 w 798493"/>
              <a:gd name="connsiteY3" fmla="*/ 1651000 h 1651000"/>
              <a:gd name="connsiteX0" fmla="*/ 176610 w 837010"/>
              <a:gd name="connsiteY0" fmla="*/ 0 h 1651000"/>
              <a:gd name="connsiteX1" fmla="*/ 43260 w 837010"/>
              <a:gd name="connsiteY1" fmla="*/ 571500 h 1651000"/>
              <a:gd name="connsiteX2" fmla="*/ 837010 w 837010"/>
              <a:gd name="connsiteY2" fmla="*/ 1651000 h 1651000"/>
              <a:gd name="connsiteX0" fmla="*/ 0 w 660400"/>
              <a:gd name="connsiteY0" fmla="*/ 0 h 1651000"/>
              <a:gd name="connsiteX1" fmla="*/ 660400 w 660400"/>
              <a:gd name="connsiteY1" fmla="*/ 1651000 h 1651000"/>
              <a:gd name="connsiteX0" fmla="*/ 81663 w 742063"/>
              <a:gd name="connsiteY0" fmla="*/ 0 h 1651000"/>
              <a:gd name="connsiteX1" fmla="*/ 742063 w 742063"/>
              <a:gd name="connsiteY1" fmla="*/ 1651000 h 1651000"/>
              <a:gd name="connsiteX0" fmla="*/ 144761 w 345692"/>
              <a:gd name="connsiteY0" fmla="*/ 0 h 1696390"/>
              <a:gd name="connsiteX1" fmla="*/ 345692 w 345692"/>
              <a:gd name="connsiteY1" fmla="*/ 1696390 h 1696390"/>
              <a:gd name="connsiteX0" fmla="*/ 141994 w 342925"/>
              <a:gd name="connsiteY0" fmla="*/ 0 h 1696390"/>
              <a:gd name="connsiteX1" fmla="*/ 342925 w 342925"/>
              <a:gd name="connsiteY1" fmla="*/ 1696390 h 1696390"/>
              <a:gd name="connsiteX0" fmla="*/ 95020 w 596999"/>
              <a:gd name="connsiteY0" fmla="*/ 0 h 1243006"/>
              <a:gd name="connsiteX1" fmla="*/ 596998 w 596999"/>
              <a:gd name="connsiteY1" fmla="*/ 1243006 h 1243006"/>
              <a:gd name="connsiteX0" fmla="*/ 132969 w 634947"/>
              <a:gd name="connsiteY0" fmla="*/ 0 h 1243006"/>
              <a:gd name="connsiteX1" fmla="*/ 634947 w 634947"/>
              <a:gd name="connsiteY1" fmla="*/ 1243006 h 1243006"/>
              <a:gd name="connsiteX0" fmla="*/ 132970 w 634948"/>
              <a:gd name="connsiteY0" fmla="*/ 0 h 1243006"/>
              <a:gd name="connsiteX1" fmla="*/ 634948 w 634948"/>
              <a:gd name="connsiteY1" fmla="*/ 1243006 h 1243006"/>
              <a:gd name="connsiteX0" fmla="*/ 132172 w 638403"/>
              <a:gd name="connsiteY0" fmla="*/ 0 h 1202451"/>
              <a:gd name="connsiteX1" fmla="*/ 638403 w 638403"/>
              <a:gd name="connsiteY1" fmla="*/ 1202451 h 1202451"/>
              <a:gd name="connsiteX0" fmla="*/ 142258 w 648489"/>
              <a:gd name="connsiteY0" fmla="*/ 0 h 1239911"/>
              <a:gd name="connsiteX1" fmla="*/ 648489 w 648489"/>
              <a:gd name="connsiteY1" fmla="*/ 1202451 h 1239911"/>
              <a:gd name="connsiteX0" fmla="*/ 140316 w 646547"/>
              <a:gd name="connsiteY0" fmla="*/ 0 h 1215762"/>
              <a:gd name="connsiteX1" fmla="*/ 646547 w 646547"/>
              <a:gd name="connsiteY1" fmla="*/ 1202451 h 1215762"/>
              <a:gd name="connsiteX0" fmla="*/ 151438 w 657669"/>
              <a:gd name="connsiteY0" fmla="*/ 0 h 1202451"/>
              <a:gd name="connsiteX1" fmla="*/ 657669 w 657669"/>
              <a:gd name="connsiteY1" fmla="*/ 1202451 h 1202451"/>
              <a:gd name="connsiteX0" fmla="*/ 113676 w 619907"/>
              <a:gd name="connsiteY0" fmla="*/ 0 h 1202451"/>
              <a:gd name="connsiteX1" fmla="*/ 619907 w 619907"/>
              <a:gd name="connsiteY1" fmla="*/ 1202451 h 1202451"/>
              <a:gd name="connsiteX0" fmla="*/ 113675 w 619906"/>
              <a:gd name="connsiteY0" fmla="*/ 0 h 1202451"/>
              <a:gd name="connsiteX1" fmla="*/ 619906 w 619906"/>
              <a:gd name="connsiteY1" fmla="*/ 1202451 h 1202451"/>
              <a:gd name="connsiteX0" fmla="*/ 100564 w 671504"/>
              <a:gd name="connsiteY0" fmla="*/ 0 h 1244702"/>
              <a:gd name="connsiteX1" fmla="*/ 671504 w 671504"/>
              <a:gd name="connsiteY1" fmla="*/ 1244702 h 1244702"/>
              <a:gd name="connsiteX0" fmla="*/ 100564 w 671505"/>
              <a:gd name="connsiteY0" fmla="*/ 0 h 1244702"/>
              <a:gd name="connsiteX1" fmla="*/ 671505 w 671505"/>
              <a:gd name="connsiteY1" fmla="*/ 1244702 h 1244702"/>
              <a:gd name="connsiteX0" fmla="*/ 205370 w 435372"/>
              <a:gd name="connsiteY0" fmla="*/ 0 h 1013959"/>
              <a:gd name="connsiteX1" fmla="*/ 435372 w 435372"/>
              <a:gd name="connsiteY1" fmla="*/ 1013959 h 1013959"/>
              <a:gd name="connsiteX0" fmla="*/ 116916 w 346918"/>
              <a:gd name="connsiteY0" fmla="*/ 0 h 1013959"/>
              <a:gd name="connsiteX1" fmla="*/ 346918 w 346918"/>
              <a:gd name="connsiteY1" fmla="*/ 1013959 h 1013959"/>
              <a:gd name="connsiteX0" fmla="*/ 184028 w 227299"/>
              <a:gd name="connsiteY0" fmla="*/ 0 h 973477"/>
              <a:gd name="connsiteX1" fmla="*/ 227299 w 227299"/>
              <a:gd name="connsiteY1" fmla="*/ 973477 h 973477"/>
              <a:gd name="connsiteX0" fmla="*/ 88382 w 139605"/>
              <a:gd name="connsiteY0" fmla="*/ 0 h 973477"/>
              <a:gd name="connsiteX1" fmla="*/ 131653 w 139605"/>
              <a:gd name="connsiteY1" fmla="*/ 973477 h 973477"/>
              <a:gd name="connsiteX0" fmla="*/ -1 w 147173"/>
              <a:gd name="connsiteY0" fmla="*/ 0 h 973477"/>
              <a:gd name="connsiteX1" fmla="*/ 43270 w 147173"/>
              <a:gd name="connsiteY1" fmla="*/ 973477 h 973477"/>
              <a:gd name="connsiteX0" fmla="*/ 8630 w 137913"/>
              <a:gd name="connsiteY0" fmla="*/ 0 h 858485"/>
              <a:gd name="connsiteX1" fmla="*/ 1 w 137913"/>
              <a:gd name="connsiteY1" fmla="*/ 858485 h 858485"/>
              <a:gd name="connsiteX0" fmla="*/ 8629 w 163399"/>
              <a:gd name="connsiteY0" fmla="*/ 0 h 858485"/>
              <a:gd name="connsiteX1" fmla="*/ 0 w 163399"/>
              <a:gd name="connsiteY1" fmla="*/ 858485 h 858485"/>
              <a:gd name="connsiteX0" fmla="*/ 0 w 166688"/>
              <a:gd name="connsiteY0" fmla="*/ 0 h 872226"/>
              <a:gd name="connsiteX1" fmla="*/ 19993 w 166688"/>
              <a:gd name="connsiteY1" fmla="*/ 872226 h 872226"/>
              <a:gd name="connsiteX0" fmla="*/ 36498 w 180884"/>
              <a:gd name="connsiteY0" fmla="*/ 0 h 790869"/>
              <a:gd name="connsiteX1" fmla="*/ 0 w 180884"/>
              <a:gd name="connsiteY1" fmla="*/ 790869 h 790869"/>
              <a:gd name="connsiteX0" fmla="*/ 36498 w 127206"/>
              <a:gd name="connsiteY0" fmla="*/ 0 h 790869"/>
              <a:gd name="connsiteX1" fmla="*/ 0 w 127206"/>
              <a:gd name="connsiteY1" fmla="*/ 790869 h 790869"/>
              <a:gd name="connsiteX0" fmla="*/ 36498 w 134636"/>
              <a:gd name="connsiteY0" fmla="*/ 0 h 790869"/>
              <a:gd name="connsiteX1" fmla="*/ 0 w 134636"/>
              <a:gd name="connsiteY1" fmla="*/ 790869 h 7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4636" h="790869">
                <a:moveTo>
                  <a:pt x="36498" y="0"/>
                </a:moveTo>
                <a:cubicBezTo>
                  <a:pt x="189291" y="378056"/>
                  <a:pt x="153324" y="487446"/>
                  <a:pt x="0" y="790869"/>
                </a:cubicBezTo>
              </a:path>
            </a:pathLst>
          </a:custGeom>
          <a:noFill/>
          <a:ln w="1905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endParaRPr lang="en-IN" sz="1600" dirty="0">
              <a:solidFill>
                <a:sysClr val="windowText" lastClr="000000"/>
              </a:solidFill>
              <a:latin typeface="Trebuchet MS"/>
              <a:cs typeface="Arial" panose="020B0604020202020204" pitchFamily="34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2D61CC7-5DAB-9449-A860-38416137CFA5}"/>
              </a:ext>
            </a:extLst>
          </p:cNvPr>
          <p:cNvGrpSpPr/>
          <p:nvPr/>
        </p:nvGrpSpPr>
        <p:grpSpPr>
          <a:xfrm>
            <a:off x="4141741" y="3390753"/>
            <a:ext cx="976059" cy="218417"/>
            <a:chOff x="3490952" y="3384379"/>
            <a:chExt cx="1446931" cy="257419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14D3F63-20F1-2D4F-B368-61FE6F496D82}"/>
                </a:ext>
              </a:extLst>
            </p:cNvPr>
            <p:cNvCxnSpPr>
              <a:cxnSpLocks/>
            </p:cNvCxnSpPr>
            <p:nvPr/>
          </p:nvCxnSpPr>
          <p:spPr>
            <a:xfrm>
              <a:off x="3490952" y="3384379"/>
              <a:ext cx="1446931" cy="29697"/>
            </a:xfrm>
            <a:prstGeom prst="line">
              <a:avLst/>
            </a:prstGeom>
            <a:ln w="12700">
              <a:solidFill>
                <a:srgbClr val="ABC125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F1DA55E-4AA9-AE40-AE55-4F09A44CF256}"/>
                </a:ext>
              </a:extLst>
            </p:cNvPr>
            <p:cNvCxnSpPr/>
            <p:nvPr/>
          </p:nvCxnSpPr>
          <p:spPr>
            <a:xfrm rot="16200000">
              <a:off x="4808062" y="3531641"/>
              <a:ext cx="220314" cy="0"/>
            </a:xfrm>
            <a:prstGeom prst="line">
              <a:avLst/>
            </a:prstGeom>
            <a:ln w="12700">
              <a:solidFill>
                <a:srgbClr val="ABC125"/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1DCF98F-E551-D945-B4F3-761F1AC503F1}"/>
              </a:ext>
            </a:extLst>
          </p:cNvPr>
          <p:cNvCxnSpPr>
            <a:cxnSpLocks/>
          </p:cNvCxnSpPr>
          <p:nvPr/>
        </p:nvCxnSpPr>
        <p:spPr>
          <a:xfrm flipV="1">
            <a:off x="4861877" y="3393283"/>
            <a:ext cx="797174" cy="589016"/>
          </a:xfrm>
          <a:prstGeom prst="line">
            <a:avLst/>
          </a:prstGeom>
          <a:ln w="12700">
            <a:solidFill>
              <a:srgbClr val="C0D72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355EA25-8AF5-F34A-BA72-A6F63B20CCBA}"/>
              </a:ext>
            </a:extLst>
          </p:cNvPr>
          <p:cNvCxnSpPr>
            <a:cxnSpLocks/>
          </p:cNvCxnSpPr>
          <p:nvPr/>
        </p:nvCxnSpPr>
        <p:spPr>
          <a:xfrm>
            <a:off x="5055051" y="1773399"/>
            <a:ext cx="3398890" cy="0"/>
          </a:xfrm>
          <a:prstGeom prst="line">
            <a:avLst/>
          </a:prstGeom>
          <a:ln w="12700">
            <a:solidFill>
              <a:srgbClr val="C0D72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EF0BE55B-5DAA-EF48-939F-E1C094425B26}"/>
              </a:ext>
            </a:extLst>
          </p:cNvPr>
          <p:cNvSpPr txBox="1"/>
          <p:nvPr/>
        </p:nvSpPr>
        <p:spPr>
          <a:xfrm>
            <a:off x="6550785" y="1158017"/>
            <a:ext cx="900000" cy="432000"/>
          </a:xfrm>
          <a:prstGeom prst="roundRect">
            <a:avLst>
              <a:gd name="adj" fmla="val 9442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 defTabSz="914310">
              <a:defRPr sz="9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Noida - Tower 2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 25.92 MW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Apr 2023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ADA9A84-B11A-5D45-BD9E-0DCD1F4361D9}"/>
              </a:ext>
            </a:extLst>
          </p:cNvPr>
          <p:cNvSpPr txBox="1"/>
          <p:nvPr/>
        </p:nvSpPr>
        <p:spPr>
          <a:xfrm>
            <a:off x="7553941" y="1158016"/>
            <a:ext cx="900000" cy="432000"/>
          </a:xfrm>
          <a:prstGeom prst="roundRect">
            <a:avLst>
              <a:gd name="adj" fmla="val 9442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defTabSz="914265">
              <a:defRPr/>
            </a:pPr>
            <a:r>
              <a:rPr lang="en-US" sz="700" b="1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Noida - Tower 3</a:t>
            </a:r>
          </a:p>
          <a:p>
            <a:pPr algn="ctr" defTabSz="914265">
              <a:defRPr/>
            </a:pPr>
            <a:r>
              <a:rPr lang="en-US" sz="700" b="1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25.92 MW</a:t>
            </a:r>
          </a:p>
          <a:p>
            <a:pPr algn="ctr" defTabSz="914265">
              <a:defRPr/>
            </a:pPr>
            <a:r>
              <a:rPr lang="en-US" sz="700" b="1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Oct 2024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FB62CFA-50DF-1548-B026-62CB0F1E1711}"/>
              </a:ext>
            </a:extLst>
          </p:cNvPr>
          <p:cNvCxnSpPr>
            <a:cxnSpLocks/>
          </p:cNvCxnSpPr>
          <p:nvPr/>
        </p:nvCxnSpPr>
        <p:spPr>
          <a:xfrm>
            <a:off x="7000785" y="1604964"/>
            <a:ext cx="0" cy="18000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4471930-FE4C-074C-B2B9-9AA24B7808B6}"/>
              </a:ext>
            </a:extLst>
          </p:cNvPr>
          <p:cNvCxnSpPr>
            <a:cxnSpLocks/>
          </p:cNvCxnSpPr>
          <p:nvPr/>
        </p:nvCxnSpPr>
        <p:spPr>
          <a:xfrm>
            <a:off x="8010568" y="1604964"/>
            <a:ext cx="0" cy="18000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5CA4E81-B504-AB40-9981-68ACDC108452}"/>
              </a:ext>
            </a:extLst>
          </p:cNvPr>
          <p:cNvSpPr/>
          <p:nvPr/>
        </p:nvSpPr>
        <p:spPr>
          <a:xfrm>
            <a:off x="3394765" y="1075524"/>
            <a:ext cx="897500" cy="43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Mumbai 1</a:t>
            </a:r>
          </a:p>
          <a:p>
            <a:pPr algn="ctr"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Vashi</a:t>
            </a:r>
          </a:p>
          <a:p>
            <a:pPr algn="ctr"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0.9 MW</a:t>
            </a: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1211AE9B-8C38-354E-ABE5-00145F1EAE0A}"/>
              </a:ext>
            </a:extLst>
          </p:cNvPr>
          <p:cNvSpPr/>
          <p:nvPr/>
        </p:nvSpPr>
        <p:spPr>
          <a:xfrm>
            <a:off x="3394765" y="2122953"/>
            <a:ext cx="897500" cy="500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Mumbai 2</a:t>
            </a:r>
          </a:p>
          <a:p>
            <a:pPr algn="ctr"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Airoli</a:t>
            </a:r>
          </a:p>
          <a:p>
            <a:pPr algn="ctr"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5.4 MW</a:t>
            </a: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8CA9B810-5256-6048-9DDF-788A7E3EFCE3}"/>
              </a:ext>
            </a:extLst>
          </p:cNvPr>
          <p:cNvSpPr/>
          <p:nvPr/>
        </p:nvSpPr>
        <p:spPr>
          <a:xfrm>
            <a:off x="2301238" y="1074243"/>
            <a:ext cx="904417" cy="43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Mumbai 3</a:t>
            </a:r>
          </a:p>
          <a:p>
            <a:pPr algn="ctr"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Rabale T1</a:t>
            </a:r>
          </a:p>
          <a:p>
            <a:pPr algn="ctr" defTabSz="914241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11.5 MW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51DB885-E60D-8243-B3AE-97F358B2A29E}"/>
              </a:ext>
            </a:extLst>
          </p:cNvPr>
          <p:cNvCxnSpPr/>
          <p:nvPr/>
        </p:nvCxnSpPr>
        <p:spPr>
          <a:xfrm rot="16200000">
            <a:off x="7076678" y="4079760"/>
            <a:ext cx="182880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0BA0F5D-6341-2D48-932D-19ED5FBE9367}"/>
              </a:ext>
            </a:extLst>
          </p:cNvPr>
          <p:cNvCxnSpPr/>
          <p:nvPr/>
        </p:nvCxnSpPr>
        <p:spPr>
          <a:xfrm rot="16200000">
            <a:off x="8228806" y="4079760"/>
            <a:ext cx="182880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7D16C9AE-E5C2-2E42-ADC9-2B8C5B68C08D}"/>
              </a:ext>
            </a:extLst>
          </p:cNvPr>
          <p:cNvCxnSpPr/>
          <p:nvPr/>
        </p:nvCxnSpPr>
        <p:spPr>
          <a:xfrm rot="16200000">
            <a:off x="4691594" y="4079760"/>
            <a:ext cx="182880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21FE7FFD-C7A5-694E-B84D-BBC86DF8760A}"/>
              </a:ext>
            </a:extLst>
          </p:cNvPr>
          <p:cNvSpPr txBox="1"/>
          <p:nvPr/>
        </p:nvSpPr>
        <p:spPr>
          <a:xfrm>
            <a:off x="301125" y="2119115"/>
            <a:ext cx="900000" cy="508528"/>
          </a:xfrm>
          <a:prstGeom prst="roundRect">
            <a:avLst>
              <a:gd name="adj" fmla="val 9442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 defTabSz="914310">
              <a:defRPr sz="900" b="1"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Mumbai 3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Rabale – T6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36 MW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BTS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06643CE-F9B2-5F47-8BCC-B56B5B10CA8E}"/>
              </a:ext>
            </a:extLst>
          </p:cNvPr>
          <p:cNvCxnSpPr>
            <a:cxnSpLocks/>
          </p:cNvCxnSpPr>
          <p:nvPr/>
        </p:nvCxnSpPr>
        <p:spPr>
          <a:xfrm rot="5400000" flipV="1">
            <a:off x="2613132" y="1675258"/>
            <a:ext cx="264418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E0D29E3D-6CE0-B743-A197-0B2243872F48}"/>
              </a:ext>
            </a:extLst>
          </p:cNvPr>
          <p:cNvSpPr txBox="1"/>
          <p:nvPr/>
        </p:nvSpPr>
        <p:spPr>
          <a:xfrm>
            <a:off x="7553941" y="699544"/>
            <a:ext cx="900000" cy="394061"/>
          </a:xfrm>
          <a:prstGeom prst="roundRect">
            <a:avLst>
              <a:gd name="adj" fmla="val 9442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defTabSz="914265">
              <a:defRPr/>
            </a:pPr>
            <a:r>
              <a:rPr lang="en-US" sz="700" b="1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Noida - Tower 4</a:t>
            </a:r>
          </a:p>
          <a:p>
            <a:pPr algn="ctr" defTabSz="914265">
              <a:defRPr/>
            </a:pPr>
            <a:r>
              <a:rPr lang="en-US" sz="700" b="1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25.92 MW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E88582-FF6C-0147-8F8B-177FA84E3C8E}"/>
              </a:ext>
            </a:extLst>
          </p:cNvPr>
          <p:cNvSpPr/>
          <p:nvPr/>
        </p:nvSpPr>
        <p:spPr>
          <a:xfrm>
            <a:off x="248524" y="991770"/>
            <a:ext cx="3032738" cy="2252220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14248"/>
                      <a:gd name="connsiteY0" fmla="*/ 383776 h 2302609"/>
                      <a:gd name="connsiteX1" fmla="*/ 383776 w 3114248"/>
                      <a:gd name="connsiteY1" fmla="*/ 0 h 2302609"/>
                      <a:gd name="connsiteX2" fmla="*/ 1017384 w 3114248"/>
                      <a:gd name="connsiteY2" fmla="*/ 0 h 2302609"/>
                      <a:gd name="connsiteX3" fmla="*/ 1580591 w 3114248"/>
                      <a:gd name="connsiteY3" fmla="*/ 0 h 2302609"/>
                      <a:gd name="connsiteX4" fmla="*/ 2120331 w 3114248"/>
                      <a:gd name="connsiteY4" fmla="*/ 0 h 2302609"/>
                      <a:gd name="connsiteX5" fmla="*/ 2730472 w 3114248"/>
                      <a:gd name="connsiteY5" fmla="*/ 0 h 2302609"/>
                      <a:gd name="connsiteX6" fmla="*/ 3114248 w 3114248"/>
                      <a:gd name="connsiteY6" fmla="*/ 383776 h 2302609"/>
                      <a:gd name="connsiteX7" fmla="*/ 3114248 w 3114248"/>
                      <a:gd name="connsiteY7" fmla="*/ 895462 h 2302609"/>
                      <a:gd name="connsiteX8" fmla="*/ 3114248 w 3114248"/>
                      <a:gd name="connsiteY8" fmla="*/ 1437848 h 2302609"/>
                      <a:gd name="connsiteX9" fmla="*/ 3114248 w 3114248"/>
                      <a:gd name="connsiteY9" fmla="*/ 1918833 h 2302609"/>
                      <a:gd name="connsiteX10" fmla="*/ 2730472 w 3114248"/>
                      <a:gd name="connsiteY10" fmla="*/ 2302609 h 2302609"/>
                      <a:gd name="connsiteX11" fmla="*/ 2120331 w 3114248"/>
                      <a:gd name="connsiteY11" fmla="*/ 2302609 h 2302609"/>
                      <a:gd name="connsiteX12" fmla="*/ 1486723 w 3114248"/>
                      <a:gd name="connsiteY12" fmla="*/ 2302609 h 2302609"/>
                      <a:gd name="connsiteX13" fmla="*/ 383776 w 3114248"/>
                      <a:gd name="connsiteY13" fmla="*/ 2302609 h 2302609"/>
                      <a:gd name="connsiteX14" fmla="*/ 0 w 3114248"/>
                      <a:gd name="connsiteY14" fmla="*/ 1918833 h 2302609"/>
                      <a:gd name="connsiteX15" fmla="*/ 0 w 3114248"/>
                      <a:gd name="connsiteY15" fmla="*/ 1391797 h 2302609"/>
                      <a:gd name="connsiteX16" fmla="*/ 0 w 3114248"/>
                      <a:gd name="connsiteY16" fmla="*/ 880111 h 2302609"/>
                      <a:gd name="connsiteX17" fmla="*/ 0 w 3114248"/>
                      <a:gd name="connsiteY17" fmla="*/ 383776 h 230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114248" h="2302609" extrusionOk="0">
                        <a:moveTo>
                          <a:pt x="0" y="383776"/>
                        </a:moveTo>
                        <a:cubicBezTo>
                          <a:pt x="-11782" y="164555"/>
                          <a:pt x="118190" y="20129"/>
                          <a:pt x="383776" y="0"/>
                        </a:cubicBezTo>
                        <a:cubicBezTo>
                          <a:pt x="680474" y="-48040"/>
                          <a:pt x="770610" y="27209"/>
                          <a:pt x="1017384" y="0"/>
                        </a:cubicBezTo>
                        <a:cubicBezTo>
                          <a:pt x="1264158" y="-27209"/>
                          <a:pt x="1452803" y="23102"/>
                          <a:pt x="1580591" y="0"/>
                        </a:cubicBezTo>
                        <a:cubicBezTo>
                          <a:pt x="1708379" y="-23102"/>
                          <a:pt x="1853356" y="47641"/>
                          <a:pt x="2120331" y="0"/>
                        </a:cubicBezTo>
                        <a:cubicBezTo>
                          <a:pt x="2387306" y="-47641"/>
                          <a:pt x="2541497" y="50656"/>
                          <a:pt x="2730472" y="0"/>
                        </a:cubicBezTo>
                        <a:cubicBezTo>
                          <a:pt x="2964745" y="-45933"/>
                          <a:pt x="3075667" y="165914"/>
                          <a:pt x="3114248" y="383776"/>
                        </a:cubicBezTo>
                        <a:cubicBezTo>
                          <a:pt x="3131173" y="530947"/>
                          <a:pt x="3101768" y="769204"/>
                          <a:pt x="3114248" y="895462"/>
                        </a:cubicBezTo>
                        <a:cubicBezTo>
                          <a:pt x="3126728" y="1021720"/>
                          <a:pt x="3080839" y="1300577"/>
                          <a:pt x="3114248" y="1437848"/>
                        </a:cubicBezTo>
                        <a:cubicBezTo>
                          <a:pt x="3147657" y="1575119"/>
                          <a:pt x="3077405" y="1762147"/>
                          <a:pt x="3114248" y="1918833"/>
                        </a:cubicBezTo>
                        <a:cubicBezTo>
                          <a:pt x="3081832" y="2128933"/>
                          <a:pt x="2946257" y="2292104"/>
                          <a:pt x="2730472" y="2302609"/>
                        </a:cubicBezTo>
                        <a:cubicBezTo>
                          <a:pt x="2479409" y="2317908"/>
                          <a:pt x="2292976" y="2257427"/>
                          <a:pt x="2120331" y="2302609"/>
                        </a:cubicBezTo>
                        <a:cubicBezTo>
                          <a:pt x="1947686" y="2347791"/>
                          <a:pt x="1757835" y="2283029"/>
                          <a:pt x="1486723" y="2302609"/>
                        </a:cubicBezTo>
                        <a:cubicBezTo>
                          <a:pt x="1215611" y="2322189"/>
                          <a:pt x="628957" y="2227431"/>
                          <a:pt x="383776" y="2302609"/>
                        </a:cubicBezTo>
                        <a:cubicBezTo>
                          <a:pt x="152746" y="2305742"/>
                          <a:pt x="-7307" y="2125746"/>
                          <a:pt x="0" y="1918833"/>
                        </a:cubicBezTo>
                        <a:cubicBezTo>
                          <a:pt x="-40056" y="1684704"/>
                          <a:pt x="24159" y="1505021"/>
                          <a:pt x="0" y="1391797"/>
                        </a:cubicBezTo>
                        <a:cubicBezTo>
                          <a:pt x="-24159" y="1278573"/>
                          <a:pt x="43723" y="1045835"/>
                          <a:pt x="0" y="880111"/>
                        </a:cubicBezTo>
                        <a:cubicBezTo>
                          <a:pt x="-43723" y="714387"/>
                          <a:pt x="17243" y="625202"/>
                          <a:pt x="0" y="38377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41">
              <a:defRPr/>
            </a:pPr>
            <a:endParaRPr lang="en-US" sz="18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C5E11-6F3B-074B-8987-9162DB81719E}"/>
              </a:ext>
            </a:extLst>
          </p:cNvPr>
          <p:cNvSpPr txBox="1"/>
          <p:nvPr/>
        </p:nvSpPr>
        <p:spPr>
          <a:xfrm>
            <a:off x="695699" y="1643932"/>
            <a:ext cx="2423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1">
              <a:defRPr/>
            </a:pPr>
            <a:r>
              <a:rPr lang="en-US" sz="1200" b="1" dirty="0">
                <a:solidFill>
                  <a:prstClr val="black"/>
                </a:solidFill>
                <a:latin typeface="Trebuchet MS"/>
              </a:rPr>
              <a:t>MUMBAI 03 RABALE  CAMPUS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2B194BF-9574-E042-9A11-0B1347162899}"/>
              </a:ext>
            </a:extLst>
          </p:cNvPr>
          <p:cNvSpPr/>
          <p:nvPr/>
        </p:nvSpPr>
        <p:spPr>
          <a:xfrm>
            <a:off x="5515333" y="636827"/>
            <a:ext cx="3054596" cy="1091425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14248"/>
                      <a:gd name="connsiteY0" fmla="*/ 383776 h 2302609"/>
                      <a:gd name="connsiteX1" fmla="*/ 383776 w 3114248"/>
                      <a:gd name="connsiteY1" fmla="*/ 0 h 2302609"/>
                      <a:gd name="connsiteX2" fmla="*/ 1017384 w 3114248"/>
                      <a:gd name="connsiteY2" fmla="*/ 0 h 2302609"/>
                      <a:gd name="connsiteX3" fmla="*/ 1580591 w 3114248"/>
                      <a:gd name="connsiteY3" fmla="*/ 0 h 2302609"/>
                      <a:gd name="connsiteX4" fmla="*/ 2120331 w 3114248"/>
                      <a:gd name="connsiteY4" fmla="*/ 0 h 2302609"/>
                      <a:gd name="connsiteX5" fmla="*/ 2730472 w 3114248"/>
                      <a:gd name="connsiteY5" fmla="*/ 0 h 2302609"/>
                      <a:gd name="connsiteX6" fmla="*/ 3114248 w 3114248"/>
                      <a:gd name="connsiteY6" fmla="*/ 383776 h 2302609"/>
                      <a:gd name="connsiteX7" fmla="*/ 3114248 w 3114248"/>
                      <a:gd name="connsiteY7" fmla="*/ 895462 h 2302609"/>
                      <a:gd name="connsiteX8" fmla="*/ 3114248 w 3114248"/>
                      <a:gd name="connsiteY8" fmla="*/ 1437848 h 2302609"/>
                      <a:gd name="connsiteX9" fmla="*/ 3114248 w 3114248"/>
                      <a:gd name="connsiteY9" fmla="*/ 1918833 h 2302609"/>
                      <a:gd name="connsiteX10" fmla="*/ 2730472 w 3114248"/>
                      <a:gd name="connsiteY10" fmla="*/ 2302609 h 2302609"/>
                      <a:gd name="connsiteX11" fmla="*/ 2120331 w 3114248"/>
                      <a:gd name="connsiteY11" fmla="*/ 2302609 h 2302609"/>
                      <a:gd name="connsiteX12" fmla="*/ 1486723 w 3114248"/>
                      <a:gd name="connsiteY12" fmla="*/ 2302609 h 2302609"/>
                      <a:gd name="connsiteX13" fmla="*/ 383776 w 3114248"/>
                      <a:gd name="connsiteY13" fmla="*/ 2302609 h 2302609"/>
                      <a:gd name="connsiteX14" fmla="*/ 0 w 3114248"/>
                      <a:gd name="connsiteY14" fmla="*/ 1918833 h 2302609"/>
                      <a:gd name="connsiteX15" fmla="*/ 0 w 3114248"/>
                      <a:gd name="connsiteY15" fmla="*/ 1391797 h 2302609"/>
                      <a:gd name="connsiteX16" fmla="*/ 0 w 3114248"/>
                      <a:gd name="connsiteY16" fmla="*/ 880111 h 2302609"/>
                      <a:gd name="connsiteX17" fmla="*/ 0 w 3114248"/>
                      <a:gd name="connsiteY17" fmla="*/ 383776 h 230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114248" h="2302609" extrusionOk="0">
                        <a:moveTo>
                          <a:pt x="0" y="383776"/>
                        </a:moveTo>
                        <a:cubicBezTo>
                          <a:pt x="-11782" y="164555"/>
                          <a:pt x="118190" y="20129"/>
                          <a:pt x="383776" y="0"/>
                        </a:cubicBezTo>
                        <a:cubicBezTo>
                          <a:pt x="680474" y="-48040"/>
                          <a:pt x="770610" y="27209"/>
                          <a:pt x="1017384" y="0"/>
                        </a:cubicBezTo>
                        <a:cubicBezTo>
                          <a:pt x="1264158" y="-27209"/>
                          <a:pt x="1452803" y="23102"/>
                          <a:pt x="1580591" y="0"/>
                        </a:cubicBezTo>
                        <a:cubicBezTo>
                          <a:pt x="1708379" y="-23102"/>
                          <a:pt x="1853356" y="47641"/>
                          <a:pt x="2120331" y="0"/>
                        </a:cubicBezTo>
                        <a:cubicBezTo>
                          <a:pt x="2387306" y="-47641"/>
                          <a:pt x="2541497" y="50656"/>
                          <a:pt x="2730472" y="0"/>
                        </a:cubicBezTo>
                        <a:cubicBezTo>
                          <a:pt x="2964745" y="-45933"/>
                          <a:pt x="3075667" y="165914"/>
                          <a:pt x="3114248" y="383776"/>
                        </a:cubicBezTo>
                        <a:cubicBezTo>
                          <a:pt x="3131173" y="530947"/>
                          <a:pt x="3101768" y="769204"/>
                          <a:pt x="3114248" y="895462"/>
                        </a:cubicBezTo>
                        <a:cubicBezTo>
                          <a:pt x="3126728" y="1021720"/>
                          <a:pt x="3080839" y="1300577"/>
                          <a:pt x="3114248" y="1437848"/>
                        </a:cubicBezTo>
                        <a:cubicBezTo>
                          <a:pt x="3147657" y="1575119"/>
                          <a:pt x="3077405" y="1762147"/>
                          <a:pt x="3114248" y="1918833"/>
                        </a:cubicBezTo>
                        <a:cubicBezTo>
                          <a:pt x="3081832" y="2128933"/>
                          <a:pt x="2946257" y="2292104"/>
                          <a:pt x="2730472" y="2302609"/>
                        </a:cubicBezTo>
                        <a:cubicBezTo>
                          <a:pt x="2479409" y="2317908"/>
                          <a:pt x="2292976" y="2257427"/>
                          <a:pt x="2120331" y="2302609"/>
                        </a:cubicBezTo>
                        <a:cubicBezTo>
                          <a:pt x="1947686" y="2347791"/>
                          <a:pt x="1757835" y="2283029"/>
                          <a:pt x="1486723" y="2302609"/>
                        </a:cubicBezTo>
                        <a:cubicBezTo>
                          <a:pt x="1215611" y="2322189"/>
                          <a:pt x="628957" y="2227431"/>
                          <a:pt x="383776" y="2302609"/>
                        </a:cubicBezTo>
                        <a:cubicBezTo>
                          <a:pt x="152746" y="2305742"/>
                          <a:pt x="-7307" y="2125746"/>
                          <a:pt x="0" y="1918833"/>
                        </a:cubicBezTo>
                        <a:cubicBezTo>
                          <a:pt x="-40056" y="1684704"/>
                          <a:pt x="24159" y="1505021"/>
                          <a:pt x="0" y="1391797"/>
                        </a:cubicBezTo>
                        <a:cubicBezTo>
                          <a:pt x="-24159" y="1278573"/>
                          <a:pt x="43723" y="1045835"/>
                          <a:pt x="0" y="880111"/>
                        </a:cubicBezTo>
                        <a:cubicBezTo>
                          <a:pt x="-43723" y="714387"/>
                          <a:pt x="17243" y="625202"/>
                          <a:pt x="0" y="38377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41">
              <a:defRPr/>
            </a:pPr>
            <a:endParaRPr lang="en-US" sz="18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9EA087-7F49-E547-98EF-61E343BF92DB}"/>
              </a:ext>
            </a:extLst>
          </p:cNvPr>
          <p:cNvSpPr txBox="1"/>
          <p:nvPr/>
        </p:nvSpPr>
        <p:spPr>
          <a:xfrm>
            <a:off x="5545179" y="692952"/>
            <a:ext cx="1994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41">
              <a:defRPr/>
            </a:pPr>
            <a:r>
              <a:rPr lang="en-US" sz="1200" b="1" dirty="0">
                <a:solidFill>
                  <a:prstClr val="black"/>
                </a:solidFill>
                <a:latin typeface="Trebuchet MS"/>
              </a:rPr>
              <a:t>DELHI 01 NOIDA  CAMPUS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46A8A2A-00BB-6446-94AE-E0814110679E}"/>
              </a:ext>
            </a:extLst>
          </p:cNvPr>
          <p:cNvSpPr/>
          <p:nvPr/>
        </p:nvSpPr>
        <p:spPr>
          <a:xfrm>
            <a:off x="5453404" y="3787257"/>
            <a:ext cx="3371240" cy="997817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14248"/>
                      <a:gd name="connsiteY0" fmla="*/ 383776 h 2302609"/>
                      <a:gd name="connsiteX1" fmla="*/ 383776 w 3114248"/>
                      <a:gd name="connsiteY1" fmla="*/ 0 h 2302609"/>
                      <a:gd name="connsiteX2" fmla="*/ 1017384 w 3114248"/>
                      <a:gd name="connsiteY2" fmla="*/ 0 h 2302609"/>
                      <a:gd name="connsiteX3" fmla="*/ 1580591 w 3114248"/>
                      <a:gd name="connsiteY3" fmla="*/ 0 h 2302609"/>
                      <a:gd name="connsiteX4" fmla="*/ 2120331 w 3114248"/>
                      <a:gd name="connsiteY4" fmla="*/ 0 h 2302609"/>
                      <a:gd name="connsiteX5" fmla="*/ 2730472 w 3114248"/>
                      <a:gd name="connsiteY5" fmla="*/ 0 h 2302609"/>
                      <a:gd name="connsiteX6" fmla="*/ 3114248 w 3114248"/>
                      <a:gd name="connsiteY6" fmla="*/ 383776 h 2302609"/>
                      <a:gd name="connsiteX7" fmla="*/ 3114248 w 3114248"/>
                      <a:gd name="connsiteY7" fmla="*/ 895462 h 2302609"/>
                      <a:gd name="connsiteX8" fmla="*/ 3114248 w 3114248"/>
                      <a:gd name="connsiteY8" fmla="*/ 1437848 h 2302609"/>
                      <a:gd name="connsiteX9" fmla="*/ 3114248 w 3114248"/>
                      <a:gd name="connsiteY9" fmla="*/ 1918833 h 2302609"/>
                      <a:gd name="connsiteX10" fmla="*/ 2730472 w 3114248"/>
                      <a:gd name="connsiteY10" fmla="*/ 2302609 h 2302609"/>
                      <a:gd name="connsiteX11" fmla="*/ 2120331 w 3114248"/>
                      <a:gd name="connsiteY11" fmla="*/ 2302609 h 2302609"/>
                      <a:gd name="connsiteX12" fmla="*/ 1486723 w 3114248"/>
                      <a:gd name="connsiteY12" fmla="*/ 2302609 h 2302609"/>
                      <a:gd name="connsiteX13" fmla="*/ 383776 w 3114248"/>
                      <a:gd name="connsiteY13" fmla="*/ 2302609 h 2302609"/>
                      <a:gd name="connsiteX14" fmla="*/ 0 w 3114248"/>
                      <a:gd name="connsiteY14" fmla="*/ 1918833 h 2302609"/>
                      <a:gd name="connsiteX15" fmla="*/ 0 w 3114248"/>
                      <a:gd name="connsiteY15" fmla="*/ 1391797 h 2302609"/>
                      <a:gd name="connsiteX16" fmla="*/ 0 w 3114248"/>
                      <a:gd name="connsiteY16" fmla="*/ 880111 h 2302609"/>
                      <a:gd name="connsiteX17" fmla="*/ 0 w 3114248"/>
                      <a:gd name="connsiteY17" fmla="*/ 383776 h 230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114248" h="2302609" extrusionOk="0">
                        <a:moveTo>
                          <a:pt x="0" y="383776"/>
                        </a:moveTo>
                        <a:cubicBezTo>
                          <a:pt x="-11782" y="164555"/>
                          <a:pt x="118190" y="20129"/>
                          <a:pt x="383776" y="0"/>
                        </a:cubicBezTo>
                        <a:cubicBezTo>
                          <a:pt x="680474" y="-48040"/>
                          <a:pt x="770610" y="27209"/>
                          <a:pt x="1017384" y="0"/>
                        </a:cubicBezTo>
                        <a:cubicBezTo>
                          <a:pt x="1264158" y="-27209"/>
                          <a:pt x="1452803" y="23102"/>
                          <a:pt x="1580591" y="0"/>
                        </a:cubicBezTo>
                        <a:cubicBezTo>
                          <a:pt x="1708379" y="-23102"/>
                          <a:pt x="1853356" y="47641"/>
                          <a:pt x="2120331" y="0"/>
                        </a:cubicBezTo>
                        <a:cubicBezTo>
                          <a:pt x="2387306" y="-47641"/>
                          <a:pt x="2541497" y="50656"/>
                          <a:pt x="2730472" y="0"/>
                        </a:cubicBezTo>
                        <a:cubicBezTo>
                          <a:pt x="2964745" y="-45933"/>
                          <a:pt x="3075667" y="165914"/>
                          <a:pt x="3114248" y="383776"/>
                        </a:cubicBezTo>
                        <a:cubicBezTo>
                          <a:pt x="3131173" y="530947"/>
                          <a:pt x="3101768" y="769204"/>
                          <a:pt x="3114248" y="895462"/>
                        </a:cubicBezTo>
                        <a:cubicBezTo>
                          <a:pt x="3126728" y="1021720"/>
                          <a:pt x="3080839" y="1300577"/>
                          <a:pt x="3114248" y="1437848"/>
                        </a:cubicBezTo>
                        <a:cubicBezTo>
                          <a:pt x="3147657" y="1575119"/>
                          <a:pt x="3077405" y="1762147"/>
                          <a:pt x="3114248" y="1918833"/>
                        </a:cubicBezTo>
                        <a:cubicBezTo>
                          <a:pt x="3081832" y="2128933"/>
                          <a:pt x="2946257" y="2292104"/>
                          <a:pt x="2730472" y="2302609"/>
                        </a:cubicBezTo>
                        <a:cubicBezTo>
                          <a:pt x="2479409" y="2317908"/>
                          <a:pt x="2292976" y="2257427"/>
                          <a:pt x="2120331" y="2302609"/>
                        </a:cubicBezTo>
                        <a:cubicBezTo>
                          <a:pt x="1947686" y="2347791"/>
                          <a:pt x="1757835" y="2283029"/>
                          <a:pt x="1486723" y="2302609"/>
                        </a:cubicBezTo>
                        <a:cubicBezTo>
                          <a:pt x="1215611" y="2322189"/>
                          <a:pt x="628957" y="2227431"/>
                          <a:pt x="383776" y="2302609"/>
                        </a:cubicBezTo>
                        <a:cubicBezTo>
                          <a:pt x="152746" y="2305742"/>
                          <a:pt x="-7307" y="2125746"/>
                          <a:pt x="0" y="1918833"/>
                        </a:cubicBezTo>
                        <a:cubicBezTo>
                          <a:pt x="-40056" y="1684704"/>
                          <a:pt x="24159" y="1505021"/>
                          <a:pt x="0" y="1391797"/>
                        </a:cubicBezTo>
                        <a:cubicBezTo>
                          <a:pt x="-24159" y="1278573"/>
                          <a:pt x="43723" y="1045835"/>
                          <a:pt x="0" y="880111"/>
                        </a:cubicBezTo>
                        <a:cubicBezTo>
                          <a:pt x="-43723" y="714387"/>
                          <a:pt x="17243" y="625202"/>
                          <a:pt x="0" y="38377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41">
              <a:defRPr/>
            </a:pPr>
            <a:endParaRPr lang="en-US" sz="18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AB0F183-F882-2340-B697-886CDCE44163}"/>
              </a:ext>
            </a:extLst>
          </p:cNvPr>
          <p:cNvSpPr txBox="1"/>
          <p:nvPr/>
        </p:nvSpPr>
        <p:spPr>
          <a:xfrm>
            <a:off x="5479369" y="3758008"/>
            <a:ext cx="2252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41">
              <a:defRPr/>
            </a:pPr>
            <a:r>
              <a:rPr lang="en-US" sz="1200" b="1" dirty="0">
                <a:solidFill>
                  <a:prstClr val="black"/>
                </a:solidFill>
                <a:latin typeface="Trebuchet MS"/>
              </a:rPr>
              <a:t>CHENNAI 02 CAMPUS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6804911-7936-684F-A524-8BBB292447A7}"/>
              </a:ext>
            </a:extLst>
          </p:cNvPr>
          <p:cNvSpPr txBox="1"/>
          <p:nvPr/>
        </p:nvSpPr>
        <p:spPr>
          <a:xfrm>
            <a:off x="6131827" y="3113627"/>
            <a:ext cx="873723" cy="346324"/>
          </a:xfrm>
          <a:prstGeom prst="roundRect">
            <a:avLst>
              <a:gd name="adj" fmla="val 9442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 defTabSz="914310">
              <a:defRPr sz="700" b="1"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65">
              <a:defRPr/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Hyderabad 1</a:t>
            </a:r>
          </a:p>
          <a:p>
            <a:pPr defTabSz="914265">
              <a:defRPr/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6.4 MW</a:t>
            </a:r>
          </a:p>
          <a:p>
            <a:pPr defTabSz="914265">
              <a:defRPr/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Dec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725F7-FAB3-4030-8004-7C4760E664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center PLATFORM across India</a:t>
            </a:r>
            <a:endParaRPr lang="en-IN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B74910B-A3F7-AE45-9431-B383765CC31F}"/>
              </a:ext>
            </a:extLst>
          </p:cNvPr>
          <p:cNvSpPr txBox="1"/>
          <p:nvPr/>
        </p:nvSpPr>
        <p:spPr>
          <a:xfrm>
            <a:off x="2138011" y="3598480"/>
            <a:ext cx="950311" cy="432000"/>
          </a:xfrm>
          <a:prstGeom prst="roundRect">
            <a:avLst>
              <a:gd name="adj" fmla="val 9442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 defTabSz="914310">
              <a:defRPr sz="700" b="1"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65">
              <a:defRPr/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Bangalore 2</a:t>
            </a:r>
          </a:p>
          <a:p>
            <a:pPr defTabSz="914265">
              <a:defRPr/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Tower 1</a:t>
            </a:r>
          </a:p>
          <a:p>
            <a:pPr defTabSz="914265">
              <a:defRPr/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9.6MW</a:t>
            </a:r>
          </a:p>
          <a:p>
            <a:pPr defTabSz="914265">
              <a:defRPr/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Dec 2023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E2D427B-C64C-7743-923B-7B0510077890}"/>
              </a:ext>
            </a:extLst>
          </p:cNvPr>
          <p:cNvSpPr txBox="1"/>
          <p:nvPr/>
        </p:nvSpPr>
        <p:spPr>
          <a:xfrm>
            <a:off x="3136086" y="3598480"/>
            <a:ext cx="950311" cy="432000"/>
          </a:xfrm>
          <a:prstGeom prst="roundRect">
            <a:avLst>
              <a:gd name="adj" fmla="val 9442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 defTabSz="914310">
              <a:defRPr sz="700" b="1"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65">
              <a:defRPr/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Bangalore 2</a:t>
            </a:r>
          </a:p>
          <a:p>
            <a:pPr defTabSz="914265">
              <a:defRPr/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Tower 2</a:t>
            </a:r>
          </a:p>
          <a:p>
            <a:pPr defTabSz="914265">
              <a:defRPr/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9.6MW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BC002BC-A6A9-49FB-A963-75C8BFC8AB91}"/>
              </a:ext>
            </a:extLst>
          </p:cNvPr>
          <p:cNvGrpSpPr/>
          <p:nvPr/>
        </p:nvGrpSpPr>
        <p:grpSpPr>
          <a:xfrm>
            <a:off x="4589534" y="1669604"/>
            <a:ext cx="1824217" cy="1934387"/>
            <a:chOff x="4589533" y="1669603"/>
            <a:chExt cx="1824217" cy="1934387"/>
          </a:xfrm>
        </p:grpSpPr>
        <p:pic>
          <p:nvPicPr>
            <p:cNvPr id="196" name="Picture 195" descr="A close up of a logo&#10;&#10;Description automatically generated">
              <a:extLst>
                <a:ext uri="{FF2B5EF4-FFF2-40B4-BE49-F238E27FC236}">
                  <a16:creationId xmlns:a16="http://schemas.microsoft.com/office/drawing/2014/main" id="{6B11A503-6E58-44AE-B007-63D4D7879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402" y="1669603"/>
              <a:ext cx="360000" cy="360000"/>
            </a:xfrm>
            <a:prstGeom prst="rect">
              <a:avLst/>
            </a:prstGeom>
          </p:spPr>
        </p:pic>
        <p:pic>
          <p:nvPicPr>
            <p:cNvPr id="197" name="Picture 196" descr="A close up of a logo&#10;&#10;Description automatically generated">
              <a:extLst>
                <a:ext uri="{FF2B5EF4-FFF2-40B4-BE49-F238E27FC236}">
                  <a16:creationId xmlns:a16="http://schemas.microsoft.com/office/drawing/2014/main" id="{C192FC76-EDF7-4F0E-B182-D11AA086C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292" y="2821496"/>
              <a:ext cx="360000" cy="360000"/>
            </a:xfrm>
            <a:prstGeom prst="rect">
              <a:avLst/>
            </a:prstGeom>
          </p:spPr>
        </p:pic>
        <p:pic>
          <p:nvPicPr>
            <p:cNvPr id="198" name="Picture 197" descr="A close up of a logo&#10;&#10;Description automatically generated">
              <a:extLst>
                <a:ext uri="{FF2B5EF4-FFF2-40B4-BE49-F238E27FC236}">
                  <a16:creationId xmlns:a16="http://schemas.microsoft.com/office/drawing/2014/main" id="{F2BD5DD1-D623-4DF1-9B74-32671BD01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818" y="3220895"/>
              <a:ext cx="360000" cy="360000"/>
            </a:xfrm>
            <a:prstGeom prst="rect">
              <a:avLst/>
            </a:prstGeom>
          </p:spPr>
        </p:pic>
        <p:pic>
          <p:nvPicPr>
            <p:cNvPr id="199" name="Picture 198" descr="A close up of a logo&#10;&#10;Description automatically generated">
              <a:extLst>
                <a:ext uri="{FF2B5EF4-FFF2-40B4-BE49-F238E27FC236}">
                  <a16:creationId xmlns:a16="http://schemas.microsoft.com/office/drawing/2014/main" id="{6817CD42-AB6A-43C7-8F2C-4C9AE9EE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8020" y="3243990"/>
              <a:ext cx="360000" cy="360000"/>
            </a:xfrm>
            <a:prstGeom prst="rect">
              <a:avLst/>
            </a:prstGeom>
          </p:spPr>
        </p:pic>
        <p:pic>
          <p:nvPicPr>
            <p:cNvPr id="200" name="Picture 199" descr="A close up of a logo&#10;&#10;Description automatically generated">
              <a:extLst>
                <a:ext uri="{FF2B5EF4-FFF2-40B4-BE49-F238E27FC236}">
                  <a16:creationId xmlns:a16="http://schemas.microsoft.com/office/drawing/2014/main" id="{D786860D-F4CF-4CA0-811E-D5026C15B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533" y="2608818"/>
              <a:ext cx="360000" cy="360000"/>
            </a:xfrm>
            <a:prstGeom prst="rect">
              <a:avLst/>
            </a:prstGeom>
          </p:spPr>
        </p:pic>
        <p:pic>
          <p:nvPicPr>
            <p:cNvPr id="201" name="Picture 200" descr="A close up of a logo&#10;&#10;Description automatically generated">
              <a:extLst>
                <a:ext uri="{FF2B5EF4-FFF2-40B4-BE49-F238E27FC236}">
                  <a16:creationId xmlns:a16="http://schemas.microsoft.com/office/drawing/2014/main" id="{787C0477-73DE-4A0A-8C9C-B98CB31D3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750" y="2261150"/>
              <a:ext cx="360000" cy="360000"/>
            </a:xfrm>
            <a:prstGeom prst="rect">
              <a:avLst/>
            </a:prstGeom>
          </p:spPr>
        </p:pic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D6332BCC-6E2C-4E19-B885-2821A253FDF1}"/>
              </a:ext>
            </a:extLst>
          </p:cNvPr>
          <p:cNvSpPr txBox="1"/>
          <p:nvPr/>
        </p:nvSpPr>
        <p:spPr>
          <a:xfrm>
            <a:off x="3394766" y="2677188"/>
            <a:ext cx="895584" cy="457606"/>
          </a:xfrm>
          <a:prstGeom prst="roundRect">
            <a:avLst>
              <a:gd name="adj" fmla="val 9442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 defTabSz="914310">
              <a:defRPr sz="9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65">
              <a:defRPr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Mumbai 2</a:t>
            </a:r>
          </a:p>
          <a:p>
            <a:pPr defTabSz="914265">
              <a:defRPr/>
            </a:pPr>
            <a:r>
              <a:rPr lang="en-US" sz="800" b="0" dirty="0">
                <a:solidFill>
                  <a:prstClr val="black"/>
                </a:solidFill>
                <a:latin typeface="Trebuchet MS"/>
              </a:rPr>
              <a:t>4.8 MW</a:t>
            </a:r>
          </a:p>
          <a:p>
            <a:pPr defTabSz="914265">
              <a:defRPr/>
            </a:pPr>
            <a:r>
              <a:rPr lang="en-US" sz="800" b="0" dirty="0">
                <a:solidFill>
                  <a:prstClr val="black"/>
                </a:solidFill>
                <a:latin typeface="Trebuchet MS"/>
              </a:rPr>
              <a:t>Dec 21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DB2AF8F-5AEE-4E26-8729-8C1474E8A319}"/>
              </a:ext>
            </a:extLst>
          </p:cNvPr>
          <p:cNvSpPr txBox="1"/>
          <p:nvPr/>
        </p:nvSpPr>
        <p:spPr>
          <a:xfrm>
            <a:off x="7054285" y="2993403"/>
            <a:ext cx="900000" cy="504000"/>
          </a:xfrm>
          <a:prstGeom prst="roundRect">
            <a:avLst>
              <a:gd name="adj" fmla="val 9442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 defTabSz="914310">
              <a:defRPr sz="9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Hyderabad  2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 Tower 1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18 MW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 Dec 2023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B32D1F3-69D3-4C5E-8998-7E341399BEB6}"/>
              </a:ext>
            </a:extLst>
          </p:cNvPr>
          <p:cNvSpPr txBox="1"/>
          <p:nvPr/>
        </p:nvSpPr>
        <p:spPr>
          <a:xfrm>
            <a:off x="8009630" y="2988087"/>
            <a:ext cx="900000" cy="504000"/>
          </a:xfrm>
          <a:prstGeom prst="roundRect">
            <a:avLst>
              <a:gd name="adj" fmla="val 9442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 defTabSz="914310">
              <a:defRPr sz="9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Hyderabad  2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 Tower 2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18 MW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 Dec 2024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86D63C7-40CD-444A-AF28-1B87F38B9AD9}"/>
              </a:ext>
            </a:extLst>
          </p:cNvPr>
          <p:cNvCxnSpPr>
            <a:cxnSpLocks/>
          </p:cNvCxnSpPr>
          <p:nvPr/>
        </p:nvCxnSpPr>
        <p:spPr>
          <a:xfrm flipH="1" flipV="1">
            <a:off x="4614134" y="2036449"/>
            <a:ext cx="164455" cy="691642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65B39B0-F258-4EA9-B467-DFE2E7F8BFCB}"/>
              </a:ext>
            </a:extLst>
          </p:cNvPr>
          <p:cNvSpPr/>
          <p:nvPr/>
        </p:nvSpPr>
        <p:spPr>
          <a:xfrm>
            <a:off x="7036624" y="2701054"/>
            <a:ext cx="1938565" cy="867485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14248"/>
                      <a:gd name="connsiteY0" fmla="*/ 383776 h 2302609"/>
                      <a:gd name="connsiteX1" fmla="*/ 383776 w 3114248"/>
                      <a:gd name="connsiteY1" fmla="*/ 0 h 2302609"/>
                      <a:gd name="connsiteX2" fmla="*/ 1017384 w 3114248"/>
                      <a:gd name="connsiteY2" fmla="*/ 0 h 2302609"/>
                      <a:gd name="connsiteX3" fmla="*/ 1580591 w 3114248"/>
                      <a:gd name="connsiteY3" fmla="*/ 0 h 2302609"/>
                      <a:gd name="connsiteX4" fmla="*/ 2120331 w 3114248"/>
                      <a:gd name="connsiteY4" fmla="*/ 0 h 2302609"/>
                      <a:gd name="connsiteX5" fmla="*/ 2730472 w 3114248"/>
                      <a:gd name="connsiteY5" fmla="*/ 0 h 2302609"/>
                      <a:gd name="connsiteX6" fmla="*/ 3114248 w 3114248"/>
                      <a:gd name="connsiteY6" fmla="*/ 383776 h 2302609"/>
                      <a:gd name="connsiteX7" fmla="*/ 3114248 w 3114248"/>
                      <a:gd name="connsiteY7" fmla="*/ 895462 h 2302609"/>
                      <a:gd name="connsiteX8" fmla="*/ 3114248 w 3114248"/>
                      <a:gd name="connsiteY8" fmla="*/ 1437848 h 2302609"/>
                      <a:gd name="connsiteX9" fmla="*/ 3114248 w 3114248"/>
                      <a:gd name="connsiteY9" fmla="*/ 1918833 h 2302609"/>
                      <a:gd name="connsiteX10" fmla="*/ 2730472 w 3114248"/>
                      <a:gd name="connsiteY10" fmla="*/ 2302609 h 2302609"/>
                      <a:gd name="connsiteX11" fmla="*/ 2120331 w 3114248"/>
                      <a:gd name="connsiteY11" fmla="*/ 2302609 h 2302609"/>
                      <a:gd name="connsiteX12" fmla="*/ 1486723 w 3114248"/>
                      <a:gd name="connsiteY12" fmla="*/ 2302609 h 2302609"/>
                      <a:gd name="connsiteX13" fmla="*/ 383776 w 3114248"/>
                      <a:gd name="connsiteY13" fmla="*/ 2302609 h 2302609"/>
                      <a:gd name="connsiteX14" fmla="*/ 0 w 3114248"/>
                      <a:gd name="connsiteY14" fmla="*/ 1918833 h 2302609"/>
                      <a:gd name="connsiteX15" fmla="*/ 0 w 3114248"/>
                      <a:gd name="connsiteY15" fmla="*/ 1391797 h 2302609"/>
                      <a:gd name="connsiteX16" fmla="*/ 0 w 3114248"/>
                      <a:gd name="connsiteY16" fmla="*/ 880111 h 2302609"/>
                      <a:gd name="connsiteX17" fmla="*/ 0 w 3114248"/>
                      <a:gd name="connsiteY17" fmla="*/ 383776 h 230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114248" h="2302609" extrusionOk="0">
                        <a:moveTo>
                          <a:pt x="0" y="383776"/>
                        </a:moveTo>
                        <a:cubicBezTo>
                          <a:pt x="-11782" y="164555"/>
                          <a:pt x="118190" y="20129"/>
                          <a:pt x="383776" y="0"/>
                        </a:cubicBezTo>
                        <a:cubicBezTo>
                          <a:pt x="680474" y="-48040"/>
                          <a:pt x="770610" y="27209"/>
                          <a:pt x="1017384" y="0"/>
                        </a:cubicBezTo>
                        <a:cubicBezTo>
                          <a:pt x="1264158" y="-27209"/>
                          <a:pt x="1452803" y="23102"/>
                          <a:pt x="1580591" y="0"/>
                        </a:cubicBezTo>
                        <a:cubicBezTo>
                          <a:pt x="1708379" y="-23102"/>
                          <a:pt x="1853356" y="47641"/>
                          <a:pt x="2120331" y="0"/>
                        </a:cubicBezTo>
                        <a:cubicBezTo>
                          <a:pt x="2387306" y="-47641"/>
                          <a:pt x="2541497" y="50656"/>
                          <a:pt x="2730472" y="0"/>
                        </a:cubicBezTo>
                        <a:cubicBezTo>
                          <a:pt x="2964745" y="-45933"/>
                          <a:pt x="3075667" y="165914"/>
                          <a:pt x="3114248" y="383776"/>
                        </a:cubicBezTo>
                        <a:cubicBezTo>
                          <a:pt x="3131173" y="530947"/>
                          <a:pt x="3101768" y="769204"/>
                          <a:pt x="3114248" y="895462"/>
                        </a:cubicBezTo>
                        <a:cubicBezTo>
                          <a:pt x="3126728" y="1021720"/>
                          <a:pt x="3080839" y="1300577"/>
                          <a:pt x="3114248" y="1437848"/>
                        </a:cubicBezTo>
                        <a:cubicBezTo>
                          <a:pt x="3147657" y="1575119"/>
                          <a:pt x="3077405" y="1762147"/>
                          <a:pt x="3114248" y="1918833"/>
                        </a:cubicBezTo>
                        <a:cubicBezTo>
                          <a:pt x="3081832" y="2128933"/>
                          <a:pt x="2946257" y="2292104"/>
                          <a:pt x="2730472" y="2302609"/>
                        </a:cubicBezTo>
                        <a:cubicBezTo>
                          <a:pt x="2479409" y="2317908"/>
                          <a:pt x="2292976" y="2257427"/>
                          <a:pt x="2120331" y="2302609"/>
                        </a:cubicBezTo>
                        <a:cubicBezTo>
                          <a:pt x="1947686" y="2347791"/>
                          <a:pt x="1757835" y="2283029"/>
                          <a:pt x="1486723" y="2302609"/>
                        </a:cubicBezTo>
                        <a:cubicBezTo>
                          <a:pt x="1215611" y="2322189"/>
                          <a:pt x="628957" y="2227431"/>
                          <a:pt x="383776" y="2302609"/>
                        </a:cubicBezTo>
                        <a:cubicBezTo>
                          <a:pt x="152746" y="2305742"/>
                          <a:pt x="-7307" y="2125746"/>
                          <a:pt x="0" y="1918833"/>
                        </a:cubicBezTo>
                        <a:cubicBezTo>
                          <a:pt x="-40056" y="1684704"/>
                          <a:pt x="24159" y="1505021"/>
                          <a:pt x="0" y="1391797"/>
                        </a:cubicBezTo>
                        <a:cubicBezTo>
                          <a:pt x="-24159" y="1278573"/>
                          <a:pt x="43723" y="1045835"/>
                          <a:pt x="0" y="880111"/>
                        </a:cubicBezTo>
                        <a:cubicBezTo>
                          <a:pt x="-43723" y="714387"/>
                          <a:pt x="17243" y="625202"/>
                          <a:pt x="0" y="38377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41">
              <a:defRPr/>
            </a:pPr>
            <a:endParaRPr lang="en-US" sz="18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E6B26A6-7245-46A4-83B0-D431F6B445AE}"/>
              </a:ext>
            </a:extLst>
          </p:cNvPr>
          <p:cNvSpPr txBox="1"/>
          <p:nvPr/>
        </p:nvSpPr>
        <p:spPr>
          <a:xfrm>
            <a:off x="7036625" y="2696752"/>
            <a:ext cx="1938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41">
              <a:defRPr/>
            </a:pPr>
            <a:r>
              <a:rPr lang="en-US" sz="1200" b="1" dirty="0">
                <a:solidFill>
                  <a:prstClr val="black"/>
                </a:solidFill>
                <a:latin typeface="Trebuchet MS"/>
              </a:rPr>
              <a:t>HYDERABAD 02 CAMPUS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F992A91-8CE9-422F-9AC8-DE0851B9A959}"/>
              </a:ext>
            </a:extLst>
          </p:cNvPr>
          <p:cNvCxnSpPr>
            <a:cxnSpLocks/>
          </p:cNvCxnSpPr>
          <p:nvPr/>
        </p:nvCxnSpPr>
        <p:spPr>
          <a:xfrm>
            <a:off x="5639809" y="3348368"/>
            <a:ext cx="244314" cy="444161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>
            <a:extLst>
              <a:ext uri="{FF2B5EF4-FFF2-40B4-BE49-F238E27FC236}">
                <a16:creationId xmlns:a16="http://schemas.microsoft.com/office/drawing/2014/main" id="{BCEECF64-3372-4262-B6C7-26B2DA778E06}"/>
              </a:ext>
            </a:extLst>
          </p:cNvPr>
          <p:cNvSpPr/>
          <p:nvPr/>
        </p:nvSpPr>
        <p:spPr>
          <a:xfrm>
            <a:off x="1128159" y="3335603"/>
            <a:ext cx="3030989" cy="997817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14248"/>
                      <a:gd name="connsiteY0" fmla="*/ 383776 h 2302609"/>
                      <a:gd name="connsiteX1" fmla="*/ 383776 w 3114248"/>
                      <a:gd name="connsiteY1" fmla="*/ 0 h 2302609"/>
                      <a:gd name="connsiteX2" fmla="*/ 1017384 w 3114248"/>
                      <a:gd name="connsiteY2" fmla="*/ 0 h 2302609"/>
                      <a:gd name="connsiteX3" fmla="*/ 1580591 w 3114248"/>
                      <a:gd name="connsiteY3" fmla="*/ 0 h 2302609"/>
                      <a:gd name="connsiteX4" fmla="*/ 2120331 w 3114248"/>
                      <a:gd name="connsiteY4" fmla="*/ 0 h 2302609"/>
                      <a:gd name="connsiteX5" fmla="*/ 2730472 w 3114248"/>
                      <a:gd name="connsiteY5" fmla="*/ 0 h 2302609"/>
                      <a:gd name="connsiteX6" fmla="*/ 3114248 w 3114248"/>
                      <a:gd name="connsiteY6" fmla="*/ 383776 h 2302609"/>
                      <a:gd name="connsiteX7" fmla="*/ 3114248 w 3114248"/>
                      <a:gd name="connsiteY7" fmla="*/ 895462 h 2302609"/>
                      <a:gd name="connsiteX8" fmla="*/ 3114248 w 3114248"/>
                      <a:gd name="connsiteY8" fmla="*/ 1437848 h 2302609"/>
                      <a:gd name="connsiteX9" fmla="*/ 3114248 w 3114248"/>
                      <a:gd name="connsiteY9" fmla="*/ 1918833 h 2302609"/>
                      <a:gd name="connsiteX10" fmla="*/ 2730472 w 3114248"/>
                      <a:gd name="connsiteY10" fmla="*/ 2302609 h 2302609"/>
                      <a:gd name="connsiteX11" fmla="*/ 2120331 w 3114248"/>
                      <a:gd name="connsiteY11" fmla="*/ 2302609 h 2302609"/>
                      <a:gd name="connsiteX12" fmla="*/ 1486723 w 3114248"/>
                      <a:gd name="connsiteY12" fmla="*/ 2302609 h 2302609"/>
                      <a:gd name="connsiteX13" fmla="*/ 383776 w 3114248"/>
                      <a:gd name="connsiteY13" fmla="*/ 2302609 h 2302609"/>
                      <a:gd name="connsiteX14" fmla="*/ 0 w 3114248"/>
                      <a:gd name="connsiteY14" fmla="*/ 1918833 h 2302609"/>
                      <a:gd name="connsiteX15" fmla="*/ 0 w 3114248"/>
                      <a:gd name="connsiteY15" fmla="*/ 1391797 h 2302609"/>
                      <a:gd name="connsiteX16" fmla="*/ 0 w 3114248"/>
                      <a:gd name="connsiteY16" fmla="*/ 880111 h 2302609"/>
                      <a:gd name="connsiteX17" fmla="*/ 0 w 3114248"/>
                      <a:gd name="connsiteY17" fmla="*/ 383776 h 230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114248" h="2302609" extrusionOk="0">
                        <a:moveTo>
                          <a:pt x="0" y="383776"/>
                        </a:moveTo>
                        <a:cubicBezTo>
                          <a:pt x="-11782" y="164555"/>
                          <a:pt x="118190" y="20129"/>
                          <a:pt x="383776" y="0"/>
                        </a:cubicBezTo>
                        <a:cubicBezTo>
                          <a:pt x="680474" y="-48040"/>
                          <a:pt x="770610" y="27209"/>
                          <a:pt x="1017384" y="0"/>
                        </a:cubicBezTo>
                        <a:cubicBezTo>
                          <a:pt x="1264158" y="-27209"/>
                          <a:pt x="1452803" y="23102"/>
                          <a:pt x="1580591" y="0"/>
                        </a:cubicBezTo>
                        <a:cubicBezTo>
                          <a:pt x="1708379" y="-23102"/>
                          <a:pt x="1853356" y="47641"/>
                          <a:pt x="2120331" y="0"/>
                        </a:cubicBezTo>
                        <a:cubicBezTo>
                          <a:pt x="2387306" y="-47641"/>
                          <a:pt x="2541497" y="50656"/>
                          <a:pt x="2730472" y="0"/>
                        </a:cubicBezTo>
                        <a:cubicBezTo>
                          <a:pt x="2964745" y="-45933"/>
                          <a:pt x="3075667" y="165914"/>
                          <a:pt x="3114248" y="383776"/>
                        </a:cubicBezTo>
                        <a:cubicBezTo>
                          <a:pt x="3131173" y="530947"/>
                          <a:pt x="3101768" y="769204"/>
                          <a:pt x="3114248" y="895462"/>
                        </a:cubicBezTo>
                        <a:cubicBezTo>
                          <a:pt x="3126728" y="1021720"/>
                          <a:pt x="3080839" y="1300577"/>
                          <a:pt x="3114248" y="1437848"/>
                        </a:cubicBezTo>
                        <a:cubicBezTo>
                          <a:pt x="3147657" y="1575119"/>
                          <a:pt x="3077405" y="1762147"/>
                          <a:pt x="3114248" y="1918833"/>
                        </a:cubicBezTo>
                        <a:cubicBezTo>
                          <a:pt x="3081832" y="2128933"/>
                          <a:pt x="2946257" y="2292104"/>
                          <a:pt x="2730472" y="2302609"/>
                        </a:cubicBezTo>
                        <a:cubicBezTo>
                          <a:pt x="2479409" y="2317908"/>
                          <a:pt x="2292976" y="2257427"/>
                          <a:pt x="2120331" y="2302609"/>
                        </a:cubicBezTo>
                        <a:cubicBezTo>
                          <a:pt x="1947686" y="2347791"/>
                          <a:pt x="1757835" y="2283029"/>
                          <a:pt x="1486723" y="2302609"/>
                        </a:cubicBezTo>
                        <a:cubicBezTo>
                          <a:pt x="1215611" y="2322189"/>
                          <a:pt x="628957" y="2227431"/>
                          <a:pt x="383776" y="2302609"/>
                        </a:cubicBezTo>
                        <a:cubicBezTo>
                          <a:pt x="152746" y="2305742"/>
                          <a:pt x="-7307" y="2125746"/>
                          <a:pt x="0" y="1918833"/>
                        </a:cubicBezTo>
                        <a:cubicBezTo>
                          <a:pt x="-40056" y="1684704"/>
                          <a:pt x="24159" y="1505021"/>
                          <a:pt x="0" y="1391797"/>
                        </a:cubicBezTo>
                        <a:cubicBezTo>
                          <a:pt x="-24159" y="1278573"/>
                          <a:pt x="43723" y="1045835"/>
                          <a:pt x="0" y="880111"/>
                        </a:cubicBezTo>
                        <a:cubicBezTo>
                          <a:pt x="-43723" y="714387"/>
                          <a:pt x="17243" y="625202"/>
                          <a:pt x="0" y="38377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41">
              <a:defRPr/>
            </a:pPr>
            <a:endParaRPr lang="en-US" sz="18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52442D8-8246-43CA-A50E-8BCB49307687}"/>
              </a:ext>
            </a:extLst>
          </p:cNvPr>
          <p:cNvSpPr txBox="1"/>
          <p:nvPr/>
        </p:nvSpPr>
        <p:spPr>
          <a:xfrm>
            <a:off x="1702636" y="3331301"/>
            <a:ext cx="2252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41">
              <a:defRPr/>
            </a:pPr>
            <a:r>
              <a:rPr lang="en-US" sz="1200" b="1" dirty="0">
                <a:solidFill>
                  <a:prstClr val="black"/>
                </a:solidFill>
                <a:latin typeface="Trebuchet MS"/>
              </a:rPr>
              <a:t>BANGALORE 02 CAMPUS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AEAF5B3-88C6-4EBA-A540-F4FA60451195}"/>
              </a:ext>
            </a:extLst>
          </p:cNvPr>
          <p:cNvSpPr txBox="1"/>
          <p:nvPr/>
        </p:nvSpPr>
        <p:spPr>
          <a:xfrm>
            <a:off x="305745" y="2680937"/>
            <a:ext cx="900000" cy="504000"/>
          </a:xfrm>
          <a:prstGeom prst="roundRect">
            <a:avLst>
              <a:gd name="adj" fmla="val 9442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 defTabSz="914310">
              <a:defRPr sz="900" b="1"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Mumbai 3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Rabale – T7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36 MW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BTS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4AAC1E30-74C2-4BA1-8F38-C20FE1AEA095}"/>
              </a:ext>
            </a:extLst>
          </p:cNvPr>
          <p:cNvSpPr txBox="1"/>
          <p:nvPr/>
        </p:nvSpPr>
        <p:spPr>
          <a:xfrm>
            <a:off x="1292343" y="2680937"/>
            <a:ext cx="900000" cy="504000"/>
          </a:xfrm>
          <a:prstGeom prst="roundRect">
            <a:avLst>
              <a:gd name="adj" fmla="val 9442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 defTabSz="914310">
              <a:defRPr sz="900" b="1"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Mumbai 3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Rabale – T8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36 MW</a:t>
            </a:r>
          </a:p>
          <a:p>
            <a:pPr defTabSz="914265">
              <a:defRPr/>
            </a:pPr>
            <a:r>
              <a:rPr lang="en-US" sz="700" dirty="0">
                <a:solidFill>
                  <a:prstClr val="black"/>
                </a:solidFill>
                <a:latin typeface="Trebuchet MS"/>
              </a:rPr>
              <a:t>BTS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31AB5E3D-A177-4534-A15B-69DC73F65F57}"/>
              </a:ext>
            </a:extLst>
          </p:cNvPr>
          <p:cNvCxnSpPr>
            <a:cxnSpLocks/>
          </p:cNvCxnSpPr>
          <p:nvPr/>
        </p:nvCxnSpPr>
        <p:spPr>
          <a:xfrm>
            <a:off x="5431879" y="2946650"/>
            <a:ext cx="591110" cy="160808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15C379F-1381-4C98-8C96-75ED37E11585}"/>
              </a:ext>
            </a:extLst>
          </p:cNvPr>
          <p:cNvCxnSpPr>
            <a:cxnSpLocks/>
            <a:endCxn id="51" idx="1"/>
          </p:cNvCxnSpPr>
          <p:nvPr/>
        </p:nvCxnSpPr>
        <p:spPr>
          <a:xfrm flipV="1">
            <a:off x="6233751" y="2183670"/>
            <a:ext cx="1022090" cy="21363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49998"/>
      </p:ext>
    </p:extLst>
  </p:cSld>
  <p:clrMapOvr>
    <a:masterClrMapping/>
  </p:clrMapOvr>
</p:sld>
</file>

<file path=ppt/theme/theme1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2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4.xml><?xml version="1.0" encoding="utf-8"?>
<a:theme xmlns:a="http://schemas.openxmlformats.org/drawingml/2006/main" name="3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5.xml><?xml version="1.0" encoding="utf-8"?>
<a:theme xmlns:a="http://schemas.openxmlformats.org/drawingml/2006/main" name="4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6.xml><?xml version="1.0" encoding="utf-8"?>
<a:theme xmlns:a="http://schemas.openxmlformats.org/drawingml/2006/main" name="5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7.xml><?xml version="1.0" encoding="utf-8"?>
<a:theme xmlns:a="http://schemas.openxmlformats.org/drawingml/2006/main" name="6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E1AD0B7C49E46BEDB6BC02C59C368" ma:contentTypeVersion="14" ma:contentTypeDescription="Create a new document." ma:contentTypeScope="" ma:versionID="59f04d422c3dc55a1470d80b7216bed2">
  <xsd:schema xmlns:xsd="http://www.w3.org/2001/XMLSchema" xmlns:xs="http://www.w3.org/2001/XMLSchema" xmlns:p="http://schemas.microsoft.com/office/2006/metadata/properties" xmlns:ns3="83f309df-a20e-4ae4-a762-48cfa988792c" xmlns:ns4="79b5214c-cae0-4b14-a405-c2ca24cbd5ac" targetNamespace="http://schemas.microsoft.com/office/2006/metadata/properties" ma:root="true" ma:fieldsID="8282346ac9902f39c438f066e6c80bea" ns3:_="" ns4:_="">
    <xsd:import namespace="83f309df-a20e-4ae4-a762-48cfa988792c"/>
    <xsd:import namespace="79b5214c-cae0-4b14-a405-c2ca24cbd5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309df-a20e-4ae4-a762-48cfa98879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5214c-cae0-4b14-a405-c2ca24cbd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haredContentType xmlns="Microsoft.SharePoint.Taxonomy.ContentTypeSync" SourceId="05225ff6-d8db-4da8-8d9c-1f925f835688" ContentTypeId="0x0101" PreviousValue="false"/>
</file>

<file path=customXml/itemProps1.xml><?xml version="1.0" encoding="utf-8"?>
<ds:datastoreItem xmlns:ds="http://schemas.openxmlformats.org/officeDocument/2006/customXml" ds:itemID="{51DED0F9-CDA7-4965-85CD-A94BCF6FB2E3}">
  <ds:schemaRefs>
    <ds:schemaRef ds:uri="79b5214c-cae0-4b14-a405-c2ca24cbd5ac"/>
    <ds:schemaRef ds:uri="83f309df-a20e-4ae4-a762-48cfa98879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3E4D9C-AA0A-4FCA-B13F-7B928CF49D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03D672-4BAB-4225-91D3-6155E7C52C5F}">
  <ds:schemaRefs>
    <ds:schemaRef ds:uri="79b5214c-cae0-4b14-a405-c2ca24cbd5ac"/>
    <ds:schemaRef ds:uri="83f309df-a20e-4ae4-a762-48cfa98879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9F2B61C-B540-4BC0-AC3E-83528A72D13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Sify Theme 11102018</Template>
  <TotalTime>1942</TotalTime>
  <Words>2700</Words>
  <Application>Microsoft Office PowerPoint</Application>
  <PresentationFormat>On-screen Show (16:9)</PresentationFormat>
  <Paragraphs>533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Sify Theme Nov20</vt:lpstr>
      <vt:lpstr>1_Sify Theme Nov20</vt:lpstr>
      <vt:lpstr>2_Sify Theme Nov20</vt:lpstr>
      <vt:lpstr>3_Sify Theme Nov20</vt:lpstr>
      <vt:lpstr>4_Sify Theme Nov20</vt:lpstr>
      <vt:lpstr>5_Sify Theme Nov20</vt:lpstr>
      <vt:lpstr>6_Sify Theme Nov20</vt:lpstr>
      <vt:lpstr>PowerPoint Presentation</vt:lpstr>
      <vt:lpstr>Session objective</vt:lpstr>
      <vt:lpstr>SIFY’S JOURNEY: 25 YEARS OF TRANSFORMATION</vt:lpstr>
      <vt:lpstr>cloud@core TM ALIGNED TO OUR CUSTOMERS’ CLOUD TRANSFORMATION PURSUIT</vt:lpstr>
      <vt:lpstr>BASIC MINIMUM CRITERIA!</vt:lpstr>
      <vt:lpstr>Infrastructure designed and built for hybrid cloud</vt:lpstr>
      <vt:lpstr>Sify’s Data Center experience Snapshot</vt:lpstr>
      <vt:lpstr>SIFY ICT services KEY FACTS</vt:lpstr>
      <vt:lpstr>Data center PLATFORM across India</vt:lpstr>
      <vt:lpstr>Sify Rabale Hyperscale Data Center Campus</vt:lpstr>
      <vt:lpstr>cloud adjacency: SIFY COMPLEMENTING HYPER SCALERS </vt:lpstr>
      <vt:lpstr>Network Highlights for INDUSIND Bank  </vt:lpstr>
      <vt:lpstr>OPERATION SUSTAINABILITY</vt:lpstr>
      <vt:lpstr>Data Center Migration options</vt:lpstr>
      <vt:lpstr>Sify Value additions – BEYOND THE CURRENT SCOPE </vt:lpstr>
      <vt:lpstr>IMPECCABLE UPTIME PERFORMANCE- how we do it</vt:lpstr>
      <vt:lpstr>INDIA’S BFSI INDUSTRY LEADERS ARE IN SIFY DATA CENTERS</vt:lpstr>
      <vt:lpstr>OTHER CUSTOMERS ( VERTICAL - WISE ) IN SIFY DATA CENTERS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Ramkumar  Mv</dc:creator>
  <cp:lastModifiedBy>Murali.J  Janakiraman</cp:lastModifiedBy>
  <cp:revision>90</cp:revision>
  <dcterms:created xsi:type="dcterms:W3CDTF">2020-10-26T06:38:47Z</dcterms:created>
  <dcterms:modified xsi:type="dcterms:W3CDTF">2023-09-19T04:08:58Z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0x010100383E1AD0B7C49E46BEDB6BC02C59C368</vt:lpwstr>
  </property>
</Properties>
</file>