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  <p:sldMasterId id="2147483824" r:id="rId2"/>
    <p:sldMasterId id="2147483844" r:id="rId3"/>
    <p:sldMasterId id="2147483888" r:id="rId4"/>
  </p:sldMasterIdLst>
  <p:notesMasterIdLst>
    <p:notesMasterId r:id="rId28"/>
  </p:notesMasterIdLst>
  <p:sldIdLst>
    <p:sldId id="2145705713" r:id="rId5"/>
    <p:sldId id="2145705693" r:id="rId6"/>
    <p:sldId id="2147311319" r:id="rId7"/>
    <p:sldId id="2147311295" r:id="rId8"/>
    <p:sldId id="2147311313" r:id="rId9"/>
    <p:sldId id="2145705735" r:id="rId10"/>
    <p:sldId id="306" r:id="rId11"/>
    <p:sldId id="2147311330" r:id="rId12"/>
    <p:sldId id="2147311331" r:id="rId13"/>
    <p:sldId id="2147311332" r:id="rId14"/>
    <p:sldId id="2147311333" r:id="rId15"/>
    <p:sldId id="2147311334" r:id="rId16"/>
    <p:sldId id="2147311317" r:id="rId17"/>
    <p:sldId id="2147311335" r:id="rId18"/>
    <p:sldId id="2147311337" r:id="rId19"/>
    <p:sldId id="2147311338" r:id="rId20"/>
    <p:sldId id="2147311339" r:id="rId21"/>
    <p:sldId id="2147311341" r:id="rId22"/>
    <p:sldId id="2147311342" r:id="rId23"/>
    <p:sldId id="2147311294" r:id="rId24"/>
    <p:sldId id="2147311326" r:id="rId25"/>
    <p:sldId id="2147311234" r:id="rId26"/>
    <p:sldId id="2147470832" r:id="rId27"/>
  </p:sldIdLst>
  <p:sldSz cx="9144000" cy="5143500" type="screen16x9"/>
  <p:notesSz cx="6858000" cy="92964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2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A984D07-1518-076C-AF61-0BD945087473}" name="Shombit Roy" initials="SR" userId="S::shombit.roy@sifycorp.com::c756c23c-bc98-4e37-a5fe-728e205ffcc6" providerId="AD"/>
  <p188:author id="{E8AEB792-2B7B-1126-C03E-BF1DA507CFE9}" name="Agrima Singh" initials="AS" userId="S::agrima.singh@sifycorp.com::cddaaed0-5727-4dba-8dd6-8bd0484dfd3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eha Bhasin Chawla" initials="NB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D300"/>
    <a:srgbClr val="10253F"/>
    <a:srgbClr val="3366FF"/>
    <a:srgbClr val="17375E"/>
    <a:srgbClr val="4F81BD"/>
    <a:srgbClr val="BED730"/>
    <a:srgbClr val="556677"/>
    <a:srgbClr val="646F79"/>
    <a:srgbClr val="606A7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933371-31AD-4CA0-8C0C-65E6D7B531E2}" v="14" dt="2023-09-08T04:27:08.682"/>
    <p1510:client id="{5964B49D-20BE-4F2E-85DA-CBAF4B0D8109}" v="1" dt="2023-09-07T08:23:31.4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249" autoAdjust="0"/>
  </p:normalViewPr>
  <p:slideViewPr>
    <p:cSldViewPr snapToGrid="0">
      <p:cViewPr varScale="1">
        <p:scale>
          <a:sx n="84" d="100"/>
          <a:sy n="84" d="100"/>
        </p:scale>
        <p:origin x="7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ombit Roy" userId="c756c23c-bc98-4e37-a5fe-728e205ffcc6" providerId="ADAL" clId="{5964B49D-20BE-4F2E-85DA-CBAF4B0D8109}"/>
    <pc:docChg chg="modSld">
      <pc:chgData name="Shombit Roy" userId="c756c23c-bc98-4e37-a5fe-728e205ffcc6" providerId="ADAL" clId="{5964B49D-20BE-4F2E-85DA-CBAF4B0D8109}" dt="2023-09-07T08:35:31.523" v="109" actId="207"/>
      <pc:docMkLst>
        <pc:docMk/>
      </pc:docMkLst>
      <pc:sldChg chg="modSp mod">
        <pc:chgData name="Shombit Roy" userId="c756c23c-bc98-4e37-a5fe-728e205ffcc6" providerId="ADAL" clId="{5964B49D-20BE-4F2E-85DA-CBAF4B0D8109}" dt="2023-09-07T08:22:39.264" v="0" actId="207"/>
        <pc:sldMkLst>
          <pc:docMk/>
          <pc:sldMk cId="833029986" sldId="306"/>
        </pc:sldMkLst>
        <pc:spChg chg="mod">
          <ac:chgData name="Shombit Roy" userId="c756c23c-bc98-4e37-a5fe-728e205ffcc6" providerId="ADAL" clId="{5964B49D-20BE-4F2E-85DA-CBAF4B0D8109}" dt="2023-09-07T08:22:39.264" v="0" actId="207"/>
          <ac:spMkLst>
            <pc:docMk/>
            <pc:sldMk cId="833029986" sldId="306"/>
            <ac:spMk id="6" creationId="{64C2CD09-491F-3EB5-3FC2-F8BC444CC79E}"/>
          </ac:spMkLst>
        </pc:spChg>
      </pc:sldChg>
      <pc:sldChg chg="modSp mod">
        <pc:chgData name="Shombit Roy" userId="c756c23c-bc98-4e37-a5fe-728e205ffcc6" providerId="ADAL" clId="{5964B49D-20BE-4F2E-85DA-CBAF4B0D8109}" dt="2023-09-07T08:23:31.478" v="10"/>
        <pc:sldMkLst>
          <pc:docMk/>
          <pc:sldMk cId="3829294652" sldId="2145705713"/>
        </pc:sldMkLst>
        <pc:spChg chg="mod">
          <ac:chgData name="Shombit Roy" userId="c756c23c-bc98-4e37-a5fe-728e205ffcc6" providerId="ADAL" clId="{5964B49D-20BE-4F2E-85DA-CBAF4B0D8109}" dt="2023-09-07T08:23:31.478" v="10"/>
          <ac:spMkLst>
            <pc:docMk/>
            <pc:sldMk cId="3829294652" sldId="2145705713"/>
            <ac:spMk id="12" creationId="{1968592A-67A3-34C8-3EFA-6BB00FAA1C60}"/>
          </ac:spMkLst>
        </pc:spChg>
      </pc:sldChg>
      <pc:sldChg chg="modSp mod">
        <pc:chgData name="Shombit Roy" userId="c756c23c-bc98-4e37-a5fe-728e205ffcc6" providerId="ADAL" clId="{5964B49D-20BE-4F2E-85DA-CBAF4B0D8109}" dt="2023-09-07T08:35:31.523" v="109" actId="207"/>
        <pc:sldMkLst>
          <pc:docMk/>
          <pc:sldMk cId="357097270" sldId="2147311234"/>
        </pc:sldMkLst>
        <pc:spChg chg="mod">
          <ac:chgData name="Shombit Roy" userId="c756c23c-bc98-4e37-a5fe-728e205ffcc6" providerId="ADAL" clId="{5964B49D-20BE-4F2E-85DA-CBAF4B0D8109}" dt="2023-09-07T08:35:31.523" v="109" actId="207"/>
          <ac:spMkLst>
            <pc:docMk/>
            <pc:sldMk cId="357097270" sldId="2147311234"/>
            <ac:spMk id="2" creationId="{3F26EE35-04B2-2E35-349A-975CB1AF7E22}"/>
          </ac:spMkLst>
        </pc:spChg>
        <pc:spChg chg="mod">
          <ac:chgData name="Shombit Roy" userId="c756c23c-bc98-4e37-a5fe-728e205ffcc6" providerId="ADAL" clId="{5964B49D-20BE-4F2E-85DA-CBAF4B0D8109}" dt="2023-09-07T08:32:22.180" v="108" actId="113"/>
          <ac:spMkLst>
            <pc:docMk/>
            <pc:sldMk cId="357097270" sldId="2147311234"/>
            <ac:spMk id="10" creationId="{1ED5C8DF-6CD4-321A-A3A5-9818F28C4762}"/>
          </ac:spMkLst>
        </pc:spChg>
      </pc:sldChg>
      <pc:sldChg chg="modNotesTx">
        <pc:chgData name="Shombit Roy" userId="c756c23c-bc98-4e37-a5fe-728e205ffcc6" providerId="ADAL" clId="{5964B49D-20BE-4F2E-85DA-CBAF4B0D8109}" dt="2023-09-07T08:28:41.254" v="70" actId="20577"/>
        <pc:sldMkLst>
          <pc:docMk/>
          <pc:sldMk cId="3475333778" sldId="2147311311"/>
        </pc:sldMkLst>
      </pc:sldChg>
    </pc:docChg>
  </pc:docChgLst>
  <pc:docChgLst>
    <pc:chgData name="Agrima Singh" userId="cddaaed0-5727-4dba-8dd6-8bd0484dfd38" providerId="ADAL" clId="{31933371-31AD-4CA0-8C0C-65E6D7B531E2}"/>
    <pc:docChg chg="delSld modSld">
      <pc:chgData name="Agrima Singh" userId="cddaaed0-5727-4dba-8dd6-8bd0484dfd38" providerId="ADAL" clId="{31933371-31AD-4CA0-8C0C-65E6D7B531E2}" dt="2023-09-08T04:44:27.585" v="14" actId="47"/>
      <pc:docMkLst>
        <pc:docMk/>
      </pc:docMkLst>
      <pc:sldChg chg="del">
        <pc:chgData name="Agrima Singh" userId="cddaaed0-5727-4dba-8dd6-8bd0484dfd38" providerId="ADAL" clId="{31933371-31AD-4CA0-8C0C-65E6D7B531E2}" dt="2023-09-08T04:44:27.585" v="14" actId="47"/>
        <pc:sldMkLst>
          <pc:docMk/>
          <pc:sldMk cId="3475333778" sldId="2147311311"/>
        </pc:sldMkLst>
      </pc:sldChg>
      <pc:sldChg chg="modSp">
        <pc:chgData name="Agrima Singh" userId="cddaaed0-5727-4dba-8dd6-8bd0484dfd38" providerId="ADAL" clId="{31933371-31AD-4CA0-8C0C-65E6D7B531E2}" dt="2023-09-08T04:27:08.681" v="13" actId="20577"/>
        <pc:sldMkLst>
          <pc:docMk/>
          <pc:sldMk cId="1433345439" sldId="2147470832"/>
        </pc:sldMkLst>
        <pc:spChg chg="mod">
          <ac:chgData name="Agrima Singh" userId="cddaaed0-5727-4dba-8dd6-8bd0484dfd38" providerId="ADAL" clId="{31933371-31AD-4CA0-8C0C-65E6D7B531E2}" dt="2023-09-08T04:27:08.681" v="13" actId="20577"/>
          <ac:spMkLst>
            <pc:docMk/>
            <pc:sldMk cId="1433345439" sldId="2147470832"/>
            <ac:spMk id="4" creationId="{E56B99A9-4105-BBB2-9305-F7001082F06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58456-C41B-40D1-8F1E-3E01E3ED8636}" type="datetimeFigureOut">
              <a:rPr lang="en-US" smtClean="0"/>
              <a:pPr/>
              <a:t>9/8/2023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02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C0C7FB-05A3-4118-86D5-E4ADFF43D7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820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3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72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01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43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Anjali to share updated slide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0C7FB-05A3-4118-86D5-E4ADFF43D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3366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>
                <a:solidFill>
                  <a:srgbClr val="FF0000"/>
                </a:solidFill>
              </a:rPr>
              <a:t>THE NEED TO ACHIEVE DIGITAL ENGAGEMENT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900">
              <a:solidFill>
                <a:srgbClr val="FF000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>
                <a:solidFill>
                  <a:srgbClr val="FF0000"/>
                </a:solidFill>
              </a:rPr>
              <a:t>PRE – was only lift and shift. Applications were running in diff places + </a:t>
            </a:r>
            <a:r>
              <a:rPr lang="en-US" sz="900" err="1">
                <a:solidFill>
                  <a:srgbClr val="FF0000"/>
                </a:solidFill>
              </a:rPr>
              <a:t>mgd</a:t>
            </a:r>
            <a:r>
              <a:rPr lang="en-US" sz="900">
                <a:solidFill>
                  <a:srgbClr val="FF0000"/>
                </a:solidFill>
              </a:rPr>
              <a:t> database provided by cloud --- we only solved IT problem and did not solve business problem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>
                <a:solidFill>
                  <a:srgbClr val="FF0000"/>
                </a:solidFill>
              </a:rPr>
              <a:t>NOW – Denied the traditional avenues for interaction for both buyers and sellers – consumerization of everything we do – so people expect even b2b to be </a:t>
            </a:r>
            <a:r>
              <a:rPr lang="en-US" sz="900" err="1">
                <a:solidFill>
                  <a:srgbClr val="FF0000"/>
                </a:solidFill>
              </a:rPr>
              <a:t>consumerised</a:t>
            </a:r>
            <a:r>
              <a:rPr lang="en-US" sz="900">
                <a:solidFill>
                  <a:srgbClr val="FF0000"/>
                </a:solidFill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90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/>
              <a:t>PANDEMIC has exuberated the need for consumer to consumer interaction – self service ---- seller has to do self service and buyer has to learn. In order to do this –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90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/>
              <a:t>Ability to process massive amounts of data on user behaviour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/>
              <a:t>Omnichannel interactions – voice, language, vision, user behaviour with click streams (All in real time)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/>
              <a:t>Therefore the old ways of applications will into work – and therefore to modernize the applications – the way u sell, the way they buy…. Is changing. API driven, adoption of cloud technologies is changing. Refactoring and rearchitecting only</a:t>
            </a:r>
          </a:p>
          <a:p>
            <a:r>
              <a:rPr lang="en-US"/>
              <a:t>Do u go to cloud first and then rearchitect? Or do u rearchitect and then move to cloud? Earlier it was just a fascination – today they are having to take full advantage. </a:t>
            </a:r>
          </a:p>
          <a:p>
            <a:r>
              <a:rPr lang="en-US"/>
              <a:t>ML and AI to gather data from understand user sentiment – refactoring / rearchitecting apps on cloud native</a:t>
            </a:r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71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15790"/>
            <a:ext cx="5486400" cy="1104900"/>
          </a:xfrm>
        </p:spPr>
        <p:txBody>
          <a:bodyPr/>
          <a:lstStyle/>
          <a:p>
            <a:r>
              <a:rPr lang="en-US"/>
              <a:t>New Revenue Streams - Example Jacquar</a:t>
            </a:r>
          </a:p>
          <a:p>
            <a:r>
              <a:rPr lang="en-US"/>
              <a:t>BE – Wagh Bakari from GR – All India</a:t>
            </a:r>
          </a:p>
          <a:p>
            <a:r>
              <a:rPr lang="en-US"/>
              <a:t>How can you be the Tata of your industry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836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The evolution/ change in cloud adoption mindset. Operations-led: </a:t>
            </a:r>
            <a:r>
              <a:rPr lang="en-US" sz="900"/>
              <a:t>Good to have. Innovation-led: Must Have.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90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/>
              <a:t>Bring an image of operation led vs innovation led (Half Half)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0693C9-8E6B-0C40-8E59-5A96D75465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92558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82CA2-94E6-4E96-8CCF-5F6D1D3BF8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49954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Things we do as CIOs and what outcomes they are looking to drive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0489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App Strategy : </a:t>
            </a:r>
          </a:p>
          <a:p>
            <a:pPr marL="171450" marR="0" lvl="0" indent="-17145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latin typeface="Trebuchet MS" panose="020B0603020202020204" pitchFamily="34" charset="0"/>
              </a:rPr>
              <a:t>App driven cloud migration </a:t>
            </a:r>
          </a:p>
          <a:p>
            <a:pPr marL="171450" marR="0" lvl="0" indent="-17145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solidFill>
                  <a:schemeClr val="bg1"/>
                </a:solidFill>
                <a:latin typeface="Trebuchet MS" panose="020B0603020202020204" pitchFamily="34" charset="0"/>
              </a:rPr>
              <a:t>Serverless/ Cloud Native</a:t>
            </a:r>
          </a:p>
          <a:p>
            <a:pPr marL="171450" marR="0" lvl="0" indent="-17145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latin typeface="Trebuchet MS" panose="020B0603020202020204" pitchFamily="34" charset="0"/>
              </a:rPr>
              <a:t>Modernization &amp; DevOps</a:t>
            </a:r>
          </a:p>
          <a:p>
            <a:pPr marL="171450" marR="0" lvl="0" indent="-17145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solidFill>
                  <a:schemeClr val="bg1"/>
                </a:solidFill>
                <a:latin typeface="Trebuchet MS" panose="020B0603020202020204" pitchFamily="34" charset="0"/>
              </a:rPr>
              <a:t>AI &amp; ML for faster time to value</a:t>
            </a:r>
          </a:p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i="1" dirty="0">
                <a:solidFill>
                  <a:srgbClr val="BED730"/>
                </a:solidFill>
                <a:latin typeface="Trebuchet MS" panose="020B0603020202020204" pitchFamily="34" charset="0"/>
              </a:rPr>
              <a:t>AGILE, ELASTIC &amp; HIGHLY AVAILABLE AT A PREDICTABLE COST</a:t>
            </a:r>
            <a:endParaRPr lang="en-IN" sz="1200" b="1" i="1" dirty="0">
              <a:solidFill>
                <a:srgbClr val="BED730"/>
              </a:solidFill>
              <a:latin typeface="Trebuchet MS" panose="020B0603020202020204" pitchFamily="34" charset="0"/>
            </a:endParaRPr>
          </a:p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r>
              <a:rPr lang="en-US" dirty="0"/>
              <a:t>Cloud Strategy :</a:t>
            </a:r>
          </a:p>
          <a:p>
            <a:pPr marL="171450" marR="0" lvl="0" indent="-17145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latin typeface="Trebuchet MS" panose="020B0603020202020204" pitchFamily="34" charset="0"/>
              </a:rPr>
              <a:t>Horses for Courses</a:t>
            </a:r>
          </a:p>
          <a:p>
            <a:pPr marL="171450" marR="0" lvl="0" indent="-17145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solidFill>
                  <a:schemeClr val="bg1"/>
                </a:solidFill>
                <a:latin typeface="Trebuchet MS" panose="020B0603020202020204" pitchFamily="34" charset="0"/>
              </a:rPr>
              <a:t>Hybrid Model</a:t>
            </a:r>
          </a:p>
          <a:p>
            <a:pPr marL="171450" marR="0" lvl="0" indent="-17145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latin typeface="Trebuchet MS" panose="020B0603020202020204" pitchFamily="34" charset="0"/>
              </a:rPr>
              <a:t>Predictable Cost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IN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IN" dirty="0"/>
              <a:t>IT Operations strategy 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b="1" dirty="0"/>
              <a:t>Site reliability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b="1" dirty="0"/>
              <a:t>End-user experience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b="1" dirty="0"/>
              <a:t>Self service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latin typeface="Trebuchet MS" panose="020B0603020202020204" pitchFamily="34" charset="0"/>
              </a:rPr>
              <a:t>Service catalog-based metrics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IN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IN" dirty="0"/>
              <a:t>Edge strategy 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dirty="0"/>
              <a:t>Pre-pandemic: connecting end user devices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dirty="0"/>
              <a:t>During &amp; Post pandemic: </a:t>
            </a:r>
            <a:r>
              <a:rPr lang="en-US" sz="1200" dirty="0">
                <a:solidFill>
                  <a:schemeClr val="bg1"/>
                </a:solidFill>
                <a:latin typeface="Trebuchet MS" panose="020B0603020202020204" pitchFamily="34" charset="0"/>
              </a:rPr>
              <a:t>Connecting IT/OT &amp; End-user devices with security at the core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IN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IN" dirty="0"/>
              <a:t>Security strategy 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dirty="0"/>
              <a:t>Shared responsibility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dirty="0" err="1"/>
              <a:t>DevSecOps</a:t>
            </a:r>
            <a:endParaRPr lang="en-IN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dirty="0"/>
              <a:t>Data protection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dirty="0"/>
              <a:t>Zero trust network access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710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4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4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669B1578-6875-4FE4-99AE-450C6FFB42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EFE246B-E024-F02D-1A07-FD6218BDDC6B}"/>
              </a:ext>
            </a:extLst>
          </p:cNvPr>
          <p:cNvSpPr/>
          <p:nvPr userDrawn="1"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8" name="Picture 2" descr="Image result for sify logo">
            <a:extLst>
              <a:ext uri="{FF2B5EF4-FFF2-40B4-BE49-F238E27FC236}">
                <a16:creationId xmlns:a16="http://schemas.microsoft.com/office/drawing/2014/main" id="{7E477AC7-F05E-40F6-892D-1033110209F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A0043FE2-98C6-40A8-A25D-C92BA3A47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098" y="1415143"/>
            <a:ext cx="4417289" cy="1390846"/>
          </a:xfrm>
        </p:spPr>
        <p:txBody>
          <a:bodyPr>
            <a:noAutofit/>
          </a:bodyPr>
          <a:lstStyle>
            <a:lvl1pPr marL="0" indent="0" algn="l">
              <a:lnSpc>
                <a:spcPts val="3400"/>
              </a:lnSpc>
              <a:spcBef>
                <a:spcPts val="0"/>
              </a:spcBef>
              <a:buNone/>
              <a:defRPr sz="32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THE SLIDE - LINE ONE</a:t>
            </a:r>
            <a:endParaRPr lang="en-IN"/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AB770F6E-1524-4A33-82FC-93CB64C269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099" y="2805989"/>
            <a:ext cx="4417288" cy="341072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 b="0" cap="none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Sub Title 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155CA787-D36C-48A9-A94B-D13C3645EB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099" y="3417586"/>
            <a:ext cx="4417289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1200" b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en-US"/>
              <a:t>Month 2023</a:t>
            </a:r>
          </a:p>
        </p:txBody>
      </p:sp>
    </p:spTree>
    <p:extLst>
      <p:ext uri="{BB962C8B-B14F-4D97-AF65-F5344CB8AC3E}">
        <p14:creationId xmlns:p14="http://schemas.microsoft.com/office/powerpoint/2010/main" val="2329282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ank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B2F7CF-481F-CD39-0C15-A1D021C8A5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heSansOffice" panose="020B0503040302060204" pitchFamily="34" charset="0"/>
            </a:endParaRP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8DA7558F-236F-DEF8-2615-BCEB15C37F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9267"/>
            <a:ext cx="8496150" cy="400099"/>
          </a:xfrm>
        </p:spPr>
        <p:txBody>
          <a:bodyPr/>
          <a:lstStyle>
            <a:lvl1pPr>
              <a:defRPr sz="20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3574961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B2F7CF-481F-CD39-0C15-A1D021C8A5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heSansOffice" panose="020B050304030206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919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1CF5F4CF-AAD1-4AFE-98D0-497D00F545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32" y="1255"/>
            <a:ext cx="9139536" cy="5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8C00623-BBB6-CF60-107E-584B25B0B661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IN"/>
          </a:p>
        </p:txBody>
      </p:sp>
      <p:pic>
        <p:nvPicPr>
          <p:cNvPr id="23" name="Picture 22" descr="http://skillwise.in/consulting/images_new/logo/sify.png">
            <a:extLst>
              <a:ext uri="{FF2B5EF4-FFF2-40B4-BE49-F238E27FC236}">
                <a16:creationId xmlns:a16="http://schemas.microsoft.com/office/drawing/2014/main" id="{502C8AC8-AFE6-467F-8CDF-743475E1E56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60303" y="-25426"/>
            <a:ext cx="1194705" cy="119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1E53CF5-21DD-0643-92BD-DCA404F11458}"/>
              </a:ext>
            </a:extLst>
          </p:cNvPr>
          <p:cNvGrpSpPr/>
          <p:nvPr userDrawn="1"/>
        </p:nvGrpSpPr>
        <p:grpSpPr>
          <a:xfrm>
            <a:off x="291314" y="4088658"/>
            <a:ext cx="6341715" cy="643679"/>
            <a:chOff x="388418" y="4989095"/>
            <a:chExt cx="9958648" cy="1010794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660BE776-C5A2-8543-18F3-F4CA20B884B1}"/>
                </a:ext>
              </a:extLst>
            </p:cNvPr>
            <p:cNvCxnSpPr/>
            <p:nvPr/>
          </p:nvCxnSpPr>
          <p:spPr>
            <a:xfrm>
              <a:off x="1635665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15CC3E1A-2F78-3C8C-215A-3F5AFBCD2AB8}"/>
                </a:ext>
              </a:extLst>
            </p:cNvPr>
            <p:cNvCxnSpPr/>
            <p:nvPr/>
          </p:nvCxnSpPr>
          <p:spPr>
            <a:xfrm>
              <a:off x="3448423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9D18059D-29A3-8AAA-DA15-1F876AE2D5DA}"/>
                </a:ext>
              </a:extLst>
            </p:cNvPr>
            <p:cNvCxnSpPr/>
            <p:nvPr/>
          </p:nvCxnSpPr>
          <p:spPr>
            <a:xfrm>
              <a:off x="5068675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5ACBCBE-50B1-E46F-DE38-80E7712A1AE2}"/>
                </a:ext>
              </a:extLst>
            </p:cNvPr>
            <p:cNvCxnSpPr/>
            <p:nvPr/>
          </p:nvCxnSpPr>
          <p:spPr>
            <a:xfrm>
              <a:off x="6869054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BA44C6A7-64FA-22A5-CB88-D18E2C26B2CB}"/>
                </a:ext>
              </a:extLst>
            </p:cNvPr>
            <p:cNvCxnSpPr/>
            <p:nvPr/>
          </p:nvCxnSpPr>
          <p:spPr>
            <a:xfrm>
              <a:off x="8553475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1FF86FA-DF0C-C732-0F39-FE4E709624EE}"/>
                </a:ext>
              </a:extLst>
            </p:cNvPr>
            <p:cNvCxnSpPr/>
            <p:nvPr/>
          </p:nvCxnSpPr>
          <p:spPr>
            <a:xfrm>
              <a:off x="10221854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163F1D1-471D-D669-D345-35BFA31920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2288"/>
            <a:stretch/>
          </p:blipFill>
          <p:spPr>
            <a:xfrm>
              <a:off x="388418" y="4994607"/>
              <a:ext cx="9958648" cy="10052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80630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DA715-CF26-4BFF-8B3F-894401EBA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AB2D9E-1078-4956-B9B7-FC9341E258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0" y="4767264"/>
            <a:ext cx="487680" cy="274637"/>
          </a:xfrm>
          <a:prstGeom prst="rect">
            <a:avLst/>
          </a:prstGeom>
        </p:spPr>
        <p:txBody>
          <a:bodyPr/>
          <a:lstStyle/>
          <a:p>
            <a:fld id="{D6AB342A-830E-438F-A6A8-BEDF509AB0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108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with Titl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B2F7CF-481F-CD39-0C15-A1D021C8A5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heSansOffice" panose="020B0503040302060204" pitchFamily="34" charset="0"/>
            </a:endParaRP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CCE68003-E007-481A-83D1-DBB6D223AC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0"/>
            <a:ext cx="7537450" cy="461655"/>
          </a:xfrm>
        </p:spPr>
        <p:txBody>
          <a:bodyPr/>
          <a:lstStyle>
            <a:lvl1pPr>
              <a:defRPr sz="24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25719571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F1E63-67B4-EC4E-A83D-D88C5F9EBCCB}" type="datetimeFigureOut">
              <a:rPr lang="en-US" smtClean="0"/>
              <a:t>9/8/2023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FB110-4514-F644-9491-360273CB4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8590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inner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166EA793-8EF2-E390-1762-B66CB4D80E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29CE6D2-4B7E-FB47-25F9-EE1F7D550953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5775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48465" y="4927680"/>
            <a:ext cx="390451" cy="220864"/>
          </a:xfrm>
          <a:prstGeom prst="rect">
            <a:avLst/>
          </a:prstGeom>
        </p:spPr>
        <p:txBody>
          <a:bodyPr/>
          <a:lstStyle/>
          <a:p>
            <a:fld id="{D6AB342A-830E-438F-A6A8-BEDF509AB0A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Placeholder 11">
            <a:extLst>
              <a:ext uri="{FF2B5EF4-FFF2-40B4-BE49-F238E27FC236}">
                <a16:creationId xmlns:a16="http://schemas.microsoft.com/office/drawing/2014/main" id="{8031AD0E-19FA-4A58-BE5B-D9027A38D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7" y="210933"/>
            <a:ext cx="7704856" cy="369322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30429399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58212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34192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ner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B2F7CF-481F-CD39-0C15-A1D021C8A5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1" y="1658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heSansOffice" panose="020B0503040302060204" pitchFamily="34" charset="0"/>
            </a:endParaRPr>
          </a:p>
        </p:txBody>
      </p:sp>
      <p:sp>
        <p:nvSpPr>
          <p:cNvPr id="12" name="Title 4">
            <a:extLst>
              <a:ext uri="{FF2B5EF4-FFF2-40B4-BE49-F238E27FC236}">
                <a16:creationId xmlns:a16="http://schemas.microsoft.com/office/drawing/2014/main" id="{84601352-D74E-D226-05C0-6BEB858CCF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188490"/>
            <a:ext cx="8496150" cy="438574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16304022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130961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502802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13028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557906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470131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nner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8E48197-FFED-490B-604B-DBC5296F0A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8549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inner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166EA793-8EF2-E390-1762-B66CB4D80E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29CE6D2-4B7E-FB47-25F9-EE1F7D550953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</p:spTree>
    <p:extLst>
      <p:ext uri="{BB962C8B-B14F-4D97-AF65-F5344CB8AC3E}">
        <p14:creationId xmlns:p14="http://schemas.microsoft.com/office/powerpoint/2010/main" val="20833900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nner new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7AA9235-5E7A-043C-293B-161260B08FE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D1E26C"/>
              </a:gs>
              <a:gs pos="50000">
                <a:srgbClr val="EEF4C8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855EED-2FB1-7D1A-2F3B-D3DC2987421C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</p:spTree>
    <p:extLst>
      <p:ext uri="{BB962C8B-B14F-4D97-AF65-F5344CB8AC3E}">
        <p14:creationId xmlns:p14="http://schemas.microsoft.com/office/powerpoint/2010/main" val="10733592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inner new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56A94C2-F0BC-3649-2F63-CCBC1A6AAB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7AA9235-5E7A-043C-293B-161260B08FE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BF1DE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</p:spTree>
    <p:extLst>
      <p:ext uri="{BB962C8B-B14F-4D97-AF65-F5344CB8AC3E}">
        <p14:creationId xmlns:p14="http://schemas.microsoft.com/office/powerpoint/2010/main" val="36738910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inner new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56A94C2-F0BC-3649-2F63-CCBC1A6AAB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7AA9235-5E7A-043C-293B-161260B08FE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</p:spTree>
    <p:extLst>
      <p:ext uri="{BB962C8B-B14F-4D97-AF65-F5344CB8AC3E}">
        <p14:creationId xmlns:p14="http://schemas.microsoft.com/office/powerpoint/2010/main" val="2367947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ner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B2F7CF-481F-CD39-0C15-A1D021C8A5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1" y="1658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heSansOffice" panose="020B0503040302060204" pitchFamily="34" charset="0"/>
            </a:endParaRPr>
          </a:p>
        </p:txBody>
      </p:sp>
      <p:sp>
        <p:nvSpPr>
          <p:cNvPr id="12" name="Title 4">
            <a:extLst>
              <a:ext uri="{FF2B5EF4-FFF2-40B4-BE49-F238E27FC236}">
                <a16:creationId xmlns:a16="http://schemas.microsoft.com/office/drawing/2014/main" id="{84601352-D74E-D226-05C0-6BEB858CCF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188489"/>
            <a:ext cx="8496150" cy="461655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  <p:sp>
        <p:nvSpPr>
          <p:cNvPr id="11" name="Rectangle: Top Corners Rounded 10">
            <a:extLst>
              <a:ext uri="{FF2B5EF4-FFF2-40B4-BE49-F238E27FC236}">
                <a16:creationId xmlns:a16="http://schemas.microsoft.com/office/drawing/2014/main" id="{781E3FBB-6F61-F616-D283-0F532E097246}"/>
              </a:ext>
            </a:extLst>
          </p:cNvPr>
          <p:cNvSpPr/>
          <p:nvPr userDrawn="1"/>
        </p:nvSpPr>
        <p:spPr>
          <a:xfrm rot="5400000">
            <a:off x="71850" y="4768491"/>
            <a:ext cx="180000" cy="324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56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0AC7D4-FF68-A25B-EEAC-CF23363021EA}"/>
              </a:ext>
            </a:extLst>
          </p:cNvPr>
          <p:cNvSpPr txBox="1"/>
          <p:nvPr userDrawn="1"/>
        </p:nvSpPr>
        <p:spPr>
          <a:xfrm>
            <a:off x="-150" y="4822769"/>
            <a:ext cx="3238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6AB342A-830E-438F-A6A8-BEDF509AB0A8}" type="slidenum">
              <a:rPr lang="en-US" sz="800" smtClean="0">
                <a:solidFill>
                  <a:schemeClr val="bg1">
                    <a:lumMod val="75000"/>
                  </a:schemeClr>
                </a:solidFill>
              </a:rPr>
              <a:pPr/>
              <a:t>‹#›</a:t>
            </a:fld>
            <a:endParaRPr lang="en-US" sz="80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6724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8509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0897B7FA-5FC9-01F2-FA25-4C95586247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2"/>
            <a:ext cx="8496150" cy="415492"/>
          </a:xfrm>
        </p:spPr>
        <p:txBody>
          <a:bodyPr>
            <a:noAutofit/>
          </a:bodyPr>
          <a:lstStyle>
            <a:lvl1pPr>
              <a:defRPr sz="2400" b="0" baseline="0">
                <a:solidFill>
                  <a:schemeClr val="tx1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21444407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674498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432594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924866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5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769851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with Titl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B2F7CF-481F-CD39-0C15-A1D021C8A5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" y="0"/>
            <a:ext cx="9143999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3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>
              <a:latin typeface="TheSansOffice" panose="020B050304030206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6202C7-073A-C292-DD0B-416A36D2070F}"/>
              </a:ext>
            </a:extLst>
          </p:cNvPr>
          <p:cNvSpPr txBox="1"/>
          <p:nvPr userDrawn="1"/>
        </p:nvSpPr>
        <p:spPr>
          <a:xfrm>
            <a:off x="243840" y="4887674"/>
            <a:ext cx="10210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solidFill>
                  <a:schemeClr val="bg1"/>
                </a:solidFill>
              </a:rPr>
              <a:t>cloud@core</a:t>
            </a:r>
            <a:r>
              <a:rPr lang="en-US" sz="800" baseline="30000">
                <a:solidFill>
                  <a:schemeClr val="bg1"/>
                </a:solidFill>
              </a:rPr>
              <a:t>TM</a:t>
            </a:r>
            <a:endParaRPr lang="en-US" sz="1050" baseline="30000">
              <a:solidFill>
                <a:schemeClr val="bg1"/>
              </a:solidFill>
            </a:endParaRPr>
          </a:p>
        </p:txBody>
      </p:sp>
      <p:pic>
        <p:nvPicPr>
          <p:cNvPr id="11" name="Picture 2" descr="Image result for sify logo">
            <a:extLst>
              <a:ext uri="{FF2B5EF4-FFF2-40B4-BE49-F238E27FC236}">
                <a16:creationId xmlns:a16="http://schemas.microsoft.com/office/drawing/2014/main" id="{87D755DB-7A82-D018-B1B5-6018D6D44D3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31564" y="4928479"/>
            <a:ext cx="317690" cy="18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4">
            <a:extLst>
              <a:ext uri="{FF2B5EF4-FFF2-40B4-BE49-F238E27FC236}">
                <a16:creationId xmlns:a16="http://schemas.microsoft.com/office/drawing/2014/main" id="{CCE68003-E007-481A-83D1-DBB6D223AC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1"/>
            <a:ext cx="8496150" cy="461655"/>
          </a:xfrm>
        </p:spPr>
        <p:txBody>
          <a:bodyPr/>
          <a:lstStyle>
            <a:lvl1pPr>
              <a:defRPr sz="24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3471057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4328632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555499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844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36033545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126586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519426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299863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1180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nner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8E48197-FFED-490B-604B-DBC5296F0A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71640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inner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166EA793-8EF2-E390-1762-B66CB4D80E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29CE6D2-4B7E-FB47-25F9-EE1F7D550953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17185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nner new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7AA9235-5E7A-043C-293B-161260B08FE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D1E26C"/>
              </a:gs>
              <a:gs pos="50000">
                <a:srgbClr val="EEF4C8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855EED-2FB1-7D1A-2F3B-D3DC2987421C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17466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inner new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56A94C2-F0BC-3649-2F63-CCBC1A6AAB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7AA9235-5E7A-043C-293B-161260B08FE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BF1DE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1350138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inner new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56A94C2-F0BC-3649-2F63-CCBC1A6AAB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7AA9235-5E7A-043C-293B-161260B08FE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484590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796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23252216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0897B7FA-5FC9-01F2-FA25-4C95586247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2"/>
            <a:ext cx="8496150" cy="415492"/>
          </a:xfrm>
        </p:spPr>
        <p:txBody>
          <a:bodyPr>
            <a:noAutofit/>
          </a:bodyPr>
          <a:lstStyle>
            <a:lvl1pPr>
              <a:defRPr sz="2400" b="0" baseline="0">
                <a:solidFill>
                  <a:schemeClr val="tx1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19364078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687978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156409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5389921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074134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669B1578-6875-4FE4-99AE-450C6FFB42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8193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EFE246B-E024-F02D-1A07-FD6218BDDC6B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8" name="Picture 2" descr="Image result for sify logo">
            <a:extLst>
              <a:ext uri="{FF2B5EF4-FFF2-40B4-BE49-F238E27FC236}">
                <a16:creationId xmlns:a16="http://schemas.microsoft.com/office/drawing/2014/main" id="{7E477AC7-F05E-40F6-892D-1033110209F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A0043FE2-98C6-40A8-A25D-C92BA3A47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098" y="987426"/>
            <a:ext cx="4417289" cy="1566132"/>
          </a:xfrm>
        </p:spPr>
        <p:txBody>
          <a:bodyPr>
            <a:noAutofit/>
          </a:bodyPr>
          <a:lstStyle>
            <a:lvl1pPr marL="0" indent="0" algn="l">
              <a:lnSpc>
                <a:spcPts val="3400"/>
              </a:lnSpc>
              <a:spcBef>
                <a:spcPts val="0"/>
              </a:spcBef>
              <a:buNone/>
              <a:defRPr sz="32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 OF THE SLIDE - LINE ONE</a:t>
            </a:r>
            <a:endParaRPr lang="en-IN" dirty="0"/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AB770F6E-1524-4A33-82FC-93CB64C269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099" y="2571750"/>
            <a:ext cx="7316314" cy="341072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 b="1" cap="none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Sub Title 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155CA787-D36C-48A9-A94B-D13C3645EB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099" y="2996460"/>
            <a:ext cx="5112246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1200" b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en-US" dirty="0"/>
              <a:t>Month 2023</a:t>
            </a:r>
          </a:p>
        </p:txBody>
      </p:sp>
    </p:spTree>
    <p:extLst>
      <p:ext uri="{BB962C8B-B14F-4D97-AF65-F5344CB8AC3E}">
        <p14:creationId xmlns:p14="http://schemas.microsoft.com/office/powerpoint/2010/main" val="97297860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5BA79F-C34F-D564-54A0-3C52CFA5D9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794680-026D-525E-495F-3EE907F68862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heSansOffice" panose="020B0503040302060204" pitchFamily="34" charset="0"/>
            </a:endParaRPr>
          </a:p>
        </p:txBody>
      </p:sp>
      <p:sp>
        <p:nvSpPr>
          <p:cNvPr id="11" name="Title 4">
            <a:extLst>
              <a:ext uri="{FF2B5EF4-FFF2-40B4-BE49-F238E27FC236}">
                <a16:creationId xmlns:a16="http://schemas.microsoft.com/office/drawing/2014/main" id="{289692E0-75EA-3CC9-02A2-875AE46836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0"/>
            <a:ext cx="7537450" cy="461655"/>
          </a:xfrm>
        </p:spPr>
        <p:txBody>
          <a:bodyPr/>
          <a:lstStyle>
            <a:lvl1pPr>
              <a:defRPr sz="24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296288181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4">
            <a:extLst>
              <a:ext uri="{FF2B5EF4-FFF2-40B4-BE49-F238E27FC236}">
                <a16:creationId xmlns:a16="http://schemas.microsoft.com/office/drawing/2014/main" id="{289692E0-75EA-3CC9-02A2-875AE46836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0"/>
            <a:ext cx="8496150" cy="415493"/>
          </a:xfrm>
        </p:spPr>
        <p:txBody>
          <a:bodyPr/>
          <a:lstStyle>
            <a:lvl1pPr>
              <a:defRPr sz="2400" baseline="0">
                <a:solidFill>
                  <a:schemeClr val="tx2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22756227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5BA79F-C34F-D564-54A0-3C52CFA5D9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794680-026D-525E-495F-3EE907F68862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heSansOffice" panose="020B050304030206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F9AD19-9D39-BF4F-73A5-2DC9F6550DEE}"/>
              </a:ext>
            </a:extLst>
          </p:cNvPr>
          <p:cNvSpPr txBox="1"/>
          <p:nvPr userDrawn="1"/>
        </p:nvSpPr>
        <p:spPr>
          <a:xfrm>
            <a:off x="243840" y="4887674"/>
            <a:ext cx="1021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cloud@core</a:t>
            </a:r>
            <a:r>
              <a:rPr lang="en-US" sz="800" baseline="30000" dirty="0">
                <a:solidFill>
                  <a:schemeClr val="bg1"/>
                </a:solidFill>
              </a:rPr>
              <a:t>TM</a:t>
            </a:r>
            <a:endParaRPr lang="en-US" sz="1050" baseline="30000" dirty="0">
              <a:solidFill>
                <a:schemeClr val="bg1"/>
              </a:solidFill>
            </a:endParaRPr>
          </a:p>
        </p:txBody>
      </p:sp>
      <p:pic>
        <p:nvPicPr>
          <p:cNvPr id="9" name="Picture 2" descr="Image result for sify logo">
            <a:extLst>
              <a:ext uri="{FF2B5EF4-FFF2-40B4-BE49-F238E27FC236}">
                <a16:creationId xmlns:a16="http://schemas.microsoft.com/office/drawing/2014/main" id="{7F2D3FE4-6492-8334-39F6-B655E8F847E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31564" y="4928479"/>
            <a:ext cx="317690" cy="18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289692E0-75EA-3CC9-02A2-875AE46836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0"/>
            <a:ext cx="7537450" cy="461655"/>
          </a:xfrm>
        </p:spPr>
        <p:txBody>
          <a:bodyPr/>
          <a:lstStyle>
            <a:lvl1pPr>
              <a:defRPr sz="24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139731474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B2F7CF-481F-CD39-0C15-A1D021C8A5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heSansOffice" panose="020B050304030206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6202C7-073A-C292-DD0B-416A36D2070F}"/>
              </a:ext>
            </a:extLst>
          </p:cNvPr>
          <p:cNvSpPr txBox="1"/>
          <p:nvPr userDrawn="1"/>
        </p:nvSpPr>
        <p:spPr>
          <a:xfrm>
            <a:off x="243840" y="4887674"/>
            <a:ext cx="1021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cloud@core</a:t>
            </a:r>
            <a:r>
              <a:rPr lang="en-US" sz="800" baseline="30000" dirty="0">
                <a:solidFill>
                  <a:schemeClr val="bg1"/>
                </a:solidFill>
              </a:rPr>
              <a:t>TM</a:t>
            </a:r>
            <a:endParaRPr lang="en-US" sz="1050" baseline="30000" dirty="0">
              <a:solidFill>
                <a:schemeClr val="bg1"/>
              </a:solidFill>
            </a:endParaRPr>
          </a:p>
        </p:txBody>
      </p:sp>
      <p:pic>
        <p:nvPicPr>
          <p:cNvPr id="11" name="Picture 2" descr="Image result for sify logo">
            <a:extLst>
              <a:ext uri="{FF2B5EF4-FFF2-40B4-BE49-F238E27FC236}">
                <a16:creationId xmlns:a16="http://schemas.microsoft.com/office/drawing/2014/main" id="{87D755DB-7A82-D018-B1B5-6018D6D44D3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31564" y="4928479"/>
            <a:ext cx="317690" cy="18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4">
            <a:extLst>
              <a:ext uri="{FF2B5EF4-FFF2-40B4-BE49-F238E27FC236}">
                <a16:creationId xmlns:a16="http://schemas.microsoft.com/office/drawing/2014/main" id="{CCE68003-E007-481A-83D1-DBB6D223AC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0"/>
            <a:ext cx="7537450" cy="461655"/>
          </a:xfrm>
        </p:spPr>
        <p:txBody>
          <a:bodyPr/>
          <a:lstStyle>
            <a:lvl1pPr>
              <a:defRPr sz="24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3400517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cess s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121680419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00875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130544357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98920661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cess s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111540872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ognition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70199182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cognition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272642703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cognition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-6505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15675631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people, building, group&#10;&#10;Description automatically generated">
            <a:extLst>
              <a:ext uri="{FF2B5EF4-FFF2-40B4-BE49-F238E27FC236}">
                <a16:creationId xmlns:a16="http://schemas.microsoft.com/office/drawing/2014/main" id="{7B83F388-8DA6-F3FF-548C-922930AEE2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E68ACB-2593-4C7C-7E2A-EF7DBD15124A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2031C83-E40D-4038-958F-45A64DCB1F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116214"/>
            <a:ext cx="905358" cy="759938"/>
          </a:xfrm>
          <a:prstGeom prst="rect">
            <a:avLst/>
          </a:prstGeom>
        </p:spPr>
      </p:pic>
      <p:pic>
        <p:nvPicPr>
          <p:cNvPr id="32" name="Picture 2" descr="Image result for sify logo">
            <a:extLst>
              <a:ext uri="{FF2B5EF4-FFF2-40B4-BE49-F238E27FC236}">
                <a16:creationId xmlns:a16="http://schemas.microsoft.com/office/drawing/2014/main" id="{EF7730B0-F0D3-40D4-85DE-A669BD4AEE7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E3F7BAE5-2A5E-4224-915A-CAA7C538369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35992" y="2571750"/>
            <a:ext cx="4072016" cy="817336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8111734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83F388-8DA6-F3FF-548C-922930AEE2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E68ACB-2593-4C7C-7E2A-EF7DBD15124A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2031C83-E40D-4038-958F-45A64DCB1F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116214"/>
            <a:ext cx="905358" cy="759938"/>
          </a:xfrm>
          <a:prstGeom prst="rect">
            <a:avLst/>
          </a:prstGeom>
        </p:spPr>
      </p:pic>
      <p:pic>
        <p:nvPicPr>
          <p:cNvPr id="32" name="Picture 2" descr="Image result for sify logo">
            <a:extLst>
              <a:ext uri="{FF2B5EF4-FFF2-40B4-BE49-F238E27FC236}">
                <a16:creationId xmlns:a16="http://schemas.microsoft.com/office/drawing/2014/main" id="{EF7730B0-F0D3-40D4-85DE-A669BD4AEE7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2DCD772-99C7-8F41-F311-6E8AB6D05A8F}"/>
              </a:ext>
            </a:extLst>
          </p:cNvPr>
          <p:cNvCxnSpPr>
            <a:cxnSpLocks/>
          </p:cNvCxnSpPr>
          <p:nvPr userDrawn="1"/>
        </p:nvCxnSpPr>
        <p:spPr>
          <a:xfrm>
            <a:off x="0" y="2719567"/>
            <a:ext cx="4392611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6B712CD-B155-BA00-9933-CE6891B875A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979" y="2869973"/>
            <a:ext cx="4044502" cy="358107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8B56D2C-FECD-4402-FDB5-45A80136C2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7" y="2071255"/>
            <a:ext cx="4072016" cy="497908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9338430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cognition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3214047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ognition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131197710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people, building, group&#10;&#10;Description automatically generated">
            <a:extLst>
              <a:ext uri="{FF2B5EF4-FFF2-40B4-BE49-F238E27FC236}">
                <a16:creationId xmlns:a16="http://schemas.microsoft.com/office/drawing/2014/main" id="{7B83F388-8DA6-F3FF-548C-922930AEE2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E68ACB-2593-4C7C-7E2A-EF7DBD15124A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2031C83-E40D-4038-958F-45A64DCB1F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116214"/>
            <a:ext cx="905358" cy="759938"/>
          </a:xfrm>
          <a:prstGeom prst="rect">
            <a:avLst/>
          </a:prstGeom>
        </p:spPr>
      </p:pic>
      <p:pic>
        <p:nvPicPr>
          <p:cNvPr id="32" name="Picture 2" descr="Image result for sify logo">
            <a:extLst>
              <a:ext uri="{FF2B5EF4-FFF2-40B4-BE49-F238E27FC236}">
                <a16:creationId xmlns:a16="http://schemas.microsoft.com/office/drawing/2014/main" id="{EF7730B0-F0D3-40D4-85DE-A669BD4AEE7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E3F7BAE5-2A5E-4224-915A-CAA7C538369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35992" y="2571750"/>
            <a:ext cx="4072016" cy="817336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57129023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83F388-8DA6-F3FF-548C-922930AEE2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E68ACB-2593-4C7C-7E2A-EF7DBD15124A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2031C83-E40D-4038-958F-45A64DCB1F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116214"/>
            <a:ext cx="905358" cy="759938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2DCD772-99C7-8F41-F311-6E8AB6D05A8F}"/>
              </a:ext>
            </a:extLst>
          </p:cNvPr>
          <p:cNvCxnSpPr>
            <a:cxnSpLocks/>
          </p:cNvCxnSpPr>
          <p:nvPr userDrawn="1"/>
        </p:nvCxnSpPr>
        <p:spPr>
          <a:xfrm>
            <a:off x="0" y="2719567"/>
            <a:ext cx="4392611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6B712CD-B155-BA00-9933-CE6891B875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979" y="2869973"/>
            <a:ext cx="4044502" cy="358107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8B56D2C-FECD-4402-FDB5-45A80136C2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7" y="2071255"/>
            <a:ext cx="4072016" cy="497908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pic>
        <p:nvPicPr>
          <p:cNvPr id="7" name="Picture 2" descr="Image result for sify logo">
            <a:extLst>
              <a:ext uri="{FF2B5EF4-FFF2-40B4-BE49-F238E27FC236}">
                <a16:creationId xmlns:a16="http://schemas.microsoft.com/office/drawing/2014/main" id="{74B075DA-52F1-B8EB-30D9-2A31D0B2AA2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086193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hank You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83F388-8DA6-F3FF-548C-922930AEE2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E68ACB-2593-4C7C-7E2A-EF7DBD15124A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2031C83-E40D-4038-958F-45A64DCB1F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116214"/>
            <a:ext cx="905358" cy="759938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2DCD772-99C7-8F41-F311-6E8AB6D05A8F}"/>
              </a:ext>
            </a:extLst>
          </p:cNvPr>
          <p:cNvCxnSpPr>
            <a:cxnSpLocks/>
          </p:cNvCxnSpPr>
          <p:nvPr userDrawn="1"/>
        </p:nvCxnSpPr>
        <p:spPr>
          <a:xfrm>
            <a:off x="0" y="2719567"/>
            <a:ext cx="4392611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6B712CD-B155-BA00-9933-CE6891B875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979" y="2869973"/>
            <a:ext cx="4044502" cy="358107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8B56D2C-FECD-4402-FDB5-45A80136C2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7" y="2071255"/>
            <a:ext cx="4072016" cy="497908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pic>
        <p:nvPicPr>
          <p:cNvPr id="7" name="Picture 2" descr="Image result for sify logo">
            <a:extLst>
              <a:ext uri="{FF2B5EF4-FFF2-40B4-BE49-F238E27FC236}">
                <a16:creationId xmlns:a16="http://schemas.microsoft.com/office/drawing/2014/main" id="{A4398FB8-9481-9027-CA35-CB662E8C3B3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339297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DA715-CF26-4BFF-8B3F-894401EBA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AB2D9E-1078-4956-B9B7-FC9341E258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AB342A-830E-438F-A6A8-BEDF509AB0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730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cognition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2882390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cognition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-6505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251788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6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46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theme" Target="../theme/theme4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000" y="987426"/>
            <a:ext cx="8496150" cy="3600450"/>
          </a:xfrm>
          <a:prstGeom prst="rect">
            <a:avLst/>
          </a:prstGeom>
        </p:spPr>
        <p:txBody>
          <a:bodyPr vert="horz" lIns="0" tIns="0" rIns="91428" bIns="4571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itle Placeholder 11"/>
          <p:cNvSpPr>
            <a:spLocks noGrp="1"/>
          </p:cNvSpPr>
          <p:nvPr>
            <p:ph type="title"/>
          </p:nvPr>
        </p:nvSpPr>
        <p:spPr>
          <a:xfrm>
            <a:off x="324000" y="257731"/>
            <a:ext cx="8496150" cy="369332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TITLE OF THE SLIDE GOES HERE</a:t>
            </a:r>
          </a:p>
        </p:txBody>
      </p:sp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2CEA614A-EFC1-1B49-BB8B-49C4D6D2B303}"/>
              </a:ext>
            </a:extLst>
          </p:cNvPr>
          <p:cNvSpPr/>
          <p:nvPr userDrawn="1"/>
        </p:nvSpPr>
        <p:spPr>
          <a:xfrm rot="5400000">
            <a:off x="71850" y="4768491"/>
            <a:ext cx="180000" cy="324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56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633EC4-9620-6C44-23C1-6D6ED64FD454}"/>
              </a:ext>
            </a:extLst>
          </p:cNvPr>
          <p:cNvSpPr txBox="1"/>
          <p:nvPr userDrawn="1"/>
        </p:nvSpPr>
        <p:spPr>
          <a:xfrm>
            <a:off x="-150" y="4822769"/>
            <a:ext cx="3238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6AB342A-830E-438F-A6A8-BEDF509AB0A8}" type="slidenum">
              <a:rPr lang="en-US" sz="800" smtClean="0">
                <a:solidFill>
                  <a:schemeClr val="bg1">
                    <a:lumMod val="75000"/>
                  </a:schemeClr>
                </a:solidFill>
              </a:rPr>
              <a:pPr/>
              <a:t>‹#›</a:t>
            </a:fld>
            <a:endParaRPr lang="en-US" sz="80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37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819" r:id="rId2"/>
    <p:sldLayoutId id="2147483887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810" r:id="rId10"/>
    <p:sldLayoutId id="2147483823" r:id="rId11"/>
    <p:sldLayoutId id="2147483817" r:id="rId12"/>
    <p:sldLayoutId id="2147483788" r:id="rId13"/>
    <p:sldLayoutId id="2147483816" r:id="rId14"/>
    <p:sldLayoutId id="2147483820" r:id="rId15"/>
    <p:sldLayoutId id="2147483821" r:id="rId16"/>
    <p:sldLayoutId id="2147483822" r:id="rId17"/>
  </p:sldLayoutIdLst>
  <p:txStyles>
    <p:titleStyle>
      <a:lvl1pPr algn="l" defTabSz="914286" rtl="0" eaLnBrk="1" latinLnBrk="0" hangingPunct="1">
        <a:spcBef>
          <a:spcPct val="0"/>
        </a:spcBef>
        <a:buNone/>
        <a:defRPr kumimoji="0" lang="en-US" sz="1800" b="1" i="0" u="none" strike="noStrike" kern="1200" cap="all" spc="0" normalizeH="0" baseline="0" noProof="0" dirty="0" smtClean="0">
          <a:ln>
            <a:noFill/>
          </a:ln>
          <a:solidFill>
            <a:schemeClr val="tx2">
              <a:lumMod val="75000"/>
            </a:schemeClr>
          </a:solidFill>
          <a:effectLst/>
          <a:uLnTx/>
          <a:uFillTx/>
          <a:latin typeface="TheSansOffice" panose="020B0503040302060204" pitchFamily="34" charset="0"/>
          <a:ea typeface="+mj-ea"/>
          <a:cs typeface="+mj-cs"/>
        </a:defRPr>
      </a:lvl1pPr>
    </p:titleStyle>
    <p:bodyStyle>
      <a:lvl1pPr marL="226772" indent="-226772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1pPr>
      <a:lvl2pPr marL="568729" indent="-285714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2pPr>
      <a:lvl3pPr marL="1142857" indent="-228571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2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3pPr>
      <a:lvl4pPr marL="1600000" indent="-228571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4pPr>
      <a:lvl5pPr marL="2057143" indent="-228571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»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5pPr>
      <a:lvl6pPr marL="2514286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29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2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3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6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9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2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1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F26B43"/>
          </p15:clr>
        </p15:guide>
        <p15:guide id="2" orient="horz" pos="1620">
          <p15:clr>
            <a:srgbClr val="F26B43"/>
          </p15:clr>
        </p15:guide>
        <p15:guide id="3" pos="2767">
          <p15:clr>
            <a:srgbClr val="F26B43"/>
          </p15:clr>
        </p15:guide>
        <p15:guide id="4" pos="2993">
          <p15:clr>
            <a:srgbClr val="F26B43"/>
          </p15:clr>
        </p15:guide>
        <p15:guide id="5" pos="204">
          <p15:clr>
            <a:srgbClr val="F26B43"/>
          </p15:clr>
        </p15:guide>
        <p15:guide id="6" pos="5556">
          <p15:clr>
            <a:srgbClr val="F26B43"/>
          </p15:clr>
        </p15:guide>
        <p15:guide id="7" orient="horz" pos="2890" userDrawn="1">
          <p15:clr>
            <a:srgbClr val="F26B43"/>
          </p15:clr>
        </p15:guide>
        <p15:guide id="8" orient="horz" pos="622">
          <p15:clr>
            <a:srgbClr val="F26B43"/>
          </p15:clr>
        </p15:guide>
        <p15:guide id="9" orient="horz" pos="395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9750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  <p:sldLayoutId id="2147483840" r:id="rId16"/>
    <p:sldLayoutId id="2147483841" r:id="rId17"/>
    <p:sldLayoutId id="2147483842" r:id="rId18"/>
    <p:sldLayoutId id="2147483843" r:id="rId19"/>
  </p:sldLayoutIdLs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F26B43"/>
          </p15:clr>
        </p15:guide>
        <p15:guide id="2" pos="2767">
          <p15:clr>
            <a:srgbClr val="F26B43"/>
          </p15:clr>
        </p15:guide>
        <p15:guide id="3" pos="2993">
          <p15:clr>
            <a:srgbClr val="F26B43"/>
          </p15:clr>
        </p15:guide>
        <p15:guide id="4" pos="5556">
          <p15:clr>
            <a:srgbClr val="F26B43"/>
          </p15:clr>
        </p15:guide>
        <p15:guide id="5" pos="204">
          <p15:clr>
            <a:srgbClr val="F26B43"/>
          </p15:clr>
        </p15:guide>
        <p15:guide id="6" orient="horz" pos="1620">
          <p15:clr>
            <a:srgbClr val="F26B43"/>
          </p15:clr>
        </p15:guide>
        <p15:guide id="7" orient="horz" pos="395">
          <p15:clr>
            <a:srgbClr val="F26B43"/>
          </p15:clr>
        </p15:guide>
        <p15:guide id="8" orient="horz" pos="622">
          <p15:clr>
            <a:srgbClr val="F26B43"/>
          </p15:clr>
        </p15:guide>
        <p15:guide id="9" orient="horz" pos="298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EBA61-77B0-4E67-B37B-1737676D3F50}" type="datetimeFigureOut">
              <a:rPr lang="en-IN" smtClean="0"/>
              <a:t>08-09-2023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F569C-294D-4643-88D6-7040EEA6D8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75805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  <p:sldLayoutId id="2147483857" r:id="rId13"/>
    <p:sldLayoutId id="2147483858" r:id="rId14"/>
    <p:sldLayoutId id="2147483859" r:id="rId15"/>
    <p:sldLayoutId id="2147483860" r:id="rId16"/>
    <p:sldLayoutId id="2147483861" r:id="rId17"/>
    <p:sldLayoutId id="2147483862" r:id="rId1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F26B43"/>
          </p15:clr>
        </p15:guide>
        <p15:guide id="2" pos="2767">
          <p15:clr>
            <a:srgbClr val="F26B43"/>
          </p15:clr>
        </p15:guide>
        <p15:guide id="3" pos="2993">
          <p15:clr>
            <a:srgbClr val="F26B43"/>
          </p15:clr>
        </p15:guide>
        <p15:guide id="4" pos="5556">
          <p15:clr>
            <a:srgbClr val="F26B43"/>
          </p15:clr>
        </p15:guide>
        <p15:guide id="5" pos="204">
          <p15:clr>
            <a:srgbClr val="F26B43"/>
          </p15:clr>
        </p15:guide>
        <p15:guide id="6" orient="horz" pos="1620">
          <p15:clr>
            <a:srgbClr val="F26B43"/>
          </p15:clr>
        </p15:guide>
        <p15:guide id="7" orient="horz" pos="395">
          <p15:clr>
            <a:srgbClr val="F26B43"/>
          </p15:clr>
        </p15:guide>
        <p15:guide id="8" orient="horz" pos="622">
          <p15:clr>
            <a:srgbClr val="F26B43"/>
          </p15:clr>
        </p15:guide>
        <p15:guide id="9" orient="horz" pos="298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000" y="987425"/>
            <a:ext cx="8496150" cy="3744913"/>
          </a:xfrm>
          <a:prstGeom prst="rect">
            <a:avLst/>
          </a:prstGeom>
        </p:spPr>
        <p:txBody>
          <a:bodyPr vert="horz" lIns="0" tIns="0" rIns="91428" bIns="4571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86433" y="4767264"/>
            <a:ext cx="487680" cy="274637"/>
          </a:xfrm>
          <a:prstGeom prst="rect">
            <a:avLst/>
          </a:prstGeom>
        </p:spPr>
        <p:txBody>
          <a:bodyPr vert="horz" lIns="91428" tIns="45715" rIns="0" bIns="45715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heSansOffice" panose="020B0503040302060204" pitchFamily="34" charset="0"/>
              </a:defRPr>
            </a:lvl1pPr>
          </a:lstStyle>
          <a:p>
            <a:fld id="{D6AB342A-830E-438F-A6A8-BEDF509AB0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Placeholder 11"/>
          <p:cNvSpPr>
            <a:spLocks noGrp="1"/>
          </p:cNvSpPr>
          <p:nvPr>
            <p:ph type="title"/>
          </p:nvPr>
        </p:nvSpPr>
        <p:spPr>
          <a:xfrm>
            <a:off x="324000" y="257731"/>
            <a:ext cx="8496150" cy="369332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1555461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  <p:sldLayoutId id="2147483902" r:id="rId14"/>
    <p:sldLayoutId id="2147483903" r:id="rId15"/>
    <p:sldLayoutId id="2147483904" r:id="rId16"/>
    <p:sldLayoutId id="2147483905" r:id="rId17"/>
    <p:sldLayoutId id="2147483906" r:id="rId18"/>
    <p:sldLayoutId id="2147483907" r:id="rId19"/>
  </p:sldLayoutIdLst>
  <p:txStyles>
    <p:titleStyle>
      <a:lvl1pPr algn="l" defTabSz="914286" rtl="0" eaLnBrk="1" latinLnBrk="0" hangingPunct="1">
        <a:spcBef>
          <a:spcPct val="0"/>
        </a:spcBef>
        <a:buNone/>
        <a:defRPr kumimoji="0" lang="en-US" sz="1800" b="1" i="0" u="none" strike="noStrike" kern="1200" cap="all" spc="0" normalizeH="0" baseline="0" noProof="0" dirty="0" smtClean="0">
          <a:ln>
            <a:noFill/>
          </a:ln>
          <a:solidFill>
            <a:schemeClr val="tx2">
              <a:lumMod val="75000"/>
            </a:schemeClr>
          </a:solidFill>
          <a:effectLst/>
          <a:uLnTx/>
          <a:uFillTx/>
          <a:latin typeface="TheSansOffice" panose="020B0503040302060204" pitchFamily="34" charset="0"/>
          <a:ea typeface="+mj-ea"/>
          <a:cs typeface="+mj-cs"/>
        </a:defRPr>
      </a:lvl1pPr>
    </p:titleStyle>
    <p:bodyStyle>
      <a:lvl1pPr marL="226772" indent="-226772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1pPr>
      <a:lvl2pPr marL="568729" indent="-285714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2pPr>
      <a:lvl3pPr marL="1142857" indent="-228571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2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3pPr>
      <a:lvl4pPr marL="1600000" indent="-228571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4pPr>
      <a:lvl5pPr marL="2057143" indent="-228571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»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5pPr>
      <a:lvl6pPr marL="2514286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29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2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3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6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9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2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1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F26B43"/>
          </p15:clr>
        </p15:guide>
        <p15:guide id="2" orient="horz" pos="1620">
          <p15:clr>
            <a:srgbClr val="F26B43"/>
          </p15:clr>
        </p15:guide>
        <p15:guide id="3" pos="2767">
          <p15:clr>
            <a:srgbClr val="F26B43"/>
          </p15:clr>
        </p15:guide>
        <p15:guide id="4" pos="2993">
          <p15:clr>
            <a:srgbClr val="F26B43"/>
          </p15:clr>
        </p15:guide>
        <p15:guide id="5" pos="204">
          <p15:clr>
            <a:srgbClr val="F26B43"/>
          </p15:clr>
        </p15:guide>
        <p15:guide id="6" pos="5556">
          <p15:clr>
            <a:srgbClr val="F26B43"/>
          </p15:clr>
        </p15:guide>
        <p15:guide id="7" orient="horz" pos="2981">
          <p15:clr>
            <a:srgbClr val="F26B43"/>
          </p15:clr>
        </p15:guide>
        <p15:guide id="8" orient="horz" pos="622">
          <p15:clr>
            <a:srgbClr val="F26B43"/>
          </p15:clr>
        </p15:guide>
        <p15:guide id="9" orient="horz" pos="395">
          <p15:clr>
            <a:srgbClr val="F26B43"/>
          </p15:clr>
        </p15:guide>
        <p15:guide id="10">
          <p15:clr>
            <a:srgbClr val="F26B43"/>
          </p15:clr>
        </p15:guide>
        <p15:guide id="11" pos="5760">
          <p15:clr>
            <a:srgbClr val="F26B43"/>
          </p15:clr>
        </p15:guide>
        <p15:guide id="12" orient="horz" pos="3240">
          <p15:clr>
            <a:srgbClr val="F26B43"/>
          </p15:clr>
        </p15:guide>
        <p15:guide id="13" orient="horz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7.png"/><Relationship Id="rId5" Type="http://schemas.openxmlformats.org/officeDocument/2006/relationships/image" Target="../media/image42.png"/><Relationship Id="rId10" Type="http://schemas.openxmlformats.org/officeDocument/2006/relationships/image" Target="../media/image46.png"/><Relationship Id="rId4" Type="http://schemas.openxmlformats.org/officeDocument/2006/relationships/image" Target="../media/image41.svg"/><Relationship Id="rId9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0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DF290C8D-86CE-7FC8-E05E-E8A6FB0FBE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933E0A9-4EC0-CE67-B025-44D951FA2CD5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C4CA18-7EA0-4E02-665F-515996BB1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8416" y="1002878"/>
            <a:ext cx="5605944" cy="1568872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rebuchet MS" panose="020B0603020202020204" pitchFamily="34" charset="0"/>
              </a:rPr>
              <a:t>Reimagine digital</a:t>
            </a:r>
            <a:r>
              <a:rPr lang="en-US" sz="3600" dirty="0">
                <a:solidFill>
                  <a:schemeClr val="bg1"/>
                </a:solidFill>
                <a:latin typeface="Trebuchet MS" panose="020B0603020202020204" pitchFamily="34" charset="0"/>
              </a:rPr>
              <a:t> </a:t>
            </a:r>
            <a:r>
              <a:rPr lang="en-US" sz="3600" b="1" dirty="0">
                <a:solidFill>
                  <a:schemeClr val="bg1"/>
                </a:solidFill>
                <a:latin typeface="Trebuchet MS" panose="020B0603020202020204" pitchFamily="34" charset="0"/>
              </a:rPr>
              <a:t>for </a:t>
            </a:r>
            <a:br>
              <a:rPr lang="en-US" sz="3600" b="1" dirty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en-US" sz="3600" b="1" dirty="0">
                <a:solidFill>
                  <a:srgbClr val="B9D300"/>
                </a:solidFill>
                <a:latin typeface="Trebuchet MS" panose="020B0603020202020204" pitchFamily="34" charset="0"/>
              </a:rPr>
              <a:t>business outcomes</a:t>
            </a:r>
            <a:endParaRPr lang="en-IN" sz="3600" b="1" dirty="0">
              <a:solidFill>
                <a:srgbClr val="B9D300"/>
              </a:solidFill>
              <a:latin typeface="Trebuchet MS" panose="020B0603020202020204" pitchFamily="34" charset="0"/>
            </a:endParaRP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6C0F211C-7A7A-55CA-7A46-A0856CAB7A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779" y="231845"/>
            <a:ext cx="1012500" cy="675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39B2A19A-F8B0-E704-5B36-967D205125B2}"/>
              </a:ext>
            </a:extLst>
          </p:cNvPr>
          <p:cNvGrpSpPr/>
          <p:nvPr/>
        </p:nvGrpSpPr>
        <p:grpSpPr>
          <a:xfrm>
            <a:off x="1864728" y="4159046"/>
            <a:ext cx="2125766" cy="668922"/>
            <a:chOff x="1864728" y="4159046"/>
            <a:chExt cx="2125766" cy="66892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882899C-3173-C931-E401-5F8A8380426A}"/>
                </a:ext>
              </a:extLst>
            </p:cNvPr>
            <p:cNvSpPr txBox="1"/>
            <p:nvPr/>
          </p:nvSpPr>
          <p:spPr>
            <a:xfrm>
              <a:off x="1864728" y="4159046"/>
              <a:ext cx="21257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B9D300"/>
                  </a:solidFill>
                </a:rPr>
                <a:t>ANITOSH HALDER </a:t>
              </a:r>
              <a:endParaRPr lang="en-IN" sz="1400" b="1" dirty="0">
                <a:solidFill>
                  <a:srgbClr val="B9D300"/>
                </a:solidFill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04961D8-7CEF-837F-29B2-58D49B478DA1}"/>
                </a:ext>
              </a:extLst>
            </p:cNvPr>
            <p:cNvSpPr txBox="1"/>
            <p:nvPr/>
          </p:nvSpPr>
          <p:spPr>
            <a:xfrm>
              <a:off x="1864728" y="4397081"/>
              <a:ext cx="212576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85000"/>
                    </a:schemeClr>
                  </a:solidFill>
                </a:rPr>
                <a:t>SVP, Business Head Cloud &amp; Managed Services​</a:t>
              </a:r>
              <a:endParaRPr lang="en-IN" sz="11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26428CD-5578-6077-BCFD-5956383B07AD}"/>
              </a:ext>
            </a:extLst>
          </p:cNvPr>
          <p:cNvGrpSpPr/>
          <p:nvPr/>
        </p:nvGrpSpPr>
        <p:grpSpPr>
          <a:xfrm>
            <a:off x="5044005" y="4159046"/>
            <a:ext cx="2125766" cy="668922"/>
            <a:chOff x="5044005" y="4159046"/>
            <a:chExt cx="2125766" cy="66892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968592A-67A3-34C8-3EFA-6BB00FAA1C60}"/>
                </a:ext>
              </a:extLst>
            </p:cNvPr>
            <p:cNvSpPr txBox="1"/>
            <p:nvPr/>
          </p:nvSpPr>
          <p:spPr>
            <a:xfrm>
              <a:off x="5044005" y="4159046"/>
              <a:ext cx="21257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>
                  <a:solidFill>
                    <a:srgbClr val="B9D300"/>
                  </a:solidFill>
                </a:rPr>
                <a:t>JITENDER DURAIRAJAN</a:t>
              </a:r>
              <a:endParaRPr lang="en-IN" sz="1400" b="1" dirty="0">
                <a:solidFill>
                  <a:srgbClr val="B9D3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4892C42-AB85-3067-209A-CFF50F9E615B}"/>
                </a:ext>
              </a:extLst>
            </p:cNvPr>
            <p:cNvSpPr txBox="1"/>
            <p:nvPr/>
          </p:nvSpPr>
          <p:spPr>
            <a:xfrm>
              <a:off x="5044005" y="4397081"/>
              <a:ext cx="212576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85000"/>
                    </a:schemeClr>
                  </a:solidFill>
                </a:rPr>
                <a:t>Head Cloud Engineering &amp; Solutions</a:t>
              </a:r>
              <a:endParaRPr lang="en-IN" sz="11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0F61598-E35E-6157-9CC2-4AEFACEB8755}"/>
              </a:ext>
            </a:extLst>
          </p:cNvPr>
          <p:cNvGrpSpPr/>
          <p:nvPr/>
        </p:nvGrpSpPr>
        <p:grpSpPr>
          <a:xfrm>
            <a:off x="0" y="2609607"/>
            <a:ext cx="2171453" cy="2533893"/>
            <a:chOff x="0" y="2609607"/>
            <a:chExt cx="2171453" cy="2533893"/>
          </a:xfrm>
        </p:grpSpPr>
        <p:sp>
          <p:nvSpPr>
            <p:cNvPr id="21" name="Parallelogram 20">
              <a:extLst>
                <a:ext uri="{FF2B5EF4-FFF2-40B4-BE49-F238E27FC236}">
                  <a16:creationId xmlns:a16="http://schemas.microsoft.com/office/drawing/2014/main" id="{ECBE0D6C-A870-F345-EF30-F0A72BD6EE0E}"/>
                </a:ext>
              </a:extLst>
            </p:cNvPr>
            <p:cNvSpPr/>
            <p:nvPr/>
          </p:nvSpPr>
          <p:spPr>
            <a:xfrm>
              <a:off x="61993" y="2609607"/>
              <a:ext cx="2109460" cy="2241362"/>
            </a:xfrm>
            <a:prstGeom prst="parallelogram">
              <a:avLst/>
            </a:prstGeom>
            <a:solidFill>
              <a:srgbClr val="B9D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15" name="Picture 14" descr="A person wearing glasses and a suit&#10;&#10;Description automatically generated">
              <a:extLst>
                <a:ext uri="{FF2B5EF4-FFF2-40B4-BE49-F238E27FC236}">
                  <a16:creationId xmlns:a16="http://schemas.microsoft.com/office/drawing/2014/main" id="{EBCF635B-9AF2-363C-2807-5474EDD258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748" b="4035"/>
            <a:stretch/>
          </p:blipFill>
          <p:spPr>
            <a:xfrm>
              <a:off x="0" y="2609607"/>
              <a:ext cx="2016266" cy="2533893"/>
            </a:xfrm>
            <a:prstGeom prst="flowChartInputOutpu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9836FF7-9022-F615-3336-B244F4E4B3D8}"/>
              </a:ext>
            </a:extLst>
          </p:cNvPr>
          <p:cNvGrpSpPr/>
          <p:nvPr/>
        </p:nvGrpSpPr>
        <p:grpSpPr>
          <a:xfrm>
            <a:off x="6863046" y="2609607"/>
            <a:ext cx="2280954" cy="2533893"/>
            <a:chOff x="6863046" y="2609607"/>
            <a:chExt cx="2280954" cy="2533893"/>
          </a:xfrm>
        </p:grpSpPr>
        <p:sp>
          <p:nvSpPr>
            <p:cNvPr id="22" name="Parallelogram 21">
              <a:extLst>
                <a:ext uri="{FF2B5EF4-FFF2-40B4-BE49-F238E27FC236}">
                  <a16:creationId xmlns:a16="http://schemas.microsoft.com/office/drawing/2014/main" id="{1873C48E-85CF-21F3-98B7-BF6227AA2351}"/>
                </a:ext>
              </a:extLst>
            </p:cNvPr>
            <p:cNvSpPr/>
            <p:nvPr/>
          </p:nvSpPr>
          <p:spPr>
            <a:xfrm flipH="1">
              <a:off x="6863046" y="2609607"/>
              <a:ext cx="2109460" cy="2241362"/>
            </a:xfrm>
            <a:prstGeom prst="parallelogram">
              <a:avLst/>
            </a:prstGeom>
            <a:solidFill>
              <a:srgbClr val="B9D3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B8ACDAD-EE00-1C2E-B304-F64FABE28A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26" r="12567" b="4035"/>
            <a:stretch/>
          </p:blipFill>
          <p:spPr>
            <a:xfrm flipH="1">
              <a:off x="7018233" y="2609607"/>
              <a:ext cx="2125767" cy="2533893"/>
            </a:xfrm>
            <a:prstGeom prst="flowChartInputOutpu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929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8" name="Group 1087">
            <a:extLst>
              <a:ext uri="{FF2B5EF4-FFF2-40B4-BE49-F238E27FC236}">
                <a16:creationId xmlns:a16="http://schemas.microsoft.com/office/drawing/2014/main" id="{F8EA456B-26AB-F3E8-2F5D-6C4AC7D77CE5}"/>
              </a:ext>
            </a:extLst>
          </p:cNvPr>
          <p:cNvGrpSpPr/>
          <p:nvPr/>
        </p:nvGrpSpPr>
        <p:grpSpPr>
          <a:xfrm>
            <a:off x="-455276" y="-200"/>
            <a:ext cx="10058074" cy="5143900"/>
            <a:chOff x="-455276" y="-200"/>
            <a:chExt cx="10058074" cy="5143900"/>
          </a:xfrm>
        </p:grpSpPr>
        <p:grpSp>
          <p:nvGrpSpPr>
            <p:cNvPr id="1072" name="Group 1071">
              <a:extLst>
                <a:ext uri="{FF2B5EF4-FFF2-40B4-BE49-F238E27FC236}">
                  <a16:creationId xmlns:a16="http://schemas.microsoft.com/office/drawing/2014/main" id="{BFE81B9B-5ABD-578E-4FF3-339F2CF922B7}"/>
                </a:ext>
              </a:extLst>
            </p:cNvPr>
            <p:cNvGrpSpPr/>
            <p:nvPr/>
          </p:nvGrpSpPr>
          <p:grpSpPr>
            <a:xfrm>
              <a:off x="-414" y="-200"/>
              <a:ext cx="9144828" cy="5143900"/>
              <a:chOff x="8475" y="-2650"/>
              <a:chExt cx="9144828" cy="5143900"/>
            </a:xfrm>
          </p:grpSpPr>
          <p:sp>
            <p:nvSpPr>
              <p:cNvPr id="4" name="Google Shape;1162;p19">
                <a:extLst>
                  <a:ext uri="{FF2B5EF4-FFF2-40B4-BE49-F238E27FC236}">
                    <a16:creationId xmlns:a16="http://schemas.microsoft.com/office/drawing/2014/main" id="{02121EA4-0F14-7330-0371-86E7FFC863E4}"/>
                  </a:ext>
                </a:extLst>
              </p:cNvPr>
              <p:cNvSpPr/>
              <p:nvPr/>
            </p:nvSpPr>
            <p:spPr>
              <a:xfrm>
                <a:off x="8475" y="-2250"/>
                <a:ext cx="9144600" cy="5143500"/>
              </a:xfrm>
              <a:prstGeom prst="rect">
                <a:avLst/>
              </a:prstGeom>
              <a:solidFill>
                <a:srgbClr val="4F8F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grpSp>
            <p:nvGrpSpPr>
              <p:cNvPr id="5" name="Google Shape;1163;p19">
                <a:extLst>
                  <a:ext uri="{FF2B5EF4-FFF2-40B4-BE49-F238E27FC236}">
                    <a16:creationId xmlns:a16="http://schemas.microsoft.com/office/drawing/2014/main" id="{8B171D9B-E67D-32DF-3472-1A1BA151C0CF}"/>
                  </a:ext>
                </a:extLst>
              </p:cNvPr>
              <p:cNvGrpSpPr/>
              <p:nvPr/>
            </p:nvGrpSpPr>
            <p:grpSpPr>
              <a:xfrm>
                <a:off x="8850" y="-2650"/>
                <a:ext cx="9144453" cy="5143315"/>
                <a:chOff x="-629574" y="0"/>
                <a:chExt cx="9714707" cy="5143315"/>
              </a:xfrm>
              <a:solidFill>
                <a:srgbClr val="447622"/>
              </a:solidFill>
            </p:grpSpPr>
            <p:sp>
              <p:nvSpPr>
                <p:cNvPr id="6" name="Google Shape;1164;p19">
                  <a:extLst>
                    <a:ext uri="{FF2B5EF4-FFF2-40B4-BE49-F238E27FC236}">
                      <a16:creationId xmlns:a16="http://schemas.microsoft.com/office/drawing/2014/main" id="{7D546788-6753-04C8-0EA9-93363B7A642A}"/>
                    </a:ext>
                  </a:extLst>
                </p:cNvPr>
                <p:cNvSpPr/>
                <p:nvPr/>
              </p:nvSpPr>
              <p:spPr>
                <a:xfrm>
                  <a:off x="1961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7" name="Google Shape;1165;p19">
                  <a:extLst>
                    <a:ext uri="{FF2B5EF4-FFF2-40B4-BE49-F238E27FC236}">
                      <a16:creationId xmlns:a16="http://schemas.microsoft.com/office/drawing/2014/main" id="{5443846C-EB76-D86E-0B3E-9CC1CDF26720}"/>
                    </a:ext>
                  </a:extLst>
                </p:cNvPr>
                <p:cNvSpPr/>
                <p:nvPr/>
              </p:nvSpPr>
              <p:spPr>
                <a:xfrm>
                  <a:off x="32566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8" name="Google Shape;1166;p19">
                  <a:extLst>
                    <a:ext uri="{FF2B5EF4-FFF2-40B4-BE49-F238E27FC236}">
                      <a16:creationId xmlns:a16="http://schemas.microsoft.com/office/drawing/2014/main" id="{F512EFFC-A3CB-2FAA-4EA6-A61746B27AA6}"/>
                    </a:ext>
                  </a:extLst>
                </p:cNvPr>
                <p:cNvSpPr/>
                <p:nvPr/>
              </p:nvSpPr>
              <p:spPr>
                <a:xfrm>
                  <a:off x="45520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9" name="Google Shape;1167;p19">
                  <a:extLst>
                    <a:ext uri="{FF2B5EF4-FFF2-40B4-BE49-F238E27FC236}">
                      <a16:creationId xmlns:a16="http://schemas.microsoft.com/office/drawing/2014/main" id="{3D0E20BC-466B-E3B9-5C61-4EF153ACAEDB}"/>
                    </a:ext>
                  </a:extLst>
                </p:cNvPr>
                <p:cNvSpPr/>
                <p:nvPr/>
              </p:nvSpPr>
              <p:spPr>
                <a:xfrm>
                  <a:off x="58474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Google Shape;1168;p19">
                  <a:extLst>
                    <a:ext uri="{FF2B5EF4-FFF2-40B4-BE49-F238E27FC236}">
                      <a16:creationId xmlns:a16="http://schemas.microsoft.com/office/drawing/2014/main" id="{DF4AEACA-5A22-80B2-B419-4C5449E2AC4C}"/>
                    </a:ext>
                  </a:extLst>
                </p:cNvPr>
                <p:cNvSpPr/>
                <p:nvPr/>
              </p:nvSpPr>
              <p:spPr>
                <a:xfrm>
                  <a:off x="7142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Google Shape;1169;p19">
                  <a:extLst>
                    <a:ext uri="{FF2B5EF4-FFF2-40B4-BE49-F238E27FC236}">
                      <a16:creationId xmlns:a16="http://schemas.microsoft.com/office/drawing/2014/main" id="{1E654644-D054-A4FE-C075-184C154433C2}"/>
                    </a:ext>
                  </a:extLst>
                </p:cNvPr>
                <p:cNvSpPr/>
                <p:nvPr/>
              </p:nvSpPr>
              <p:spPr>
                <a:xfrm>
                  <a:off x="8438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Google Shape;1170;p19">
                  <a:extLst>
                    <a:ext uri="{FF2B5EF4-FFF2-40B4-BE49-F238E27FC236}">
                      <a16:creationId xmlns:a16="http://schemas.microsoft.com/office/drawing/2014/main" id="{54176943-87B0-35F7-FEEE-3BEE39A1B974}"/>
                    </a:ext>
                  </a:extLst>
                </p:cNvPr>
                <p:cNvSpPr/>
                <p:nvPr/>
              </p:nvSpPr>
              <p:spPr>
                <a:xfrm>
                  <a:off x="665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Google Shape;1171;p19">
                  <a:extLst>
                    <a:ext uri="{FF2B5EF4-FFF2-40B4-BE49-F238E27FC236}">
                      <a16:creationId xmlns:a16="http://schemas.microsoft.com/office/drawing/2014/main" id="{DB2357D7-46EB-1A95-1544-18ED687BF7DA}"/>
                    </a:ext>
                  </a:extLst>
                </p:cNvPr>
                <p:cNvSpPr/>
                <p:nvPr/>
              </p:nvSpPr>
              <p:spPr>
                <a:xfrm>
                  <a:off x="-629574" y="0"/>
                  <a:ext cx="646908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065" name="Oval 1064">
              <a:extLst>
                <a:ext uri="{FF2B5EF4-FFF2-40B4-BE49-F238E27FC236}">
                  <a16:creationId xmlns:a16="http://schemas.microsoft.com/office/drawing/2014/main" id="{5E552024-A500-5E67-B7EC-A1091AE3DB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22000" y="1221750"/>
              <a:ext cx="2700000" cy="27000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cxnSp>
          <p:nvCxnSpPr>
            <p:cNvPr id="1067" name="Straight Connector 1066">
              <a:extLst>
                <a:ext uri="{FF2B5EF4-FFF2-40B4-BE49-F238E27FC236}">
                  <a16:creationId xmlns:a16="http://schemas.microsoft.com/office/drawing/2014/main" id="{D931ECEB-14DB-0ADA-5385-C20B5AECBA9A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1418"/>
              <a:ext cx="0" cy="514066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80" name="Group 1079">
              <a:extLst>
                <a:ext uri="{FF2B5EF4-FFF2-40B4-BE49-F238E27FC236}">
                  <a16:creationId xmlns:a16="http://schemas.microsoft.com/office/drawing/2014/main" id="{78AE05E3-7AAF-D571-E2DA-A2EC53DAF031}"/>
                </a:ext>
              </a:extLst>
            </p:cNvPr>
            <p:cNvGrpSpPr/>
            <p:nvPr/>
          </p:nvGrpSpPr>
          <p:grpSpPr>
            <a:xfrm>
              <a:off x="-455276" y="266301"/>
              <a:ext cx="1090798" cy="4610899"/>
              <a:chOff x="-455276" y="266301"/>
              <a:chExt cx="1090798" cy="4610899"/>
            </a:xfrm>
          </p:grpSpPr>
          <p:sp>
            <p:nvSpPr>
              <p:cNvPr id="1071" name="Oval 1070">
                <a:extLst>
                  <a:ext uri="{FF2B5EF4-FFF2-40B4-BE49-F238E27FC236}">
                    <a16:creationId xmlns:a16="http://schemas.microsoft.com/office/drawing/2014/main" id="{08156AFC-D56F-6A2C-3305-3EBA5CAAE0CC}"/>
                  </a:ext>
                </a:extLst>
              </p:cNvPr>
              <p:cNvSpPr/>
              <p:nvPr/>
            </p:nvSpPr>
            <p:spPr>
              <a:xfrm>
                <a:off x="-455276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68" name="Rectangle 1067">
                <a:extLst>
                  <a:ext uri="{FF2B5EF4-FFF2-40B4-BE49-F238E27FC236}">
                    <a16:creationId xmlns:a16="http://schemas.microsoft.com/office/drawing/2014/main" id="{8CA5E56D-B8B8-14DA-CAAC-F9AB6C7689FF}"/>
                  </a:ext>
                </a:extLst>
              </p:cNvPr>
              <p:cNvSpPr/>
              <p:nvPr/>
            </p:nvSpPr>
            <p:spPr>
              <a:xfrm>
                <a:off x="-249320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8EEF2E9-FC64-165D-30D2-288451D0186E}"/>
                  </a:ext>
                </a:extLst>
              </p:cNvPr>
              <p:cNvSpPr/>
              <p:nvPr/>
            </p:nvSpPr>
            <p:spPr>
              <a:xfrm>
                <a:off x="9020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C6DF698D-03A1-26F2-98B5-44F08082288F}"/>
                  </a:ext>
                </a:extLst>
              </p:cNvPr>
              <p:cNvSpPr/>
              <p:nvPr/>
            </p:nvSpPr>
            <p:spPr>
              <a:xfrm>
                <a:off x="-8467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079" name="Group 1078">
              <a:extLst>
                <a:ext uri="{FF2B5EF4-FFF2-40B4-BE49-F238E27FC236}">
                  <a16:creationId xmlns:a16="http://schemas.microsoft.com/office/drawing/2014/main" id="{0480597F-D64B-DF5E-1243-5BEC4553DBA1}"/>
                </a:ext>
              </a:extLst>
            </p:cNvPr>
            <p:cNvGrpSpPr/>
            <p:nvPr/>
          </p:nvGrpSpPr>
          <p:grpSpPr>
            <a:xfrm>
              <a:off x="8512000" y="266301"/>
              <a:ext cx="1090798" cy="4610899"/>
              <a:chOff x="8512000" y="266301"/>
              <a:chExt cx="1090798" cy="4610899"/>
            </a:xfrm>
          </p:grpSpPr>
          <p:sp>
            <p:nvSpPr>
              <p:cNvPr id="1076" name="Oval 1075">
                <a:extLst>
                  <a:ext uri="{FF2B5EF4-FFF2-40B4-BE49-F238E27FC236}">
                    <a16:creationId xmlns:a16="http://schemas.microsoft.com/office/drawing/2014/main" id="{24A173AF-77E7-2EE1-A1E7-64B3C77697C7}"/>
                  </a:ext>
                </a:extLst>
              </p:cNvPr>
              <p:cNvSpPr/>
              <p:nvPr/>
            </p:nvSpPr>
            <p:spPr>
              <a:xfrm flipH="1">
                <a:off x="8512000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75" name="Rectangle 1074">
                <a:extLst>
                  <a:ext uri="{FF2B5EF4-FFF2-40B4-BE49-F238E27FC236}">
                    <a16:creationId xmlns:a16="http://schemas.microsoft.com/office/drawing/2014/main" id="{48A5B405-06ED-DA20-466C-639B45F29923}"/>
                  </a:ext>
                </a:extLst>
              </p:cNvPr>
              <p:cNvSpPr/>
              <p:nvPr/>
            </p:nvSpPr>
            <p:spPr>
              <a:xfrm flipH="1">
                <a:off x="8838531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077" name="Rectangle 1076">
                <a:extLst>
                  <a:ext uri="{FF2B5EF4-FFF2-40B4-BE49-F238E27FC236}">
                    <a16:creationId xmlns:a16="http://schemas.microsoft.com/office/drawing/2014/main" id="{EBD97AA6-6C40-FECE-6681-9B17068B9EFB}"/>
                  </a:ext>
                </a:extLst>
              </p:cNvPr>
              <p:cNvSpPr/>
              <p:nvPr/>
            </p:nvSpPr>
            <p:spPr>
              <a:xfrm flipH="1">
                <a:off x="8956737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1078" name="Rectangle 1077">
                <a:extLst>
                  <a:ext uri="{FF2B5EF4-FFF2-40B4-BE49-F238E27FC236}">
                    <a16:creationId xmlns:a16="http://schemas.microsoft.com/office/drawing/2014/main" id="{260B9D63-43A7-29B0-2F62-7707CE17D0DB}"/>
                  </a:ext>
                </a:extLst>
              </p:cNvPr>
              <p:cNvSpPr/>
              <p:nvPr/>
            </p:nvSpPr>
            <p:spPr>
              <a:xfrm flipH="1">
                <a:off x="8843790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B368ADC-99D7-BDF4-2A46-951607351B1D}"/>
              </a:ext>
            </a:extLst>
          </p:cNvPr>
          <p:cNvGrpSpPr/>
          <p:nvPr/>
        </p:nvGrpSpPr>
        <p:grpSpPr>
          <a:xfrm>
            <a:off x="597546" y="468628"/>
            <a:ext cx="7564864" cy="4325405"/>
            <a:chOff x="597546" y="468628"/>
            <a:chExt cx="7564864" cy="4325405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6CC4D98-6358-50BA-6927-92B4D072B42A}"/>
                </a:ext>
              </a:extLst>
            </p:cNvPr>
            <p:cNvSpPr txBox="1"/>
            <p:nvPr/>
          </p:nvSpPr>
          <p:spPr>
            <a:xfrm>
              <a:off x="597546" y="2768781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CPO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145778C-1F1F-9A3E-C2D1-384547DA4A2A}"/>
                </a:ext>
              </a:extLst>
            </p:cNvPr>
            <p:cNvSpPr txBox="1"/>
            <p:nvPr/>
          </p:nvSpPr>
          <p:spPr>
            <a:xfrm>
              <a:off x="1523944" y="110960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Network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FA30DB6-8F61-3767-CF45-023CF23FD168}"/>
                </a:ext>
              </a:extLst>
            </p:cNvPr>
            <p:cNvSpPr txBox="1"/>
            <p:nvPr/>
          </p:nvSpPr>
          <p:spPr>
            <a:xfrm>
              <a:off x="1523944" y="2189417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DC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F33F7A7-D28D-D0EE-E576-A3537F76A633}"/>
                </a:ext>
              </a:extLst>
            </p:cNvPr>
            <p:cNvSpPr txBox="1"/>
            <p:nvPr/>
          </p:nvSpPr>
          <p:spPr>
            <a:xfrm>
              <a:off x="1523944" y="332197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igital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BCB59BD-440D-3BBF-262F-7C7A33F563A1}"/>
                </a:ext>
              </a:extLst>
            </p:cNvPr>
            <p:cNvSpPr txBox="1"/>
            <p:nvPr/>
          </p:nvSpPr>
          <p:spPr>
            <a:xfrm>
              <a:off x="1523944" y="4532423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Cloud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FBA357C-F6B0-F281-2BE5-588A4D34206F}"/>
                </a:ext>
              </a:extLst>
            </p:cNvPr>
            <p:cNvSpPr txBox="1"/>
            <p:nvPr/>
          </p:nvSpPr>
          <p:spPr>
            <a:xfrm>
              <a:off x="3637122" y="2073327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BDMs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1560BF2-E314-43B3-BA00-626E78C1F3FA}"/>
                </a:ext>
              </a:extLst>
            </p:cNvPr>
            <p:cNvSpPr txBox="1"/>
            <p:nvPr/>
          </p:nvSpPr>
          <p:spPr>
            <a:xfrm>
              <a:off x="3391955" y="3046578"/>
              <a:ext cx="11284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Engineering / Solutioning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32328A3-EAD9-4CBB-81EA-F6FB3034AD35}"/>
                </a:ext>
              </a:extLst>
            </p:cNvPr>
            <p:cNvSpPr txBox="1"/>
            <p:nvPr/>
          </p:nvSpPr>
          <p:spPr>
            <a:xfrm>
              <a:off x="5136398" y="1039408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1031" name="Group 1030">
              <a:extLst>
                <a:ext uri="{FF2B5EF4-FFF2-40B4-BE49-F238E27FC236}">
                  <a16:creationId xmlns:a16="http://schemas.microsoft.com/office/drawing/2014/main" id="{89343A66-7696-CF08-9E7A-83DF9580009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468628"/>
              <a:ext cx="539746" cy="540000"/>
              <a:chOff x="6105422" y="397933"/>
              <a:chExt cx="620272" cy="620564"/>
            </a:xfrm>
          </p:grpSpPr>
          <p:sp>
            <p:nvSpPr>
              <p:cNvPr id="1030" name="Oval 1029">
                <a:extLst>
                  <a:ext uri="{FF2B5EF4-FFF2-40B4-BE49-F238E27FC236}">
                    <a16:creationId xmlns:a16="http://schemas.microsoft.com/office/drawing/2014/main" id="{417DD055-5492-E19B-3028-3383DA9D007E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58" name="Picture 57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D927DAA5-497E-689C-590A-7D918ED0F7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32" name="Group 1031">
              <a:extLst>
                <a:ext uri="{FF2B5EF4-FFF2-40B4-BE49-F238E27FC236}">
                  <a16:creationId xmlns:a16="http://schemas.microsoft.com/office/drawing/2014/main" id="{AE67969A-D95E-E132-1328-F344CADA8B3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560538"/>
              <a:ext cx="539746" cy="540000"/>
              <a:chOff x="6105422" y="397933"/>
              <a:chExt cx="620272" cy="620564"/>
            </a:xfrm>
          </p:grpSpPr>
          <p:sp>
            <p:nvSpPr>
              <p:cNvPr id="1033" name="Oval 1032">
                <a:extLst>
                  <a:ext uri="{FF2B5EF4-FFF2-40B4-BE49-F238E27FC236}">
                    <a16:creationId xmlns:a16="http://schemas.microsoft.com/office/drawing/2014/main" id="{B0C8F93C-3D79-7FE2-C892-69EA51A707B2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34" name="Picture 103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D6E8A29B-1D99-F274-D6FB-28B9E9664D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35" name="Group 1034">
              <a:extLst>
                <a:ext uri="{FF2B5EF4-FFF2-40B4-BE49-F238E27FC236}">
                  <a16:creationId xmlns:a16="http://schemas.microsoft.com/office/drawing/2014/main" id="{B4A8E7D4-731E-B2BD-C176-7E5388ADFBB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1649217"/>
              <a:ext cx="539746" cy="540000"/>
              <a:chOff x="6105422" y="397933"/>
              <a:chExt cx="620272" cy="620564"/>
            </a:xfrm>
          </p:grpSpPr>
          <p:sp>
            <p:nvSpPr>
              <p:cNvPr id="1036" name="Oval 1035">
                <a:extLst>
                  <a:ext uri="{FF2B5EF4-FFF2-40B4-BE49-F238E27FC236}">
                    <a16:creationId xmlns:a16="http://schemas.microsoft.com/office/drawing/2014/main" id="{9CC92C9D-E70A-0589-A9FC-E0D1B4DC4F9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37" name="Picture 1036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FB8E26CB-20B7-0395-5439-B681D1E409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44" name="Group 1043">
              <a:extLst>
                <a:ext uri="{FF2B5EF4-FFF2-40B4-BE49-F238E27FC236}">
                  <a16:creationId xmlns:a16="http://schemas.microsoft.com/office/drawing/2014/main" id="{387C5CDE-A48E-AB80-51D3-6AD71482F4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2767676"/>
              <a:ext cx="539746" cy="540000"/>
              <a:chOff x="6105422" y="397933"/>
              <a:chExt cx="620272" cy="620564"/>
            </a:xfrm>
          </p:grpSpPr>
          <p:sp>
            <p:nvSpPr>
              <p:cNvPr id="1045" name="Oval 1044">
                <a:extLst>
                  <a:ext uri="{FF2B5EF4-FFF2-40B4-BE49-F238E27FC236}">
                    <a16:creationId xmlns:a16="http://schemas.microsoft.com/office/drawing/2014/main" id="{C3C66840-6BB9-220B-BF0D-BB730E8D69AF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6" name="Picture 1045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A38979EB-2F8D-1971-A742-AC7E2D0EB6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47" name="Group 1046">
              <a:extLst>
                <a:ext uri="{FF2B5EF4-FFF2-40B4-BE49-F238E27FC236}">
                  <a16:creationId xmlns:a16="http://schemas.microsoft.com/office/drawing/2014/main" id="{710A6A16-EB5E-E18D-B627-9E64AED4B6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3977982"/>
              <a:ext cx="539746" cy="540000"/>
              <a:chOff x="6105422" y="397933"/>
              <a:chExt cx="620272" cy="620564"/>
            </a:xfrm>
          </p:grpSpPr>
          <p:sp>
            <p:nvSpPr>
              <p:cNvPr id="1048" name="Oval 1047">
                <a:extLst>
                  <a:ext uri="{FF2B5EF4-FFF2-40B4-BE49-F238E27FC236}">
                    <a16:creationId xmlns:a16="http://schemas.microsoft.com/office/drawing/2014/main" id="{1D81EB3C-17D4-48D3-42CE-9D16085B67FC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9" name="Picture 1048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0550E73-812D-CF3F-4501-6A303DCC85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50" name="Group 1049">
              <a:extLst>
                <a:ext uri="{FF2B5EF4-FFF2-40B4-BE49-F238E27FC236}">
                  <a16:creationId xmlns:a16="http://schemas.microsoft.com/office/drawing/2014/main" id="{AE01E2E8-5EBC-2559-C3F6-049A02D2511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6745" y="2178154"/>
              <a:ext cx="539746" cy="540000"/>
              <a:chOff x="6105422" y="397933"/>
              <a:chExt cx="620272" cy="620564"/>
            </a:xfrm>
          </p:grpSpPr>
          <p:sp>
            <p:nvSpPr>
              <p:cNvPr id="1051" name="Oval 1050">
                <a:extLst>
                  <a:ext uri="{FF2B5EF4-FFF2-40B4-BE49-F238E27FC236}">
                    <a16:creationId xmlns:a16="http://schemas.microsoft.com/office/drawing/2014/main" id="{A153FE2E-6FFA-8788-3E4B-DCCC6D77A399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52" name="Picture 1051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D1C30C9-F21C-B98F-68AF-564744FBEE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594D0757-50C5-8FBF-CB0D-E84F4EC0CAF8}"/>
                </a:ext>
              </a:extLst>
            </p:cNvPr>
            <p:cNvSpPr txBox="1"/>
            <p:nvPr/>
          </p:nvSpPr>
          <p:spPr>
            <a:xfrm>
              <a:off x="7074660" y="1892583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sp>
          <p:nvSpPr>
            <p:cNvPr id="1025" name="TextBox 1024">
              <a:extLst>
                <a:ext uri="{FF2B5EF4-FFF2-40B4-BE49-F238E27FC236}">
                  <a16:creationId xmlns:a16="http://schemas.microsoft.com/office/drawing/2014/main" id="{B79AF53F-4E4C-9E85-E676-F102B83DD28C}"/>
                </a:ext>
              </a:extLst>
            </p:cNvPr>
            <p:cNvSpPr txBox="1"/>
            <p:nvPr/>
          </p:nvSpPr>
          <p:spPr>
            <a:xfrm>
              <a:off x="7074660" y="3528204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grpSp>
          <p:nvGrpSpPr>
            <p:cNvPr id="1053" name="Group 1052">
              <a:extLst>
                <a:ext uri="{FF2B5EF4-FFF2-40B4-BE49-F238E27FC236}">
                  <a16:creationId xmlns:a16="http://schemas.microsoft.com/office/drawing/2014/main" id="{F6705174-4D20-E380-4EEC-90C2151CE12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1338297"/>
              <a:ext cx="539746" cy="540000"/>
              <a:chOff x="6105422" y="397933"/>
              <a:chExt cx="620272" cy="620564"/>
            </a:xfrm>
          </p:grpSpPr>
          <p:sp>
            <p:nvSpPr>
              <p:cNvPr id="1054" name="Oval 1053">
                <a:extLst>
                  <a:ext uri="{FF2B5EF4-FFF2-40B4-BE49-F238E27FC236}">
                    <a16:creationId xmlns:a16="http://schemas.microsoft.com/office/drawing/2014/main" id="{21D5766A-36E1-CEDA-03D6-8563980DAD62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55" name="Picture 1054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4160D6B-ADA9-8362-6F3B-FC98F248DB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56" name="Group 1055">
              <a:extLst>
                <a:ext uri="{FF2B5EF4-FFF2-40B4-BE49-F238E27FC236}">
                  <a16:creationId xmlns:a16="http://schemas.microsoft.com/office/drawing/2014/main" id="{29893C45-1E63-8D0D-7D5E-003AA736697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2980805"/>
              <a:ext cx="539746" cy="540000"/>
              <a:chOff x="6105422" y="397933"/>
              <a:chExt cx="620272" cy="620564"/>
            </a:xfrm>
          </p:grpSpPr>
          <p:sp>
            <p:nvSpPr>
              <p:cNvPr id="1057" name="Oval 1056">
                <a:extLst>
                  <a:ext uri="{FF2B5EF4-FFF2-40B4-BE49-F238E27FC236}">
                    <a16:creationId xmlns:a16="http://schemas.microsoft.com/office/drawing/2014/main" id="{7135E40F-4735-360B-BF10-7E596F109FE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58" name="Picture 1057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ABACB82-41E9-E20A-D1B3-F4772A9654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59" name="Group 1058">
              <a:extLst>
                <a:ext uri="{FF2B5EF4-FFF2-40B4-BE49-F238E27FC236}">
                  <a16:creationId xmlns:a16="http://schemas.microsoft.com/office/drawing/2014/main" id="{6C4C8C48-C0D6-6642-4AC0-43D0F4FFEB9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1501073"/>
              <a:ext cx="539746" cy="540000"/>
              <a:chOff x="6105422" y="397933"/>
              <a:chExt cx="620272" cy="620564"/>
            </a:xfrm>
          </p:grpSpPr>
          <p:sp>
            <p:nvSpPr>
              <p:cNvPr id="1060" name="Oval 1059">
                <a:extLst>
                  <a:ext uri="{FF2B5EF4-FFF2-40B4-BE49-F238E27FC236}">
                    <a16:creationId xmlns:a16="http://schemas.microsoft.com/office/drawing/2014/main" id="{6AFEC198-5797-899A-E707-9B0E9F921F5F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61" name="Picture 1060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DCB3ACE5-D129-2E30-5D80-795963A470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62" name="Group 1061">
              <a:extLst>
                <a:ext uri="{FF2B5EF4-FFF2-40B4-BE49-F238E27FC236}">
                  <a16:creationId xmlns:a16="http://schemas.microsoft.com/office/drawing/2014/main" id="{883EE19C-C741-6717-703D-0B37512E17E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2449293"/>
              <a:ext cx="539746" cy="540000"/>
              <a:chOff x="6105422" y="397933"/>
              <a:chExt cx="620272" cy="620564"/>
            </a:xfrm>
          </p:grpSpPr>
          <p:sp>
            <p:nvSpPr>
              <p:cNvPr id="1063" name="Oval 1062">
                <a:extLst>
                  <a:ext uri="{FF2B5EF4-FFF2-40B4-BE49-F238E27FC236}">
                    <a16:creationId xmlns:a16="http://schemas.microsoft.com/office/drawing/2014/main" id="{A5010331-0B0C-9030-FEB1-323D1EE75528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64" name="Picture 106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CA17585-8B8B-B612-CD4F-529EB2DFAC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1081" name="TextBox 1080">
              <a:extLst>
                <a:ext uri="{FF2B5EF4-FFF2-40B4-BE49-F238E27FC236}">
                  <a16:creationId xmlns:a16="http://schemas.microsoft.com/office/drawing/2014/main" id="{B2EB8590-CF7F-4623-AB1D-EDBEBFFCA1BD}"/>
                </a:ext>
              </a:extLst>
            </p:cNvPr>
            <p:cNvSpPr txBox="1"/>
            <p:nvPr/>
          </p:nvSpPr>
          <p:spPr>
            <a:xfrm>
              <a:off x="5136398" y="4254981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1082" name="Group 1081">
              <a:extLst>
                <a:ext uri="{FF2B5EF4-FFF2-40B4-BE49-F238E27FC236}">
                  <a16:creationId xmlns:a16="http://schemas.microsoft.com/office/drawing/2014/main" id="{E312E47B-A28D-FF9F-998A-EF9557D12E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3684201"/>
              <a:ext cx="539746" cy="540000"/>
              <a:chOff x="6105422" y="397933"/>
              <a:chExt cx="620272" cy="620564"/>
            </a:xfrm>
          </p:grpSpPr>
          <p:sp>
            <p:nvSpPr>
              <p:cNvPr id="1083" name="Oval 1082">
                <a:extLst>
                  <a:ext uri="{FF2B5EF4-FFF2-40B4-BE49-F238E27FC236}">
                    <a16:creationId xmlns:a16="http://schemas.microsoft.com/office/drawing/2014/main" id="{A2517AFB-4A02-BC76-48CE-32780C34A6A5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84" name="Picture 108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468935F4-CF88-E1F4-8B7D-23AC99D76D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A2BCE23-BC47-4A0D-A2B9-0277DF9B2244}"/>
              </a:ext>
            </a:extLst>
          </p:cNvPr>
          <p:cNvGrpSpPr/>
          <p:nvPr/>
        </p:nvGrpSpPr>
        <p:grpSpPr>
          <a:xfrm>
            <a:off x="2848483" y="1432454"/>
            <a:ext cx="2113154" cy="1015222"/>
            <a:chOff x="2848483" y="317054"/>
            <a:chExt cx="2113154" cy="1015222"/>
          </a:xfrm>
        </p:grpSpPr>
        <p:sp>
          <p:nvSpPr>
            <p:cNvPr id="25" name="Speech Bubble: Rectangle with Corners Rounded 24">
              <a:extLst>
                <a:ext uri="{FF2B5EF4-FFF2-40B4-BE49-F238E27FC236}">
                  <a16:creationId xmlns:a16="http://schemas.microsoft.com/office/drawing/2014/main" id="{BD4D9D5B-1BC4-DB3B-3AE5-F33B40012D4A}"/>
                </a:ext>
              </a:extLst>
            </p:cNvPr>
            <p:cNvSpPr/>
            <p:nvPr/>
          </p:nvSpPr>
          <p:spPr>
            <a:xfrm>
              <a:off x="2848483" y="317054"/>
              <a:ext cx="2091408" cy="1015222"/>
            </a:xfrm>
            <a:prstGeom prst="wedgeRoundRectCallout">
              <a:avLst>
                <a:gd name="adj1" fmla="val -69697"/>
                <a:gd name="adj2" fmla="val -966"/>
                <a:gd name="adj3" fmla="val 16667"/>
              </a:avLst>
            </a:prstGeom>
            <a:solidFill>
              <a:srgbClr val="10253F">
                <a:alpha val="94902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27BDF90-B44D-06A9-5319-5062A325D374}"/>
                </a:ext>
              </a:extLst>
            </p:cNvPr>
            <p:cNvSpPr txBox="1"/>
            <p:nvPr/>
          </p:nvSpPr>
          <p:spPr>
            <a:xfrm>
              <a:off x="2984018" y="419185"/>
              <a:ext cx="1977619" cy="761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Cloud adjacent Data Centers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50+ Edge DCs Interconnected 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Built to Suit 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Automation &amp; Green DCs</a:t>
              </a:r>
              <a:endParaRPr kumimoji="0" lang="en-IN" sz="9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sp>
        <p:nvSpPr>
          <p:cNvPr id="28" name="Oval 27">
            <a:extLst>
              <a:ext uri="{FF2B5EF4-FFF2-40B4-BE49-F238E27FC236}">
                <a16:creationId xmlns:a16="http://schemas.microsoft.com/office/drawing/2014/main" id="{A9B1A8B1-A059-1F16-FA4A-9DDDFD4FD3F5}"/>
              </a:ext>
            </a:extLst>
          </p:cNvPr>
          <p:cNvSpPr>
            <a:spLocks noChangeAspect="1"/>
          </p:cNvSpPr>
          <p:nvPr/>
        </p:nvSpPr>
        <p:spPr>
          <a:xfrm>
            <a:off x="1845467" y="1648781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23" name="Picture 22" descr="A close up of a football ball&#10;&#10;Description automatically generated">
            <a:extLst>
              <a:ext uri="{FF2B5EF4-FFF2-40B4-BE49-F238E27FC236}">
                <a16:creationId xmlns:a16="http://schemas.microsoft.com/office/drawing/2014/main" id="{0E7B92D1-9EE5-E75D-4CBD-7E1CA37BBB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26" t="7143" r="9237" b="6667"/>
          <a:stretch/>
        </p:blipFill>
        <p:spPr>
          <a:xfrm>
            <a:off x="1662962" y="4106864"/>
            <a:ext cx="356685" cy="360000"/>
          </a:xfrm>
          <a:prstGeom prst="flowChartConnector">
            <a:avLst/>
          </a:prstGeom>
          <a:ln w="3175">
            <a:solidFill>
              <a:schemeClr val="accent3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403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33333E-6 L 1.11111E-6 -0.22901 C 1.11111E-6 -0.33148 0.01858 -0.45802 0.03368 -0.45802 L 0.06753 -0.45802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68" y="-229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repeatCount="indefinit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8" name="Group 1087">
            <a:extLst>
              <a:ext uri="{FF2B5EF4-FFF2-40B4-BE49-F238E27FC236}">
                <a16:creationId xmlns:a16="http://schemas.microsoft.com/office/drawing/2014/main" id="{F8EA456B-26AB-F3E8-2F5D-6C4AC7D77CE5}"/>
              </a:ext>
            </a:extLst>
          </p:cNvPr>
          <p:cNvGrpSpPr/>
          <p:nvPr/>
        </p:nvGrpSpPr>
        <p:grpSpPr>
          <a:xfrm>
            <a:off x="-455276" y="-200"/>
            <a:ext cx="10058074" cy="5143900"/>
            <a:chOff x="-455276" y="-200"/>
            <a:chExt cx="10058074" cy="5143900"/>
          </a:xfrm>
        </p:grpSpPr>
        <p:grpSp>
          <p:nvGrpSpPr>
            <p:cNvPr id="1072" name="Group 1071">
              <a:extLst>
                <a:ext uri="{FF2B5EF4-FFF2-40B4-BE49-F238E27FC236}">
                  <a16:creationId xmlns:a16="http://schemas.microsoft.com/office/drawing/2014/main" id="{BFE81B9B-5ABD-578E-4FF3-339F2CF922B7}"/>
                </a:ext>
              </a:extLst>
            </p:cNvPr>
            <p:cNvGrpSpPr/>
            <p:nvPr/>
          </p:nvGrpSpPr>
          <p:grpSpPr>
            <a:xfrm>
              <a:off x="-414" y="-200"/>
              <a:ext cx="9144828" cy="5143900"/>
              <a:chOff x="8475" y="-2650"/>
              <a:chExt cx="9144828" cy="5143900"/>
            </a:xfrm>
          </p:grpSpPr>
          <p:sp>
            <p:nvSpPr>
              <p:cNvPr id="4" name="Google Shape;1162;p19">
                <a:extLst>
                  <a:ext uri="{FF2B5EF4-FFF2-40B4-BE49-F238E27FC236}">
                    <a16:creationId xmlns:a16="http://schemas.microsoft.com/office/drawing/2014/main" id="{02121EA4-0F14-7330-0371-86E7FFC863E4}"/>
                  </a:ext>
                </a:extLst>
              </p:cNvPr>
              <p:cNvSpPr/>
              <p:nvPr/>
            </p:nvSpPr>
            <p:spPr>
              <a:xfrm>
                <a:off x="8475" y="-2250"/>
                <a:ext cx="9144600" cy="5143500"/>
              </a:xfrm>
              <a:prstGeom prst="rect">
                <a:avLst/>
              </a:prstGeom>
              <a:solidFill>
                <a:srgbClr val="4F8F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grpSp>
            <p:nvGrpSpPr>
              <p:cNvPr id="5" name="Google Shape;1163;p19">
                <a:extLst>
                  <a:ext uri="{FF2B5EF4-FFF2-40B4-BE49-F238E27FC236}">
                    <a16:creationId xmlns:a16="http://schemas.microsoft.com/office/drawing/2014/main" id="{8B171D9B-E67D-32DF-3472-1A1BA151C0CF}"/>
                  </a:ext>
                </a:extLst>
              </p:cNvPr>
              <p:cNvGrpSpPr/>
              <p:nvPr/>
            </p:nvGrpSpPr>
            <p:grpSpPr>
              <a:xfrm>
                <a:off x="8850" y="-2650"/>
                <a:ext cx="9144453" cy="5143315"/>
                <a:chOff x="-629574" y="0"/>
                <a:chExt cx="9714707" cy="5143315"/>
              </a:xfrm>
              <a:solidFill>
                <a:srgbClr val="447622"/>
              </a:solidFill>
            </p:grpSpPr>
            <p:sp>
              <p:nvSpPr>
                <p:cNvPr id="6" name="Google Shape;1164;p19">
                  <a:extLst>
                    <a:ext uri="{FF2B5EF4-FFF2-40B4-BE49-F238E27FC236}">
                      <a16:creationId xmlns:a16="http://schemas.microsoft.com/office/drawing/2014/main" id="{7D546788-6753-04C8-0EA9-93363B7A642A}"/>
                    </a:ext>
                  </a:extLst>
                </p:cNvPr>
                <p:cNvSpPr/>
                <p:nvPr/>
              </p:nvSpPr>
              <p:spPr>
                <a:xfrm>
                  <a:off x="1961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7" name="Google Shape;1165;p19">
                  <a:extLst>
                    <a:ext uri="{FF2B5EF4-FFF2-40B4-BE49-F238E27FC236}">
                      <a16:creationId xmlns:a16="http://schemas.microsoft.com/office/drawing/2014/main" id="{5443846C-EB76-D86E-0B3E-9CC1CDF26720}"/>
                    </a:ext>
                  </a:extLst>
                </p:cNvPr>
                <p:cNvSpPr/>
                <p:nvPr/>
              </p:nvSpPr>
              <p:spPr>
                <a:xfrm>
                  <a:off x="32566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8" name="Google Shape;1166;p19">
                  <a:extLst>
                    <a:ext uri="{FF2B5EF4-FFF2-40B4-BE49-F238E27FC236}">
                      <a16:creationId xmlns:a16="http://schemas.microsoft.com/office/drawing/2014/main" id="{F512EFFC-A3CB-2FAA-4EA6-A61746B27AA6}"/>
                    </a:ext>
                  </a:extLst>
                </p:cNvPr>
                <p:cNvSpPr/>
                <p:nvPr/>
              </p:nvSpPr>
              <p:spPr>
                <a:xfrm>
                  <a:off x="45520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9" name="Google Shape;1167;p19">
                  <a:extLst>
                    <a:ext uri="{FF2B5EF4-FFF2-40B4-BE49-F238E27FC236}">
                      <a16:creationId xmlns:a16="http://schemas.microsoft.com/office/drawing/2014/main" id="{3D0E20BC-466B-E3B9-5C61-4EF153ACAEDB}"/>
                    </a:ext>
                  </a:extLst>
                </p:cNvPr>
                <p:cNvSpPr/>
                <p:nvPr/>
              </p:nvSpPr>
              <p:spPr>
                <a:xfrm>
                  <a:off x="58474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Google Shape;1168;p19">
                  <a:extLst>
                    <a:ext uri="{FF2B5EF4-FFF2-40B4-BE49-F238E27FC236}">
                      <a16:creationId xmlns:a16="http://schemas.microsoft.com/office/drawing/2014/main" id="{DF4AEACA-5A22-80B2-B419-4C5449E2AC4C}"/>
                    </a:ext>
                  </a:extLst>
                </p:cNvPr>
                <p:cNvSpPr/>
                <p:nvPr/>
              </p:nvSpPr>
              <p:spPr>
                <a:xfrm>
                  <a:off x="7142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Google Shape;1169;p19">
                  <a:extLst>
                    <a:ext uri="{FF2B5EF4-FFF2-40B4-BE49-F238E27FC236}">
                      <a16:creationId xmlns:a16="http://schemas.microsoft.com/office/drawing/2014/main" id="{1E654644-D054-A4FE-C075-184C154433C2}"/>
                    </a:ext>
                  </a:extLst>
                </p:cNvPr>
                <p:cNvSpPr/>
                <p:nvPr/>
              </p:nvSpPr>
              <p:spPr>
                <a:xfrm>
                  <a:off x="8438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Google Shape;1170;p19">
                  <a:extLst>
                    <a:ext uri="{FF2B5EF4-FFF2-40B4-BE49-F238E27FC236}">
                      <a16:creationId xmlns:a16="http://schemas.microsoft.com/office/drawing/2014/main" id="{54176943-87B0-35F7-FEEE-3BEE39A1B974}"/>
                    </a:ext>
                  </a:extLst>
                </p:cNvPr>
                <p:cNvSpPr/>
                <p:nvPr/>
              </p:nvSpPr>
              <p:spPr>
                <a:xfrm>
                  <a:off x="665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Google Shape;1171;p19">
                  <a:extLst>
                    <a:ext uri="{FF2B5EF4-FFF2-40B4-BE49-F238E27FC236}">
                      <a16:creationId xmlns:a16="http://schemas.microsoft.com/office/drawing/2014/main" id="{DB2357D7-46EB-1A95-1544-18ED687BF7DA}"/>
                    </a:ext>
                  </a:extLst>
                </p:cNvPr>
                <p:cNvSpPr/>
                <p:nvPr/>
              </p:nvSpPr>
              <p:spPr>
                <a:xfrm>
                  <a:off x="-629574" y="0"/>
                  <a:ext cx="646908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065" name="Oval 1064">
              <a:extLst>
                <a:ext uri="{FF2B5EF4-FFF2-40B4-BE49-F238E27FC236}">
                  <a16:creationId xmlns:a16="http://schemas.microsoft.com/office/drawing/2014/main" id="{5E552024-A500-5E67-B7EC-A1091AE3DB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22000" y="1221750"/>
              <a:ext cx="2700000" cy="27000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cxnSp>
          <p:nvCxnSpPr>
            <p:cNvPr id="1067" name="Straight Connector 1066">
              <a:extLst>
                <a:ext uri="{FF2B5EF4-FFF2-40B4-BE49-F238E27FC236}">
                  <a16:creationId xmlns:a16="http://schemas.microsoft.com/office/drawing/2014/main" id="{D931ECEB-14DB-0ADA-5385-C20B5AECBA9A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1418"/>
              <a:ext cx="0" cy="514066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80" name="Group 1079">
              <a:extLst>
                <a:ext uri="{FF2B5EF4-FFF2-40B4-BE49-F238E27FC236}">
                  <a16:creationId xmlns:a16="http://schemas.microsoft.com/office/drawing/2014/main" id="{78AE05E3-7AAF-D571-E2DA-A2EC53DAF031}"/>
                </a:ext>
              </a:extLst>
            </p:cNvPr>
            <p:cNvGrpSpPr/>
            <p:nvPr/>
          </p:nvGrpSpPr>
          <p:grpSpPr>
            <a:xfrm>
              <a:off x="-455276" y="266301"/>
              <a:ext cx="1090798" cy="4610899"/>
              <a:chOff x="-455276" y="266301"/>
              <a:chExt cx="1090798" cy="4610899"/>
            </a:xfrm>
          </p:grpSpPr>
          <p:sp>
            <p:nvSpPr>
              <p:cNvPr id="1071" name="Oval 1070">
                <a:extLst>
                  <a:ext uri="{FF2B5EF4-FFF2-40B4-BE49-F238E27FC236}">
                    <a16:creationId xmlns:a16="http://schemas.microsoft.com/office/drawing/2014/main" id="{08156AFC-D56F-6A2C-3305-3EBA5CAAE0CC}"/>
                  </a:ext>
                </a:extLst>
              </p:cNvPr>
              <p:cNvSpPr/>
              <p:nvPr/>
            </p:nvSpPr>
            <p:spPr>
              <a:xfrm>
                <a:off x="-455276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68" name="Rectangle 1067">
                <a:extLst>
                  <a:ext uri="{FF2B5EF4-FFF2-40B4-BE49-F238E27FC236}">
                    <a16:creationId xmlns:a16="http://schemas.microsoft.com/office/drawing/2014/main" id="{8CA5E56D-B8B8-14DA-CAAC-F9AB6C7689FF}"/>
                  </a:ext>
                </a:extLst>
              </p:cNvPr>
              <p:cNvSpPr/>
              <p:nvPr/>
            </p:nvSpPr>
            <p:spPr>
              <a:xfrm>
                <a:off x="-249320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8EEF2E9-FC64-165D-30D2-288451D0186E}"/>
                  </a:ext>
                </a:extLst>
              </p:cNvPr>
              <p:cNvSpPr/>
              <p:nvPr/>
            </p:nvSpPr>
            <p:spPr>
              <a:xfrm>
                <a:off x="9020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C6DF698D-03A1-26F2-98B5-44F08082288F}"/>
                  </a:ext>
                </a:extLst>
              </p:cNvPr>
              <p:cNvSpPr/>
              <p:nvPr/>
            </p:nvSpPr>
            <p:spPr>
              <a:xfrm>
                <a:off x="-8467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079" name="Group 1078">
              <a:extLst>
                <a:ext uri="{FF2B5EF4-FFF2-40B4-BE49-F238E27FC236}">
                  <a16:creationId xmlns:a16="http://schemas.microsoft.com/office/drawing/2014/main" id="{0480597F-D64B-DF5E-1243-5BEC4553DBA1}"/>
                </a:ext>
              </a:extLst>
            </p:cNvPr>
            <p:cNvGrpSpPr/>
            <p:nvPr/>
          </p:nvGrpSpPr>
          <p:grpSpPr>
            <a:xfrm>
              <a:off x="8512000" y="266301"/>
              <a:ext cx="1090798" cy="4610899"/>
              <a:chOff x="8512000" y="266301"/>
              <a:chExt cx="1090798" cy="4610899"/>
            </a:xfrm>
          </p:grpSpPr>
          <p:sp>
            <p:nvSpPr>
              <p:cNvPr id="1076" name="Oval 1075">
                <a:extLst>
                  <a:ext uri="{FF2B5EF4-FFF2-40B4-BE49-F238E27FC236}">
                    <a16:creationId xmlns:a16="http://schemas.microsoft.com/office/drawing/2014/main" id="{24A173AF-77E7-2EE1-A1E7-64B3C77697C7}"/>
                  </a:ext>
                </a:extLst>
              </p:cNvPr>
              <p:cNvSpPr/>
              <p:nvPr/>
            </p:nvSpPr>
            <p:spPr>
              <a:xfrm flipH="1">
                <a:off x="8512000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75" name="Rectangle 1074">
                <a:extLst>
                  <a:ext uri="{FF2B5EF4-FFF2-40B4-BE49-F238E27FC236}">
                    <a16:creationId xmlns:a16="http://schemas.microsoft.com/office/drawing/2014/main" id="{48A5B405-06ED-DA20-466C-639B45F29923}"/>
                  </a:ext>
                </a:extLst>
              </p:cNvPr>
              <p:cNvSpPr/>
              <p:nvPr/>
            </p:nvSpPr>
            <p:spPr>
              <a:xfrm flipH="1">
                <a:off x="8838531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077" name="Rectangle 1076">
                <a:extLst>
                  <a:ext uri="{FF2B5EF4-FFF2-40B4-BE49-F238E27FC236}">
                    <a16:creationId xmlns:a16="http://schemas.microsoft.com/office/drawing/2014/main" id="{EBD97AA6-6C40-FECE-6681-9B17068B9EFB}"/>
                  </a:ext>
                </a:extLst>
              </p:cNvPr>
              <p:cNvSpPr/>
              <p:nvPr/>
            </p:nvSpPr>
            <p:spPr>
              <a:xfrm flipH="1">
                <a:off x="8956737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1078" name="Rectangle 1077">
                <a:extLst>
                  <a:ext uri="{FF2B5EF4-FFF2-40B4-BE49-F238E27FC236}">
                    <a16:creationId xmlns:a16="http://schemas.microsoft.com/office/drawing/2014/main" id="{260B9D63-43A7-29B0-2F62-7707CE17D0DB}"/>
                  </a:ext>
                </a:extLst>
              </p:cNvPr>
              <p:cNvSpPr/>
              <p:nvPr/>
            </p:nvSpPr>
            <p:spPr>
              <a:xfrm flipH="1">
                <a:off x="8843790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B368ADC-99D7-BDF4-2A46-951607351B1D}"/>
              </a:ext>
            </a:extLst>
          </p:cNvPr>
          <p:cNvGrpSpPr/>
          <p:nvPr/>
        </p:nvGrpSpPr>
        <p:grpSpPr>
          <a:xfrm>
            <a:off x="597546" y="468628"/>
            <a:ext cx="7564864" cy="4325405"/>
            <a:chOff x="597546" y="468628"/>
            <a:chExt cx="7564864" cy="4325405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6CC4D98-6358-50BA-6927-92B4D072B42A}"/>
                </a:ext>
              </a:extLst>
            </p:cNvPr>
            <p:cNvSpPr txBox="1"/>
            <p:nvPr/>
          </p:nvSpPr>
          <p:spPr>
            <a:xfrm>
              <a:off x="597546" y="2768781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CPO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145778C-1F1F-9A3E-C2D1-384547DA4A2A}"/>
                </a:ext>
              </a:extLst>
            </p:cNvPr>
            <p:cNvSpPr txBox="1"/>
            <p:nvPr/>
          </p:nvSpPr>
          <p:spPr>
            <a:xfrm>
              <a:off x="1523944" y="110960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Network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FA30DB6-8F61-3767-CF45-023CF23FD168}"/>
                </a:ext>
              </a:extLst>
            </p:cNvPr>
            <p:cNvSpPr txBox="1"/>
            <p:nvPr/>
          </p:nvSpPr>
          <p:spPr>
            <a:xfrm>
              <a:off x="1523944" y="2189417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DC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F33F7A7-D28D-D0EE-E576-A3537F76A633}"/>
                </a:ext>
              </a:extLst>
            </p:cNvPr>
            <p:cNvSpPr txBox="1"/>
            <p:nvPr/>
          </p:nvSpPr>
          <p:spPr>
            <a:xfrm>
              <a:off x="1523944" y="332197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igital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BCB59BD-440D-3BBF-262F-7C7A33F563A1}"/>
                </a:ext>
              </a:extLst>
            </p:cNvPr>
            <p:cNvSpPr txBox="1"/>
            <p:nvPr/>
          </p:nvSpPr>
          <p:spPr>
            <a:xfrm>
              <a:off x="1523944" y="4532423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Cloud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FBA357C-F6B0-F281-2BE5-588A4D34206F}"/>
                </a:ext>
              </a:extLst>
            </p:cNvPr>
            <p:cNvSpPr txBox="1"/>
            <p:nvPr/>
          </p:nvSpPr>
          <p:spPr>
            <a:xfrm>
              <a:off x="3637122" y="2073327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BDMs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1560BF2-E314-43B3-BA00-626E78C1F3FA}"/>
                </a:ext>
              </a:extLst>
            </p:cNvPr>
            <p:cNvSpPr txBox="1"/>
            <p:nvPr/>
          </p:nvSpPr>
          <p:spPr>
            <a:xfrm>
              <a:off x="3391955" y="3046578"/>
              <a:ext cx="11284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Engineering / Solutioning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32328A3-EAD9-4CBB-81EA-F6FB3034AD35}"/>
                </a:ext>
              </a:extLst>
            </p:cNvPr>
            <p:cNvSpPr txBox="1"/>
            <p:nvPr/>
          </p:nvSpPr>
          <p:spPr>
            <a:xfrm>
              <a:off x="5136398" y="1039408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1031" name="Group 1030">
              <a:extLst>
                <a:ext uri="{FF2B5EF4-FFF2-40B4-BE49-F238E27FC236}">
                  <a16:creationId xmlns:a16="http://schemas.microsoft.com/office/drawing/2014/main" id="{89343A66-7696-CF08-9E7A-83DF9580009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468628"/>
              <a:ext cx="539746" cy="540000"/>
              <a:chOff x="6105422" y="397933"/>
              <a:chExt cx="620272" cy="620564"/>
            </a:xfrm>
          </p:grpSpPr>
          <p:sp>
            <p:nvSpPr>
              <p:cNvPr id="1030" name="Oval 1029">
                <a:extLst>
                  <a:ext uri="{FF2B5EF4-FFF2-40B4-BE49-F238E27FC236}">
                    <a16:creationId xmlns:a16="http://schemas.microsoft.com/office/drawing/2014/main" id="{417DD055-5492-E19B-3028-3383DA9D007E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58" name="Picture 57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D927DAA5-497E-689C-590A-7D918ED0F7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32" name="Group 1031">
              <a:extLst>
                <a:ext uri="{FF2B5EF4-FFF2-40B4-BE49-F238E27FC236}">
                  <a16:creationId xmlns:a16="http://schemas.microsoft.com/office/drawing/2014/main" id="{AE67969A-D95E-E132-1328-F344CADA8B3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560538"/>
              <a:ext cx="539746" cy="540000"/>
              <a:chOff x="6105422" y="397933"/>
              <a:chExt cx="620272" cy="620564"/>
            </a:xfrm>
          </p:grpSpPr>
          <p:sp>
            <p:nvSpPr>
              <p:cNvPr id="1033" name="Oval 1032">
                <a:extLst>
                  <a:ext uri="{FF2B5EF4-FFF2-40B4-BE49-F238E27FC236}">
                    <a16:creationId xmlns:a16="http://schemas.microsoft.com/office/drawing/2014/main" id="{B0C8F93C-3D79-7FE2-C892-69EA51A707B2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34" name="Picture 103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D6E8A29B-1D99-F274-D6FB-28B9E9664D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35" name="Group 1034">
              <a:extLst>
                <a:ext uri="{FF2B5EF4-FFF2-40B4-BE49-F238E27FC236}">
                  <a16:creationId xmlns:a16="http://schemas.microsoft.com/office/drawing/2014/main" id="{B4A8E7D4-731E-B2BD-C176-7E5388ADFBB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1649217"/>
              <a:ext cx="539746" cy="540000"/>
              <a:chOff x="6105422" y="397933"/>
              <a:chExt cx="620272" cy="620564"/>
            </a:xfrm>
          </p:grpSpPr>
          <p:sp>
            <p:nvSpPr>
              <p:cNvPr id="1036" name="Oval 1035">
                <a:extLst>
                  <a:ext uri="{FF2B5EF4-FFF2-40B4-BE49-F238E27FC236}">
                    <a16:creationId xmlns:a16="http://schemas.microsoft.com/office/drawing/2014/main" id="{9CC92C9D-E70A-0589-A9FC-E0D1B4DC4F9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37" name="Picture 1036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FB8E26CB-20B7-0395-5439-B681D1E409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44" name="Group 1043">
              <a:extLst>
                <a:ext uri="{FF2B5EF4-FFF2-40B4-BE49-F238E27FC236}">
                  <a16:creationId xmlns:a16="http://schemas.microsoft.com/office/drawing/2014/main" id="{387C5CDE-A48E-AB80-51D3-6AD71482F4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2767676"/>
              <a:ext cx="539746" cy="540000"/>
              <a:chOff x="6105422" y="397933"/>
              <a:chExt cx="620272" cy="620564"/>
            </a:xfrm>
          </p:grpSpPr>
          <p:sp>
            <p:nvSpPr>
              <p:cNvPr id="1045" name="Oval 1044">
                <a:extLst>
                  <a:ext uri="{FF2B5EF4-FFF2-40B4-BE49-F238E27FC236}">
                    <a16:creationId xmlns:a16="http://schemas.microsoft.com/office/drawing/2014/main" id="{C3C66840-6BB9-220B-BF0D-BB730E8D69AF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6" name="Picture 1045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A38979EB-2F8D-1971-A742-AC7E2D0EB6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47" name="Group 1046">
              <a:extLst>
                <a:ext uri="{FF2B5EF4-FFF2-40B4-BE49-F238E27FC236}">
                  <a16:creationId xmlns:a16="http://schemas.microsoft.com/office/drawing/2014/main" id="{710A6A16-EB5E-E18D-B627-9E64AED4B6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3977982"/>
              <a:ext cx="539746" cy="540000"/>
              <a:chOff x="6105422" y="397933"/>
              <a:chExt cx="620272" cy="620564"/>
            </a:xfrm>
          </p:grpSpPr>
          <p:sp>
            <p:nvSpPr>
              <p:cNvPr id="1048" name="Oval 1047">
                <a:extLst>
                  <a:ext uri="{FF2B5EF4-FFF2-40B4-BE49-F238E27FC236}">
                    <a16:creationId xmlns:a16="http://schemas.microsoft.com/office/drawing/2014/main" id="{1D81EB3C-17D4-48D3-42CE-9D16085B67FC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9" name="Picture 1048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0550E73-812D-CF3F-4501-6A303DCC85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50" name="Group 1049">
              <a:extLst>
                <a:ext uri="{FF2B5EF4-FFF2-40B4-BE49-F238E27FC236}">
                  <a16:creationId xmlns:a16="http://schemas.microsoft.com/office/drawing/2014/main" id="{AE01E2E8-5EBC-2559-C3F6-049A02D2511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6745" y="2178154"/>
              <a:ext cx="539746" cy="540000"/>
              <a:chOff x="6105422" y="397933"/>
              <a:chExt cx="620272" cy="620564"/>
            </a:xfrm>
          </p:grpSpPr>
          <p:sp>
            <p:nvSpPr>
              <p:cNvPr id="1051" name="Oval 1050">
                <a:extLst>
                  <a:ext uri="{FF2B5EF4-FFF2-40B4-BE49-F238E27FC236}">
                    <a16:creationId xmlns:a16="http://schemas.microsoft.com/office/drawing/2014/main" id="{A153FE2E-6FFA-8788-3E4B-DCCC6D77A399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52" name="Picture 1051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D1C30C9-F21C-B98F-68AF-564744FBEE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594D0757-50C5-8FBF-CB0D-E84F4EC0CAF8}"/>
                </a:ext>
              </a:extLst>
            </p:cNvPr>
            <p:cNvSpPr txBox="1"/>
            <p:nvPr/>
          </p:nvSpPr>
          <p:spPr>
            <a:xfrm>
              <a:off x="7074660" y="1892583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sp>
          <p:nvSpPr>
            <p:cNvPr id="1025" name="TextBox 1024">
              <a:extLst>
                <a:ext uri="{FF2B5EF4-FFF2-40B4-BE49-F238E27FC236}">
                  <a16:creationId xmlns:a16="http://schemas.microsoft.com/office/drawing/2014/main" id="{B79AF53F-4E4C-9E85-E676-F102B83DD28C}"/>
                </a:ext>
              </a:extLst>
            </p:cNvPr>
            <p:cNvSpPr txBox="1"/>
            <p:nvPr/>
          </p:nvSpPr>
          <p:spPr>
            <a:xfrm>
              <a:off x="7074660" y="3528204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grpSp>
          <p:nvGrpSpPr>
            <p:cNvPr id="1053" name="Group 1052">
              <a:extLst>
                <a:ext uri="{FF2B5EF4-FFF2-40B4-BE49-F238E27FC236}">
                  <a16:creationId xmlns:a16="http://schemas.microsoft.com/office/drawing/2014/main" id="{F6705174-4D20-E380-4EEC-90C2151CE12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1338297"/>
              <a:ext cx="539746" cy="540000"/>
              <a:chOff x="6105422" y="397933"/>
              <a:chExt cx="620272" cy="620564"/>
            </a:xfrm>
          </p:grpSpPr>
          <p:sp>
            <p:nvSpPr>
              <p:cNvPr id="1054" name="Oval 1053">
                <a:extLst>
                  <a:ext uri="{FF2B5EF4-FFF2-40B4-BE49-F238E27FC236}">
                    <a16:creationId xmlns:a16="http://schemas.microsoft.com/office/drawing/2014/main" id="{21D5766A-36E1-CEDA-03D6-8563980DAD62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55" name="Picture 1054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4160D6B-ADA9-8362-6F3B-FC98F248DB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56" name="Group 1055">
              <a:extLst>
                <a:ext uri="{FF2B5EF4-FFF2-40B4-BE49-F238E27FC236}">
                  <a16:creationId xmlns:a16="http://schemas.microsoft.com/office/drawing/2014/main" id="{29893C45-1E63-8D0D-7D5E-003AA736697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2980805"/>
              <a:ext cx="539746" cy="540000"/>
              <a:chOff x="6105422" y="397933"/>
              <a:chExt cx="620272" cy="620564"/>
            </a:xfrm>
          </p:grpSpPr>
          <p:sp>
            <p:nvSpPr>
              <p:cNvPr id="1057" name="Oval 1056">
                <a:extLst>
                  <a:ext uri="{FF2B5EF4-FFF2-40B4-BE49-F238E27FC236}">
                    <a16:creationId xmlns:a16="http://schemas.microsoft.com/office/drawing/2014/main" id="{7135E40F-4735-360B-BF10-7E596F109FE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58" name="Picture 1057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ABACB82-41E9-E20A-D1B3-F4772A9654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59" name="Group 1058">
              <a:extLst>
                <a:ext uri="{FF2B5EF4-FFF2-40B4-BE49-F238E27FC236}">
                  <a16:creationId xmlns:a16="http://schemas.microsoft.com/office/drawing/2014/main" id="{6C4C8C48-C0D6-6642-4AC0-43D0F4FFEB9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1501073"/>
              <a:ext cx="539746" cy="540000"/>
              <a:chOff x="6105422" y="397933"/>
              <a:chExt cx="620272" cy="620564"/>
            </a:xfrm>
          </p:grpSpPr>
          <p:sp>
            <p:nvSpPr>
              <p:cNvPr id="1060" name="Oval 1059">
                <a:extLst>
                  <a:ext uri="{FF2B5EF4-FFF2-40B4-BE49-F238E27FC236}">
                    <a16:creationId xmlns:a16="http://schemas.microsoft.com/office/drawing/2014/main" id="{6AFEC198-5797-899A-E707-9B0E9F921F5F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61" name="Picture 1060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DCB3ACE5-D129-2E30-5D80-795963A470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62" name="Group 1061">
              <a:extLst>
                <a:ext uri="{FF2B5EF4-FFF2-40B4-BE49-F238E27FC236}">
                  <a16:creationId xmlns:a16="http://schemas.microsoft.com/office/drawing/2014/main" id="{883EE19C-C741-6717-703D-0B37512E17E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2449293"/>
              <a:ext cx="539746" cy="540000"/>
              <a:chOff x="6105422" y="397933"/>
              <a:chExt cx="620272" cy="620564"/>
            </a:xfrm>
          </p:grpSpPr>
          <p:sp>
            <p:nvSpPr>
              <p:cNvPr id="1063" name="Oval 1062">
                <a:extLst>
                  <a:ext uri="{FF2B5EF4-FFF2-40B4-BE49-F238E27FC236}">
                    <a16:creationId xmlns:a16="http://schemas.microsoft.com/office/drawing/2014/main" id="{A5010331-0B0C-9030-FEB1-323D1EE75528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64" name="Picture 106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CA17585-8B8B-B612-CD4F-529EB2DFAC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1081" name="TextBox 1080">
              <a:extLst>
                <a:ext uri="{FF2B5EF4-FFF2-40B4-BE49-F238E27FC236}">
                  <a16:creationId xmlns:a16="http://schemas.microsoft.com/office/drawing/2014/main" id="{B2EB8590-CF7F-4623-AB1D-EDBEBFFCA1BD}"/>
                </a:ext>
              </a:extLst>
            </p:cNvPr>
            <p:cNvSpPr txBox="1"/>
            <p:nvPr/>
          </p:nvSpPr>
          <p:spPr>
            <a:xfrm>
              <a:off x="5136398" y="4254981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1082" name="Group 1081">
              <a:extLst>
                <a:ext uri="{FF2B5EF4-FFF2-40B4-BE49-F238E27FC236}">
                  <a16:creationId xmlns:a16="http://schemas.microsoft.com/office/drawing/2014/main" id="{E312E47B-A28D-FF9F-998A-EF9557D12E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3684201"/>
              <a:ext cx="539746" cy="540000"/>
              <a:chOff x="6105422" y="397933"/>
              <a:chExt cx="620272" cy="620564"/>
            </a:xfrm>
          </p:grpSpPr>
          <p:sp>
            <p:nvSpPr>
              <p:cNvPr id="1083" name="Oval 1082">
                <a:extLst>
                  <a:ext uri="{FF2B5EF4-FFF2-40B4-BE49-F238E27FC236}">
                    <a16:creationId xmlns:a16="http://schemas.microsoft.com/office/drawing/2014/main" id="{A2517AFB-4A02-BC76-48CE-32780C34A6A5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84" name="Picture 108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468935F4-CF88-E1F4-8B7D-23AC99D76D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A2BCE23-BC47-4A0D-A2B9-0277DF9B2244}"/>
              </a:ext>
            </a:extLst>
          </p:cNvPr>
          <p:cNvGrpSpPr/>
          <p:nvPr/>
        </p:nvGrpSpPr>
        <p:grpSpPr>
          <a:xfrm>
            <a:off x="2848482" y="2538967"/>
            <a:ext cx="2536045" cy="2193372"/>
            <a:chOff x="2848483" y="317053"/>
            <a:chExt cx="2091408" cy="2338233"/>
          </a:xfrm>
        </p:grpSpPr>
        <p:sp>
          <p:nvSpPr>
            <p:cNvPr id="25" name="Speech Bubble: Rectangle with Corners Rounded 24">
              <a:extLst>
                <a:ext uri="{FF2B5EF4-FFF2-40B4-BE49-F238E27FC236}">
                  <a16:creationId xmlns:a16="http://schemas.microsoft.com/office/drawing/2014/main" id="{BD4D9D5B-1BC4-DB3B-3AE5-F33B40012D4A}"/>
                </a:ext>
              </a:extLst>
            </p:cNvPr>
            <p:cNvSpPr/>
            <p:nvPr/>
          </p:nvSpPr>
          <p:spPr>
            <a:xfrm>
              <a:off x="2848483" y="317053"/>
              <a:ext cx="2091408" cy="2338233"/>
            </a:xfrm>
            <a:prstGeom prst="wedgeRoundRectCallout">
              <a:avLst>
                <a:gd name="adj1" fmla="val -66328"/>
                <a:gd name="adj2" fmla="val -26472"/>
                <a:gd name="adj3" fmla="val 16667"/>
              </a:avLst>
            </a:prstGeom>
            <a:solidFill>
              <a:srgbClr val="10253F">
                <a:alpha val="94902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27BDF90-B44D-06A9-5319-5062A325D374}"/>
                </a:ext>
              </a:extLst>
            </p:cNvPr>
            <p:cNvSpPr txBox="1"/>
            <p:nvPr/>
          </p:nvSpPr>
          <p:spPr>
            <a:xfrm>
              <a:off x="2984018" y="419185"/>
              <a:ext cx="1784935" cy="2023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Modern App Development as a Service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Full Stack Observability Platform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DevSecOps as a Service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Distributed Cloud Intelligent Edge as a Service 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Digital Asset Management Platform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Digital Distributor Management Platform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Skill and Culture Transformation 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Enterprise Applications Service: SAP, Oracle, Microsoft </a:t>
              </a:r>
              <a:endParaRPr kumimoji="0" lang="en-IN" sz="9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sp>
        <p:nvSpPr>
          <p:cNvPr id="28" name="Oval 27">
            <a:extLst>
              <a:ext uri="{FF2B5EF4-FFF2-40B4-BE49-F238E27FC236}">
                <a16:creationId xmlns:a16="http://schemas.microsoft.com/office/drawing/2014/main" id="{A9B1A8B1-A059-1F16-FA4A-9DDDFD4FD3F5}"/>
              </a:ext>
            </a:extLst>
          </p:cNvPr>
          <p:cNvSpPr>
            <a:spLocks noChangeAspect="1"/>
          </p:cNvSpPr>
          <p:nvPr/>
        </p:nvSpPr>
        <p:spPr>
          <a:xfrm>
            <a:off x="1845467" y="2755294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23" name="Picture 22" descr="A close up of a football ball&#10;&#10;Description automatically generated">
            <a:extLst>
              <a:ext uri="{FF2B5EF4-FFF2-40B4-BE49-F238E27FC236}">
                <a16:creationId xmlns:a16="http://schemas.microsoft.com/office/drawing/2014/main" id="{0E7B92D1-9EE5-E75D-4CBD-7E1CA37BBB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26" t="7143" r="9237" b="6667"/>
          <a:stretch/>
        </p:blipFill>
        <p:spPr>
          <a:xfrm>
            <a:off x="2281022" y="1746103"/>
            <a:ext cx="356685" cy="360000"/>
          </a:xfrm>
          <a:prstGeom prst="flowChartConnector">
            <a:avLst/>
          </a:prstGeom>
          <a:ln w="3175">
            <a:solidFill>
              <a:schemeClr val="accent3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3933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4 0.067 C 0.049 0.081 0.054 0.102 0.054 0.124 C 0.054 0.149 0.049 0.169 0.04 0.183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repeatCount="indefinit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8" name="Group 1087">
            <a:extLst>
              <a:ext uri="{FF2B5EF4-FFF2-40B4-BE49-F238E27FC236}">
                <a16:creationId xmlns:a16="http://schemas.microsoft.com/office/drawing/2014/main" id="{F8EA456B-26AB-F3E8-2F5D-6C4AC7D77CE5}"/>
              </a:ext>
            </a:extLst>
          </p:cNvPr>
          <p:cNvGrpSpPr/>
          <p:nvPr/>
        </p:nvGrpSpPr>
        <p:grpSpPr>
          <a:xfrm>
            <a:off x="-455276" y="-200"/>
            <a:ext cx="10058074" cy="5143900"/>
            <a:chOff x="-455276" y="-200"/>
            <a:chExt cx="10058074" cy="5143900"/>
          </a:xfrm>
        </p:grpSpPr>
        <p:grpSp>
          <p:nvGrpSpPr>
            <p:cNvPr id="1072" name="Group 1071">
              <a:extLst>
                <a:ext uri="{FF2B5EF4-FFF2-40B4-BE49-F238E27FC236}">
                  <a16:creationId xmlns:a16="http://schemas.microsoft.com/office/drawing/2014/main" id="{BFE81B9B-5ABD-578E-4FF3-339F2CF922B7}"/>
                </a:ext>
              </a:extLst>
            </p:cNvPr>
            <p:cNvGrpSpPr/>
            <p:nvPr/>
          </p:nvGrpSpPr>
          <p:grpSpPr>
            <a:xfrm>
              <a:off x="-414" y="-200"/>
              <a:ext cx="9144828" cy="5143900"/>
              <a:chOff x="8475" y="-2650"/>
              <a:chExt cx="9144828" cy="5143900"/>
            </a:xfrm>
          </p:grpSpPr>
          <p:sp>
            <p:nvSpPr>
              <p:cNvPr id="4" name="Google Shape;1162;p19">
                <a:extLst>
                  <a:ext uri="{FF2B5EF4-FFF2-40B4-BE49-F238E27FC236}">
                    <a16:creationId xmlns:a16="http://schemas.microsoft.com/office/drawing/2014/main" id="{02121EA4-0F14-7330-0371-86E7FFC863E4}"/>
                  </a:ext>
                </a:extLst>
              </p:cNvPr>
              <p:cNvSpPr/>
              <p:nvPr/>
            </p:nvSpPr>
            <p:spPr>
              <a:xfrm>
                <a:off x="8475" y="-2250"/>
                <a:ext cx="9144600" cy="5143500"/>
              </a:xfrm>
              <a:prstGeom prst="rect">
                <a:avLst/>
              </a:prstGeom>
              <a:solidFill>
                <a:srgbClr val="4F8F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grpSp>
            <p:nvGrpSpPr>
              <p:cNvPr id="5" name="Google Shape;1163;p19">
                <a:extLst>
                  <a:ext uri="{FF2B5EF4-FFF2-40B4-BE49-F238E27FC236}">
                    <a16:creationId xmlns:a16="http://schemas.microsoft.com/office/drawing/2014/main" id="{8B171D9B-E67D-32DF-3472-1A1BA151C0CF}"/>
                  </a:ext>
                </a:extLst>
              </p:cNvPr>
              <p:cNvGrpSpPr/>
              <p:nvPr/>
            </p:nvGrpSpPr>
            <p:grpSpPr>
              <a:xfrm>
                <a:off x="8850" y="-2650"/>
                <a:ext cx="9144453" cy="5143315"/>
                <a:chOff x="-629574" y="0"/>
                <a:chExt cx="9714707" cy="5143315"/>
              </a:xfrm>
              <a:solidFill>
                <a:srgbClr val="447622"/>
              </a:solidFill>
            </p:grpSpPr>
            <p:sp>
              <p:nvSpPr>
                <p:cNvPr id="6" name="Google Shape;1164;p19">
                  <a:extLst>
                    <a:ext uri="{FF2B5EF4-FFF2-40B4-BE49-F238E27FC236}">
                      <a16:creationId xmlns:a16="http://schemas.microsoft.com/office/drawing/2014/main" id="{7D546788-6753-04C8-0EA9-93363B7A642A}"/>
                    </a:ext>
                  </a:extLst>
                </p:cNvPr>
                <p:cNvSpPr/>
                <p:nvPr/>
              </p:nvSpPr>
              <p:spPr>
                <a:xfrm>
                  <a:off x="1961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7" name="Google Shape;1165;p19">
                  <a:extLst>
                    <a:ext uri="{FF2B5EF4-FFF2-40B4-BE49-F238E27FC236}">
                      <a16:creationId xmlns:a16="http://schemas.microsoft.com/office/drawing/2014/main" id="{5443846C-EB76-D86E-0B3E-9CC1CDF26720}"/>
                    </a:ext>
                  </a:extLst>
                </p:cNvPr>
                <p:cNvSpPr/>
                <p:nvPr/>
              </p:nvSpPr>
              <p:spPr>
                <a:xfrm>
                  <a:off x="32566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8" name="Google Shape;1166;p19">
                  <a:extLst>
                    <a:ext uri="{FF2B5EF4-FFF2-40B4-BE49-F238E27FC236}">
                      <a16:creationId xmlns:a16="http://schemas.microsoft.com/office/drawing/2014/main" id="{F512EFFC-A3CB-2FAA-4EA6-A61746B27AA6}"/>
                    </a:ext>
                  </a:extLst>
                </p:cNvPr>
                <p:cNvSpPr/>
                <p:nvPr/>
              </p:nvSpPr>
              <p:spPr>
                <a:xfrm>
                  <a:off x="45520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9" name="Google Shape;1167;p19">
                  <a:extLst>
                    <a:ext uri="{FF2B5EF4-FFF2-40B4-BE49-F238E27FC236}">
                      <a16:creationId xmlns:a16="http://schemas.microsoft.com/office/drawing/2014/main" id="{3D0E20BC-466B-E3B9-5C61-4EF153ACAEDB}"/>
                    </a:ext>
                  </a:extLst>
                </p:cNvPr>
                <p:cNvSpPr/>
                <p:nvPr/>
              </p:nvSpPr>
              <p:spPr>
                <a:xfrm>
                  <a:off x="58474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Google Shape;1168;p19">
                  <a:extLst>
                    <a:ext uri="{FF2B5EF4-FFF2-40B4-BE49-F238E27FC236}">
                      <a16:creationId xmlns:a16="http://schemas.microsoft.com/office/drawing/2014/main" id="{DF4AEACA-5A22-80B2-B419-4C5449E2AC4C}"/>
                    </a:ext>
                  </a:extLst>
                </p:cNvPr>
                <p:cNvSpPr/>
                <p:nvPr/>
              </p:nvSpPr>
              <p:spPr>
                <a:xfrm>
                  <a:off x="7142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Google Shape;1169;p19">
                  <a:extLst>
                    <a:ext uri="{FF2B5EF4-FFF2-40B4-BE49-F238E27FC236}">
                      <a16:creationId xmlns:a16="http://schemas.microsoft.com/office/drawing/2014/main" id="{1E654644-D054-A4FE-C075-184C154433C2}"/>
                    </a:ext>
                  </a:extLst>
                </p:cNvPr>
                <p:cNvSpPr/>
                <p:nvPr/>
              </p:nvSpPr>
              <p:spPr>
                <a:xfrm>
                  <a:off x="8438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Google Shape;1170;p19">
                  <a:extLst>
                    <a:ext uri="{FF2B5EF4-FFF2-40B4-BE49-F238E27FC236}">
                      <a16:creationId xmlns:a16="http://schemas.microsoft.com/office/drawing/2014/main" id="{54176943-87B0-35F7-FEEE-3BEE39A1B974}"/>
                    </a:ext>
                  </a:extLst>
                </p:cNvPr>
                <p:cNvSpPr/>
                <p:nvPr/>
              </p:nvSpPr>
              <p:spPr>
                <a:xfrm>
                  <a:off x="665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Google Shape;1171;p19">
                  <a:extLst>
                    <a:ext uri="{FF2B5EF4-FFF2-40B4-BE49-F238E27FC236}">
                      <a16:creationId xmlns:a16="http://schemas.microsoft.com/office/drawing/2014/main" id="{DB2357D7-46EB-1A95-1544-18ED687BF7DA}"/>
                    </a:ext>
                  </a:extLst>
                </p:cNvPr>
                <p:cNvSpPr/>
                <p:nvPr/>
              </p:nvSpPr>
              <p:spPr>
                <a:xfrm>
                  <a:off x="-629574" y="0"/>
                  <a:ext cx="646908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065" name="Oval 1064">
              <a:extLst>
                <a:ext uri="{FF2B5EF4-FFF2-40B4-BE49-F238E27FC236}">
                  <a16:creationId xmlns:a16="http://schemas.microsoft.com/office/drawing/2014/main" id="{5E552024-A500-5E67-B7EC-A1091AE3DB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22000" y="1221750"/>
              <a:ext cx="2700000" cy="27000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cxnSp>
          <p:nvCxnSpPr>
            <p:cNvPr id="1067" name="Straight Connector 1066">
              <a:extLst>
                <a:ext uri="{FF2B5EF4-FFF2-40B4-BE49-F238E27FC236}">
                  <a16:creationId xmlns:a16="http://schemas.microsoft.com/office/drawing/2014/main" id="{D931ECEB-14DB-0ADA-5385-C20B5AECBA9A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1418"/>
              <a:ext cx="0" cy="514066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80" name="Group 1079">
              <a:extLst>
                <a:ext uri="{FF2B5EF4-FFF2-40B4-BE49-F238E27FC236}">
                  <a16:creationId xmlns:a16="http://schemas.microsoft.com/office/drawing/2014/main" id="{78AE05E3-7AAF-D571-E2DA-A2EC53DAF031}"/>
                </a:ext>
              </a:extLst>
            </p:cNvPr>
            <p:cNvGrpSpPr/>
            <p:nvPr/>
          </p:nvGrpSpPr>
          <p:grpSpPr>
            <a:xfrm>
              <a:off x="-455276" y="266301"/>
              <a:ext cx="1090798" cy="4610899"/>
              <a:chOff x="-455276" y="266301"/>
              <a:chExt cx="1090798" cy="4610899"/>
            </a:xfrm>
          </p:grpSpPr>
          <p:sp>
            <p:nvSpPr>
              <p:cNvPr id="1071" name="Oval 1070">
                <a:extLst>
                  <a:ext uri="{FF2B5EF4-FFF2-40B4-BE49-F238E27FC236}">
                    <a16:creationId xmlns:a16="http://schemas.microsoft.com/office/drawing/2014/main" id="{08156AFC-D56F-6A2C-3305-3EBA5CAAE0CC}"/>
                  </a:ext>
                </a:extLst>
              </p:cNvPr>
              <p:cNvSpPr/>
              <p:nvPr/>
            </p:nvSpPr>
            <p:spPr>
              <a:xfrm>
                <a:off x="-455276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68" name="Rectangle 1067">
                <a:extLst>
                  <a:ext uri="{FF2B5EF4-FFF2-40B4-BE49-F238E27FC236}">
                    <a16:creationId xmlns:a16="http://schemas.microsoft.com/office/drawing/2014/main" id="{8CA5E56D-B8B8-14DA-CAAC-F9AB6C7689FF}"/>
                  </a:ext>
                </a:extLst>
              </p:cNvPr>
              <p:cNvSpPr/>
              <p:nvPr/>
            </p:nvSpPr>
            <p:spPr>
              <a:xfrm>
                <a:off x="-249320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8EEF2E9-FC64-165D-30D2-288451D0186E}"/>
                  </a:ext>
                </a:extLst>
              </p:cNvPr>
              <p:cNvSpPr/>
              <p:nvPr/>
            </p:nvSpPr>
            <p:spPr>
              <a:xfrm>
                <a:off x="9020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C6DF698D-03A1-26F2-98B5-44F08082288F}"/>
                  </a:ext>
                </a:extLst>
              </p:cNvPr>
              <p:cNvSpPr/>
              <p:nvPr/>
            </p:nvSpPr>
            <p:spPr>
              <a:xfrm>
                <a:off x="-8467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079" name="Group 1078">
              <a:extLst>
                <a:ext uri="{FF2B5EF4-FFF2-40B4-BE49-F238E27FC236}">
                  <a16:creationId xmlns:a16="http://schemas.microsoft.com/office/drawing/2014/main" id="{0480597F-D64B-DF5E-1243-5BEC4553DBA1}"/>
                </a:ext>
              </a:extLst>
            </p:cNvPr>
            <p:cNvGrpSpPr/>
            <p:nvPr/>
          </p:nvGrpSpPr>
          <p:grpSpPr>
            <a:xfrm>
              <a:off x="8512000" y="266301"/>
              <a:ext cx="1090798" cy="4610899"/>
              <a:chOff x="8512000" y="266301"/>
              <a:chExt cx="1090798" cy="4610899"/>
            </a:xfrm>
          </p:grpSpPr>
          <p:sp>
            <p:nvSpPr>
              <p:cNvPr id="1076" name="Oval 1075">
                <a:extLst>
                  <a:ext uri="{FF2B5EF4-FFF2-40B4-BE49-F238E27FC236}">
                    <a16:creationId xmlns:a16="http://schemas.microsoft.com/office/drawing/2014/main" id="{24A173AF-77E7-2EE1-A1E7-64B3C77697C7}"/>
                  </a:ext>
                </a:extLst>
              </p:cNvPr>
              <p:cNvSpPr/>
              <p:nvPr/>
            </p:nvSpPr>
            <p:spPr>
              <a:xfrm flipH="1">
                <a:off x="8512000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75" name="Rectangle 1074">
                <a:extLst>
                  <a:ext uri="{FF2B5EF4-FFF2-40B4-BE49-F238E27FC236}">
                    <a16:creationId xmlns:a16="http://schemas.microsoft.com/office/drawing/2014/main" id="{48A5B405-06ED-DA20-466C-639B45F29923}"/>
                  </a:ext>
                </a:extLst>
              </p:cNvPr>
              <p:cNvSpPr/>
              <p:nvPr/>
            </p:nvSpPr>
            <p:spPr>
              <a:xfrm flipH="1">
                <a:off x="8838531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077" name="Rectangle 1076">
                <a:extLst>
                  <a:ext uri="{FF2B5EF4-FFF2-40B4-BE49-F238E27FC236}">
                    <a16:creationId xmlns:a16="http://schemas.microsoft.com/office/drawing/2014/main" id="{EBD97AA6-6C40-FECE-6681-9B17068B9EFB}"/>
                  </a:ext>
                </a:extLst>
              </p:cNvPr>
              <p:cNvSpPr/>
              <p:nvPr/>
            </p:nvSpPr>
            <p:spPr>
              <a:xfrm flipH="1">
                <a:off x="8956737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1078" name="Rectangle 1077">
                <a:extLst>
                  <a:ext uri="{FF2B5EF4-FFF2-40B4-BE49-F238E27FC236}">
                    <a16:creationId xmlns:a16="http://schemas.microsoft.com/office/drawing/2014/main" id="{260B9D63-43A7-29B0-2F62-7707CE17D0DB}"/>
                  </a:ext>
                </a:extLst>
              </p:cNvPr>
              <p:cNvSpPr/>
              <p:nvPr/>
            </p:nvSpPr>
            <p:spPr>
              <a:xfrm flipH="1">
                <a:off x="8843790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B368ADC-99D7-BDF4-2A46-951607351B1D}"/>
              </a:ext>
            </a:extLst>
          </p:cNvPr>
          <p:cNvGrpSpPr/>
          <p:nvPr/>
        </p:nvGrpSpPr>
        <p:grpSpPr>
          <a:xfrm>
            <a:off x="597546" y="468628"/>
            <a:ext cx="7564864" cy="4325405"/>
            <a:chOff x="597546" y="468628"/>
            <a:chExt cx="7564864" cy="4325405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6CC4D98-6358-50BA-6927-92B4D072B42A}"/>
                </a:ext>
              </a:extLst>
            </p:cNvPr>
            <p:cNvSpPr txBox="1"/>
            <p:nvPr/>
          </p:nvSpPr>
          <p:spPr>
            <a:xfrm>
              <a:off x="597546" y="2768781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CPO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145778C-1F1F-9A3E-C2D1-384547DA4A2A}"/>
                </a:ext>
              </a:extLst>
            </p:cNvPr>
            <p:cNvSpPr txBox="1"/>
            <p:nvPr/>
          </p:nvSpPr>
          <p:spPr>
            <a:xfrm>
              <a:off x="1523944" y="110960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Network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FA30DB6-8F61-3767-CF45-023CF23FD168}"/>
                </a:ext>
              </a:extLst>
            </p:cNvPr>
            <p:cNvSpPr txBox="1"/>
            <p:nvPr/>
          </p:nvSpPr>
          <p:spPr>
            <a:xfrm>
              <a:off x="1523944" y="2189417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DC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F33F7A7-D28D-D0EE-E576-A3537F76A633}"/>
                </a:ext>
              </a:extLst>
            </p:cNvPr>
            <p:cNvSpPr txBox="1"/>
            <p:nvPr/>
          </p:nvSpPr>
          <p:spPr>
            <a:xfrm>
              <a:off x="1523944" y="332197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igital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BCB59BD-440D-3BBF-262F-7C7A33F563A1}"/>
                </a:ext>
              </a:extLst>
            </p:cNvPr>
            <p:cNvSpPr txBox="1"/>
            <p:nvPr/>
          </p:nvSpPr>
          <p:spPr>
            <a:xfrm>
              <a:off x="1523944" y="4532423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Cloud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FBA357C-F6B0-F281-2BE5-588A4D34206F}"/>
                </a:ext>
              </a:extLst>
            </p:cNvPr>
            <p:cNvSpPr txBox="1"/>
            <p:nvPr/>
          </p:nvSpPr>
          <p:spPr>
            <a:xfrm>
              <a:off x="3637122" y="2073327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BDMs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1560BF2-E314-43B3-BA00-626E78C1F3FA}"/>
                </a:ext>
              </a:extLst>
            </p:cNvPr>
            <p:cNvSpPr txBox="1"/>
            <p:nvPr/>
          </p:nvSpPr>
          <p:spPr>
            <a:xfrm>
              <a:off x="3391955" y="3046578"/>
              <a:ext cx="11284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Engineering / Solutioning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32328A3-EAD9-4CBB-81EA-F6FB3034AD35}"/>
                </a:ext>
              </a:extLst>
            </p:cNvPr>
            <p:cNvSpPr txBox="1"/>
            <p:nvPr/>
          </p:nvSpPr>
          <p:spPr>
            <a:xfrm>
              <a:off x="5136398" y="1039408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1031" name="Group 1030">
              <a:extLst>
                <a:ext uri="{FF2B5EF4-FFF2-40B4-BE49-F238E27FC236}">
                  <a16:creationId xmlns:a16="http://schemas.microsoft.com/office/drawing/2014/main" id="{89343A66-7696-CF08-9E7A-83DF9580009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468628"/>
              <a:ext cx="539746" cy="540000"/>
              <a:chOff x="6105422" y="397933"/>
              <a:chExt cx="620272" cy="620564"/>
            </a:xfrm>
          </p:grpSpPr>
          <p:sp>
            <p:nvSpPr>
              <p:cNvPr id="1030" name="Oval 1029">
                <a:extLst>
                  <a:ext uri="{FF2B5EF4-FFF2-40B4-BE49-F238E27FC236}">
                    <a16:creationId xmlns:a16="http://schemas.microsoft.com/office/drawing/2014/main" id="{417DD055-5492-E19B-3028-3383DA9D007E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58" name="Picture 57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D927DAA5-497E-689C-590A-7D918ED0F7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32" name="Group 1031">
              <a:extLst>
                <a:ext uri="{FF2B5EF4-FFF2-40B4-BE49-F238E27FC236}">
                  <a16:creationId xmlns:a16="http://schemas.microsoft.com/office/drawing/2014/main" id="{AE67969A-D95E-E132-1328-F344CADA8B3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560538"/>
              <a:ext cx="539746" cy="540000"/>
              <a:chOff x="6105422" y="397933"/>
              <a:chExt cx="620272" cy="620564"/>
            </a:xfrm>
          </p:grpSpPr>
          <p:sp>
            <p:nvSpPr>
              <p:cNvPr id="1033" name="Oval 1032">
                <a:extLst>
                  <a:ext uri="{FF2B5EF4-FFF2-40B4-BE49-F238E27FC236}">
                    <a16:creationId xmlns:a16="http://schemas.microsoft.com/office/drawing/2014/main" id="{B0C8F93C-3D79-7FE2-C892-69EA51A707B2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34" name="Picture 103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D6E8A29B-1D99-F274-D6FB-28B9E9664D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35" name="Group 1034">
              <a:extLst>
                <a:ext uri="{FF2B5EF4-FFF2-40B4-BE49-F238E27FC236}">
                  <a16:creationId xmlns:a16="http://schemas.microsoft.com/office/drawing/2014/main" id="{B4A8E7D4-731E-B2BD-C176-7E5388ADFBB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1649217"/>
              <a:ext cx="539746" cy="540000"/>
              <a:chOff x="6105422" y="397933"/>
              <a:chExt cx="620272" cy="620564"/>
            </a:xfrm>
          </p:grpSpPr>
          <p:sp>
            <p:nvSpPr>
              <p:cNvPr id="1036" name="Oval 1035">
                <a:extLst>
                  <a:ext uri="{FF2B5EF4-FFF2-40B4-BE49-F238E27FC236}">
                    <a16:creationId xmlns:a16="http://schemas.microsoft.com/office/drawing/2014/main" id="{9CC92C9D-E70A-0589-A9FC-E0D1B4DC4F9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37" name="Picture 1036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FB8E26CB-20B7-0395-5439-B681D1E409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44" name="Group 1043">
              <a:extLst>
                <a:ext uri="{FF2B5EF4-FFF2-40B4-BE49-F238E27FC236}">
                  <a16:creationId xmlns:a16="http://schemas.microsoft.com/office/drawing/2014/main" id="{387C5CDE-A48E-AB80-51D3-6AD71482F4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2767676"/>
              <a:ext cx="539746" cy="540000"/>
              <a:chOff x="6105422" y="397933"/>
              <a:chExt cx="620272" cy="620564"/>
            </a:xfrm>
          </p:grpSpPr>
          <p:sp>
            <p:nvSpPr>
              <p:cNvPr id="1045" name="Oval 1044">
                <a:extLst>
                  <a:ext uri="{FF2B5EF4-FFF2-40B4-BE49-F238E27FC236}">
                    <a16:creationId xmlns:a16="http://schemas.microsoft.com/office/drawing/2014/main" id="{C3C66840-6BB9-220B-BF0D-BB730E8D69AF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6" name="Picture 1045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A38979EB-2F8D-1971-A742-AC7E2D0EB6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47" name="Group 1046">
              <a:extLst>
                <a:ext uri="{FF2B5EF4-FFF2-40B4-BE49-F238E27FC236}">
                  <a16:creationId xmlns:a16="http://schemas.microsoft.com/office/drawing/2014/main" id="{710A6A16-EB5E-E18D-B627-9E64AED4B6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3977982"/>
              <a:ext cx="539746" cy="540000"/>
              <a:chOff x="6105422" y="397933"/>
              <a:chExt cx="620272" cy="620564"/>
            </a:xfrm>
          </p:grpSpPr>
          <p:sp>
            <p:nvSpPr>
              <p:cNvPr id="1048" name="Oval 1047">
                <a:extLst>
                  <a:ext uri="{FF2B5EF4-FFF2-40B4-BE49-F238E27FC236}">
                    <a16:creationId xmlns:a16="http://schemas.microsoft.com/office/drawing/2014/main" id="{1D81EB3C-17D4-48D3-42CE-9D16085B67FC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9" name="Picture 1048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0550E73-812D-CF3F-4501-6A303DCC85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50" name="Group 1049">
              <a:extLst>
                <a:ext uri="{FF2B5EF4-FFF2-40B4-BE49-F238E27FC236}">
                  <a16:creationId xmlns:a16="http://schemas.microsoft.com/office/drawing/2014/main" id="{AE01E2E8-5EBC-2559-C3F6-049A02D2511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6745" y="2178154"/>
              <a:ext cx="539746" cy="540000"/>
              <a:chOff x="6105422" y="397933"/>
              <a:chExt cx="620272" cy="620564"/>
            </a:xfrm>
          </p:grpSpPr>
          <p:sp>
            <p:nvSpPr>
              <p:cNvPr id="1051" name="Oval 1050">
                <a:extLst>
                  <a:ext uri="{FF2B5EF4-FFF2-40B4-BE49-F238E27FC236}">
                    <a16:creationId xmlns:a16="http://schemas.microsoft.com/office/drawing/2014/main" id="{A153FE2E-6FFA-8788-3E4B-DCCC6D77A399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52" name="Picture 1051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D1C30C9-F21C-B98F-68AF-564744FBEE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594D0757-50C5-8FBF-CB0D-E84F4EC0CAF8}"/>
                </a:ext>
              </a:extLst>
            </p:cNvPr>
            <p:cNvSpPr txBox="1"/>
            <p:nvPr/>
          </p:nvSpPr>
          <p:spPr>
            <a:xfrm>
              <a:off x="7074660" y="1892583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sp>
          <p:nvSpPr>
            <p:cNvPr id="1025" name="TextBox 1024">
              <a:extLst>
                <a:ext uri="{FF2B5EF4-FFF2-40B4-BE49-F238E27FC236}">
                  <a16:creationId xmlns:a16="http://schemas.microsoft.com/office/drawing/2014/main" id="{B79AF53F-4E4C-9E85-E676-F102B83DD28C}"/>
                </a:ext>
              </a:extLst>
            </p:cNvPr>
            <p:cNvSpPr txBox="1"/>
            <p:nvPr/>
          </p:nvSpPr>
          <p:spPr>
            <a:xfrm>
              <a:off x="7074660" y="3528204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grpSp>
          <p:nvGrpSpPr>
            <p:cNvPr id="1053" name="Group 1052">
              <a:extLst>
                <a:ext uri="{FF2B5EF4-FFF2-40B4-BE49-F238E27FC236}">
                  <a16:creationId xmlns:a16="http://schemas.microsoft.com/office/drawing/2014/main" id="{F6705174-4D20-E380-4EEC-90C2151CE12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1338297"/>
              <a:ext cx="539746" cy="540000"/>
              <a:chOff x="6105422" y="397933"/>
              <a:chExt cx="620272" cy="620564"/>
            </a:xfrm>
          </p:grpSpPr>
          <p:sp>
            <p:nvSpPr>
              <p:cNvPr id="1054" name="Oval 1053">
                <a:extLst>
                  <a:ext uri="{FF2B5EF4-FFF2-40B4-BE49-F238E27FC236}">
                    <a16:creationId xmlns:a16="http://schemas.microsoft.com/office/drawing/2014/main" id="{21D5766A-36E1-CEDA-03D6-8563980DAD62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55" name="Picture 1054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4160D6B-ADA9-8362-6F3B-FC98F248DB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56" name="Group 1055">
              <a:extLst>
                <a:ext uri="{FF2B5EF4-FFF2-40B4-BE49-F238E27FC236}">
                  <a16:creationId xmlns:a16="http://schemas.microsoft.com/office/drawing/2014/main" id="{29893C45-1E63-8D0D-7D5E-003AA736697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2980805"/>
              <a:ext cx="539746" cy="540000"/>
              <a:chOff x="6105422" y="397933"/>
              <a:chExt cx="620272" cy="620564"/>
            </a:xfrm>
          </p:grpSpPr>
          <p:sp>
            <p:nvSpPr>
              <p:cNvPr id="1057" name="Oval 1056">
                <a:extLst>
                  <a:ext uri="{FF2B5EF4-FFF2-40B4-BE49-F238E27FC236}">
                    <a16:creationId xmlns:a16="http://schemas.microsoft.com/office/drawing/2014/main" id="{7135E40F-4735-360B-BF10-7E596F109FE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58" name="Picture 1057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ABACB82-41E9-E20A-D1B3-F4772A9654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59" name="Group 1058">
              <a:extLst>
                <a:ext uri="{FF2B5EF4-FFF2-40B4-BE49-F238E27FC236}">
                  <a16:creationId xmlns:a16="http://schemas.microsoft.com/office/drawing/2014/main" id="{6C4C8C48-C0D6-6642-4AC0-43D0F4FFEB9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1501073"/>
              <a:ext cx="539746" cy="540000"/>
              <a:chOff x="6105422" y="397933"/>
              <a:chExt cx="620272" cy="620564"/>
            </a:xfrm>
          </p:grpSpPr>
          <p:sp>
            <p:nvSpPr>
              <p:cNvPr id="1060" name="Oval 1059">
                <a:extLst>
                  <a:ext uri="{FF2B5EF4-FFF2-40B4-BE49-F238E27FC236}">
                    <a16:creationId xmlns:a16="http://schemas.microsoft.com/office/drawing/2014/main" id="{6AFEC198-5797-899A-E707-9B0E9F921F5F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61" name="Picture 1060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DCB3ACE5-D129-2E30-5D80-795963A470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62" name="Group 1061">
              <a:extLst>
                <a:ext uri="{FF2B5EF4-FFF2-40B4-BE49-F238E27FC236}">
                  <a16:creationId xmlns:a16="http://schemas.microsoft.com/office/drawing/2014/main" id="{883EE19C-C741-6717-703D-0B37512E17E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2449293"/>
              <a:ext cx="539746" cy="540000"/>
              <a:chOff x="6105422" y="397933"/>
              <a:chExt cx="620272" cy="620564"/>
            </a:xfrm>
          </p:grpSpPr>
          <p:sp>
            <p:nvSpPr>
              <p:cNvPr id="1063" name="Oval 1062">
                <a:extLst>
                  <a:ext uri="{FF2B5EF4-FFF2-40B4-BE49-F238E27FC236}">
                    <a16:creationId xmlns:a16="http://schemas.microsoft.com/office/drawing/2014/main" id="{A5010331-0B0C-9030-FEB1-323D1EE75528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64" name="Picture 106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CA17585-8B8B-B612-CD4F-529EB2DFAC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1081" name="TextBox 1080">
              <a:extLst>
                <a:ext uri="{FF2B5EF4-FFF2-40B4-BE49-F238E27FC236}">
                  <a16:creationId xmlns:a16="http://schemas.microsoft.com/office/drawing/2014/main" id="{B2EB8590-CF7F-4623-AB1D-EDBEBFFCA1BD}"/>
                </a:ext>
              </a:extLst>
            </p:cNvPr>
            <p:cNvSpPr txBox="1"/>
            <p:nvPr/>
          </p:nvSpPr>
          <p:spPr>
            <a:xfrm>
              <a:off x="5136398" y="4254981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1082" name="Group 1081">
              <a:extLst>
                <a:ext uri="{FF2B5EF4-FFF2-40B4-BE49-F238E27FC236}">
                  <a16:creationId xmlns:a16="http://schemas.microsoft.com/office/drawing/2014/main" id="{E312E47B-A28D-FF9F-998A-EF9557D12E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3684201"/>
              <a:ext cx="539746" cy="540000"/>
              <a:chOff x="6105422" y="397933"/>
              <a:chExt cx="620272" cy="620564"/>
            </a:xfrm>
          </p:grpSpPr>
          <p:sp>
            <p:nvSpPr>
              <p:cNvPr id="1083" name="Oval 1082">
                <a:extLst>
                  <a:ext uri="{FF2B5EF4-FFF2-40B4-BE49-F238E27FC236}">
                    <a16:creationId xmlns:a16="http://schemas.microsoft.com/office/drawing/2014/main" id="{A2517AFB-4A02-BC76-48CE-32780C34A6A5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84" name="Picture 108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468935F4-CF88-E1F4-8B7D-23AC99D76D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A2BCE23-BC47-4A0D-A2B9-0277DF9B2244}"/>
              </a:ext>
            </a:extLst>
          </p:cNvPr>
          <p:cNvGrpSpPr/>
          <p:nvPr/>
        </p:nvGrpSpPr>
        <p:grpSpPr>
          <a:xfrm rot="5400000">
            <a:off x="800024" y="2500329"/>
            <a:ext cx="4105276" cy="358748"/>
            <a:chOff x="361942" y="-2272510"/>
            <a:chExt cx="4571391" cy="382441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BD4D9D5B-1BC4-DB3B-3AE5-F33B40012D4A}"/>
                </a:ext>
              </a:extLst>
            </p:cNvPr>
            <p:cNvSpPr/>
            <p:nvPr/>
          </p:nvSpPr>
          <p:spPr>
            <a:xfrm>
              <a:off x="361942" y="-2272510"/>
              <a:ext cx="4571391" cy="382441"/>
            </a:xfrm>
            <a:prstGeom prst="roundRect">
              <a:avLst/>
            </a:prstGeom>
            <a:solidFill>
              <a:srgbClr val="10253F">
                <a:alpha val="94902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27BDF90-B44D-06A9-5319-5062A325D374}"/>
                </a:ext>
              </a:extLst>
            </p:cNvPr>
            <p:cNvSpPr txBox="1"/>
            <p:nvPr/>
          </p:nvSpPr>
          <p:spPr>
            <a:xfrm>
              <a:off x="439375" y="-2220733"/>
              <a:ext cx="4416524" cy="278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IT Managed Services​   |  Security Managed Services </a:t>
              </a:r>
              <a:endParaRPr kumimoji="0" lang="en-IN" sz="11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sp>
        <p:nvSpPr>
          <p:cNvPr id="28" name="Oval 27">
            <a:extLst>
              <a:ext uri="{FF2B5EF4-FFF2-40B4-BE49-F238E27FC236}">
                <a16:creationId xmlns:a16="http://schemas.microsoft.com/office/drawing/2014/main" id="{A9B1A8B1-A059-1F16-FA4A-9DDDFD4FD3F5}"/>
              </a:ext>
            </a:extLst>
          </p:cNvPr>
          <p:cNvSpPr>
            <a:spLocks noChangeAspect="1"/>
          </p:cNvSpPr>
          <p:nvPr/>
        </p:nvSpPr>
        <p:spPr>
          <a:xfrm>
            <a:off x="631416" y="2160027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23" name="Picture 22" descr="A close up of a football ball&#10;&#10;Description automatically generated">
            <a:extLst>
              <a:ext uri="{FF2B5EF4-FFF2-40B4-BE49-F238E27FC236}">
                <a16:creationId xmlns:a16="http://schemas.microsoft.com/office/drawing/2014/main" id="{0E7B92D1-9EE5-E75D-4CBD-7E1CA37BBB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26" t="7143" r="9237" b="6667"/>
          <a:stretch/>
        </p:blipFill>
        <p:spPr>
          <a:xfrm>
            <a:off x="2278143" y="3027446"/>
            <a:ext cx="356685" cy="360000"/>
          </a:xfrm>
          <a:prstGeom prst="flowChartConnector">
            <a:avLst/>
          </a:prstGeom>
          <a:ln w="3175">
            <a:solidFill>
              <a:schemeClr val="accent3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936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20988E-6 L -0.13577 -0.123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88" y="-6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repeatCount="indefinit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71E580A-E157-21EC-BD9B-02AD6FDD3A21}"/>
              </a:ext>
            </a:extLst>
          </p:cNvPr>
          <p:cNvGrpSpPr/>
          <p:nvPr/>
        </p:nvGrpSpPr>
        <p:grpSpPr>
          <a:xfrm>
            <a:off x="-455276" y="-200"/>
            <a:ext cx="10058074" cy="5143900"/>
            <a:chOff x="-455276" y="-200"/>
            <a:chExt cx="10058074" cy="51439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16DB59C-607C-7016-4065-A0E7A7F620F7}"/>
                </a:ext>
              </a:extLst>
            </p:cNvPr>
            <p:cNvGrpSpPr/>
            <p:nvPr/>
          </p:nvGrpSpPr>
          <p:grpSpPr>
            <a:xfrm>
              <a:off x="-414" y="-200"/>
              <a:ext cx="9144828" cy="5143900"/>
              <a:chOff x="8475" y="-2650"/>
              <a:chExt cx="9144828" cy="5143900"/>
            </a:xfrm>
          </p:grpSpPr>
          <p:sp>
            <p:nvSpPr>
              <p:cNvPr id="28" name="Google Shape;1162;p19">
                <a:extLst>
                  <a:ext uri="{FF2B5EF4-FFF2-40B4-BE49-F238E27FC236}">
                    <a16:creationId xmlns:a16="http://schemas.microsoft.com/office/drawing/2014/main" id="{216BCC3B-45BE-E695-E5F9-327D154B334E}"/>
                  </a:ext>
                </a:extLst>
              </p:cNvPr>
              <p:cNvSpPr/>
              <p:nvPr/>
            </p:nvSpPr>
            <p:spPr>
              <a:xfrm>
                <a:off x="8475" y="-2250"/>
                <a:ext cx="9144600" cy="5143500"/>
              </a:xfrm>
              <a:prstGeom prst="rect">
                <a:avLst/>
              </a:prstGeom>
              <a:solidFill>
                <a:srgbClr val="4F8F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grpSp>
            <p:nvGrpSpPr>
              <p:cNvPr id="29" name="Google Shape;1163;p19">
                <a:extLst>
                  <a:ext uri="{FF2B5EF4-FFF2-40B4-BE49-F238E27FC236}">
                    <a16:creationId xmlns:a16="http://schemas.microsoft.com/office/drawing/2014/main" id="{01367A40-072D-33DD-9E58-64BFBC3622E1}"/>
                  </a:ext>
                </a:extLst>
              </p:cNvPr>
              <p:cNvGrpSpPr/>
              <p:nvPr/>
            </p:nvGrpSpPr>
            <p:grpSpPr>
              <a:xfrm>
                <a:off x="8850" y="-2650"/>
                <a:ext cx="9144453" cy="5143315"/>
                <a:chOff x="-629574" y="0"/>
                <a:chExt cx="9714707" cy="5143315"/>
              </a:xfrm>
              <a:solidFill>
                <a:srgbClr val="447622"/>
              </a:solidFill>
            </p:grpSpPr>
            <p:sp>
              <p:nvSpPr>
                <p:cNvPr id="30" name="Google Shape;1164;p19">
                  <a:extLst>
                    <a:ext uri="{FF2B5EF4-FFF2-40B4-BE49-F238E27FC236}">
                      <a16:creationId xmlns:a16="http://schemas.microsoft.com/office/drawing/2014/main" id="{0531A5A1-7A1D-57FA-9EE1-50A41492BA05}"/>
                    </a:ext>
                  </a:extLst>
                </p:cNvPr>
                <p:cNvSpPr/>
                <p:nvPr/>
              </p:nvSpPr>
              <p:spPr>
                <a:xfrm>
                  <a:off x="1961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Google Shape;1165;p19">
                  <a:extLst>
                    <a:ext uri="{FF2B5EF4-FFF2-40B4-BE49-F238E27FC236}">
                      <a16:creationId xmlns:a16="http://schemas.microsoft.com/office/drawing/2014/main" id="{27C9FEA4-40BB-B662-C5B7-62B0727E8231}"/>
                    </a:ext>
                  </a:extLst>
                </p:cNvPr>
                <p:cNvSpPr/>
                <p:nvPr/>
              </p:nvSpPr>
              <p:spPr>
                <a:xfrm>
                  <a:off x="32566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Google Shape;1166;p19">
                  <a:extLst>
                    <a:ext uri="{FF2B5EF4-FFF2-40B4-BE49-F238E27FC236}">
                      <a16:creationId xmlns:a16="http://schemas.microsoft.com/office/drawing/2014/main" id="{B901975F-3BEC-97E3-AC48-EF4E668A221A}"/>
                    </a:ext>
                  </a:extLst>
                </p:cNvPr>
                <p:cNvSpPr/>
                <p:nvPr/>
              </p:nvSpPr>
              <p:spPr>
                <a:xfrm>
                  <a:off x="45520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Google Shape;1167;p19">
                  <a:extLst>
                    <a:ext uri="{FF2B5EF4-FFF2-40B4-BE49-F238E27FC236}">
                      <a16:creationId xmlns:a16="http://schemas.microsoft.com/office/drawing/2014/main" id="{3C263F21-80D3-3B92-4232-522A8F7CD845}"/>
                    </a:ext>
                  </a:extLst>
                </p:cNvPr>
                <p:cNvSpPr/>
                <p:nvPr/>
              </p:nvSpPr>
              <p:spPr>
                <a:xfrm>
                  <a:off x="58474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Google Shape;1168;p19">
                  <a:extLst>
                    <a:ext uri="{FF2B5EF4-FFF2-40B4-BE49-F238E27FC236}">
                      <a16:creationId xmlns:a16="http://schemas.microsoft.com/office/drawing/2014/main" id="{1EEB5EA4-BD60-9718-4487-6BC9382B173C}"/>
                    </a:ext>
                  </a:extLst>
                </p:cNvPr>
                <p:cNvSpPr/>
                <p:nvPr/>
              </p:nvSpPr>
              <p:spPr>
                <a:xfrm>
                  <a:off x="7142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Google Shape;1169;p19">
                  <a:extLst>
                    <a:ext uri="{FF2B5EF4-FFF2-40B4-BE49-F238E27FC236}">
                      <a16:creationId xmlns:a16="http://schemas.microsoft.com/office/drawing/2014/main" id="{DEE66E14-8120-2185-7316-0F9FA85AE344}"/>
                    </a:ext>
                  </a:extLst>
                </p:cNvPr>
                <p:cNvSpPr/>
                <p:nvPr/>
              </p:nvSpPr>
              <p:spPr>
                <a:xfrm>
                  <a:off x="8438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Google Shape;1170;p19">
                  <a:extLst>
                    <a:ext uri="{FF2B5EF4-FFF2-40B4-BE49-F238E27FC236}">
                      <a16:creationId xmlns:a16="http://schemas.microsoft.com/office/drawing/2014/main" id="{B2EAE297-E622-24D2-6B8B-3D2D095EE62D}"/>
                    </a:ext>
                  </a:extLst>
                </p:cNvPr>
                <p:cNvSpPr/>
                <p:nvPr/>
              </p:nvSpPr>
              <p:spPr>
                <a:xfrm>
                  <a:off x="665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Google Shape;1171;p19">
                  <a:extLst>
                    <a:ext uri="{FF2B5EF4-FFF2-40B4-BE49-F238E27FC236}">
                      <a16:creationId xmlns:a16="http://schemas.microsoft.com/office/drawing/2014/main" id="{B6F6373E-7BD6-B8AB-C625-DCAEFA312DD7}"/>
                    </a:ext>
                  </a:extLst>
                </p:cNvPr>
                <p:cNvSpPr/>
                <p:nvPr/>
              </p:nvSpPr>
              <p:spPr>
                <a:xfrm>
                  <a:off x="-629574" y="0"/>
                  <a:ext cx="646908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4979751-190C-3A14-E0DB-000B1400A2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22000" y="1221750"/>
              <a:ext cx="2700000" cy="27000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DC22C78-E716-059A-C76B-CCDF9056DDD7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1418"/>
              <a:ext cx="0" cy="514066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73464AC-004E-DF9E-2821-C9A98DC6720F}"/>
                </a:ext>
              </a:extLst>
            </p:cNvPr>
            <p:cNvGrpSpPr/>
            <p:nvPr/>
          </p:nvGrpSpPr>
          <p:grpSpPr>
            <a:xfrm>
              <a:off x="-455276" y="266301"/>
              <a:ext cx="1090798" cy="4610899"/>
              <a:chOff x="-455276" y="266301"/>
              <a:chExt cx="1090798" cy="4610899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C220E81-8026-A1C7-BCAA-F926C9F72412}"/>
                  </a:ext>
                </a:extLst>
              </p:cNvPr>
              <p:cNvSpPr/>
              <p:nvPr/>
            </p:nvSpPr>
            <p:spPr>
              <a:xfrm>
                <a:off x="-455276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1158A253-CF98-9D2B-6D33-A1DCB41DA143}"/>
                  </a:ext>
                </a:extLst>
              </p:cNvPr>
              <p:cNvSpPr/>
              <p:nvPr/>
            </p:nvSpPr>
            <p:spPr>
              <a:xfrm>
                <a:off x="-249320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3CE6A80-34D8-0E2A-9BA4-8C3E37E826C4}"/>
                  </a:ext>
                </a:extLst>
              </p:cNvPr>
              <p:cNvSpPr/>
              <p:nvPr/>
            </p:nvSpPr>
            <p:spPr>
              <a:xfrm>
                <a:off x="9020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4B90DB64-802C-10D4-9752-48AA089CF034}"/>
                  </a:ext>
                </a:extLst>
              </p:cNvPr>
              <p:cNvSpPr/>
              <p:nvPr/>
            </p:nvSpPr>
            <p:spPr>
              <a:xfrm>
                <a:off x="-8467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DE2B204-61CB-1ED3-0173-50065AC00604}"/>
                </a:ext>
              </a:extLst>
            </p:cNvPr>
            <p:cNvGrpSpPr/>
            <p:nvPr/>
          </p:nvGrpSpPr>
          <p:grpSpPr>
            <a:xfrm>
              <a:off x="8512000" y="266301"/>
              <a:ext cx="1090798" cy="4610899"/>
              <a:chOff x="8512000" y="266301"/>
              <a:chExt cx="1090798" cy="4610899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506F045F-57BC-F4AE-60C2-13CA35DA4AFF}"/>
                  </a:ext>
                </a:extLst>
              </p:cNvPr>
              <p:cNvSpPr/>
              <p:nvPr/>
            </p:nvSpPr>
            <p:spPr>
              <a:xfrm flipH="1">
                <a:off x="8512000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BF599E6-662D-FAC9-D219-F7EB4294BDE7}"/>
                  </a:ext>
                </a:extLst>
              </p:cNvPr>
              <p:cNvSpPr/>
              <p:nvPr/>
            </p:nvSpPr>
            <p:spPr>
              <a:xfrm flipH="1">
                <a:off x="8838531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F99C9BD-AC94-AF68-FCF5-2F2C9D309CC6}"/>
                  </a:ext>
                </a:extLst>
              </p:cNvPr>
              <p:cNvSpPr/>
              <p:nvPr/>
            </p:nvSpPr>
            <p:spPr>
              <a:xfrm flipH="1">
                <a:off x="8956737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E085EC51-21F1-19CB-CDAE-24C489D91ED4}"/>
                  </a:ext>
                </a:extLst>
              </p:cNvPr>
              <p:cNvSpPr/>
              <p:nvPr/>
            </p:nvSpPr>
            <p:spPr>
              <a:xfrm flipH="1">
                <a:off x="8843790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F703C88-55CD-FE47-AA7D-42F57C701B0F}"/>
              </a:ext>
            </a:extLst>
          </p:cNvPr>
          <p:cNvGrpSpPr/>
          <p:nvPr/>
        </p:nvGrpSpPr>
        <p:grpSpPr>
          <a:xfrm>
            <a:off x="597546" y="468628"/>
            <a:ext cx="7564864" cy="4325405"/>
            <a:chOff x="597546" y="468628"/>
            <a:chExt cx="7564864" cy="4325405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BAFC7CE-16BD-06B0-5234-B285ED480289}"/>
                </a:ext>
              </a:extLst>
            </p:cNvPr>
            <p:cNvSpPr txBox="1"/>
            <p:nvPr/>
          </p:nvSpPr>
          <p:spPr>
            <a:xfrm>
              <a:off x="597546" y="2768781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CPO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32CDC38-C320-2D05-8DC1-3E25FFC5A01A}"/>
                </a:ext>
              </a:extLst>
            </p:cNvPr>
            <p:cNvSpPr txBox="1"/>
            <p:nvPr/>
          </p:nvSpPr>
          <p:spPr>
            <a:xfrm>
              <a:off x="1523944" y="110960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Network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0B7E710-895A-CE7F-A024-EEEF0B3BE39A}"/>
                </a:ext>
              </a:extLst>
            </p:cNvPr>
            <p:cNvSpPr txBox="1"/>
            <p:nvPr/>
          </p:nvSpPr>
          <p:spPr>
            <a:xfrm>
              <a:off x="1523944" y="2189417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DC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403972B-2F06-B372-5A9A-C311F9479AB2}"/>
                </a:ext>
              </a:extLst>
            </p:cNvPr>
            <p:cNvSpPr txBox="1"/>
            <p:nvPr/>
          </p:nvSpPr>
          <p:spPr>
            <a:xfrm>
              <a:off x="1523944" y="332197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igital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D6A057A-D007-876C-4972-7D6AFB9C1FB6}"/>
                </a:ext>
              </a:extLst>
            </p:cNvPr>
            <p:cNvSpPr txBox="1"/>
            <p:nvPr/>
          </p:nvSpPr>
          <p:spPr>
            <a:xfrm>
              <a:off x="1523944" y="4532423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Cloud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E50B17B-F3EB-F81D-A075-8B73562E2E5C}"/>
                </a:ext>
              </a:extLst>
            </p:cNvPr>
            <p:cNvSpPr txBox="1"/>
            <p:nvPr/>
          </p:nvSpPr>
          <p:spPr>
            <a:xfrm>
              <a:off x="3637122" y="2073327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BDMs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D6D46D5-6799-A8F1-87F9-D3E8607562B2}"/>
                </a:ext>
              </a:extLst>
            </p:cNvPr>
            <p:cNvSpPr txBox="1"/>
            <p:nvPr/>
          </p:nvSpPr>
          <p:spPr>
            <a:xfrm>
              <a:off x="3391955" y="3046578"/>
              <a:ext cx="11284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Engineering / Solutioning 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E29B02C-26AF-83EC-A711-839C822B04F4}"/>
                </a:ext>
              </a:extLst>
            </p:cNvPr>
            <p:cNvSpPr txBox="1"/>
            <p:nvPr/>
          </p:nvSpPr>
          <p:spPr>
            <a:xfrm>
              <a:off x="5136398" y="1039408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531A555C-1FDB-299B-D851-2AC492F121F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468628"/>
              <a:ext cx="539746" cy="540000"/>
              <a:chOff x="6105422" y="397933"/>
              <a:chExt cx="620272" cy="620564"/>
            </a:xfrm>
          </p:grpSpPr>
          <p:sp>
            <p:nvSpPr>
              <p:cNvPr id="1099" name="Oval 1098">
                <a:extLst>
                  <a:ext uri="{FF2B5EF4-FFF2-40B4-BE49-F238E27FC236}">
                    <a16:creationId xmlns:a16="http://schemas.microsoft.com/office/drawing/2014/main" id="{23FA5F3E-6455-4781-41D4-8A1F560F0C3D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100" name="Picture 1099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C8F19F05-4CCB-7392-0530-5D2E72197C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605B8A5B-918F-DE3B-8B5B-6149994F52C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560538"/>
              <a:ext cx="539746" cy="540000"/>
              <a:chOff x="6105422" y="397933"/>
              <a:chExt cx="620272" cy="620564"/>
            </a:xfrm>
          </p:grpSpPr>
          <p:sp>
            <p:nvSpPr>
              <p:cNvPr id="1097" name="Oval 1096">
                <a:extLst>
                  <a:ext uri="{FF2B5EF4-FFF2-40B4-BE49-F238E27FC236}">
                    <a16:creationId xmlns:a16="http://schemas.microsoft.com/office/drawing/2014/main" id="{5930C1F9-7877-5751-DDC7-711F76794EFD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8" name="Picture 1097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C72E962F-9BCC-2B41-ACF3-3238A3E1EA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9956F6C9-924B-2916-923F-EC7354F4347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1649217"/>
              <a:ext cx="539746" cy="540000"/>
              <a:chOff x="6105422" y="397933"/>
              <a:chExt cx="620272" cy="620564"/>
            </a:xfrm>
          </p:grpSpPr>
          <p:sp>
            <p:nvSpPr>
              <p:cNvPr id="1095" name="Oval 1094">
                <a:extLst>
                  <a:ext uri="{FF2B5EF4-FFF2-40B4-BE49-F238E27FC236}">
                    <a16:creationId xmlns:a16="http://schemas.microsoft.com/office/drawing/2014/main" id="{4E77C740-7822-E50D-C130-F9D9E4F3DC24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6" name="Picture 1095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A2CF618-50B4-0C69-AE25-F9B1D27366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9A662E05-0D79-5CBA-11A2-333212452D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2767676"/>
              <a:ext cx="539746" cy="540000"/>
              <a:chOff x="6105422" y="397933"/>
              <a:chExt cx="620272" cy="620564"/>
            </a:xfrm>
          </p:grpSpPr>
          <p:sp>
            <p:nvSpPr>
              <p:cNvPr id="1092" name="Oval 1091">
                <a:extLst>
                  <a:ext uri="{FF2B5EF4-FFF2-40B4-BE49-F238E27FC236}">
                    <a16:creationId xmlns:a16="http://schemas.microsoft.com/office/drawing/2014/main" id="{E2EB3142-AD51-071E-C54D-7868E4268E58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4" name="Picture 109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2F5A27CC-3817-7A19-82D8-89A08266B5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206DBDF4-EFE5-5521-DBD4-287D4F7307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3977982"/>
              <a:ext cx="539746" cy="540000"/>
              <a:chOff x="6105422" y="397933"/>
              <a:chExt cx="620272" cy="620564"/>
            </a:xfrm>
          </p:grpSpPr>
          <p:sp>
            <p:nvSpPr>
              <p:cNvPr id="1090" name="Oval 1089">
                <a:extLst>
                  <a:ext uri="{FF2B5EF4-FFF2-40B4-BE49-F238E27FC236}">
                    <a16:creationId xmlns:a16="http://schemas.microsoft.com/office/drawing/2014/main" id="{A36A08E8-0022-AD77-CE7B-FC7E9CFE5DEC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1" name="Picture 1090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26FEAB0D-1D3C-FA47-C480-CF72CE6150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F8A212F-9468-4F4D-22B1-2FAB02149BA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6745" y="2178154"/>
              <a:ext cx="539746" cy="540000"/>
              <a:chOff x="6105422" y="397933"/>
              <a:chExt cx="620272" cy="620564"/>
            </a:xfrm>
          </p:grpSpPr>
          <p:sp>
            <p:nvSpPr>
              <p:cNvPr id="1086" name="Oval 1085">
                <a:extLst>
                  <a:ext uri="{FF2B5EF4-FFF2-40B4-BE49-F238E27FC236}">
                    <a16:creationId xmlns:a16="http://schemas.microsoft.com/office/drawing/2014/main" id="{F684D813-9B9F-521B-4CEC-FB05B298777C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87" name="Picture 1086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0E449216-B680-5D13-C541-73161CFB68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AFF9DDC-94F9-A8DB-1D9F-237A5AF70F36}"/>
                </a:ext>
              </a:extLst>
            </p:cNvPr>
            <p:cNvSpPr txBox="1"/>
            <p:nvPr/>
          </p:nvSpPr>
          <p:spPr>
            <a:xfrm>
              <a:off x="7074660" y="1892583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sp>
          <p:nvSpPr>
            <p:cNvPr id="1024" name="TextBox 1023">
              <a:extLst>
                <a:ext uri="{FF2B5EF4-FFF2-40B4-BE49-F238E27FC236}">
                  <a16:creationId xmlns:a16="http://schemas.microsoft.com/office/drawing/2014/main" id="{8644E68F-39A8-CC56-B227-B478B674E940}"/>
                </a:ext>
              </a:extLst>
            </p:cNvPr>
            <p:cNvSpPr txBox="1"/>
            <p:nvPr/>
          </p:nvSpPr>
          <p:spPr>
            <a:xfrm>
              <a:off x="7074660" y="3528204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grpSp>
          <p:nvGrpSpPr>
            <p:cNvPr id="1026" name="Group 1025">
              <a:extLst>
                <a:ext uri="{FF2B5EF4-FFF2-40B4-BE49-F238E27FC236}">
                  <a16:creationId xmlns:a16="http://schemas.microsoft.com/office/drawing/2014/main" id="{DF9A6346-D5EA-B090-1839-8583D0D55BE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1338297"/>
              <a:ext cx="539746" cy="540000"/>
              <a:chOff x="6105422" y="397933"/>
              <a:chExt cx="620272" cy="620564"/>
            </a:xfrm>
          </p:grpSpPr>
          <p:sp>
            <p:nvSpPr>
              <p:cNvPr id="1074" name="Oval 1073">
                <a:extLst>
                  <a:ext uri="{FF2B5EF4-FFF2-40B4-BE49-F238E27FC236}">
                    <a16:creationId xmlns:a16="http://schemas.microsoft.com/office/drawing/2014/main" id="{9DF2234C-3822-BEA2-764F-6A2B4DF730AB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85" name="Picture 1084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0E131D5-8D03-0815-7F1B-5F73FA5EB1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7" name="Group 1026">
              <a:extLst>
                <a:ext uri="{FF2B5EF4-FFF2-40B4-BE49-F238E27FC236}">
                  <a16:creationId xmlns:a16="http://schemas.microsoft.com/office/drawing/2014/main" id="{8B3988F3-5E5F-6541-35DF-6218AD9E2E8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2980805"/>
              <a:ext cx="539746" cy="540000"/>
              <a:chOff x="6105422" y="397933"/>
              <a:chExt cx="620272" cy="620564"/>
            </a:xfrm>
          </p:grpSpPr>
          <p:sp>
            <p:nvSpPr>
              <p:cNvPr id="1070" name="Oval 1069">
                <a:extLst>
                  <a:ext uri="{FF2B5EF4-FFF2-40B4-BE49-F238E27FC236}">
                    <a16:creationId xmlns:a16="http://schemas.microsoft.com/office/drawing/2014/main" id="{4E23D156-9F67-8878-F42A-0407B85D9AE7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73" name="Picture 1072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014B63EA-6A90-ABDC-7599-E197E5E9C9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8" name="Group 1027">
              <a:extLst>
                <a:ext uri="{FF2B5EF4-FFF2-40B4-BE49-F238E27FC236}">
                  <a16:creationId xmlns:a16="http://schemas.microsoft.com/office/drawing/2014/main" id="{23E957C2-66EB-9962-0793-4AACBC66FB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1501073"/>
              <a:ext cx="539746" cy="540000"/>
              <a:chOff x="6105422" y="397933"/>
              <a:chExt cx="620272" cy="620564"/>
            </a:xfrm>
          </p:grpSpPr>
          <p:sp>
            <p:nvSpPr>
              <p:cNvPr id="1066" name="Oval 1065">
                <a:extLst>
                  <a:ext uri="{FF2B5EF4-FFF2-40B4-BE49-F238E27FC236}">
                    <a16:creationId xmlns:a16="http://schemas.microsoft.com/office/drawing/2014/main" id="{9673A930-BB7E-4BC7-DD76-7F3179CB206B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69" name="Picture 1068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642140D-6353-50EF-1D3C-D5FC6380DF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9" name="Group 1028">
              <a:extLst>
                <a:ext uri="{FF2B5EF4-FFF2-40B4-BE49-F238E27FC236}">
                  <a16:creationId xmlns:a16="http://schemas.microsoft.com/office/drawing/2014/main" id="{A27F9E7B-0205-467A-DD01-365AA5808C5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2449293"/>
              <a:ext cx="539746" cy="540000"/>
              <a:chOff x="6105422" y="397933"/>
              <a:chExt cx="620272" cy="620564"/>
            </a:xfrm>
          </p:grpSpPr>
          <p:sp>
            <p:nvSpPr>
              <p:cNvPr id="1042" name="Oval 1041">
                <a:extLst>
                  <a:ext uri="{FF2B5EF4-FFF2-40B4-BE49-F238E27FC236}">
                    <a16:creationId xmlns:a16="http://schemas.microsoft.com/office/drawing/2014/main" id="{2F682132-1FE7-0AFC-6C6B-0505B1C2956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3" name="Picture 1042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1F92F96F-6725-5590-D544-42E7F712E8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1038" name="TextBox 1037">
              <a:extLst>
                <a:ext uri="{FF2B5EF4-FFF2-40B4-BE49-F238E27FC236}">
                  <a16:creationId xmlns:a16="http://schemas.microsoft.com/office/drawing/2014/main" id="{177785E8-5C30-7AA7-195E-EC38BE3F986B}"/>
                </a:ext>
              </a:extLst>
            </p:cNvPr>
            <p:cNvSpPr txBox="1"/>
            <p:nvPr/>
          </p:nvSpPr>
          <p:spPr>
            <a:xfrm>
              <a:off x="5136398" y="4254981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1039" name="Group 1038">
              <a:extLst>
                <a:ext uri="{FF2B5EF4-FFF2-40B4-BE49-F238E27FC236}">
                  <a16:creationId xmlns:a16="http://schemas.microsoft.com/office/drawing/2014/main" id="{618ABDC9-636F-3578-764A-A22307BE575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3684201"/>
              <a:ext cx="539746" cy="540000"/>
              <a:chOff x="6105422" y="397933"/>
              <a:chExt cx="620272" cy="620564"/>
            </a:xfrm>
          </p:grpSpPr>
          <p:sp>
            <p:nvSpPr>
              <p:cNvPr id="1040" name="Oval 1039">
                <a:extLst>
                  <a:ext uri="{FF2B5EF4-FFF2-40B4-BE49-F238E27FC236}">
                    <a16:creationId xmlns:a16="http://schemas.microsoft.com/office/drawing/2014/main" id="{333B986D-E703-35DC-8F91-D575628E4A3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1" name="Picture 1040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FF1C5401-E15D-0A93-719F-0E3E788ACA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</p:grpSp>
      <p:grpSp>
        <p:nvGrpSpPr>
          <p:cNvPr id="1101" name="Group 1100">
            <a:extLst>
              <a:ext uri="{FF2B5EF4-FFF2-40B4-BE49-F238E27FC236}">
                <a16:creationId xmlns:a16="http://schemas.microsoft.com/office/drawing/2014/main" id="{292A1A63-3BA3-8D42-DC43-A4817CDA7FF5}"/>
              </a:ext>
            </a:extLst>
          </p:cNvPr>
          <p:cNvGrpSpPr/>
          <p:nvPr/>
        </p:nvGrpSpPr>
        <p:grpSpPr>
          <a:xfrm>
            <a:off x="6739729" y="182658"/>
            <a:ext cx="1932966" cy="989092"/>
            <a:chOff x="6739729" y="182658"/>
            <a:chExt cx="1932966" cy="989092"/>
          </a:xfrm>
        </p:grpSpPr>
        <p:sp>
          <p:nvSpPr>
            <p:cNvPr id="1102" name="Speech Bubble: Rectangle with Corners Rounded 1101">
              <a:extLst>
                <a:ext uri="{FF2B5EF4-FFF2-40B4-BE49-F238E27FC236}">
                  <a16:creationId xmlns:a16="http://schemas.microsoft.com/office/drawing/2014/main" id="{61704228-A2C4-2D91-9D71-D98CFF23FBC6}"/>
                </a:ext>
              </a:extLst>
            </p:cNvPr>
            <p:cNvSpPr/>
            <p:nvPr/>
          </p:nvSpPr>
          <p:spPr>
            <a:xfrm>
              <a:off x="6739729" y="182658"/>
              <a:ext cx="1932966" cy="989092"/>
            </a:xfrm>
            <a:prstGeom prst="wedgeRoundRectCallout">
              <a:avLst>
                <a:gd name="adj1" fmla="val -4689"/>
                <a:gd name="adj2" fmla="val 63467"/>
                <a:gd name="adj3" fmla="val 16667"/>
              </a:avLst>
            </a:prstGeom>
            <a:solidFill>
              <a:srgbClr val="10253F">
                <a:alpha val="94902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103" name="TextBox 1102">
              <a:extLst>
                <a:ext uri="{FF2B5EF4-FFF2-40B4-BE49-F238E27FC236}">
                  <a16:creationId xmlns:a16="http://schemas.microsoft.com/office/drawing/2014/main" id="{6804F3A1-5DB0-43A0-1B12-0E7088FC3C51}"/>
                </a:ext>
              </a:extLst>
            </p:cNvPr>
            <p:cNvSpPr txBox="1"/>
            <p:nvPr/>
          </p:nvSpPr>
          <p:spPr>
            <a:xfrm>
              <a:off x="6875264" y="284789"/>
              <a:ext cx="1661897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Cost control and efficiency 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Agile and scalable platform for faster GTM </a:t>
              </a:r>
              <a:endParaRPr kumimoji="0" lang="en-IN" sz="1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sp>
        <p:nvSpPr>
          <p:cNvPr id="1104" name="Oval 1103">
            <a:extLst>
              <a:ext uri="{FF2B5EF4-FFF2-40B4-BE49-F238E27FC236}">
                <a16:creationId xmlns:a16="http://schemas.microsoft.com/office/drawing/2014/main" id="{DB9B0F69-DEE5-3B0F-9838-CBEE5D2BFB10}"/>
              </a:ext>
            </a:extLst>
          </p:cNvPr>
          <p:cNvSpPr>
            <a:spLocks noChangeAspect="1"/>
          </p:cNvSpPr>
          <p:nvPr/>
        </p:nvSpPr>
        <p:spPr>
          <a:xfrm>
            <a:off x="7330534" y="1324115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1093" name="Picture 1092" descr="A close up of a football ball&#10;&#10;Description automatically generated">
            <a:extLst>
              <a:ext uri="{FF2B5EF4-FFF2-40B4-BE49-F238E27FC236}">
                <a16:creationId xmlns:a16="http://schemas.microsoft.com/office/drawing/2014/main" id="{26EAE9EF-DFB1-DE36-7749-1ADFF13B28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26" t="7143" r="9237" b="6667"/>
          <a:stretch/>
        </p:blipFill>
        <p:spPr>
          <a:xfrm>
            <a:off x="7073963" y="1575582"/>
            <a:ext cx="356685" cy="360000"/>
          </a:xfrm>
          <a:prstGeom prst="flowChartConnector">
            <a:avLst/>
          </a:prstGeom>
          <a:ln w="3175">
            <a:solidFill>
              <a:schemeClr val="accent3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4033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repeatCount="indefinit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71E580A-E157-21EC-BD9B-02AD6FDD3A21}"/>
              </a:ext>
            </a:extLst>
          </p:cNvPr>
          <p:cNvGrpSpPr/>
          <p:nvPr/>
        </p:nvGrpSpPr>
        <p:grpSpPr>
          <a:xfrm>
            <a:off x="-455276" y="-200"/>
            <a:ext cx="10058074" cy="5143900"/>
            <a:chOff x="-455276" y="-200"/>
            <a:chExt cx="10058074" cy="51439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16DB59C-607C-7016-4065-A0E7A7F620F7}"/>
                </a:ext>
              </a:extLst>
            </p:cNvPr>
            <p:cNvGrpSpPr/>
            <p:nvPr/>
          </p:nvGrpSpPr>
          <p:grpSpPr>
            <a:xfrm>
              <a:off x="-414" y="-200"/>
              <a:ext cx="9144828" cy="5143900"/>
              <a:chOff x="8475" y="-2650"/>
              <a:chExt cx="9144828" cy="5143900"/>
            </a:xfrm>
          </p:grpSpPr>
          <p:sp>
            <p:nvSpPr>
              <p:cNvPr id="28" name="Google Shape;1162;p19">
                <a:extLst>
                  <a:ext uri="{FF2B5EF4-FFF2-40B4-BE49-F238E27FC236}">
                    <a16:creationId xmlns:a16="http://schemas.microsoft.com/office/drawing/2014/main" id="{216BCC3B-45BE-E695-E5F9-327D154B334E}"/>
                  </a:ext>
                </a:extLst>
              </p:cNvPr>
              <p:cNvSpPr/>
              <p:nvPr/>
            </p:nvSpPr>
            <p:spPr>
              <a:xfrm>
                <a:off x="8475" y="-2250"/>
                <a:ext cx="9144600" cy="5143500"/>
              </a:xfrm>
              <a:prstGeom prst="rect">
                <a:avLst/>
              </a:prstGeom>
              <a:solidFill>
                <a:srgbClr val="4F8F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grpSp>
            <p:nvGrpSpPr>
              <p:cNvPr id="29" name="Google Shape;1163;p19">
                <a:extLst>
                  <a:ext uri="{FF2B5EF4-FFF2-40B4-BE49-F238E27FC236}">
                    <a16:creationId xmlns:a16="http://schemas.microsoft.com/office/drawing/2014/main" id="{01367A40-072D-33DD-9E58-64BFBC3622E1}"/>
                  </a:ext>
                </a:extLst>
              </p:cNvPr>
              <p:cNvGrpSpPr/>
              <p:nvPr/>
            </p:nvGrpSpPr>
            <p:grpSpPr>
              <a:xfrm>
                <a:off x="8850" y="-2650"/>
                <a:ext cx="9144453" cy="5143315"/>
                <a:chOff x="-629574" y="0"/>
                <a:chExt cx="9714707" cy="5143315"/>
              </a:xfrm>
              <a:solidFill>
                <a:srgbClr val="447622"/>
              </a:solidFill>
            </p:grpSpPr>
            <p:sp>
              <p:nvSpPr>
                <p:cNvPr id="30" name="Google Shape;1164;p19">
                  <a:extLst>
                    <a:ext uri="{FF2B5EF4-FFF2-40B4-BE49-F238E27FC236}">
                      <a16:creationId xmlns:a16="http://schemas.microsoft.com/office/drawing/2014/main" id="{0531A5A1-7A1D-57FA-9EE1-50A41492BA05}"/>
                    </a:ext>
                  </a:extLst>
                </p:cNvPr>
                <p:cNvSpPr/>
                <p:nvPr/>
              </p:nvSpPr>
              <p:spPr>
                <a:xfrm>
                  <a:off x="1961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Google Shape;1165;p19">
                  <a:extLst>
                    <a:ext uri="{FF2B5EF4-FFF2-40B4-BE49-F238E27FC236}">
                      <a16:creationId xmlns:a16="http://schemas.microsoft.com/office/drawing/2014/main" id="{27C9FEA4-40BB-B662-C5B7-62B0727E8231}"/>
                    </a:ext>
                  </a:extLst>
                </p:cNvPr>
                <p:cNvSpPr/>
                <p:nvPr/>
              </p:nvSpPr>
              <p:spPr>
                <a:xfrm>
                  <a:off x="32566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Google Shape;1166;p19">
                  <a:extLst>
                    <a:ext uri="{FF2B5EF4-FFF2-40B4-BE49-F238E27FC236}">
                      <a16:creationId xmlns:a16="http://schemas.microsoft.com/office/drawing/2014/main" id="{B901975F-3BEC-97E3-AC48-EF4E668A221A}"/>
                    </a:ext>
                  </a:extLst>
                </p:cNvPr>
                <p:cNvSpPr/>
                <p:nvPr/>
              </p:nvSpPr>
              <p:spPr>
                <a:xfrm>
                  <a:off x="45520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Google Shape;1167;p19">
                  <a:extLst>
                    <a:ext uri="{FF2B5EF4-FFF2-40B4-BE49-F238E27FC236}">
                      <a16:creationId xmlns:a16="http://schemas.microsoft.com/office/drawing/2014/main" id="{3C263F21-80D3-3B92-4232-522A8F7CD845}"/>
                    </a:ext>
                  </a:extLst>
                </p:cNvPr>
                <p:cNvSpPr/>
                <p:nvPr/>
              </p:nvSpPr>
              <p:spPr>
                <a:xfrm>
                  <a:off x="58474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Google Shape;1168;p19">
                  <a:extLst>
                    <a:ext uri="{FF2B5EF4-FFF2-40B4-BE49-F238E27FC236}">
                      <a16:creationId xmlns:a16="http://schemas.microsoft.com/office/drawing/2014/main" id="{1EEB5EA4-BD60-9718-4487-6BC9382B173C}"/>
                    </a:ext>
                  </a:extLst>
                </p:cNvPr>
                <p:cNvSpPr/>
                <p:nvPr/>
              </p:nvSpPr>
              <p:spPr>
                <a:xfrm>
                  <a:off x="7142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Google Shape;1169;p19">
                  <a:extLst>
                    <a:ext uri="{FF2B5EF4-FFF2-40B4-BE49-F238E27FC236}">
                      <a16:creationId xmlns:a16="http://schemas.microsoft.com/office/drawing/2014/main" id="{DEE66E14-8120-2185-7316-0F9FA85AE344}"/>
                    </a:ext>
                  </a:extLst>
                </p:cNvPr>
                <p:cNvSpPr/>
                <p:nvPr/>
              </p:nvSpPr>
              <p:spPr>
                <a:xfrm>
                  <a:off x="8438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Google Shape;1170;p19">
                  <a:extLst>
                    <a:ext uri="{FF2B5EF4-FFF2-40B4-BE49-F238E27FC236}">
                      <a16:creationId xmlns:a16="http://schemas.microsoft.com/office/drawing/2014/main" id="{B2EAE297-E622-24D2-6B8B-3D2D095EE62D}"/>
                    </a:ext>
                  </a:extLst>
                </p:cNvPr>
                <p:cNvSpPr/>
                <p:nvPr/>
              </p:nvSpPr>
              <p:spPr>
                <a:xfrm>
                  <a:off x="665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Google Shape;1171;p19">
                  <a:extLst>
                    <a:ext uri="{FF2B5EF4-FFF2-40B4-BE49-F238E27FC236}">
                      <a16:creationId xmlns:a16="http://schemas.microsoft.com/office/drawing/2014/main" id="{B6F6373E-7BD6-B8AB-C625-DCAEFA312DD7}"/>
                    </a:ext>
                  </a:extLst>
                </p:cNvPr>
                <p:cNvSpPr/>
                <p:nvPr/>
              </p:nvSpPr>
              <p:spPr>
                <a:xfrm>
                  <a:off x="-629574" y="0"/>
                  <a:ext cx="646908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4979751-190C-3A14-E0DB-000B1400A2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22000" y="1221750"/>
              <a:ext cx="2700000" cy="27000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DC22C78-E716-059A-C76B-CCDF9056DDD7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1418"/>
              <a:ext cx="0" cy="514066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73464AC-004E-DF9E-2821-C9A98DC6720F}"/>
                </a:ext>
              </a:extLst>
            </p:cNvPr>
            <p:cNvGrpSpPr/>
            <p:nvPr/>
          </p:nvGrpSpPr>
          <p:grpSpPr>
            <a:xfrm>
              <a:off x="-455276" y="266301"/>
              <a:ext cx="1090798" cy="4610899"/>
              <a:chOff x="-455276" y="266301"/>
              <a:chExt cx="1090798" cy="4610899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C220E81-8026-A1C7-BCAA-F926C9F72412}"/>
                  </a:ext>
                </a:extLst>
              </p:cNvPr>
              <p:cNvSpPr/>
              <p:nvPr/>
            </p:nvSpPr>
            <p:spPr>
              <a:xfrm>
                <a:off x="-455276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1158A253-CF98-9D2B-6D33-A1DCB41DA143}"/>
                  </a:ext>
                </a:extLst>
              </p:cNvPr>
              <p:cNvSpPr/>
              <p:nvPr/>
            </p:nvSpPr>
            <p:spPr>
              <a:xfrm>
                <a:off x="-249320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3CE6A80-34D8-0E2A-9BA4-8C3E37E826C4}"/>
                  </a:ext>
                </a:extLst>
              </p:cNvPr>
              <p:cNvSpPr/>
              <p:nvPr/>
            </p:nvSpPr>
            <p:spPr>
              <a:xfrm>
                <a:off x="9020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4B90DB64-802C-10D4-9752-48AA089CF034}"/>
                  </a:ext>
                </a:extLst>
              </p:cNvPr>
              <p:cNvSpPr/>
              <p:nvPr/>
            </p:nvSpPr>
            <p:spPr>
              <a:xfrm>
                <a:off x="-8467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DE2B204-61CB-1ED3-0173-50065AC00604}"/>
                </a:ext>
              </a:extLst>
            </p:cNvPr>
            <p:cNvGrpSpPr/>
            <p:nvPr/>
          </p:nvGrpSpPr>
          <p:grpSpPr>
            <a:xfrm>
              <a:off x="8512000" y="266301"/>
              <a:ext cx="1090798" cy="4610899"/>
              <a:chOff x="8512000" y="266301"/>
              <a:chExt cx="1090798" cy="4610899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506F045F-57BC-F4AE-60C2-13CA35DA4AFF}"/>
                  </a:ext>
                </a:extLst>
              </p:cNvPr>
              <p:cNvSpPr/>
              <p:nvPr/>
            </p:nvSpPr>
            <p:spPr>
              <a:xfrm flipH="1">
                <a:off x="8512000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BF599E6-662D-FAC9-D219-F7EB4294BDE7}"/>
                  </a:ext>
                </a:extLst>
              </p:cNvPr>
              <p:cNvSpPr/>
              <p:nvPr/>
            </p:nvSpPr>
            <p:spPr>
              <a:xfrm flipH="1">
                <a:off x="8838531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F99C9BD-AC94-AF68-FCF5-2F2C9D309CC6}"/>
                  </a:ext>
                </a:extLst>
              </p:cNvPr>
              <p:cNvSpPr/>
              <p:nvPr/>
            </p:nvSpPr>
            <p:spPr>
              <a:xfrm flipH="1">
                <a:off x="8956737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E085EC51-21F1-19CB-CDAE-24C489D91ED4}"/>
                  </a:ext>
                </a:extLst>
              </p:cNvPr>
              <p:cNvSpPr/>
              <p:nvPr/>
            </p:nvSpPr>
            <p:spPr>
              <a:xfrm flipH="1">
                <a:off x="8843790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F703C88-55CD-FE47-AA7D-42F57C701B0F}"/>
              </a:ext>
            </a:extLst>
          </p:cNvPr>
          <p:cNvGrpSpPr/>
          <p:nvPr/>
        </p:nvGrpSpPr>
        <p:grpSpPr>
          <a:xfrm>
            <a:off x="597546" y="468628"/>
            <a:ext cx="7564864" cy="4325405"/>
            <a:chOff x="597546" y="468628"/>
            <a:chExt cx="7564864" cy="4325405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BAFC7CE-16BD-06B0-5234-B285ED480289}"/>
                </a:ext>
              </a:extLst>
            </p:cNvPr>
            <p:cNvSpPr txBox="1"/>
            <p:nvPr/>
          </p:nvSpPr>
          <p:spPr>
            <a:xfrm>
              <a:off x="597546" y="2768781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CPO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32CDC38-C320-2D05-8DC1-3E25FFC5A01A}"/>
                </a:ext>
              </a:extLst>
            </p:cNvPr>
            <p:cNvSpPr txBox="1"/>
            <p:nvPr/>
          </p:nvSpPr>
          <p:spPr>
            <a:xfrm>
              <a:off x="1523944" y="110960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Network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0B7E710-895A-CE7F-A024-EEEF0B3BE39A}"/>
                </a:ext>
              </a:extLst>
            </p:cNvPr>
            <p:cNvSpPr txBox="1"/>
            <p:nvPr/>
          </p:nvSpPr>
          <p:spPr>
            <a:xfrm>
              <a:off x="1523944" y="2189417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DC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403972B-2F06-B372-5A9A-C311F9479AB2}"/>
                </a:ext>
              </a:extLst>
            </p:cNvPr>
            <p:cNvSpPr txBox="1"/>
            <p:nvPr/>
          </p:nvSpPr>
          <p:spPr>
            <a:xfrm>
              <a:off x="1523944" y="332197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igital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D6A057A-D007-876C-4972-7D6AFB9C1FB6}"/>
                </a:ext>
              </a:extLst>
            </p:cNvPr>
            <p:cNvSpPr txBox="1"/>
            <p:nvPr/>
          </p:nvSpPr>
          <p:spPr>
            <a:xfrm>
              <a:off x="1523944" y="4532423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Cloud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E50B17B-F3EB-F81D-A075-8B73562E2E5C}"/>
                </a:ext>
              </a:extLst>
            </p:cNvPr>
            <p:cNvSpPr txBox="1"/>
            <p:nvPr/>
          </p:nvSpPr>
          <p:spPr>
            <a:xfrm>
              <a:off x="3637122" y="2073327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BDMs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D6D46D5-6799-A8F1-87F9-D3E8607562B2}"/>
                </a:ext>
              </a:extLst>
            </p:cNvPr>
            <p:cNvSpPr txBox="1"/>
            <p:nvPr/>
          </p:nvSpPr>
          <p:spPr>
            <a:xfrm>
              <a:off x="3391955" y="3046578"/>
              <a:ext cx="11284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Engineering / Solutioning 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E29B02C-26AF-83EC-A711-839C822B04F4}"/>
                </a:ext>
              </a:extLst>
            </p:cNvPr>
            <p:cNvSpPr txBox="1"/>
            <p:nvPr/>
          </p:nvSpPr>
          <p:spPr>
            <a:xfrm>
              <a:off x="5136398" y="1039408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531A555C-1FDB-299B-D851-2AC492F121F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468628"/>
              <a:ext cx="539746" cy="540000"/>
              <a:chOff x="6105422" y="397933"/>
              <a:chExt cx="620272" cy="620564"/>
            </a:xfrm>
          </p:grpSpPr>
          <p:sp>
            <p:nvSpPr>
              <p:cNvPr id="1099" name="Oval 1098">
                <a:extLst>
                  <a:ext uri="{FF2B5EF4-FFF2-40B4-BE49-F238E27FC236}">
                    <a16:creationId xmlns:a16="http://schemas.microsoft.com/office/drawing/2014/main" id="{23FA5F3E-6455-4781-41D4-8A1F560F0C3D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100" name="Picture 1099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C8F19F05-4CCB-7392-0530-5D2E72197C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605B8A5B-918F-DE3B-8B5B-6149994F52C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560538"/>
              <a:ext cx="539746" cy="540000"/>
              <a:chOff x="6105422" y="397933"/>
              <a:chExt cx="620272" cy="620564"/>
            </a:xfrm>
          </p:grpSpPr>
          <p:sp>
            <p:nvSpPr>
              <p:cNvPr id="1097" name="Oval 1096">
                <a:extLst>
                  <a:ext uri="{FF2B5EF4-FFF2-40B4-BE49-F238E27FC236}">
                    <a16:creationId xmlns:a16="http://schemas.microsoft.com/office/drawing/2014/main" id="{5930C1F9-7877-5751-DDC7-711F76794EFD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8" name="Picture 1097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C72E962F-9BCC-2B41-ACF3-3238A3E1EA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9956F6C9-924B-2916-923F-EC7354F4347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1649217"/>
              <a:ext cx="539746" cy="540000"/>
              <a:chOff x="6105422" y="397933"/>
              <a:chExt cx="620272" cy="620564"/>
            </a:xfrm>
          </p:grpSpPr>
          <p:sp>
            <p:nvSpPr>
              <p:cNvPr id="1095" name="Oval 1094">
                <a:extLst>
                  <a:ext uri="{FF2B5EF4-FFF2-40B4-BE49-F238E27FC236}">
                    <a16:creationId xmlns:a16="http://schemas.microsoft.com/office/drawing/2014/main" id="{4E77C740-7822-E50D-C130-F9D9E4F3DC24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6" name="Picture 1095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A2CF618-50B4-0C69-AE25-F9B1D27366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9A662E05-0D79-5CBA-11A2-333212452D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2767676"/>
              <a:ext cx="539746" cy="540000"/>
              <a:chOff x="6105422" y="397933"/>
              <a:chExt cx="620272" cy="620564"/>
            </a:xfrm>
          </p:grpSpPr>
          <p:sp>
            <p:nvSpPr>
              <p:cNvPr id="1092" name="Oval 1091">
                <a:extLst>
                  <a:ext uri="{FF2B5EF4-FFF2-40B4-BE49-F238E27FC236}">
                    <a16:creationId xmlns:a16="http://schemas.microsoft.com/office/drawing/2014/main" id="{E2EB3142-AD51-071E-C54D-7868E4268E58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4" name="Picture 109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2F5A27CC-3817-7A19-82D8-89A08266B5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206DBDF4-EFE5-5521-DBD4-287D4F7307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3977982"/>
              <a:ext cx="539746" cy="540000"/>
              <a:chOff x="6105422" y="397933"/>
              <a:chExt cx="620272" cy="620564"/>
            </a:xfrm>
          </p:grpSpPr>
          <p:sp>
            <p:nvSpPr>
              <p:cNvPr id="1090" name="Oval 1089">
                <a:extLst>
                  <a:ext uri="{FF2B5EF4-FFF2-40B4-BE49-F238E27FC236}">
                    <a16:creationId xmlns:a16="http://schemas.microsoft.com/office/drawing/2014/main" id="{A36A08E8-0022-AD77-CE7B-FC7E9CFE5DEC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1" name="Picture 1090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26FEAB0D-1D3C-FA47-C480-CF72CE6150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F8A212F-9468-4F4D-22B1-2FAB02149BA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6745" y="2178154"/>
              <a:ext cx="539746" cy="540000"/>
              <a:chOff x="6105422" y="397933"/>
              <a:chExt cx="620272" cy="620564"/>
            </a:xfrm>
          </p:grpSpPr>
          <p:sp>
            <p:nvSpPr>
              <p:cNvPr id="1086" name="Oval 1085">
                <a:extLst>
                  <a:ext uri="{FF2B5EF4-FFF2-40B4-BE49-F238E27FC236}">
                    <a16:creationId xmlns:a16="http://schemas.microsoft.com/office/drawing/2014/main" id="{F684D813-9B9F-521B-4CEC-FB05B298777C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87" name="Picture 1086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0E449216-B680-5D13-C541-73161CFB68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AFF9DDC-94F9-A8DB-1D9F-237A5AF70F36}"/>
                </a:ext>
              </a:extLst>
            </p:cNvPr>
            <p:cNvSpPr txBox="1"/>
            <p:nvPr/>
          </p:nvSpPr>
          <p:spPr>
            <a:xfrm>
              <a:off x="7074660" y="1892583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sp>
          <p:nvSpPr>
            <p:cNvPr id="1024" name="TextBox 1023">
              <a:extLst>
                <a:ext uri="{FF2B5EF4-FFF2-40B4-BE49-F238E27FC236}">
                  <a16:creationId xmlns:a16="http://schemas.microsoft.com/office/drawing/2014/main" id="{8644E68F-39A8-CC56-B227-B478B674E940}"/>
                </a:ext>
              </a:extLst>
            </p:cNvPr>
            <p:cNvSpPr txBox="1"/>
            <p:nvPr/>
          </p:nvSpPr>
          <p:spPr>
            <a:xfrm>
              <a:off x="7074660" y="3528204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grpSp>
          <p:nvGrpSpPr>
            <p:cNvPr id="1026" name="Group 1025">
              <a:extLst>
                <a:ext uri="{FF2B5EF4-FFF2-40B4-BE49-F238E27FC236}">
                  <a16:creationId xmlns:a16="http://schemas.microsoft.com/office/drawing/2014/main" id="{DF9A6346-D5EA-B090-1839-8583D0D55BE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1338297"/>
              <a:ext cx="539746" cy="540000"/>
              <a:chOff x="6105422" y="397933"/>
              <a:chExt cx="620272" cy="620564"/>
            </a:xfrm>
          </p:grpSpPr>
          <p:sp>
            <p:nvSpPr>
              <p:cNvPr id="1074" name="Oval 1073">
                <a:extLst>
                  <a:ext uri="{FF2B5EF4-FFF2-40B4-BE49-F238E27FC236}">
                    <a16:creationId xmlns:a16="http://schemas.microsoft.com/office/drawing/2014/main" id="{9DF2234C-3822-BEA2-764F-6A2B4DF730AB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85" name="Picture 1084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0E131D5-8D03-0815-7F1B-5F73FA5EB1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7" name="Group 1026">
              <a:extLst>
                <a:ext uri="{FF2B5EF4-FFF2-40B4-BE49-F238E27FC236}">
                  <a16:creationId xmlns:a16="http://schemas.microsoft.com/office/drawing/2014/main" id="{8B3988F3-5E5F-6541-35DF-6218AD9E2E8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2980805"/>
              <a:ext cx="539746" cy="540000"/>
              <a:chOff x="6105422" y="397933"/>
              <a:chExt cx="620272" cy="620564"/>
            </a:xfrm>
          </p:grpSpPr>
          <p:sp>
            <p:nvSpPr>
              <p:cNvPr id="1070" name="Oval 1069">
                <a:extLst>
                  <a:ext uri="{FF2B5EF4-FFF2-40B4-BE49-F238E27FC236}">
                    <a16:creationId xmlns:a16="http://schemas.microsoft.com/office/drawing/2014/main" id="{4E23D156-9F67-8878-F42A-0407B85D9AE7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73" name="Picture 1072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014B63EA-6A90-ABDC-7599-E197E5E9C9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8" name="Group 1027">
              <a:extLst>
                <a:ext uri="{FF2B5EF4-FFF2-40B4-BE49-F238E27FC236}">
                  <a16:creationId xmlns:a16="http://schemas.microsoft.com/office/drawing/2014/main" id="{23E957C2-66EB-9962-0793-4AACBC66FB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1501073"/>
              <a:ext cx="539746" cy="540000"/>
              <a:chOff x="6105422" y="397933"/>
              <a:chExt cx="620272" cy="620564"/>
            </a:xfrm>
          </p:grpSpPr>
          <p:sp>
            <p:nvSpPr>
              <p:cNvPr id="1066" name="Oval 1065">
                <a:extLst>
                  <a:ext uri="{FF2B5EF4-FFF2-40B4-BE49-F238E27FC236}">
                    <a16:creationId xmlns:a16="http://schemas.microsoft.com/office/drawing/2014/main" id="{9673A930-BB7E-4BC7-DD76-7F3179CB206B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69" name="Picture 1068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642140D-6353-50EF-1D3C-D5FC6380DF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9" name="Group 1028">
              <a:extLst>
                <a:ext uri="{FF2B5EF4-FFF2-40B4-BE49-F238E27FC236}">
                  <a16:creationId xmlns:a16="http://schemas.microsoft.com/office/drawing/2014/main" id="{A27F9E7B-0205-467A-DD01-365AA5808C5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2449293"/>
              <a:ext cx="539746" cy="540000"/>
              <a:chOff x="6105422" y="397933"/>
              <a:chExt cx="620272" cy="620564"/>
            </a:xfrm>
          </p:grpSpPr>
          <p:sp>
            <p:nvSpPr>
              <p:cNvPr id="1042" name="Oval 1041">
                <a:extLst>
                  <a:ext uri="{FF2B5EF4-FFF2-40B4-BE49-F238E27FC236}">
                    <a16:creationId xmlns:a16="http://schemas.microsoft.com/office/drawing/2014/main" id="{2F682132-1FE7-0AFC-6C6B-0505B1C2956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3" name="Picture 1042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1F92F96F-6725-5590-D544-42E7F712E8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1038" name="TextBox 1037">
              <a:extLst>
                <a:ext uri="{FF2B5EF4-FFF2-40B4-BE49-F238E27FC236}">
                  <a16:creationId xmlns:a16="http://schemas.microsoft.com/office/drawing/2014/main" id="{177785E8-5C30-7AA7-195E-EC38BE3F986B}"/>
                </a:ext>
              </a:extLst>
            </p:cNvPr>
            <p:cNvSpPr txBox="1"/>
            <p:nvPr/>
          </p:nvSpPr>
          <p:spPr>
            <a:xfrm>
              <a:off x="5136398" y="4254981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1039" name="Group 1038">
              <a:extLst>
                <a:ext uri="{FF2B5EF4-FFF2-40B4-BE49-F238E27FC236}">
                  <a16:creationId xmlns:a16="http://schemas.microsoft.com/office/drawing/2014/main" id="{618ABDC9-636F-3578-764A-A22307BE575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3684201"/>
              <a:ext cx="539746" cy="540000"/>
              <a:chOff x="6105422" y="397933"/>
              <a:chExt cx="620272" cy="620564"/>
            </a:xfrm>
          </p:grpSpPr>
          <p:sp>
            <p:nvSpPr>
              <p:cNvPr id="1040" name="Oval 1039">
                <a:extLst>
                  <a:ext uri="{FF2B5EF4-FFF2-40B4-BE49-F238E27FC236}">
                    <a16:creationId xmlns:a16="http://schemas.microsoft.com/office/drawing/2014/main" id="{333B986D-E703-35DC-8F91-D575628E4A3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1" name="Picture 1040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FF1C5401-E15D-0A93-719F-0E3E788ACA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0DE3D47-AD64-C94B-D5C0-F7217BC05362}"/>
              </a:ext>
            </a:extLst>
          </p:cNvPr>
          <p:cNvGrpSpPr/>
          <p:nvPr/>
        </p:nvGrpSpPr>
        <p:grpSpPr>
          <a:xfrm>
            <a:off x="6819767" y="3823481"/>
            <a:ext cx="2066041" cy="859553"/>
            <a:chOff x="6819767" y="3823481"/>
            <a:chExt cx="2066041" cy="859553"/>
          </a:xfrm>
        </p:grpSpPr>
        <p:sp>
          <p:nvSpPr>
            <p:cNvPr id="5" name="Speech Bubble: Rectangle with Corners Rounded 4">
              <a:extLst>
                <a:ext uri="{FF2B5EF4-FFF2-40B4-BE49-F238E27FC236}">
                  <a16:creationId xmlns:a16="http://schemas.microsoft.com/office/drawing/2014/main" id="{D4B2A4F9-5BC6-3D56-0E0E-D9DAB5087F9E}"/>
                </a:ext>
              </a:extLst>
            </p:cNvPr>
            <p:cNvSpPr/>
            <p:nvPr/>
          </p:nvSpPr>
          <p:spPr>
            <a:xfrm flipV="1">
              <a:off x="6819767" y="3823481"/>
              <a:ext cx="2066041" cy="859553"/>
            </a:xfrm>
            <a:prstGeom prst="wedgeRoundRectCallout">
              <a:avLst>
                <a:gd name="adj1" fmla="val 1669"/>
                <a:gd name="adj2" fmla="val 97375"/>
                <a:gd name="adj3" fmla="val 16667"/>
              </a:avLst>
            </a:prstGeom>
            <a:solidFill>
              <a:srgbClr val="10253F">
                <a:alpha val="94902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DB63D8F-52C7-53C5-F660-38CC573B6322}"/>
                </a:ext>
              </a:extLst>
            </p:cNvPr>
            <p:cNvSpPr txBox="1"/>
            <p:nvPr/>
          </p:nvSpPr>
          <p:spPr>
            <a:xfrm>
              <a:off x="6926313" y="3872020"/>
              <a:ext cx="1932966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Business change management for digitization 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On the fly innovative business initiatives </a:t>
              </a:r>
              <a:endParaRPr kumimoji="0" lang="en-IN" sz="1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sp>
        <p:nvSpPr>
          <p:cNvPr id="7" name="Oval 6">
            <a:extLst>
              <a:ext uri="{FF2B5EF4-FFF2-40B4-BE49-F238E27FC236}">
                <a16:creationId xmlns:a16="http://schemas.microsoft.com/office/drawing/2014/main" id="{5D260DF5-5AA0-DACE-DCCA-8EA9AB9CC3CC}"/>
              </a:ext>
            </a:extLst>
          </p:cNvPr>
          <p:cNvSpPr>
            <a:spLocks noChangeAspect="1"/>
          </p:cNvSpPr>
          <p:nvPr/>
        </p:nvSpPr>
        <p:spPr>
          <a:xfrm>
            <a:off x="7330534" y="2966671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1093" name="Picture 1092" descr="A close up of a football ball&#10;&#10;Description automatically generated">
            <a:extLst>
              <a:ext uri="{FF2B5EF4-FFF2-40B4-BE49-F238E27FC236}">
                <a16:creationId xmlns:a16="http://schemas.microsoft.com/office/drawing/2014/main" id="{26EAE9EF-DFB1-DE36-7749-1ADFF13B28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26" t="7143" r="9237" b="6667"/>
          <a:stretch/>
        </p:blipFill>
        <p:spPr>
          <a:xfrm>
            <a:off x="7055285" y="1547287"/>
            <a:ext cx="356685" cy="360000"/>
          </a:xfrm>
          <a:prstGeom prst="flowChartConnector">
            <a:avLst/>
          </a:prstGeom>
          <a:ln w="3175">
            <a:solidFill>
              <a:schemeClr val="accent3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674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45679E-6 L -0.0434 0.08148 C -0.0533 0.09845 -0.05868 0.12407 -0.05868 0.15123 C -0.05868 0.18179 -0.0533 0.20617 -0.0434 0.22314 L -2.77778E-7 0.30493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10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4" y="15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repeatCount="indefinit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71E580A-E157-21EC-BD9B-02AD6FDD3A21}"/>
              </a:ext>
            </a:extLst>
          </p:cNvPr>
          <p:cNvGrpSpPr/>
          <p:nvPr/>
        </p:nvGrpSpPr>
        <p:grpSpPr>
          <a:xfrm>
            <a:off x="-455276" y="-200"/>
            <a:ext cx="10058074" cy="5143900"/>
            <a:chOff x="-455276" y="-200"/>
            <a:chExt cx="10058074" cy="51439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16DB59C-607C-7016-4065-A0E7A7F620F7}"/>
                </a:ext>
              </a:extLst>
            </p:cNvPr>
            <p:cNvGrpSpPr/>
            <p:nvPr/>
          </p:nvGrpSpPr>
          <p:grpSpPr>
            <a:xfrm>
              <a:off x="-414" y="-200"/>
              <a:ext cx="9144828" cy="5143900"/>
              <a:chOff x="8475" y="-2650"/>
              <a:chExt cx="9144828" cy="5143900"/>
            </a:xfrm>
          </p:grpSpPr>
          <p:sp>
            <p:nvSpPr>
              <p:cNvPr id="28" name="Google Shape;1162;p19">
                <a:extLst>
                  <a:ext uri="{FF2B5EF4-FFF2-40B4-BE49-F238E27FC236}">
                    <a16:creationId xmlns:a16="http://schemas.microsoft.com/office/drawing/2014/main" id="{216BCC3B-45BE-E695-E5F9-327D154B334E}"/>
                  </a:ext>
                </a:extLst>
              </p:cNvPr>
              <p:cNvSpPr/>
              <p:nvPr/>
            </p:nvSpPr>
            <p:spPr>
              <a:xfrm>
                <a:off x="8475" y="-2250"/>
                <a:ext cx="9144600" cy="5143500"/>
              </a:xfrm>
              <a:prstGeom prst="rect">
                <a:avLst/>
              </a:prstGeom>
              <a:solidFill>
                <a:srgbClr val="4F8F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grpSp>
            <p:nvGrpSpPr>
              <p:cNvPr id="29" name="Google Shape;1163;p19">
                <a:extLst>
                  <a:ext uri="{FF2B5EF4-FFF2-40B4-BE49-F238E27FC236}">
                    <a16:creationId xmlns:a16="http://schemas.microsoft.com/office/drawing/2014/main" id="{01367A40-072D-33DD-9E58-64BFBC3622E1}"/>
                  </a:ext>
                </a:extLst>
              </p:cNvPr>
              <p:cNvGrpSpPr/>
              <p:nvPr/>
            </p:nvGrpSpPr>
            <p:grpSpPr>
              <a:xfrm>
                <a:off x="8850" y="-2650"/>
                <a:ext cx="9144453" cy="5143315"/>
                <a:chOff x="-629574" y="0"/>
                <a:chExt cx="9714707" cy="5143315"/>
              </a:xfrm>
              <a:solidFill>
                <a:srgbClr val="447622"/>
              </a:solidFill>
            </p:grpSpPr>
            <p:sp>
              <p:nvSpPr>
                <p:cNvPr id="30" name="Google Shape;1164;p19">
                  <a:extLst>
                    <a:ext uri="{FF2B5EF4-FFF2-40B4-BE49-F238E27FC236}">
                      <a16:creationId xmlns:a16="http://schemas.microsoft.com/office/drawing/2014/main" id="{0531A5A1-7A1D-57FA-9EE1-50A41492BA05}"/>
                    </a:ext>
                  </a:extLst>
                </p:cNvPr>
                <p:cNvSpPr/>
                <p:nvPr/>
              </p:nvSpPr>
              <p:spPr>
                <a:xfrm>
                  <a:off x="1961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Google Shape;1165;p19">
                  <a:extLst>
                    <a:ext uri="{FF2B5EF4-FFF2-40B4-BE49-F238E27FC236}">
                      <a16:creationId xmlns:a16="http://schemas.microsoft.com/office/drawing/2014/main" id="{27C9FEA4-40BB-B662-C5B7-62B0727E8231}"/>
                    </a:ext>
                  </a:extLst>
                </p:cNvPr>
                <p:cNvSpPr/>
                <p:nvPr/>
              </p:nvSpPr>
              <p:spPr>
                <a:xfrm>
                  <a:off x="32566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Google Shape;1166;p19">
                  <a:extLst>
                    <a:ext uri="{FF2B5EF4-FFF2-40B4-BE49-F238E27FC236}">
                      <a16:creationId xmlns:a16="http://schemas.microsoft.com/office/drawing/2014/main" id="{B901975F-3BEC-97E3-AC48-EF4E668A221A}"/>
                    </a:ext>
                  </a:extLst>
                </p:cNvPr>
                <p:cNvSpPr/>
                <p:nvPr/>
              </p:nvSpPr>
              <p:spPr>
                <a:xfrm>
                  <a:off x="45520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Google Shape;1167;p19">
                  <a:extLst>
                    <a:ext uri="{FF2B5EF4-FFF2-40B4-BE49-F238E27FC236}">
                      <a16:creationId xmlns:a16="http://schemas.microsoft.com/office/drawing/2014/main" id="{3C263F21-80D3-3B92-4232-522A8F7CD845}"/>
                    </a:ext>
                  </a:extLst>
                </p:cNvPr>
                <p:cNvSpPr/>
                <p:nvPr/>
              </p:nvSpPr>
              <p:spPr>
                <a:xfrm>
                  <a:off x="58474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Google Shape;1168;p19">
                  <a:extLst>
                    <a:ext uri="{FF2B5EF4-FFF2-40B4-BE49-F238E27FC236}">
                      <a16:creationId xmlns:a16="http://schemas.microsoft.com/office/drawing/2014/main" id="{1EEB5EA4-BD60-9718-4487-6BC9382B173C}"/>
                    </a:ext>
                  </a:extLst>
                </p:cNvPr>
                <p:cNvSpPr/>
                <p:nvPr/>
              </p:nvSpPr>
              <p:spPr>
                <a:xfrm>
                  <a:off x="7142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Google Shape;1169;p19">
                  <a:extLst>
                    <a:ext uri="{FF2B5EF4-FFF2-40B4-BE49-F238E27FC236}">
                      <a16:creationId xmlns:a16="http://schemas.microsoft.com/office/drawing/2014/main" id="{DEE66E14-8120-2185-7316-0F9FA85AE344}"/>
                    </a:ext>
                  </a:extLst>
                </p:cNvPr>
                <p:cNvSpPr/>
                <p:nvPr/>
              </p:nvSpPr>
              <p:spPr>
                <a:xfrm>
                  <a:off x="8438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Google Shape;1170;p19">
                  <a:extLst>
                    <a:ext uri="{FF2B5EF4-FFF2-40B4-BE49-F238E27FC236}">
                      <a16:creationId xmlns:a16="http://schemas.microsoft.com/office/drawing/2014/main" id="{B2EAE297-E622-24D2-6B8B-3D2D095EE62D}"/>
                    </a:ext>
                  </a:extLst>
                </p:cNvPr>
                <p:cNvSpPr/>
                <p:nvPr/>
              </p:nvSpPr>
              <p:spPr>
                <a:xfrm>
                  <a:off x="665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Google Shape;1171;p19">
                  <a:extLst>
                    <a:ext uri="{FF2B5EF4-FFF2-40B4-BE49-F238E27FC236}">
                      <a16:creationId xmlns:a16="http://schemas.microsoft.com/office/drawing/2014/main" id="{B6F6373E-7BD6-B8AB-C625-DCAEFA312DD7}"/>
                    </a:ext>
                  </a:extLst>
                </p:cNvPr>
                <p:cNvSpPr/>
                <p:nvPr/>
              </p:nvSpPr>
              <p:spPr>
                <a:xfrm>
                  <a:off x="-629574" y="0"/>
                  <a:ext cx="646908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4979751-190C-3A14-E0DB-000B1400A2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22000" y="1221750"/>
              <a:ext cx="2700000" cy="27000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DC22C78-E716-059A-C76B-CCDF9056DDD7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1418"/>
              <a:ext cx="0" cy="514066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73464AC-004E-DF9E-2821-C9A98DC6720F}"/>
                </a:ext>
              </a:extLst>
            </p:cNvPr>
            <p:cNvGrpSpPr/>
            <p:nvPr/>
          </p:nvGrpSpPr>
          <p:grpSpPr>
            <a:xfrm>
              <a:off x="-455276" y="266301"/>
              <a:ext cx="1090798" cy="4610899"/>
              <a:chOff x="-455276" y="266301"/>
              <a:chExt cx="1090798" cy="4610899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C220E81-8026-A1C7-BCAA-F926C9F72412}"/>
                  </a:ext>
                </a:extLst>
              </p:cNvPr>
              <p:cNvSpPr/>
              <p:nvPr/>
            </p:nvSpPr>
            <p:spPr>
              <a:xfrm>
                <a:off x="-455276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1158A253-CF98-9D2B-6D33-A1DCB41DA143}"/>
                  </a:ext>
                </a:extLst>
              </p:cNvPr>
              <p:cNvSpPr/>
              <p:nvPr/>
            </p:nvSpPr>
            <p:spPr>
              <a:xfrm>
                <a:off x="-249320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3CE6A80-34D8-0E2A-9BA4-8C3E37E826C4}"/>
                  </a:ext>
                </a:extLst>
              </p:cNvPr>
              <p:cNvSpPr/>
              <p:nvPr/>
            </p:nvSpPr>
            <p:spPr>
              <a:xfrm>
                <a:off x="9020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4B90DB64-802C-10D4-9752-48AA089CF034}"/>
                  </a:ext>
                </a:extLst>
              </p:cNvPr>
              <p:cNvSpPr/>
              <p:nvPr/>
            </p:nvSpPr>
            <p:spPr>
              <a:xfrm>
                <a:off x="-8467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DE2B204-61CB-1ED3-0173-50065AC00604}"/>
                </a:ext>
              </a:extLst>
            </p:cNvPr>
            <p:cNvGrpSpPr/>
            <p:nvPr/>
          </p:nvGrpSpPr>
          <p:grpSpPr>
            <a:xfrm>
              <a:off x="8512000" y="266301"/>
              <a:ext cx="1090798" cy="4610899"/>
              <a:chOff x="8512000" y="266301"/>
              <a:chExt cx="1090798" cy="4610899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506F045F-57BC-F4AE-60C2-13CA35DA4AFF}"/>
                  </a:ext>
                </a:extLst>
              </p:cNvPr>
              <p:cNvSpPr/>
              <p:nvPr/>
            </p:nvSpPr>
            <p:spPr>
              <a:xfrm flipH="1">
                <a:off x="8512000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BF599E6-662D-FAC9-D219-F7EB4294BDE7}"/>
                  </a:ext>
                </a:extLst>
              </p:cNvPr>
              <p:cNvSpPr/>
              <p:nvPr/>
            </p:nvSpPr>
            <p:spPr>
              <a:xfrm flipH="1">
                <a:off x="8838531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F99C9BD-AC94-AF68-FCF5-2F2C9D309CC6}"/>
                  </a:ext>
                </a:extLst>
              </p:cNvPr>
              <p:cNvSpPr/>
              <p:nvPr/>
            </p:nvSpPr>
            <p:spPr>
              <a:xfrm flipH="1">
                <a:off x="8956737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E085EC51-21F1-19CB-CDAE-24C489D91ED4}"/>
                  </a:ext>
                </a:extLst>
              </p:cNvPr>
              <p:cNvSpPr/>
              <p:nvPr/>
            </p:nvSpPr>
            <p:spPr>
              <a:xfrm flipH="1">
                <a:off x="8843790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F703C88-55CD-FE47-AA7D-42F57C701B0F}"/>
              </a:ext>
            </a:extLst>
          </p:cNvPr>
          <p:cNvGrpSpPr/>
          <p:nvPr/>
        </p:nvGrpSpPr>
        <p:grpSpPr>
          <a:xfrm>
            <a:off x="597546" y="468628"/>
            <a:ext cx="7564864" cy="4325405"/>
            <a:chOff x="597546" y="468628"/>
            <a:chExt cx="7564864" cy="4325405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BAFC7CE-16BD-06B0-5234-B285ED480289}"/>
                </a:ext>
              </a:extLst>
            </p:cNvPr>
            <p:cNvSpPr txBox="1"/>
            <p:nvPr/>
          </p:nvSpPr>
          <p:spPr>
            <a:xfrm>
              <a:off x="597546" y="2768781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CPO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32CDC38-C320-2D05-8DC1-3E25FFC5A01A}"/>
                </a:ext>
              </a:extLst>
            </p:cNvPr>
            <p:cNvSpPr txBox="1"/>
            <p:nvPr/>
          </p:nvSpPr>
          <p:spPr>
            <a:xfrm>
              <a:off x="1523944" y="110960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Network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0B7E710-895A-CE7F-A024-EEEF0B3BE39A}"/>
                </a:ext>
              </a:extLst>
            </p:cNvPr>
            <p:cNvSpPr txBox="1"/>
            <p:nvPr/>
          </p:nvSpPr>
          <p:spPr>
            <a:xfrm>
              <a:off x="1523944" y="2189417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DC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403972B-2F06-B372-5A9A-C311F9479AB2}"/>
                </a:ext>
              </a:extLst>
            </p:cNvPr>
            <p:cNvSpPr txBox="1"/>
            <p:nvPr/>
          </p:nvSpPr>
          <p:spPr>
            <a:xfrm>
              <a:off x="1523944" y="332197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igital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D6A057A-D007-876C-4972-7D6AFB9C1FB6}"/>
                </a:ext>
              </a:extLst>
            </p:cNvPr>
            <p:cNvSpPr txBox="1"/>
            <p:nvPr/>
          </p:nvSpPr>
          <p:spPr>
            <a:xfrm>
              <a:off x="1523944" y="4532423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Cloud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E50B17B-F3EB-F81D-A075-8B73562E2E5C}"/>
                </a:ext>
              </a:extLst>
            </p:cNvPr>
            <p:cNvSpPr txBox="1"/>
            <p:nvPr/>
          </p:nvSpPr>
          <p:spPr>
            <a:xfrm>
              <a:off x="3637122" y="2073327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BDMs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D6D46D5-6799-A8F1-87F9-D3E8607562B2}"/>
                </a:ext>
              </a:extLst>
            </p:cNvPr>
            <p:cNvSpPr txBox="1"/>
            <p:nvPr/>
          </p:nvSpPr>
          <p:spPr>
            <a:xfrm>
              <a:off x="3391955" y="3046578"/>
              <a:ext cx="11284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Engineering / Solutioning 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E29B02C-26AF-83EC-A711-839C822B04F4}"/>
                </a:ext>
              </a:extLst>
            </p:cNvPr>
            <p:cNvSpPr txBox="1"/>
            <p:nvPr/>
          </p:nvSpPr>
          <p:spPr>
            <a:xfrm>
              <a:off x="5136398" y="1039408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531A555C-1FDB-299B-D851-2AC492F121F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468628"/>
              <a:ext cx="539746" cy="540000"/>
              <a:chOff x="6105422" y="397933"/>
              <a:chExt cx="620272" cy="620564"/>
            </a:xfrm>
          </p:grpSpPr>
          <p:sp>
            <p:nvSpPr>
              <p:cNvPr id="1099" name="Oval 1098">
                <a:extLst>
                  <a:ext uri="{FF2B5EF4-FFF2-40B4-BE49-F238E27FC236}">
                    <a16:creationId xmlns:a16="http://schemas.microsoft.com/office/drawing/2014/main" id="{23FA5F3E-6455-4781-41D4-8A1F560F0C3D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100" name="Picture 1099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C8F19F05-4CCB-7392-0530-5D2E72197C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605B8A5B-918F-DE3B-8B5B-6149994F52C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560538"/>
              <a:ext cx="539746" cy="540000"/>
              <a:chOff x="6105422" y="397933"/>
              <a:chExt cx="620272" cy="620564"/>
            </a:xfrm>
          </p:grpSpPr>
          <p:sp>
            <p:nvSpPr>
              <p:cNvPr id="1097" name="Oval 1096">
                <a:extLst>
                  <a:ext uri="{FF2B5EF4-FFF2-40B4-BE49-F238E27FC236}">
                    <a16:creationId xmlns:a16="http://schemas.microsoft.com/office/drawing/2014/main" id="{5930C1F9-7877-5751-DDC7-711F76794EFD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8" name="Picture 1097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C72E962F-9BCC-2B41-ACF3-3238A3E1EA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9956F6C9-924B-2916-923F-EC7354F4347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1649217"/>
              <a:ext cx="539746" cy="540000"/>
              <a:chOff x="6105422" y="397933"/>
              <a:chExt cx="620272" cy="620564"/>
            </a:xfrm>
          </p:grpSpPr>
          <p:sp>
            <p:nvSpPr>
              <p:cNvPr id="1095" name="Oval 1094">
                <a:extLst>
                  <a:ext uri="{FF2B5EF4-FFF2-40B4-BE49-F238E27FC236}">
                    <a16:creationId xmlns:a16="http://schemas.microsoft.com/office/drawing/2014/main" id="{4E77C740-7822-E50D-C130-F9D9E4F3DC24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6" name="Picture 1095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A2CF618-50B4-0C69-AE25-F9B1D27366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9A662E05-0D79-5CBA-11A2-333212452D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2767676"/>
              <a:ext cx="539746" cy="540000"/>
              <a:chOff x="6105422" y="397933"/>
              <a:chExt cx="620272" cy="620564"/>
            </a:xfrm>
          </p:grpSpPr>
          <p:sp>
            <p:nvSpPr>
              <p:cNvPr id="1092" name="Oval 1091">
                <a:extLst>
                  <a:ext uri="{FF2B5EF4-FFF2-40B4-BE49-F238E27FC236}">
                    <a16:creationId xmlns:a16="http://schemas.microsoft.com/office/drawing/2014/main" id="{E2EB3142-AD51-071E-C54D-7868E4268E58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4" name="Picture 109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2F5A27CC-3817-7A19-82D8-89A08266B5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206DBDF4-EFE5-5521-DBD4-287D4F7307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3977982"/>
              <a:ext cx="539746" cy="540000"/>
              <a:chOff x="6105422" y="397933"/>
              <a:chExt cx="620272" cy="620564"/>
            </a:xfrm>
          </p:grpSpPr>
          <p:sp>
            <p:nvSpPr>
              <p:cNvPr id="1090" name="Oval 1089">
                <a:extLst>
                  <a:ext uri="{FF2B5EF4-FFF2-40B4-BE49-F238E27FC236}">
                    <a16:creationId xmlns:a16="http://schemas.microsoft.com/office/drawing/2014/main" id="{A36A08E8-0022-AD77-CE7B-FC7E9CFE5DEC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1" name="Picture 1090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26FEAB0D-1D3C-FA47-C480-CF72CE6150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F8A212F-9468-4F4D-22B1-2FAB02149BA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6745" y="2178154"/>
              <a:ext cx="539746" cy="540000"/>
              <a:chOff x="6105422" y="397933"/>
              <a:chExt cx="620272" cy="620564"/>
            </a:xfrm>
          </p:grpSpPr>
          <p:sp>
            <p:nvSpPr>
              <p:cNvPr id="1086" name="Oval 1085">
                <a:extLst>
                  <a:ext uri="{FF2B5EF4-FFF2-40B4-BE49-F238E27FC236}">
                    <a16:creationId xmlns:a16="http://schemas.microsoft.com/office/drawing/2014/main" id="{F684D813-9B9F-521B-4CEC-FB05B298777C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87" name="Picture 1086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0E449216-B680-5D13-C541-73161CFB68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AFF9DDC-94F9-A8DB-1D9F-237A5AF70F36}"/>
                </a:ext>
              </a:extLst>
            </p:cNvPr>
            <p:cNvSpPr txBox="1"/>
            <p:nvPr/>
          </p:nvSpPr>
          <p:spPr>
            <a:xfrm>
              <a:off x="7074660" y="1892583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sp>
          <p:nvSpPr>
            <p:cNvPr id="1024" name="TextBox 1023">
              <a:extLst>
                <a:ext uri="{FF2B5EF4-FFF2-40B4-BE49-F238E27FC236}">
                  <a16:creationId xmlns:a16="http://schemas.microsoft.com/office/drawing/2014/main" id="{8644E68F-39A8-CC56-B227-B478B674E940}"/>
                </a:ext>
              </a:extLst>
            </p:cNvPr>
            <p:cNvSpPr txBox="1"/>
            <p:nvPr/>
          </p:nvSpPr>
          <p:spPr>
            <a:xfrm>
              <a:off x="7074660" y="3528204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grpSp>
          <p:nvGrpSpPr>
            <p:cNvPr id="1026" name="Group 1025">
              <a:extLst>
                <a:ext uri="{FF2B5EF4-FFF2-40B4-BE49-F238E27FC236}">
                  <a16:creationId xmlns:a16="http://schemas.microsoft.com/office/drawing/2014/main" id="{DF9A6346-D5EA-B090-1839-8583D0D55BE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1338297"/>
              <a:ext cx="539746" cy="540000"/>
              <a:chOff x="6105422" y="397933"/>
              <a:chExt cx="620272" cy="620564"/>
            </a:xfrm>
          </p:grpSpPr>
          <p:sp>
            <p:nvSpPr>
              <p:cNvPr id="1074" name="Oval 1073">
                <a:extLst>
                  <a:ext uri="{FF2B5EF4-FFF2-40B4-BE49-F238E27FC236}">
                    <a16:creationId xmlns:a16="http://schemas.microsoft.com/office/drawing/2014/main" id="{9DF2234C-3822-BEA2-764F-6A2B4DF730AB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85" name="Picture 1084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0E131D5-8D03-0815-7F1B-5F73FA5EB1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7" name="Group 1026">
              <a:extLst>
                <a:ext uri="{FF2B5EF4-FFF2-40B4-BE49-F238E27FC236}">
                  <a16:creationId xmlns:a16="http://schemas.microsoft.com/office/drawing/2014/main" id="{8B3988F3-5E5F-6541-35DF-6218AD9E2E8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2980805"/>
              <a:ext cx="539746" cy="540000"/>
              <a:chOff x="6105422" y="397933"/>
              <a:chExt cx="620272" cy="620564"/>
            </a:xfrm>
          </p:grpSpPr>
          <p:sp>
            <p:nvSpPr>
              <p:cNvPr id="1070" name="Oval 1069">
                <a:extLst>
                  <a:ext uri="{FF2B5EF4-FFF2-40B4-BE49-F238E27FC236}">
                    <a16:creationId xmlns:a16="http://schemas.microsoft.com/office/drawing/2014/main" id="{4E23D156-9F67-8878-F42A-0407B85D9AE7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73" name="Picture 1072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014B63EA-6A90-ABDC-7599-E197E5E9C9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8" name="Group 1027">
              <a:extLst>
                <a:ext uri="{FF2B5EF4-FFF2-40B4-BE49-F238E27FC236}">
                  <a16:creationId xmlns:a16="http://schemas.microsoft.com/office/drawing/2014/main" id="{23E957C2-66EB-9962-0793-4AACBC66FB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1501073"/>
              <a:ext cx="539746" cy="540000"/>
              <a:chOff x="6105422" y="397933"/>
              <a:chExt cx="620272" cy="620564"/>
            </a:xfrm>
          </p:grpSpPr>
          <p:sp>
            <p:nvSpPr>
              <p:cNvPr id="1066" name="Oval 1065">
                <a:extLst>
                  <a:ext uri="{FF2B5EF4-FFF2-40B4-BE49-F238E27FC236}">
                    <a16:creationId xmlns:a16="http://schemas.microsoft.com/office/drawing/2014/main" id="{9673A930-BB7E-4BC7-DD76-7F3179CB206B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69" name="Picture 1068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642140D-6353-50EF-1D3C-D5FC6380DF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9" name="Group 1028">
              <a:extLst>
                <a:ext uri="{FF2B5EF4-FFF2-40B4-BE49-F238E27FC236}">
                  <a16:creationId xmlns:a16="http://schemas.microsoft.com/office/drawing/2014/main" id="{A27F9E7B-0205-467A-DD01-365AA5808C5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2449293"/>
              <a:ext cx="539746" cy="540000"/>
              <a:chOff x="6105422" y="397933"/>
              <a:chExt cx="620272" cy="620564"/>
            </a:xfrm>
          </p:grpSpPr>
          <p:sp>
            <p:nvSpPr>
              <p:cNvPr id="1042" name="Oval 1041">
                <a:extLst>
                  <a:ext uri="{FF2B5EF4-FFF2-40B4-BE49-F238E27FC236}">
                    <a16:creationId xmlns:a16="http://schemas.microsoft.com/office/drawing/2014/main" id="{2F682132-1FE7-0AFC-6C6B-0505B1C2956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3" name="Picture 1042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1F92F96F-6725-5590-D544-42E7F712E8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1038" name="TextBox 1037">
              <a:extLst>
                <a:ext uri="{FF2B5EF4-FFF2-40B4-BE49-F238E27FC236}">
                  <a16:creationId xmlns:a16="http://schemas.microsoft.com/office/drawing/2014/main" id="{177785E8-5C30-7AA7-195E-EC38BE3F986B}"/>
                </a:ext>
              </a:extLst>
            </p:cNvPr>
            <p:cNvSpPr txBox="1"/>
            <p:nvPr/>
          </p:nvSpPr>
          <p:spPr>
            <a:xfrm>
              <a:off x="5136398" y="4254981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1039" name="Group 1038">
              <a:extLst>
                <a:ext uri="{FF2B5EF4-FFF2-40B4-BE49-F238E27FC236}">
                  <a16:creationId xmlns:a16="http://schemas.microsoft.com/office/drawing/2014/main" id="{618ABDC9-636F-3578-764A-A22307BE575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3684201"/>
              <a:ext cx="539746" cy="540000"/>
              <a:chOff x="6105422" y="397933"/>
              <a:chExt cx="620272" cy="620564"/>
            </a:xfrm>
          </p:grpSpPr>
          <p:sp>
            <p:nvSpPr>
              <p:cNvPr id="1040" name="Oval 1039">
                <a:extLst>
                  <a:ext uri="{FF2B5EF4-FFF2-40B4-BE49-F238E27FC236}">
                    <a16:creationId xmlns:a16="http://schemas.microsoft.com/office/drawing/2014/main" id="{333B986D-E703-35DC-8F91-D575628E4A3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1" name="Picture 1040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FF1C5401-E15D-0A93-719F-0E3E788ACA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</p:grpSp>
      <p:sp>
        <p:nvSpPr>
          <p:cNvPr id="7" name="Oval 6">
            <a:extLst>
              <a:ext uri="{FF2B5EF4-FFF2-40B4-BE49-F238E27FC236}">
                <a16:creationId xmlns:a16="http://schemas.microsoft.com/office/drawing/2014/main" id="{5D260DF5-5AA0-DACE-DCCA-8EA9AB9CC3CC}"/>
              </a:ext>
            </a:extLst>
          </p:cNvPr>
          <p:cNvSpPr>
            <a:spLocks noChangeAspect="1"/>
          </p:cNvSpPr>
          <p:nvPr/>
        </p:nvSpPr>
        <p:spPr>
          <a:xfrm>
            <a:off x="5503547" y="3685607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B7F46E7-B4A6-2032-D328-4A962A29CA42}"/>
              </a:ext>
            </a:extLst>
          </p:cNvPr>
          <p:cNvSpPr>
            <a:spLocks noChangeAspect="1"/>
          </p:cNvSpPr>
          <p:nvPr/>
        </p:nvSpPr>
        <p:spPr>
          <a:xfrm>
            <a:off x="5509186" y="457632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99E0DA7-06E3-9151-8E8C-87342C6D00C1}"/>
              </a:ext>
            </a:extLst>
          </p:cNvPr>
          <p:cNvSpPr>
            <a:spLocks noChangeAspect="1"/>
          </p:cNvSpPr>
          <p:nvPr/>
        </p:nvSpPr>
        <p:spPr>
          <a:xfrm>
            <a:off x="3668194" y="1489250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CFD53DA-8BB3-35DD-3D50-1E5D6AE5FBF1}"/>
              </a:ext>
            </a:extLst>
          </p:cNvPr>
          <p:cNvSpPr>
            <a:spLocks noChangeAspect="1"/>
          </p:cNvSpPr>
          <p:nvPr/>
        </p:nvSpPr>
        <p:spPr>
          <a:xfrm>
            <a:off x="3668194" y="2441809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B389E52-C242-F4BA-759A-E78AA615090F}"/>
              </a:ext>
            </a:extLst>
          </p:cNvPr>
          <p:cNvGrpSpPr/>
          <p:nvPr/>
        </p:nvGrpSpPr>
        <p:grpSpPr>
          <a:xfrm>
            <a:off x="5105178" y="1821664"/>
            <a:ext cx="3069669" cy="1529306"/>
            <a:chOff x="2860919" y="540505"/>
            <a:chExt cx="3069669" cy="1529306"/>
          </a:xfrm>
        </p:grpSpPr>
        <p:sp>
          <p:nvSpPr>
            <p:cNvPr id="18" name="Speech Bubble: Rectangle with Corners Rounded 17">
              <a:extLst>
                <a:ext uri="{FF2B5EF4-FFF2-40B4-BE49-F238E27FC236}">
                  <a16:creationId xmlns:a16="http://schemas.microsoft.com/office/drawing/2014/main" id="{1624BC17-505D-4ADA-0A6E-23E742C36FE2}"/>
                </a:ext>
              </a:extLst>
            </p:cNvPr>
            <p:cNvSpPr/>
            <p:nvPr/>
          </p:nvSpPr>
          <p:spPr>
            <a:xfrm>
              <a:off x="2860919" y="540505"/>
              <a:ext cx="3069669" cy="1529306"/>
            </a:xfrm>
            <a:prstGeom prst="wedgeRoundRectCallout">
              <a:avLst>
                <a:gd name="adj1" fmla="val -65282"/>
                <a:gd name="adj2" fmla="val 345"/>
                <a:gd name="adj3" fmla="val 16667"/>
              </a:avLst>
            </a:prstGeom>
            <a:solidFill>
              <a:srgbClr val="10253F">
                <a:alpha val="94902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70EFB67-0167-015E-09E8-11030FDCF512}"/>
                </a:ext>
              </a:extLst>
            </p:cNvPr>
            <p:cNvSpPr txBox="1"/>
            <p:nvPr/>
          </p:nvSpPr>
          <p:spPr>
            <a:xfrm>
              <a:off x="2996454" y="642637"/>
              <a:ext cx="283193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Aligning Sify’s Solutions to Customer Requirements</a:t>
              </a:r>
              <a:endParaRPr kumimoji="0" lang="en-IN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BF37F5C-6366-A464-A521-A6DE59E2A1D8}"/>
                </a:ext>
              </a:extLst>
            </p:cNvPr>
            <p:cNvSpPr txBox="1"/>
            <p:nvPr/>
          </p:nvSpPr>
          <p:spPr>
            <a:xfrm>
              <a:off x="2996455" y="1063902"/>
              <a:ext cx="2626178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Cost control and efficiency 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Agile and scalable platform for faster GTM </a:t>
              </a:r>
              <a:endParaRPr kumimoji="0" lang="en-IN" sz="9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Business change management for digitization 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On the fly innovative business initiatives </a:t>
              </a:r>
              <a:endParaRPr kumimoji="0" lang="en-IN" sz="9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pic>
        <p:nvPicPr>
          <p:cNvPr id="1093" name="Picture 1092" descr="A close up of a football ball&#10;&#10;Description automatically generated">
            <a:extLst>
              <a:ext uri="{FF2B5EF4-FFF2-40B4-BE49-F238E27FC236}">
                <a16:creationId xmlns:a16="http://schemas.microsoft.com/office/drawing/2014/main" id="{26EAE9EF-DFB1-DE36-7749-1ADFF13B28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26" t="7143" r="9237" b="6667"/>
          <a:stretch/>
        </p:blipFill>
        <p:spPr>
          <a:xfrm>
            <a:off x="7058973" y="3114022"/>
            <a:ext cx="356685" cy="360000"/>
          </a:xfrm>
          <a:prstGeom prst="flowChartConnector">
            <a:avLst/>
          </a:prstGeom>
          <a:ln w="3175">
            <a:solidFill>
              <a:schemeClr val="accent3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038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09877E-6 L -0.29253 -0.14043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10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35" y="-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repeatCount="indefinit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indefinit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indefinit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indefinit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71E580A-E157-21EC-BD9B-02AD6FDD3A21}"/>
              </a:ext>
            </a:extLst>
          </p:cNvPr>
          <p:cNvGrpSpPr/>
          <p:nvPr/>
        </p:nvGrpSpPr>
        <p:grpSpPr>
          <a:xfrm>
            <a:off x="-455276" y="-200"/>
            <a:ext cx="10058074" cy="5143900"/>
            <a:chOff x="-455276" y="-200"/>
            <a:chExt cx="10058074" cy="51439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16DB59C-607C-7016-4065-A0E7A7F620F7}"/>
                </a:ext>
              </a:extLst>
            </p:cNvPr>
            <p:cNvGrpSpPr/>
            <p:nvPr/>
          </p:nvGrpSpPr>
          <p:grpSpPr>
            <a:xfrm>
              <a:off x="-414" y="-200"/>
              <a:ext cx="9144828" cy="5143900"/>
              <a:chOff x="8475" y="-2650"/>
              <a:chExt cx="9144828" cy="5143900"/>
            </a:xfrm>
          </p:grpSpPr>
          <p:sp>
            <p:nvSpPr>
              <p:cNvPr id="28" name="Google Shape;1162;p19">
                <a:extLst>
                  <a:ext uri="{FF2B5EF4-FFF2-40B4-BE49-F238E27FC236}">
                    <a16:creationId xmlns:a16="http://schemas.microsoft.com/office/drawing/2014/main" id="{216BCC3B-45BE-E695-E5F9-327D154B334E}"/>
                  </a:ext>
                </a:extLst>
              </p:cNvPr>
              <p:cNvSpPr/>
              <p:nvPr/>
            </p:nvSpPr>
            <p:spPr>
              <a:xfrm>
                <a:off x="8475" y="-2250"/>
                <a:ext cx="9144600" cy="5143500"/>
              </a:xfrm>
              <a:prstGeom prst="rect">
                <a:avLst/>
              </a:prstGeom>
              <a:solidFill>
                <a:srgbClr val="4F8F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grpSp>
            <p:nvGrpSpPr>
              <p:cNvPr id="29" name="Google Shape;1163;p19">
                <a:extLst>
                  <a:ext uri="{FF2B5EF4-FFF2-40B4-BE49-F238E27FC236}">
                    <a16:creationId xmlns:a16="http://schemas.microsoft.com/office/drawing/2014/main" id="{01367A40-072D-33DD-9E58-64BFBC3622E1}"/>
                  </a:ext>
                </a:extLst>
              </p:cNvPr>
              <p:cNvGrpSpPr/>
              <p:nvPr/>
            </p:nvGrpSpPr>
            <p:grpSpPr>
              <a:xfrm>
                <a:off x="8850" y="-2650"/>
                <a:ext cx="9144453" cy="5143315"/>
                <a:chOff x="-629574" y="0"/>
                <a:chExt cx="9714707" cy="5143315"/>
              </a:xfrm>
              <a:solidFill>
                <a:srgbClr val="447622"/>
              </a:solidFill>
            </p:grpSpPr>
            <p:sp>
              <p:nvSpPr>
                <p:cNvPr id="30" name="Google Shape;1164;p19">
                  <a:extLst>
                    <a:ext uri="{FF2B5EF4-FFF2-40B4-BE49-F238E27FC236}">
                      <a16:creationId xmlns:a16="http://schemas.microsoft.com/office/drawing/2014/main" id="{0531A5A1-7A1D-57FA-9EE1-50A41492BA05}"/>
                    </a:ext>
                  </a:extLst>
                </p:cNvPr>
                <p:cNvSpPr/>
                <p:nvPr/>
              </p:nvSpPr>
              <p:spPr>
                <a:xfrm>
                  <a:off x="1961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Google Shape;1165;p19">
                  <a:extLst>
                    <a:ext uri="{FF2B5EF4-FFF2-40B4-BE49-F238E27FC236}">
                      <a16:creationId xmlns:a16="http://schemas.microsoft.com/office/drawing/2014/main" id="{27C9FEA4-40BB-B662-C5B7-62B0727E8231}"/>
                    </a:ext>
                  </a:extLst>
                </p:cNvPr>
                <p:cNvSpPr/>
                <p:nvPr/>
              </p:nvSpPr>
              <p:spPr>
                <a:xfrm>
                  <a:off x="32566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Google Shape;1166;p19">
                  <a:extLst>
                    <a:ext uri="{FF2B5EF4-FFF2-40B4-BE49-F238E27FC236}">
                      <a16:creationId xmlns:a16="http://schemas.microsoft.com/office/drawing/2014/main" id="{B901975F-3BEC-97E3-AC48-EF4E668A221A}"/>
                    </a:ext>
                  </a:extLst>
                </p:cNvPr>
                <p:cNvSpPr/>
                <p:nvPr/>
              </p:nvSpPr>
              <p:spPr>
                <a:xfrm>
                  <a:off x="45520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Google Shape;1167;p19">
                  <a:extLst>
                    <a:ext uri="{FF2B5EF4-FFF2-40B4-BE49-F238E27FC236}">
                      <a16:creationId xmlns:a16="http://schemas.microsoft.com/office/drawing/2014/main" id="{3C263F21-80D3-3B92-4232-522A8F7CD845}"/>
                    </a:ext>
                  </a:extLst>
                </p:cNvPr>
                <p:cNvSpPr/>
                <p:nvPr/>
              </p:nvSpPr>
              <p:spPr>
                <a:xfrm>
                  <a:off x="58474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Google Shape;1168;p19">
                  <a:extLst>
                    <a:ext uri="{FF2B5EF4-FFF2-40B4-BE49-F238E27FC236}">
                      <a16:creationId xmlns:a16="http://schemas.microsoft.com/office/drawing/2014/main" id="{1EEB5EA4-BD60-9718-4487-6BC9382B173C}"/>
                    </a:ext>
                  </a:extLst>
                </p:cNvPr>
                <p:cNvSpPr/>
                <p:nvPr/>
              </p:nvSpPr>
              <p:spPr>
                <a:xfrm>
                  <a:off x="7142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Google Shape;1169;p19">
                  <a:extLst>
                    <a:ext uri="{FF2B5EF4-FFF2-40B4-BE49-F238E27FC236}">
                      <a16:creationId xmlns:a16="http://schemas.microsoft.com/office/drawing/2014/main" id="{DEE66E14-8120-2185-7316-0F9FA85AE344}"/>
                    </a:ext>
                  </a:extLst>
                </p:cNvPr>
                <p:cNvSpPr/>
                <p:nvPr/>
              </p:nvSpPr>
              <p:spPr>
                <a:xfrm>
                  <a:off x="8438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Google Shape;1170;p19">
                  <a:extLst>
                    <a:ext uri="{FF2B5EF4-FFF2-40B4-BE49-F238E27FC236}">
                      <a16:creationId xmlns:a16="http://schemas.microsoft.com/office/drawing/2014/main" id="{B2EAE297-E622-24D2-6B8B-3D2D095EE62D}"/>
                    </a:ext>
                  </a:extLst>
                </p:cNvPr>
                <p:cNvSpPr/>
                <p:nvPr/>
              </p:nvSpPr>
              <p:spPr>
                <a:xfrm>
                  <a:off x="665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Google Shape;1171;p19">
                  <a:extLst>
                    <a:ext uri="{FF2B5EF4-FFF2-40B4-BE49-F238E27FC236}">
                      <a16:creationId xmlns:a16="http://schemas.microsoft.com/office/drawing/2014/main" id="{B6F6373E-7BD6-B8AB-C625-DCAEFA312DD7}"/>
                    </a:ext>
                  </a:extLst>
                </p:cNvPr>
                <p:cNvSpPr/>
                <p:nvPr/>
              </p:nvSpPr>
              <p:spPr>
                <a:xfrm>
                  <a:off x="-629574" y="0"/>
                  <a:ext cx="646908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4979751-190C-3A14-E0DB-000B1400A2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22000" y="1221750"/>
              <a:ext cx="2700000" cy="27000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DC22C78-E716-059A-C76B-CCDF9056DDD7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1418"/>
              <a:ext cx="0" cy="514066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73464AC-004E-DF9E-2821-C9A98DC6720F}"/>
                </a:ext>
              </a:extLst>
            </p:cNvPr>
            <p:cNvGrpSpPr/>
            <p:nvPr/>
          </p:nvGrpSpPr>
          <p:grpSpPr>
            <a:xfrm>
              <a:off x="-455276" y="266301"/>
              <a:ext cx="1090798" cy="4610899"/>
              <a:chOff x="-455276" y="266301"/>
              <a:chExt cx="1090798" cy="4610899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C220E81-8026-A1C7-BCAA-F926C9F72412}"/>
                  </a:ext>
                </a:extLst>
              </p:cNvPr>
              <p:cNvSpPr/>
              <p:nvPr/>
            </p:nvSpPr>
            <p:spPr>
              <a:xfrm>
                <a:off x="-455276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1158A253-CF98-9D2B-6D33-A1DCB41DA143}"/>
                  </a:ext>
                </a:extLst>
              </p:cNvPr>
              <p:cNvSpPr/>
              <p:nvPr/>
            </p:nvSpPr>
            <p:spPr>
              <a:xfrm>
                <a:off x="-249320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3CE6A80-34D8-0E2A-9BA4-8C3E37E826C4}"/>
                  </a:ext>
                </a:extLst>
              </p:cNvPr>
              <p:cNvSpPr/>
              <p:nvPr/>
            </p:nvSpPr>
            <p:spPr>
              <a:xfrm>
                <a:off x="9020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4B90DB64-802C-10D4-9752-48AA089CF034}"/>
                  </a:ext>
                </a:extLst>
              </p:cNvPr>
              <p:cNvSpPr/>
              <p:nvPr/>
            </p:nvSpPr>
            <p:spPr>
              <a:xfrm>
                <a:off x="-8467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DE2B204-61CB-1ED3-0173-50065AC00604}"/>
                </a:ext>
              </a:extLst>
            </p:cNvPr>
            <p:cNvGrpSpPr/>
            <p:nvPr/>
          </p:nvGrpSpPr>
          <p:grpSpPr>
            <a:xfrm>
              <a:off x="8512000" y="266301"/>
              <a:ext cx="1090798" cy="4610899"/>
              <a:chOff x="8512000" y="266301"/>
              <a:chExt cx="1090798" cy="4610899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506F045F-57BC-F4AE-60C2-13CA35DA4AFF}"/>
                  </a:ext>
                </a:extLst>
              </p:cNvPr>
              <p:cNvSpPr/>
              <p:nvPr/>
            </p:nvSpPr>
            <p:spPr>
              <a:xfrm flipH="1">
                <a:off x="8512000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BF599E6-662D-FAC9-D219-F7EB4294BDE7}"/>
                  </a:ext>
                </a:extLst>
              </p:cNvPr>
              <p:cNvSpPr/>
              <p:nvPr/>
            </p:nvSpPr>
            <p:spPr>
              <a:xfrm flipH="1">
                <a:off x="8838531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F99C9BD-AC94-AF68-FCF5-2F2C9D309CC6}"/>
                  </a:ext>
                </a:extLst>
              </p:cNvPr>
              <p:cNvSpPr/>
              <p:nvPr/>
            </p:nvSpPr>
            <p:spPr>
              <a:xfrm flipH="1">
                <a:off x="8956737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E085EC51-21F1-19CB-CDAE-24C489D91ED4}"/>
                  </a:ext>
                </a:extLst>
              </p:cNvPr>
              <p:cNvSpPr/>
              <p:nvPr/>
            </p:nvSpPr>
            <p:spPr>
              <a:xfrm flipH="1">
                <a:off x="8843790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F703C88-55CD-FE47-AA7D-42F57C701B0F}"/>
              </a:ext>
            </a:extLst>
          </p:cNvPr>
          <p:cNvGrpSpPr/>
          <p:nvPr/>
        </p:nvGrpSpPr>
        <p:grpSpPr>
          <a:xfrm>
            <a:off x="597546" y="468628"/>
            <a:ext cx="7564864" cy="4325405"/>
            <a:chOff x="597546" y="468628"/>
            <a:chExt cx="7564864" cy="4325405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BAFC7CE-16BD-06B0-5234-B285ED480289}"/>
                </a:ext>
              </a:extLst>
            </p:cNvPr>
            <p:cNvSpPr txBox="1"/>
            <p:nvPr/>
          </p:nvSpPr>
          <p:spPr>
            <a:xfrm>
              <a:off x="597546" y="2768781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CPO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32CDC38-C320-2D05-8DC1-3E25FFC5A01A}"/>
                </a:ext>
              </a:extLst>
            </p:cNvPr>
            <p:cNvSpPr txBox="1"/>
            <p:nvPr/>
          </p:nvSpPr>
          <p:spPr>
            <a:xfrm>
              <a:off x="1523944" y="110960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Network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0B7E710-895A-CE7F-A024-EEEF0B3BE39A}"/>
                </a:ext>
              </a:extLst>
            </p:cNvPr>
            <p:cNvSpPr txBox="1"/>
            <p:nvPr/>
          </p:nvSpPr>
          <p:spPr>
            <a:xfrm>
              <a:off x="1523944" y="2189417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DC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403972B-2F06-B372-5A9A-C311F9479AB2}"/>
                </a:ext>
              </a:extLst>
            </p:cNvPr>
            <p:cNvSpPr txBox="1"/>
            <p:nvPr/>
          </p:nvSpPr>
          <p:spPr>
            <a:xfrm>
              <a:off x="1523944" y="332197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igital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D6A057A-D007-876C-4972-7D6AFB9C1FB6}"/>
                </a:ext>
              </a:extLst>
            </p:cNvPr>
            <p:cNvSpPr txBox="1"/>
            <p:nvPr/>
          </p:nvSpPr>
          <p:spPr>
            <a:xfrm>
              <a:off x="1523944" y="4532423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Cloud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E50B17B-F3EB-F81D-A075-8B73562E2E5C}"/>
                </a:ext>
              </a:extLst>
            </p:cNvPr>
            <p:cNvSpPr txBox="1"/>
            <p:nvPr/>
          </p:nvSpPr>
          <p:spPr>
            <a:xfrm>
              <a:off x="3637122" y="2073327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BDMs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D6D46D5-6799-A8F1-87F9-D3E8607562B2}"/>
                </a:ext>
              </a:extLst>
            </p:cNvPr>
            <p:cNvSpPr txBox="1"/>
            <p:nvPr/>
          </p:nvSpPr>
          <p:spPr>
            <a:xfrm>
              <a:off x="3391955" y="3046578"/>
              <a:ext cx="11284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Engineering / Solutioning 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E29B02C-26AF-83EC-A711-839C822B04F4}"/>
                </a:ext>
              </a:extLst>
            </p:cNvPr>
            <p:cNvSpPr txBox="1"/>
            <p:nvPr/>
          </p:nvSpPr>
          <p:spPr>
            <a:xfrm>
              <a:off x="5136398" y="1039408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531A555C-1FDB-299B-D851-2AC492F121F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468628"/>
              <a:ext cx="539746" cy="540000"/>
              <a:chOff x="6105422" y="397933"/>
              <a:chExt cx="620272" cy="620564"/>
            </a:xfrm>
          </p:grpSpPr>
          <p:sp>
            <p:nvSpPr>
              <p:cNvPr id="1099" name="Oval 1098">
                <a:extLst>
                  <a:ext uri="{FF2B5EF4-FFF2-40B4-BE49-F238E27FC236}">
                    <a16:creationId xmlns:a16="http://schemas.microsoft.com/office/drawing/2014/main" id="{23FA5F3E-6455-4781-41D4-8A1F560F0C3D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100" name="Picture 1099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C8F19F05-4CCB-7392-0530-5D2E72197C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605B8A5B-918F-DE3B-8B5B-6149994F52C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560538"/>
              <a:ext cx="539746" cy="540000"/>
              <a:chOff x="6105422" y="397933"/>
              <a:chExt cx="620272" cy="620564"/>
            </a:xfrm>
          </p:grpSpPr>
          <p:sp>
            <p:nvSpPr>
              <p:cNvPr id="1097" name="Oval 1096">
                <a:extLst>
                  <a:ext uri="{FF2B5EF4-FFF2-40B4-BE49-F238E27FC236}">
                    <a16:creationId xmlns:a16="http://schemas.microsoft.com/office/drawing/2014/main" id="{5930C1F9-7877-5751-DDC7-711F76794EFD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8" name="Picture 1097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C72E962F-9BCC-2B41-ACF3-3238A3E1EA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9956F6C9-924B-2916-923F-EC7354F4347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1649217"/>
              <a:ext cx="539746" cy="540000"/>
              <a:chOff x="6105422" y="397933"/>
              <a:chExt cx="620272" cy="620564"/>
            </a:xfrm>
          </p:grpSpPr>
          <p:sp>
            <p:nvSpPr>
              <p:cNvPr id="1095" name="Oval 1094">
                <a:extLst>
                  <a:ext uri="{FF2B5EF4-FFF2-40B4-BE49-F238E27FC236}">
                    <a16:creationId xmlns:a16="http://schemas.microsoft.com/office/drawing/2014/main" id="{4E77C740-7822-E50D-C130-F9D9E4F3DC24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6" name="Picture 1095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A2CF618-50B4-0C69-AE25-F9B1D27366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9A662E05-0D79-5CBA-11A2-333212452D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2767676"/>
              <a:ext cx="539746" cy="540000"/>
              <a:chOff x="6105422" y="397933"/>
              <a:chExt cx="620272" cy="620564"/>
            </a:xfrm>
          </p:grpSpPr>
          <p:sp>
            <p:nvSpPr>
              <p:cNvPr id="1092" name="Oval 1091">
                <a:extLst>
                  <a:ext uri="{FF2B5EF4-FFF2-40B4-BE49-F238E27FC236}">
                    <a16:creationId xmlns:a16="http://schemas.microsoft.com/office/drawing/2014/main" id="{E2EB3142-AD51-071E-C54D-7868E4268E58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4" name="Picture 109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2F5A27CC-3817-7A19-82D8-89A08266B5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206DBDF4-EFE5-5521-DBD4-287D4F7307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3977982"/>
              <a:ext cx="539746" cy="540000"/>
              <a:chOff x="6105422" y="397933"/>
              <a:chExt cx="620272" cy="620564"/>
            </a:xfrm>
          </p:grpSpPr>
          <p:sp>
            <p:nvSpPr>
              <p:cNvPr id="1090" name="Oval 1089">
                <a:extLst>
                  <a:ext uri="{FF2B5EF4-FFF2-40B4-BE49-F238E27FC236}">
                    <a16:creationId xmlns:a16="http://schemas.microsoft.com/office/drawing/2014/main" id="{A36A08E8-0022-AD77-CE7B-FC7E9CFE5DEC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1" name="Picture 1090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26FEAB0D-1D3C-FA47-C480-CF72CE6150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F8A212F-9468-4F4D-22B1-2FAB02149BA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6745" y="2178154"/>
              <a:ext cx="539746" cy="540000"/>
              <a:chOff x="6105422" y="397933"/>
              <a:chExt cx="620272" cy="620564"/>
            </a:xfrm>
          </p:grpSpPr>
          <p:sp>
            <p:nvSpPr>
              <p:cNvPr id="1086" name="Oval 1085">
                <a:extLst>
                  <a:ext uri="{FF2B5EF4-FFF2-40B4-BE49-F238E27FC236}">
                    <a16:creationId xmlns:a16="http://schemas.microsoft.com/office/drawing/2014/main" id="{F684D813-9B9F-521B-4CEC-FB05B298777C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87" name="Picture 1086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0E449216-B680-5D13-C541-73161CFB68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AFF9DDC-94F9-A8DB-1D9F-237A5AF70F36}"/>
                </a:ext>
              </a:extLst>
            </p:cNvPr>
            <p:cNvSpPr txBox="1"/>
            <p:nvPr/>
          </p:nvSpPr>
          <p:spPr>
            <a:xfrm>
              <a:off x="7074660" y="1892583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sp>
          <p:nvSpPr>
            <p:cNvPr id="1024" name="TextBox 1023">
              <a:extLst>
                <a:ext uri="{FF2B5EF4-FFF2-40B4-BE49-F238E27FC236}">
                  <a16:creationId xmlns:a16="http://schemas.microsoft.com/office/drawing/2014/main" id="{8644E68F-39A8-CC56-B227-B478B674E940}"/>
                </a:ext>
              </a:extLst>
            </p:cNvPr>
            <p:cNvSpPr txBox="1"/>
            <p:nvPr/>
          </p:nvSpPr>
          <p:spPr>
            <a:xfrm>
              <a:off x="7074660" y="3528204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grpSp>
          <p:nvGrpSpPr>
            <p:cNvPr id="1026" name="Group 1025">
              <a:extLst>
                <a:ext uri="{FF2B5EF4-FFF2-40B4-BE49-F238E27FC236}">
                  <a16:creationId xmlns:a16="http://schemas.microsoft.com/office/drawing/2014/main" id="{DF9A6346-D5EA-B090-1839-8583D0D55BE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1338297"/>
              <a:ext cx="539746" cy="540000"/>
              <a:chOff x="6105422" y="397933"/>
              <a:chExt cx="620272" cy="620564"/>
            </a:xfrm>
          </p:grpSpPr>
          <p:sp>
            <p:nvSpPr>
              <p:cNvPr id="1074" name="Oval 1073">
                <a:extLst>
                  <a:ext uri="{FF2B5EF4-FFF2-40B4-BE49-F238E27FC236}">
                    <a16:creationId xmlns:a16="http://schemas.microsoft.com/office/drawing/2014/main" id="{9DF2234C-3822-BEA2-764F-6A2B4DF730AB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85" name="Picture 1084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0E131D5-8D03-0815-7F1B-5F73FA5EB1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7" name="Group 1026">
              <a:extLst>
                <a:ext uri="{FF2B5EF4-FFF2-40B4-BE49-F238E27FC236}">
                  <a16:creationId xmlns:a16="http://schemas.microsoft.com/office/drawing/2014/main" id="{8B3988F3-5E5F-6541-35DF-6218AD9E2E8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2980805"/>
              <a:ext cx="539746" cy="540000"/>
              <a:chOff x="6105422" y="397933"/>
              <a:chExt cx="620272" cy="620564"/>
            </a:xfrm>
          </p:grpSpPr>
          <p:sp>
            <p:nvSpPr>
              <p:cNvPr id="1070" name="Oval 1069">
                <a:extLst>
                  <a:ext uri="{FF2B5EF4-FFF2-40B4-BE49-F238E27FC236}">
                    <a16:creationId xmlns:a16="http://schemas.microsoft.com/office/drawing/2014/main" id="{4E23D156-9F67-8878-F42A-0407B85D9AE7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73" name="Picture 1072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014B63EA-6A90-ABDC-7599-E197E5E9C9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8" name="Group 1027">
              <a:extLst>
                <a:ext uri="{FF2B5EF4-FFF2-40B4-BE49-F238E27FC236}">
                  <a16:creationId xmlns:a16="http://schemas.microsoft.com/office/drawing/2014/main" id="{23E957C2-66EB-9962-0793-4AACBC66FB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1501073"/>
              <a:ext cx="539746" cy="540000"/>
              <a:chOff x="6105422" y="397933"/>
              <a:chExt cx="620272" cy="620564"/>
            </a:xfrm>
          </p:grpSpPr>
          <p:sp>
            <p:nvSpPr>
              <p:cNvPr id="1066" name="Oval 1065">
                <a:extLst>
                  <a:ext uri="{FF2B5EF4-FFF2-40B4-BE49-F238E27FC236}">
                    <a16:creationId xmlns:a16="http://schemas.microsoft.com/office/drawing/2014/main" id="{9673A930-BB7E-4BC7-DD76-7F3179CB206B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69" name="Picture 1068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642140D-6353-50EF-1D3C-D5FC6380DF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9" name="Group 1028">
              <a:extLst>
                <a:ext uri="{FF2B5EF4-FFF2-40B4-BE49-F238E27FC236}">
                  <a16:creationId xmlns:a16="http://schemas.microsoft.com/office/drawing/2014/main" id="{A27F9E7B-0205-467A-DD01-365AA5808C5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2449293"/>
              <a:ext cx="539746" cy="540000"/>
              <a:chOff x="6105422" y="397933"/>
              <a:chExt cx="620272" cy="620564"/>
            </a:xfrm>
          </p:grpSpPr>
          <p:sp>
            <p:nvSpPr>
              <p:cNvPr id="1042" name="Oval 1041">
                <a:extLst>
                  <a:ext uri="{FF2B5EF4-FFF2-40B4-BE49-F238E27FC236}">
                    <a16:creationId xmlns:a16="http://schemas.microsoft.com/office/drawing/2014/main" id="{2F682132-1FE7-0AFC-6C6B-0505B1C2956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3" name="Picture 1042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1F92F96F-6725-5590-D544-42E7F712E8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1038" name="TextBox 1037">
              <a:extLst>
                <a:ext uri="{FF2B5EF4-FFF2-40B4-BE49-F238E27FC236}">
                  <a16:creationId xmlns:a16="http://schemas.microsoft.com/office/drawing/2014/main" id="{177785E8-5C30-7AA7-195E-EC38BE3F986B}"/>
                </a:ext>
              </a:extLst>
            </p:cNvPr>
            <p:cNvSpPr txBox="1"/>
            <p:nvPr/>
          </p:nvSpPr>
          <p:spPr>
            <a:xfrm>
              <a:off x="5136398" y="4254981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1039" name="Group 1038">
              <a:extLst>
                <a:ext uri="{FF2B5EF4-FFF2-40B4-BE49-F238E27FC236}">
                  <a16:creationId xmlns:a16="http://schemas.microsoft.com/office/drawing/2014/main" id="{618ABDC9-636F-3578-764A-A22307BE575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3684201"/>
              <a:ext cx="539746" cy="540000"/>
              <a:chOff x="6105422" y="397933"/>
              <a:chExt cx="620272" cy="620564"/>
            </a:xfrm>
          </p:grpSpPr>
          <p:sp>
            <p:nvSpPr>
              <p:cNvPr id="1040" name="Oval 1039">
                <a:extLst>
                  <a:ext uri="{FF2B5EF4-FFF2-40B4-BE49-F238E27FC236}">
                    <a16:creationId xmlns:a16="http://schemas.microsoft.com/office/drawing/2014/main" id="{333B986D-E703-35DC-8F91-D575628E4A3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1" name="Picture 1040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FF1C5401-E15D-0A93-719F-0E3E788ACA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DCFD53DA-8BB3-35DD-3D50-1E5D6AE5FBF1}"/>
              </a:ext>
            </a:extLst>
          </p:cNvPr>
          <p:cNvSpPr>
            <a:spLocks noChangeAspect="1"/>
          </p:cNvSpPr>
          <p:nvPr/>
        </p:nvSpPr>
        <p:spPr>
          <a:xfrm>
            <a:off x="626107" y="2150280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1E8604F-710A-C0DB-BD5E-30155544A5EF}"/>
              </a:ext>
            </a:extLst>
          </p:cNvPr>
          <p:cNvGrpSpPr/>
          <p:nvPr/>
        </p:nvGrpSpPr>
        <p:grpSpPr>
          <a:xfrm>
            <a:off x="390802" y="812507"/>
            <a:ext cx="1443608" cy="1001535"/>
            <a:chOff x="390801" y="812507"/>
            <a:chExt cx="1494381" cy="1001535"/>
          </a:xfrm>
        </p:grpSpPr>
        <p:sp>
          <p:nvSpPr>
            <p:cNvPr id="5" name="Speech Bubble: Rectangle with Corners Rounded 4">
              <a:extLst>
                <a:ext uri="{FF2B5EF4-FFF2-40B4-BE49-F238E27FC236}">
                  <a16:creationId xmlns:a16="http://schemas.microsoft.com/office/drawing/2014/main" id="{5FA9B940-5DE3-3688-A69B-04239CCFDAAD}"/>
                </a:ext>
              </a:extLst>
            </p:cNvPr>
            <p:cNvSpPr/>
            <p:nvPr/>
          </p:nvSpPr>
          <p:spPr>
            <a:xfrm>
              <a:off x="390801" y="812507"/>
              <a:ext cx="1494381" cy="1001535"/>
            </a:xfrm>
            <a:prstGeom prst="wedgeRoundRectCallout">
              <a:avLst>
                <a:gd name="adj1" fmla="val -16026"/>
                <a:gd name="adj2" fmla="val 84201"/>
                <a:gd name="adj3" fmla="val 16667"/>
              </a:avLst>
            </a:prstGeom>
            <a:solidFill>
              <a:srgbClr val="10253F">
                <a:alpha val="94902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E7F1D69-4186-AB96-3197-11CB9DCC5762}"/>
                </a:ext>
              </a:extLst>
            </p:cNvPr>
            <p:cNvSpPr txBox="1"/>
            <p:nvPr/>
          </p:nvSpPr>
          <p:spPr>
            <a:xfrm>
              <a:off x="488401" y="932915"/>
              <a:ext cx="12821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Analyzing and strategizing to architect the solution</a:t>
              </a:r>
              <a:endParaRPr kumimoji="0" lang="en-IN" sz="1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pic>
        <p:nvPicPr>
          <p:cNvPr id="1093" name="Picture 1092" descr="A close up of a football ball&#10;&#10;Description automatically generated">
            <a:extLst>
              <a:ext uri="{FF2B5EF4-FFF2-40B4-BE49-F238E27FC236}">
                <a16:creationId xmlns:a16="http://schemas.microsoft.com/office/drawing/2014/main" id="{26EAE9EF-DFB1-DE36-7749-1ADFF13B28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26" t="7143" r="9237" b="6667"/>
          <a:stretch/>
        </p:blipFill>
        <p:spPr>
          <a:xfrm>
            <a:off x="4399985" y="2394913"/>
            <a:ext cx="356685" cy="360000"/>
          </a:xfrm>
          <a:prstGeom prst="flowChartConnector">
            <a:avLst/>
          </a:prstGeom>
          <a:ln w="3175">
            <a:solidFill>
              <a:schemeClr val="accent3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8053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-0.00216 L -0.3651 -0.00309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10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repeatCount="indefinit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71E580A-E157-21EC-BD9B-02AD6FDD3A21}"/>
              </a:ext>
            </a:extLst>
          </p:cNvPr>
          <p:cNvGrpSpPr/>
          <p:nvPr/>
        </p:nvGrpSpPr>
        <p:grpSpPr>
          <a:xfrm>
            <a:off x="-455276" y="-200"/>
            <a:ext cx="10058074" cy="5143900"/>
            <a:chOff x="-455276" y="-200"/>
            <a:chExt cx="10058074" cy="51439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16DB59C-607C-7016-4065-A0E7A7F620F7}"/>
                </a:ext>
              </a:extLst>
            </p:cNvPr>
            <p:cNvGrpSpPr/>
            <p:nvPr/>
          </p:nvGrpSpPr>
          <p:grpSpPr>
            <a:xfrm>
              <a:off x="-414" y="-200"/>
              <a:ext cx="9144828" cy="5143900"/>
              <a:chOff x="8475" y="-2650"/>
              <a:chExt cx="9144828" cy="5143900"/>
            </a:xfrm>
          </p:grpSpPr>
          <p:sp>
            <p:nvSpPr>
              <p:cNvPr id="28" name="Google Shape;1162;p19">
                <a:extLst>
                  <a:ext uri="{FF2B5EF4-FFF2-40B4-BE49-F238E27FC236}">
                    <a16:creationId xmlns:a16="http://schemas.microsoft.com/office/drawing/2014/main" id="{216BCC3B-45BE-E695-E5F9-327D154B334E}"/>
                  </a:ext>
                </a:extLst>
              </p:cNvPr>
              <p:cNvSpPr/>
              <p:nvPr/>
            </p:nvSpPr>
            <p:spPr>
              <a:xfrm>
                <a:off x="8475" y="-2250"/>
                <a:ext cx="9144600" cy="5143500"/>
              </a:xfrm>
              <a:prstGeom prst="rect">
                <a:avLst/>
              </a:prstGeom>
              <a:solidFill>
                <a:srgbClr val="4F8F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grpSp>
            <p:nvGrpSpPr>
              <p:cNvPr id="29" name="Google Shape;1163;p19">
                <a:extLst>
                  <a:ext uri="{FF2B5EF4-FFF2-40B4-BE49-F238E27FC236}">
                    <a16:creationId xmlns:a16="http://schemas.microsoft.com/office/drawing/2014/main" id="{01367A40-072D-33DD-9E58-64BFBC3622E1}"/>
                  </a:ext>
                </a:extLst>
              </p:cNvPr>
              <p:cNvGrpSpPr/>
              <p:nvPr/>
            </p:nvGrpSpPr>
            <p:grpSpPr>
              <a:xfrm>
                <a:off x="8850" y="-2650"/>
                <a:ext cx="9144453" cy="5143315"/>
                <a:chOff x="-629574" y="0"/>
                <a:chExt cx="9714707" cy="5143315"/>
              </a:xfrm>
              <a:solidFill>
                <a:srgbClr val="447622"/>
              </a:solidFill>
            </p:grpSpPr>
            <p:sp>
              <p:nvSpPr>
                <p:cNvPr id="30" name="Google Shape;1164;p19">
                  <a:extLst>
                    <a:ext uri="{FF2B5EF4-FFF2-40B4-BE49-F238E27FC236}">
                      <a16:creationId xmlns:a16="http://schemas.microsoft.com/office/drawing/2014/main" id="{0531A5A1-7A1D-57FA-9EE1-50A41492BA05}"/>
                    </a:ext>
                  </a:extLst>
                </p:cNvPr>
                <p:cNvSpPr/>
                <p:nvPr/>
              </p:nvSpPr>
              <p:spPr>
                <a:xfrm>
                  <a:off x="1961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Google Shape;1165;p19">
                  <a:extLst>
                    <a:ext uri="{FF2B5EF4-FFF2-40B4-BE49-F238E27FC236}">
                      <a16:creationId xmlns:a16="http://schemas.microsoft.com/office/drawing/2014/main" id="{27C9FEA4-40BB-B662-C5B7-62B0727E8231}"/>
                    </a:ext>
                  </a:extLst>
                </p:cNvPr>
                <p:cNvSpPr/>
                <p:nvPr/>
              </p:nvSpPr>
              <p:spPr>
                <a:xfrm>
                  <a:off x="3256626" y="0"/>
                  <a:ext cx="646908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Google Shape;1166;p19">
                  <a:extLst>
                    <a:ext uri="{FF2B5EF4-FFF2-40B4-BE49-F238E27FC236}">
                      <a16:creationId xmlns:a16="http://schemas.microsoft.com/office/drawing/2014/main" id="{B901975F-3BEC-97E3-AC48-EF4E668A221A}"/>
                    </a:ext>
                  </a:extLst>
                </p:cNvPr>
                <p:cNvSpPr/>
                <p:nvPr/>
              </p:nvSpPr>
              <p:spPr>
                <a:xfrm>
                  <a:off x="45520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Google Shape;1167;p19">
                  <a:extLst>
                    <a:ext uri="{FF2B5EF4-FFF2-40B4-BE49-F238E27FC236}">
                      <a16:creationId xmlns:a16="http://schemas.microsoft.com/office/drawing/2014/main" id="{3C263F21-80D3-3B92-4232-522A8F7CD845}"/>
                    </a:ext>
                  </a:extLst>
                </p:cNvPr>
                <p:cNvSpPr/>
                <p:nvPr/>
              </p:nvSpPr>
              <p:spPr>
                <a:xfrm>
                  <a:off x="58474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Google Shape;1168;p19">
                  <a:extLst>
                    <a:ext uri="{FF2B5EF4-FFF2-40B4-BE49-F238E27FC236}">
                      <a16:creationId xmlns:a16="http://schemas.microsoft.com/office/drawing/2014/main" id="{1EEB5EA4-BD60-9718-4487-6BC9382B173C}"/>
                    </a:ext>
                  </a:extLst>
                </p:cNvPr>
                <p:cNvSpPr/>
                <p:nvPr/>
              </p:nvSpPr>
              <p:spPr>
                <a:xfrm>
                  <a:off x="7142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Google Shape;1169;p19">
                  <a:extLst>
                    <a:ext uri="{FF2B5EF4-FFF2-40B4-BE49-F238E27FC236}">
                      <a16:creationId xmlns:a16="http://schemas.microsoft.com/office/drawing/2014/main" id="{DEE66E14-8120-2185-7316-0F9FA85AE344}"/>
                    </a:ext>
                  </a:extLst>
                </p:cNvPr>
                <p:cNvSpPr/>
                <p:nvPr/>
              </p:nvSpPr>
              <p:spPr>
                <a:xfrm>
                  <a:off x="8438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Google Shape;1170;p19">
                  <a:extLst>
                    <a:ext uri="{FF2B5EF4-FFF2-40B4-BE49-F238E27FC236}">
                      <a16:creationId xmlns:a16="http://schemas.microsoft.com/office/drawing/2014/main" id="{B2EAE297-E622-24D2-6B8B-3D2D095EE62D}"/>
                    </a:ext>
                  </a:extLst>
                </p:cNvPr>
                <p:cNvSpPr/>
                <p:nvPr/>
              </p:nvSpPr>
              <p:spPr>
                <a:xfrm>
                  <a:off x="665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Google Shape;1171;p19">
                  <a:extLst>
                    <a:ext uri="{FF2B5EF4-FFF2-40B4-BE49-F238E27FC236}">
                      <a16:creationId xmlns:a16="http://schemas.microsoft.com/office/drawing/2014/main" id="{B6F6373E-7BD6-B8AB-C625-DCAEFA312DD7}"/>
                    </a:ext>
                  </a:extLst>
                </p:cNvPr>
                <p:cNvSpPr/>
                <p:nvPr/>
              </p:nvSpPr>
              <p:spPr>
                <a:xfrm>
                  <a:off x="-629574" y="0"/>
                  <a:ext cx="646908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4979751-190C-3A14-E0DB-000B1400A2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22000" y="1221750"/>
              <a:ext cx="2700000" cy="27000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DC22C78-E716-059A-C76B-CCDF9056DDD7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1418"/>
              <a:ext cx="0" cy="514066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73464AC-004E-DF9E-2821-C9A98DC6720F}"/>
                </a:ext>
              </a:extLst>
            </p:cNvPr>
            <p:cNvGrpSpPr/>
            <p:nvPr/>
          </p:nvGrpSpPr>
          <p:grpSpPr>
            <a:xfrm>
              <a:off x="-455276" y="266301"/>
              <a:ext cx="1090798" cy="4610899"/>
              <a:chOff x="-455276" y="266301"/>
              <a:chExt cx="1090798" cy="4610899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C220E81-8026-A1C7-BCAA-F926C9F72412}"/>
                  </a:ext>
                </a:extLst>
              </p:cNvPr>
              <p:cNvSpPr/>
              <p:nvPr/>
            </p:nvSpPr>
            <p:spPr>
              <a:xfrm>
                <a:off x="-455276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1158A253-CF98-9D2B-6D33-A1DCB41DA143}"/>
                  </a:ext>
                </a:extLst>
              </p:cNvPr>
              <p:cNvSpPr/>
              <p:nvPr/>
            </p:nvSpPr>
            <p:spPr>
              <a:xfrm>
                <a:off x="-249320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3CE6A80-34D8-0E2A-9BA4-8C3E37E826C4}"/>
                  </a:ext>
                </a:extLst>
              </p:cNvPr>
              <p:cNvSpPr/>
              <p:nvPr/>
            </p:nvSpPr>
            <p:spPr>
              <a:xfrm>
                <a:off x="9020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4B90DB64-802C-10D4-9752-48AA089CF034}"/>
                  </a:ext>
                </a:extLst>
              </p:cNvPr>
              <p:cNvSpPr/>
              <p:nvPr/>
            </p:nvSpPr>
            <p:spPr>
              <a:xfrm>
                <a:off x="-8467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DE2B204-61CB-1ED3-0173-50065AC00604}"/>
                </a:ext>
              </a:extLst>
            </p:cNvPr>
            <p:cNvGrpSpPr/>
            <p:nvPr/>
          </p:nvGrpSpPr>
          <p:grpSpPr>
            <a:xfrm>
              <a:off x="8512000" y="266301"/>
              <a:ext cx="1090798" cy="4610899"/>
              <a:chOff x="8512000" y="266301"/>
              <a:chExt cx="1090798" cy="4610899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506F045F-57BC-F4AE-60C2-13CA35DA4AFF}"/>
                  </a:ext>
                </a:extLst>
              </p:cNvPr>
              <p:cNvSpPr/>
              <p:nvPr/>
            </p:nvSpPr>
            <p:spPr>
              <a:xfrm flipH="1">
                <a:off x="8512000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BF599E6-662D-FAC9-D219-F7EB4294BDE7}"/>
                  </a:ext>
                </a:extLst>
              </p:cNvPr>
              <p:cNvSpPr/>
              <p:nvPr/>
            </p:nvSpPr>
            <p:spPr>
              <a:xfrm flipH="1">
                <a:off x="8838531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F99C9BD-AC94-AF68-FCF5-2F2C9D309CC6}"/>
                  </a:ext>
                </a:extLst>
              </p:cNvPr>
              <p:cNvSpPr/>
              <p:nvPr/>
            </p:nvSpPr>
            <p:spPr>
              <a:xfrm flipH="1">
                <a:off x="8956737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E085EC51-21F1-19CB-CDAE-24C489D91ED4}"/>
                  </a:ext>
                </a:extLst>
              </p:cNvPr>
              <p:cNvSpPr/>
              <p:nvPr/>
            </p:nvSpPr>
            <p:spPr>
              <a:xfrm flipH="1">
                <a:off x="8843790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F703C88-55CD-FE47-AA7D-42F57C701B0F}"/>
              </a:ext>
            </a:extLst>
          </p:cNvPr>
          <p:cNvGrpSpPr/>
          <p:nvPr/>
        </p:nvGrpSpPr>
        <p:grpSpPr>
          <a:xfrm>
            <a:off x="597546" y="468628"/>
            <a:ext cx="7564864" cy="4325405"/>
            <a:chOff x="597546" y="468628"/>
            <a:chExt cx="7564864" cy="4325405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BAFC7CE-16BD-06B0-5234-B285ED480289}"/>
                </a:ext>
              </a:extLst>
            </p:cNvPr>
            <p:cNvSpPr txBox="1"/>
            <p:nvPr/>
          </p:nvSpPr>
          <p:spPr>
            <a:xfrm>
              <a:off x="597546" y="2768781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CPO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32CDC38-C320-2D05-8DC1-3E25FFC5A01A}"/>
                </a:ext>
              </a:extLst>
            </p:cNvPr>
            <p:cNvSpPr txBox="1"/>
            <p:nvPr/>
          </p:nvSpPr>
          <p:spPr>
            <a:xfrm>
              <a:off x="1523944" y="110960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Network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0B7E710-895A-CE7F-A024-EEEF0B3BE39A}"/>
                </a:ext>
              </a:extLst>
            </p:cNvPr>
            <p:cNvSpPr txBox="1"/>
            <p:nvPr/>
          </p:nvSpPr>
          <p:spPr>
            <a:xfrm>
              <a:off x="1523944" y="2189417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DC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403972B-2F06-B372-5A9A-C311F9479AB2}"/>
                </a:ext>
              </a:extLst>
            </p:cNvPr>
            <p:cNvSpPr txBox="1"/>
            <p:nvPr/>
          </p:nvSpPr>
          <p:spPr>
            <a:xfrm>
              <a:off x="1523944" y="332197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igital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D6A057A-D007-876C-4972-7D6AFB9C1FB6}"/>
                </a:ext>
              </a:extLst>
            </p:cNvPr>
            <p:cNvSpPr txBox="1"/>
            <p:nvPr/>
          </p:nvSpPr>
          <p:spPr>
            <a:xfrm>
              <a:off x="1523944" y="4532423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Cloud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E50B17B-F3EB-F81D-A075-8B73562E2E5C}"/>
                </a:ext>
              </a:extLst>
            </p:cNvPr>
            <p:cNvSpPr txBox="1"/>
            <p:nvPr/>
          </p:nvSpPr>
          <p:spPr>
            <a:xfrm>
              <a:off x="3637122" y="2073327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BDMs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D6D46D5-6799-A8F1-87F9-D3E8607562B2}"/>
                </a:ext>
              </a:extLst>
            </p:cNvPr>
            <p:cNvSpPr txBox="1"/>
            <p:nvPr/>
          </p:nvSpPr>
          <p:spPr>
            <a:xfrm>
              <a:off x="3391955" y="3046578"/>
              <a:ext cx="11284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Engineering / Solutioning 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E29B02C-26AF-83EC-A711-839C822B04F4}"/>
                </a:ext>
              </a:extLst>
            </p:cNvPr>
            <p:cNvSpPr txBox="1"/>
            <p:nvPr/>
          </p:nvSpPr>
          <p:spPr>
            <a:xfrm>
              <a:off x="5136398" y="1039408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531A555C-1FDB-299B-D851-2AC492F121F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468628"/>
              <a:ext cx="539746" cy="540000"/>
              <a:chOff x="6105422" y="397933"/>
              <a:chExt cx="620272" cy="620564"/>
            </a:xfrm>
          </p:grpSpPr>
          <p:sp>
            <p:nvSpPr>
              <p:cNvPr id="1099" name="Oval 1098">
                <a:extLst>
                  <a:ext uri="{FF2B5EF4-FFF2-40B4-BE49-F238E27FC236}">
                    <a16:creationId xmlns:a16="http://schemas.microsoft.com/office/drawing/2014/main" id="{23FA5F3E-6455-4781-41D4-8A1F560F0C3D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100" name="Picture 1099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C8F19F05-4CCB-7392-0530-5D2E72197C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605B8A5B-918F-DE3B-8B5B-6149994F52C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560538"/>
              <a:ext cx="539746" cy="540000"/>
              <a:chOff x="6105422" y="397933"/>
              <a:chExt cx="620272" cy="620564"/>
            </a:xfrm>
          </p:grpSpPr>
          <p:sp>
            <p:nvSpPr>
              <p:cNvPr id="1097" name="Oval 1096">
                <a:extLst>
                  <a:ext uri="{FF2B5EF4-FFF2-40B4-BE49-F238E27FC236}">
                    <a16:creationId xmlns:a16="http://schemas.microsoft.com/office/drawing/2014/main" id="{5930C1F9-7877-5751-DDC7-711F76794EFD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8" name="Picture 1097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C72E962F-9BCC-2B41-ACF3-3238A3E1EA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9956F6C9-924B-2916-923F-EC7354F4347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1649217"/>
              <a:ext cx="539746" cy="540000"/>
              <a:chOff x="6105422" y="397933"/>
              <a:chExt cx="620272" cy="620564"/>
            </a:xfrm>
          </p:grpSpPr>
          <p:sp>
            <p:nvSpPr>
              <p:cNvPr id="1095" name="Oval 1094">
                <a:extLst>
                  <a:ext uri="{FF2B5EF4-FFF2-40B4-BE49-F238E27FC236}">
                    <a16:creationId xmlns:a16="http://schemas.microsoft.com/office/drawing/2014/main" id="{4E77C740-7822-E50D-C130-F9D9E4F3DC24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6" name="Picture 1095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A2CF618-50B4-0C69-AE25-F9B1D27366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9A662E05-0D79-5CBA-11A2-333212452D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2767676"/>
              <a:ext cx="539746" cy="540000"/>
              <a:chOff x="6105422" y="397933"/>
              <a:chExt cx="620272" cy="620564"/>
            </a:xfrm>
          </p:grpSpPr>
          <p:sp>
            <p:nvSpPr>
              <p:cNvPr id="1092" name="Oval 1091">
                <a:extLst>
                  <a:ext uri="{FF2B5EF4-FFF2-40B4-BE49-F238E27FC236}">
                    <a16:creationId xmlns:a16="http://schemas.microsoft.com/office/drawing/2014/main" id="{E2EB3142-AD51-071E-C54D-7868E4268E58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4" name="Picture 109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2F5A27CC-3817-7A19-82D8-89A08266B5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206DBDF4-EFE5-5521-DBD4-287D4F7307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3977982"/>
              <a:ext cx="539746" cy="540000"/>
              <a:chOff x="6105422" y="397933"/>
              <a:chExt cx="620272" cy="620564"/>
            </a:xfrm>
          </p:grpSpPr>
          <p:sp>
            <p:nvSpPr>
              <p:cNvPr id="1090" name="Oval 1089">
                <a:extLst>
                  <a:ext uri="{FF2B5EF4-FFF2-40B4-BE49-F238E27FC236}">
                    <a16:creationId xmlns:a16="http://schemas.microsoft.com/office/drawing/2014/main" id="{A36A08E8-0022-AD77-CE7B-FC7E9CFE5DEC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1" name="Picture 1090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26FEAB0D-1D3C-FA47-C480-CF72CE6150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F8A212F-9468-4F4D-22B1-2FAB02149BA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6745" y="2178154"/>
              <a:ext cx="539746" cy="540000"/>
              <a:chOff x="6105422" y="397933"/>
              <a:chExt cx="620272" cy="620564"/>
            </a:xfrm>
          </p:grpSpPr>
          <p:sp>
            <p:nvSpPr>
              <p:cNvPr id="1086" name="Oval 1085">
                <a:extLst>
                  <a:ext uri="{FF2B5EF4-FFF2-40B4-BE49-F238E27FC236}">
                    <a16:creationId xmlns:a16="http://schemas.microsoft.com/office/drawing/2014/main" id="{F684D813-9B9F-521B-4CEC-FB05B298777C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87" name="Picture 1086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0E449216-B680-5D13-C541-73161CFB68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AFF9DDC-94F9-A8DB-1D9F-237A5AF70F36}"/>
                </a:ext>
              </a:extLst>
            </p:cNvPr>
            <p:cNvSpPr txBox="1"/>
            <p:nvPr/>
          </p:nvSpPr>
          <p:spPr>
            <a:xfrm>
              <a:off x="7074660" y="1892583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sp>
          <p:nvSpPr>
            <p:cNvPr id="1024" name="TextBox 1023">
              <a:extLst>
                <a:ext uri="{FF2B5EF4-FFF2-40B4-BE49-F238E27FC236}">
                  <a16:creationId xmlns:a16="http://schemas.microsoft.com/office/drawing/2014/main" id="{8644E68F-39A8-CC56-B227-B478B674E940}"/>
                </a:ext>
              </a:extLst>
            </p:cNvPr>
            <p:cNvSpPr txBox="1"/>
            <p:nvPr/>
          </p:nvSpPr>
          <p:spPr>
            <a:xfrm>
              <a:off x="7074660" y="3528204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grpSp>
          <p:nvGrpSpPr>
            <p:cNvPr id="1026" name="Group 1025">
              <a:extLst>
                <a:ext uri="{FF2B5EF4-FFF2-40B4-BE49-F238E27FC236}">
                  <a16:creationId xmlns:a16="http://schemas.microsoft.com/office/drawing/2014/main" id="{DF9A6346-D5EA-B090-1839-8583D0D55BE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1338297"/>
              <a:ext cx="539746" cy="540000"/>
              <a:chOff x="6105422" y="397933"/>
              <a:chExt cx="620272" cy="620564"/>
            </a:xfrm>
          </p:grpSpPr>
          <p:sp>
            <p:nvSpPr>
              <p:cNvPr id="1074" name="Oval 1073">
                <a:extLst>
                  <a:ext uri="{FF2B5EF4-FFF2-40B4-BE49-F238E27FC236}">
                    <a16:creationId xmlns:a16="http://schemas.microsoft.com/office/drawing/2014/main" id="{9DF2234C-3822-BEA2-764F-6A2B4DF730AB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85" name="Picture 1084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0E131D5-8D03-0815-7F1B-5F73FA5EB1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7" name="Group 1026">
              <a:extLst>
                <a:ext uri="{FF2B5EF4-FFF2-40B4-BE49-F238E27FC236}">
                  <a16:creationId xmlns:a16="http://schemas.microsoft.com/office/drawing/2014/main" id="{8B3988F3-5E5F-6541-35DF-6218AD9E2E8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2980805"/>
              <a:ext cx="539746" cy="540000"/>
              <a:chOff x="6105422" y="397933"/>
              <a:chExt cx="620272" cy="620564"/>
            </a:xfrm>
          </p:grpSpPr>
          <p:sp>
            <p:nvSpPr>
              <p:cNvPr id="1070" name="Oval 1069">
                <a:extLst>
                  <a:ext uri="{FF2B5EF4-FFF2-40B4-BE49-F238E27FC236}">
                    <a16:creationId xmlns:a16="http://schemas.microsoft.com/office/drawing/2014/main" id="{4E23D156-9F67-8878-F42A-0407B85D9AE7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73" name="Picture 1072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014B63EA-6A90-ABDC-7599-E197E5E9C9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8" name="Group 1027">
              <a:extLst>
                <a:ext uri="{FF2B5EF4-FFF2-40B4-BE49-F238E27FC236}">
                  <a16:creationId xmlns:a16="http://schemas.microsoft.com/office/drawing/2014/main" id="{23E957C2-66EB-9962-0793-4AACBC66FB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1501073"/>
              <a:ext cx="539746" cy="540000"/>
              <a:chOff x="6105422" y="397933"/>
              <a:chExt cx="620272" cy="620564"/>
            </a:xfrm>
          </p:grpSpPr>
          <p:sp>
            <p:nvSpPr>
              <p:cNvPr id="1066" name="Oval 1065">
                <a:extLst>
                  <a:ext uri="{FF2B5EF4-FFF2-40B4-BE49-F238E27FC236}">
                    <a16:creationId xmlns:a16="http://schemas.microsoft.com/office/drawing/2014/main" id="{9673A930-BB7E-4BC7-DD76-7F3179CB206B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69" name="Picture 1068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642140D-6353-50EF-1D3C-D5FC6380DF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9" name="Group 1028">
              <a:extLst>
                <a:ext uri="{FF2B5EF4-FFF2-40B4-BE49-F238E27FC236}">
                  <a16:creationId xmlns:a16="http://schemas.microsoft.com/office/drawing/2014/main" id="{A27F9E7B-0205-467A-DD01-365AA5808C5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2449293"/>
              <a:ext cx="539746" cy="540000"/>
              <a:chOff x="6105422" y="397933"/>
              <a:chExt cx="620272" cy="620564"/>
            </a:xfrm>
          </p:grpSpPr>
          <p:sp>
            <p:nvSpPr>
              <p:cNvPr id="1042" name="Oval 1041">
                <a:extLst>
                  <a:ext uri="{FF2B5EF4-FFF2-40B4-BE49-F238E27FC236}">
                    <a16:creationId xmlns:a16="http://schemas.microsoft.com/office/drawing/2014/main" id="{2F682132-1FE7-0AFC-6C6B-0505B1C2956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3" name="Picture 1042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1F92F96F-6725-5590-D544-42E7F712E8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1038" name="TextBox 1037">
              <a:extLst>
                <a:ext uri="{FF2B5EF4-FFF2-40B4-BE49-F238E27FC236}">
                  <a16:creationId xmlns:a16="http://schemas.microsoft.com/office/drawing/2014/main" id="{177785E8-5C30-7AA7-195E-EC38BE3F986B}"/>
                </a:ext>
              </a:extLst>
            </p:cNvPr>
            <p:cNvSpPr txBox="1"/>
            <p:nvPr/>
          </p:nvSpPr>
          <p:spPr>
            <a:xfrm>
              <a:off x="5136398" y="4254981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1039" name="Group 1038">
              <a:extLst>
                <a:ext uri="{FF2B5EF4-FFF2-40B4-BE49-F238E27FC236}">
                  <a16:creationId xmlns:a16="http://schemas.microsoft.com/office/drawing/2014/main" id="{618ABDC9-636F-3578-764A-A22307BE575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3684201"/>
              <a:ext cx="539746" cy="540000"/>
              <a:chOff x="6105422" y="397933"/>
              <a:chExt cx="620272" cy="620564"/>
            </a:xfrm>
          </p:grpSpPr>
          <p:sp>
            <p:nvSpPr>
              <p:cNvPr id="1040" name="Oval 1039">
                <a:extLst>
                  <a:ext uri="{FF2B5EF4-FFF2-40B4-BE49-F238E27FC236}">
                    <a16:creationId xmlns:a16="http://schemas.microsoft.com/office/drawing/2014/main" id="{333B986D-E703-35DC-8F91-D575628E4A3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1" name="Picture 1040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FF1C5401-E15D-0A93-719F-0E3E788ACA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DCFD53DA-8BB3-35DD-3D50-1E5D6AE5FBF1}"/>
              </a:ext>
            </a:extLst>
          </p:cNvPr>
          <p:cNvSpPr>
            <a:spLocks noChangeAspect="1"/>
          </p:cNvSpPr>
          <p:nvPr/>
        </p:nvSpPr>
        <p:spPr>
          <a:xfrm>
            <a:off x="626107" y="2150280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B0CAC2C-96BB-E84A-27A8-B51DE7FDA97F}"/>
              </a:ext>
            </a:extLst>
          </p:cNvPr>
          <p:cNvSpPr>
            <a:spLocks noChangeAspect="1"/>
          </p:cNvSpPr>
          <p:nvPr/>
        </p:nvSpPr>
        <p:spPr>
          <a:xfrm>
            <a:off x="1850941" y="526167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9BE54D1-9B17-37BC-2367-879B72443C6B}"/>
              </a:ext>
            </a:extLst>
          </p:cNvPr>
          <p:cNvSpPr>
            <a:spLocks noChangeAspect="1"/>
          </p:cNvSpPr>
          <p:nvPr/>
        </p:nvSpPr>
        <p:spPr>
          <a:xfrm>
            <a:off x="1850941" y="1637661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FD9C9A6-264D-7C00-8934-F9D9C50D1D00}"/>
              </a:ext>
            </a:extLst>
          </p:cNvPr>
          <p:cNvSpPr>
            <a:spLocks noChangeAspect="1"/>
          </p:cNvSpPr>
          <p:nvPr/>
        </p:nvSpPr>
        <p:spPr>
          <a:xfrm>
            <a:off x="1850941" y="2752330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7CB2845-67B3-E9D6-01B1-90CC585ABD08}"/>
              </a:ext>
            </a:extLst>
          </p:cNvPr>
          <p:cNvSpPr>
            <a:spLocks noChangeAspect="1"/>
          </p:cNvSpPr>
          <p:nvPr/>
        </p:nvSpPr>
        <p:spPr>
          <a:xfrm>
            <a:off x="1850941" y="3966981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3CD14B3-4E60-231A-10F3-ECC74C86B687}"/>
              </a:ext>
            </a:extLst>
          </p:cNvPr>
          <p:cNvSpPr>
            <a:spLocks noChangeAspect="1"/>
          </p:cNvSpPr>
          <p:nvPr/>
        </p:nvSpPr>
        <p:spPr>
          <a:xfrm>
            <a:off x="5509021" y="468105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44B569B-208B-A05F-B048-041319411F4C}"/>
              </a:ext>
            </a:extLst>
          </p:cNvPr>
          <p:cNvSpPr>
            <a:spLocks noChangeAspect="1"/>
          </p:cNvSpPr>
          <p:nvPr/>
        </p:nvSpPr>
        <p:spPr>
          <a:xfrm>
            <a:off x="5509021" y="3666684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52" name="Oval 1051">
            <a:extLst>
              <a:ext uri="{FF2B5EF4-FFF2-40B4-BE49-F238E27FC236}">
                <a16:creationId xmlns:a16="http://schemas.microsoft.com/office/drawing/2014/main" id="{726EAFA0-F97D-B512-9D7C-1577EB659A18}"/>
              </a:ext>
            </a:extLst>
          </p:cNvPr>
          <p:cNvSpPr>
            <a:spLocks noChangeAspect="1"/>
          </p:cNvSpPr>
          <p:nvPr/>
        </p:nvSpPr>
        <p:spPr>
          <a:xfrm>
            <a:off x="3674066" y="1484907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53" name="Oval 1052">
            <a:extLst>
              <a:ext uri="{FF2B5EF4-FFF2-40B4-BE49-F238E27FC236}">
                <a16:creationId xmlns:a16="http://schemas.microsoft.com/office/drawing/2014/main" id="{17A68D2C-B260-399B-7965-F63420F08AE9}"/>
              </a:ext>
            </a:extLst>
          </p:cNvPr>
          <p:cNvSpPr>
            <a:spLocks noChangeAspect="1"/>
          </p:cNvSpPr>
          <p:nvPr/>
        </p:nvSpPr>
        <p:spPr>
          <a:xfrm>
            <a:off x="3674066" y="2451923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32B8BB2-8188-3EBF-4AE2-74EDEFF6E67B}"/>
              </a:ext>
            </a:extLst>
          </p:cNvPr>
          <p:cNvGrpSpPr/>
          <p:nvPr/>
        </p:nvGrpSpPr>
        <p:grpSpPr>
          <a:xfrm>
            <a:off x="2348271" y="1822888"/>
            <a:ext cx="2392748" cy="1448778"/>
            <a:chOff x="2848483" y="305580"/>
            <a:chExt cx="2392748" cy="1448778"/>
          </a:xfrm>
        </p:grpSpPr>
        <p:sp>
          <p:nvSpPr>
            <p:cNvPr id="8" name="Speech Bubble: Rectangle with Corners Rounded 7">
              <a:extLst>
                <a:ext uri="{FF2B5EF4-FFF2-40B4-BE49-F238E27FC236}">
                  <a16:creationId xmlns:a16="http://schemas.microsoft.com/office/drawing/2014/main" id="{233AD1EE-01C4-D4DA-FAFF-1BE871D60F1E}"/>
                </a:ext>
              </a:extLst>
            </p:cNvPr>
            <p:cNvSpPr/>
            <p:nvPr/>
          </p:nvSpPr>
          <p:spPr>
            <a:xfrm>
              <a:off x="2848483" y="305580"/>
              <a:ext cx="2392748" cy="1448778"/>
            </a:xfrm>
            <a:prstGeom prst="wedgeRoundRectCallout">
              <a:avLst>
                <a:gd name="adj1" fmla="val -99425"/>
                <a:gd name="adj2" fmla="val 1147"/>
                <a:gd name="adj3" fmla="val 16667"/>
              </a:avLst>
            </a:prstGeom>
            <a:solidFill>
              <a:srgbClr val="10253F">
                <a:alpha val="94902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B30BDA5-B8FC-E8D5-8025-7071579DA1F2}"/>
                </a:ext>
              </a:extLst>
            </p:cNvPr>
            <p:cNvSpPr txBox="1"/>
            <p:nvPr/>
          </p:nvSpPr>
          <p:spPr>
            <a:xfrm>
              <a:off x="2984018" y="407712"/>
              <a:ext cx="208839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Cost control and efficiency</a:t>
              </a:r>
              <a:endParaRPr kumimoji="0" lang="en-IN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2119C84-25B8-B8EE-FE7E-8FF00B10D95A}"/>
                </a:ext>
              </a:extLst>
            </p:cNvPr>
            <p:cNvSpPr txBox="1"/>
            <p:nvPr/>
          </p:nvSpPr>
          <p:spPr>
            <a:xfrm>
              <a:off x="2984018" y="648249"/>
              <a:ext cx="2088398" cy="1038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Multi Cloud Mgt Platform- FinOps ​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Automation led IT Managed Services (Networks, Security, DC, Applications &amp; Infra)​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Cloud adjacent DCs for hybrid IT​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Full Stack Observability ​</a:t>
              </a:r>
              <a:endParaRPr kumimoji="0" lang="en-IN" sz="9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4BF9FAF-BCBB-8335-A98A-6B50C075184D}"/>
              </a:ext>
            </a:extLst>
          </p:cNvPr>
          <p:cNvGrpSpPr/>
          <p:nvPr/>
        </p:nvGrpSpPr>
        <p:grpSpPr>
          <a:xfrm>
            <a:off x="2342587" y="1692017"/>
            <a:ext cx="2392748" cy="1686615"/>
            <a:chOff x="2848483" y="88172"/>
            <a:chExt cx="2392748" cy="1686615"/>
          </a:xfrm>
        </p:grpSpPr>
        <p:sp>
          <p:nvSpPr>
            <p:cNvPr id="47" name="Speech Bubble: Rectangle with Corners Rounded 46">
              <a:extLst>
                <a:ext uri="{FF2B5EF4-FFF2-40B4-BE49-F238E27FC236}">
                  <a16:creationId xmlns:a16="http://schemas.microsoft.com/office/drawing/2014/main" id="{B8A3E65C-C715-7456-DA02-3A69018BEC4D}"/>
                </a:ext>
              </a:extLst>
            </p:cNvPr>
            <p:cNvSpPr/>
            <p:nvPr/>
          </p:nvSpPr>
          <p:spPr>
            <a:xfrm>
              <a:off x="2848483" y="88172"/>
              <a:ext cx="2392748" cy="1686615"/>
            </a:xfrm>
            <a:prstGeom prst="wedgeRoundRectCallout">
              <a:avLst>
                <a:gd name="adj1" fmla="val -97232"/>
                <a:gd name="adj2" fmla="val 1625"/>
                <a:gd name="adj3" fmla="val 16667"/>
              </a:avLst>
            </a:prstGeom>
            <a:solidFill>
              <a:srgbClr val="10253F">
                <a:alpha val="94902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395A7373-C711-C5BD-C1C9-709A682A651A}"/>
                </a:ext>
              </a:extLst>
            </p:cNvPr>
            <p:cNvSpPr txBox="1"/>
            <p:nvPr/>
          </p:nvSpPr>
          <p:spPr>
            <a:xfrm>
              <a:off x="2984018" y="190304"/>
              <a:ext cx="208839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Agile and scalable platform for faster GTM</a:t>
              </a:r>
              <a:endParaRPr kumimoji="0" lang="en-IN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B2AD6A8-6F2D-7151-C455-A8ECD75747C1}"/>
                </a:ext>
              </a:extLst>
            </p:cNvPr>
            <p:cNvSpPr txBox="1"/>
            <p:nvPr/>
          </p:nvSpPr>
          <p:spPr>
            <a:xfrm>
              <a:off x="2984018" y="577849"/>
              <a:ext cx="208839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DevSecOps as a Service​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Modern App Development as a service​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Hyperscale Cloud Services   ​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Digital Asset Mgt Platform   ​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Digital Distributor Mgt Platform </a:t>
              </a:r>
              <a:endParaRPr kumimoji="0" lang="en-IN" sz="9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B1BECA0-54CA-FC9F-B4C5-29F09261445A}"/>
              </a:ext>
            </a:extLst>
          </p:cNvPr>
          <p:cNvGrpSpPr/>
          <p:nvPr/>
        </p:nvGrpSpPr>
        <p:grpSpPr>
          <a:xfrm>
            <a:off x="2351113" y="1608170"/>
            <a:ext cx="2392748" cy="1811213"/>
            <a:chOff x="2848483" y="-750237"/>
            <a:chExt cx="2392748" cy="1811213"/>
          </a:xfrm>
        </p:grpSpPr>
        <p:sp>
          <p:nvSpPr>
            <p:cNvPr id="55" name="Speech Bubble: Rectangle with Corners Rounded 54">
              <a:extLst>
                <a:ext uri="{FF2B5EF4-FFF2-40B4-BE49-F238E27FC236}">
                  <a16:creationId xmlns:a16="http://schemas.microsoft.com/office/drawing/2014/main" id="{48F5852E-8A8F-9895-4603-79462E914613}"/>
                </a:ext>
              </a:extLst>
            </p:cNvPr>
            <p:cNvSpPr/>
            <p:nvPr/>
          </p:nvSpPr>
          <p:spPr>
            <a:xfrm>
              <a:off x="2848483" y="-750237"/>
              <a:ext cx="2392748" cy="1811213"/>
            </a:xfrm>
            <a:prstGeom prst="wedgeRoundRectCallout">
              <a:avLst>
                <a:gd name="adj1" fmla="val -97545"/>
                <a:gd name="adj2" fmla="val 3421"/>
                <a:gd name="adj3" fmla="val 16667"/>
              </a:avLst>
            </a:prstGeom>
            <a:solidFill>
              <a:srgbClr val="10253F">
                <a:alpha val="94902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697F4D43-989E-7B75-4140-2D408376E21C}"/>
                </a:ext>
              </a:extLst>
            </p:cNvPr>
            <p:cNvSpPr txBox="1"/>
            <p:nvPr/>
          </p:nvSpPr>
          <p:spPr>
            <a:xfrm>
              <a:off x="2984018" y="-648105"/>
              <a:ext cx="208839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Business change mgt for digitization</a:t>
              </a:r>
              <a:endParaRPr kumimoji="0" lang="en-IN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8D490AAF-0FD8-7492-4111-B4B67B119FE9}"/>
                </a:ext>
              </a:extLst>
            </p:cNvPr>
            <p:cNvSpPr txBox="1"/>
            <p:nvPr/>
          </p:nvSpPr>
          <p:spPr>
            <a:xfrm>
              <a:off x="2984018" y="-220046"/>
              <a:ext cx="2088398" cy="121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XR &amp; Digital Learning Solutions​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Modern App Development as a service​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Hyperscale Cloud Services   ​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Cloud adjacent DCs​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Network Transformation, SDWAN, SASE ​</a:t>
              </a:r>
              <a:endParaRPr kumimoji="0" lang="en-IN" sz="9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0E46E744-DAA5-AA7B-4B91-FF8809B58FA3}"/>
              </a:ext>
            </a:extLst>
          </p:cNvPr>
          <p:cNvGrpSpPr/>
          <p:nvPr/>
        </p:nvGrpSpPr>
        <p:grpSpPr>
          <a:xfrm>
            <a:off x="2349692" y="1541383"/>
            <a:ext cx="2392748" cy="1913782"/>
            <a:chOff x="2848483" y="305580"/>
            <a:chExt cx="2392748" cy="1913782"/>
          </a:xfrm>
        </p:grpSpPr>
        <p:sp>
          <p:nvSpPr>
            <p:cNvPr id="63" name="Speech Bubble: Rectangle with Corners Rounded 62">
              <a:extLst>
                <a:ext uri="{FF2B5EF4-FFF2-40B4-BE49-F238E27FC236}">
                  <a16:creationId xmlns:a16="http://schemas.microsoft.com/office/drawing/2014/main" id="{78A02D2A-042E-61EA-027B-5652A643BAFB}"/>
                </a:ext>
              </a:extLst>
            </p:cNvPr>
            <p:cNvSpPr/>
            <p:nvPr/>
          </p:nvSpPr>
          <p:spPr>
            <a:xfrm>
              <a:off x="2848483" y="305580"/>
              <a:ext cx="2392748" cy="1913782"/>
            </a:xfrm>
            <a:prstGeom prst="wedgeRoundRectCallout">
              <a:avLst>
                <a:gd name="adj1" fmla="val -96606"/>
                <a:gd name="adj2" fmla="val 4369"/>
                <a:gd name="adj3" fmla="val 16667"/>
              </a:avLst>
            </a:prstGeom>
            <a:solidFill>
              <a:srgbClr val="10253F">
                <a:alpha val="94902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025" name="TextBox 1024">
              <a:extLst>
                <a:ext uri="{FF2B5EF4-FFF2-40B4-BE49-F238E27FC236}">
                  <a16:creationId xmlns:a16="http://schemas.microsoft.com/office/drawing/2014/main" id="{067ECD9E-90C4-F172-3D4C-4B26E02008A3}"/>
                </a:ext>
              </a:extLst>
            </p:cNvPr>
            <p:cNvSpPr txBox="1"/>
            <p:nvPr/>
          </p:nvSpPr>
          <p:spPr>
            <a:xfrm>
              <a:off x="2984018" y="407712"/>
              <a:ext cx="208839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On the fly innovative business initiatives </a:t>
              </a:r>
              <a:endParaRPr kumimoji="0" lang="en-IN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030" name="TextBox 1029">
              <a:extLst>
                <a:ext uri="{FF2B5EF4-FFF2-40B4-BE49-F238E27FC236}">
                  <a16:creationId xmlns:a16="http://schemas.microsoft.com/office/drawing/2014/main" id="{7151B544-D28F-45BD-4564-BCFF5BC3A39A}"/>
                </a:ext>
              </a:extLst>
            </p:cNvPr>
            <p:cNvSpPr txBox="1"/>
            <p:nvPr/>
          </p:nvSpPr>
          <p:spPr>
            <a:xfrm>
              <a:off x="2984018" y="843673"/>
              <a:ext cx="2088398" cy="1254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Enterprise Application Services- SAP/Oracle/Microsoft ​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9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Hyperscale</a:t>
              </a:r>
              <a:r>
                <a:rPr kumimoji="0" lang="fr-FR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 Cloud Services   ​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Multi Cloud </a:t>
              </a:r>
              <a:r>
                <a:rPr kumimoji="0" lang="fr-FR" sz="9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Mgt</a:t>
              </a:r>
              <a:r>
                <a:rPr kumimoji="0" lang="fr-FR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 Platform- </a:t>
              </a:r>
              <a:r>
                <a:rPr kumimoji="0" lang="fr-FR" sz="9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FinOps</a:t>
              </a:r>
              <a:r>
                <a:rPr kumimoji="0" lang="fr-FR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​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Full Stack </a:t>
              </a:r>
              <a:r>
                <a:rPr kumimoji="0" lang="fr-FR" sz="9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Observability</a:t>
              </a:r>
              <a:r>
                <a:rPr kumimoji="0" lang="fr-FR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  ​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XR &amp; Digital Learning Solutions​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DevSecOps as a Service</a:t>
              </a:r>
              <a:endParaRPr kumimoji="0" lang="en-IN" sz="9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pic>
        <p:nvPicPr>
          <p:cNvPr id="4" name="Picture 3" descr="A close up of a football ball&#10;&#10;Description automatically generated">
            <a:extLst>
              <a:ext uri="{FF2B5EF4-FFF2-40B4-BE49-F238E27FC236}">
                <a16:creationId xmlns:a16="http://schemas.microsoft.com/office/drawing/2014/main" id="{3ECBEA5A-0900-195F-2BA4-F553B28BDC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26" t="7143" r="9237" b="6667"/>
          <a:stretch/>
        </p:blipFill>
        <p:spPr>
          <a:xfrm>
            <a:off x="1058540" y="2379923"/>
            <a:ext cx="356685" cy="360000"/>
          </a:xfrm>
          <a:prstGeom prst="flowChartConnector">
            <a:avLst/>
          </a:prstGeom>
          <a:ln w="3175">
            <a:solidFill>
              <a:schemeClr val="accent3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4187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indefinit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indefinit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indefinit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repeatCount="indefinit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repeatCount="indefinit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repeatCount="indefinit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repeatCount="indefinit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8.64198E-7 L 0.51233 -8.64198E-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  <p:bldP spid="13" grpId="0" animBg="1"/>
      <p:bldP spid="18" grpId="0" animBg="1"/>
      <p:bldP spid="20" grpId="0" animBg="1"/>
      <p:bldP spid="5" grpId="0" animBg="1"/>
      <p:bldP spid="6" grpId="0" animBg="1"/>
      <p:bldP spid="1052" grpId="0" animBg="1"/>
      <p:bldP spid="105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71E580A-E157-21EC-BD9B-02AD6FDD3A21}"/>
              </a:ext>
            </a:extLst>
          </p:cNvPr>
          <p:cNvGrpSpPr/>
          <p:nvPr/>
        </p:nvGrpSpPr>
        <p:grpSpPr>
          <a:xfrm>
            <a:off x="-455276" y="-200"/>
            <a:ext cx="10058074" cy="5143900"/>
            <a:chOff x="-455276" y="-200"/>
            <a:chExt cx="10058074" cy="51439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16DB59C-607C-7016-4065-A0E7A7F620F7}"/>
                </a:ext>
              </a:extLst>
            </p:cNvPr>
            <p:cNvGrpSpPr/>
            <p:nvPr/>
          </p:nvGrpSpPr>
          <p:grpSpPr>
            <a:xfrm>
              <a:off x="-414" y="-200"/>
              <a:ext cx="9144828" cy="5143900"/>
              <a:chOff x="8475" y="-2650"/>
              <a:chExt cx="9144828" cy="5143900"/>
            </a:xfrm>
          </p:grpSpPr>
          <p:sp>
            <p:nvSpPr>
              <p:cNvPr id="28" name="Google Shape;1162;p19">
                <a:extLst>
                  <a:ext uri="{FF2B5EF4-FFF2-40B4-BE49-F238E27FC236}">
                    <a16:creationId xmlns:a16="http://schemas.microsoft.com/office/drawing/2014/main" id="{216BCC3B-45BE-E695-E5F9-327D154B334E}"/>
                  </a:ext>
                </a:extLst>
              </p:cNvPr>
              <p:cNvSpPr/>
              <p:nvPr/>
            </p:nvSpPr>
            <p:spPr>
              <a:xfrm>
                <a:off x="8475" y="-2250"/>
                <a:ext cx="9144600" cy="5143500"/>
              </a:xfrm>
              <a:prstGeom prst="rect">
                <a:avLst/>
              </a:prstGeom>
              <a:solidFill>
                <a:srgbClr val="4F8F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grpSp>
            <p:nvGrpSpPr>
              <p:cNvPr id="29" name="Google Shape;1163;p19">
                <a:extLst>
                  <a:ext uri="{FF2B5EF4-FFF2-40B4-BE49-F238E27FC236}">
                    <a16:creationId xmlns:a16="http://schemas.microsoft.com/office/drawing/2014/main" id="{01367A40-072D-33DD-9E58-64BFBC3622E1}"/>
                  </a:ext>
                </a:extLst>
              </p:cNvPr>
              <p:cNvGrpSpPr/>
              <p:nvPr/>
            </p:nvGrpSpPr>
            <p:grpSpPr>
              <a:xfrm>
                <a:off x="8850" y="-2650"/>
                <a:ext cx="9144453" cy="5143315"/>
                <a:chOff x="-629574" y="0"/>
                <a:chExt cx="9714707" cy="5143315"/>
              </a:xfrm>
              <a:solidFill>
                <a:srgbClr val="447622"/>
              </a:solidFill>
            </p:grpSpPr>
            <p:sp>
              <p:nvSpPr>
                <p:cNvPr id="30" name="Google Shape;1164;p19">
                  <a:extLst>
                    <a:ext uri="{FF2B5EF4-FFF2-40B4-BE49-F238E27FC236}">
                      <a16:creationId xmlns:a16="http://schemas.microsoft.com/office/drawing/2014/main" id="{0531A5A1-7A1D-57FA-9EE1-50A41492BA05}"/>
                    </a:ext>
                  </a:extLst>
                </p:cNvPr>
                <p:cNvSpPr/>
                <p:nvPr/>
              </p:nvSpPr>
              <p:spPr>
                <a:xfrm>
                  <a:off x="1961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Google Shape;1165;p19">
                  <a:extLst>
                    <a:ext uri="{FF2B5EF4-FFF2-40B4-BE49-F238E27FC236}">
                      <a16:creationId xmlns:a16="http://schemas.microsoft.com/office/drawing/2014/main" id="{27C9FEA4-40BB-B662-C5B7-62B0727E8231}"/>
                    </a:ext>
                  </a:extLst>
                </p:cNvPr>
                <p:cNvSpPr/>
                <p:nvPr/>
              </p:nvSpPr>
              <p:spPr>
                <a:xfrm>
                  <a:off x="3256626" y="0"/>
                  <a:ext cx="646908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Google Shape;1166;p19">
                  <a:extLst>
                    <a:ext uri="{FF2B5EF4-FFF2-40B4-BE49-F238E27FC236}">
                      <a16:creationId xmlns:a16="http://schemas.microsoft.com/office/drawing/2014/main" id="{B901975F-3BEC-97E3-AC48-EF4E668A221A}"/>
                    </a:ext>
                  </a:extLst>
                </p:cNvPr>
                <p:cNvSpPr/>
                <p:nvPr/>
              </p:nvSpPr>
              <p:spPr>
                <a:xfrm>
                  <a:off x="45520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Google Shape;1167;p19">
                  <a:extLst>
                    <a:ext uri="{FF2B5EF4-FFF2-40B4-BE49-F238E27FC236}">
                      <a16:creationId xmlns:a16="http://schemas.microsoft.com/office/drawing/2014/main" id="{3C263F21-80D3-3B92-4232-522A8F7CD845}"/>
                    </a:ext>
                  </a:extLst>
                </p:cNvPr>
                <p:cNvSpPr/>
                <p:nvPr/>
              </p:nvSpPr>
              <p:spPr>
                <a:xfrm>
                  <a:off x="58474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Google Shape;1168;p19">
                  <a:extLst>
                    <a:ext uri="{FF2B5EF4-FFF2-40B4-BE49-F238E27FC236}">
                      <a16:creationId xmlns:a16="http://schemas.microsoft.com/office/drawing/2014/main" id="{1EEB5EA4-BD60-9718-4487-6BC9382B173C}"/>
                    </a:ext>
                  </a:extLst>
                </p:cNvPr>
                <p:cNvSpPr/>
                <p:nvPr/>
              </p:nvSpPr>
              <p:spPr>
                <a:xfrm>
                  <a:off x="7142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Google Shape;1169;p19">
                  <a:extLst>
                    <a:ext uri="{FF2B5EF4-FFF2-40B4-BE49-F238E27FC236}">
                      <a16:creationId xmlns:a16="http://schemas.microsoft.com/office/drawing/2014/main" id="{DEE66E14-8120-2185-7316-0F9FA85AE344}"/>
                    </a:ext>
                  </a:extLst>
                </p:cNvPr>
                <p:cNvSpPr/>
                <p:nvPr/>
              </p:nvSpPr>
              <p:spPr>
                <a:xfrm>
                  <a:off x="8438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Google Shape;1170;p19">
                  <a:extLst>
                    <a:ext uri="{FF2B5EF4-FFF2-40B4-BE49-F238E27FC236}">
                      <a16:creationId xmlns:a16="http://schemas.microsoft.com/office/drawing/2014/main" id="{B2EAE297-E622-24D2-6B8B-3D2D095EE62D}"/>
                    </a:ext>
                  </a:extLst>
                </p:cNvPr>
                <p:cNvSpPr/>
                <p:nvPr/>
              </p:nvSpPr>
              <p:spPr>
                <a:xfrm>
                  <a:off x="665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Google Shape;1171;p19">
                  <a:extLst>
                    <a:ext uri="{FF2B5EF4-FFF2-40B4-BE49-F238E27FC236}">
                      <a16:creationId xmlns:a16="http://schemas.microsoft.com/office/drawing/2014/main" id="{B6F6373E-7BD6-B8AB-C625-DCAEFA312DD7}"/>
                    </a:ext>
                  </a:extLst>
                </p:cNvPr>
                <p:cNvSpPr/>
                <p:nvPr/>
              </p:nvSpPr>
              <p:spPr>
                <a:xfrm>
                  <a:off x="-629574" y="0"/>
                  <a:ext cx="646908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4979751-190C-3A14-E0DB-000B1400A2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22000" y="1221750"/>
              <a:ext cx="2700000" cy="27000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DC22C78-E716-059A-C76B-CCDF9056DDD7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1418"/>
              <a:ext cx="0" cy="514066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73464AC-004E-DF9E-2821-C9A98DC6720F}"/>
                </a:ext>
              </a:extLst>
            </p:cNvPr>
            <p:cNvGrpSpPr/>
            <p:nvPr/>
          </p:nvGrpSpPr>
          <p:grpSpPr>
            <a:xfrm>
              <a:off x="-455276" y="266301"/>
              <a:ext cx="1090798" cy="4610899"/>
              <a:chOff x="-455276" y="266301"/>
              <a:chExt cx="1090798" cy="4610899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C220E81-8026-A1C7-BCAA-F926C9F72412}"/>
                  </a:ext>
                </a:extLst>
              </p:cNvPr>
              <p:cNvSpPr/>
              <p:nvPr/>
            </p:nvSpPr>
            <p:spPr>
              <a:xfrm>
                <a:off x="-455276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1158A253-CF98-9D2B-6D33-A1DCB41DA143}"/>
                  </a:ext>
                </a:extLst>
              </p:cNvPr>
              <p:cNvSpPr/>
              <p:nvPr/>
            </p:nvSpPr>
            <p:spPr>
              <a:xfrm>
                <a:off x="-249320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3CE6A80-34D8-0E2A-9BA4-8C3E37E826C4}"/>
                  </a:ext>
                </a:extLst>
              </p:cNvPr>
              <p:cNvSpPr/>
              <p:nvPr/>
            </p:nvSpPr>
            <p:spPr>
              <a:xfrm>
                <a:off x="9020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4B90DB64-802C-10D4-9752-48AA089CF034}"/>
                  </a:ext>
                </a:extLst>
              </p:cNvPr>
              <p:cNvSpPr/>
              <p:nvPr/>
            </p:nvSpPr>
            <p:spPr>
              <a:xfrm>
                <a:off x="-8467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DE2B204-61CB-1ED3-0173-50065AC00604}"/>
                </a:ext>
              </a:extLst>
            </p:cNvPr>
            <p:cNvGrpSpPr/>
            <p:nvPr/>
          </p:nvGrpSpPr>
          <p:grpSpPr>
            <a:xfrm>
              <a:off x="8512000" y="266301"/>
              <a:ext cx="1090798" cy="4610899"/>
              <a:chOff x="8512000" y="266301"/>
              <a:chExt cx="1090798" cy="4610899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506F045F-57BC-F4AE-60C2-13CA35DA4AFF}"/>
                  </a:ext>
                </a:extLst>
              </p:cNvPr>
              <p:cNvSpPr/>
              <p:nvPr/>
            </p:nvSpPr>
            <p:spPr>
              <a:xfrm flipH="1">
                <a:off x="8512000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BF599E6-662D-FAC9-D219-F7EB4294BDE7}"/>
                  </a:ext>
                </a:extLst>
              </p:cNvPr>
              <p:cNvSpPr/>
              <p:nvPr/>
            </p:nvSpPr>
            <p:spPr>
              <a:xfrm flipH="1">
                <a:off x="8838531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F99C9BD-AC94-AF68-FCF5-2F2C9D309CC6}"/>
                  </a:ext>
                </a:extLst>
              </p:cNvPr>
              <p:cNvSpPr/>
              <p:nvPr/>
            </p:nvSpPr>
            <p:spPr>
              <a:xfrm flipH="1">
                <a:off x="8956737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E085EC51-21F1-19CB-CDAE-24C489D91ED4}"/>
                  </a:ext>
                </a:extLst>
              </p:cNvPr>
              <p:cNvSpPr/>
              <p:nvPr/>
            </p:nvSpPr>
            <p:spPr>
              <a:xfrm flipH="1">
                <a:off x="8843790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F703C88-55CD-FE47-AA7D-42F57C701B0F}"/>
              </a:ext>
            </a:extLst>
          </p:cNvPr>
          <p:cNvGrpSpPr/>
          <p:nvPr/>
        </p:nvGrpSpPr>
        <p:grpSpPr>
          <a:xfrm>
            <a:off x="597546" y="468628"/>
            <a:ext cx="7564864" cy="4325405"/>
            <a:chOff x="597546" y="468628"/>
            <a:chExt cx="7564864" cy="4325405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BAFC7CE-16BD-06B0-5234-B285ED480289}"/>
                </a:ext>
              </a:extLst>
            </p:cNvPr>
            <p:cNvSpPr txBox="1"/>
            <p:nvPr/>
          </p:nvSpPr>
          <p:spPr>
            <a:xfrm>
              <a:off x="597546" y="2768781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CPO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32CDC38-C320-2D05-8DC1-3E25FFC5A01A}"/>
                </a:ext>
              </a:extLst>
            </p:cNvPr>
            <p:cNvSpPr txBox="1"/>
            <p:nvPr/>
          </p:nvSpPr>
          <p:spPr>
            <a:xfrm>
              <a:off x="1523944" y="110960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Network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0B7E710-895A-CE7F-A024-EEEF0B3BE39A}"/>
                </a:ext>
              </a:extLst>
            </p:cNvPr>
            <p:cNvSpPr txBox="1"/>
            <p:nvPr/>
          </p:nvSpPr>
          <p:spPr>
            <a:xfrm>
              <a:off x="1523944" y="2189417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DC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403972B-2F06-B372-5A9A-C311F9479AB2}"/>
                </a:ext>
              </a:extLst>
            </p:cNvPr>
            <p:cNvSpPr txBox="1"/>
            <p:nvPr/>
          </p:nvSpPr>
          <p:spPr>
            <a:xfrm>
              <a:off x="1523944" y="332197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igital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D6A057A-D007-876C-4972-7D6AFB9C1FB6}"/>
                </a:ext>
              </a:extLst>
            </p:cNvPr>
            <p:cNvSpPr txBox="1"/>
            <p:nvPr/>
          </p:nvSpPr>
          <p:spPr>
            <a:xfrm>
              <a:off x="1523944" y="4532423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Cloud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E50B17B-F3EB-F81D-A075-8B73562E2E5C}"/>
                </a:ext>
              </a:extLst>
            </p:cNvPr>
            <p:cNvSpPr txBox="1"/>
            <p:nvPr/>
          </p:nvSpPr>
          <p:spPr>
            <a:xfrm>
              <a:off x="3637122" y="2073327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BDMs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D6D46D5-6799-A8F1-87F9-D3E8607562B2}"/>
                </a:ext>
              </a:extLst>
            </p:cNvPr>
            <p:cNvSpPr txBox="1"/>
            <p:nvPr/>
          </p:nvSpPr>
          <p:spPr>
            <a:xfrm>
              <a:off x="3391955" y="3046578"/>
              <a:ext cx="11284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Engineering / Solutioning 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E29B02C-26AF-83EC-A711-839C822B04F4}"/>
                </a:ext>
              </a:extLst>
            </p:cNvPr>
            <p:cNvSpPr txBox="1"/>
            <p:nvPr/>
          </p:nvSpPr>
          <p:spPr>
            <a:xfrm>
              <a:off x="5136398" y="1039408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531A555C-1FDB-299B-D851-2AC492F121F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468628"/>
              <a:ext cx="539746" cy="540000"/>
              <a:chOff x="6105422" y="397933"/>
              <a:chExt cx="620272" cy="620564"/>
            </a:xfrm>
          </p:grpSpPr>
          <p:sp>
            <p:nvSpPr>
              <p:cNvPr id="1099" name="Oval 1098">
                <a:extLst>
                  <a:ext uri="{FF2B5EF4-FFF2-40B4-BE49-F238E27FC236}">
                    <a16:creationId xmlns:a16="http://schemas.microsoft.com/office/drawing/2014/main" id="{23FA5F3E-6455-4781-41D4-8A1F560F0C3D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100" name="Picture 1099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C8F19F05-4CCB-7392-0530-5D2E72197C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605B8A5B-918F-DE3B-8B5B-6149994F52C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560538"/>
              <a:ext cx="539746" cy="540000"/>
              <a:chOff x="6105422" y="397933"/>
              <a:chExt cx="620272" cy="620564"/>
            </a:xfrm>
          </p:grpSpPr>
          <p:sp>
            <p:nvSpPr>
              <p:cNvPr id="1097" name="Oval 1096">
                <a:extLst>
                  <a:ext uri="{FF2B5EF4-FFF2-40B4-BE49-F238E27FC236}">
                    <a16:creationId xmlns:a16="http://schemas.microsoft.com/office/drawing/2014/main" id="{5930C1F9-7877-5751-DDC7-711F76794EFD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8" name="Picture 1097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C72E962F-9BCC-2B41-ACF3-3238A3E1EA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9956F6C9-924B-2916-923F-EC7354F4347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1649217"/>
              <a:ext cx="539746" cy="540000"/>
              <a:chOff x="6105422" y="397933"/>
              <a:chExt cx="620272" cy="620564"/>
            </a:xfrm>
          </p:grpSpPr>
          <p:sp>
            <p:nvSpPr>
              <p:cNvPr id="1095" name="Oval 1094">
                <a:extLst>
                  <a:ext uri="{FF2B5EF4-FFF2-40B4-BE49-F238E27FC236}">
                    <a16:creationId xmlns:a16="http://schemas.microsoft.com/office/drawing/2014/main" id="{4E77C740-7822-E50D-C130-F9D9E4F3DC24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6" name="Picture 1095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A2CF618-50B4-0C69-AE25-F9B1D27366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9A662E05-0D79-5CBA-11A2-333212452D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2767676"/>
              <a:ext cx="539746" cy="540000"/>
              <a:chOff x="6105422" y="397933"/>
              <a:chExt cx="620272" cy="620564"/>
            </a:xfrm>
          </p:grpSpPr>
          <p:sp>
            <p:nvSpPr>
              <p:cNvPr id="1092" name="Oval 1091">
                <a:extLst>
                  <a:ext uri="{FF2B5EF4-FFF2-40B4-BE49-F238E27FC236}">
                    <a16:creationId xmlns:a16="http://schemas.microsoft.com/office/drawing/2014/main" id="{E2EB3142-AD51-071E-C54D-7868E4268E58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4" name="Picture 109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2F5A27CC-3817-7A19-82D8-89A08266B5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206DBDF4-EFE5-5521-DBD4-287D4F7307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3977982"/>
              <a:ext cx="539746" cy="540000"/>
              <a:chOff x="6105422" y="397933"/>
              <a:chExt cx="620272" cy="620564"/>
            </a:xfrm>
          </p:grpSpPr>
          <p:sp>
            <p:nvSpPr>
              <p:cNvPr id="1090" name="Oval 1089">
                <a:extLst>
                  <a:ext uri="{FF2B5EF4-FFF2-40B4-BE49-F238E27FC236}">
                    <a16:creationId xmlns:a16="http://schemas.microsoft.com/office/drawing/2014/main" id="{A36A08E8-0022-AD77-CE7B-FC7E9CFE5DEC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1" name="Picture 1090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26FEAB0D-1D3C-FA47-C480-CF72CE6150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F8A212F-9468-4F4D-22B1-2FAB02149BA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6745" y="2178154"/>
              <a:ext cx="539746" cy="540000"/>
              <a:chOff x="6105422" y="397933"/>
              <a:chExt cx="620272" cy="620564"/>
            </a:xfrm>
          </p:grpSpPr>
          <p:sp>
            <p:nvSpPr>
              <p:cNvPr id="1086" name="Oval 1085">
                <a:extLst>
                  <a:ext uri="{FF2B5EF4-FFF2-40B4-BE49-F238E27FC236}">
                    <a16:creationId xmlns:a16="http://schemas.microsoft.com/office/drawing/2014/main" id="{F684D813-9B9F-521B-4CEC-FB05B298777C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87" name="Picture 1086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0E449216-B680-5D13-C541-73161CFB68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AFF9DDC-94F9-A8DB-1D9F-237A5AF70F36}"/>
                </a:ext>
              </a:extLst>
            </p:cNvPr>
            <p:cNvSpPr txBox="1"/>
            <p:nvPr/>
          </p:nvSpPr>
          <p:spPr>
            <a:xfrm>
              <a:off x="7074660" y="1892583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sp>
          <p:nvSpPr>
            <p:cNvPr id="1024" name="TextBox 1023">
              <a:extLst>
                <a:ext uri="{FF2B5EF4-FFF2-40B4-BE49-F238E27FC236}">
                  <a16:creationId xmlns:a16="http://schemas.microsoft.com/office/drawing/2014/main" id="{8644E68F-39A8-CC56-B227-B478B674E940}"/>
                </a:ext>
              </a:extLst>
            </p:cNvPr>
            <p:cNvSpPr txBox="1"/>
            <p:nvPr/>
          </p:nvSpPr>
          <p:spPr>
            <a:xfrm>
              <a:off x="7074660" y="3528204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grpSp>
          <p:nvGrpSpPr>
            <p:cNvPr id="1026" name="Group 1025">
              <a:extLst>
                <a:ext uri="{FF2B5EF4-FFF2-40B4-BE49-F238E27FC236}">
                  <a16:creationId xmlns:a16="http://schemas.microsoft.com/office/drawing/2014/main" id="{DF9A6346-D5EA-B090-1839-8583D0D55BE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1338297"/>
              <a:ext cx="539746" cy="540000"/>
              <a:chOff x="6105422" y="397933"/>
              <a:chExt cx="620272" cy="620564"/>
            </a:xfrm>
          </p:grpSpPr>
          <p:sp>
            <p:nvSpPr>
              <p:cNvPr id="1074" name="Oval 1073">
                <a:extLst>
                  <a:ext uri="{FF2B5EF4-FFF2-40B4-BE49-F238E27FC236}">
                    <a16:creationId xmlns:a16="http://schemas.microsoft.com/office/drawing/2014/main" id="{9DF2234C-3822-BEA2-764F-6A2B4DF730AB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85" name="Picture 1084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0E131D5-8D03-0815-7F1B-5F73FA5EB1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7" name="Group 1026">
              <a:extLst>
                <a:ext uri="{FF2B5EF4-FFF2-40B4-BE49-F238E27FC236}">
                  <a16:creationId xmlns:a16="http://schemas.microsoft.com/office/drawing/2014/main" id="{8B3988F3-5E5F-6541-35DF-6218AD9E2E8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2980805"/>
              <a:ext cx="539746" cy="540000"/>
              <a:chOff x="6105422" y="397933"/>
              <a:chExt cx="620272" cy="620564"/>
            </a:xfrm>
          </p:grpSpPr>
          <p:sp>
            <p:nvSpPr>
              <p:cNvPr id="1070" name="Oval 1069">
                <a:extLst>
                  <a:ext uri="{FF2B5EF4-FFF2-40B4-BE49-F238E27FC236}">
                    <a16:creationId xmlns:a16="http://schemas.microsoft.com/office/drawing/2014/main" id="{4E23D156-9F67-8878-F42A-0407B85D9AE7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73" name="Picture 1072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014B63EA-6A90-ABDC-7599-E197E5E9C9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8" name="Group 1027">
              <a:extLst>
                <a:ext uri="{FF2B5EF4-FFF2-40B4-BE49-F238E27FC236}">
                  <a16:creationId xmlns:a16="http://schemas.microsoft.com/office/drawing/2014/main" id="{23E957C2-66EB-9962-0793-4AACBC66FB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1501073"/>
              <a:ext cx="539746" cy="540000"/>
              <a:chOff x="6105422" y="397933"/>
              <a:chExt cx="620272" cy="620564"/>
            </a:xfrm>
          </p:grpSpPr>
          <p:sp>
            <p:nvSpPr>
              <p:cNvPr id="1066" name="Oval 1065">
                <a:extLst>
                  <a:ext uri="{FF2B5EF4-FFF2-40B4-BE49-F238E27FC236}">
                    <a16:creationId xmlns:a16="http://schemas.microsoft.com/office/drawing/2014/main" id="{9673A930-BB7E-4BC7-DD76-7F3179CB206B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69" name="Picture 1068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642140D-6353-50EF-1D3C-D5FC6380DF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9" name="Group 1028">
              <a:extLst>
                <a:ext uri="{FF2B5EF4-FFF2-40B4-BE49-F238E27FC236}">
                  <a16:creationId xmlns:a16="http://schemas.microsoft.com/office/drawing/2014/main" id="{A27F9E7B-0205-467A-DD01-365AA5808C5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2449293"/>
              <a:ext cx="539746" cy="540000"/>
              <a:chOff x="6105422" y="397933"/>
              <a:chExt cx="620272" cy="620564"/>
            </a:xfrm>
          </p:grpSpPr>
          <p:sp>
            <p:nvSpPr>
              <p:cNvPr id="1042" name="Oval 1041">
                <a:extLst>
                  <a:ext uri="{FF2B5EF4-FFF2-40B4-BE49-F238E27FC236}">
                    <a16:creationId xmlns:a16="http://schemas.microsoft.com/office/drawing/2014/main" id="{2F682132-1FE7-0AFC-6C6B-0505B1C2956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3" name="Picture 1042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1F92F96F-6725-5590-D544-42E7F712E8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1038" name="TextBox 1037">
              <a:extLst>
                <a:ext uri="{FF2B5EF4-FFF2-40B4-BE49-F238E27FC236}">
                  <a16:creationId xmlns:a16="http://schemas.microsoft.com/office/drawing/2014/main" id="{177785E8-5C30-7AA7-195E-EC38BE3F986B}"/>
                </a:ext>
              </a:extLst>
            </p:cNvPr>
            <p:cNvSpPr txBox="1"/>
            <p:nvPr/>
          </p:nvSpPr>
          <p:spPr>
            <a:xfrm>
              <a:off x="5136398" y="4254981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1039" name="Group 1038">
              <a:extLst>
                <a:ext uri="{FF2B5EF4-FFF2-40B4-BE49-F238E27FC236}">
                  <a16:creationId xmlns:a16="http://schemas.microsoft.com/office/drawing/2014/main" id="{618ABDC9-636F-3578-764A-A22307BE575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3684201"/>
              <a:ext cx="539746" cy="540000"/>
              <a:chOff x="6105422" y="397933"/>
              <a:chExt cx="620272" cy="620564"/>
            </a:xfrm>
          </p:grpSpPr>
          <p:sp>
            <p:nvSpPr>
              <p:cNvPr id="1040" name="Oval 1039">
                <a:extLst>
                  <a:ext uri="{FF2B5EF4-FFF2-40B4-BE49-F238E27FC236}">
                    <a16:creationId xmlns:a16="http://schemas.microsoft.com/office/drawing/2014/main" id="{333B986D-E703-35DC-8F91-D575628E4A3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1" name="Picture 1040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FF1C5401-E15D-0A93-719F-0E3E788ACA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</p:grpSp>
      <p:sp>
        <p:nvSpPr>
          <p:cNvPr id="7" name="Oval 6">
            <a:extLst>
              <a:ext uri="{FF2B5EF4-FFF2-40B4-BE49-F238E27FC236}">
                <a16:creationId xmlns:a16="http://schemas.microsoft.com/office/drawing/2014/main" id="{B883B71B-0AE2-2060-DF40-B7EEA7AE9C0A}"/>
              </a:ext>
            </a:extLst>
          </p:cNvPr>
          <p:cNvSpPr>
            <a:spLocks noChangeAspect="1"/>
          </p:cNvSpPr>
          <p:nvPr/>
        </p:nvSpPr>
        <p:spPr>
          <a:xfrm>
            <a:off x="7330534" y="1324115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53A1D4A-B6D9-B97A-F8D8-8F510721C64D}"/>
              </a:ext>
            </a:extLst>
          </p:cNvPr>
          <p:cNvSpPr>
            <a:spLocks noChangeAspect="1"/>
          </p:cNvSpPr>
          <p:nvPr/>
        </p:nvSpPr>
        <p:spPr>
          <a:xfrm>
            <a:off x="7330534" y="2966671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52E53C5-E087-1BAE-273F-479494DB1669}"/>
              </a:ext>
            </a:extLst>
          </p:cNvPr>
          <p:cNvGrpSpPr/>
          <p:nvPr/>
        </p:nvGrpSpPr>
        <p:grpSpPr>
          <a:xfrm>
            <a:off x="5165956" y="2300514"/>
            <a:ext cx="1963630" cy="638683"/>
            <a:chOff x="1708330" y="-67306"/>
            <a:chExt cx="1619353" cy="680865"/>
          </a:xfrm>
        </p:grpSpPr>
        <p:sp>
          <p:nvSpPr>
            <p:cNvPr id="12" name="Speech Bubble: Rectangle with Corners Rounded 11">
              <a:extLst>
                <a:ext uri="{FF2B5EF4-FFF2-40B4-BE49-F238E27FC236}">
                  <a16:creationId xmlns:a16="http://schemas.microsoft.com/office/drawing/2014/main" id="{3DD527E9-CA5D-7C7C-2B8E-88CAC19600B5}"/>
                </a:ext>
              </a:extLst>
            </p:cNvPr>
            <p:cNvSpPr/>
            <p:nvPr/>
          </p:nvSpPr>
          <p:spPr>
            <a:xfrm>
              <a:off x="1708330" y="-67306"/>
              <a:ext cx="1619353" cy="680865"/>
            </a:xfrm>
            <a:prstGeom prst="wedgeRoundRectCallout">
              <a:avLst>
                <a:gd name="adj1" fmla="val 61158"/>
                <a:gd name="adj2" fmla="val -8353"/>
                <a:gd name="adj3" fmla="val 16667"/>
              </a:avLst>
            </a:prstGeom>
            <a:solidFill>
              <a:srgbClr val="10253F">
                <a:alpha val="94902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3F439AA-5939-5D04-FAFB-139AD1DFEA30}"/>
                </a:ext>
              </a:extLst>
            </p:cNvPr>
            <p:cNvSpPr txBox="1"/>
            <p:nvPr/>
          </p:nvSpPr>
          <p:spPr>
            <a:xfrm>
              <a:off x="1843864" y="34826"/>
              <a:ext cx="1391286" cy="492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Sify delivers the project to Customer</a:t>
              </a:r>
              <a:endParaRPr kumimoji="0" lang="en-IN" sz="12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pic>
        <p:nvPicPr>
          <p:cNvPr id="1093" name="Picture 1092" descr="A close up of a football ball&#10;&#10;Description automatically generated">
            <a:extLst>
              <a:ext uri="{FF2B5EF4-FFF2-40B4-BE49-F238E27FC236}">
                <a16:creationId xmlns:a16="http://schemas.microsoft.com/office/drawing/2014/main" id="{26EAE9EF-DFB1-DE36-7749-1ADFF13B28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26" t="7143" r="9237" b="6667"/>
          <a:stretch/>
        </p:blipFill>
        <p:spPr>
          <a:xfrm>
            <a:off x="5725225" y="2407676"/>
            <a:ext cx="356685" cy="360000"/>
          </a:xfrm>
          <a:prstGeom prst="flowChartConnector">
            <a:avLst/>
          </a:prstGeom>
          <a:ln w="3175">
            <a:solidFill>
              <a:schemeClr val="accent3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9621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85185E-6 L 0.18819 -0.00124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10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repeatCount="indefinit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repeatCount="indefinit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71E580A-E157-21EC-BD9B-02AD6FDD3A21}"/>
              </a:ext>
            </a:extLst>
          </p:cNvPr>
          <p:cNvGrpSpPr/>
          <p:nvPr/>
        </p:nvGrpSpPr>
        <p:grpSpPr>
          <a:xfrm>
            <a:off x="-455276" y="-200"/>
            <a:ext cx="10058074" cy="5143900"/>
            <a:chOff x="-455276" y="-200"/>
            <a:chExt cx="10058074" cy="51439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16DB59C-607C-7016-4065-A0E7A7F620F7}"/>
                </a:ext>
              </a:extLst>
            </p:cNvPr>
            <p:cNvGrpSpPr/>
            <p:nvPr/>
          </p:nvGrpSpPr>
          <p:grpSpPr>
            <a:xfrm>
              <a:off x="-414" y="-200"/>
              <a:ext cx="9144828" cy="5143900"/>
              <a:chOff x="8475" y="-2650"/>
              <a:chExt cx="9144828" cy="5143900"/>
            </a:xfrm>
          </p:grpSpPr>
          <p:sp>
            <p:nvSpPr>
              <p:cNvPr id="28" name="Google Shape;1162;p19">
                <a:extLst>
                  <a:ext uri="{FF2B5EF4-FFF2-40B4-BE49-F238E27FC236}">
                    <a16:creationId xmlns:a16="http://schemas.microsoft.com/office/drawing/2014/main" id="{216BCC3B-45BE-E695-E5F9-327D154B334E}"/>
                  </a:ext>
                </a:extLst>
              </p:cNvPr>
              <p:cNvSpPr/>
              <p:nvPr/>
            </p:nvSpPr>
            <p:spPr>
              <a:xfrm>
                <a:off x="8475" y="-2250"/>
                <a:ext cx="9144600" cy="5143500"/>
              </a:xfrm>
              <a:prstGeom prst="rect">
                <a:avLst/>
              </a:prstGeom>
              <a:solidFill>
                <a:srgbClr val="4F8F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grpSp>
            <p:nvGrpSpPr>
              <p:cNvPr id="29" name="Google Shape;1163;p19">
                <a:extLst>
                  <a:ext uri="{FF2B5EF4-FFF2-40B4-BE49-F238E27FC236}">
                    <a16:creationId xmlns:a16="http://schemas.microsoft.com/office/drawing/2014/main" id="{01367A40-072D-33DD-9E58-64BFBC3622E1}"/>
                  </a:ext>
                </a:extLst>
              </p:cNvPr>
              <p:cNvGrpSpPr/>
              <p:nvPr/>
            </p:nvGrpSpPr>
            <p:grpSpPr>
              <a:xfrm>
                <a:off x="8850" y="-2650"/>
                <a:ext cx="9144453" cy="5143315"/>
                <a:chOff x="-629574" y="0"/>
                <a:chExt cx="9714707" cy="5143315"/>
              </a:xfrm>
              <a:solidFill>
                <a:srgbClr val="447622"/>
              </a:solidFill>
            </p:grpSpPr>
            <p:sp>
              <p:nvSpPr>
                <p:cNvPr id="30" name="Google Shape;1164;p19">
                  <a:extLst>
                    <a:ext uri="{FF2B5EF4-FFF2-40B4-BE49-F238E27FC236}">
                      <a16:creationId xmlns:a16="http://schemas.microsoft.com/office/drawing/2014/main" id="{0531A5A1-7A1D-57FA-9EE1-50A41492BA05}"/>
                    </a:ext>
                  </a:extLst>
                </p:cNvPr>
                <p:cNvSpPr/>
                <p:nvPr/>
              </p:nvSpPr>
              <p:spPr>
                <a:xfrm>
                  <a:off x="1961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Google Shape;1165;p19">
                  <a:extLst>
                    <a:ext uri="{FF2B5EF4-FFF2-40B4-BE49-F238E27FC236}">
                      <a16:creationId xmlns:a16="http://schemas.microsoft.com/office/drawing/2014/main" id="{27C9FEA4-40BB-B662-C5B7-62B0727E8231}"/>
                    </a:ext>
                  </a:extLst>
                </p:cNvPr>
                <p:cNvSpPr/>
                <p:nvPr/>
              </p:nvSpPr>
              <p:spPr>
                <a:xfrm>
                  <a:off x="3256626" y="0"/>
                  <a:ext cx="646908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Google Shape;1166;p19">
                  <a:extLst>
                    <a:ext uri="{FF2B5EF4-FFF2-40B4-BE49-F238E27FC236}">
                      <a16:creationId xmlns:a16="http://schemas.microsoft.com/office/drawing/2014/main" id="{B901975F-3BEC-97E3-AC48-EF4E668A221A}"/>
                    </a:ext>
                  </a:extLst>
                </p:cNvPr>
                <p:cNvSpPr/>
                <p:nvPr/>
              </p:nvSpPr>
              <p:spPr>
                <a:xfrm>
                  <a:off x="45520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Google Shape;1167;p19">
                  <a:extLst>
                    <a:ext uri="{FF2B5EF4-FFF2-40B4-BE49-F238E27FC236}">
                      <a16:creationId xmlns:a16="http://schemas.microsoft.com/office/drawing/2014/main" id="{3C263F21-80D3-3B92-4232-522A8F7CD845}"/>
                    </a:ext>
                  </a:extLst>
                </p:cNvPr>
                <p:cNvSpPr/>
                <p:nvPr/>
              </p:nvSpPr>
              <p:spPr>
                <a:xfrm>
                  <a:off x="58474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Google Shape;1168;p19">
                  <a:extLst>
                    <a:ext uri="{FF2B5EF4-FFF2-40B4-BE49-F238E27FC236}">
                      <a16:creationId xmlns:a16="http://schemas.microsoft.com/office/drawing/2014/main" id="{1EEB5EA4-BD60-9718-4487-6BC9382B173C}"/>
                    </a:ext>
                  </a:extLst>
                </p:cNvPr>
                <p:cNvSpPr/>
                <p:nvPr/>
              </p:nvSpPr>
              <p:spPr>
                <a:xfrm>
                  <a:off x="7142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Google Shape;1169;p19">
                  <a:extLst>
                    <a:ext uri="{FF2B5EF4-FFF2-40B4-BE49-F238E27FC236}">
                      <a16:creationId xmlns:a16="http://schemas.microsoft.com/office/drawing/2014/main" id="{DEE66E14-8120-2185-7316-0F9FA85AE344}"/>
                    </a:ext>
                  </a:extLst>
                </p:cNvPr>
                <p:cNvSpPr/>
                <p:nvPr/>
              </p:nvSpPr>
              <p:spPr>
                <a:xfrm>
                  <a:off x="8438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Google Shape;1170;p19">
                  <a:extLst>
                    <a:ext uri="{FF2B5EF4-FFF2-40B4-BE49-F238E27FC236}">
                      <a16:creationId xmlns:a16="http://schemas.microsoft.com/office/drawing/2014/main" id="{B2EAE297-E622-24D2-6B8B-3D2D095EE62D}"/>
                    </a:ext>
                  </a:extLst>
                </p:cNvPr>
                <p:cNvSpPr/>
                <p:nvPr/>
              </p:nvSpPr>
              <p:spPr>
                <a:xfrm>
                  <a:off x="665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Google Shape;1171;p19">
                  <a:extLst>
                    <a:ext uri="{FF2B5EF4-FFF2-40B4-BE49-F238E27FC236}">
                      <a16:creationId xmlns:a16="http://schemas.microsoft.com/office/drawing/2014/main" id="{B6F6373E-7BD6-B8AB-C625-DCAEFA312DD7}"/>
                    </a:ext>
                  </a:extLst>
                </p:cNvPr>
                <p:cNvSpPr/>
                <p:nvPr/>
              </p:nvSpPr>
              <p:spPr>
                <a:xfrm>
                  <a:off x="-629574" y="0"/>
                  <a:ext cx="646908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4979751-190C-3A14-E0DB-000B1400A2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22000" y="1221750"/>
              <a:ext cx="2700000" cy="27000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DC22C78-E716-059A-C76B-CCDF9056DDD7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1418"/>
              <a:ext cx="0" cy="514066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73464AC-004E-DF9E-2821-C9A98DC6720F}"/>
                </a:ext>
              </a:extLst>
            </p:cNvPr>
            <p:cNvGrpSpPr/>
            <p:nvPr/>
          </p:nvGrpSpPr>
          <p:grpSpPr>
            <a:xfrm>
              <a:off x="-455276" y="266301"/>
              <a:ext cx="1090798" cy="4610899"/>
              <a:chOff x="-455276" y="266301"/>
              <a:chExt cx="1090798" cy="4610899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C220E81-8026-A1C7-BCAA-F926C9F72412}"/>
                  </a:ext>
                </a:extLst>
              </p:cNvPr>
              <p:cNvSpPr/>
              <p:nvPr/>
            </p:nvSpPr>
            <p:spPr>
              <a:xfrm>
                <a:off x="-455276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1158A253-CF98-9D2B-6D33-A1DCB41DA143}"/>
                  </a:ext>
                </a:extLst>
              </p:cNvPr>
              <p:cNvSpPr/>
              <p:nvPr/>
            </p:nvSpPr>
            <p:spPr>
              <a:xfrm>
                <a:off x="-249320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3CE6A80-34D8-0E2A-9BA4-8C3E37E826C4}"/>
                  </a:ext>
                </a:extLst>
              </p:cNvPr>
              <p:cNvSpPr/>
              <p:nvPr/>
            </p:nvSpPr>
            <p:spPr>
              <a:xfrm>
                <a:off x="9020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4B90DB64-802C-10D4-9752-48AA089CF034}"/>
                  </a:ext>
                </a:extLst>
              </p:cNvPr>
              <p:cNvSpPr/>
              <p:nvPr/>
            </p:nvSpPr>
            <p:spPr>
              <a:xfrm>
                <a:off x="-8467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DE2B204-61CB-1ED3-0173-50065AC00604}"/>
                </a:ext>
              </a:extLst>
            </p:cNvPr>
            <p:cNvGrpSpPr/>
            <p:nvPr/>
          </p:nvGrpSpPr>
          <p:grpSpPr>
            <a:xfrm>
              <a:off x="8512000" y="266301"/>
              <a:ext cx="1090798" cy="4610899"/>
              <a:chOff x="8512000" y="266301"/>
              <a:chExt cx="1090798" cy="4610899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506F045F-57BC-F4AE-60C2-13CA35DA4AFF}"/>
                  </a:ext>
                </a:extLst>
              </p:cNvPr>
              <p:cNvSpPr/>
              <p:nvPr/>
            </p:nvSpPr>
            <p:spPr>
              <a:xfrm flipH="1">
                <a:off x="8512000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BF599E6-662D-FAC9-D219-F7EB4294BDE7}"/>
                  </a:ext>
                </a:extLst>
              </p:cNvPr>
              <p:cNvSpPr/>
              <p:nvPr/>
            </p:nvSpPr>
            <p:spPr>
              <a:xfrm flipH="1">
                <a:off x="8838531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F99C9BD-AC94-AF68-FCF5-2F2C9D309CC6}"/>
                  </a:ext>
                </a:extLst>
              </p:cNvPr>
              <p:cNvSpPr/>
              <p:nvPr/>
            </p:nvSpPr>
            <p:spPr>
              <a:xfrm flipH="1">
                <a:off x="8956737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E085EC51-21F1-19CB-CDAE-24C489D91ED4}"/>
                  </a:ext>
                </a:extLst>
              </p:cNvPr>
              <p:cNvSpPr/>
              <p:nvPr/>
            </p:nvSpPr>
            <p:spPr>
              <a:xfrm flipH="1">
                <a:off x="8843790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F703C88-55CD-FE47-AA7D-42F57C701B0F}"/>
              </a:ext>
            </a:extLst>
          </p:cNvPr>
          <p:cNvGrpSpPr/>
          <p:nvPr/>
        </p:nvGrpSpPr>
        <p:grpSpPr>
          <a:xfrm>
            <a:off x="597546" y="468628"/>
            <a:ext cx="7564864" cy="4325405"/>
            <a:chOff x="597546" y="468628"/>
            <a:chExt cx="7564864" cy="4325405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BAFC7CE-16BD-06B0-5234-B285ED480289}"/>
                </a:ext>
              </a:extLst>
            </p:cNvPr>
            <p:cNvSpPr txBox="1"/>
            <p:nvPr/>
          </p:nvSpPr>
          <p:spPr>
            <a:xfrm>
              <a:off x="597546" y="2768781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CPO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32CDC38-C320-2D05-8DC1-3E25FFC5A01A}"/>
                </a:ext>
              </a:extLst>
            </p:cNvPr>
            <p:cNvSpPr txBox="1"/>
            <p:nvPr/>
          </p:nvSpPr>
          <p:spPr>
            <a:xfrm>
              <a:off x="1523944" y="110960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Network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0B7E710-895A-CE7F-A024-EEEF0B3BE39A}"/>
                </a:ext>
              </a:extLst>
            </p:cNvPr>
            <p:cNvSpPr txBox="1"/>
            <p:nvPr/>
          </p:nvSpPr>
          <p:spPr>
            <a:xfrm>
              <a:off x="1523944" y="2189417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DC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403972B-2F06-B372-5A9A-C311F9479AB2}"/>
                </a:ext>
              </a:extLst>
            </p:cNvPr>
            <p:cNvSpPr txBox="1"/>
            <p:nvPr/>
          </p:nvSpPr>
          <p:spPr>
            <a:xfrm>
              <a:off x="1523944" y="332197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igital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D6A057A-D007-876C-4972-7D6AFB9C1FB6}"/>
                </a:ext>
              </a:extLst>
            </p:cNvPr>
            <p:cNvSpPr txBox="1"/>
            <p:nvPr/>
          </p:nvSpPr>
          <p:spPr>
            <a:xfrm>
              <a:off x="1523944" y="4532423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Cloud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E50B17B-F3EB-F81D-A075-8B73562E2E5C}"/>
                </a:ext>
              </a:extLst>
            </p:cNvPr>
            <p:cNvSpPr txBox="1"/>
            <p:nvPr/>
          </p:nvSpPr>
          <p:spPr>
            <a:xfrm>
              <a:off x="3637122" y="2073327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BDMs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D6D46D5-6799-A8F1-87F9-D3E8607562B2}"/>
                </a:ext>
              </a:extLst>
            </p:cNvPr>
            <p:cNvSpPr txBox="1"/>
            <p:nvPr/>
          </p:nvSpPr>
          <p:spPr>
            <a:xfrm>
              <a:off x="3391955" y="3046578"/>
              <a:ext cx="11284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Engineering / Solutioning 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E29B02C-26AF-83EC-A711-839C822B04F4}"/>
                </a:ext>
              </a:extLst>
            </p:cNvPr>
            <p:cNvSpPr txBox="1"/>
            <p:nvPr/>
          </p:nvSpPr>
          <p:spPr>
            <a:xfrm>
              <a:off x="5136398" y="1039408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531A555C-1FDB-299B-D851-2AC492F121F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468628"/>
              <a:ext cx="539746" cy="540000"/>
              <a:chOff x="6105422" y="397933"/>
              <a:chExt cx="620272" cy="620564"/>
            </a:xfrm>
          </p:grpSpPr>
          <p:sp>
            <p:nvSpPr>
              <p:cNvPr id="1099" name="Oval 1098">
                <a:extLst>
                  <a:ext uri="{FF2B5EF4-FFF2-40B4-BE49-F238E27FC236}">
                    <a16:creationId xmlns:a16="http://schemas.microsoft.com/office/drawing/2014/main" id="{23FA5F3E-6455-4781-41D4-8A1F560F0C3D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100" name="Picture 1099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C8F19F05-4CCB-7392-0530-5D2E72197C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605B8A5B-918F-DE3B-8B5B-6149994F52C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560538"/>
              <a:ext cx="539746" cy="540000"/>
              <a:chOff x="6105422" y="397933"/>
              <a:chExt cx="620272" cy="620564"/>
            </a:xfrm>
          </p:grpSpPr>
          <p:sp>
            <p:nvSpPr>
              <p:cNvPr id="1097" name="Oval 1096">
                <a:extLst>
                  <a:ext uri="{FF2B5EF4-FFF2-40B4-BE49-F238E27FC236}">
                    <a16:creationId xmlns:a16="http://schemas.microsoft.com/office/drawing/2014/main" id="{5930C1F9-7877-5751-DDC7-711F76794EFD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8" name="Picture 1097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C72E962F-9BCC-2B41-ACF3-3238A3E1EA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9956F6C9-924B-2916-923F-EC7354F4347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1649217"/>
              <a:ext cx="539746" cy="540000"/>
              <a:chOff x="6105422" y="397933"/>
              <a:chExt cx="620272" cy="620564"/>
            </a:xfrm>
          </p:grpSpPr>
          <p:sp>
            <p:nvSpPr>
              <p:cNvPr id="1095" name="Oval 1094">
                <a:extLst>
                  <a:ext uri="{FF2B5EF4-FFF2-40B4-BE49-F238E27FC236}">
                    <a16:creationId xmlns:a16="http://schemas.microsoft.com/office/drawing/2014/main" id="{4E77C740-7822-E50D-C130-F9D9E4F3DC24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6" name="Picture 1095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A2CF618-50B4-0C69-AE25-F9B1D27366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9A662E05-0D79-5CBA-11A2-333212452D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2767676"/>
              <a:ext cx="539746" cy="540000"/>
              <a:chOff x="6105422" y="397933"/>
              <a:chExt cx="620272" cy="620564"/>
            </a:xfrm>
          </p:grpSpPr>
          <p:sp>
            <p:nvSpPr>
              <p:cNvPr id="1092" name="Oval 1091">
                <a:extLst>
                  <a:ext uri="{FF2B5EF4-FFF2-40B4-BE49-F238E27FC236}">
                    <a16:creationId xmlns:a16="http://schemas.microsoft.com/office/drawing/2014/main" id="{E2EB3142-AD51-071E-C54D-7868E4268E58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4" name="Picture 109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2F5A27CC-3817-7A19-82D8-89A08266B5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206DBDF4-EFE5-5521-DBD4-287D4F7307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3977982"/>
              <a:ext cx="539746" cy="540000"/>
              <a:chOff x="6105422" y="397933"/>
              <a:chExt cx="620272" cy="620564"/>
            </a:xfrm>
          </p:grpSpPr>
          <p:sp>
            <p:nvSpPr>
              <p:cNvPr id="1090" name="Oval 1089">
                <a:extLst>
                  <a:ext uri="{FF2B5EF4-FFF2-40B4-BE49-F238E27FC236}">
                    <a16:creationId xmlns:a16="http://schemas.microsoft.com/office/drawing/2014/main" id="{A36A08E8-0022-AD77-CE7B-FC7E9CFE5DEC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91" name="Picture 1090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26FEAB0D-1D3C-FA47-C480-CF72CE6150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F8A212F-9468-4F4D-22B1-2FAB02149BA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6745" y="2178154"/>
              <a:ext cx="539746" cy="540000"/>
              <a:chOff x="6105422" y="397933"/>
              <a:chExt cx="620272" cy="620564"/>
            </a:xfrm>
          </p:grpSpPr>
          <p:sp>
            <p:nvSpPr>
              <p:cNvPr id="1086" name="Oval 1085">
                <a:extLst>
                  <a:ext uri="{FF2B5EF4-FFF2-40B4-BE49-F238E27FC236}">
                    <a16:creationId xmlns:a16="http://schemas.microsoft.com/office/drawing/2014/main" id="{F684D813-9B9F-521B-4CEC-FB05B298777C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87" name="Picture 1086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0E449216-B680-5D13-C541-73161CFB68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AFF9DDC-94F9-A8DB-1D9F-237A5AF70F36}"/>
                </a:ext>
              </a:extLst>
            </p:cNvPr>
            <p:cNvSpPr txBox="1"/>
            <p:nvPr/>
          </p:nvSpPr>
          <p:spPr>
            <a:xfrm>
              <a:off x="7074660" y="1892583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sp>
          <p:nvSpPr>
            <p:cNvPr id="1024" name="TextBox 1023">
              <a:extLst>
                <a:ext uri="{FF2B5EF4-FFF2-40B4-BE49-F238E27FC236}">
                  <a16:creationId xmlns:a16="http://schemas.microsoft.com/office/drawing/2014/main" id="{8644E68F-39A8-CC56-B227-B478B674E940}"/>
                </a:ext>
              </a:extLst>
            </p:cNvPr>
            <p:cNvSpPr txBox="1"/>
            <p:nvPr/>
          </p:nvSpPr>
          <p:spPr>
            <a:xfrm>
              <a:off x="7074660" y="3528204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grpSp>
          <p:nvGrpSpPr>
            <p:cNvPr id="1026" name="Group 1025">
              <a:extLst>
                <a:ext uri="{FF2B5EF4-FFF2-40B4-BE49-F238E27FC236}">
                  <a16:creationId xmlns:a16="http://schemas.microsoft.com/office/drawing/2014/main" id="{DF9A6346-D5EA-B090-1839-8583D0D55BE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1338297"/>
              <a:ext cx="539746" cy="540000"/>
              <a:chOff x="6105422" y="397933"/>
              <a:chExt cx="620272" cy="620564"/>
            </a:xfrm>
          </p:grpSpPr>
          <p:sp>
            <p:nvSpPr>
              <p:cNvPr id="1074" name="Oval 1073">
                <a:extLst>
                  <a:ext uri="{FF2B5EF4-FFF2-40B4-BE49-F238E27FC236}">
                    <a16:creationId xmlns:a16="http://schemas.microsoft.com/office/drawing/2014/main" id="{9DF2234C-3822-BEA2-764F-6A2B4DF730AB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85" name="Picture 1084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0E131D5-8D03-0815-7F1B-5F73FA5EB1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7" name="Group 1026">
              <a:extLst>
                <a:ext uri="{FF2B5EF4-FFF2-40B4-BE49-F238E27FC236}">
                  <a16:creationId xmlns:a16="http://schemas.microsoft.com/office/drawing/2014/main" id="{8B3988F3-5E5F-6541-35DF-6218AD9E2E8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2980805"/>
              <a:ext cx="539746" cy="540000"/>
              <a:chOff x="6105422" y="397933"/>
              <a:chExt cx="620272" cy="620564"/>
            </a:xfrm>
          </p:grpSpPr>
          <p:sp>
            <p:nvSpPr>
              <p:cNvPr id="1070" name="Oval 1069">
                <a:extLst>
                  <a:ext uri="{FF2B5EF4-FFF2-40B4-BE49-F238E27FC236}">
                    <a16:creationId xmlns:a16="http://schemas.microsoft.com/office/drawing/2014/main" id="{4E23D156-9F67-8878-F42A-0407B85D9AE7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73" name="Picture 1072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014B63EA-6A90-ABDC-7599-E197E5E9C9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8" name="Group 1027">
              <a:extLst>
                <a:ext uri="{FF2B5EF4-FFF2-40B4-BE49-F238E27FC236}">
                  <a16:creationId xmlns:a16="http://schemas.microsoft.com/office/drawing/2014/main" id="{23E957C2-66EB-9962-0793-4AACBC66FB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1501073"/>
              <a:ext cx="539746" cy="540000"/>
              <a:chOff x="6105422" y="397933"/>
              <a:chExt cx="620272" cy="620564"/>
            </a:xfrm>
          </p:grpSpPr>
          <p:sp>
            <p:nvSpPr>
              <p:cNvPr id="1066" name="Oval 1065">
                <a:extLst>
                  <a:ext uri="{FF2B5EF4-FFF2-40B4-BE49-F238E27FC236}">
                    <a16:creationId xmlns:a16="http://schemas.microsoft.com/office/drawing/2014/main" id="{9673A930-BB7E-4BC7-DD76-7F3179CB206B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69" name="Picture 1068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642140D-6353-50EF-1D3C-D5FC6380DF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29" name="Group 1028">
              <a:extLst>
                <a:ext uri="{FF2B5EF4-FFF2-40B4-BE49-F238E27FC236}">
                  <a16:creationId xmlns:a16="http://schemas.microsoft.com/office/drawing/2014/main" id="{A27F9E7B-0205-467A-DD01-365AA5808C5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2449293"/>
              <a:ext cx="539746" cy="540000"/>
              <a:chOff x="6105422" y="397933"/>
              <a:chExt cx="620272" cy="620564"/>
            </a:xfrm>
          </p:grpSpPr>
          <p:sp>
            <p:nvSpPr>
              <p:cNvPr id="1042" name="Oval 1041">
                <a:extLst>
                  <a:ext uri="{FF2B5EF4-FFF2-40B4-BE49-F238E27FC236}">
                    <a16:creationId xmlns:a16="http://schemas.microsoft.com/office/drawing/2014/main" id="{2F682132-1FE7-0AFC-6C6B-0505B1C2956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3" name="Picture 1042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1F92F96F-6725-5590-D544-42E7F712E8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1038" name="TextBox 1037">
              <a:extLst>
                <a:ext uri="{FF2B5EF4-FFF2-40B4-BE49-F238E27FC236}">
                  <a16:creationId xmlns:a16="http://schemas.microsoft.com/office/drawing/2014/main" id="{177785E8-5C30-7AA7-195E-EC38BE3F986B}"/>
                </a:ext>
              </a:extLst>
            </p:cNvPr>
            <p:cNvSpPr txBox="1"/>
            <p:nvPr/>
          </p:nvSpPr>
          <p:spPr>
            <a:xfrm>
              <a:off x="5136398" y="4254981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1039" name="Group 1038">
              <a:extLst>
                <a:ext uri="{FF2B5EF4-FFF2-40B4-BE49-F238E27FC236}">
                  <a16:creationId xmlns:a16="http://schemas.microsoft.com/office/drawing/2014/main" id="{618ABDC9-636F-3578-764A-A22307BE575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3684201"/>
              <a:ext cx="539746" cy="540000"/>
              <a:chOff x="6105422" y="397933"/>
              <a:chExt cx="620272" cy="620564"/>
            </a:xfrm>
          </p:grpSpPr>
          <p:sp>
            <p:nvSpPr>
              <p:cNvPr id="1040" name="Oval 1039">
                <a:extLst>
                  <a:ext uri="{FF2B5EF4-FFF2-40B4-BE49-F238E27FC236}">
                    <a16:creationId xmlns:a16="http://schemas.microsoft.com/office/drawing/2014/main" id="{333B986D-E703-35DC-8F91-D575628E4A3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1" name="Picture 1040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FF1C5401-E15D-0A93-719F-0E3E788ACA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</p:grpSp>
      <p:pic>
        <p:nvPicPr>
          <p:cNvPr id="1093" name="Picture 1092" descr="A close up of a football ball&#10;&#10;Description automatically generated">
            <a:extLst>
              <a:ext uri="{FF2B5EF4-FFF2-40B4-BE49-F238E27FC236}">
                <a16:creationId xmlns:a16="http://schemas.microsoft.com/office/drawing/2014/main" id="{26EAE9EF-DFB1-DE36-7749-1ADFF13B28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26" t="7143" r="9237" b="6667"/>
          <a:stretch/>
        </p:blipFill>
        <p:spPr>
          <a:xfrm>
            <a:off x="7440191" y="2407676"/>
            <a:ext cx="356685" cy="360000"/>
          </a:xfrm>
          <a:prstGeom prst="flowChartConnector">
            <a:avLst/>
          </a:prstGeom>
          <a:ln w="3175"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883B71B-0AE2-2060-DF40-B7EEA7AE9C0A}"/>
              </a:ext>
            </a:extLst>
          </p:cNvPr>
          <p:cNvSpPr>
            <a:spLocks noChangeAspect="1"/>
          </p:cNvSpPr>
          <p:nvPr/>
        </p:nvSpPr>
        <p:spPr>
          <a:xfrm>
            <a:off x="7330534" y="1324115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53A1D4A-B6D9-B97A-F8D8-8F510721C64D}"/>
              </a:ext>
            </a:extLst>
          </p:cNvPr>
          <p:cNvSpPr>
            <a:spLocks noChangeAspect="1"/>
          </p:cNvSpPr>
          <p:nvPr/>
        </p:nvSpPr>
        <p:spPr>
          <a:xfrm>
            <a:off x="7330534" y="2966671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9DD0638-95EA-F969-3882-856E4C946FEB}"/>
              </a:ext>
            </a:extLst>
          </p:cNvPr>
          <p:cNvGrpSpPr/>
          <p:nvPr/>
        </p:nvGrpSpPr>
        <p:grpSpPr>
          <a:xfrm>
            <a:off x="6532425" y="2102735"/>
            <a:ext cx="1932298" cy="810457"/>
            <a:chOff x="6532425" y="2162695"/>
            <a:chExt cx="1932298" cy="810457"/>
          </a:xfrm>
        </p:grpSpPr>
        <p:sp>
          <p:nvSpPr>
            <p:cNvPr id="5" name="Speech Bubble: Rectangle with Corners Rounded 4">
              <a:extLst>
                <a:ext uri="{FF2B5EF4-FFF2-40B4-BE49-F238E27FC236}">
                  <a16:creationId xmlns:a16="http://schemas.microsoft.com/office/drawing/2014/main" id="{40F375C3-3659-2FE7-3F7E-B2A1467E8872}"/>
                </a:ext>
              </a:extLst>
            </p:cNvPr>
            <p:cNvSpPr/>
            <p:nvPr/>
          </p:nvSpPr>
          <p:spPr>
            <a:xfrm>
              <a:off x="6532425" y="2162695"/>
              <a:ext cx="1932298" cy="810457"/>
            </a:xfrm>
            <a:prstGeom prst="wedgeRoundRectCallout">
              <a:avLst>
                <a:gd name="adj1" fmla="val 75812"/>
                <a:gd name="adj2" fmla="val -1782"/>
                <a:gd name="adj3" fmla="val 16667"/>
              </a:avLst>
            </a:prstGeom>
            <a:solidFill>
              <a:srgbClr val="BED730">
                <a:alpha val="94902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34E2092-D112-DD86-E245-01D156438F31}"/>
                </a:ext>
              </a:extLst>
            </p:cNvPr>
            <p:cNvSpPr txBox="1"/>
            <p:nvPr/>
          </p:nvSpPr>
          <p:spPr>
            <a:xfrm>
              <a:off x="6665377" y="2184031"/>
              <a:ext cx="169509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GOAL!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Perfect Sify Digital Solution to Customer</a:t>
              </a:r>
              <a:endParaRPr kumimoji="0" lang="en-I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B221E34-FC15-62E4-181D-2DE478AD3C05}"/>
              </a:ext>
            </a:extLst>
          </p:cNvPr>
          <p:cNvGrpSpPr/>
          <p:nvPr/>
        </p:nvGrpSpPr>
        <p:grpSpPr>
          <a:xfrm>
            <a:off x="328162" y="2373750"/>
            <a:ext cx="8487677" cy="396000"/>
            <a:chOff x="4498455" y="2766425"/>
            <a:chExt cx="1942767" cy="1375736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A0A66879-34A2-EE48-8827-8161BCB52C59}"/>
                </a:ext>
              </a:extLst>
            </p:cNvPr>
            <p:cNvSpPr/>
            <p:nvPr/>
          </p:nvSpPr>
          <p:spPr>
            <a:xfrm>
              <a:off x="4498455" y="2766425"/>
              <a:ext cx="1942767" cy="1375736"/>
            </a:xfrm>
            <a:prstGeom prst="roundRect">
              <a:avLst>
                <a:gd name="adj" fmla="val 50000"/>
              </a:avLst>
            </a:prstGeom>
            <a:solidFill>
              <a:srgbClr val="10253F">
                <a:alpha val="94902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2BF9DDA-2C53-A340-5E87-86FE508E82BA}"/>
                </a:ext>
              </a:extLst>
            </p:cNvPr>
            <p:cNvSpPr txBox="1"/>
            <p:nvPr/>
          </p:nvSpPr>
          <p:spPr>
            <a:xfrm>
              <a:off x="4515394" y="3053329"/>
              <a:ext cx="1908889" cy="801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Sify 4.0 </a:t>
              </a: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is your digital bridge for transformation, built on our world class digital IT infrastructure, digitalized services &amp; core digital platforms. </a:t>
              </a:r>
              <a:endParaRPr kumimoji="0" lang="en-IN" sz="7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897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58025E-6 L 0.27153 3.58025E-6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10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3D70156C-B171-478A-BD1D-356A091855F6}"/>
              </a:ext>
            </a:extLst>
          </p:cNvPr>
          <p:cNvSpPr/>
          <p:nvPr/>
        </p:nvSpPr>
        <p:spPr>
          <a:xfrm>
            <a:off x="1" y="3778137"/>
            <a:ext cx="9164516" cy="1365364"/>
          </a:xfrm>
          <a:prstGeom prst="rect">
            <a:avLst/>
          </a:prstGeom>
          <a:solidFill>
            <a:srgbClr val="0B192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endParaRPr lang="en-IN">
              <a:solidFill>
                <a:prstClr val="white"/>
              </a:solidFill>
              <a:latin typeface="TheSansOffice" panose="020B0503040302060204" pitchFamily="34" charset="0"/>
            </a:endParaRPr>
          </a:p>
        </p:txBody>
      </p:sp>
      <p:cxnSp>
        <p:nvCxnSpPr>
          <p:cNvPr id="1027" name="Straight Connector 1026">
            <a:extLst>
              <a:ext uri="{FF2B5EF4-FFF2-40B4-BE49-F238E27FC236}">
                <a16:creationId xmlns:a16="http://schemas.microsoft.com/office/drawing/2014/main" id="{724D7E3F-CE9A-4500-9F29-AC6B23C46A80}"/>
              </a:ext>
            </a:extLst>
          </p:cNvPr>
          <p:cNvCxnSpPr>
            <a:cxnSpLocks/>
          </p:cNvCxnSpPr>
          <p:nvPr/>
        </p:nvCxnSpPr>
        <p:spPr>
          <a:xfrm>
            <a:off x="0" y="3786750"/>
            <a:ext cx="9144000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13D8C23D-5483-6281-80D0-E2A3C6C9D467}"/>
              </a:ext>
            </a:extLst>
          </p:cNvPr>
          <p:cNvGrpSpPr/>
          <p:nvPr/>
        </p:nvGrpSpPr>
        <p:grpSpPr>
          <a:xfrm>
            <a:off x="543590" y="1539193"/>
            <a:ext cx="1767050" cy="2319557"/>
            <a:chOff x="724787" y="2052257"/>
            <a:chExt cx="2356066" cy="3092743"/>
          </a:xfrm>
        </p:grpSpPr>
        <p:sp>
          <p:nvSpPr>
            <p:cNvPr id="138" name="Teardrop 137">
              <a:extLst>
                <a:ext uri="{FF2B5EF4-FFF2-40B4-BE49-F238E27FC236}">
                  <a16:creationId xmlns:a16="http://schemas.microsoft.com/office/drawing/2014/main" id="{1FF13278-3CAB-4E2D-826A-74DBFAEE5F8D}"/>
                </a:ext>
              </a:extLst>
            </p:cNvPr>
            <p:cNvSpPr/>
            <p:nvPr/>
          </p:nvSpPr>
          <p:spPr>
            <a:xfrm rot="8100000">
              <a:off x="724787" y="2052257"/>
              <a:ext cx="1201584" cy="1201584"/>
            </a:xfrm>
            <a:prstGeom prst="teardrop">
              <a:avLst/>
            </a:prstGeom>
            <a:solidFill>
              <a:srgbClr val="BED73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/>
              <a:endParaRPr lang="en-IN">
                <a:solidFill>
                  <a:prstClr val="white"/>
                </a:solidFill>
                <a:latin typeface="TheSansOffice" panose="020B0503040302060204" pitchFamily="34" charset="0"/>
              </a:endParaRPr>
            </a:p>
          </p:txBody>
        </p: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71A1C880-FA72-4FCF-A981-61F34C917DD3}"/>
                </a:ext>
              </a:extLst>
            </p:cNvPr>
            <p:cNvCxnSpPr>
              <a:cxnSpLocks/>
              <a:stCxn id="138" idx="7"/>
              <a:endCxn id="140" idx="0"/>
            </p:cNvCxnSpPr>
            <p:nvPr/>
          </p:nvCxnSpPr>
          <p:spPr>
            <a:xfrm flipH="1">
              <a:off x="1302144" y="3502698"/>
              <a:ext cx="23435" cy="1450303"/>
            </a:xfrm>
            <a:prstGeom prst="line">
              <a:avLst/>
            </a:prstGeom>
            <a:ln w="9525">
              <a:solidFill>
                <a:schemeClr val="accent3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C9EABAAD-768C-41F8-AE1A-56449A707330}"/>
                </a:ext>
              </a:extLst>
            </p:cNvPr>
            <p:cNvSpPr/>
            <p:nvPr/>
          </p:nvSpPr>
          <p:spPr>
            <a:xfrm>
              <a:off x="1206144" y="4953000"/>
              <a:ext cx="192000" cy="192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/>
              <a:endParaRPr lang="en-IN">
                <a:solidFill>
                  <a:prstClr val="white"/>
                </a:solidFill>
                <a:latin typeface="TheSansOffice" panose="020B0503040302060204" pitchFamily="34" charset="0"/>
              </a:endParaRP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48DED3FB-704B-4F48-9810-2B0CAFC49357}"/>
                </a:ext>
              </a:extLst>
            </p:cNvPr>
            <p:cNvSpPr txBox="1"/>
            <p:nvPr/>
          </p:nvSpPr>
          <p:spPr>
            <a:xfrm>
              <a:off x="831020" y="2279962"/>
              <a:ext cx="1019937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64"/>
              <a:r>
                <a:rPr lang="en-US" sz="1400" b="1" dirty="0">
                  <a:solidFill>
                    <a:prstClr val="black"/>
                  </a:solidFill>
                  <a:latin typeface="TheSansOffice" panose="020B0503040302060204" pitchFamily="34" charset="0"/>
                </a:rPr>
                <a:t>Sify 1.0</a:t>
              </a: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03F3BA1B-D4F7-474A-8393-BEFB7542BC09}"/>
                </a:ext>
              </a:extLst>
            </p:cNvPr>
            <p:cNvSpPr/>
            <p:nvPr/>
          </p:nvSpPr>
          <p:spPr>
            <a:xfrm>
              <a:off x="800047" y="2668884"/>
              <a:ext cx="104914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264">
                <a:defRPr/>
              </a:pPr>
              <a:r>
                <a:rPr lang="en-US" sz="900" kern="0" dirty="0">
                  <a:solidFill>
                    <a:prstClr val="black"/>
                  </a:solidFill>
                  <a:latin typeface="TheSansOffice" panose="020B0503040302060204" pitchFamily="34" charset="0"/>
                  <a:cs typeface="Calibri"/>
                  <a:sym typeface="Arial"/>
                </a:rPr>
                <a:t>Consumer internet</a:t>
              </a:r>
              <a:endParaRPr lang="en-US" sz="900" dirty="0">
                <a:solidFill>
                  <a:prstClr val="black"/>
                </a:solidFill>
                <a:latin typeface="TheSansOffice" panose="020B0503040302060204" pitchFamily="34" charset="0"/>
              </a:endParaRPr>
            </a:p>
          </p:txBody>
        </p:sp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579D21C4-F5B7-4888-916C-788D1D2CF169}"/>
                </a:ext>
              </a:extLst>
            </p:cNvPr>
            <p:cNvSpPr txBox="1"/>
            <p:nvPr/>
          </p:nvSpPr>
          <p:spPr>
            <a:xfrm>
              <a:off x="1336884" y="3530601"/>
              <a:ext cx="1743969" cy="543144"/>
            </a:xfrm>
            <a:prstGeom prst="rect">
              <a:avLst/>
            </a:prstGeom>
            <a:noFill/>
          </p:spPr>
          <p:txBody>
            <a:bodyPr wrap="square" lIns="68137" tIns="34069" rIns="68137" bIns="34069" rtlCol="0">
              <a:spAutoFit/>
            </a:bodyPr>
            <a:lstStyle/>
            <a:p>
              <a:pPr defTabSz="684499">
                <a:defRPr/>
              </a:pPr>
              <a:r>
                <a:rPr lang="en-US" sz="1100" b="1" dirty="0">
                  <a:solidFill>
                    <a:prstClr val="white"/>
                  </a:solidFill>
                  <a:latin typeface="TheSansOffice" panose="020B0503040302060204" pitchFamily="34" charset="0"/>
                </a:rPr>
                <a:t>CONSUMER FACING ISP</a:t>
              </a:r>
              <a:endParaRPr lang="en-US" sz="1100" dirty="0">
                <a:solidFill>
                  <a:prstClr val="white"/>
                </a:solidFill>
                <a:latin typeface="TheSansOffice" panose="020B0503040302060204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AFAB99D-1AC2-C819-C1E5-CD725DF64E2C}"/>
              </a:ext>
            </a:extLst>
          </p:cNvPr>
          <p:cNvGrpSpPr/>
          <p:nvPr/>
        </p:nvGrpSpPr>
        <p:grpSpPr>
          <a:xfrm>
            <a:off x="5018788" y="993604"/>
            <a:ext cx="1868225" cy="2865146"/>
            <a:chOff x="6691717" y="1324805"/>
            <a:chExt cx="2490966" cy="3820195"/>
          </a:xfrm>
        </p:grpSpPr>
        <p:sp>
          <p:nvSpPr>
            <p:cNvPr id="147" name="Teardrop 146">
              <a:extLst>
                <a:ext uri="{FF2B5EF4-FFF2-40B4-BE49-F238E27FC236}">
                  <a16:creationId xmlns:a16="http://schemas.microsoft.com/office/drawing/2014/main" id="{DFA1D8E0-4E12-4717-BB37-46E70D739A46}"/>
                </a:ext>
              </a:extLst>
            </p:cNvPr>
            <p:cNvSpPr/>
            <p:nvPr/>
          </p:nvSpPr>
          <p:spPr>
            <a:xfrm rot="8100000">
              <a:off x="6749049" y="1324805"/>
              <a:ext cx="1201584" cy="1201584"/>
            </a:xfrm>
            <a:prstGeom prst="teardrop">
              <a:avLst/>
            </a:prstGeom>
            <a:solidFill>
              <a:srgbClr val="BED73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/>
              <a:endParaRPr lang="en-IN">
                <a:solidFill>
                  <a:prstClr val="white"/>
                </a:solidFill>
                <a:latin typeface="TheSansOffice" panose="020B0503040302060204" pitchFamily="34" charset="0"/>
              </a:endParaRPr>
            </a:p>
          </p:txBody>
        </p: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20EE0356-A90D-4041-A2E6-AE1EE1BE804F}"/>
                </a:ext>
              </a:extLst>
            </p:cNvPr>
            <p:cNvCxnSpPr>
              <a:cxnSpLocks/>
              <a:stCxn id="147" idx="7"/>
              <a:endCxn id="149" idx="0"/>
            </p:cNvCxnSpPr>
            <p:nvPr/>
          </p:nvCxnSpPr>
          <p:spPr>
            <a:xfrm flipH="1">
              <a:off x="7332934" y="2775245"/>
              <a:ext cx="16908" cy="2177755"/>
            </a:xfrm>
            <a:prstGeom prst="line">
              <a:avLst/>
            </a:prstGeom>
            <a:ln w="9525">
              <a:solidFill>
                <a:schemeClr val="accent3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26097D12-038D-4B28-874A-8067004DBBB5}"/>
                </a:ext>
              </a:extLst>
            </p:cNvPr>
            <p:cNvSpPr/>
            <p:nvPr/>
          </p:nvSpPr>
          <p:spPr>
            <a:xfrm>
              <a:off x="7236933" y="4953000"/>
              <a:ext cx="192000" cy="192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/>
              <a:endParaRPr lang="en-IN">
                <a:solidFill>
                  <a:prstClr val="white"/>
                </a:solidFill>
                <a:latin typeface="TheSansOffice" panose="020B0503040302060204" pitchFamily="34" charset="0"/>
              </a:endParaRPr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2892C645-EA39-45C4-9811-09D0CD152F04}"/>
                </a:ext>
              </a:extLst>
            </p:cNvPr>
            <p:cNvSpPr/>
            <p:nvPr/>
          </p:nvSpPr>
          <p:spPr>
            <a:xfrm>
              <a:off x="6691717" y="1927484"/>
              <a:ext cx="131624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264">
                <a:defRPr/>
              </a:pPr>
              <a:r>
                <a:rPr lang="en-US" sz="900" kern="0">
                  <a:solidFill>
                    <a:prstClr val="black"/>
                  </a:solidFill>
                  <a:latin typeface="TheSansOffice" panose="020B0503040302060204" pitchFamily="34" charset="0"/>
                  <a:cs typeface="Calibri"/>
                  <a:sym typeface="Arial"/>
                </a:rPr>
                <a:t>Cloud </a:t>
              </a:r>
            </a:p>
            <a:p>
              <a:pPr algn="ctr" defTabSz="914264">
                <a:defRPr/>
              </a:pPr>
              <a:r>
                <a:rPr lang="en-US" sz="900" kern="0">
                  <a:solidFill>
                    <a:prstClr val="black"/>
                  </a:solidFill>
                  <a:latin typeface="TheSansOffice" panose="020B0503040302060204" pitchFamily="34" charset="0"/>
                  <a:cs typeface="Calibri"/>
                  <a:sym typeface="Arial"/>
                </a:rPr>
                <a:t>First</a:t>
              </a:r>
              <a:endParaRPr lang="en-US" sz="900">
                <a:solidFill>
                  <a:prstClr val="black"/>
                </a:solidFill>
                <a:latin typeface="TheSansOffice" panose="020B0503040302060204" pitchFamily="34" charset="0"/>
              </a:endParaRPr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D708CA4A-1F66-426A-AD23-295D082F2665}"/>
                </a:ext>
              </a:extLst>
            </p:cNvPr>
            <p:cNvSpPr txBox="1"/>
            <p:nvPr/>
          </p:nvSpPr>
          <p:spPr>
            <a:xfrm>
              <a:off x="6777633" y="1563582"/>
              <a:ext cx="1152453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64"/>
              <a:r>
                <a:rPr lang="en-US" sz="1400" b="1">
                  <a:solidFill>
                    <a:prstClr val="black"/>
                  </a:solidFill>
                  <a:latin typeface="TheSansOffice" panose="020B0503040302060204" pitchFamily="34" charset="0"/>
                </a:rPr>
                <a:t>Sify 3.0+</a:t>
              </a:r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00F15116-E850-4303-AEB7-586F1B86C8E8}"/>
                </a:ext>
              </a:extLst>
            </p:cNvPr>
            <p:cNvSpPr txBox="1"/>
            <p:nvPr/>
          </p:nvSpPr>
          <p:spPr>
            <a:xfrm>
              <a:off x="7349842" y="2928614"/>
              <a:ext cx="1832841" cy="768847"/>
            </a:xfrm>
            <a:prstGeom prst="rect">
              <a:avLst/>
            </a:prstGeom>
            <a:noFill/>
          </p:spPr>
          <p:txBody>
            <a:bodyPr wrap="square" lIns="68137" tIns="34069" rIns="68137" bIns="34069" rtlCol="0" anchor="t">
              <a:spAutoFit/>
            </a:bodyPr>
            <a:lstStyle/>
            <a:p>
              <a:pPr defTabSz="684499">
                <a:defRPr/>
              </a:pPr>
              <a:r>
                <a:rPr lang="en-US" sz="1100" b="1" dirty="0">
                  <a:solidFill>
                    <a:prstClr val="white"/>
                  </a:solidFill>
                  <a:latin typeface="TheSansOffice" panose="020B0503040302060204" pitchFamily="34" charset="0"/>
                </a:rPr>
                <a:t>DIGITAL ICT SERVICES PROVIDER</a:t>
              </a:r>
            </a:p>
            <a:p>
              <a:pPr defTabSz="684499">
                <a:defRPr/>
              </a:pPr>
              <a:r>
                <a:rPr lang="en-US" sz="1100" dirty="0">
                  <a:solidFill>
                    <a:prstClr val="white"/>
                  </a:solidFill>
                  <a:latin typeface="TheSansOffice" panose="020B0503040302060204" pitchFamily="34" charset="0"/>
                </a:rPr>
                <a:t>(cloud@core</a:t>
              </a:r>
              <a:r>
                <a:rPr lang="en-US" sz="1100" baseline="30000" dirty="0">
                  <a:solidFill>
                    <a:prstClr val="white"/>
                  </a:solidFill>
                  <a:latin typeface="TheSansOffice" panose="020B0503040302060204" pitchFamily="34" charset="0"/>
                </a:rPr>
                <a:t>TM</a:t>
              </a:r>
              <a:r>
                <a:rPr lang="en-US" sz="1100" dirty="0">
                  <a:solidFill>
                    <a:prstClr val="white"/>
                  </a:solidFill>
                  <a:latin typeface="TheSansOffice" panose="020B0503040302060204" pitchFamily="34" charset="0"/>
                </a:rPr>
                <a:t>)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0C562AA-D38D-F8C8-2EAF-9453AD84FFB3}"/>
              </a:ext>
            </a:extLst>
          </p:cNvPr>
          <p:cNvGrpSpPr/>
          <p:nvPr/>
        </p:nvGrpSpPr>
        <p:grpSpPr>
          <a:xfrm>
            <a:off x="1900161" y="993604"/>
            <a:ext cx="1914807" cy="2865146"/>
            <a:chOff x="2533548" y="1324805"/>
            <a:chExt cx="2553076" cy="3820195"/>
          </a:xfrm>
        </p:grpSpPr>
        <p:sp>
          <p:nvSpPr>
            <p:cNvPr id="141" name="Teardrop 140">
              <a:extLst>
                <a:ext uri="{FF2B5EF4-FFF2-40B4-BE49-F238E27FC236}">
                  <a16:creationId xmlns:a16="http://schemas.microsoft.com/office/drawing/2014/main" id="{9B755A42-0EB0-4C64-A4DB-B9C6B973340F}"/>
                </a:ext>
              </a:extLst>
            </p:cNvPr>
            <p:cNvSpPr/>
            <p:nvPr/>
          </p:nvSpPr>
          <p:spPr>
            <a:xfrm rot="8100000">
              <a:off x="2693839" y="1324805"/>
              <a:ext cx="1201584" cy="1201584"/>
            </a:xfrm>
            <a:prstGeom prst="teardrop">
              <a:avLst/>
            </a:prstGeom>
            <a:solidFill>
              <a:srgbClr val="BED73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/>
              <a:endParaRPr lang="en-IN">
                <a:solidFill>
                  <a:prstClr val="white"/>
                </a:solidFill>
                <a:latin typeface="TheSansOffice" panose="020B0503040302060204" pitchFamily="34" charset="0"/>
              </a:endParaRPr>
            </a:p>
          </p:txBody>
        </p: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C7AF6E8A-3D45-4331-97E4-21C0E4FEC75C}"/>
                </a:ext>
              </a:extLst>
            </p:cNvPr>
            <p:cNvCxnSpPr>
              <a:cxnSpLocks/>
              <a:stCxn id="141" idx="7"/>
              <a:endCxn id="143" idx="0"/>
            </p:cNvCxnSpPr>
            <p:nvPr/>
          </p:nvCxnSpPr>
          <p:spPr>
            <a:xfrm flipH="1">
              <a:off x="3267730" y="2775245"/>
              <a:ext cx="26901" cy="2177755"/>
            </a:xfrm>
            <a:prstGeom prst="line">
              <a:avLst/>
            </a:prstGeom>
            <a:ln w="9525">
              <a:solidFill>
                <a:schemeClr val="accent3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26A62682-5EC4-411B-8B39-1899D72F0EC8}"/>
                </a:ext>
              </a:extLst>
            </p:cNvPr>
            <p:cNvSpPr/>
            <p:nvPr/>
          </p:nvSpPr>
          <p:spPr>
            <a:xfrm>
              <a:off x="3171729" y="4953000"/>
              <a:ext cx="192000" cy="192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/>
              <a:endParaRPr lang="en-IN">
                <a:solidFill>
                  <a:prstClr val="white"/>
                </a:solidFill>
                <a:latin typeface="TheSansOffice" panose="020B0503040302060204" pitchFamily="34" charset="0"/>
              </a:endParaRP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B96B71BF-56F9-42A5-8E7A-7E08FBBC56E4}"/>
                </a:ext>
              </a:extLst>
            </p:cNvPr>
            <p:cNvSpPr/>
            <p:nvPr/>
          </p:nvSpPr>
          <p:spPr>
            <a:xfrm>
              <a:off x="2533548" y="1927484"/>
              <a:ext cx="147602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264">
                <a:defRPr/>
              </a:pPr>
              <a:r>
                <a:rPr lang="en-US" sz="900" kern="0">
                  <a:solidFill>
                    <a:prstClr val="black"/>
                  </a:solidFill>
                  <a:latin typeface="TheSansOffice" panose="020B0503040302060204" pitchFamily="34" charset="0"/>
                  <a:cs typeface="Calibri"/>
                  <a:sym typeface="Arial"/>
                </a:rPr>
                <a:t>Enterprise </a:t>
              </a:r>
              <a:br>
                <a:rPr lang="en-US" sz="900" kern="0">
                  <a:solidFill>
                    <a:prstClr val="black"/>
                  </a:solidFill>
                  <a:latin typeface="TheSansOffice" panose="020B0503040302060204" pitchFamily="34" charset="0"/>
                  <a:cs typeface="Calibri"/>
                  <a:sym typeface="Arial"/>
                </a:rPr>
              </a:br>
              <a:r>
                <a:rPr lang="en-US" sz="900" kern="0">
                  <a:solidFill>
                    <a:prstClr val="black"/>
                  </a:solidFill>
                  <a:latin typeface="TheSansOffice" panose="020B0503040302060204" pitchFamily="34" charset="0"/>
                  <a:cs typeface="Calibri"/>
                  <a:sym typeface="Arial"/>
                </a:rPr>
                <a:t>internet </a:t>
              </a:r>
              <a:endParaRPr lang="en-US" sz="900">
                <a:solidFill>
                  <a:prstClr val="black"/>
                </a:solidFill>
                <a:latin typeface="TheSansOffice" panose="020B0503040302060204" pitchFamily="34" charset="0"/>
              </a:endParaRPr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ED8508F0-952B-4CDC-B272-A2399768CBB0}"/>
                </a:ext>
              </a:extLst>
            </p:cNvPr>
            <p:cNvSpPr txBox="1"/>
            <p:nvPr/>
          </p:nvSpPr>
          <p:spPr>
            <a:xfrm>
              <a:off x="2767608" y="1563582"/>
              <a:ext cx="1019937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64"/>
              <a:r>
                <a:rPr lang="en-US" sz="1400" b="1">
                  <a:solidFill>
                    <a:prstClr val="black"/>
                  </a:solidFill>
                  <a:latin typeface="TheSansOffice" panose="020B0503040302060204" pitchFamily="34" charset="0"/>
                </a:rPr>
                <a:t>Sify 2.0</a:t>
              </a: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86B8B036-9507-4830-911F-FE302D8713AE}"/>
                </a:ext>
              </a:extLst>
            </p:cNvPr>
            <p:cNvSpPr txBox="1"/>
            <p:nvPr/>
          </p:nvSpPr>
          <p:spPr>
            <a:xfrm>
              <a:off x="3284381" y="2928614"/>
              <a:ext cx="1802243" cy="994549"/>
            </a:xfrm>
            <a:prstGeom prst="rect">
              <a:avLst/>
            </a:prstGeom>
            <a:noFill/>
          </p:spPr>
          <p:txBody>
            <a:bodyPr wrap="square" lIns="68137" tIns="34069" rIns="68137" bIns="34069" rtlCol="0">
              <a:spAutoFit/>
            </a:bodyPr>
            <a:lstStyle/>
            <a:p>
              <a:pPr defTabSz="684499">
                <a:defRPr/>
              </a:pPr>
              <a:r>
                <a:rPr lang="en-US" sz="1100" b="1">
                  <a:solidFill>
                    <a:prstClr val="white"/>
                  </a:solidFill>
                  <a:latin typeface="TheSansOffice" panose="020B0503040302060204" pitchFamily="34" charset="0"/>
                </a:rPr>
                <a:t>SHIFT TO AN ENTERPRISE SERVICES COMPANY</a:t>
              </a:r>
              <a:endParaRPr lang="en-US" sz="1100">
                <a:solidFill>
                  <a:prstClr val="white"/>
                </a:solidFill>
                <a:latin typeface="TheSansOffice" panose="020B050304030206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DAEA309-1C48-CE3E-5FC5-3BCAAC3911C4}"/>
              </a:ext>
            </a:extLst>
          </p:cNvPr>
          <p:cNvGrpSpPr/>
          <p:nvPr/>
        </p:nvGrpSpPr>
        <p:grpSpPr>
          <a:xfrm>
            <a:off x="3538818" y="1539193"/>
            <a:ext cx="1869261" cy="2319557"/>
            <a:chOff x="4718424" y="2052257"/>
            <a:chExt cx="2492348" cy="3092743"/>
          </a:xfrm>
        </p:grpSpPr>
        <p:sp>
          <p:nvSpPr>
            <p:cNvPr id="144" name="Teardrop 143">
              <a:extLst>
                <a:ext uri="{FF2B5EF4-FFF2-40B4-BE49-F238E27FC236}">
                  <a16:creationId xmlns:a16="http://schemas.microsoft.com/office/drawing/2014/main" id="{ECEC5C5F-DD5C-4C74-8781-F9C90151E53F}"/>
                </a:ext>
              </a:extLst>
            </p:cNvPr>
            <p:cNvSpPr/>
            <p:nvPr/>
          </p:nvSpPr>
          <p:spPr>
            <a:xfrm rot="8100000">
              <a:off x="4803301" y="2052257"/>
              <a:ext cx="1201584" cy="1201584"/>
            </a:xfrm>
            <a:prstGeom prst="teardrop">
              <a:avLst/>
            </a:prstGeom>
            <a:solidFill>
              <a:srgbClr val="BED73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/>
              <a:endParaRPr lang="en-IN">
                <a:solidFill>
                  <a:prstClr val="white"/>
                </a:solidFill>
                <a:latin typeface="TheSansOffice" panose="020B0503040302060204" pitchFamily="34" charset="0"/>
              </a:endParaRPr>
            </a:p>
          </p:txBody>
        </p: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FBFE1B80-E398-4BB6-8D97-AFD64590AA4A}"/>
                </a:ext>
              </a:extLst>
            </p:cNvPr>
            <p:cNvCxnSpPr>
              <a:cxnSpLocks/>
              <a:stCxn id="144" idx="7"/>
              <a:endCxn id="146" idx="0"/>
            </p:cNvCxnSpPr>
            <p:nvPr/>
          </p:nvCxnSpPr>
          <p:spPr>
            <a:xfrm flipH="1">
              <a:off x="5387186" y="3502698"/>
              <a:ext cx="16908" cy="1450303"/>
            </a:xfrm>
            <a:prstGeom prst="line">
              <a:avLst/>
            </a:prstGeom>
            <a:ln w="9525">
              <a:solidFill>
                <a:schemeClr val="accent3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49D5B90E-10DE-4171-9A72-7FB730D5E4F0}"/>
                </a:ext>
              </a:extLst>
            </p:cNvPr>
            <p:cNvSpPr/>
            <p:nvPr/>
          </p:nvSpPr>
          <p:spPr>
            <a:xfrm>
              <a:off x="5291185" y="4953000"/>
              <a:ext cx="192000" cy="192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/>
              <a:endParaRPr lang="en-IN">
                <a:solidFill>
                  <a:prstClr val="white"/>
                </a:solidFill>
                <a:latin typeface="TheSansOffice" panose="020B0503040302060204" pitchFamily="34" charset="0"/>
              </a:endParaRPr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F8254558-6490-47FB-9149-B583FABC4116}"/>
                </a:ext>
              </a:extLst>
            </p:cNvPr>
            <p:cNvSpPr/>
            <p:nvPr/>
          </p:nvSpPr>
          <p:spPr>
            <a:xfrm>
              <a:off x="4718424" y="2668882"/>
              <a:ext cx="140493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264">
                <a:defRPr/>
              </a:pPr>
              <a:r>
                <a:rPr lang="en-US" sz="900" kern="0">
                  <a:solidFill>
                    <a:prstClr val="black"/>
                  </a:solidFill>
                  <a:latin typeface="TheSansOffice" panose="020B0503040302060204" pitchFamily="34" charset="0"/>
                  <a:cs typeface="Calibri"/>
                  <a:sym typeface="Arial"/>
                </a:rPr>
                <a:t>Social &amp; Mobile </a:t>
              </a:r>
              <a:br>
                <a:rPr lang="en-US" sz="900" kern="0">
                  <a:solidFill>
                    <a:prstClr val="black"/>
                  </a:solidFill>
                  <a:latin typeface="TheSansOffice" panose="020B0503040302060204" pitchFamily="34" charset="0"/>
                  <a:cs typeface="Calibri"/>
                  <a:sym typeface="Arial"/>
                </a:rPr>
              </a:br>
              <a:r>
                <a:rPr lang="en-US" sz="900" kern="0">
                  <a:solidFill>
                    <a:prstClr val="black"/>
                  </a:solidFill>
                  <a:latin typeface="TheSansOffice" panose="020B0503040302060204" pitchFamily="34" charset="0"/>
                  <a:cs typeface="Calibri"/>
                  <a:sym typeface="Arial"/>
                </a:rPr>
                <a:t>on cloud</a:t>
              </a:r>
              <a:endParaRPr lang="en-US" sz="900">
                <a:solidFill>
                  <a:prstClr val="black"/>
                </a:solidFill>
                <a:latin typeface="TheSansOffice" panose="020B0503040302060204" pitchFamily="34" charset="0"/>
              </a:endParaRP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1DC54F49-0D66-43E6-9AD4-DD5B102A0C74}"/>
                </a:ext>
              </a:extLst>
            </p:cNvPr>
            <p:cNvSpPr txBox="1"/>
            <p:nvPr/>
          </p:nvSpPr>
          <p:spPr>
            <a:xfrm>
              <a:off x="4895371" y="2279962"/>
              <a:ext cx="1019937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64"/>
              <a:r>
                <a:rPr lang="en-US" sz="1400" b="1">
                  <a:solidFill>
                    <a:prstClr val="black"/>
                  </a:solidFill>
                  <a:latin typeface="TheSansOffice" panose="020B0503040302060204" pitchFamily="34" charset="0"/>
                </a:rPr>
                <a:t>Sify 3.0</a:t>
              </a:r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F1E2EF0D-C8B2-4481-8534-98652C38D39C}"/>
                </a:ext>
              </a:extLst>
            </p:cNvPr>
            <p:cNvSpPr txBox="1"/>
            <p:nvPr/>
          </p:nvSpPr>
          <p:spPr>
            <a:xfrm>
              <a:off x="5404095" y="3530601"/>
              <a:ext cx="1806677" cy="768847"/>
            </a:xfrm>
            <a:prstGeom prst="rect">
              <a:avLst/>
            </a:prstGeom>
            <a:noFill/>
          </p:spPr>
          <p:txBody>
            <a:bodyPr wrap="square" lIns="68137" tIns="34069" rIns="68137" bIns="34069" rtlCol="0">
              <a:spAutoFit/>
            </a:bodyPr>
            <a:lstStyle/>
            <a:p>
              <a:pPr defTabSz="684499">
                <a:defRPr/>
              </a:pPr>
              <a:r>
                <a:rPr lang="en-US" sz="1100" b="1" dirty="0">
                  <a:solidFill>
                    <a:prstClr val="white"/>
                  </a:solidFill>
                  <a:latin typeface="TheSansOffice" panose="020B0503040302060204" pitchFamily="34" charset="0"/>
                </a:rPr>
                <a:t>TRANSFORMATION INTO ICT SERVICES COMPANY</a:t>
              </a:r>
              <a:endParaRPr lang="en-US" sz="1100" dirty="0">
                <a:solidFill>
                  <a:prstClr val="white"/>
                </a:solidFill>
                <a:latin typeface="TheSansOffice" panose="020B0503040302060204" pitchFamily="34" charset="0"/>
              </a:endParaRPr>
            </a:p>
          </p:txBody>
        </p:sp>
      </p:grpSp>
      <p:sp>
        <p:nvSpPr>
          <p:cNvPr id="168" name="TextBox 167">
            <a:extLst>
              <a:ext uri="{FF2B5EF4-FFF2-40B4-BE49-F238E27FC236}">
                <a16:creationId xmlns:a16="http://schemas.microsoft.com/office/drawing/2014/main" id="{C5650E8F-6CBD-4C2E-9714-61EF40513CFD}"/>
              </a:ext>
            </a:extLst>
          </p:cNvPr>
          <p:cNvSpPr txBox="1"/>
          <p:nvPr/>
        </p:nvSpPr>
        <p:spPr>
          <a:xfrm>
            <a:off x="2463981" y="2942675"/>
            <a:ext cx="1289446" cy="484302"/>
          </a:xfrm>
          <a:prstGeom prst="rect">
            <a:avLst/>
          </a:prstGeom>
          <a:noFill/>
        </p:spPr>
        <p:txBody>
          <a:bodyPr wrap="square" lIns="68137" tIns="34069" rIns="68137" bIns="34069" rtlCol="0">
            <a:spAutoFit/>
          </a:bodyPr>
          <a:lstStyle/>
          <a:p>
            <a:pPr defTabSz="684499">
              <a:defRPr/>
            </a:pPr>
            <a:r>
              <a:rPr lang="en-US" sz="900" b="1" dirty="0">
                <a:solidFill>
                  <a:srgbClr val="FFFF00"/>
                </a:solidFill>
                <a:latin typeface="TheSansOffice" panose="020B0503040302060204" pitchFamily="34" charset="0"/>
              </a:rPr>
              <a:t>Launch of MPLS &amp; Data Center services</a:t>
            </a:r>
          </a:p>
          <a:p>
            <a:pPr defTabSz="684499">
              <a:defRPr/>
            </a:pPr>
            <a:r>
              <a:rPr lang="en-US" sz="900" b="1" dirty="0">
                <a:solidFill>
                  <a:srgbClr val="FFFF00"/>
                </a:solidFill>
                <a:latin typeface="TheSansOffice" panose="020B0503040302060204" pitchFamily="34" charset="0"/>
              </a:rPr>
              <a:t>in India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2A1F1685-E878-45C0-8234-7403FF824DFC}"/>
              </a:ext>
            </a:extLst>
          </p:cNvPr>
          <p:cNvSpPr txBox="1"/>
          <p:nvPr/>
        </p:nvSpPr>
        <p:spPr>
          <a:xfrm>
            <a:off x="1003667" y="3042374"/>
            <a:ext cx="1302477" cy="345802"/>
          </a:xfrm>
          <a:prstGeom prst="rect">
            <a:avLst/>
          </a:prstGeom>
          <a:noFill/>
        </p:spPr>
        <p:txBody>
          <a:bodyPr wrap="square" lIns="68137" tIns="34069" rIns="68137" bIns="34069" rtlCol="0">
            <a:spAutoFit/>
          </a:bodyPr>
          <a:lstStyle/>
          <a:p>
            <a:pPr defTabSz="684499">
              <a:defRPr/>
            </a:pPr>
            <a:r>
              <a:rPr lang="en-US" sz="900" b="1" dirty="0">
                <a:solidFill>
                  <a:srgbClr val="FFFF00"/>
                </a:solidFill>
                <a:latin typeface="TheSansOffice" panose="020B0503040302060204" pitchFamily="34" charset="0"/>
              </a:rPr>
              <a:t>First private ISP </a:t>
            </a:r>
          </a:p>
          <a:p>
            <a:pPr defTabSz="684499">
              <a:defRPr/>
            </a:pPr>
            <a:r>
              <a:rPr lang="en-US" sz="900" b="1" dirty="0">
                <a:solidFill>
                  <a:srgbClr val="FFFF00"/>
                </a:solidFill>
                <a:latin typeface="TheSansOffice" panose="020B0503040302060204" pitchFamily="34" charset="0"/>
              </a:rPr>
              <a:t>in India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137199B6-3C78-438F-B036-FAE7E3BAC7DC}"/>
              </a:ext>
            </a:extLst>
          </p:cNvPr>
          <p:cNvSpPr txBox="1"/>
          <p:nvPr/>
        </p:nvSpPr>
        <p:spPr>
          <a:xfrm>
            <a:off x="4053071" y="3201502"/>
            <a:ext cx="1289259" cy="345802"/>
          </a:xfrm>
          <a:prstGeom prst="rect">
            <a:avLst/>
          </a:prstGeom>
          <a:noFill/>
        </p:spPr>
        <p:txBody>
          <a:bodyPr wrap="square" lIns="68137" tIns="34069" rIns="68137" bIns="34069" rtlCol="0">
            <a:spAutoFit/>
          </a:bodyPr>
          <a:lstStyle/>
          <a:p>
            <a:pPr defTabSz="684499">
              <a:defRPr/>
            </a:pPr>
            <a:r>
              <a:rPr lang="en-US" sz="900" b="1" dirty="0">
                <a:solidFill>
                  <a:srgbClr val="FFFF00"/>
                </a:solidFill>
                <a:latin typeface="TheSansOffice" panose="020B0503040302060204" pitchFamily="34" charset="0"/>
              </a:rPr>
              <a:t>Launch of Enterprise Cloud services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BF3241BB-1898-4D31-81A4-D4251E5F6300}"/>
              </a:ext>
            </a:extLst>
          </p:cNvPr>
          <p:cNvSpPr txBox="1"/>
          <p:nvPr/>
        </p:nvSpPr>
        <p:spPr>
          <a:xfrm>
            <a:off x="5512383" y="2754776"/>
            <a:ext cx="1307929" cy="345802"/>
          </a:xfrm>
          <a:prstGeom prst="rect">
            <a:avLst/>
          </a:prstGeom>
          <a:noFill/>
        </p:spPr>
        <p:txBody>
          <a:bodyPr wrap="square" lIns="68137" tIns="34069" rIns="68137" bIns="34069" rtlCol="0">
            <a:spAutoFit/>
          </a:bodyPr>
          <a:lstStyle/>
          <a:p>
            <a:pPr defTabSz="684499">
              <a:spcBef>
                <a:spcPts val="296"/>
              </a:spcBef>
              <a:defRPr/>
            </a:pPr>
            <a:r>
              <a:rPr lang="en-US" sz="900" b="1" dirty="0">
                <a:solidFill>
                  <a:srgbClr val="FFFF00"/>
                </a:solidFill>
                <a:latin typeface="TheSansOffice" panose="020B0503040302060204" pitchFamily="34" charset="0"/>
              </a:rPr>
              <a:t>Launch of private and hybrid cloud services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60BF99F3-2D16-4108-906F-4A48C79C6F34}"/>
              </a:ext>
            </a:extLst>
          </p:cNvPr>
          <p:cNvSpPr txBox="1"/>
          <p:nvPr/>
        </p:nvSpPr>
        <p:spPr>
          <a:xfrm>
            <a:off x="7271496" y="3296950"/>
            <a:ext cx="1466870" cy="345802"/>
          </a:xfrm>
          <a:prstGeom prst="rect">
            <a:avLst/>
          </a:prstGeom>
          <a:noFill/>
        </p:spPr>
        <p:txBody>
          <a:bodyPr wrap="square" lIns="68137" tIns="34069" rIns="68137" bIns="34069" rtlCol="0">
            <a:spAutoFit/>
          </a:bodyPr>
          <a:lstStyle/>
          <a:p>
            <a:pPr defTabSz="684499">
              <a:defRPr/>
            </a:pPr>
            <a:r>
              <a:rPr lang="en-US" sz="900" b="1" dirty="0">
                <a:solidFill>
                  <a:srgbClr val="FFFF00"/>
                </a:solidFill>
                <a:latin typeface="TheSansOffice" panose="020B0503040302060204" pitchFamily="34" charset="0"/>
              </a:rPr>
              <a:t>Launch of end-to-end digital services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10A536-0EDB-225F-1E12-DB60F9A13FBC}"/>
              </a:ext>
            </a:extLst>
          </p:cNvPr>
          <p:cNvGrpSpPr/>
          <p:nvPr/>
        </p:nvGrpSpPr>
        <p:grpSpPr>
          <a:xfrm>
            <a:off x="6713975" y="1539193"/>
            <a:ext cx="2102954" cy="2319557"/>
            <a:chOff x="8951967" y="2052257"/>
            <a:chExt cx="2803938" cy="3092743"/>
          </a:xfrm>
        </p:grpSpPr>
        <p:sp>
          <p:nvSpPr>
            <p:cNvPr id="150" name="Teardrop 149">
              <a:extLst>
                <a:ext uri="{FF2B5EF4-FFF2-40B4-BE49-F238E27FC236}">
                  <a16:creationId xmlns:a16="http://schemas.microsoft.com/office/drawing/2014/main" id="{5D06A27D-0C11-48DD-9EA6-16C7D35FBE25}"/>
                </a:ext>
              </a:extLst>
            </p:cNvPr>
            <p:cNvSpPr/>
            <p:nvPr/>
          </p:nvSpPr>
          <p:spPr>
            <a:xfrm rot="8100000">
              <a:off x="9095200" y="2052257"/>
              <a:ext cx="1201584" cy="1201584"/>
            </a:xfrm>
            <a:prstGeom prst="teardrop">
              <a:avLst/>
            </a:prstGeom>
            <a:solidFill>
              <a:srgbClr val="BED73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/>
              <a:endParaRPr lang="en-IN">
                <a:solidFill>
                  <a:prstClr val="white"/>
                </a:solidFill>
                <a:latin typeface="TheSansOffice" panose="020B0503040302060204" pitchFamily="34" charset="0"/>
              </a:endParaRPr>
            </a:p>
          </p:txBody>
        </p: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1DA04626-485D-4C1B-A6E9-B9EE8FBB9894}"/>
                </a:ext>
              </a:extLst>
            </p:cNvPr>
            <p:cNvCxnSpPr>
              <a:cxnSpLocks/>
              <a:stCxn id="150" idx="7"/>
              <a:endCxn id="152" idx="0"/>
            </p:cNvCxnSpPr>
            <p:nvPr/>
          </p:nvCxnSpPr>
          <p:spPr>
            <a:xfrm flipH="1">
              <a:off x="9679085" y="3502698"/>
              <a:ext cx="16908" cy="1450303"/>
            </a:xfrm>
            <a:prstGeom prst="line">
              <a:avLst/>
            </a:prstGeom>
            <a:ln w="9525">
              <a:solidFill>
                <a:schemeClr val="accent3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500DE27B-854B-4193-9BF2-EACEAADAB748}"/>
                </a:ext>
              </a:extLst>
            </p:cNvPr>
            <p:cNvSpPr/>
            <p:nvPr/>
          </p:nvSpPr>
          <p:spPr>
            <a:xfrm>
              <a:off x="9583084" y="4953000"/>
              <a:ext cx="192000" cy="192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/>
              <a:endParaRPr lang="en-IN">
                <a:solidFill>
                  <a:prstClr val="white"/>
                </a:solidFill>
                <a:latin typeface="TheSansOffice" panose="020B0503040302060204" pitchFamily="34" charset="0"/>
              </a:endParaRPr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F63902E2-EF3E-4E65-AF9B-8923DD2EE3B7}"/>
                </a:ext>
              </a:extLst>
            </p:cNvPr>
            <p:cNvSpPr/>
            <p:nvPr/>
          </p:nvSpPr>
          <p:spPr>
            <a:xfrm>
              <a:off x="8951967" y="2668884"/>
              <a:ext cx="145223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264">
                <a:defRPr/>
              </a:pPr>
              <a:r>
                <a:rPr lang="en-US" sz="900" kern="0">
                  <a:solidFill>
                    <a:prstClr val="black"/>
                  </a:solidFill>
                  <a:latin typeface="TheSansOffice" panose="020B0503040302060204" pitchFamily="34" charset="0"/>
                  <a:cs typeface="Calibri"/>
                  <a:sym typeface="Arial"/>
                </a:rPr>
                <a:t>Digital </a:t>
              </a:r>
            </a:p>
            <a:p>
              <a:pPr algn="ctr" defTabSz="914264">
                <a:defRPr/>
              </a:pPr>
              <a:r>
                <a:rPr lang="en-US" sz="900" kern="0">
                  <a:solidFill>
                    <a:prstClr val="black"/>
                  </a:solidFill>
                  <a:latin typeface="TheSansOffice" panose="020B0503040302060204" pitchFamily="34" charset="0"/>
                  <a:cs typeface="Calibri"/>
                  <a:sym typeface="Arial"/>
                </a:rPr>
                <a:t>First</a:t>
              </a:r>
              <a:endParaRPr lang="en-US" sz="900">
                <a:solidFill>
                  <a:prstClr val="black"/>
                </a:solidFill>
                <a:latin typeface="TheSansOffice" panose="020B0503040302060204" pitchFamily="34" charset="0"/>
              </a:endParaRPr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E23B73DE-C8C9-4FFF-8895-D1B3AB23F89B}"/>
                </a:ext>
              </a:extLst>
            </p:cNvPr>
            <p:cNvSpPr txBox="1"/>
            <p:nvPr/>
          </p:nvSpPr>
          <p:spPr>
            <a:xfrm>
              <a:off x="9181866" y="2279962"/>
              <a:ext cx="1019937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64"/>
              <a:r>
                <a:rPr lang="en-US" sz="1400" b="1">
                  <a:solidFill>
                    <a:prstClr val="black"/>
                  </a:solidFill>
                  <a:latin typeface="TheSansOffice" panose="020B0503040302060204" pitchFamily="34" charset="0"/>
                </a:rPr>
                <a:t>Sify 4.0</a:t>
              </a:r>
            </a:p>
          </p:txBody>
        </p:sp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91DB2B64-199D-4D92-9B26-0F765C81B5D2}"/>
                </a:ext>
              </a:extLst>
            </p:cNvPr>
            <p:cNvSpPr txBox="1"/>
            <p:nvPr/>
          </p:nvSpPr>
          <p:spPr>
            <a:xfrm>
              <a:off x="9687537" y="3596322"/>
              <a:ext cx="2068368" cy="768847"/>
            </a:xfrm>
            <a:prstGeom prst="rect">
              <a:avLst/>
            </a:prstGeom>
            <a:noFill/>
          </p:spPr>
          <p:txBody>
            <a:bodyPr wrap="square" lIns="68137" tIns="34069" rIns="68137" bIns="34069" rtlCol="0" anchor="t">
              <a:spAutoFit/>
            </a:bodyPr>
            <a:lstStyle/>
            <a:p>
              <a:pPr defTabSz="684499">
                <a:defRPr/>
              </a:pPr>
              <a:r>
                <a:rPr lang="en-US" sz="1100" b="1" dirty="0">
                  <a:solidFill>
                    <a:prstClr val="white"/>
                  </a:solidFill>
                  <a:latin typeface="TheSansOffice" panose="020B0503040302060204" pitchFamily="34" charset="0"/>
                </a:rPr>
                <a:t>DIGITAL TRANSFORMATION  SERVICES PROVIDER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4BA2494-D1B1-10FC-1FCF-32D5E6E68D7E}"/>
              </a:ext>
            </a:extLst>
          </p:cNvPr>
          <p:cNvGrpSpPr/>
          <p:nvPr/>
        </p:nvGrpSpPr>
        <p:grpSpPr>
          <a:xfrm>
            <a:off x="405635" y="3942090"/>
            <a:ext cx="8332731" cy="976819"/>
            <a:chOff x="540846" y="5256120"/>
            <a:chExt cx="11110308" cy="1302425"/>
          </a:xfrm>
        </p:grpSpPr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1378F33C-D4A4-4875-8FFC-230467855857}"/>
                </a:ext>
              </a:extLst>
            </p:cNvPr>
            <p:cNvSpPr txBox="1"/>
            <p:nvPr/>
          </p:nvSpPr>
          <p:spPr>
            <a:xfrm>
              <a:off x="540846" y="5256120"/>
              <a:ext cx="2411605" cy="4001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684482">
                <a:defRPr/>
              </a:pPr>
              <a:r>
                <a:rPr lang="en-US" altLang="ko-KR" sz="1200" b="1" dirty="0">
                  <a:solidFill>
                    <a:srgbClr val="BED730"/>
                  </a:solidFill>
                  <a:latin typeface="TheSansOffice" panose="020B0503040302060204" pitchFamily="34" charset="0"/>
                  <a:cs typeface="Arial" pitchFamily="34" charset="0"/>
                </a:rPr>
                <a:t>RELEVANCE</a:t>
              </a:r>
              <a:endParaRPr lang="ko-KR" altLang="en-US" sz="1200" b="1" dirty="0">
                <a:solidFill>
                  <a:srgbClr val="BED730"/>
                </a:solidFill>
                <a:latin typeface="TheSansOffice" panose="020B0503040302060204" pitchFamily="34" charset="0"/>
                <a:cs typeface="Arial" pitchFamily="34" charset="0"/>
              </a:endParaRPr>
            </a:p>
          </p:txBody>
        </p: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C66B2FBD-2958-46A8-B00D-9980ABDB056E}"/>
                </a:ext>
              </a:extLst>
            </p:cNvPr>
            <p:cNvSpPr txBox="1"/>
            <p:nvPr/>
          </p:nvSpPr>
          <p:spPr>
            <a:xfrm>
              <a:off x="540846" y="5560921"/>
              <a:ext cx="2411605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64">
                <a:defRPr/>
              </a:pPr>
              <a:r>
                <a:rPr lang="en-US" sz="900" dirty="0">
                  <a:solidFill>
                    <a:prstClr val="white">
                      <a:lumMod val="85000"/>
                    </a:prstClr>
                  </a:solidFill>
                  <a:latin typeface="TheSansOffice" panose="020B0503040302060204" pitchFamily="34" charset="0"/>
                </a:rPr>
                <a:t>Products and Services always aligned to market trends and customer need</a:t>
              </a: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536123D9-F99B-4464-B4B0-87E1F2FB4FB2}"/>
                </a:ext>
              </a:extLst>
            </p:cNvPr>
            <p:cNvSpPr txBox="1"/>
            <p:nvPr/>
          </p:nvSpPr>
          <p:spPr>
            <a:xfrm>
              <a:off x="3474495" y="5256120"/>
              <a:ext cx="2240703" cy="4001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684482">
                <a:defRPr/>
              </a:pPr>
              <a:r>
                <a:rPr lang="en-US" altLang="ko-KR" sz="1200" b="1" dirty="0">
                  <a:solidFill>
                    <a:srgbClr val="BED730"/>
                  </a:solidFill>
                  <a:latin typeface="TheSansOffice" panose="020B0503040302060204" pitchFamily="34" charset="0"/>
                  <a:cs typeface="Arial" pitchFamily="34" charset="0"/>
                </a:rPr>
                <a:t>INVESTMENTS</a:t>
              </a:r>
              <a:endParaRPr lang="ko-KR" altLang="en-US" sz="1200" b="1" dirty="0">
                <a:solidFill>
                  <a:srgbClr val="BED730"/>
                </a:solidFill>
                <a:latin typeface="TheSansOffice" panose="020B0503040302060204" pitchFamily="34" charset="0"/>
                <a:cs typeface="Arial" pitchFamily="34" charset="0"/>
              </a:endParaRPr>
            </a:p>
          </p:txBody>
        </p: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CDE2C8EB-23BA-44FA-BEC6-1390382BD13D}"/>
                </a:ext>
              </a:extLst>
            </p:cNvPr>
            <p:cNvSpPr txBox="1"/>
            <p:nvPr/>
          </p:nvSpPr>
          <p:spPr>
            <a:xfrm>
              <a:off x="3474497" y="5560921"/>
              <a:ext cx="2240701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64">
                <a:defRPr/>
              </a:pPr>
              <a:r>
                <a:rPr lang="en-US" sz="900" dirty="0">
                  <a:solidFill>
                    <a:prstClr val="white">
                      <a:lumMod val="85000"/>
                    </a:prstClr>
                  </a:solidFill>
                  <a:latin typeface="TheSansOffice" panose="020B0503040302060204" pitchFamily="34" charset="0"/>
                </a:rPr>
                <a:t>Investments in line with market trend and strategic objectives </a:t>
              </a:r>
            </a:p>
          </p:txBody>
        </p:sp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F9D9F03F-5359-43FA-9453-9C48E60086F2}"/>
                </a:ext>
              </a:extLst>
            </p:cNvPr>
            <p:cNvSpPr txBox="1"/>
            <p:nvPr/>
          </p:nvSpPr>
          <p:spPr>
            <a:xfrm>
              <a:off x="9271271" y="5256120"/>
              <a:ext cx="2379883" cy="4001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684482">
                <a:defRPr/>
              </a:pPr>
              <a:r>
                <a:rPr lang="en-US" altLang="ko-KR" sz="1200" b="1">
                  <a:solidFill>
                    <a:srgbClr val="BED730"/>
                  </a:solidFill>
                  <a:latin typeface="TheSansOffice" panose="020B0503040302060204" pitchFamily="34" charset="0"/>
                  <a:cs typeface="Arial" pitchFamily="34" charset="0"/>
                </a:rPr>
                <a:t>GROWTH</a:t>
              </a:r>
              <a:endParaRPr lang="ko-KR" altLang="en-US" sz="1200" b="1">
                <a:solidFill>
                  <a:srgbClr val="BED730"/>
                </a:solidFill>
                <a:latin typeface="TheSansOffice" panose="020B0503040302060204" pitchFamily="34" charset="0"/>
                <a:cs typeface="Arial" pitchFamily="34" charset="0"/>
              </a:endParaRPr>
            </a:p>
          </p:txBody>
        </p:sp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CEB74876-C7F1-4F32-853A-73C59FE92231}"/>
                </a:ext>
              </a:extLst>
            </p:cNvPr>
            <p:cNvSpPr txBox="1"/>
            <p:nvPr/>
          </p:nvSpPr>
          <p:spPr>
            <a:xfrm>
              <a:off x="9271270" y="5560921"/>
              <a:ext cx="237988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64">
                <a:defRPr/>
              </a:pPr>
              <a:r>
                <a:rPr lang="en-US" sz="900">
                  <a:solidFill>
                    <a:prstClr val="white">
                      <a:lumMod val="85000"/>
                    </a:prstClr>
                  </a:solidFill>
                  <a:latin typeface="TheSansOffice" panose="020B0503040302060204" pitchFamily="34" charset="0"/>
                </a:rPr>
                <a:t>Consistent growth through investments and customer engagements</a:t>
              </a: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5C5E5C36-E9D5-4E0A-8E90-39CBA0AA7847}"/>
                </a:ext>
              </a:extLst>
            </p:cNvPr>
            <p:cNvSpPr txBox="1"/>
            <p:nvPr/>
          </p:nvSpPr>
          <p:spPr>
            <a:xfrm>
              <a:off x="6394490" y="5256120"/>
              <a:ext cx="2347593" cy="4001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684482">
                <a:defRPr/>
              </a:pPr>
              <a:r>
                <a:rPr lang="en-US" altLang="ko-KR" sz="1200" b="1" dirty="0">
                  <a:solidFill>
                    <a:srgbClr val="BED730"/>
                  </a:solidFill>
                  <a:latin typeface="TheSansOffice" panose="020B0503040302060204" pitchFamily="34" charset="0"/>
                  <a:cs typeface="Arial" pitchFamily="34" charset="0"/>
                </a:rPr>
                <a:t>ACHIEVEMENTS</a:t>
              </a:r>
            </a:p>
          </p:txBody>
        </p: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1DEBB739-42AC-4FEC-9BE0-84D099F58188}"/>
                </a:ext>
              </a:extLst>
            </p:cNvPr>
            <p:cNvSpPr txBox="1"/>
            <p:nvPr/>
          </p:nvSpPr>
          <p:spPr>
            <a:xfrm>
              <a:off x="6394489" y="5560921"/>
              <a:ext cx="2347595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64">
                <a:defRPr/>
              </a:pPr>
              <a:r>
                <a:rPr lang="en-US" sz="900">
                  <a:solidFill>
                    <a:prstClr val="white">
                      <a:lumMod val="85000"/>
                    </a:prstClr>
                  </a:solidFill>
                  <a:latin typeface="TheSansOffice" panose="020B0503040302060204" pitchFamily="34" charset="0"/>
                </a:rPr>
                <a:t>Recognized as a trend setter or leader in multiple lines of business</a:t>
              </a:r>
            </a:p>
          </p:txBody>
        </p:sp>
        <p:grpSp>
          <p:nvGrpSpPr>
            <p:cNvPr id="1032" name="Group 1031">
              <a:extLst>
                <a:ext uri="{FF2B5EF4-FFF2-40B4-BE49-F238E27FC236}">
                  <a16:creationId xmlns:a16="http://schemas.microsoft.com/office/drawing/2014/main" id="{46DADD4E-F311-48D6-B85D-99B996117BDF}"/>
                </a:ext>
              </a:extLst>
            </p:cNvPr>
            <p:cNvGrpSpPr/>
            <p:nvPr/>
          </p:nvGrpSpPr>
          <p:grpSpPr>
            <a:xfrm>
              <a:off x="3048000" y="5336972"/>
              <a:ext cx="6096000" cy="1221573"/>
              <a:chOff x="2286000" y="4377128"/>
              <a:chExt cx="4572000" cy="766372"/>
            </a:xfrm>
          </p:grpSpPr>
          <p:cxnSp>
            <p:nvCxnSpPr>
              <p:cNvPr id="1030" name="Straight Connector 1029">
                <a:extLst>
                  <a:ext uri="{FF2B5EF4-FFF2-40B4-BE49-F238E27FC236}">
                    <a16:creationId xmlns:a16="http://schemas.microsoft.com/office/drawing/2014/main" id="{46C6F95A-7905-4F48-B45A-9327E45BD42C}"/>
                  </a:ext>
                </a:extLst>
              </p:cNvPr>
              <p:cNvCxnSpPr/>
              <p:nvPr/>
            </p:nvCxnSpPr>
            <p:spPr>
              <a:xfrm>
                <a:off x="2286000" y="4377128"/>
                <a:ext cx="0" cy="766372"/>
              </a:xfrm>
              <a:prstGeom prst="line">
                <a:avLst/>
              </a:prstGeom>
              <a:ln w="6350">
                <a:solidFill>
                  <a:schemeClr val="accent3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979B3002-4FA8-4375-ADF2-7F4815AF5B13}"/>
                  </a:ext>
                </a:extLst>
              </p:cNvPr>
              <p:cNvCxnSpPr/>
              <p:nvPr/>
            </p:nvCxnSpPr>
            <p:spPr>
              <a:xfrm>
                <a:off x="6858000" y="4377128"/>
                <a:ext cx="0" cy="766372"/>
              </a:xfrm>
              <a:prstGeom prst="line">
                <a:avLst/>
              </a:prstGeom>
              <a:ln w="6350">
                <a:solidFill>
                  <a:schemeClr val="accent3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46DF370A-EBEF-4084-8E63-9D5764B411B1}"/>
                  </a:ext>
                </a:extLst>
              </p:cNvPr>
              <p:cNvCxnSpPr/>
              <p:nvPr/>
            </p:nvCxnSpPr>
            <p:spPr>
              <a:xfrm>
                <a:off x="4572000" y="4377128"/>
                <a:ext cx="0" cy="766372"/>
              </a:xfrm>
              <a:prstGeom prst="line">
                <a:avLst/>
              </a:prstGeom>
              <a:ln w="6350">
                <a:solidFill>
                  <a:schemeClr val="accent3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03E3C948-C021-D423-FDDC-9B35A5B17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188490"/>
            <a:ext cx="8496150" cy="438574"/>
          </a:xfrm>
        </p:spPr>
        <p:txBody>
          <a:bodyPr/>
          <a:lstStyle/>
          <a:p>
            <a:r>
              <a:rPr lang="en-IN" dirty="0">
                <a:solidFill>
                  <a:schemeClr val="bg1"/>
                </a:solidFill>
              </a:rPr>
              <a:t>25 YEARS OF TRANSFORMATION:</a:t>
            </a:r>
            <a:endParaRPr lang="en-IN" dirty="0"/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A62F2576-1E3D-FEE5-E6EC-D2440CA423DB}"/>
              </a:ext>
            </a:extLst>
          </p:cNvPr>
          <p:cNvSpPr txBox="1">
            <a:spLocks/>
          </p:cNvSpPr>
          <p:nvPr/>
        </p:nvSpPr>
        <p:spPr>
          <a:xfrm>
            <a:off x="4730203" y="188490"/>
            <a:ext cx="4301930" cy="438574"/>
          </a:xfrm>
          <a:prstGeom prst="rect">
            <a:avLst/>
          </a:prstGeom>
        </p:spPr>
        <p:txBody>
          <a:bodyPr vert="horz" wrap="square" lIns="0" tIns="34286" rIns="68571" bIns="34286" rtlCol="0" anchor="ctr">
            <a:spAutoFit/>
          </a:bodyPr>
          <a:lstStyle>
            <a:lvl1pPr algn="l" defTabSz="1219018" rtl="0" eaLnBrk="1" latinLnBrk="0" hangingPunct="1">
              <a:spcBef>
                <a:spcPct val="0"/>
              </a:spcBef>
              <a:buNone/>
              <a:defRPr kumimoji="0" lang="en-US" sz="3200" b="1" i="0" u="none" strike="noStrike" kern="1200" cap="all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heSansOffice" panose="020B0503040302060204" pitchFamily="34" charset="0"/>
                <a:ea typeface="+mj-ea"/>
                <a:cs typeface="+mj-cs"/>
              </a:defRPr>
            </a:lvl1pPr>
          </a:lstStyle>
          <a:p>
            <a:r>
              <a:rPr lang="en-IN" sz="2400" dirty="0"/>
              <a:t>disrupting the status quo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50AAB4EF-19A5-07A4-D3B3-E4ED95D67CDF}"/>
              </a:ext>
            </a:extLst>
          </p:cNvPr>
          <p:cNvSpPr txBox="1">
            <a:spLocks/>
          </p:cNvSpPr>
          <p:nvPr/>
        </p:nvSpPr>
        <p:spPr>
          <a:xfrm>
            <a:off x="4730203" y="188490"/>
            <a:ext cx="4301930" cy="438574"/>
          </a:xfrm>
          <a:prstGeom prst="rect">
            <a:avLst/>
          </a:prstGeom>
        </p:spPr>
        <p:txBody>
          <a:bodyPr vert="horz" wrap="square" lIns="0" tIns="34286" rIns="68571" bIns="34286" rtlCol="0" anchor="ctr">
            <a:spAutoFit/>
          </a:bodyPr>
          <a:lstStyle>
            <a:lvl1pPr algn="l" defTabSz="1219018" rtl="0" eaLnBrk="1" latinLnBrk="0" hangingPunct="1">
              <a:spcBef>
                <a:spcPct val="0"/>
              </a:spcBef>
              <a:buNone/>
              <a:defRPr kumimoji="0" lang="en-US" sz="3200" b="1" i="0" u="none" strike="noStrike" kern="1200" cap="all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heSansOffice" panose="020B0503040302060204" pitchFamily="34" charset="0"/>
                <a:ea typeface="+mj-ea"/>
                <a:cs typeface="+mj-cs"/>
              </a:defRPr>
            </a:lvl1pPr>
          </a:lstStyle>
          <a:p>
            <a:r>
              <a:rPr lang="en-IN" sz="2400" dirty="0"/>
              <a:t>disrupting the status quo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85A515CA-9D02-503F-7262-56774FBB8BA3}"/>
              </a:ext>
            </a:extLst>
          </p:cNvPr>
          <p:cNvSpPr txBox="1">
            <a:spLocks/>
          </p:cNvSpPr>
          <p:nvPr/>
        </p:nvSpPr>
        <p:spPr>
          <a:xfrm>
            <a:off x="4730203" y="188490"/>
            <a:ext cx="4301930" cy="438574"/>
          </a:xfrm>
          <a:prstGeom prst="rect">
            <a:avLst/>
          </a:prstGeom>
        </p:spPr>
        <p:txBody>
          <a:bodyPr vert="horz" wrap="square" lIns="0" tIns="34286" rIns="68571" bIns="34286" rtlCol="0" anchor="ctr">
            <a:spAutoFit/>
          </a:bodyPr>
          <a:lstStyle>
            <a:lvl1pPr algn="l" defTabSz="1219018" rtl="0" eaLnBrk="1" latinLnBrk="0" hangingPunct="1">
              <a:spcBef>
                <a:spcPct val="0"/>
              </a:spcBef>
              <a:buNone/>
              <a:defRPr kumimoji="0" lang="en-US" sz="3200" b="1" i="0" u="none" strike="noStrike" kern="1200" cap="all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heSansOffice" panose="020B0503040302060204" pitchFamily="34" charset="0"/>
                <a:ea typeface="+mj-ea"/>
                <a:cs typeface="+mj-cs"/>
              </a:defRPr>
            </a:lvl1pPr>
          </a:lstStyle>
          <a:p>
            <a:r>
              <a:rPr lang="en-IN" sz="2400" dirty="0"/>
              <a:t>disrupting the status quo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5167EE27-B77B-A0DA-1B21-29101B8C2034}"/>
              </a:ext>
            </a:extLst>
          </p:cNvPr>
          <p:cNvSpPr txBox="1">
            <a:spLocks/>
          </p:cNvSpPr>
          <p:nvPr/>
        </p:nvSpPr>
        <p:spPr>
          <a:xfrm>
            <a:off x="4730203" y="188490"/>
            <a:ext cx="4301930" cy="438574"/>
          </a:xfrm>
          <a:prstGeom prst="rect">
            <a:avLst/>
          </a:prstGeom>
        </p:spPr>
        <p:txBody>
          <a:bodyPr vert="horz" wrap="square" lIns="0" tIns="34286" rIns="68571" bIns="34286" rtlCol="0" anchor="ctr">
            <a:spAutoFit/>
          </a:bodyPr>
          <a:lstStyle>
            <a:lvl1pPr algn="l" defTabSz="1219018" rtl="0" eaLnBrk="1" latinLnBrk="0" hangingPunct="1">
              <a:spcBef>
                <a:spcPct val="0"/>
              </a:spcBef>
              <a:buNone/>
              <a:defRPr kumimoji="0" lang="en-US" sz="3200" b="1" i="0" u="none" strike="noStrike" kern="1200" cap="all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heSansOffice" panose="020B0503040302060204" pitchFamily="34" charset="0"/>
                <a:ea typeface="+mj-ea"/>
                <a:cs typeface="+mj-cs"/>
              </a:defRPr>
            </a:lvl1pPr>
          </a:lstStyle>
          <a:p>
            <a:r>
              <a:rPr lang="en-IN" sz="2400" dirty="0"/>
              <a:t>disrupting the status quo</a:t>
            </a:r>
          </a:p>
        </p:txBody>
      </p:sp>
      <p:sp>
        <p:nvSpPr>
          <p:cNvPr id="14" name="Title 2">
            <a:extLst>
              <a:ext uri="{FF2B5EF4-FFF2-40B4-BE49-F238E27FC236}">
                <a16:creationId xmlns:a16="http://schemas.microsoft.com/office/drawing/2014/main" id="{86ABDF1F-CE6E-A83C-A752-CE03FDB44700}"/>
              </a:ext>
            </a:extLst>
          </p:cNvPr>
          <p:cNvSpPr txBox="1">
            <a:spLocks/>
          </p:cNvSpPr>
          <p:nvPr/>
        </p:nvSpPr>
        <p:spPr>
          <a:xfrm>
            <a:off x="4730203" y="188490"/>
            <a:ext cx="4301930" cy="438574"/>
          </a:xfrm>
          <a:prstGeom prst="rect">
            <a:avLst/>
          </a:prstGeom>
        </p:spPr>
        <p:txBody>
          <a:bodyPr vert="horz" wrap="square" lIns="0" tIns="34286" rIns="68571" bIns="34286" rtlCol="0" anchor="ctr">
            <a:spAutoFit/>
          </a:bodyPr>
          <a:lstStyle>
            <a:lvl1pPr algn="l" defTabSz="1219018" rtl="0" eaLnBrk="1" latinLnBrk="0" hangingPunct="1">
              <a:spcBef>
                <a:spcPct val="0"/>
              </a:spcBef>
              <a:buNone/>
              <a:defRPr kumimoji="0" lang="en-US" sz="3200" b="1" i="0" u="none" strike="noStrike" kern="1200" cap="all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heSansOffice" panose="020B0503040302060204" pitchFamily="34" charset="0"/>
                <a:ea typeface="+mj-ea"/>
                <a:cs typeface="+mj-cs"/>
              </a:defRPr>
            </a:lvl1pPr>
          </a:lstStyle>
          <a:p>
            <a:r>
              <a:rPr lang="en-IN" sz="2400" dirty="0">
                <a:solidFill>
                  <a:srgbClr val="FFFF00"/>
                </a:solidFill>
              </a:rPr>
              <a:t>disrupting the status quo</a:t>
            </a:r>
          </a:p>
        </p:txBody>
      </p:sp>
    </p:spTree>
    <p:extLst>
      <p:ext uri="{BB962C8B-B14F-4D97-AF65-F5344CB8AC3E}">
        <p14:creationId xmlns:p14="http://schemas.microsoft.com/office/powerpoint/2010/main" val="279388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68" grpId="1"/>
      <p:bldP spid="169" grpId="0"/>
      <p:bldP spid="169" grpId="1"/>
      <p:bldP spid="170" grpId="0"/>
      <p:bldP spid="170" grpId="1"/>
      <p:bldP spid="171" grpId="0"/>
      <p:bldP spid="171" grpId="1"/>
      <p:bldP spid="172" grpId="0"/>
      <p:bldP spid="172" grpId="1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DAEC4C78-763F-4FB4-0314-87A19247A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73710" y="1507066"/>
            <a:ext cx="4996580" cy="3161641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F34239D8-751F-2427-CC63-230268F0DEC0}"/>
              </a:ext>
            </a:extLst>
          </p:cNvPr>
          <p:cNvGrpSpPr/>
          <p:nvPr/>
        </p:nvGrpSpPr>
        <p:grpSpPr>
          <a:xfrm>
            <a:off x="764183" y="3016370"/>
            <a:ext cx="1507101" cy="1440000"/>
            <a:chOff x="764183" y="3016370"/>
            <a:chExt cx="1507101" cy="1440000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8ECFBD7E-4D5D-4FC9-1859-0D8F7916B1DE}"/>
                </a:ext>
              </a:extLst>
            </p:cNvPr>
            <p:cNvGrpSpPr/>
            <p:nvPr/>
          </p:nvGrpSpPr>
          <p:grpSpPr>
            <a:xfrm>
              <a:off x="809210" y="3016370"/>
              <a:ext cx="1417047" cy="1440000"/>
              <a:chOff x="809210" y="3016370"/>
              <a:chExt cx="1417047" cy="144000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750BFE18-EEE6-27C5-1BB5-E851B60EBDE8}"/>
                  </a:ext>
                </a:extLst>
              </p:cNvPr>
              <p:cNvSpPr/>
              <p:nvPr/>
            </p:nvSpPr>
            <p:spPr>
              <a:xfrm rot="2700000">
                <a:off x="840862" y="3070974"/>
                <a:ext cx="1353744" cy="1417047"/>
              </a:xfrm>
              <a:prstGeom prst="roundRect">
                <a:avLst>
                  <a:gd name="adj" fmla="val 20180"/>
                </a:avLst>
              </a:prstGeom>
              <a:solidFill>
                <a:srgbClr val="556677"/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A3BCA69F-F801-5777-C9A1-863835CAE382}"/>
                  </a:ext>
                </a:extLst>
              </p:cNvPr>
              <p:cNvSpPr/>
              <p:nvPr/>
            </p:nvSpPr>
            <p:spPr>
              <a:xfrm rot="2700000">
                <a:off x="840862" y="2984718"/>
                <a:ext cx="1353744" cy="1417047"/>
              </a:xfrm>
              <a:prstGeom prst="roundRect">
                <a:avLst>
                  <a:gd name="adj" fmla="val 20180"/>
                </a:avLst>
              </a:prstGeom>
              <a:solidFill>
                <a:srgbClr val="BED730"/>
              </a:solidFill>
              <a:ln w="127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FD35764-96FF-755D-1DC2-325B8275B6D4}"/>
                </a:ext>
              </a:extLst>
            </p:cNvPr>
            <p:cNvSpPr txBox="1"/>
            <p:nvPr/>
          </p:nvSpPr>
          <p:spPr>
            <a:xfrm>
              <a:off x="764183" y="3590042"/>
              <a:ext cx="15071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  <a:t>Business Continuity 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C1A2DAD-FE00-53E4-9DC3-E97AF4A89F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/>
          </p:blipFill>
          <p:spPr>
            <a:xfrm>
              <a:off x="1333742" y="3196963"/>
              <a:ext cx="354262" cy="338436"/>
            </a:xfrm>
            <a:prstGeom prst="rect">
              <a:avLst/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AD74B82-540F-6E19-175E-43D71B9B0073}"/>
              </a:ext>
            </a:extLst>
          </p:cNvPr>
          <p:cNvGrpSpPr/>
          <p:nvPr/>
        </p:nvGrpSpPr>
        <p:grpSpPr>
          <a:xfrm>
            <a:off x="2914584" y="3056513"/>
            <a:ext cx="1349243" cy="1349453"/>
            <a:chOff x="2914584" y="3056513"/>
            <a:chExt cx="1349243" cy="1349453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65EBB984-1862-C880-18D2-232C29C8E1C2}"/>
                </a:ext>
              </a:extLst>
            </p:cNvPr>
            <p:cNvSpPr/>
            <p:nvPr/>
          </p:nvSpPr>
          <p:spPr>
            <a:xfrm rot="2700000">
              <a:off x="2968045" y="3137345"/>
              <a:ext cx="1268621" cy="1268621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4429AD5E-BC13-F50E-00BA-6E3EBA8A9BC0}"/>
                </a:ext>
              </a:extLst>
            </p:cNvPr>
            <p:cNvSpPr/>
            <p:nvPr/>
          </p:nvSpPr>
          <p:spPr>
            <a:xfrm rot="2700000">
              <a:off x="2968045" y="3056513"/>
              <a:ext cx="1268621" cy="1268621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34F581C-8EF3-7203-5F26-7664E2AAB7CA}"/>
                </a:ext>
              </a:extLst>
            </p:cNvPr>
            <p:cNvSpPr txBox="1"/>
            <p:nvPr/>
          </p:nvSpPr>
          <p:spPr>
            <a:xfrm>
              <a:off x="2914584" y="3535734"/>
              <a:ext cx="13492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  <a:t>Bring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  <a:t>Innovation to the core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A2E9C27-872C-B36B-F2E5-6E1F9AB9A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rcRect/>
            <a:stretch/>
          </p:blipFill>
          <p:spPr>
            <a:xfrm>
              <a:off x="3424923" y="3203953"/>
              <a:ext cx="317155" cy="317155"/>
            </a:xfrm>
            <a:prstGeom prst="rect">
              <a:avLst/>
            </a:prstGeom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73556A29-F5DF-F1BD-4965-61C7100B4291}"/>
              </a:ext>
            </a:extLst>
          </p:cNvPr>
          <p:cNvGrpSpPr/>
          <p:nvPr/>
        </p:nvGrpSpPr>
        <p:grpSpPr>
          <a:xfrm>
            <a:off x="4923096" y="3056513"/>
            <a:ext cx="1349243" cy="1349453"/>
            <a:chOff x="4923096" y="3056513"/>
            <a:chExt cx="1349243" cy="1349453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5124FADA-1547-422B-B112-E56D7C3D84A4}"/>
                </a:ext>
              </a:extLst>
            </p:cNvPr>
            <p:cNvSpPr/>
            <p:nvPr/>
          </p:nvSpPr>
          <p:spPr>
            <a:xfrm rot="2700000">
              <a:off x="4943795" y="3137345"/>
              <a:ext cx="1268621" cy="1268621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BD48F9FA-40A2-BA25-1B46-E4A283E53D7A}"/>
                </a:ext>
              </a:extLst>
            </p:cNvPr>
            <p:cNvSpPr/>
            <p:nvPr/>
          </p:nvSpPr>
          <p:spPr>
            <a:xfrm rot="2700000">
              <a:off x="4943795" y="3056513"/>
              <a:ext cx="1268621" cy="1268621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AA5FA69-30E9-8704-D2F0-78693827F30E}"/>
                </a:ext>
              </a:extLst>
            </p:cNvPr>
            <p:cNvSpPr txBox="1"/>
            <p:nvPr/>
          </p:nvSpPr>
          <p:spPr>
            <a:xfrm>
              <a:off x="4923096" y="3535734"/>
              <a:ext cx="1349243" cy="650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  <a:t>Change Management at scale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798B0E0-4A82-D759-3ECD-7842B235E27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rcRect/>
            <a:stretch/>
          </p:blipFill>
          <p:spPr>
            <a:xfrm>
              <a:off x="5402668" y="3203953"/>
              <a:ext cx="317155" cy="317155"/>
            </a:xfrm>
            <a:prstGeom prst="rect">
              <a:avLst/>
            </a:prstGeom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7D112D5-E27A-BCCC-7E02-DD4CF5601F22}"/>
              </a:ext>
            </a:extLst>
          </p:cNvPr>
          <p:cNvGrpSpPr/>
          <p:nvPr/>
        </p:nvGrpSpPr>
        <p:grpSpPr>
          <a:xfrm>
            <a:off x="7014118" y="3043543"/>
            <a:ext cx="1417047" cy="1440000"/>
            <a:chOff x="7014118" y="3043543"/>
            <a:chExt cx="1417047" cy="1440000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271F6326-A7DE-5B83-C598-1C3E865740C8}"/>
                </a:ext>
              </a:extLst>
            </p:cNvPr>
            <p:cNvGrpSpPr/>
            <p:nvPr/>
          </p:nvGrpSpPr>
          <p:grpSpPr>
            <a:xfrm>
              <a:off x="7014118" y="3043543"/>
              <a:ext cx="1417047" cy="1440000"/>
              <a:chOff x="809210" y="3016370"/>
              <a:chExt cx="1417047" cy="1440000"/>
            </a:xfrm>
          </p:grpSpPr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81B8AE7A-173B-CF08-9304-E090E8C3FB1C}"/>
                  </a:ext>
                </a:extLst>
              </p:cNvPr>
              <p:cNvSpPr/>
              <p:nvPr/>
            </p:nvSpPr>
            <p:spPr>
              <a:xfrm rot="2700000">
                <a:off x="840862" y="3070974"/>
                <a:ext cx="1353744" cy="1417047"/>
              </a:xfrm>
              <a:prstGeom prst="roundRect">
                <a:avLst>
                  <a:gd name="adj" fmla="val 20180"/>
                </a:avLst>
              </a:prstGeom>
              <a:solidFill>
                <a:srgbClr val="556677"/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D4C84878-84AD-43F8-8DFA-3154DFF815C9}"/>
                  </a:ext>
                </a:extLst>
              </p:cNvPr>
              <p:cNvSpPr/>
              <p:nvPr/>
            </p:nvSpPr>
            <p:spPr>
              <a:xfrm rot="2700000">
                <a:off x="840862" y="2984718"/>
                <a:ext cx="1353744" cy="1417047"/>
              </a:xfrm>
              <a:prstGeom prst="roundRect">
                <a:avLst>
                  <a:gd name="adj" fmla="val 20180"/>
                </a:avLst>
              </a:prstGeom>
              <a:solidFill>
                <a:srgbClr val="BED730"/>
              </a:solidFill>
              <a:ln w="127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DF54784-A8AD-5CAD-6E9C-28D3C1209710}"/>
                </a:ext>
              </a:extLst>
            </p:cNvPr>
            <p:cNvSpPr txBox="1"/>
            <p:nvPr/>
          </p:nvSpPr>
          <p:spPr>
            <a:xfrm>
              <a:off x="7070290" y="3590042"/>
              <a:ext cx="1349243" cy="460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  <a:t>Partner Selection</a:t>
              </a:r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1818890A-0D0D-330F-38B7-51D88C29D1E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/>
          </p:blipFill>
          <p:spPr>
            <a:xfrm>
              <a:off x="7532193" y="3201621"/>
              <a:ext cx="317155" cy="317155"/>
            </a:xfrm>
            <a:prstGeom prst="rect">
              <a:avLst/>
            </a:prstGeom>
          </p:spPr>
        </p:pic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D3CF8567-6D95-10D6-0391-06357F3963A1}"/>
              </a:ext>
            </a:extLst>
          </p:cNvPr>
          <p:cNvGrpSpPr/>
          <p:nvPr/>
        </p:nvGrpSpPr>
        <p:grpSpPr>
          <a:xfrm>
            <a:off x="3900865" y="1822098"/>
            <a:ext cx="1349243" cy="1349453"/>
            <a:chOff x="3900865" y="1822098"/>
            <a:chExt cx="1349243" cy="1349453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6ADD3279-23EF-A8D5-0F6F-7EF383DE166D}"/>
                </a:ext>
              </a:extLst>
            </p:cNvPr>
            <p:cNvSpPr/>
            <p:nvPr/>
          </p:nvSpPr>
          <p:spPr>
            <a:xfrm rot="2700000">
              <a:off x="3943968" y="1902930"/>
              <a:ext cx="1268621" cy="1268621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3DA053AA-4BA7-DDD1-8895-07E1CDADA85F}"/>
                </a:ext>
              </a:extLst>
            </p:cNvPr>
            <p:cNvSpPr/>
            <p:nvPr/>
          </p:nvSpPr>
          <p:spPr>
            <a:xfrm rot="2700000">
              <a:off x="3943968" y="1822098"/>
              <a:ext cx="1268621" cy="1268621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2D06F38-06BE-CE1E-01F8-DC44F34B783F}"/>
                </a:ext>
              </a:extLst>
            </p:cNvPr>
            <p:cNvSpPr txBox="1"/>
            <p:nvPr/>
          </p:nvSpPr>
          <p:spPr>
            <a:xfrm>
              <a:off x="3900865" y="2221408"/>
              <a:ext cx="13492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  <a:t>Build business-aligned digital models</a:t>
              </a:r>
            </a:p>
          </p:txBody>
        </p: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50AC1AEA-8BCA-1D96-6D6D-0387F0B31E2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lum bright="70000" contrast="-70000"/>
            </a:blip>
            <a:srcRect/>
            <a:stretch/>
          </p:blipFill>
          <p:spPr>
            <a:xfrm>
              <a:off x="4416909" y="1873655"/>
              <a:ext cx="317155" cy="317155"/>
            </a:xfrm>
            <a:prstGeom prst="rect">
              <a:avLst/>
            </a:prstGeom>
          </p:spPr>
        </p:pic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14069634-84A5-0C26-A065-8D9A8D04D407}"/>
              </a:ext>
            </a:extLst>
          </p:cNvPr>
          <p:cNvGrpSpPr/>
          <p:nvPr/>
        </p:nvGrpSpPr>
        <p:grpSpPr>
          <a:xfrm>
            <a:off x="6010727" y="1761035"/>
            <a:ext cx="1417047" cy="1440000"/>
            <a:chOff x="6010727" y="1761035"/>
            <a:chExt cx="1417047" cy="1440000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DBCE7851-5455-1852-2BF4-A3D20C08E090}"/>
                </a:ext>
              </a:extLst>
            </p:cNvPr>
            <p:cNvGrpSpPr/>
            <p:nvPr/>
          </p:nvGrpSpPr>
          <p:grpSpPr>
            <a:xfrm>
              <a:off x="6010727" y="1761035"/>
              <a:ext cx="1417047" cy="1440000"/>
              <a:chOff x="809210" y="3016370"/>
              <a:chExt cx="1417047" cy="1440000"/>
            </a:xfrm>
          </p:grpSpPr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70B217D7-B516-E0B2-CC50-4F97C3A9FC6B}"/>
                  </a:ext>
                </a:extLst>
              </p:cNvPr>
              <p:cNvSpPr/>
              <p:nvPr/>
            </p:nvSpPr>
            <p:spPr>
              <a:xfrm rot="2700000">
                <a:off x="840862" y="3070974"/>
                <a:ext cx="1353744" cy="1417047"/>
              </a:xfrm>
              <a:prstGeom prst="roundRect">
                <a:avLst>
                  <a:gd name="adj" fmla="val 20180"/>
                </a:avLst>
              </a:prstGeom>
              <a:solidFill>
                <a:srgbClr val="556677"/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22D2AE06-AA6D-D6F3-FAAB-89DB04B2D0E4}"/>
                  </a:ext>
                </a:extLst>
              </p:cNvPr>
              <p:cNvSpPr/>
              <p:nvPr/>
            </p:nvSpPr>
            <p:spPr>
              <a:xfrm rot="2700000">
                <a:off x="840862" y="2984718"/>
                <a:ext cx="1353744" cy="1417047"/>
              </a:xfrm>
              <a:prstGeom prst="roundRect">
                <a:avLst>
                  <a:gd name="adj" fmla="val 20180"/>
                </a:avLst>
              </a:prstGeom>
              <a:solidFill>
                <a:srgbClr val="BED730"/>
              </a:solidFill>
              <a:ln w="127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</p:grp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7C9E5C4-93A4-0C26-66FA-27A86DB00873}"/>
                </a:ext>
              </a:extLst>
            </p:cNvPr>
            <p:cNvSpPr txBox="1"/>
            <p:nvPr/>
          </p:nvSpPr>
          <p:spPr>
            <a:xfrm>
              <a:off x="6012271" y="2386577"/>
              <a:ext cx="1349243" cy="460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  <a:t>Security Risks mitigation</a:t>
              </a:r>
            </a:p>
          </p:txBody>
        </p: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B0A4AD55-43CB-020E-52F9-56F8022D0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/>
          </p:blipFill>
          <p:spPr>
            <a:xfrm>
              <a:off x="6547586" y="1950067"/>
              <a:ext cx="312401" cy="312400"/>
            </a:xfrm>
            <a:prstGeom prst="rect">
              <a:avLst/>
            </a:prstGeom>
          </p:spPr>
        </p:pic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52FE207-7661-01B0-BF23-4D455B183E86}"/>
              </a:ext>
            </a:extLst>
          </p:cNvPr>
          <p:cNvGrpSpPr/>
          <p:nvPr/>
        </p:nvGrpSpPr>
        <p:grpSpPr>
          <a:xfrm>
            <a:off x="1784490" y="1762037"/>
            <a:ext cx="1439915" cy="1440000"/>
            <a:chOff x="1784490" y="1762037"/>
            <a:chExt cx="1439915" cy="1440000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9C2847E2-0F5C-ABF1-4C20-DC1DBEA56547}"/>
                </a:ext>
              </a:extLst>
            </p:cNvPr>
            <p:cNvGrpSpPr/>
            <p:nvPr/>
          </p:nvGrpSpPr>
          <p:grpSpPr>
            <a:xfrm>
              <a:off x="1807358" y="1762037"/>
              <a:ext cx="1417047" cy="1440000"/>
              <a:chOff x="809210" y="3016370"/>
              <a:chExt cx="1417047" cy="1440000"/>
            </a:xfrm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A2E6A3EB-EC45-3E46-079B-1B74D88F3DD2}"/>
                  </a:ext>
                </a:extLst>
              </p:cNvPr>
              <p:cNvSpPr/>
              <p:nvPr/>
            </p:nvSpPr>
            <p:spPr>
              <a:xfrm rot="2700000">
                <a:off x="840862" y="3070974"/>
                <a:ext cx="1353744" cy="1417047"/>
              </a:xfrm>
              <a:prstGeom prst="roundRect">
                <a:avLst>
                  <a:gd name="adj" fmla="val 20180"/>
                </a:avLst>
              </a:prstGeom>
              <a:solidFill>
                <a:srgbClr val="556677"/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CD590776-5D53-2951-B09C-E7BA054F0B52}"/>
                  </a:ext>
                </a:extLst>
              </p:cNvPr>
              <p:cNvSpPr/>
              <p:nvPr/>
            </p:nvSpPr>
            <p:spPr>
              <a:xfrm rot="2700000">
                <a:off x="840862" y="2984718"/>
                <a:ext cx="1353744" cy="1417047"/>
              </a:xfrm>
              <a:prstGeom prst="roundRect">
                <a:avLst>
                  <a:gd name="adj" fmla="val 20180"/>
                </a:avLst>
              </a:prstGeom>
              <a:solidFill>
                <a:srgbClr val="BED730"/>
              </a:solidFill>
              <a:ln w="127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</p:grp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5412340-46AE-7328-4C27-D062A6EC740E}"/>
                </a:ext>
              </a:extLst>
            </p:cNvPr>
            <p:cNvSpPr txBox="1"/>
            <p:nvPr/>
          </p:nvSpPr>
          <p:spPr>
            <a:xfrm>
              <a:off x="1784490" y="2386577"/>
              <a:ext cx="14107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>
                  <a:solidFill>
                    <a:prstClr val="black"/>
                  </a:solidFill>
                  <a:latin typeface="Trebuchet MS" panose="020B0603020202020204" pitchFamily="34" charset="0"/>
                </a:rPr>
                <a:t>Operational efficiency</a:t>
              </a:r>
              <a:endPara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4D0D4215-FF3B-F3E5-DEE4-AA326D0ECF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/>
          </p:blipFill>
          <p:spPr>
            <a:xfrm>
              <a:off x="2355836" y="1930180"/>
              <a:ext cx="354262" cy="332287"/>
            </a:xfrm>
            <a:prstGeom prst="rect">
              <a:avLst/>
            </a:prstGeom>
          </p:spPr>
        </p:pic>
      </p:grpSp>
      <p:sp>
        <p:nvSpPr>
          <p:cNvPr id="29" name="Title 28">
            <a:extLst>
              <a:ext uri="{FF2B5EF4-FFF2-40B4-BE49-F238E27FC236}">
                <a16:creationId xmlns:a16="http://schemas.microsoft.com/office/drawing/2014/main" id="{1412C969-77AA-8883-451E-012DE90E5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188490"/>
            <a:ext cx="8496150" cy="438574"/>
          </a:xfrm>
        </p:spPr>
        <p:txBody>
          <a:bodyPr/>
          <a:lstStyle/>
          <a:p>
            <a:r>
              <a:rPr lang="en-US" noProof="0" dirty="0"/>
              <a:t>CIO Objectives </a:t>
            </a:r>
            <a:endParaRPr lang="en-IN" dirty="0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7509F575-D1A9-CA26-4FC5-EA101A770FDD}"/>
              </a:ext>
            </a:extLst>
          </p:cNvPr>
          <p:cNvGrpSpPr/>
          <p:nvPr/>
        </p:nvGrpSpPr>
        <p:grpSpPr>
          <a:xfrm>
            <a:off x="2798705" y="528195"/>
            <a:ext cx="1507101" cy="1440000"/>
            <a:chOff x="2798705" y="528195"/>
            <a:chExt cx="1507101" cy="1440000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8F5DE7BD-9609-D35A-B0BE-9260136AEFCC}"/>
                </a:ext>
              </a:extLst>
            </p:cNvPr>
            <p:cNvGrpSpPr/>
            <p:nvPr/>
          </p:nvGrpSpPr>
          <p:grpSpPr>
            <a:xfrm>
              <a:off x="2844789" y="528195"/>
              <a:ext cx="1417047" cy="1440000"/>
              <a:chOff x="809210" y="3016370"/>
              <a:chExt cx="1417047" cy="1440000"/>
            </a:xfrm>
          </p:grpSpPr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5D0FBC65-6E8C-0C2A-747C-DB67CBED1FF1}"/>
                  </a:ext>
                </a:extLst>
              </p:cNvPr>
              <p:cNvSpPr/>
              <p:nvPr/>
            </p:nvSpPr>
            <p:spPr>
              <a:xfrm rot="2700000">
                <a:off x="840862" y="3070974"/>
                <a:ext cx="1353744" cy="1417047"/>
              </a:xfrm>
              <a:prstGeom prst="roundRect">
                <a:avLst>
                  <a:gd name="adj" fmla="val 20180"/>
                </a:avLst>
              </a:prstGeom>
              <a:solidFill>
                <a:srgbClr val="556677"/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D77B94C2-77ED-3BE8-5890-392601FFF8F8}"/>
                  </a:ext>
                </a:extLst>
              </p:cNvPr>
              <p:cNvSpPr/>
              <p:nvPr/>
            </p:nvSpPr>
            <p:spPr>
              <a:xfrm rot="2700000">
                <a:off x="840862" y="2984718"/>
                <a:ext cx="1353744" cy="1417047"/>
              </a:xfrm>
              <a:prstGeom prst="roundRect">
                <a:avLst>
                  <a:gd name="adj" fmla="val 20180"/>
                </a:avLst>
              </a:prstGeom>
              <a:solidFill>
                <a:srgbClr val="BED730"/>
              </a:solidFill>
              <a:ln w="127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1C5D713-9CA9-0594-40D9-AFE68684C955}"/>
                </a:ext>
              </a:extLst>
            </p:cNvPr>
            <p:cNvSpPr txBox="1"/>
            <p:nvPr/>
          </p:nvSpPr>
          <p:spPr>
            <a:xfrm>
              <a:off x="2798705" y="1085797"/>
              <a:ext cx="15071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>
                  <a:solidFill>
                    <a:prstClr val="black"/>
                  </a:solidFill>
                  <a:latin typeface="Trebuchet MS" panose="020B0603020202020204" pitchFamily="34" charset="0"/>
                </a:rPr>
                <a:t>Spend Management</a:t>
              </a:r>
              <a:endPara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1B556AB1-2C2C-C85B-27CE-8467274D7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86111" y="640827"/>
              <a:ext cx="332287" cy="332287"/>
            </a:xfrm>
            <a:prstGeom prst="rect">
              <a:avLst/>
            </a:prstGeom>
          </p:spPr>
        </p:pic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C7AC385-FE43-AE46-4684-E14CB97B13A4}"/>
              </a:ext>
            </a:extLst>
          </p:cNvPr>
          <p:cNvGrpSpPr/>
          <p:nvPr/>
        </p:nvGrpSpPr>
        <p:grpSpPr>
          <a:xfrm>
            <a:off x="4960570" y="543370"/>
            <a:ext cx="1507101" cy="1440000"/>
            <a:chOff x="4960570" y="543370"/>
            <a:chExt cx="1507101" cy="1440000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20461717-5151-A4F5-6C7A-1BE0252825C9}"/>
                </a:ext>
              </a:extLst>
            </p:cNvPr>
            <p:cNvGrpSpPr/>
            <p:nvPr/>
          </p:nvGrpSpPr>
          <p:grpSpPr>
            <a:xfrm>
              <a:off x="4986444" y="543370"/>
              <a:ext cx="1417047" cy="1440000"/>
              <a:chOff x="809210" y="3016370"/>
              <a:chExt cx="1417047" cy="1440000"/>
            </a:xfrm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261ECA82-64F3-0E91-CF68-8FA6C8D43FBC}"/>
                  </a:ext>
                </a:extLst>
              </p:cNvPr>
              <p:cNvSpPr/>
              <p:nvPr/>
            </p:nvSpPr>
            <p:spPr>
              <a:xfrm rot="2700000">
                <a:off x="840862" y="3070974"/>
                <a:ext cx="1353744" cy="1417047"/>
              </a:xfrm>
              <a:prstGeom prst="roundRect">
                <a:avLst>
                  <a:gd name="adj" fmla="val 20180"/>
                </a:avLst>
              </a:prstGeom>
              <a:solidFill>
                <a:srgbClr val="556677"/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9CE769FA-6F21-C6A3-A30C-BD6776FCE83C}"/>
                  </a:ext>
                </a:extLst>
              </p:cNvPr>
              <p:cNvSpPr/>
              <p:nvPr/>
            </p:nvSpPr>
            <p:spPr>
              <a:xfrm rot="2700000">
                <a:off x="840862" y="2984718"/>
                <a:ext cx="1353744" cy="1417047"/>
              </a:xfrm>
              <a:prstGeom prst="roundRect">
                <a:avLst>
                  <a:gd name="adj" fmla="val 20180"/>
                </a:avLst>
              </a:prstGeom>
              <a:solidFill>
                <a:srgbClr val="BED730"/>
              </a:solidFill>
              <a:ln w="127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C80D285-36BD-855D-0812-EC9CABE96F47}"/>
                </a:ext>
              </a:extLst>
            </p:cNvPr>
            <p:cNvSpPr txBox="1"/>
            <p:nvPr/>
          </p:nvSpPr>
          <p:spPr>
            <a:xfrm>
              <a:off x="4960570" y="1085797"/>
              <a:ext cx="1507101" cy="460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  <a:t>Organizational Agility</a:t>
              </a:r>
            </a:p>
          </p:txBody>
        </p: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000A6124-3F32-1D3E-1964-02C27CFA43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528824" y="640827"/>
              <a:ext cx="332287" cy="3322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187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D098057-2389-EC2B-E23A-9E71938E8713}"/>
              </a:ext>
            </a:extLst>
          </p:cNvPr>
          <p:cNvSpPr>
            <a:spLocks noChangeAspect="1"/>
          </p:cNvSpPr>
          <p:nvPr/>
        </p:nvSpPr>
        <p:spPr>
          <a:xfrm rot="2700000">
            <a:off x="2712709" y="1283462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47FDF1D-90EE-C9C0-1A41-13CDB8599276}"/>
              </a:ext>
            </a:extLst>
          </p:cNvPr>
          <p:cNvSpPr>
            <a:spLocks noChangeAspect="1"/>
          </p:cNvSpPr>
          <p:nvPr/>
        </p:nvSpPr>
        <p:spPr>
          <a:xfrm rot="2700000">
            <a:off x="2712709" y="1194772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5A2F68-31D7-F1FE-642C-5A2A07E10294}"/>
              </a:ext>
            </a:extLst>
          </p:cNvPr>
          <p:cNvSpPr txBox="1"/>
          <p:nvPr/>
        </p:nvSpPr>
        <p:spPr>
          <a:xfrm>
            <a:off x="2756952" y="1814898"/>
            <a:ext cx="153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400" b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…the cloud strategy</a:t>
            </a:r>
            <a:endParaRPr kumimoji="0" lang="en-US" sz="1400" b="1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B806527-96E2-0941-6A50-9C41A929E0F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293149" y="1346897"/>
            <a:ext cx="457935" cy="468000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7181C52-BAE7-324A-0223-5F539806C085}"/>
              </a:ext>
            </a:extLst>
          </p:cNvPr>
          <p:cNvSpPr>
            <a:spLocks noChangeAspect="1"/>
          </p:cNvSpPr>
          <p:nvPr/>
        </p:nvSpPr>
        <p:spPr>
          <a:xfrm rot="2700000">
            <a:off x="576235" y="1283463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EB9AAFA8-B5B5-FA6B-741A-E7322F1087CF}"/>
              </a:ext>
            </a:extLst>
          </p:cNvPr>
          <p:cNvSpPr>
            <a:spLocks noChangeAspect="1"/>
          </p:cNvSpPr>
          <p:nvPr/>
        </p:nvSpPr>
        <p:spPr>
          <a:xfrm rot="2700000">
            <a:off x="545890" y="1194773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7AD0714-9A1A-4D62-C08A-5B27F6CE5067}"/>
              </a:ext>
            </a:extLst>
          </p:cNvPr>
          <p:cNvSpPr txBox="1"/>
          <p:nvPr/>
        </p:nvSpPr>
        <p:spPr>
          <a:xfrm>
            <a:off x="571624" y="1814899"/>
            <a:ext cx="153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400" b="1">
                <a:latin typeface="Trebuchet MS" panose="020B0603020202020204" pitchFamily="34" charset="0"/>
              </a:rPr>
              <a:t>…the app strategy</a:t>
            </a:r>
            <a:endParaRPr kumimoji="0" lang="en-US" sz="1400" b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8556E570-0CC6-40A7-3D56-F476E8EA07B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1135350" y="1406806"/>
            <a:ext cx="396000" cy="396000"/>
          </a:xfrm>
          <a:prstGeom prst="rect">
            <a:avLst/>
          </a:prstGeom>
        </p:spPr>
      </p:pic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B2291E71-1741-831B-AEE7-8E828E6BE92D}"/>
              </a:ext>
            </a:extLst>
          </p:cNvPr>
          <p:cNvSpPr>
            <a:spLocks noChangeAspect="1"/>
          </p:cNvSpPr>
          <p:nvPr/>
        </p:nvSpPr>
        <p:spPr>
          <a:xfrm rot="2700000">
            <a:off x="4849183" y="1283462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5F163D83-03AA-82A1-4FB9-A4BFEB631E17}"/>
              </a:ext>
            </a:extLst>
          </p:cNvPr>
          <p:cNvSpPr>
            <a:spLocks noChangeAspect="1"/>
          </p:cNvSpPr>
          <p:nvPr/>
        </p:nvSpPr>
        <p:spPr>
          <a:xfrm rot="2700000">
            <a:off x="4849183" y="1194772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FD07C01-ADE0-5B15-5F02-34149B8B622A}"/>
              </a:ext>
            </a:extLst>
          </p:cNvPr>
          <p:cNvSpPr txBox="1"/>
          <p:nvPr/>
        </p:nvSpPr>
        <p:spPr>
          <a:xfrm>
            <a:off x="4893426" y="1814898"/>
            <a:ext cx="15315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400" b="1">
                <a:latin typeface="Trebuchet MS" panose="020B0603020202020204" pitchFamily="34" charset="0"/>
              </a:rPr>
              <a:t>…the IT operations strategy</a:t>
            </a:r>
            <a:endParaRPr kumimoji="0" lang="en-US" sz="1400" b="1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19166BB5-E517-D22F-E433-432984A75720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5461182" y="1406805"/>
            <a:ext cx="396000" cy="396000"/>
          </a:xfrm>
          <a:prstGeom prst="rect">
            <a:avLst/>
          </a:prstGeom>
        </p:spPr>
      </p:pic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EAC94A03-81A3-BFE6-5DA3-2CCF57000806}"/>
              </a:ext>
            </a:extLst>
          </p:cNvPr>
          <p:cNvSpPr>
            <a:spLocks noChangeAspect="1"/>
          </p:cNvSpPr>
          <p:nvPr/>
        </p:nvSpPr>
        <p:spPr>
          <a:xfrm rot="2700000">
            <a:off x="6999047" y="1283462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0466541-1A21-D560-6FA2-BE4783E2C4C4}"/>
              </a:ext>
            </a:extLst>
          </p:cNvPr>
          <p:cNvSpPr>
            <a:spLocks noChangeAspect="1"/>
          </p:cNvSpPr>
          <p:nvPr/>
        </p:nvSpPr>
        <p:spPr>
          <a:xfrm rot="2700000">
            <a:off x="6999047" y="1194772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83EC072-5B9E-4CBC-F127-CF7C8E1F5E81}"/>
              </a:ext>
            </a:extLst>
          </p:cNvPr>
          <p:cNvSpPr txBox="1"/>
          <p:nvPr/>
        </p:nvSpPr>
        <p:spPr>
          <a:xfrm>
            <a:off x="6985655" y="1814898"/>
            <a:ext cx="1646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400" b="1">
                <a:solidFill>
                  <a:schemeClr val="bg1"/>
                </a:solidFill>
                <a:latin typeface="Trebuchet MS" panose="020B0603020202020204" pitchFamily="34" charset="0"/>
              </a:rPr>
              <a:t>… the edge strategy</a:t>
            </a:r>
            <a:endParaRPr kumimoji="0" lang="en-US" sz="1400" b="1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D3F3E78-E473-239A-8F9C-71A8CCD4FC0A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</a:blip>
          <a:srcRect/>
          <a:stretch/>
        </p:blipFill>
        <p:spPr>
          <a:xfrm>
            <a:off x="7611046" y="1406805"/>
            <a:ext cx="396000" cy="396000"/>
          </a:xfrm>
          <a:prstGeom prst="rect">
            <a:avLst/>
          </a:prstGeom>
        </p:spPr>
      </p:pic>
      <p:sp>
        <p:nvSpPr>
          <p:cNvPr id="42" name="Rectangle: Rounded Corners 20">
            <a:extLst>
              <a:ext uri="{FF2B5EF4-FFF2-40B4-BE49-F238E27FC236}">
                <a16:creationId xmlns:a16="http://schemas.microsoft.com/office/drawing/2014/main" id="{45B9BAFC-C350-8610-37D8-CB25FDC3514E}"/>
              </a:ext>
            </a:extLst>
          </p:cNvPr>
          <p:cNvSpPr>
            <a:spLocks noChangeAspect="1"/>
          </p:cNvSpPr>
          <p:nvPr/>
        </p:nvSpPr>
        <p:spPr>
          <a:xfrm rot="2700000">
            <a:off x="3901671" y="2979275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2D17DDD-48AE-14B4-C3BB-A42B3C9BB722}"/>
              </a:ext>
            </a:extLst>
          </p:cNvPr>
          <p:cNvSpPr txBox="1"/>
          <p:nvPr/>
        </p:nvSpPr>
        <p:spPr>
          <a:xfrm>
            <a:off x="3844830" y="3583149"/>
            <a:ext cx="1646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400" b="1">
                <a:solidFill>
                  <a:schemeClr val="bg1"/>
                </a:solidFill>
                <a:latin typeface="Trebuchet MS" panose="020B0603020202020204" pitchFamily="34" charset="0"/>
              </a:rPr>
              <a:t>… </a:t>
            </a:r>
            <a:r>
              <a:rPr kumimoji="0" lang="en-IN" sz="1400" b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the security strategy</a:t>
            </a:r>
            <a:r>
              <a:rPr kumimoji="0" lang="en-IN" sz="1400" b="1" u="none" strike="noStrike" kern="1200" cap="none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 </a:t>
            </a:r>
            <a:endParaRPr kumimoji="0" lang="en-US" sz="1400" b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pic>
        <p:nvPicPr>
          <p:cNvPr id="45" name="Picture 2" descr="security castle strategy Icon 5733711">
            <a:extLst>
              <a:ext uri="{FF2B5EF4-FFF2-40B4-BE49-F238E27FC236}">
                <a16:creationId xmlns:a16="http://schemas.microsoft.com/office/drawing/2014/main" id="{8F964070-9C74-D15E-80C3-ACD22F45A0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752" y="3138430"/>
            <a:ext cx="39600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CD00412-8679-A9AE-A2A4-9DD3A65B2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77161"/>
            <a:ext cx="8496300" cy="461655"/>
          </a:xfrm>
        </p:spPr>
        <p:txBody>
          <a:bodyPr/>
          <a:lstStyle/>
          <a:p>
            <a:r>
              <a:rPr lang="en-US" noProof="0" dirty="0">
                <a:solidFill>
                  <a:srgbClr val="B9D300"/>
                </a:solidFill>
              </a:rPr>
              <a:t>Recalibration</a:t>
            </a:r>
            <a:r>
              <a:rPr lang="en-US" noProof="0" dirty="0"/>
              <a:t> of…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1931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19C17883-1532-FF70-C4F3-DA6DDE858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62" y="987508"/>
            <a:ext cx="1404000" cy="609632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84F819D8-D485-4784-2C54-B7DA142BBA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934" y="987508"/>
            <a:ext cx="1404000" cy="609632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>
            <a:extLst>
              <a:ext uri="{FF2B5EF4-FFF2-40B4-BE49-F238E27FC236}">
                <a16:creationId xmlns:a16="http://schemas.microsoft.com/office/drawing/2014/main" id="{25AE1BA7-6747-F417-4055-307FFA4DEB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106" y="987508"/>
            <a:ext cx="1404000" cy="609632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>
            <a:extLst>
              <a:ext uri="{FF2B5EF4-FFF2-40B4-BE49-F238E27FC236}">
                <a16:creationId xmlns:a16="http://schemas.microsoft.com/office/drawing/2014/main" id="{A9EDE277-79A4-00AE-6F97-DD04DE9FC2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"/>
          <a:stretch/>
        </p:blipFill>
        <p:spPr bwMode="auto">
          <a:xfrm>
            <a:off x="4572000" y="987507"/>
            <a:ext cx="1404000" cy="607780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>
            <a:extLst>
              <a:ext uri="{FF2B5EF4-FFF2-40B4-BE49-F238E27FC236}">
                <a16:creationId xmlns:a16="http://schemas.microsoft.com/office/drawing/2014/main" id="{0301FE3C-FACF-7855-2DF7-4CED1A7E89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450" y="987508"/>
            <a:ext cx="1404000" cy="609632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>
            <a:extLst>
              <a:ext uri="{FF2B5EF4-FFF2-40B4-BE49-F238E27FC236}">
                <a16:creationId xmlns:a16="http://schemas.microsoft.com/office/drawing/2014/main" id="{10ED0421-D4E0-D573-A4F0-2FD95E7AC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623" y="987508"/>
            <a:ext cx="1404000" cy="609632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26EE35-04B2-2E35-349A-975CB1AF7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176950"/>
            <a:ext cx="8496150" cy="461655"/>
          </a:xfrm>
        </p:spPr>
        <p:txBody>
          <a:bodyPr/>
          <a:lstStyle/>
          <a:p>
            <a:r>
              <a:rPr lang="en-US" dirty="0">
                <a:solidFill>
                  <a:srgbClr val="B9D300"/>
                </a:solidFill>
              </a:rPr>
              <a:t>SIFY</a:t>
            </a:r>
            <a:r>
              <a:rPr lang="en-US" dirty="0"/>
              <a:t> AS your TRUSTED digital enabler </a:t>
            </a:r>
            <a:endParaRPr lang="en-I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6DA9E4-0D0C-34C2-C503-9530414BB58C}"/>
              </a:ext>
            </a:extLst>
          </p:cNvPr>
          <p:cNvSpPr txBox="1"/>
          <p:nvPr/>
        </p:nvSpPr>
        <p:spPr>
          <a:xfrm>
            <a:off x="323850" y="1763487"/>
            <a:ext cx="1360428" cy="2538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41">
              <a:lnSpc>
                <a:spcPts val="1600"/>
              </a:lnSpc>
            </a:pPr>
            <a:r>
              <a:rPr lang="en-US" sz="1200">
                <a:solidFill>
                  <a:prstClr val="white">
                    <a:lumMod val="85000"/>
                  </a:prstClr>
                </a:solidFill>
                <a:latin typeface="Trebuchet MS"/>
              </a:rPr>
              <a:t>A leading </a:t>
            </a:r>
            <a:r>
              <a:rPr lang="en-US" sz="1200" b="1">
                <a:solidFill>
                  <a:srgbClr val="BED730"/>
                </a:solidFill>
                <a:latin typeface="Trebuchet MS"/>
              </a:rPr>
              <a:t>healthcare</a:t>
            </a:r>
            <a:r>
              <a:rPr lang="en-US" sz="1200">
                <a:solidFill>
                  <a:prstClr val="white">
                    <a:lumMod val="85000"/>
                  </a:prstClr>
                </a:solidFill>
                <a:latin typeface="Trebuchet MS"/>
              </a:rPr>
              <a:t> provider chose Sify’s </a:t>
            </a:r>
            <a:r>
              <a:rPr lang="en-US" sz="1200" b="1">
                <a:solidFill>
                  <a:srgbClr val="BED730"/>
                </a:solidFill>
                <a:latin typeface="Trebuchet MS"/>
              </a:rPr>
              <a:t>Cloud@Core </a:t>
            </a:r>
            <a:r>
              <a:rPr lang="en-US" sz="1200">
                <a:solidFill>
                  <a:prstClr val="white">
                    <a:lumMod val="85000"/>
                  </a:prstClr>
                </a:solidFill>
                <a:latin typeface="Trebuchet MS"/>
              </a:rPr>
              <a:t>platform for the digital transformation of patient care services while saving </a:t>
            </a:r>
            <a:r>
              <a:rPr lang="en-US" sz="1200" b="1">
                <a:solidFill>
                  <a:srgbClr val="BED730"/>
                </a:solidFill>
                <a:latin typeface="Trebuchet MS"/>
              </a:rPr>
              <a:t>33% on cloud costs.</a:t>
            </a:r>
            <a:endParaRPr lang="en-IN" sz="1200" b="1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23C29B-27E2-DBD6-0794-5E1A05D955B1}"/>
              </a:ext>
            </a:extLst>
          </p:cNvPr>
          <p:cNvSpPr txBox="1"/>
          <p:nvPr/>
        </p:nvSpPr>
        <p:spPr>
          <a:xfrm>
            <a:off x="1739334" y="1763485"/>
            <a:ext cx="1329244" cy="2538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41">
              <a:lnSpc>
                <a:spcPts val="1600"/>
              </a:lnSpc>
            </a:pPr>
            <a:r>
              <a:rPr lang="en-US" sz="1200">
                <a:solidFill>
                  <a:prstClr val="white">
                    <a:lumMod val="85000"/>
                  </a:prstClr>
                </a:solidFill>
                <a:latin typeface="Trebuchet MS"/>
              </a:rPr>
              <a:t>India’s largest power </a:t>
            </a:r>
            <a:r>
              <a:rPr lang="en-US" sz="1200" b="1">
                <a:solidFill>
                  <a:srgbClr val="BED730"/>
                </a:solidFill>
                <a:latin typeface="Trebuchet MS"/>
              </a:rPr>
              <a:t>utility</a:t>
            </a:r>
            <a:r>
              <a:rPr lang="en-US" sz="1200">
                <a:solidFill>
                  <a:prstClr val="white">
                    <a:lumMod val="85000"/>
                  </a:prstClr>
                </a:solidFill>
                <a:latin typeface="Trebuchet MS"/>
              </a:rPr>
              <a:t> company chose Sify’s Cloud@Core platform with </a:t>
            </a:r>
            <a:r>
              <a:rPr lang="en-US" sz="1200" b="1">
                <a:solidFill>
                  <a:srgbClr val="BED730"/>
                </a:solidFill>
                <a:latin typeface="Trebuchet MS"/>
              </a:rPr>
              <a:t>business-outcome-based</a:t>
            </a:r>
            <a:r>
              <a:rPr lang="en-US" sz="1200">
                <a:solidFill>
                  <a:prstClr val="white">
                    <a:lumMod val="85000"/>
                  </a:prstClr>
                </a:solidFill>
                <a:latin typeface="Trebuchet MS"/>
              </a:rPr>
              <a:t> model to scale their service to </a:t>
            </a:r>
            <a:r>
              <a:rPr lang="en-US" sz="1200" b="1">
                <a:solidFill>
                  <a:srgbClr val="BED730"/>
                </a:solidFill>
                <a:latin typeface="Trebuchet MS"/>
              </a:rPr>
              <a:t>25 million+ </a:t>
            </a:r>
            <a:r>
              <a:rPr lang="en-US" sz="1200">
                <a:solidFill>
                  <a:prstClr val="white">
                    <a:lumMod val="85000"/>
                  </a:prstClr>
                </a:solidFill>
                <a:latin typeface="Trebuchet MS"/>
              </a:rPr>
              <a:t>subscribers.</a:t>
            </a:r>
            <a:endParaRPr lang="en-IN" sz="1200" b="1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B0BB28-9695-3B00-C0BA-A375C9DDDA20}"/>
              </a:ext>
            </a:extLst>
          </p:cNvPr>
          <p:cNvSpPr txBox="1"/>
          <p:nvPr/>
        </p:nvSpPr>
        <p:spPr>
          <a:xfrm>
            <a:off x="3156644" y="1763485"/>
            <a:ext cx="1347690" cy="1923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41">
              <a:lnSpc>
                <a:spcPts val="1600"/>
              </a:lnSpc>
            </a:pPr>
            <a:r>
              <a:rPr lang="en-US" sz="1200">
                <a:solidFill>
                  <a:prstClr val="white">
                    <a:lumMod val="85000"/>
                  </a:prstClr>
                </a:solidFill>
                <a:latin typeface="Trebuchet MS"/>
              </a:rPr>
              <a:t>Sify’s </a:t>
            </a:r>
            <a:r>
              <a:rPr lang="en-US" sz="1200" b="1">
                <a:solidFill>
                  <a:srgbClr val="BED730"/>
                </a:solidFill>
                <a:latin typeface="Trebuchet MS"/>
              </a:rPr>
              <a:t>integrated hybrid cloud solutions </a:t>
            </a:r>
            <a:r>
              <a:rPr lang="en-US" sz="1200">
                <a:solidFill>
                  <a:prstClr val="white">
                    <a:lumMod val="85000"/>
                  </a:prstClr>
                </a:solidFill>
                <a:latin typeface="Trebuchet MS"/>
              </a:rPr>
              <a:t>modernized 80% of the business applications of a </a:t>
            </a:r>
            <a:r>
              <a:rPr lang="en-US" sz="1200" b="1">
                <a:solidFill>
                  <a:srgbClr val="BED730"/>
                </a:solidFill>
                <a:latin typeface="Trebuchet MS"/>
              </a:rPr>
              <a:t>retail giant </a:t>
            </a:r>
            <a:r>
              <a:rPr lang="en-US" sz="1200">
                <a:solidFill>
                  <a:prstClr val="white">
                    <a:lumMod val="85000"/>
                  </a:prstClr>
                </a:solidFill>
                <a:latin typeface="Trebuchet MS"/>
              </a:rPr>
              <a:t>with </a:t>
            </a:r>
            <a:r>
              <a:rPr lang="en-US" sz="1200" b="1">
                <a:solidFill>
                  <a:srgbClr val="BED730"/>
                </a:solidFill>
                <a:latin typeface="Trebuchet MS"/>
              </a:rPr>
              <a:t>zero service disruption.</a:t>
            </a:r>
            <a:endParaRPr lang="en-IN" sz="1200" b="1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DB6914-3849-91E9-5154-6C1A53E80F66}"/>
              </a:ext>
            </a:extLst>
          </p:cNvPr>
          <p:cNvSpPr txBox="1"/>
          <p:nvPr/>
        </p:nvSpPr>
        <p:spPr>
          <a:xfrm>
            <a:off x="4586659" y="1763485"/>
            <a:ext cx="1316545" cy="1923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41">
              <a:lnSpc>
                <a:spcPts val="1600"/>
              </a:lnSpc>
            </a:pPr>
            <a:r>
              <a:rPr lang="en-US" sz="1200">
                <a:solidFill>
                  <a:prstClr val="white">
                    <a:lumMod val="85000"/>
                  </a:prstClr>
                </a:solidFill>
                <a:latin typeface="Trebuchet MS"/>
              </a:rPr>
              <a:t>Global </a:t>
            </a:r>
            <a:r>
              <a:rPr lang="en-US" sz="1200" b="1">
                <a:solidFill>
                  <a:srgbClr val="BED730"/>
                </a:solidFill>
                <a:latin typeface="Trebuchet MS"/>
              </a:rPr>
              <a:t>steel leader </a:t>
            </a:r>
            <a:r>
              <a:rPr lang="en-US" sz="1200">
                <a:solidFill>
                  <a:prstClr val="white">
                    <a:lumMod val="85000"/>
                  </a:prstClr>
                </a:solidFill>
                <a:latin typeface="Trebuchet MS"/>
              </a:rPr>
              <a:t>chose Sify to assess and migrate its business-critical </a:t>
            </a:r>
            <a:r>
              <a:rPr lang="en-US" sz="1200" b="1">
                <a:solidFill>
                  <a:srgbClr val="BED730"/>
                </a:solidFill>
                <a:latin typeface="Trebuchet MS"/>
              </a:rPr>
              <a:t>SAP</a:t>
            </a:r>
            <a:r>
              <a:rPr lang="en-US" sz="1200">
                <a:solidFill>
                  <a:prstClr val="white">
                    <a:lumMod val="85000"/>
                  </a:prstClr>
                </a:solidFill>
                <a:latin typeface="Trebuchet MS"/>
              </a:rPr>
              <a:t> workloads to a hyperscaler at </a:t>
            </a:r>
            <a:r>
              <a:rPr lang="en-US" sz="1200" b="1">
                <a:solidFill>
                  <a:srgbClr val="BED730"/>
                </a:solidFill>
                <a:latin typeface="Trebuchet MS"/>
              </a:rPr>
              <a:t>near-zero downtime</a:t>
            </a:r>
            <a:r>
              <a:rPr lang="en-US" sz="1200">
                <a:solidFill>
                  <a:prstClr val="white">
                    <a:lumMod val="85000"/>
                  </a:prstClr>
                </a:solidFill>
                <a:latin typeface="Trebuchet MS"/>
              </a:rPr>
              <a:t>.</a:t>
            </a:r>
            <a:endParaRPr lang="en-IN" sz="1200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D5C8DF-6CD4-321A-A3A5-9818F28C4762}"/>
              </a:ext>
            </a:extLst>
          </p:cNvPr>
          <p:cNvSpPr txBox="1"/>
          <p:nvPr/>
        </p:nvSpPr>
        <p:spPr>
          <a:xfrm>
            <a:off x="5993098" y="1763485"/>
            <a:ext cx="1399627" cy="2743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41">
              <a:lnSpc>
                <a:spcPts val="1600"/>
              </a:lnSpc>
            </a:pPr>
            <a:r>
              <a:rPr lang="en-US" sz="12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Sify helps </a:t>
            </a:r>
            <a:r>
              <a:rPr lang="en-US" sz="1200" b="1" dirty="0">
                <a:solidFill>
                  <a:srgbClr val="BED730"/>
                </a:solidFill>
                <a:latin typeface="Trebuchet MS"/>
              </a:rPr>
              <a:t>a life insurance major </a:t>
            </a:r>
            <a:r>
              <a:rPr lang="en-US" sz="1200" dirty="0">
                <a:solidFill>
                  <a:schemeClr val="bg1"/>
                </a:solidFill>
                <a:latin typeface="Trebuchet MS"/>
              </a:rPr>
              <a:t>transform digitally </a:t>
            </a:r>
            <a:r>
              <a:rPr lang="en-US" sz="12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with </a:t>
            </a:r>
            <a:r>
              <a:rPr lang="en-US" sz="1200" b="1" dirty="0">
                <a:solidFill>
                  <a:srgbClr val="B9D300"/>
                </a:solidFill>
                <a:latin typeface="Trebuchet MS"/>
              </a:rPr>
              <a:t>AI/ML, cloud-native </a:t>
            </a:r>
            <a:r>
              <a:rPr lang="en-US" sz="12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applications, and modern </a:t>
            </a:r>
            <a:r>
              <a:rPr lang="en-US" sz="1200" b="1" dirty="0">
                <a:solidFill>
                  <a:srgbClr val="B9D300"/>
                </a:solidFill>
                <a:latin typeface="Trebuchet MS"/>
              </a:rPr>
              <a:t>DevOps toolchains </a:t>
            </a:r>
            <a:r>
              <a:rPr lang="en-US" sz="12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by unlocking the power of hybrid cloud on a </a:t>
            </a:r>
            <a:r>
              <a:rPr lang="en-US" sz="1200" dirty="0" err="1">
                <a:solidFill>
                  <a:prstClr val="white">
                    <a:lumMod val="85000"/>
                  </a:prstClr>
                </a:solidFill>
                <a:latin typeface="Trebuchet MS"/>
              </a:rPr>
              <a:t>hyperscaler</a:t>
            </a:r>
            <a:r>
              <a:rPr lang="en-US" sz="12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.</a:t>
            </a:r>
            <a:endParaRPr lang="en-IN" sz="1200" dirty="0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25BA33-06D0-F930-ECFE-003510FF0FE6}"/>
              </a:ext>
            </a:extLst>
          </p:cNvPr>
          <p:cNvSpPr txBox="1"/>
          <p:nvPr/>
        </p:nvSpPr>
        <p:spPr>
          <a:xfrm>
            <a:off x="7397098" y="1763487"/>
            <a:ext cx="1403995" cy="2333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41">
              <a:lnSpc>
                <a:spcPts val="1600"/>
              </a:lnSpc>
            </a:pPr>
            <a:r>
              <a:rPr lang="en-US" sz="1200">
                <a:solidFill>
                  <a:prstClr val="white">
                    <a:lumMod val="85000"/>
                  </a:prstClr>
                </a:solidFill>
                <a:latin typeface="Trebuchet MS"/>
              </a:rPr>
              <a:t>Ensured</a:t>
            </a:r>
            <a:r>
              <a:rPr lang="en-US" sz="1200">
                <a:solidFill>
                  <a:srgbClr val="BED730"/>
                </a:solidFill>
                <a:latin typeface="Trebuchet MS"/>
              </a:rPr>
              <a:t> </a:t>
            </a:r>
            <a:r>
              <a:rPr lang="en-US" sz="1200" b="1">
                <a:solidFill>
                  <a:srgbClr val="BED730"/>
                </a:solidFill>
                <a:latin typeface="Trebuchet MS"/>
              </a:rPr>
              <a:t>35% TCO reduction and 3X performance </a:t>
            </a:r>
            <a:r>
              <a:rPr lang="en-US" sz="1200">
                <a:solidFill>
                  <a:prstClr val="white">
                    <a:lumMod val="85000"/>
                  </a:prstClr>
                </a:solidFill>
                <a:latin typeface="Trebuchet MS"/>
              </a:rPr>
              <a:t>to fast-track digital transformation and bring business resiliency to a </a:t>
            </a:r>
            <a:r>
              <a:rPr lang="en-US" sz="1200" b="1">
                <a:solidFill>
                  <a:srgbClr val="BED730"/>
                </a:solidFill>
                <a:latin typeface="Trebuchet MS"/>
              </a:rPr>
              <a:t>major NBFC </a:t>
            </a:r>
            <a:r>
              <a:rPr lang="en-US" sz="1200">
                <a:solidFill>
                  <a:prstClr val="white">
                    <a:lumMod val="85000"/>
                  </a:prstClr>
                </a:solidFill>
                <a:latin typeface="Trebuchet MS"/>
              </a:rPr>
              <a:t>with multi cloud.</a:t>
            </a:r>
            <a:endParaRPr lang="en-IN" sz="1200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B41E8B4-3983-6480-DCCC-1FA5AC25FAA1}"/>
              </a:ext>
            </a:extLst>
          </p:cNvPr>
          <p:cNvGrpSpPr/>
          <p:nvPr/>
        </p:nvGrpSpPr>
        <p:grpSpPr>
          <a:xfrm>
            <a:off x="1733589" y="1586526"/>
            <a:ext cx="5669248" cy="3001350"/>
            <a:chOff x="1733589" y="1586523"/>
            <a:chExt cx="5669248" cy="3145815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CBE60D73-D435-C20E-14D5-B2D9A092F61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33589" y="1586523"/>
              <a:ext cx="0" cy="3145815"/>
            </a:xfrm>
            <a:prstGeom prst="line">
              <a:avLst/>
            </a:prstGeom>
            <a:ln w="9525">
              <a:solidFill>
                <a:schemeClr val="accent1">
                  <a:lumMod val="75000"/>
                  <a:alpha val="40000"/>
                </a:schemeClr>
              </a:solidFill>
              <a:prstDash val="sysDot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F0117EC-44BD-7AC7-66FB-11CEFBA76E6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50901" y="1586523"/>
              <a:ext cx="0" cy="3145815"/>
            </a:xfrm>
            <a:prstGeom prst="line">
              <a:avLst/>
            </a:prstGeom>
            <a:ln w="9525">
              <a:solidFill>
                <a:schemeClr val="accent1">
                  <a:lumMod val="75000"/>
                  <a:alpha val="40000"/>
                </a:schemeClr>
              </a:solidFill>
              <a:prstDash val="sysDot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B76607D-2232-658B-CA7C-9E6CF444128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68213" y="1586523"/>
              <a:ext cx="0" cy="3145815"/>
            </a:xfrm>
            <a:prstGeom prst="line">
              <a:avLst/>
            </a:prstGeom>
            <a:ln w="9525">
              <a:solidFill>
                <a:schemeClr val="accent1">
                  <a:lumMod val="75000"/>
                  <a:alpha val="40000"/>
                </a:schemeClr>
              </a:solidFill>
              <a:prstDash val="sysDot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B57B57E-A2C6-DB81-8982-E7EEDF3A45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85525" y="1586523"/>
              <a:ext cx="0" cy="3145815"/>
            </a:xfrm>
            <a:prstGeom prst="line">
              <a:avLst/>
            </a:prstGeom>
            <a:ln w="9525">
              <a:solidFill>
                <a:schemeClr val="accent1">
                  <a:lumMod val="75000"/>
                  <a:alpha val="40000"/>
                </a:schemeClr>
              </a:solidFill>
              <a:prstDash val="sysDot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CF3CBD7-8A50-909D-982A-7C74FA2A16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02837" y="1586523"/>
              <a:ext cx="0" cy="3145815"/>
            </a:xfrm>
            <a:prstGeom prst="line">
              <a:avLst/>
            </a:prstGeom>
            <a:ln w="9525">
              <a:solidFill>
                <a:schemeClr val="accent1">
                  <a:lumMod val="75000"/>
                  <a:alpha val="40000"/>
                </a:schemeClr>
              </a:solidFill>
              <a:prstDash val="sysDot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709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8C68A1A-E4B6-E788-E5AE-1F44CAC01909}"/>
              </a:ext>
            </a:extLst>
          </p:cNvPr>
          <p:cNvSpPr txBox="1"/>
          <p:nvPr/>
        </p:nvSpPr>
        <p:spPr>
          <a:xfrm>
            <a:off x="6647543" y="4158342"/>
            <a:ext cx="2172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Thank You</a:t>
            </a:r>
            <a:endParaRPr kumimoji="0" lang="en-IN" sz="2800" b="0" i="0" u="none" strike="noStrike" kern="1200" cap="none" spc="0" normalizeH="0" baseline="0" noProof="0" dirty="0">
              <a:ln>
                <a:noFill/>
              </a:ln>
              <a:solidFill>
                <a:srgbClr val="B9D300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6B99A9-4105-BBB2-9305-F7001082F069}"/>
              </a:ext>
            </a:extLst>
          </p:cNvPr>
          <p:cNvSpPr txBox="1"/>
          <p:nvPr/>
        </p:nvSpPr>
        <p:spPr>
          <a:xfrm>
            <a:off x="323850" y="2265805"/>
            <a:ext cx="84963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IN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CONTACT</a:t>
            </a:r>
            <a:endParaRPr lang="en-IN" sz="12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en-IN" sz="1200" b="1" dirty="0">
                <a:solidFill>
                  <a:schemeClr val="bg1"/>
                </a:solidFill>
                <a:latin typeface="Trebuchet MS" panose="020B0603020202020204" pitchFamily="34" charset="0"/>
              </a:rPr>
              <a:t>Anitosh Halder </a:t>
            </a:r>
            <a:r>
              <a:rPr lang="en-IN" sz="1100" dirty="0">
                <a:solidFill>
                  <a:schemeClr val="bg1"/>
                </a:solidFill>
                <a:latin typeface="Trebuchet MS" panose="020B0603020202020204" pitchFamily="34" charset="0"/>
              </a:rPr>
              <a:t>| </a:t>
            </a:r>
            <a:r>
              <a:rPr lang="en-IN" sz="1100" dirty="0">
                <a:solidFill>
                  <a:srgbClr val="BED730"/>
                </a:solidFill>
                <a:latin typeface="Trebuchet MS" panose="020B0603020202020204" pitchFamily="34" charset="0"/>
              </a:rPr>
              <a:t>anitosh.halder@sifycorp.com </a:t>
            </a:r>
            <a:r>
              <a:rPr lang="en-IN" sz="1100" dirty="0">
                <a:solidFill>
                  <a:schemeClr val="bg1"/>
                </a:solidFill>
                <a:latin typeface="Trebuchet MS" panose="020B0603020202020204" pitchFamily="34" charset="0"/>
              </a:rPr>
              <a:t>| +91 91082 31352</a:t>
            </a:r>
          </a:p>
          <a:p>
            <a:pPr algn="ctr">
              <a:spcAft>
                <a:spcPts val="600"/>
              </a:spcAft>
            </a:pPr>
            <a:r>
              <a:rPr lang="en-IN" sz="1200" b="1" dirty="0">
                <a:solidFill>
                  <a:schemeClr val="bg1"/>
                </a:solidFill>
                <a:latin typeface="Trebuchet MS" panose="020B0603020202020204" pitchFamily="34" charset="0"/>
              </a:rPr>
              <a:t>Jitender Durairajan </a:t>
            </a:r>
            <a:r>
              <a:rPr lang="en-IN" sz="1100" dirty="0">
                <a:solidFill>
                  <a:schemeClr val="bg1"/>
                </a:solidFill>
                <a:latin typeface="Trebuchet MS" panose="020B0603020202020204" pitchFamily="34" charset="0"/>
              </a:rPr>
              <a:t>| </a:t>
            </a:r>
            <a:r>
              <a:rPr lang="en-IN" sz="1100" dirty="0">
                <a:solidFill>
                  <a:srgbClr val="BED730"/>
                </a:solidFill>
                <a:latin typeface="Trebuchet MS" panose="020B0603020202020204" pitchFamily="34" charset="0"/>
              </a:rPr>
              <a:t>jitender.durairajan@sifycorp.com </a:t>
            </a:r>
            <a:r>
              <a:rPr lang="en-IN" sz="1100" dirty="0">
                <a:solidFill>
                  <a:schemeClr val="bg1"/>
                </a:solidFill>
                <a:latin typeface="Trebuchet MS" panose="020B0603020202020204" pitchFamily="34" charset="0"/>
              </a:rPr>
              <a:t>| +91 98842 45553</a:t>
            </a:r>
          </a:p>
          <a:p>
            <a:pPr algn="ctr">
              <a:spcAft>
                <a:spcPts val="600"/>
              </a:spcAft>
            </a:pPr>
            <a:endParaRPr lang="en-IN" sz="11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34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716E301-FAB3-63B4-F40A-7AB598BB3315}"/>
              </a:ext>
            </a:extLst>
          </p:cNvPr>
          <p:cNvSpPr/>
          <p:nvPr/>
        </p:nvSpPr>
        <p:spPr>
          <a:xfrm>
            <a:off x="324000" y="4192338"/>
            <a:ext cx="8496150" cy="540000"/>
          </a:xfrm>
          <a:prstGeom prst="roundRect">
            <a:avLst>
              <a:gd name="adj" fmla="val 50000"/>
            </a:avLst>
          </a:prstGeom>
          <a:solidFill>
            <a:srgbClr val="000000">
              <a:alpha val="49804"/>
            </a:srgbClr>
          </a:solidFill>
          <a:ln w="6350">
            <a:solidFill>
              <a:srgbClr val="FFFF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7426BF5-0FBA-A1C6-C642-49BEC2ECF70D}"/>
              </a:ext>
            </a:extLst>
          </p:cNvPr>
          <p:cNvSpPr>
            <a:spLocks noChangeAspect="1"/>
          </p:cNvSpPr>
          <p:nvPr/>
        </p:nvSpPr>
        <p:spPr>
          <a:xfrm rot="2700000">
            <a:off x="1645798" y="1042902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rebuchet MS" panose="020B060302020202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A335FFA-3A79-ED9E-1CDB-DDA040C9B1EB}"/>
              </a:ext>
            </a:extLst>
          </p:cNvPr>
          <p:cNvSpPr>
            <a:spLocks noChangeAspect="1"/>
          </p:cNvSpPr>
          <p:nvPr/>
        </p:nvSpPr>
        <p:spPr>
          <a:xfrm rot="2700000">
            <a:off x="1645798" y="959212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rebuchet MS" panose="020B0603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0C7E3C-1A03-339C-76EF-BD1637788E03}"/>
              </a:ext>
            </a:extLst>
          </p:cNvPr>
          <p:cNvSpPr txBox="1"/>
          <p:nvPr/>
        </p:nvSpPr>
        <p:spPr>
          <a:xfrm>
            <a:off x="1571800" y="1657553"/>
            <a:ext cx="16766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>
                <a:latin typeface="Trebuchet MS" panose="020B0603020202020204" pitchFamily="34" charset="0"/>
              </a:rPr>
              <a:t>ENABLING USER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60B2057-C93C-C4B9-17C4-2BE7F73DD620}"/>
              </a:ext>
            </a:extLst>
          </p:cNvPr>
          <p:cNvSpPr>
            <a:spLocks noChangeAspect="1"/>
          </p:cNvSpPr>
          <p:nvPr/>
        </p:nvSpPr>
        <p:spPr>
          <a:xfrm rot="2700000">
            <a:off x="3786675" y="1042902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rebuchet MS" panose="020B0603020202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4A19C4F-8138-19CD-815C-400D6E48AF41}"/>
              </a:ext>
            </a:extLst>
          </p:cNvPr>
          <p:cNvSpPr>
            <a:spLocks noChangeAspect="1"/>
          </p:cNvSpPr>
          <p:nvPr/>
        </p:nvSpPr>
        <p:spPr>
          <a:xfrm rot="2700000">
            <a:off x="3786675" y="959213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rebuchet MS" panose="020B060302020202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559DDBF-D3B0-BE92-277E-B20D0CAD71E7}"/>
              </a:ext>
            </a:extLst>
          </p:cNvPr>
          <p:cNvSpPr>
            <a:spLocks noChangeAspect="1"/>
          </p:cNvSpPr>
          <p:nvPr/>
        </p:nvSpPr>
        <p:spPr>
          <a:xfrm rot="2700000">
            <a:off x="5948540" y="1042902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rebuchet MS" panose="020B0603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C77A636-1BF3-95E0-F8A8-B5F46C3E0A28}"/>
              </a:ext>
            </a:extLst>
          </p:cNvPr>
          <p:cNvSpPr>
            <a:spLocks noChangeAspect="1"/>
          </p:cNvSpPr>
          <p:nvPr/>
        </p:nvSpPr>
        <p:spPr>
          <a:xfrm rot="2700000">
            <a:off x="5948540" y="959213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rebuchet MS" panose="020B0603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BB7D5B9-D29B-46A9-F829-F37610C0EBD2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rcRect/>
          <a:stretch/>
        </p:blipFill>
        <p:spPr>
          <a:xfrm>
            <a:off x="4342699" y="1175139"/>
            <a:ext cx="458601" cy="4586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5328F6B-7E41-A836-0EF1-D59025D289D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83576" y="1177393"/>
            <a:ext cx="458601" cy="45860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AF5D7BB-8A13-047D-5D96-EB887274318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180833" y="1175139"/>
            <a:ext cx="458601" cy="458601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2AACE8A-494D-318D-7909-B307CFB2943B}"/>
              </a:ext>
            </a:extLst>
          </p:cNvPr>
          <p:cNvSpPr>
            <a:spLocks noChangeAspect="1"/>
          </p:cNvSpPr>
          <p:nvPr/>
        </p:nvSpPr>
        <p:spPr>
          <a:xfrm rot="2700000">
            <a:off x="2726733" y="2605258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rebuchet MS" panose="020B0603020202020204" pitchFamily="34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438120D-E03E-A5E7-2BDA-EAFD21735C9E}"/>
              </a:ext>
            </a:extLst>
          </p:cNvPr>
          <p:cNvSpPr>
            <a:spLocks noChangeAspect="1"/>
          </p:cNvSpPr>
          <p:nvPr/>
        </p:nvSpPr>
        <p:spPr>
          <a:xfrm rot="2700000">
            <a:off x="2726733" y="2521569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rebuchet MS" panose="020B0603020202020204" pitchFamily="34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317BBAE-8A15-3447-A729-3C5F387ECA0B}"/>
              </a:ext>
            </a:extLst>
          </p:cNvPr>
          <p:cNvSpPr>
            <a:spLocks noChangeAspect="1"/>
          </p:cNvSpPr>
          <p:nvPr/>
        </p:nvSpPr>
        <p:spPr>
          <a:xfrm rot="2700000">
            <a:off x="4888598" y="2605258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rebuchet MS" panose="020B0603020202020204" pitchFamily="34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A1DE9DF-1056-B142-A2B5-97384D7EAFD5}"/>
              </a:ext>
            </a:extLst>
          </p:cNvPr>
          <p:cNvSpPr>
            <a:spLocks noChangeAspect="1"/>
          </p:cNvSpPr>
          <p:nvPr/>
        </p:nvSpPr>
        <p:spPr>
          <a:xfrm rot="2700000">
            <a:off x="4888598" y="2521569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rebuchet MS" panose="020B060302020202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BAA100E-3616-7388-215C-3C7A2792A875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</a:blip>
          <a:srcRect/>
          <a:stretch/>
        </p:blipFill>
        <p:spPr>
          <a:xfrm>
            <a:off x="3240775" y="2462668"/>
            <a:ext cx="458601" cy="45860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FAAC269-381E-F7AE-0984-6EB5BD2E63A3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</a:blip>
          <a:srcRect/>
          <a:stretch/>
        </p:blipFill>
        <p:spPr>
          <a:xfrm>
            <a:off x="5413139" y="2464922"/>
            <a:ext cx="458601" cy="45860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2DC77D3-C43D-61ED-4F73-0267376E86F1}"/>
              </a:ext>
            </a:extLst>
          </p:cNvPr>
          <p:cNvSpPr txBox="1"/>
          <p:nvPr/>
        </p:nvSpPr>
        <p:spPr>
          <a:xfrm>
            <a:off x="1759806" y="1879729"/>
            <a:ext cx="1300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latin typeface="Trebuchet MS" panose="020B0603020202020204" pitchFamily="34" charset="0"/>
              </a:rPr>
              <a:t>with self-service discovery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EFD4DE-D782-815F-8828-B37EC8C4CD8D}"/>
              </a:ext>
            </a:extLst>
          </p:cNvPr>
          <p:cNvSpPr txBox="1"/>
          <p:nvPr/>
        </p:nvSpPr>
        <p:spPr>
          <a:xfrm>
            <a:off x="3688882" y="1657553"/>
            <a:ext cx="17417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Trebuchet MS" panose="020B0603020202020204" pitchFamily="34" charset="0"/>
              </a:rPr>
              <a:t>ENCHANTING USER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E57F6C5-B69A-B910-2842-C0BBD57430EC}"/>
              </a:ext>
            </a:extLst>
          </p:cNvPr>
          <p:cNvSpPr txBox="1"/>
          <p:nvPr/>
        </p:nvSpPr>
        <p:spPr>
          <a:xfrm>
            <a:off x="3911177" y="1879729"/>
            <a:ext cx="1300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solidFill>
                  <a:schemeClr val="bg1"/>
                </a:solidFill>
                <a:latin typeface="Trebuchet MS" panose="020B0603020202020204" pitchFamily="34" charset="0"/>
              </a:rPr>
              <a:t>with immersive</a:t>
            </a:r>
          </a:p>
          <a:p>
            <a:pPr algn="ctr"/>
            <a:r>
              <a:rPr lang="en-US" sz="1100">
                <a:solidFill>
                  <a:schemeClr val="bg1"/>
                </a:solidFill>
                <a:latin typeface="Trebuchet MS" panose="020B0603020202020204" pitchFamily="34" charset="0"/>
              </a:rPr>
              <a:t>experience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809AC1C-885F-FA40-10BF-F52123E49776}"/>
              </a:ext>
            </a:extLst>
          </p:cNvPr>
          <p:cNvSpPr txBox="1"/>
          <p:nvPr/>
        </p:nvSpPr>
        <p:spPr>
          <a:xfrm>
            <a:off x="5797838" y="1657553"/>
            <a:ext cx="18300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>
                <a:latin typeface="Trebuchet MS" panose="020B0603020202020204" pitchFamily="34" charset="0"/>
              </a:rPr>
              <a:t>EMPOWERING USER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58EE37F-F78D-60DB-E37E-AD4303BBD385}"/>
              </a:ext>
            </a:extLst>
          </p:cNvPr>
          <p:cNvSpPr txBox="1"/>
          <p:nvPr/>
        </p:nvSpPr>
        <p:spPr>
          <a:xfrm>
            <a:off x="6073046" y="1879729"/>
            <a:ext cx="130065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latin typeface="Trebuchet MS" panose="020B0603020202020204" pitchFamily="34" charset="0"/>
              </a:rPr>
              <a:t>with empathy and contextual insights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6680202-1EE5-BF93-3764-BCCA29FE09D3}"/>
              </a:ext>
            </a:extLst>
          </p:cNvPr>
          <p:cNvSpPr txBox="1"/>
          <p:nvPr/>
        </p:nvSpPr>
        <p:spPr>
          <a:xfrm>
            <a:off x="2524373" y="2972187"/>
            <a:ext cx="1926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Trebuchet MS" panose="020B0603020202020204" pitchFamily="34" charset="0"/>
              </a:rPr>
              <a:t>ENRICHING USER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1208ACA-7D1B-92C6-B02B-B69E9A32E596}"/>
              </a:ext>
            </a:extLst>
          </p:cNvPr>
          <p:cNvSpPr txBox="1"/>
          <p:nvPr/>
        </p:nvSpPr>
        <p:spPr>
          <a:xfrm>
            <a:off x="2810198" y="3194363"/>
            <a:ext cx="13275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solidFill>
                  <a:schemeClr val="bg1"/>
                </a:solidFill>
                <a:latin typeface="Trebuchet MS" panose="020B0603020202020204" pitchFamily="34" charset="0"/>
              </a:rPr>
              <a:t>processes with real-time</a:t>
            </a:r>
          </a:p>
          <a:p>
            <a:pPr algn="ctr"/>
            <a:r>
              <a:rPr lang="en-US" sz="1100">
                <a:solidFill>
                  <a:schemeClr val="bg1"/>
                </a:solidFill>
                <a:latin typeface="Trebuchet MS" panose="020B0603020202020204" pitchFamily="34" charset="0"/>
              </a:rPr>
              <a:t>omni-channel data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25A1307-3C45-088D-49D1-1275F24B8C5A}"/>
              </a:ext>
            </a:extLst>
          </p:cNvPr>
          <p:cNvSpPr txBox="1"/>
          <p:nvPr/>
        </p:nvSpPr>
        <p:spPr>
          <a:xfrm>
            <a:off x="4671963" y="2972187"/>
            <a:ext cx="19199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Trebuchet MS" panose="020B0603020202020204" pitchFamily="34" charset="0"/>
              </a:rPr>
              <a:t>ENCOURAGING USER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A6DF488-0AB4-3AD2-A46C-694BFA5F63C3}"/>
              </a:ext>
            </a:extLst>
          </p:cNvPr>
          <p:cNvSpPr txBox="1"/>
          <p:nvPr/>
        </p:nvSpPr>
        <p:spPr>
          <a:xfrm>
            <a:off x="5059044" y="3194363"/>
            <a:ext cx="116679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>
                <a:solidFill>
                  <a:schemeClr val="bg1"/>
                </a:solidFill>
                <a:latin typeface="Trebuchet MS" panose="020B0603020202020204" pitchFamily="34" charset="0"/>
              </a:rPr>
              <a:t>towards mobile-first engagement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AFDA356-0370-93D1-E6DA-1A887FB37682}"/>
              </a:ext>
            </a:extLst>
          </p:cNvPr>
          <p:cNvSpPr txBox="1"/>
          <p:nvPr/>
        </p:nvSpPr>
        <p:spPr>
          <a:xfrm>
            <a:off x="884206" y="4277672"/>
            <a:ext cx="7375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chemeClr val="bg1"/>
                </a:solidFill>
                <a:latin typeface="Trebuchet MS" panose="020B0603020202020204" pitchFamily="34" charset="0"/>
              </a:rPr>
              <a:t>NEED FOR PERSONALIZATION &amp; IMMEDIATE GRATIFICATION</a:t>
            </a:r>
            <a:endParaRPr lang="en-IN" sz="180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436A3A-0E3E-17EE-C007-2974A1644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188489"/>
            <a:ext cx="8496150" cy="461655"/>
          </a:xfrm>
        </p:spPr>
        <p:txBody>
          <a:bodyPr/>
          <a:lstStyle/>
          <a:p>
            <a:r>
              <a:rPr lang="en-US" dirty="0"/>
              <a:t>Consumerization of business interactions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0368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90883-E8E0-BBFF-6335-D71BFA397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188489"/>
            <a:ext cx="8496150" cy="461655"/>
          </a:xfrm>
        </p:spPr>
        <p:txBody>
          <a:bodyPr>
            <a:noAutofit/>
          </a:bodyPr>
          <a:lstStyle/>
          <a:p>
            <a:r>
              <a:rPr lang="en-US" dirty="0"/>
              <a:t>What enterprises are Looking for? 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F98113E-EED3-AD0C-3F35-D08063A22929}"/>
              </a:ext>
            </a:extLst>
          </p:cNvPr>
          <p:cNvSpPr/>
          <p:nvPr/>
        </p:nvSpPr>
        <p:spPr>
          <a:xfrm rot="2700000">
            <a:off x="605717" y="1578918"/>
            <a:ext cx="1985665" cy="1985665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>
              <a:latin typeface="Trebuchet MS" panose="020B0603020202020204" pitchFamily="34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0E32BB0-A2A1-238E-79AF-99868006C618}"/>
              </a:ext>
            </a:extLst>
          </p:cNvPr>
          <p:cNvSpPr/>
          <p:nvPr/>
        </p:nvSpPr>
        <p:spPr>
          <a:xfrm rot="2700000">
            <a:off x="2588018" y="1578918"/>
            <a:ext cx="1985665" cy="1985665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>
              <a:latin typeface="Trebuchet MS" panose="020B0603020202020204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162536C-F75D-CBEC-3B95-D75BAF74EF51}"/>
              </a:ext>
            </a:extLst>
          </p:cNvPr>
          <p:cNvSpPr/>
          <p:nvPr/>
        </p:nvSpPr>
        <p:spPr>
          <a:xfrm rot="2700000">
            <a:off x="4570319" y="1578918"/>
            <a:ext cx="1985665" cy="1985665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>
              <a:latin typeface="Trebuchet MS" panose="020B0603020202020204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CBD0D8F-CD78-25B0-0A8C-A81C938E9B4E}"/>
              </a:ext>
            </a:extLst>
          </p:cNvPr>
          <p:cNvSpPr/>
          <p:nvPr/>
        </p:nvSpPr>
        <p:spPr>
          <a:xfrm rot="2700000">
            <a:off x="6552619" y="1578918"/>
            <a:ext cx="1985665" cy="1985665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>
              <a:latin typeface="Trebuchet MS" panose="020B0603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BE527F9-814E-A0AD-939A-1EF9DBB7C79A}"/>
              </a:ext>
            </a:extLst>
          </p:cNvPr>
          <p:cNvSpPr txBox="1"/>
          <p:nvPr/>
        </p:nvSpPr>
        <p:spPr>
          <a:xfrm>
            <a:off x="761950" y="2520131"/>
            <a:ext cx="1480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/>
              <a:t>New Revenue</a:t>
            </a:r>
          </a:p>
          <a:p>
            <a:pPr algn="ctr"/>
            <a:r>
              <a:rPr lang="en-US" sz="1400" b="1"/>
              <a:t>Streams </a:t>
            </a:r>
            <a:endParaRPr lang="en-IN" sz="1400" b="1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E3B95C5-5884-4FDE-4AF6-C2176A496D60}"/>
              </a:ext>
            </a:extLst>
          </p:cNvPr>
          <p:cNvSpPr txBox="1"/>
          <p:nvPr/>
        </p:nvSpPr>
        <p:spPr>
          <a:xfrm>
            <a:off x="2666760" y="2520131"/>
            <a:ext cx="17196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Business Expansion</a:t>
            </a:r>
          </a:p>
          <a:p>
            <a:pPr algn="ctr"/>
            <a:r>
              <a:rPr lang="en-US" sz="1400" b="1">
                <a:solidFill>
                  <a:schemeClr val="bg1"/>
                </a:solidFill>
              </a:rPr>
              <a:t>New Markets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12DFA04-4AD4-DEFD-E1BA-E02468E127D8}"/>
              </a:ext>
            </a:extLst>
          </p:cNvPr>
          <p:cNvSpPr txBox="1"/>
          <p:nvPr/>
        </p:nvSpPr>
        <p:spPr>
          <a:xfrm>
            <a:off x="4784177" y="2520131"/>
            <a:ext cx="148045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/>
              <a:t>Preferred Choice of customers</a:t>
            </a:r>
            <a:endParaRPr lang="en-IN" sz="1400" b="1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8DA94C8-803E-FB0A-208E-BA08EDD8F924}"/>
              </a:ext>
            </a:extLst>
          </p:cNvPr>
          <p:cNvSpPr txBox="1"/>
          <p:nvPr/>
        </p:nvSpPr>
        <p:spPr>
          <a:xfrm>
            <a:off x="6623613" y="2520131"/>
            <a:ext cx="184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Operational Efficiency</a:t>
            </a:r>
            <a:endParaRPr lang="en-IN" sz="1400" b="1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05BCAA-52F9-0D21-B8FC-A81F1B0EA4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56606" y="1855589"/>
            <a:ext cx="540000" cy="54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AB7B438-9F36-A010-4225-D5C044006C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2178" y="1855589"/>
            <a:ext cx="540000" cy="54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6C41BD-CD52-4850-41F9-9540E76682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54406" y="1855589"/>
            <a:ext cx="540000" cy="54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54B30B-B27B-7DB6-7887-4F81DE888CA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76259" y="1855589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20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8D24C66-02C6-AD8C-CDD9-1730EAB26F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A91F1B6-9079-4896-44F1-033DBCD36E92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endParaRPr lang="en-IN" sz="180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B5F85E-30D8-F044-3778-1E847CC94CAE}"/>
              </a:ext>
            </a:extLst>
          </p:cNvPr>
          <p:cNvSpPr txBox="1"/>
          <p:nvPr/>
        </p:nvSpPr>
        <p:spPr>
          <a:xfrm>
            <a:off x="323850" y="987425"/>
            <a:ext cx="43488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sz="2800" b="1" cap="all" dirty="0">
                <a:solidFill>
                  <a:schemeClr val="bg1"/>
                </a:solidFill>
                <a:latin typeface="TheSansOffice" panose="020B0503040302060204" pitchFamily="34" charset="0"/>
                <a:ea typeface="+mj-ea"/>
                <a:cs typeface="+mj-cs"/>
              </a:rPr>
              <a:t>The ultimate perspective is your USER DIGITAL EXPERIENCE</a:t>
            </a:r>
            <a:endParaRPr lang="en-IN" sz="2800" b="1" cap="all" dirty="0">
              <a:solidFill>
                <a:schemeClr val="bg1"/>
              </a:solidFill>
              <a:latin typeface="TheSansOffice" panose="020B050304030206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032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E88AB1AA-B3ED-8FFB-9632-3C1CE2644D7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691" r="5691"/>
          <a:stretch/>
        </p:blipFill>
        <p:spPr>
          <a:xfrm flipH="1">
            <a:off x="0" y="-15766"/>
            <a:ext cx="4572000" cy="51592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4750D9E-BD86-AC22-D7C8-A161AAF4F4E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443" t="-157" r="13461" b="11904"/>
          <a:stretch/>
        </p:blipFill>
        <p:spPr>
          <a:xfrm flipH="1">
            <a:off x="4572000" y="-15766"/>
            <a:ext cx="4572000" cy="5159266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FF59F62-F885-AA0C-CFE9-A4B96597865D}"/>
              </a:ext>
            </a:extLst>
          </p:cNvPr>
          <p:cNvCxnSpPr>
            <a:stCxn id="6" idx="0"/>
            <a:endCxn id="6" idx="2"/>
          </p:cNvCxnSpPr>
          <p:nvPr/>
        </p:nvCxnSpPr>
        <p:spPr>
          <a:xfrm>
            <a:off x="4572000" y="0"/>
            <a:ext cx="0" cy="514350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C81D8689-DD10-7A81-E1E7-BA53CF14BF5B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E23487-20FF-9EC5-E5A7-F75F410BA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188489"/>
            <a:ext cx="8496150" cy="461655"/>
          </a:xfrm>
        </p:spPr>
        <p:txBody>
          <a:bodyPr>
            <a:normAutofit/>
          </a:bodyPr>
          <a:lstStyle/>
          <a:p>
            <a:r>
              <a:rPr lang="en-US" dirty="0"/>
              <a:t>CIO’s Role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C10B267-497B-C19C-DD4F-CFA7134BB709}"/>
              </a:ext>
            </a:extLst>
          </p:cNvPr>
          <p:cNvSpPr/>
          <p:nvPr/>
        </p:nvSpPr>
        <p:spPr>
          <a:xfrm rot="2700000">
            <a:off x="2615632" y="1938460"/>
            <a:ext cx="1440000" cy="1440000"/>
          </a:xfrm>
          <a:prstGeom prst="roundRect">
            <a:avLst>
              <a:gd name="adj" fmla="val 17663"/>
            </a:avLst>
          </a:prstGeom>
          <a:solidFill>
            <a:srgbClr val="556677"/>
          </a:soli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6668268-D0F6-9A17-8CEE-CDB350102234}"/>
              </a:ext>
            </a:extLst>
          </p:cNvPr>
          <p:cNvSpPr/>
          <p:nvPr/>
        </p:nvSpPr>
        <p:spPr>
          <a:xfrm rot="2700000">
            <a:off x="5063874" y="1938460"/>
            <a:ext cx="1440000" cy="1440000"/>
          </a:xfrm>
          <a:prstGeom prst="roundRect">
            <a:avLst>
              <a:gd name="adj" fmla="val 17663"/>
            </a:avLst>
          </a:prstGeom>
          <a:solidFill>
            <a:srgbClr val="556677"/>
          </a:soli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3D0DE02-9F17-C589-2349-31A3FBE89336}"/>
              </a:ext>
            </a:extLst>
          </p:cNvPr>
          <p:cNvSpPr/>
          <p:nvPr/>
        </p:nvSpPr>
        <p:spPr>
          <a:xfrm rot="2700000">
            <a:off x="2615632" y="1851749"/>
            <a:ext cx="1440000" cy="1440000"/>
          </a:xfrm>
          <a:prstGeom prst="roundRect">
            <a:avLst>
              <a:gd name="adj" fmla="val 17663"/>
            </a:avLst>
          </a:prstGeom>
          <a:solidFill>
            <a:srgbClr val="556677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D068BD1-6BB4-81DB-00D4-5088602138CB}"/>
              </a:ext>
            </a:extLst>
          </p:cNvPr>
          <p:cNvSpPr/>
          <p:nvPr/>
        </p:nvSpPr>
        <p:spPr>
          <a:xfrm rot="2700000">
            <a:off x="5063874" y="1851749"/>
            <a:ext cx="1440000" cy="1440000"/>
          </a:xfrm>
          <a:prstGeom prst="roundRect">
            <a:avLst>
              <a:gd name="adj" fmla="val 17663"/>
            </a:avLst>
          </a:prstGeom>
          <a:solidFill>
            <a:srgbClr val="BED730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0A90AA3-5E9D-3DAF-A6FB-B1ABCB012ABA}"/>
              </a:ext>
            </a:extLst>
          </p:cNvPr>
          <p:cNvCxnSpPr>
            <a:cxnSpLocks/>
          </p:cNvCxnSpPr>
          <p:nvPr/>
        </p:nvCxnSpPr>
        <p:spPr>
          <a:xfrm>
            <a:off x="4313393" y="2571750"/>
            <a:ext cx="540000" cy="0"/>
          </a:xfrm>
          <a:prstGeom prst="straightConnector1">
            <a:avLst/>
          </a:prstGeom>
          <a:ln w="1270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E2A7E3A-6032-660F-C8B7-9D254C64BE6C}"/>
              </a:ext>
            </a:extLst>
          </p:cNvPr>
          <p:cNvSpPr txBox="1"/>
          <p:nvPr/>
        </p:nvSpPr>
        <p:spPr>
          <a:xfrm>
            <a:off x="2470660" y="2545140"/>
            <a:ext cx="17299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Operations-led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7A1BA92-2386-7050-7E9C-7ABB413B51A2}"/>
              </a:ext>
            </a:extLst>
          </p:cNvPr>
          <p:cNvSpPr txBox="1"/>
          <p:nvPr/>
        </p:nvSpPr>
        <p:spPr>
          <a:xfrm>
            <a:off x="4918902" y="2545140"/>
            <a:ext cx="17299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Innovations-led</a:t>
            </a:r>
          </a:p>
        </p:txBody>
      </p:sp>
      <p:pic>
        <p:nvPicPr>
          <p:cNvPr id="31" name="Picture 30" descr="Shape&#10;&#10;Description automatically generated with low confidence">
            <a:extLst>
              <a:ext uri="{FF2B5EF4-FFF2-40B4-BE49-F238E27FC236}">
                <a16:creationId xmlns:a16="http://schemas.microsoft.com/office/drawing/2014/main" id="{B8385611-D255-0F74-5C4B-80695B52A47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513874" y="1995992"/>
            <a:ext cx="540000" cy="540000"/>
          </a:xfrm>
          <a:prstGeom prst="rect">
            <a:avLst/>
          </a:prstGeom>
        </p:spPr>
      </p:pic>
      <p:pic>
        <p:nvPicPr>
          <p:cNvPr id="33" name="Picture 32" descr="Shape&#10;&#10;Description automatically generated with low confidence">
            <a:extLst>
              <a:ext uri="{FF2B5EF4-FFF2-40B4-BE49-F238E27FC236}">
                <a16:creationId xmlns:a16="http://schemas.microsoft.com/office/drawing/2014/main" id="{4B78F577-982D-862C-3CFB-3608070A51B7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3101632" y="2031992"/>
            <a:ext cx="468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22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000" y="188489"/>
            <a:ext cx="8496150" cy="461655"/>
          </a:xfr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 dirty="0"/>
              <a:t>CIO as a Digital Innovator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850" y="867218"/>
            <a:ext cx="34404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HISTORICAL CIO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“Point-in -time Problem Solver”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70650" y="879988"/>
            <a:ext cx="49494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DIGITAL CIO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“Champion of Disruption”</a:t>
            </a:r>
          </a:p>
        </p:txBody>
      </p:sp>
      <p:sp>
        <p:nvSpPr>
          <p:cNvPr id="3" name="Rectangle 2"/>
          <p:cNvSpPr/>
          <p:nvPr/>
        </p:nvSpPr>
        <p:spPr>
          <a:xfrm>
            <a:off x="326041" y="1444710"/>
            <a:ext cx="3438267" cy="648730"/>
          </a:xfrm>
          <a:prstGeom prst="rect">
            <a:avLst/>
          </a:prstGeom>
          <a:solidFill>
            <a:schemeClr val="accent1">
              <a:lumMod val="75000"/>
              <a:alpha val="58039"/>
            </a:schemeClr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COST CUTTER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- reducing the IT cost burden on the enterprise</a:t>
            </a:r>
          </a:p>
        </p:txBody>
      </p:sp>
      <p:sp>
        <p:nvSpPr>
          <p:cNvPr id="8" name="Rectangle 7"/>
          <p:cNvSpPr/>
          <p:nvPr/>
        </p:nvSpPr>
        <p:spPr>
          <a:xfrm>
            <a:off x="326041" y="2161401"/>
            <a:ext cx="3438267" cy="639462"/>
          </a:xfrm>
          <a:prstGeom prst="rect">
            <a:avLst/>
          </a:prstGeom>
          <a:solidFill>
            <a:schemeClr val="tx2">
              <a:lumMod val="50000"/>
              <a:alpha val="58039"/>
            </a:schemeClr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1200" cap="none" spc="0" normalizeH="0" baseline="0" noProof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KEEP THE LIGHTS ON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0" i="0" u="none" strike="noStrike" kern="1200" cap="none" spc="0" normalizeH="0" baseline="0" noProof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- improving how IT operates</a:t>
            </a:r>
          </a:p>
        </p:txBody>
      </p:sp>
      <p:sp>
        <p:nvSpPr>
          <p:cNvPr id="9" name="Rectangle 8"/>
          <p:cNvSpPr/>
          <p:nvPr/>
        </p:nvSpPr>
        <p:spPr>
          <a:xfrm>
            <a:off x="326041" y="2868826"/>
            <a:ext cx="3438267" cy="954559"/>
          </a:xfrm>
          <a:prstGeom prst="rect">
            <a:avLst/>
          </a:prstGeom>
          <a:solidFill>
            <a:schemeClr val="accent1">
              <a:lumMod val="75000"/>
              <a:alpha val="58039"/>
            </a:schemeClr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CHANGE AGENT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- implementing a large-scale technology </a:t>
            </a:r>
            <a:br>
              <a: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platform or upgrade</a:t>
            </a:r>
          </a:p>
        </p:txBody>
      </p:sp>
      <p:sp>
        <p:nvSpPr>
          <p:cNvPr id="10" name="Rectangle 9"/>
          <p:cNvSpPr/>
          <p:nvPr/>
        </p:nvSpPr>
        <p:spPr>
          <a:xfrm>
            <a:off x="326041" y="3902776"/>
            <a:ext cx="3438267" cy="917490"/>
          </a:xfrm>
          <a:prstGeom prst="rect">
            <a:avLst/>
          </a:prstGeom>
          <a:solidFill>
            <a:schemeClr val="tx2">
              <a:lumMod val="50000"/>
              <a:alpha val="58039"/>
            </a:schemeClr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1200" cap="none" spc="0" normalizeH="0" baseline="0" noProof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BUILDER</a:t>
            </a:r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srgbClr val="B9D3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0" i="0" u="none" strike="noStrike" kern="1200" cap="none" spc="0" normalizeH="0" baseline="0" noProof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-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who believes in building the new products ground-up to solve the existing problems</a:t>
            </a:r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srgbClr val="B9D3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70651" y="1444710"/>
            <a:ext cx="4948881" cy="648730"/>
          </a:xfrm>
          <a:prstGeom prst="rect">
            <a:avLst/>
          </a:prstGeom>
          <a:solidFill>
            <a:schemeClr val="tx2">
              <a:lumMod val="50000"/>
              <a:alpha val="58039"/>
            </a:schemeClr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1200" cap="none" spc="0" normalizeH="0" baseline="0" noProof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INTEGRATOR</a:t>
            </a:r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srgbClr val="B9D3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0" i="0" u="none" strike="noStrike" kern="1200" cap="none" spc="0" normalizeH="0" baseline="0" noProof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– Makes plug-and-play a reality by </a:t>
            </a:r>
            <a:br>
              <a:rPr kumimoji="0" lang="en-IN" sz="1200" b="0" i="0" u="none" strike="noStrike" kern="1200" cap="none" spc="0" normalizeH="0" baseline="0" noProof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IN" sz="1200" b="0" i="0" u="none" strike="noStrike" kern="1200" cap="none" spc="0" normalizeH="0" baseline="0" noProof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creating enterprise integration fabric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870651" y="2152133"/>
            <a:ext cx="4948881" cy="648730"/>
          </a:xfrm>
          <a:prstGeom prst="rect">
            <a:avLst/>
          </a:prstGeom>
          <a:solidFill>
            <a:schemeClr val="accent1">
              <a:lumMod val="75000"/>
              <a:alpha val="58039"/>
            </a:schemeClr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AGILE LEADER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– Drives the culture of agility across the enterprise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870651" y="2859556"/>
            <a:ext cx="4948881" cy="963828"/>
          </a:xfrm>
          <a:prstGeom prst="rect">
            <a:avLst/>
          </a:prstGeom>
          <a:solidFill>
            <a:schemeClr val="tx2">
              <a:lumMod val="50000"/>
              <a:alpha val="58039"/>
            </a:schemeClr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1200" cap="none" spc="0" normalizeH="0" baseline="0" noProof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FRUGAL MODERNIZER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0" i="0" u="none" strike="noStrike" kern="1200" cap="none" spc="0" normalizeH="0" baseline="0" noProof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– Use digital methods to modernize and change the cost structure of processes and technology to self-fund transformation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870651" y="3902776"/>
            <a:ext cx="4948881" cy="917490"/>
          </a:xfrm>
          <a:prstGeom prst="rect">
            <a:avLst/>
          </a:prstGeom>
          <a:solidFill>
            <a:schemeClr val="accent1">
              <a:lumMod val="75000"/>
              <a:alpha val="58039"/>
            </a:schemeClr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UTILITY ENABLER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– Creates an internal machine to support organizations who seek to innovate through partnerships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C2CD09-491F-3EB5-3FC2-F8BC444CC79E}"/>
              </a:ext>
            </a:extLst>
          </p:cNvPr>
          <p:cNvSpPr txBox="1"/>
          <p:nvPr/>
        </p:nvSpPr>
        <p:spPr>
          <a:xfrm>
            <a:off x="7689712" y="326981"/>
            <a:ext cx="113043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CIO 100 2017</a:t>
            </a:r>
          </a:p>
        </p:txBody>
      </p:sp>
    </p:spTree>
    <p:extLst>
      <p:ext uri="{BB962C8B-B14F-4D97-AF65-F5344CB8AC3E}">
        <p14:creationId xmlns:p14="http://schemas.microsoft.com/office/powerpoint/2010/main" val="83302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8" name="Group 1087">
            <a:extLst>
              <a:ext uri="{FF2B5EF4-FFF2-40B4-BE49-F238E27FC236}">
                <a16:creationId xmlns:a16="http://schemas.microsoft.com/office/drawing/2014/main" id="{F8EA456B-26AB-F3E8-2F5D-6C4AC7D77CE5}"/>
              </a:ext>
            </a:extLst>
          </p:cNvPr>
          <p:cNvGrpSpPr/>
          <p:nvPr/>
        </p:nvGrpSpPr>
        <p:grpSpPr>
          <a:xfrm>
            <a:off x="-455276" y="-200"/>
            <a:ext cx="10058074" cy="5143900"/>
            <a:chOff x="-455276" y="-200"/>
            <a:chExt cx="10058074" cy="5143900"/>
          </a:xfrm>
        </p:grpSpPr>
        <p:grpSp>
          <p:nvGrpSpPr>
            <p:cNvPr id="1072" name="Group 1071">
              <a:extLst>
                <a:ext uri="{FF2B5EF4-FFF2-40B4-BE49-F238E27FC236}">
                  <a16:creationId xmlns:a16="http://schemas.microsoft.com/office/drawing/2014/main" id="{BFE81B9B-5ABD-578E-4FF3-339F2CF922B7}"/>
                </a:ext>
              </a:extLst>
            </p:cNvPr>
            <p:cNvGrpSpPr/>
            <p:nvPr/>
          </p:nvGrpSpPr>
          <p:grpSpPr>
            <a:xfrm>
              <a:off x="-414" y="-200"/>
              <a:ext cx="9144828" cy="5143900"/>
              <a:chOff x="8475" y="-2650"/>
              <a:chExt cx="9144828" cy="5143900"/>
            </a:xfrm>
          </p:grpSpPr>
          <p:sp>
            <p:nvSpPr>
              <p:cNvPr id="4" name="Google Shape;1162;p19">
                <a:extLst>
                  <a:ext uri="{FF2B5EF4-FFF2-40B4-BE49-F238E27FC236}">
                    <a16:creationId xmlns:a16="http://schemas.microsoft.com/office/drawing/2014/main" id="{02121EA4-0F14-7330-0371-86E7FFC863E4}"/>
                  </a:ext>
                </a:extLst>
              </p:cNvPr>
              <p:cNvSpPr/>
              <p:nvPr/>
            </p:nvSpPr>
            <p:spPr>
              <a:xfrm>
                <a:off x="8475" y="-2250"/>
                <a:ext cx="9144600" cy="5143500"/>
              </a:xfrm>
              <a:prstGeom prst="rect">
                <a:avLst/>
              </a:prstGeom>
              <a:solidFill>
                <a:srgbClr val="4F8F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grpSp>
            <p:nvGrpSpPr>
              <p:cNvPr id="5" name="Google Shape;1163;p19">
                <a:extLst>
                  <a:ext uri="{FF2B5EF4-FFF2-40B4-BE49-F238E27FC236}">
                    <a16:creationId xmlns:a16="http://schemas.microsoft.com/office/drawing/2014/main" id="{8B171D9B-E67D-32DF-3472-1A1BA151C0CF}"/>
                  </a:ext>
                </a:extLst>
              </p:cNvPr>
              <p:cNvGrpSpPr/>
              <p:nvPr/>
            </p:nvGrpSpPr>
            <p:grpSpPr>
              <a:xfrm>
                <a:off x="8850" y="-2650"/>
                <a:ext cx="9144453" cy="5143315"/>
                <a:chOff x="-629574" y="0"/>
                <a:chExt cx="9714707" cy="5143315"/>
              </a:xfrm>
              <a:solidFill>
                <a:srgbClr val="447622"/>
              </a:solidFill>
            </p:grpSpPr>
            <p:sp>
              <p:nvSpPr>
                <p:cNvPr id="6" name="Google Shape;1164;p19">
                  <a:extLst>
                    <a:ext uri="{FF2B5EF4-FFF2-40B4-BE49-F238E27FC236}">
                      <a16:creationId xmlns:a16="http://schemas.microsoft.com/office/drawing/2014/main" id="{7D546788-6753-04C8-0EA9-93363B7A642A}"/>
                    </a:ext>
                  </a:extLst>
                </p:cNvPr>
                <p:cNvSpPr/>
                <p:nvPr/>
              </p:nvSpPr>
              <p:spPr>
                <a:xfrm>
                  <a:off x="1961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7" name="Google Shape;1165;p19">
                  <a:extLst>
                    <a:ext uri="{FF2B5EF4-FFF2-40B4-BE49-F238E27FC236}">
                      <a16:creationId xmlns:a16="http://schemas.microsoft.com/office/drawing/2014/main" id="{5443846C-EB76-D86E-0B3E-9CC1CDF26720}"/>
                    </a:ext>
                  </a:extLst>
                </p:cNvPr>
                <p:cNvSpPr/>
                <p:nvPr/>
              </p:nvSpPr>
              <p:spPr>
                <a:xfrm>
                  <a:off x="32566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8" name="Google Shape;1166;p19">
                  <a:extLst>
                    <a:ext uri="{FF2B5EF4-FFF2-40B4-BE49-F238E27FC236}">
                      <a16:creationId xmlns:a16="http://schemas.microsoft.com/office/drawing/2014/main" id="{F512EFFC-A3CB-2FAA-4EA6-A61746B27AA6}"/>
                    </a:ext>
                  </a:extLst>
                </p:cNvPr>
                <p:cNvSpPr/>
                <p:nvPr/>
              </p:nvSpPr>
              <p:spPr>
                <a:xfrm>
                  <a:off x="45520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9" name="Google Shape;1167;p19">
                  <a:extLst>
                    <a:ext uri="{FF2B5EF4-FFF2-40B4-BE49-F238E27FC236}">
                      <a16:creationId xmlns:a16="http://schemas.microsoft.com/office/drawing/2014/main" id="{3D0E20BC-466B-E3B9-5C61-4EF153ACAEDB}"/>
                    </a:ext>
                  </a:extLst>
                </p:cNvPr>
                <p:cNvSpPr/>
                <p:nvPr/>
              </p:nvSpPr>
              <p:spPr>
                <a:xfrm>
                  <a:off x="58474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Google Shape;1168;p19">
                  <a:extLst>
                    <a:ext uri="{FF2B5EF4-FFF2-40B4-BE49-F238E27FC236}">
                      <a16:creationId xmlns:a16="http://schemas.microsoft.com/office/drawing/2014/main" id="{DF4AEACA-5A22-80B2-B419-4C5449E2AC4C}"/>
                    </a:ext>
                  </a:extLst>
                </p:cNvPr>
                <p:cNvSpPr/>
                <p:nvPr/>
              </p:nvSpPr>
              <p:spPr>
                <a:xfrm>
                  <a:off x="7142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Google Shape;1169;p19">
                  <a:extLst>
                    <a:ext uri="{FF2B5EF4-FFF2-40B4-BE49-F238E27FC236}">
                      <a16:creationId xmlns:a16="http://schemas.microsoft.com/office/drawing/2014/main" id="{1E654644-D054-A4FE-C075-184C154433C2}"/>
                    </a:ext>
                  </a:extLst>
                </p:cNvPr>
                <p:cNvSpPr/>
                <p:nvPr/>
              </p:nvSpPr>
              <p:spPr>
                <a:xfrm>
                  <a:off x="8438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Google Shape;1170;p19">
                  <a:extLst>
                    <a:ext uri="{FF2B5EF4-FFF2-40B4-BE49-F238E27FC236}">
                      <a16:creationId xmlns:a16="http://schemas.microsoft.com/office/drawing/2014/main" id="{54176943-87B0-35F7-FEEE-3BEE39A1B974}"/>
                    </a:ext>
                  </a:extLst>
                </p:cNvPr>
                <p:cNvSpPr/>
                <p:nvPr/>
              </p:nvSpPr>
              <p:spPr>
                <a:xfrm>
                  <a:off x="665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Google Shape;1171;p19">
                  <a:extLst>
                    <a:ext uri="{FF2B5EF4-FFF2-40B4-BE49-F238E27FC236}">
                      <a16:creationId xmlns:a16="http://schemas.microsoft.com/office/drawing/2014/main" id="{DB2357D7-46EB-1A95-1544-18ED687BF7DA}"/>
                    </a:ext>
                  </a:extLst>
                </p:cNvPr>
                <p:cNvSpPr/>
                <p:nvPr/>
              </p:nvSpPr>
              <p:spPr>
                <a:xfrm>
                  <a:off x="-629574" y="0"/>
                  <a:ext cx="646908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065" name="Oval 1064">
              <a:extLst>
                <a:ext uri="{FF2B5EF4-FFF2-40B4-BE49-F238E27FC236}">
                  <a16:creationId xmlns:a16="http://schemas.microsoft.com/office/drawing/2014/main" id="{5E552024-A500-5E67-B7EC-A1091AE3DB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22000" y="1221750"/>
              <a:ext cx="2700000" cy="27000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cxnSp>
          <p:nvCxnSpPr>
            <p:cNvPr id="1067" name="Straight Connector 1066">
              <a:extLst>
                <a:ext uri="{FF2B5EF4-FFF2-40B4-BE49-F238E27FC236}">
                  <a16:creationId xmlns:a16="http://schemas.microsoft.com/office/drawing/2014/main" id="{D931ECEB-14DB-0ADA-5385-C20B5AECBA9A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1418"/>
              <a:ext cx="0" cy="514066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80" name="Group 1079">
              <a:extLst>
                <a:ext uri="{FF2B5EF4-FFF2-40B4-BE49-F238E27FC236}">
                  <a16:creationId xmlns:a16="http://schemas.microsoft.com/office/drawing/2014/main" id="{78AE05E3-7AAF-D571-E2DA-A2EC53DAF031}"/>
                </a:ext>
              </a:extLst>
            </p:cNvPr>
            <p:cNvGrpSpPr/>
            <p:nvPr/>
          </p:nvGrpSpPr>
          <p:grpSpPr>
            <a:xfrm>
              <a:off x="-455276" y="266301"/>
              <a:ext cx="1090798" cy="4610899"/>
              <a:chOff x="-455276" y="266301"/>
              <a:chExt cx="1090798" cy="4610899"/>
            </a:xfrm>
          </p:grpSpPr>
          <p:sp>
            <p:nvSpPr>
              <p:cNvPr id="1071" name="Oval 1070">
                <a:extLst>
                  <a:ext uri="{FF2B5EF4-FFF2-40B4-BE49-F238E27FC236}">
                    <a16:creationId xmlns:a16="http://schemas.microsoft.com/office/drawing/2014/main" id="{08156AFC-D56F-6A2C-3305-3EBA5CAAE0CC}"/>
                  </a:ext>
                </a:extLst>
              </p:cNvPr>
              <p:cNvSpPr/>
              <p:nvPr/>
            </p:nvSpPr>
            <p:spPr>
              <a:xfrm>
                <a:off x="-455276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68" name="Rectangle 1067">
                <a:extLst>
                  <a:ext uri="{FF2B5EF4-FFF2-40B4-BE49-F238E27FC236}">
                    <a16:creationId xmlns:a16="http://schemas.microsoft.com/office/drawing/2014/main" id="{8CA5E56D-B8B8-14DA-CAAC-F9AB6C7689FF}"/>
                  </a:ext>
                </a:extLst>
              </p:cNvPr>
              <p:cNvSpPr/>
              <p:nvPr/>
            </p:nvSpPr>
            <p:spPr>
              <a:xfrm>
                <a:off x="-249320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8EEF2E9-FC64-165D-30D2-288451D0186E}"/>
                  </a:ext>
                </a:extLst>
              </p:cNvPr>
              <p:cNvSpPr/>
              <p:nvPr/>
            </p:nvSpPr>
            <p:spPr>
              <a:xfrm>
                <a:off x="9020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C6DF698D-03A1-26F2-98B5-44F08082288F}"/>
                  </a:ext>
                </a:extLst>
              </p:cNvPr>
              <p:cNvSpPr/>
              <p:nvPr/>
            </p:nvSpPr>
            <p:spPr>
              <a:xfrm>
                <a:off x="-8467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079" name="Group 1078">
              <a:extLst>
                <a:ext uri="{FF2B5EF4-FFF2-40B4-BE49-F238E27FC236}">
                  <a16:creationId xmlns:a16="http://schemas.microsoft.com/office/drawing/2014/main" id="{0480597F-D64B-DF5E-1243-5BEC4553DBA1}"/>
                </a:ext>
              </a:extLst>
            </p:cNvPr>
            <p:cNvGrpSpPr/>
            <p:nvPr/>
          </p:nvGrpSpPr>
          <p:grpSpPr>
            <a:xfrm>
              <a:off x="8512000" y="266301"/>
              <a:ext cx="1090798" cy="4610899"/>
              <a:chOff x="8512000" y="266301"/>
              <a:chExt cx="1090798" cy="4610899"/>
            </a:xfrm>
          </p:grpSpPr>
          <p:sp>
            <p:nvSpPr>
              <p:cNvPr id="1076" name="Oval 1075">
                <a:extLst>
                  <a:ext uri="{FF2B5EF4-FFF2-40B4-BE49-F238E27FC236}">
                    <a16:creationId xmlns:a16="http://schemas.microsoft.com/office/drawing/2014/main" id="{24A173AF-77E7-2EE1-A1E7-64B3C77697C7}"/>
                  </a:ext>
                </a:extLst>
              </p:cNvPr>
              <p:cNvSpPr/>
              <p:nvPr/>
            </p:nvSpPr>
            <p:spPr>
              <a:xfrm flipH="1">
                <a:off x="8512000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75" name="Rectangle 1074">
                <a:extLst>
                  <a:ext uri="{FF2B5EF4-FFF2-40B4-BE49-F238E27FC236}">
                    <a16:creationId xmlns:a16="http://schemas.microsoft.com/office/drawing/2014/main" id="{48A5B405-06ED-DA20-466C-639B45F29923}"/>
                  </a:ext>
                </a:extLst>
              </p:cNvPr>
              <p:cNvSpPr/>
              <p:nvPr/>
            </p:nvSpPr>
            <p:spPr>
              <a:xfrm flipH="1">
                <a:off x="8838531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077" name="Rectangle 1076">
                <a:extLst>
                  <a:ext uri="{FF2B5EF4-FFF2-40B4-BE49-F238E27FC236}">
                    <a16:creationId xmlns:a16="http://schemas.microsoft.com/office/drawing/2014/main" id="{EBD97AA6-6C40-FECE-6681-9B17068B9EFB}"/>
                  </a:ext>
                </a:extLst>
              </p:cNvPr>
              <p:cNvSpPr/>
              <p:nvPr/>
            </p:nvSpPr>
            <p:spPr>
              <a:xfrm flipH="1">
                <a:off x="8956737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1078" name="Rectangle 1077">
                <a:extLst>
                  <a:ext uri="{FF2B5EF4-FFF2-40B4-BE49-F238E27FC236}">
                    <a16:creationId xmlns:a16="http://schemas.microsoft.com/office/drawing/2014/main" id="{260B9D63-43A7-29B0-2F62-7707CE17D0DB}"/>
                  </a:ext>
                </a:extLst>
              </p:cNvPr>
              <p:cNvSpPr/>
              <p:nvPr/>
            </p:nvSpPr>
            <p:spPr>
              <a:xfrm flipH="1">
                <a:off x="8843790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B368ADC-99D7-BDF4-2A46-951607351B1D}"/>
              </a:ext>
            </a:extLst>
          </p:cNvPr>
          <p:cNvGrpSpPr/>
          <p:nvPr/>
        </p:nvGrpSpPr>
        <p:grpSpPr>
          <a:xfrm>
            <a:off x="597546" y="468628"/>
            <a:ext cx="7564864" cy="4325405"/>
            <a:chOff x="597546" y="468628"/>
            <a:chExt cx="7564864" cy="4325405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6CC4D98-6358-50BA-6927-92B4D072B42A}"/>
                </a:ext>
              </a:extLst>
            </p:cNvPr>
            <p:cNvSpPr txBox="1"/>
            <p:nvPr/>
          </p:nvSpPr>
          <p:spPr>
            <a:xfrm>
              <a:off x="597546" y="2768781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CPO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145778C-1F1F-9A3E-C2D1-384547DA4A2A}"/>
                </a:ext>
              </a:extLst>
            </p:cNvPr>
            <p:cNvSpPr txBox="1"/>
            <p:nvPr/>
          </p:nvSpPr>
          <p:spPr>
            <a:xfrm>
              <a:off x="1523944" y="110960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Network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FA30DB6-8F61-3767-CF45-023CF23FD168}"/>
                </a:ext>
              </a:extLst>
            </p:cNvPr>
            <p:cNvSpPr txBox="1"/>
            <p:nvPr/>
          </p:nvSpPr>
          <p:spPr>
            <a:xfrm>
              <a:off x="1523944" y="2189417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DC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F33F7A7-D28D-D0EE-E576-A3537F76A633}"/>
                </a:ext>
              </a:extLst>
            </p:cNvPr>
            <p:cNvSpPr txBox="1"/>
            <p:nvPr/>
          </p:nvSpPr>
          <p:spPr>
            <a:xfrm>
              <a:off x="1523944" y="332197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igital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BCB59BD-440D-3BBF-262F-7C7A33F563A1}"/>
                </a:ext>
              </a:extLst>
            </p:cNvPr>
            <p:cNvSpPr txBox="1"/>
            <p:nvPr/>
          </p:nvSpPr>
          <p:spPr>
            <a:xfrm>
              <a:off x="1523944" y="4532423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Cloud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FBA357C-F6B0-F281-2BE5-588A4D34206F}"/>
                </a:ext>
              </a:extLst>
            </p:cNvPr>
            <p:cNvSpPr txBox="1"/>
            <p:nvPr/>
          </p:nvSpPr>
          <p:spPr>
            <a:xfrm>
              <a:off x="3637122" y="2073327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BDMs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1560BF2-E314-43B3-BA00-626E78C1F3FA}"/>
                </a:ext>
              </a:extLst>
            </p:cNvPr>
            <p:cNvSpPr txBox="1"/>
            <p:nvPr/>
          </p:nvSpPr>
          <p:spPr>
            <a:xfrm>
              <a:off x="3391955" y="3046578"/>
              <a:ext cx="11284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Engineering / Solutioning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32328A3-EAD9-4CBB-81EA-F6FB3034AD35}"/>
                </a:ext>
              </a:extLst>
            </p:cNvPr>
            <p:cNvSpPr txBox="1"/>
            <p:nvPr/>
          </p:nvSpPr>
          <p:spPr>
            <a:xfrm>
              <a:off x="5136398" y="1039408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1031" name="Group 1030">
              <a:extLst>
                <a:ext uri="{FF2B5EF4-FFF2-40B4-BE49-F238E27FC236}">
                  <a16:creationId xmlns:a16="http://schemas.microsoft.com/office/drawing/2014/main" id="{89343A66-7696-CF08-9E7A-83DF9580009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468628"/>
              <a:ext cx="539746" cy="540000"/>
              <a:chOff x="6105422" y="397933"/>
              <a:chExt cx="620272" cy="620564"/>
            </a:xfrm>
          </p:grpSpPr>
          <p:sp>
            <p:nvSpPr>
              <p:cNvPr id="1030" name="Oval 1029">
                <a:extLst>
                  <a:ext uri="{FF2B5EF4-FFF2-40B4-BE49-F238E27FC236}">
                    <a16:creationId xmlns:a16="http://schemas.microsoft.com/office/drawing/2014/main" id="{417DD055-5492-E19B-3028-3383DA9D007E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58" name="Picture 57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D927DAA5-497E-689C-590A-7D918ED0F7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32" name="Group 1031">
              <a:extLst>
                <a:ext uri="{FF2B5EF4-FFF2-40B4-BE49-F238E27FC236}">
                  <a16:creationId xmlns:a16="http://schemas.microsoft.com/office/drawing/2014/main" id="{AE67969A-D95E-E132-1328-F344CADA8B3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560538"/>
              <a:ext cx="539746" cy="540000"/>
              <a:chOff x="6105422" y="397933"/>
              <a:chExt cx="620272" cy="620564"/>
            </a:xfrm>
          </p:grpSpPr>
          <p:sp>
            <p:nvSpPr>
              <p:cNvPr id="1033" name="Oval 1032">
                <a:extLst>
                  <a:ext uri="{FF2B5EF4-FFF2-40B4-BE49-F238E27FC236}">
                    <a16:creationId xmlns:a16="http://schemas.microsoft.com/office/drawing/2014/main" id="{B0C8F93C-3D79-7FE2-C892-69EA51A707B2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34" name="Picture 103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D6E8A29B-1D99-F274-D6FB-28B9E9664D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35" name="Group 1034">
              <a:extLst>
                <a:ext uri="{FF2B5EF4-FFF2-40B4-BE49-F238E27FC236}">
                  <a16:creationId xmlns:a16="http://schemas.microsoft.com/office/drawing/2014/main" id="{B4A8E7D4-731E-B2BD-C176-7E5388ADFBB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1649217"/>
              <a:ext cx="539746" cy="540000"/>
              <a:chOff x="6105422" y="397933"/>
              <a:chExt cx="620272" cy="620564"/>
            </a:xfrm>
          </p:grpSpPr>
          <p:sp>
            <p:nvSpPr>
              <p:cNvPr id="1036" name="Oval 1035">
                <a:extLst>
                  <a:ext uri="{FF2B5EF4-FFF2-40B4-BE49-F238E27FC236}">
                    <a16:creationId xmlns:a16="http://schemas.microsoft.com/office/drawing/2014/main" id="{9CC92C9D-E70A-0589-A9FC-E0D1B4DC4F9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37" name="Picture 1036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FB8E26CB-20B7-0395-5439-B681D1E409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44" name="Group 1043">
              <a:extLst>
                <a:ext uri="{FF2B5EF4-FFF2-40B4-BE49-F238E27FC236}">
                  <a16:creationId xmlns:a16="http://schemas.microsoft.com/office/drawing/2014/main" id="{387C5CDE-A48E-AB80-51D3-6AD71482F4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2767676"/>
              <a:ext cx="539746" cy="540000"/>
              <a:chOff x="6105422" y="397933"/>
              <a:chExt cx="620272" cy="620564"/>
            </a:xfrm>
          </p:grpSpPr>
          <p:sp>
            <p:nvSpPr>
              <p:cNvPr id="1045" name="Oval 1044">
                <a:extLst>
                  <a:ext uri="{FF2B5EF4-FFF2-40B4-BE49-F238E27FC236}">
                    <a16:creationId xmlns:a16="http://schemas.microsoft.com/office/drawing/2014/main" id="{C3C66840-6BB9-220B-BF0D-BB730E8D69AF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6" name="Picture 1045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A38979EB-2F8D-1971-A742-AC7E2D0EB6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47" name="Group 1046">
              <a:extLst>
                <a:ext uri="{FF2B5EF4-FFF2-40B4-BE49-F238E27FC236}">
                  <a16:creationId xmlns:a16="http://schemas.microsoft.com/office/drawing/2014/main" id="{710A6A16-EB5E-E18D-B627-9E64AED4B6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3977982"/>
              <a:ext cx="539746" cy="540000"/>
              <a:chOff x="6105422" y="397933"/>
              <a:chExt cx="620272" cy="620564"/>
            </a:xfrm>
          </p:grpSpPr>
          <p:sp>
            <p:nvSpPr>
              <p:cNvPr id="1048" name="Oval 1047">
                <a:extLst>
                  <a:ext uri="{FF2B5EF4-FFF2-40B4-BE49-F238E27FC236}">
                    <a16:creationId xmlns:a16="http://schemas.microsoft.com/office/drawing/2014/main" id="{1D81EB3C-17D4-48D3-42CE-9D16085B67FC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9" name="Picture 1048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0550E73-812D-CF3F-4501-6A303DCC85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50" name="Group 1049">
              <a:extLst>
                <a:ext uri="{FF2B5EF4-FFF2-40B4-BE49-F238E27FC236}">
                  <a16:creationId xmlns:a16="http://schemas.microsoft.com/office/drawing/2014/main" id="{AE01E2E8-5EBC-2559-C3F6-049A02D2511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6745" y="2178154"/>
              <a:ext cx="539746" cy="540000"/>
              <a:chOff x="6105422" y="397933"/>
              <a:chExt cx="620272" cy="620564"/>
            </a:xfrm>
          </p:grpSpPr>
          <p:sp>
            <p:nvSpPr>
              <p:cNvPr id="1051" name="Oval 1050">
                <a:extLst>
                  <a:ext uri="{FF2B5EF4-FFF2-40B4-BE49-F238E27FC236}">
                    <a16:creationId xmlns:a16="http://schemas.microsoft.com/office/drawing/2014/main" id="{A153FE2E-6FFA-8788-3E4B-DCCC6D77A399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52" name="Picture 1051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D1C30C9-F21C-B98F-68AF-564744FBEE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594D0757-50C5-8FBF-CB0D-E84F4EC0CAF8}"/>
                </a:ext>
              </a:extLst>
            </p:cNvPr>
            <p:cNvSpPr txBox="1"/>
            <p:nvPr/>
          </p:nvSpPr>
          <p:spPr>
            <a:xfrm>
              <a:off x="7074660" y="1892583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sp>
          <p:nvSpPr>
            <p:cNvPr id="1025" name="TextBox 1024">
              <a:extLst>
                <a:ext uri="{FF2B5EF4-FFF2-40B4-BE49-F238E27FC236}">
                  <a16:creationId xmlns:a16="http://schemas.microsoft.com/office/drawing/2014/main" id="{B79AF53F-4E4C-9E85-E676-F102B83DD28C}"/>
                </a:ext>
              </a:extLst>
            </p:cNvPr>
            <p:cNvSpPr txBox="1"/>
            <p:nvPr/>
          </p:nvSpPr>
          <p:spPr>
            <a:xfrm>
              <a:off x="7074660" y="3528204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grpSp>
          <p:nvGrpSpPr>
            <p:cNvPr id="1053" name="Group 1052">
              <a:extLst>
                <a:ext uri="{FF2B5EF4-FFF2-40B4-BE49-F238E27FC236}">
                  <a16:creationId xmlns:a16="http://schemas.microsoft.com/office/drawing/2014/main" id="{F6705174-4D20-E380-4EEC-90C2151CE12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1338297"/>
              <a:ext cx="539746" cy="540000"/>
              <a:chOff x="6105422" y="397933"/>
              <a:chExt cx="620272" cy="620564"/>
            </a:xfrm>
          </p:grpSpPr>
          <p:sp>
            <p:nvSpPr>
              <p:cNvPr id="1054" name="Oval 1053">
                <a:extLst>
                  <a:ext uri="{FF2B5EF4-FFF2-40B4-BE49-F238E27FC236}">
                    <a16:creationId xmlns:a16="http://schemas.microsoft.com/office/drawing/2014/main" id="{21D5766A-36E1-CEDA-03D6-8563980DAD62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55" name="Picture 1054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4160D6B-ADA9-8362-6F3B-FC98F248DB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56" name="Group 1055">
              <a:extLst>
                <a:ext uri="{FF2B5EF4-FFF2-40B4-BE49-F238E27FC236}">
                  <a16:creationId xmlns:a16="http://schemas.microsoft.com/office/drawing/2014/main" id="{29893C45-1E63-8D0D-7D5E-003AA736697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2980805"/>
              <a:ext cx="539746" cy="540000"/>
              <a:chOff x="6105422" y="397933"/>
              <a:chExt cx="620272" cy="620564"/>
            </a:xfrm>
          </p:grpSpPr>
          <p:sp>
            <p:nvSpPr>
              <p:cNvPr id="1057" name="Oval 1056">
                <a:extLst>
                  <a:ext uri="{FF2B5EF4-FFF2-40B4-BE49-F238E27FC236}">
                    <a16:creationId xmlns:a16="http://schemas.microsoft.com/office/drawing/2014/main" id="{7135E40F-4735-360B-BF10-7E596F109FE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58" name="Picture 1057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ABACB82-41E9-E20A-D1B3-F4772A9654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59" name="Group 1058">
              <a:extLst>
                <a:ext uri="{FF2B5EF4-FFF2-40B4-BE49-F238E27FC236}">
                  <a16:creationId xmlns:a16="http://schemas.microsoft.com/office/drawing/2014/main" id="{6C4C8C48-C0D6-6642-4AC0-43D0F4FFEB9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1501073"/>
              <a:ext cx="539746" cy="540000"/>
              <a:chOff x="6105422" y="397933"/>
              <a:chExt cx="620272" cy="620564"/>
            </a:xfrm>
          </p:grpSpPr>
          <p:sp>
            <p:nvSpPr>
              <p:cNvPr id="1060" name="Oval 1059">
                <a:extLst>
                  <a:ext uri="{FF2B5EF4-FFF2-40B4-BE49-F238E27FC236}">
                    <a16:creationId xmlns:a16="http://schemas.microsoft.com/office/drawing/2014/main" id="{6AFEC198-5797-899A-E707-9B0E9F921F5F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61" name="Picture 1060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DCB3ACE5-D129-2E30-5D80-795963A470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62" name="Group 1061">
              <a:extLst>
                <a:ext uri="{FF2B5EF4-FFF2-40B4-BE49-F238E27FC236}">
                  <a16:creationId xmlns:a16="http://schemas.microsoft.com/office/drawing/2014/main" id="{883EE19C-C741-6717-703D-0B37512E17E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2449293"/>
              <a:ext cx="539746" cy="540000"/>
              <a:chOff x="6105422" y="397933"/>
              <a:chExt cx="620272" cy="620564"/>
            </a:xfrm>
          </p:grpSpPr>
          <p:sp>
            <p:nvSpPr>
              <p:cNvPr id="1063" name="Oval 1062">
                <a:extLst>
                  <a:ext uri="{FF2B5EF4-FFF2-40B4-BE49-F238E27FC236}">
                    <a16:creationId xmlns:a16="http://schemas.microsoft.com/office/drawing/2014/main" id="{A5010331-0B0C-9030-FEB1-323D1EE75528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64" name="Picture 106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CA17585-8B8B-B612-CD4F-529EB2DFAC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1081" name="TextBox 1080">
              <a:extLst>
                <a:ext uri="{FF2B5EF4-FFF2-40B4-BE49-F238E27FC236}">
                  <a16:creationId xmlns:a16="http://schemas.microsoft.com/office/drawing/2014/main" id="{B2EB8590-CF7F-4623-AB1D-EDBEBFFCA1BD}"/>
                </a:ext>
              </a:extLst>
            </p:cNvPr>
            <p:cNvSpPr txBox="1"/>
            <p:nvPr/>
          </p:nvSpPr>
          <p:spPr>
            <a:xfrm>
              <a:off x="5136398" y="4254981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1082" name="Group 1081">
              <a:extLst>
                <a:ext uri="{FF2B5EF4-FFF2-40B4-BE49-F238E27FC236}">
                  <a16:creationId xmlns:a16="http://schemas.microsoft.com/office/drawing/2014/main" id="{E312E47B-A28D-FF9F-998A-EF9557D12E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3684201"/>
              <a:ext cx="539746" cy="540000"/>
              <a:chOff x="6105422" y="397933"/>
              <a:chExt cx="620272" cy="620564"/>
            </a:xfrm>
          </p:grpSpPr>
          <p:sp>
            <p:nvSpPr>
              <p:cNvPr id="1083" name="Oval 1082">
                <a:extLst>
                  <a:ext uri="{FF2B5EF4-FFF2-40B4-BE49-F238E27FC236}">
                    <a16:creationId xmlns:a16="http://schemas.microsoft.com/office/drawing/2014/main" id="{A2517AFB-4A02-BC76-48CE-32780C34A6A5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84" name="Picture 108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468935F4-CF88-E1F4-8B7D-23AC99D76D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A2BCE23-BC47-4A0D-A2B9-0277DF9B2244}"/>
              </a:ext>
            </a:extLst>
          </p:cNvPr>
          <p:cNvGrpSpPr/>
          <p:nvPr/>
        </p:nvGrpSpPr>
        <p:grpSpPr>
          <a:xfrm>
            <a:off x="2848483" y="305580"/>
            <a:ext cx="2113154" cy="1662451"/>
            <a:chOff x="2848483" y="305580"/>
            <a:chExt cx="2113154" cy="1662451"/>
          </a:xfrm>
        </p:grpSpPr>
        <p:sp>
          <p:nvSpPr>
            <p:cNvPr id="25" name="Speech Bubble: Rectangle with Corners Rounded 24">
              <a:extLst>
                <a:ext uri="{FF2B5EF4-FFF2-40B4-BE49-F238E27FC236}">
                  <a16:creationId xmlns:a16="http://schemas.microsoft.com/office/drawing/2014/main" id="{BD4D9D5B-1BC4-DB3B-3AE5-F33B40012D4A}"/>
                </a:ext>
              </a:extLst>
            </p:cNvPr>
            <p:cNvSpPr/>
            <p:nvPr/>
          </p:nvSpPr>
          <p:spPr>
            <a:xfrm>
              <a:off x="2848483" y="305580"/>
              <a:ext cx="2091408" cy="1662451"/>
            </a:xfrm>
            <a:prstGeom prst="wedgeRoundRectCallout">
              <a:avLst>
                <a:gd name="adj1" fmla="val -68414"/>
                <a:gd name="adj2" fmla="val -14373"/>
                <a:gd name="adj3" fmla="val 16667"/>
              </a:avLst>
            </a:prstGeom>
            <a:solidFill>
              <a:srgbClr val="10253F">
                <a:alpha val="94902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27BDF90-B44D-06A9-5319-5062A325D374}"/>
                </a:ext>
              </a:extLst>
            </p:cNvPr>
            <p:cNvSpPr txBox="1"/>
            <p:nvPr/>
          </p:nvSpPr>
          <p:spPr>
            <a:xfrm>
              <a:off x="2984018" y="407712"/>
              <a:ext cx="1977619" cy="1531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On Demand Customer Provisioned Network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Hyperscale Cloud Interconnects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Edge Connect Services – Pvt 5G &amp; Wi-Fi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SDWAN &amp; SASE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Zero Trust Security   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NOC &amp; Managed Network Services</a:t>
              </a:r>
              <a:endParaRPr kumimoji="0" lang="en-IN" sz="9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sp>
        <p:nvSpPr>
          <p:cNvPr id="27" name="Oval 26">
            <a:extLst>
              <a:ext uri="{FF2B5EF4-FFF2-40B4-BE49-F238E27FC236}">
                <a16:creationId xmlns:a16="http://schemas.microsoft.com/office/drawing/2014/main" id="{4C72A347-7499-9DA9-0942-AAC6F017D7B1}"/>
              </a:ext>
            </a:extLst>
          </p:cNvPr>
          <p:cNvSpPr>
            <a:spLocks noChangeAspect="1"/>
          </p:cNvSpPr>
          <p:nvPr/>
        </p:nvSpPr>
        <p:spPr>
          <a:xfrm>
            <a:off x="635522" y="2154193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A9B1A8B1-A059-1F16-FA4A-9DDDFD4FD3F5}"/>
              </a:ext>
            </a:extLst>
          </p:cNvPr>
          <p:cNvSpPr>
            <a:spLocks noChangeAspect="1"/>
          </p:cNvSpPr>
          <p:nvPr/>
        </p:nvSpPr>
        <p:spPr>
          <a:xfrm>
            <a:off x="1845467" y="533381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23" name="Picture 22" descr="A close up of a football ball&#10;&#10;Description automatically generated">
            <a:extLst>
              <a:ext uri="{FF2B5EF4-FFF2-40B4-BE49-F238E27FC236}">
                <a16:creationId xmlns:a16="http://schemas.microsoft.com/office/drawing/2014/main" id="{0E7B92D1-9EE5-E75D-4CBD-7E1CA37BBB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26" t="7143" r="9237" b="6667"/>
          <a:stretch/>
        </p:blipFill>
        <p:spPr>
          <a:xfrm>
            <a:off x="1022470" y="2408581"/>
            <a:ext cx="356685" cy="360000"/>
          </a:xfrm>
          <a:prstGeom prst="flowChartConnector">
            <a:avLst/>
          </a:prstGeom>
          <a:ln w="3175">
            <a:solidFill>
              <a:schemeClr val="accent3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261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58025E-6 L 0 -0.1676 C 0 -0.2426 0.0191 -0.33519 0.03472 -0.33519 L 0.06944 -0.33519 " pathEditMode="relative" rAng="0" ptsTypes="AAAA">
                                      <p:cBhvr>
                                        <p:cTn id="2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2" y="-1675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repeatCount="indefinit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8" grpId="0" animBg="1"/>
      <p:bldP spid="2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8" name="Group 1087">
            <a:extLst>
              <a:ext uri="{FF2B5EF4-FFF2-40B4-BE49-F238E27FC236}">
                <a16:creationId xmlns:a16="http://schemas.microsoft.com/office/drawing/2014/main" id="{F8EA456B-26AB-F3E8-2F5D-6C4AC7D77CE5}"/>
              </a:ext>
            </a:extLst>
          </p:cNvPr>
          <p:cNvGrpSpPr/>
          <p:nvPr/>
        </p:nvGrpSpPr>
        <p:grpSpPr>
          <a:xfrm>
            <a:off x="-455276" y="-200"/>
            <a:ext cx="10058074" cy="5143900"/>
            <a:chOff x="-455276" y="-200"/>
            <a:chExt cx="10058074" cy="5143900"/>
          </a:xfrm>
        </p:grpSpPr>
        <p:grpSp>
          <p:nvGrpSpPr>
            <p:cNvPr id="1072" name="Group 1071">
              <a:extLst>
                <a:ext uri="{FF2B5EF4-FFF2-40B4-BE49-F238E27FC236}">
                  <a16:creationId xmlns:a16="http://schemas.microsoft.com/office/drawing/2014/main" id="{BFE81B9B-5ABD-578E-4FF3-339F2CF922B7}"/>
                </a:ext>
              </a:extLst>
            </p:cNvPr>
            <p:cNvGrpSpPr/>
            <p:nvPr/>
          </p:nvGrpSpPr>
          <p:grpSpPr>
            <a:xfrm>
              <a:off x="-414" y="-200"/>
              <a:ext cx="9144828" cy="5143900"/>
              <a:chOff x="8475" y="-2650"/>
              <a:chExt cx="9144828" cy="5143900"/>
            </a:xfrm>
          </p:grpSpPr>
          <p:sp>
            <p:nvSpPr>
              <p:cNvPr id="4" name="Google Shape;1162;p19">
                <a:extLst>
                  <a:ext uri="{FF2B5EF4-FFF2-40B4-BE49-F238E27FC236}">
                    <a16:creationId xmlns:a16="http://schemas.microsoft.com/office/drawing/2014/main" id="{02121EA4-0F14-7330-0371-86E7FFC863E4}"/>
                  </a:ext>
                </a:extLst>
              </p:cNvPr>
              <p:cNvSpPr/>
              <p:nvPr/>
            </p:nvSpPr>
            <p:spPr>
              <a:xfrm>
                <a:off x="8475" y="-2250"/>
                <a:ext cx="9144600" cy="5143500"/>
              </a:xfrm>
              <a:prstGeom prst="rect">
                <a:avLst/>
              </a:prstGeom>
              <a:solidFill>
                <a:srgbClr val="4F8F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grpSp>
            <p:nvGrpSpPr>
              <p:cNvPr id="5" name="Google Shape;1163;p19">
                <a:extLst>
                  <a:ext uri="{FF2B5EF4-FFF2-40B4-BE49-F238E27FC236}">
                    <a16:creationId xmlns:a16="http://schemas.microsoft.com/office/drawing/2014/main" id="{8B171D9B-E67D-32DF-3472-1A1BA151C0CF}"/>
                  </a:ext>
                </a:extLst>
              </p:cNvPr>
              <p:cNvGrpSpPr/>
              <p:nvPr/>
            </p:nvGrpSpPr>
            <p:grpSpPr>
              <a:xfrm>
                <a:off x="8850" y="-2650"/>
                <a:ext cx="9144453" cy="5143315"/>
                <a:chOff x="-629574" y="0"/>
                <a:chExt cx="9714707" cy="5143315"/>
              </a:xfrm>
              <a:solidFill>
                <a:srgbClr val="447622"/>
              </a:solidFill>
            </p:grpSpPr>
            <p:sp>
              <p:nvSpPr>
                <p:cNvPr id="6" name="Google Shape;1164;p19">
                  <a:extLst>
                    <a:ext uri="{FF2B5EF4-FFF2-40B4-BE49-F238E27FC236}">
                      <a16:creationId xmlns:a16="http://schemas.microsoft.com/office/drawing/2014/main" id="{7D546788-6753-04C8-0EA9-93363B7A642A}"/>
                    </a:ext>
                  </a:extLst>
                </p:cNvPr>
                <p:cNvSpPr/>
                <p:nvPr/>
              </p:nvSpPr>
              <p:spPr>
                <a:xfrm>
                  <a:off x="1961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7" name="Google Shape;1165;p19">
                  <a:extLst>
                    <a:ext uri="{FF2B5EF4-FFF2-40B4-BE49-F238E27FC236}">
                      <a16:creationId xmlns:a16="http://schemas.microsoft.com/office/drawing/2014/main" id="{5443846C-EB76-D86E-0B3E-9CC1CDF26720}"/>
                    </a:ext>
                  </a:extLst>
                </p:cNvPr>
                <p:cNvSpPr/>
                <p:nvPr/>
              </p:nvSpPr>
              <p:spPr>
                <a:xfrm>
                  <a:off x="32566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8" name="Google Shape;1166;p19">
                  <a:extLst>
                    <a:ext uri="{FF2B5EF4-FFF2-40B4-BE49-F238E27FC236}">
                      <a16:creationId xmlns:a16="http://schemas.microsoft.com/office/drawing/2014/main" id="{F512EFFC-A3CB-2FAA-4EA6-A61746B27AA6}"/>
                    </a:ext>
                  </a:extLst>
                </p:cNvPr>
                <p:cNvSpPr/>
                <p:nvPr/>
              </p:nvSpPr>
              <p:spPr>
                <a:xfrm>
                  <a:off x="45520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9" name="Google Shape;1167;p19">
                  <a:extLst>
                    <a:ext uri="{FF2B5EF4-FFF2-40B4-BE49-F238E27FC236}">
                      <a16:creationId xmlns:a16="http://schemas.microsoft.com/office/drawing/2014/main" id="{3D0E20BC-466B-E3B9-5C61-4EF153ACAEDB}"/>
                    </a:ext>
                  </a:extLst>
                </p:cNvPr>
                <p:cNvSpPr/>
                <p:nvPr/>
              </p:nvSpPr>
              <p:spPr>
                <a:xfrm>
                  <a:off x="58474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Google Shape;1168;p19">
                  <a:extLst>
                    <a:ext uri="{FF2B5EF4-FFF2-40B4-BE49-F238E27FC236}">
                      <a16:creationId xmlns:a16="http://schemas.microsoft.com/office/drawing/2014/main" id="{DF4AEACA-5A22-80B2-B419-4C5449E2AC4C}"/>
                    </a:ext>
                  </a:extLst>
                </p:cNvPr>
                <p:cNvSpPr/>
                <p:nvPr/>
              </p:nvSpPr>
              <p:spPr>
                <a:xfrm>
                  <a:off x="7142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Google Shape;1169;p19">
                  <a:extLst>
                    <a:ext uri="{FF2B5EF4-FFF2-40B4-BE49-F238E27FC236}">
                      <a16:creationId xmlns:a16="http://schemas.microsoft.com/office/drawing/2014/main" id="{1E654644-D054-A4FE-C075-184C154433C2}"/>
                    </a:ext>
                  </a:extLst>
                </p:cNvPr>
                <p:cNvSpPr/>
                <p:nvPr/>
              </p:nvSpPr>
              <p:spPr>
                <a:xfrm>
                  <a:off x="84382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Google Shape;1170;p19">
                  <a:extLst>
                    <a:ext uri="{FF2B5EF4-FFF2-40B4-BE49-F238E27FC236}">
                      <a16:creationId xmlns:a16="http://schemas.microsoft.com/office/drawing/2014/main" id="{54176943-87B0-35F7-FEEE-3BEE39A1B974}"/>
                    </a:ext>
                  </a:extLst>
                </p:cNvPr>
                <p:cNvSpPr/>
                <p:nvPr/>
              </p:nvSpPr>
              <p:spPr>
                <a:xfrm>
                  <a:off x="665826" y="0"/>
                  <a:ext cx="646907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Google Shape;1171;p19">
                  <a:extLst>
                    <a:ext uri="{FF2B5EF4-FFF2-40B4-BE49-F238E27FC236}">
                      <a16:creationId xmlns:a16="http://schemas.microsoft.com/office/drawing/2014/main" id="{DB2357D7-46EB-1A95-1544-18ED687BF7DA}"/>
                    </a:ext>
                  </a:extLst>
                </p:cNvPr>
                <p:cNvSpPr/>
                <p:nvPr/>
              </p:nvSpPr>
              <p:spPr>
                <a:xfrm>
                  <a:off x="-629574" y="0"/>
                  <a:ext cx="646908" cy="5143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22" h="190405" extrusionOk="0">
                      <a:moveTo>
                        <a:pt x="0" y="0"/>
                      </a:moveTo>
                      <a:lnTo>
                        <a:pt x="57122" y="0"/>
                      </a:lnTo>
                      <a:lnTo>
                        <a:pt x="57122" y="190404"/>
                      </a:lnTo>
                      <a:lnTo>
                        <a:pt x="0" y="190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065" name="Oval 1064">
              <a:extLst>
                <a:ext uri="{FF2B5EF4-FFF2-40B4-BE49-F238E27FC236}">
                  <a16:creationId xmlns:a16="http://schemas.microsoft.com/office/drawing/2014/main" id="{5E552024-A500-5E67-B7EC-A1091AE3DB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22000" y="1221750"/>
              <a:ext cx="2700000" cy="27000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cxnSp>
          <p:nvCxnSpPr>
            <p:cNvPr id="1067" name="Straight Connector 1066">
              <a:extLst>
                <a:ext uri="{FF2B5EF4-FFF2-40B4-BE49-F238E27FC236}">
                  <a16:creationId xmlns:a16="http://schemas.microsoft.com/office/drawing/2014/main" id="{D931ECEB-14DB-0ADA-5385-C20B5AECBA9A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1418"/>
              <a:ext cx="0" cy="5140665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80" name="Group 1079">
              <a:extLst>
                <a:ext uri="{FF2B5EF4-FFF2-40B4-BE49-F238E27FC236}">
                  <a16:creationId xmlns:a16="http://schemas.microsoft.com/office/drawing/2014/main" id="{78AE05E3-7AAF-D571-E2DA-A2EC53DAF031}"/>
                </a:ext>
              </a:extLst>
            </p:cNvPr>
            <p:cNvGrpSpPr/>
            <p:nvPr/>
          </p:nvGrpSpPr>
          <p:grpSpPr>
            <a:xfrm>
              <a:off x="-455276" y="266301"/>
              <a:ext cx="1090798" cy="4610899"/>
              <a:chOff x="-455276" y="266301"/>
              <a:chExt cx="1090798" cy="4610899"/>
            </a:xfrm>
          </p:grpSpPr>
          <p:sp>
            <p:nvSpPr>
              <p:cNvPr id="1071" name="Oval 1070">
                <a:extLst>
                  <a:ext uri="{FF2B5EF4-FFF2-40B4-BE49-F238E27FC236}">
                    <a16:creationId xmlns:a16="http://schemas.microsoft.com/office/drawing/2014/main" id="{08156AFC-D56F-6A2C-3305-3EBA5CAAE0CC}"/>
                  </a:ext>
                </a:extLst>
              </p:cNvPr>
              <p:cNvSpPr/>
              <p:nvPr/>
            </p:nvSpPr>
            <p:spPr>
              <a:xfrm>
                <a:off x="-455276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68" name="Rectangle 1067">
                <a:extLst>
                  <a:ext uri="{FF2B5EF4-FFF2-40B4-BE49-F238E27FC236}">
                    <a16:creationId xmlns:a16="http://schemas.microsoft.com/office/drawing/2014/main" id="{8CA5E56D-B8B8-14DA-CAAC-F9AB6C7689FF}"/>
                  </a:ext>
                </a:extLst>
              </p:cNvPr>
              <p:cNvSpPr/>
              <p:nvPr/>
            </p:nvSpPr>
            <p:spPr>
              <a:xfrm>
                <a:off x="-249320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8EEF2E9-FC64-165D-30D2-288451D0186E}"/>
                  </a:ext>
                </a:extLst>
              </p:cNvPr>
              <p:cNvSpPr/>
              <p:nvPr/>
            </p:nvSpPr>
            <p:spPr>
              <a:xfrm>
                <a:off x="9020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C6DF698D-03A1-26F2-98B5-44F08082288F}"/>
                  </a:ext>
                </a:extLst>
              </p:cNvPr>
              <p:cNvSpPr/>
              <p:nvPr/>
            </p:nvSpPr>
            <p:spPr>
              <a:xfrm>
                <a:off x="-8467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1079" name="Group 1078">
              <a:extLst>
                <a:ext uri="{FF2B5EF4-FFF2-40B4-BE49-F238E27FC236}">
                  <a16:creationId xmlns:a16="http://schemas.microsoft.com/office/drawing/2014/main" id="{0480597F-D64B-DF5E-1243-5BEC4553DBA1}"/>
                </a:ext>
              </a:extLst>
            </p:cNvPr>
            <p:cNvGrpSpPr/>
            <p:nvPr/>
          </p:nvGrpSpPr>
          <p:grpSpPr>
            <a:xfrm>
              <a:off x="8512000" y="266301"/>
              <a:ext cx="1090798" cy="4610899"/>
              <a:chOff x="8512000" y="266301"/>
              <a:chExt cx="1090798" cy="4610899"/>
            </a:xfrm>
          </p:grpSpPr>
          <p:sp>
            <p:nvSpPr>
              <p:cNvPr id="1076" name="Oval 1075">
                <a:extLst>
                  <a:ext uri="{FF2B5EF4-FFF2-40B4-BE49-F238E27FC236}">
                    <a16:creationId xmlns:a16="http://schemas.microsoft.com/office/drawing/2014/main" id="{24A173AF-77E7-2EE1-A1E7-64B3C77697C7}"/>
                  </a:ext>
                </a:extLst>
              </p:cNvPr>
              <p:cNvSpPr/>
              <p:nvPr/>
            </p:nvSpPr>
            <p:spPr>
              <a:xfrm flipH="1">
                <a:off x="8512000" y="1709837"/>
                <a:ext cx="1090798" cy="1723827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75" name="Rectangle 1074">
                <a:extLst>
                  <a:ext uri="{FF2B5EF4-FFF2-40B4-BE49-F238E27FC236}">
                    <a16:creationId xmlns:a16="http://schemas.microsoft.com/office/drawing/2014/main" id="{48A5B405-06ED-DA20-466C-639B45F29923}"/>
                  </a:ext>
                </a:extLst>
              </p:cNvPr>
              <p:cNvSpPr/>
              <p:nvPr/>
            </p:nvSpPr>
            <p:spPr>
              <a:xfrm flipH="1">
                <a:off x="8838531" y="266301"/>
                <a:ext cx="558311" cy="4610899"/>
              </a:xfrm>
              <a:prstGeom prst="rect">
                <a:avLst/>
              </a:prstGeom>
              <a:solidFill>
                <a:srgbClr val="447622"/>
              </a:solidFill>
              <a:ln w="381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077" name="Rectangle 1076">
                <a:extLst>
                  <a:ext uri="{FF2B5EF4-FFF2-40B4-BE49-F238E27FC236}">
                    <a16:creationId xmlns:a16="http://schemas.microsoft.com/office/drawing/2014/main" id="{EBD97AA6-6C40-FECE-6681-9B17068B9EFB}"/>
                  </a:ext>
                </a:extLst>
              </p:cNvPr>
              <p:cNvSpPr/>
              <p:nvPr/>
            </p:nvSpPr>
            <p:spPr>
              <a:xfrm flipH="1">
                <a:off x="8956737" y="2073327"/>
                <a:ext cx="181765" cy="996847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sp>
            <p:nvSpPr>
              <p:cNvPr id="1078" name="Rectangle 1077">
                <a:extLst>
                  <a:ext uri="{FF2B5EF4-FFF2-40B4-BE49-F238E27FC236}">
                    <a16:creationId xmlns:a16="http://schemas.microsoft.com/office/drawing/2014/main" id="{260B9D63-43A7-29B0-2F62-7707CE17D0DB}"/>
                  </a:ext>
                </a:extLst>
              </p:cNvPr>
              <p:cNvSpPr/>
              <p:nvPr/>
            </p:nvSpPr>
            <p:spPr>
              <a:xfrm flipH="1">
                <a:off x="8843790" y="1377559"/>
                <a:ext cx="312199" cy="2388383"/>
              </a:xfrm>
              <a:prstGeom prst="rect">
                <a:avLst/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>
                  <a:ln>
                    <a:noFill/>
                  </a:ln>
                  <a:solidFill>
                    <a:srgbClr val="0E0F21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B368ADC-99D7-BDF4-2A46-951607351B1D}"/>
              </a:ext>
            </a:extLst>
          </p:cNvPr>
          <p:cNvGrpSpPr/>
          <p:nvPr/>
        </p:nvGrpSpPr>
        <p:grpSpPr>
          <a:xfrm>
            <a:off x="597546" y="468628"/>
            <a:ext cx="7564864" cy="4325405"/>
            <a:chOff x="597546" y="468628"/>
            <a:chExt cx="7564864" cy="4325405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6CC4D98-6358-50BA-6927-92B4D072B42A}"/>
                </a:ext>
              </a:extLst>
            </p:cNvPr>
            <p:cNvSpPr txBox="1"/>
            <p:nvPr/>
          </p:nvSpPr>
          <p:spPr>
            <a:xfrm>
              <a:off x="597546" y="2768781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CPO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145778C-1F1F-9A3E-C2D1-384547DA4A2A}"/>
                </a:ext>
              </a:extLst>
            </p:cNvPr>
            <p:cNvSpPr txBox="1"/>
            <p:nvPr/>
          </p:nvSpPr>
          <p:spPr>
            <a:xfrm>
              <a:off x="1523944" y="110960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Network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FA30DB6-8F61-3767-CF45-023CF23FD168}"/>
                </a:ext>
              </a:extLst>
            </p:cNvPr>
            <p:cNvSpPr txBox="1"/>
            <p:nvPr/>
          </p:nvSpPr>
          <p:spPr>
            <a:xfrm>
              <a:off x="1523944" y="2189417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DC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F33F7A7-D28D-D0EE-E576-A3537F76A633}"/>
                </a:ext>
              </a:extLst>
            </p:cNvPr>
            <p:cNvSpPr txBox="1"/>
            <p:nvPr/>
          </p:nvSpPr>
          <p:spPr>
            <a:xfrm>
              <a:off x="1523944" y="3321978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D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igital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BCB59BD-440D-3BBF-262F-7C7A33F563A1}"/>
                </a:ext>
              </a:extLst>
            </p:cNvPr>
            <p:cNvSpPr txBox="1"/>
            <p:nvPr/>
          </p:nvSpPr>
          <p:spPr>
            <a:xfrm>
              <a:off x="1523944" y="4532423"/>
              <a:ext cx="1217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Cloud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FBA357C-F6B0-F281-2BE5-588A4D34206F}"/>
                </a:ext>
              </a:extLst>
            </p:cNvPr>
            <p:cNvSpPr txBox="1"/>
            <p:nvPr/>
          </p:nvSpPr>
          <p:spPr>
            <a:xfrm>
              <a:off x="3637122" y="2073327"/>
              <a:ext cx="6381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BDMs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1560BF2-E314-43B3-BA00-626E78C1F3FA}"/>
                </a:ext>
              </a:extLst>
            </p:cNvPr>
            <p:cNvSpPr txBox="1"/>
            <p:nvPr/>
          </p:nvSpPr>
          <p:spPr>
            <a:xfrm>
              <a:off x="3391955" y="3046578"/>
              <a:ext cx="11284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Engineering / Solutioning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32328A3-EAD9-4CBB-81EA-F6FB3034AD35}"/>
                </a:ext>
              </a:extLst>
            </p:cNvPr>
            <p:cNvSpPr txBox="1"/>
            <p:nvPr/>
          </p:nvSpPr>
          <p:spPr>
            <a:xfrm>
              <a:off x="5136398" y="1039408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1031" name="Group 1030">
              <a:extLst>
                <a:ext uri="{FF2B5EF4-FFF2-40B4-BE49-F238E27FC236}">
                  <a16:creationId xmlns:a16="http://schemas.microsoft.com/office/drawing/2014/main" id="{89343A66-7696-CF08-9E7A-83DF9580009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468628"/>
              <a:ext cx="539746" cy="540000"/>
              <a:chOff x="6105422" y="397933"/>
              <a:chExt cx="620272" cy="620564"/>
            </a:xfrm>
          </p:grpSpPr>
          <p:sp>
            <p:nvSpPr>
              <p:cNvPr id="1030" name="Oval 1029">
                <a:extLst>
                  <a:ext uri="{FF2B5EF4-FFF2-40B4-BE49-F238E27FC236}">
                    <a16:creationId xmlns:a16="http://schemas.microsoft.com/office/drawing/2014/main" id="{417DD055-5492-E19B-3028-3383DA9D007E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58" name="Picture 57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D927DAA5-497E-689C-590A-7D918ED0F7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32" name="Group 1031">
              <a:extLst>
                <a:ext uri="{FF2B5EF4-FFF2-40B4-BE49-F238E27FC236}">
                  <a16:creationId xmlns:a16="http://schemas.microsoft.com/office/drawing/2014/main" id="{AE67969A-D95E-E132-1328-F344CADA8B3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560538"/>
              <a:ext cx="539746" cy="540000"/>
              <a:chOff x="6105422" y="397933"/>
              <a:chExt cx="620272" cy="620564"/>
            </a:xfrm>
          </p:grpSpPr>
          <p:sp>
            <p:nvSpPr>
              <p:cNvPr id="1033" name="Oval 1032">
                <a:extLst>
                  <a:ext uri="{FF2B5EF4-FFF2-40B4-BE49-F238E27FC236}">
                    <a16:creationId xmlns:a16="http://schemas.microsoft.com/office/drawing/2014/main" id="{B0C8F93C-3D79-7FE2-C892-69EA51A707B2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34" name="Picture 103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D6E8A29B-1D99-F274-D6FB-28B9E9664D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35" name="Group 1034">
              <a:extLst>
                <a:ext uri="{FF2B5EF4-FFF2-40B4-BE49-F238E27FC236}">
                  <a16:creationId xmlns:a16="http://schemas.microsoft.com/office/drawing/2014/main" id="{B4A8E7D4-731E-B2BD-C176-7E5388ADFBB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1649217"/>
              <a:ext cx="539746" cy="540000"/>
              <a:chOff x="6105422" y="397933"/>
              <a:chExt cx="620272" cy="620564"/>
            </a:xfrm>
          </p:grpSpPr>
          <p:sp>
            <p:nvSpPr>
              <p:cNvPr id="1036" name="Oval 1035">
                <a:extLst>
                  <a:ext uri="{FF2B5EF4-FFF2-40B4-BE49-F238E27FC236}">
                    <a16:creationId xmlns:a16="http://schemas.microsoft.com/office/drawing/2014/main" id="{9CC92C9D-E70A-0589-A9FC-E0D1B4DC4F9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37" name="Picture 1036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FB8E26CB-20B7-0395-5439-B681D1E409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44" name="Group 1043">
              <a:extLst>
                <a:ext uri="{FF2B5EF4-FFF2-40B4-BE49-F238E27FC236}">
                  <a16:creationId xmlns:a16="http://schemas.microsoft.com/office/drawing/2014/main" id="{387C5CDE-A48E-AB80-51D3-6AD71482F4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2767676"/>
              <a:ext cx="539746" cy="540000"/>
              <a:chOff x="6105422" y="397933"/>
              <a:chExt cx="620272" cy="620564"/>
            </a:xfrm>
          </p:grpSpPr>
          <p:sp>
            <p:nvSpPr>
              <p:cNvPr id="1045" name="Oval 1044">
                <a:extLst>
                  <a:ext uri="{FF2B5EF4-FFF2-40B4-BE49-F238E27FC236}">
                    <a16:creationId xmlns:a16="http://schemas.microsoft.com/office/drawing/2014/main" id="{C3C66840-6BB9-220B-BF0D-BB730E8D69AF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6" name="Picture 1045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A38979EB-2F8D-1971-A742-AC7E2D0EB6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47" name="Group 1046">
              <a:extLst>
                <a:ext uri="{FF2B5EF4-FFF2-40B4-BE49-F238E27FC236}">
                  <a16:creationId xmlns:a16="http://schemas.microsoft.com/office/drawing/2014/main" id="{710A6A16-EB5E-E18D-B627-9E64AED4B6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63051" y="3977982"/>
              <a:ext cx="539746" cy="540000"/>
              <a:chOff x="6105422" y="397933"/>
              <a:chExt cx="620272" cy="620564"/>
            </a:xfrm>
          </p:grpSpPr>
          <p:sp>
            <p:nvSpPr>
              <p:cNvPr id="1048" name="Oval 1047">
                <a:extLst>
                  <a:ext uri="{FF2B5EF4-FFF2-40B4-BE49-F238E27FC236}">
                    <a16:creationId xmlns:a16="http://schemas.microsoft.com/office/drawing/2014/main" id="{1D81EB3C-17D4-48D3-42CE-9D16085B67FC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49" name="Picture 1048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0550E73-812D-CF3F-4501-6A303DCC85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50" name="Group 1049">
              <a:extLst>
                <a:ext uri="{FF2B5EF4-FFF2-40B4-BE49-F238E27FC236}">
                  <a16:creationId xmlns:a16="http://schemas.microsoft.com/office/drawing/2014/main" id="{AE01E2E8-5EBC-2559-C3F6-049A02D2511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6745" y="2178154"/>
              <a:ext cx="539746" cy="540000"/>
              <a:chOff x="6105422" y="397933"/>
              <a:chExt cx="620272" cy="620564"/>
            </a:xfrm>
          </p:grpSpPr>
          <p:sp>
            <p:nvSpPr>
              <p:cNvPr id="1051" name="Oval 1050">
                <a:extLst>
                  <a:ext uri="{FF2B5EF4-FFF2-40B4-BE49-F238E27FC236}">
                    <a16:creationId xmlns:a16="http://schemas.microsoft.com/office/drawing/2014/main" id="{A153FE2E-6FFA-8788-3E4B-DCCC6D77A399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52" name="Picture 1051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D1C30C9-F21C-B98F-68AF-564744FBEE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594D0757-50C5-8FBF-CB0D-E84F4EC0CAF8}"/>
                </a:ext>
              </a:extLst>
            </p:cNvPr>
            <p:cNvSpPr txBox="1"/>
            <p:nvPr/>
          </p:nvSpPr>
          <p:spPr>
            <a:xfrm>
              <a:off x="7074660" y="1892583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sp>
          <p:nvSpPr>
            <p:cNvPr id="1025" name="TextBox 1024">
              <a:extLst>
                <a:ext uri="{FF2B5EF4-FFF2-40B4-BE49-F238E27FC236}">
                  <a16:creationId xmlns:a16="http://schemas.microsoft.com/office/drawing/2014/main" id="{B79AF53F-4E4C-9E85-E676-F102B83DD28C}"/>
                </a:ext>
              </a:extLst>
            </p:cNvPr>
            <p:cNvSpPr txBox="1"/>
            <p:nvPr/>
          </p:nvSpPr>
          <p:spPr>
            <a:xfrm>
              <a:off x="7074660" y="3528204"/>
              <a:ext cx="10877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Customer</a:t>
              </a:r>
            </a:p>
          </p:txBody>
        </p:sp>
        <p:grpSp>
          <p:nvGrpSpPr>
            <p:cNvPr id="1053" name="Group 1052">
              <a:extLst>
                <a:ext uri="{FF2B5EF4-FFF2-40B4-BE49-F238E27FC236}">
                  <a16:creationId xmlns:a16="http://schemas.microsoft.com/office/drawing/2014/main" id="{F6705174-4D20-E380-4EEC-90C2151CE12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1338297"/>
              <a:ext cx="539746" cy="540000"/>
              <a:chOff x="6105422" y="397933"/>
              <a:chExt cx="620272" cy="620564"/>
            </a:xfrm>
          </p:grpSpPr>
          <p:sp>
            <p:nvSpPr>
              <p:cNvPr id="1054" name="Oval 1053">
                <a:extLst>
                  <a:ext uri="{FF2B5EF4-FFF2-40B4-BE49-F238E27FC236}">
                    <a16:creationId xmlns:a16="http://schemas.microsoft.com/office/drawing/2014/main" id="{21D5766A-36E1-CEDA-03D6-8563980DAD62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55" name="Picture 1054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64160D6B-ADA9-8362-6F3B-FC98F248DB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56" name="Group 1055">
              <a:extLst>
                <a:ext uri="{FF2B5EF4-FFF2-40B4-BE49-F238E27FC236}">
                  <a16:creationId xmlns:a16="http://schemas.microsoft.com/office/drawing/2014/main" id="{29893C45-1E63-8D0D-7D5E-003AA736697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48662" y="2980805"/>
              <a:ext cx="539746" cy="540000"/>
              <a:chOff x="6105422" y="397933"/>
              <a:chExt cx="620272" cy="620564"/>
            </a:xfrm>
          </p:grpSpPr>
          <p:sp>
            <p:nvSpPr>
              <p:cNvPr id="1057" name="Oval 1056">
                <a:extLst>
                  <a:ext uri="{FF2B5EF4-FFF2-40B4-BE49-F238E27FC236}">
                    <a16:creationId xmlns:a16="http://schemas.microsoft.com/office/drawing/2014/main" id="{7135E40F-4735-360B-BF10-7E596F109FE3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58" name="Picture 1057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ABACB82-41E9-E20A-D1B3-F4772A9654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59" name="Group 1058">
              <a:extLst>
                <a:ext uri="{FF2B5EF4-FFF2-40B4-BE49-F238E27FC236}">
                  <a16:creationId xmlns:a16="http://schemas.microsoft.com/office/drawing/2014/main" id="{6C4C8C48-C0D6-6642-4AC0-43D0F4FFEB9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1501073"/>
              <a:ext cx="539746" cy="540000"/>
              <a:chOff x="6105422" y="397933"/>
              <a:chExt cx="620272" cy="620564"/>
            </a:xfrm>
          </p:grpSpPr>
          <p:sp>
            <p:nvSpPr>
              <p:cNvPr id="1060" name="Oval 1059">
                <a:extLst>
                  <a:ext uri="{FF2B5EF4-FFF2-40B4-BE49-F238E27FC236}">
                    <a16:creationId xmlns:a16="http://schemas.microsoft.com/office/drawing/2014/main" id="{6AFEC198-5797-899A-E707-9B0E9F921F5F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61" name="Picture 1060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DCB3ACE5-D129-2E30-5D80-795963A470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grpSp>
          <p:nvGrpSpPr>
            <p:cNvPr id="1062" name="Group 1061">
              <a:extLst>
                <a:ext uri="{FF2B5EF4-FFF2-40B4-BE49-F238E27FC236}">
                  <a16:creationId xmlns:a16="http://schemas.microsoft.com/office/drawing/2014/main" id="{883EE19C-C741-6717-703D-0B37512E17E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321" y="2449293"/>
              <a:ext cx="539746" cy="540000"/>
              <a:chOff x="6105422" y="397933"/>
              <a:chExt cx="620272" cy="620564"/>
            </a:xfrm>
          </p:grpSpPr>
          <p:sp>
            <p:nvSpPr>
              <p:cNvPr id="1063" name="Oval 1062">
                <a:extLst>
                  <a:ext uri="{FF2B5EF4-FFF2-40B4-BE49-F238E27FC236}">
                    <a16:creationId xmlns:a16="http://schemas.microsoft.com/office/drawing/2014/main" id="{A5010331-0B0C-9030-FEB1-323D1EE75528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64" name="Picture 106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8CA17585-8B8B-B612-CD4F-529EB2DFAC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  <p:sp>
          <p:nvSpPr>
            <p:cNvPr id="1081" name="TextBox 1080">
              <a:extLst>
                <a:ext uri="{FF2B5EF4-FFF2-40B4-BE49-F238E27FC236}">
                  <a16:creationId xmlns:a16="http://schemas.microsoft.com/office/drawing/2014/main" id="{B2EB8590-CF7F-4623-AB1D-EDBEBFFCA1BD}"/>
                </a:ext>
              </a:extLst>
            </p:cNvPr>
            <p:cNvSpPr txBox="1"/>
            <p:nvPr/>
          </p:nvSpPr>
          <p:spPr>
            <a:xfrm>
              <a:off x="5136398" y="4254981"/>
              <a:ext cx="13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I</a:t>
              </a:r>
              <a:r>
                <a:rPr kumimoji="0" lang="en-IN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Arial"/>
                  <a:sym typeface="Arial"/>
                </a:rPr>
                <a:t>ndustry Segment Heads</a:t>
              </a:r>
            </a:p>
          </p:txBody>
        </p:sp>
        <p:grpSp>
          <p:nvGrpSpPr>
            <p:cNvPr id="1082" name="Group 1081">
              <a:extLst>
                <a:ext uri="{FF2B5EF4-FFF2-40B4-BE49-F238E27FC236}">
                  <a16:creationId xmlns:a16="http://schemas.microsoft.com/office/drawing/2014/main" id="{E312E47B-A28D-FF9F-998A-EF9557D12E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21674" y="3684201"/>
              <a:ext cx="539746" cy="540000"/>
              <a:chOff x="6105422" y="397933"/>
              <a:chExt cx="620272" cy="620564"/>
            </a:xfrm>
          </p:grpSpPr>
          <p:sp>
            <p:nvSpPr>
              <p:cNvPr id="1083" name="Oval 1082">
                <a:extLst>
                  <a:ext uri="{FF2B5EF4-FFF2-40B4-BE49-F238E27FC236}">
                    <a16:creationId xmlns:a16="http://schemas.microsoft.com/office/drawing/2014/main" id="{A2517AFB-4A02-BC76-48CE-32780C34A6A5}"/>
                  </a:ext>
                </a:extLst>
              </p:cNvPr>
              <p:cNvSpPr/>
              <p:nvPr/>
            </p:nvSpPr>
            <p:spPr>
              <a:xfrm>
                <a:off x="6105422" y="397933"/>
                <a:ext cx="620272" cy="62027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endParaRPr>
              </a:p>
            </p:txBody>
          </p:sp>
          <p:pic>
            <p:nvPicPr>
              <p:cNvPr id="1084" name="Picture 1083" descr="A cartoon of a person&#10;&#10;Description automatically generated">
                <a:extLst>
                  <a:ext uri="{FF2B5EF4-FFF2-40B4-BE49-F238E27FC236}">
                    <a16:creationId xmlns:a16="http://schemas.microsoft.com/office/drawing/2014/main" id="{468935F4-CF88-E1F4-8B7D-23AC99D76D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138338" y="464056"/>
                <a:ext cx="554441" cy="554441"/>
              </a:xfrm>
              <a:prstGeom prst="flowChartConnector">
                <a:avLst/>
              </a:prstGeom>
            </p:spPr>
          </p:pic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A2BCE23-BC47-4A0D-A2B9-0277DF9B2244}"/>
              </a:ext>
            </a:extLst>
          </p:cNvPr>
          <p:cNvGrpSpPr/>
          <p:nvPr/>
        </p:nvGrpSpPr>
        <p:grpSpPr>
          <a:xfrm>
            <a:off x="2848483" y="3186514"/>
            <a:ext cx="2113154" cy="1662451"/>
            <a:chOff x="2848483" y="-252579"/>
            <a:chExt cx="2113154" cy="1662451"/>
          </a:xfrm>
        </p:grpSpPr>
        <p:sp>
          <p:nvSpPr>
            <p:cNvPr id="25" name="Speech Bubble: Rectangle with Corners Rounded 24">
              <a:extLst>
                <a:ext uri="{FF2B5EF4-FFF2-40B4-BE49-F238E27FC236}">
                  <a16:creationId xmlns:a16="http://schemas.microsoft.com/office/drawing/2014/main" id="{BD4D9D5B-1BC4-DB3B-3AE5-F33B40012D4A}"/>
                </a:ext>
              </a:extLst>
            </p:cNvPr>
            <p:cNvSpPr/>
            <p:nvPr/>
          </p:nvSpPr>
          <p:spPr>
            <a:xfrm>
              <a:off x="2848483" y="-252579"/>
              <a:ext cx="2091408" cy="1662451"/>
            </a:xfrm>
            <a:prstGeom prst="wedgeRoundRectCallout">
              <a:avLst>
                <a:gd name="adj1" fmla="val -69131"/>
                <a:gd name="adj2" fmla="val 14481"/>
                <a:gd name="adj3" fmla="val 16667"/>
              </a:avLst>
            </a:prstGeom>
            <a:solidFill>
              <a:srgbClr val="10253F">
                <a:alpha val="94902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27BDF90-B44D-06A9-5319-5062A325D374}"/>
                </a:ext>
              </a:extLst>
            </p:cNvPr>
            <p:cNvSpPr txBox="1"/>
            <p:nvPr/>
          </p:nvSpPr>
          <p:spPr>
            <a:xfrm>
              <a:off x="2984018" y="-150447"/>
              <a:ext cx="1977619" cy="1531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Multi Cloud Mgt Platform &amp; FinOps 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Hosted Private Cloud as a Service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Hyperscale Cloud Services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Hosted AI Platform (Multi Instance GPU) as a Service</a:t>
              </a:r>
            </a:p>
            <a:p>
              <a:pPr marL="87313" marR="0" lvl="0" indent="-87313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Cloud Security &amp; Managed Services </a:t>
              </a:r>
              <a:endParaRPr kumimoji="0" lang="en-IN" sz="9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sp>
        <p:nvSpPr>
          <p:cNvPr id="28" name="Oval 27">
            <a:extLst>
              <a:ext uri="{FF2B5EF4-FFF2-40B4-BE49-F238E27FC236}">
                <a16:creationId xmlns:a16="http://schemas.microsoft.com/office/drawing/2014/main" id="{A9B1A8B1-A059-1F16-FA4A-9DDDFD4FD3F5}"/>
              </a:ext>
            </a:extLst>
          </p:cNvPr>
          <p:cNvSpPr>
            <a:spLocks noChangeAspect="1"/>
          </p:cNvSpPr>
          <p:nvPr/>
        </p:nvSpPr>
        <p:spPr>
          <a:xfrm>
            <a:off x="1845467" y="3972474"/>
            <a:ext cx="576000" cy="57600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23" name="Picture 22" descr="A close up of a football ball&#10;&#10;Description automatically generated">
            <a:extLst>
              <a:ext uri="{FF2B5EF4-FFF2-40B4-BE49-F238E27FC236}">
                <a16:creationId xmlns:a16="http://schemas.microsoft.com/office/drawing/2014/main" id="{0E7B92D1-9EE5-E75D-4CBD-7E1CA37BBB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26" t="7143" r="9237" b="6667"/>
          <a:stretch/>
        </p:blipFill>
        <p:spPr>
          <a:xfrm>
            <a:off x="1632696" y="679307"/>
            <a:ext cx="356685" cy="360000"/>
          </a:xfrm>
          <a:prstGeom prst="flowChartConnector">
            <a:avLst/>
          </a:prstGeom>
          <a:ln w="3175">
            <a:solidFill>
              <a:schemeClr val="accent3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22797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4.69136E-6 L -0.03941 0.17685 C -0.04879 0.21327 -0.054 0.26882 -0.054 0.32746 C -0.054 0.39351 -0.04879 0.4466 -0.03941 0.48302 L 0.0026 0.66018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0" y="329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repeatCount="indefinit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</p:bldLst>
  </p:timing>
</p:sld>
</file>

<file path=ppt/theme/theme1.xml><?xml version="1.0" encoding="utf-8"?>
<a:theme xmlns:a="http://schemas.openxmlformats.org/drawingml/2006/main" name="Sify Theme Nov20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ify New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fy Theme 11102018" id="{5D34ADB0-9B4B-4AC9-89EB-6B867DA4F5E7}" vid="{13943DAD-321F-49F1-803A-50B168C71F3D}"/>
    </a:ext>
  </a:extLst>
</a:theme>
</file>

<file path=ppt/theme/theme2.xml><?xml version="1.0" encoding="utf-8"?>
<a:theme xmlns:a="http://schemas.openxmlformats.org/drawingml/2006/main" name="2_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Sify Theme Nov20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ify New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fy Theme 11102018" id="{5D34ADB0-9B4B-4AC9-89EB-6B867DA4F5E7}" vid="{13943DAD-321F-49F1-803A-50B168C71F3D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Words>1616</Words>
  <Application>Microsoft Office PowerPoint</Application>
  <PresentationFormat>On-screen Show (16:9)</PresentationFormat>
  <Paragraphs>369</Paragraphs>
  <Slides>23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Calibri</vt:lpstr>
      <vt:lpstr>Calibri Light</vt:lpstr>
      <vt:lpstr>TheSansOffice</vt:lpstr>
      <vt:lpstr>Trebuchet MS</vt:lpstr>
      <vt:lpstr>Sify Theme Nov20</vt:lpstr>
      <vt:lpstr>2_Office Theme</vt:lpstr>
      <vt:lpstr>3_Office Theme</vt:lpstr>
      <vt:lpstr>2_Sify Theme Nov20</vt:lpstr>
      <vt:lpstr>Reimagine digital for  business outcomes</vt:lpstr>
      <vt:lpstr>25 YEARS OF TRANSFORMATION:</vt:lpstr>
      <vt:lpstr>Consumerization of business interactions</vt:lpstr>
      <vt:lpstr>What enterprises are Looking for? </vt:lpstr>
      <vt:lpstr>PowerPoint Presentation</vt:lpstr>
      <vt:lpstr>CIO’s Role</vt:lpstr>
      <vt:lpstr>CIO as a Digital Innovator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CIO Objectives </vt:lpstr>
      <vt:lpstr>Recalibration of…</vt:lpstr>
      <vt:lpstr>SIFY AS your TRUSTED digital enabler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Shanker Sareen</dc:creator>
  <cp:lastModifiedBy>Agrima Singh</cp:lastModifiedBy>
  <cp:revision>17</cp:revision>
  <cp:lastPrinted>2020-02-03T07:18:41Z</cp:lastPrinted>
  <dcterms:created xsi:type="dcterms:W3CDTF">2018-05-30T06:38:40Z</dcterms:created>
  <dcterms:modified xsi:type="dcterms:W3CDTF">2023-09-08T04:44:30Z</dcterms:modified>
</cp:coreProperties>
</file>