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23" r:id="rId3"/>
    <p:sldId id="258" r:id="rId4"/>
    <p:sldId id="2933" r:id="rId5"/>
    <p:sldId id="2935" r:id="rId6"/>
    <p:sldId id="2926" r:id="rId7"/>
    <p:sldId id="2927" r:id="rId8"/>
    <p:sldId id="2928" r:id="rId9"/>
    <p:sldId id="292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ali.J  Janakiraman" userId="ff96f43d-81cc-4ec9-b4a9-0fcc87a70033" providerId="ADAL" clId="{37FBD958-8122-4202-B249-F45B90AAB62D}"/>
    <pc:docChg chg="modSld">
      <pc:chgData name="Murali.J  Janakiraman" userId="ff96f43d-81cc-4ec9-b4a9-0fcc87a70033" providerId="ADAL" clId="{37FBD958-8122-4202-B249-F45B90AAB62D}" dt="2021-05-26T08:17:12.091" v="0" actId="20577"/>
      <pc:docMkLst>
        <pc:docMk/>
      </pc:docMkLst>
      <pc:sldChg chg="modSp mod">
        <pc:chgData name="Murali.J  Janakiraman" userId="ff96f43d-81cc-4ec9-b4a9-0fcc87a70033" providerId="ADAL" clId="{37FBD958-8122-4202-B249-F45B90AAB62D}" dt="2021-05-26T08:17:12.091" v="0" actId="20577"/>
        <pc:sldMkLst>
          <pc:docMk/>
          <pc:sldMk cId="2500750339" sldId="2928"/>
        </pc:sldMkLst>
        <pc:graphicFrameChg chg="modGraphic">
          <ac:chgData name="Murali.J  Janakiraman" userId="ff96f43d-81cc-4ec9-b4a9-0fcc87a70033" providerId="ADAL" clId="{37FBD958-8122-4202-B249-F45B90AAB62D}" dt="2021-05-26T08:17:12.091" v="0" actId="20577"/>
          <ac:graphicFrameMkLst>
            <pc:docMk/>
            <pc:sldMk cId="2500750339" sldId="2928"/>
            <ac:graphicFrameMk id="4" creationId="{9C97BDE9-E06A-49BF-A0CE-89ACEA54691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39D9D-25F2-4DB9-807C-7AAC3B784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9C76C-75D5-4A3B-97FB-4D8F7FC77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2436D-D192-4F48-BBF4-B710511D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468AF-E2EF-449D-B957-B942F06B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BF644-5EC9-47E7-93D0-54B3C9F5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79A4F5-D446-4AB0-8D89-13BB43E9C4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422" y="23813"/>
            <a:ext cx="1478756" cy="86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6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01305-B251-44D1-8AD9-D0C21BAD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1AFF0-BF45-4642-BEA5-24A3BE29D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68385-E703-4D96-865B-037E93E77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590B4-8DB1-4D64-BD51-5C5573FDC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CF497-A57A-40A1-91C0-4F222007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117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50C298-CF1E-496A-8AD2-A36EE4822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F59F2-DEF3-4DF6-9A68-77DF0E1A0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57272-AA98-4E7A-84BA-D132DE1C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25775-C194-44A2-A1A4-61981BBC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97174-36CD-468D-807B-F8F46493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6444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469900" y="0"/>
            <a:ext cx="10417175" cy="3297238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idx="1"/>
          </p:nvPr>
        </p:nvSpPr>
        <p:spPr>
          <a:xfrm>
            <a:off x="469900" y="3429000"/>
            <a:ext cx="10417175" cy="3279775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402891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43804" y="6438900"/>
            <a:ext cx="398092" cy="37320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088188-2AB5-44BF-8C04-0902D150078F}"/>
              </a:ext>
            </a:extLst>
          </p:cNvPr>
          <p:cNvGrpSpPr/>
          <p:nvPr userDrawn="1"/>
        </p:nvGrpSpPr>
        <p:grpSpPr>
          <a:xfrm>
            <a:off x="90000" y="6562161"/>
            <a:ext cx="1236654" cy="230832"/>
            <a:chOff x="324000" y="4788545"/>
            <a:chExt cx="1236654" cy="23083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FCFE039-ED6B-4C36-AF3F-F2CFD28819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000" y="4813356"/>
              <a:ext cx="342368" cy="18121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96F353-77A5-4498-8C08-5B78568F88A2}"/>
                </a:ext>
              </a:extLst>
            </p:cNvPr>
            <p:cNvSpPr/>
            <p:nvPr userDrawn="1"/>
          </p:nvSpPr>
          <p:spPr>
            <a:xfrm>
              <a:off x="584105" y="4788545"/>
              <a:ext cx="97654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00" dirty="0"/>
                <a:t>Digital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629880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469900" y="401637"/>
            <a:ext cx="11252200" cy="1263651"/>
          </a:xfrm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idx="1"/>
          </p:nvPr>
        </p:nvSpPr>
        <p:spPr>
          <a:xfrm>
            <a:off x="469900" y="1665287"/>
            <a:ext cx="9347200" cy="4468813"/>
          </a:xfrm>
          <a:prstGeom prst="rect">
            <a:avLst/>
          </a:prstGeom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318676" y="6477000"/>
            <a:ext cx="400249" cy="368300"/>
          </a:xfrm>
          <a:prstGeom prst="rect">
            <a:avLst/>
          </a:prstGeom>
        </p:spPr>
        <p:txBody>
          <a:bodyPr lIns="0" tIns="0" rIns="0" bIns="0" anchor="t"/>
          <a:lstStyle>
            <a:lvl1pPr>
              <a:spcBef>
                <a:spcPts val="800"/>
              </a:spcBef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0E2DAEE-8384-4785-87E4-0B7489B02377}"/>
              </a:ext>
            </a:extLst>
          </p:cNvPr>
          <p:cNvGrpSpPr/>
          <p:nvPr userDrawn="1"/>
        </p:nvGrpSpPr>
        <p:grpSpPr>
          <a:xfrm>
            <a:off x="90000" y="6562161"/>
            <a:ext cx="1236654" cy="230832"/>
            <a:chOff x="324000" y="4788545"/>
            <a:chExt cx="1236654" cy="23083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E0C8D4-1B03-4D5E-9DBD-10B18EA231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000" y="4813356"/>
              <a:ext cx="342368" cy="18121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4C1D4D3-B8F8-4DBF-8DC1-A33D8452A410}"/>
                </a:ext>
              </a:extLst>
            </p:cNvPr>
            <p:cNvSpPr/>
            <p:nvPr userDrawn="1"/>
          </p:nvSpPr>
          <p:spPr>
            <a:xfrm>
              <a:off x="584105" y="4788545"/>
              <a:ext cx="97654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00" dirty="0"/>
                <a:t>Digital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252549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469900" y="401637"/>
            <a:ext cx="11252200" cy="1196976"/>
          </a:xfrm>
          <a:prstGeom prst="rect">
            <a:avLst/>
          </a:prstGeom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318676" y="6477000"/>
            <a:ext cx="400249" cy="368300"/>
          </a:xfrm>
          <a:prstGeom prst="rect">
            <a:avLst/>
          </a:prstGeom>
        </p:spPr>
        <p:txBody>
          <a:bodyPr lIns="0" tIns="0" rIns="0" bIns="0" anchor="t"/>
          <a:lstStyle>
            <a:lvl1pPr>
              <a:spcBef>
                <a:spcPts val="800"/>
              </a:spcBef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B678CB-794D-4A4D-9BF6-8B9D607FD9F3}"/>
              </a:ext>
            </a:extLst>
          </p:cNvPr>
          <p:cNvGrpSpPr/>
          <p:nvPr userDrawn="1"/>
        </p:nvGrpSpPr>
        <p:grpSpPr>
          <a:xfrm>
            <a:off x="90000" y="6562161"/>
            <a:ext cx="1236654" cy="230832"/>
            <a:chOff x="324000" y="4788545"/>
            <a:chExt cx="1236654" cy="23083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5E12630-898F-4A5F-B4B6-A9035C3AF8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000" y="4813356"/>
              <a:ext cx="342368" cy="18121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92500FB-565C-4DC9-98C9-BFC4D96FE2D8}"/>
                </a:ext>
              </a:extLst>
            </p:cNvPr>
            <p:cNvSpPr/>
            <p:nvPr userDrawn="1"/>
          </p:nvSpPr>
          <p:spPr>
            <a:xfrm>
              <a:off x="584105" y="4788545"/>
              <a:ext cx="97654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00" dirty="0"/>
                <a:t>Digital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750756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7D9E58FE-B96B-4043-A4EB-0069B5EA6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76863"/>
            <a:ext cx="11132855" cy="47590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862DC76-2326-4337-A09D-F6B09741B5C5}"/>
              </a:ext>
            </a:extLst>
          </p:cNvPr>
          <p:cNvSpPr/>
          <p:nvPr userDrawn="1"/>
        </p:nvSpPr>
        <p:spPr>
          <a:xfrm>
            <a:off x="11555" y="4037933"/>
            <a:ext cx="11121300" cy="102268"/>
          </a:xfrm>
          <a:prstGeom prst="rect">
            <a:avLst/>
          </a:prstGeom>
          <a:solidFill>
            <a:srgbClr val="BDD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4349FB-3EFD-45E8-9741-7BB218BE08AE}"/>
              </a:ext>
            </a:extLst>
          </p:cNvPr>
          <p:cNvSpPr/>
          <p:nvPr userDrawn="1"/>
        </p:nvSpPr>
        <p:spPr>
          <a:xfrm>
            <a:off x="11836361" y="0"/>
            <a:ext cx="355639" cy="6858000"/>
          </a:xfrm>
          <a:prstGeom prst="rect">
            <a:avLst/>
          </a:prstGeom>
          <a:solidFill>
            <a:srgbClr val="BDD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E0560B-C8EC-45DE-AE89-65A343A6FE8A}"/>
              </a:ext>
            </a:extLst>
          </p:cNvPr>
          <p:cNvSpPr/>
          <p:nvPr userDrawn="1"/>
        </p:nvSpPr>
        <p:spPr>
          <a:xfrm>
            <a:off x="11484609" y="0"/>
            <a:ext cx="355639" cy="6858000"/>
          </a:xfrm>
          <a:prstGeom prst="rect">
            <a:avLst/>
          </a:prstGeom>
          <a:solidFill>
            <a:srgbClr val="BDD70C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73730A-509F-4C18-8764-173CF6818E38}"/>
              </a:ext>
            </a:extLst>
          </p:cNvPr>
          <p:cNvSpPr/>
          <p:nvPr userDrawn="1"/>
        </p:nvSpPr>
        <p:spPr>
          <a:xfrm>
            <a:off x="11136403" y="0"/>
            <a:ext cx="355639" cy="6858000"/>
          </a:xfrm>
          <a:prstGeom prst="rect">
            <a:avLst/>
          </a:prstGeom>
          <a:solidFill>
            <a:srgbClr val="BDD70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20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E64CF6D-2EC1-4E99-9509-ABE945C9B9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607" y="4464464"/>
            <a:ext cx="10769599" cy="454763"/>
          </a:xfrm>
        </p:spPr>
        <p:txBody>
          <a:bodyPr>
            <a:noAutofit/>
          </a:bodyPr>
          <a:lstStyle>
            <a:lvl1pPr marL="0" indent="0">
              <a:buNone/>
              <a:defRPr sz="32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dirty="0"/>
              <a:t>TITLE OF THE SLIDE - LINE ONE</a:t>
            </a:r>
            <a:endParaRPr lang="en-IN" dirty="0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B8F72929-D74C-4BDB-9B56-6937C3360D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607" y="5144191"/>
            <a:ext cx="10769599" cy="454763"/>
          </a:xfrm>
        </p:spPr>
        <p:txBody>
          <a:bodyPr>
            <a:noAutofit/>
          </a:bodyPr>
          <a:lstStyle>
            <a:lvl1pPr marL="0" indent="0">
              <a:buNone/>
              <a:defRPr sz="32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dirty="0"/>
              <a:t>LINE TWO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E4206FC-F25B-4090-B5DC-00954F9FF8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6822" y="5823918"/>
            <a:ext cx="10769599" cy="454763"/>
          </a:xfrm>
        </p:spPr>
        <p:txBody>
          <a:bodyPr>
            <a:noAutofit/>
          </a:bodyPr>
          <a:lstStyle>
            <a:lvl1pPr marL="0" indent="0">
              <a:buNone/>
              <a:defRPr sz="2133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dirty="0"/>
              <a:t>Month ‘20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F74E99E-CF72-4D8E-A24E-0DAC4860C504}"/>
              </a:ext>
            </a:extLst>
          </p:cNvPr>
          <p:cNvGrpSpPr/>
          <p:nvPr userDrawn="1"/>
        </p:nvGrpSpPr>
        <p:grpSpPr>
          <a:xfrm>
            <a:off x="9742013" y="1"/>
            <a:ext cx="1954179" cy="1106663"/>
            <a:chOff x="9753599" y="1"/>
            <a:chExt cx="1739885" cy="985307"/>
          </a:xfrm>
        </p:grpSpPr>
        <p:sp>
          <p:nvSpPr>
            <p:cNvPr id="14" name="Round Same Side Corner Rectangle 72">
              <a:extLst>
                <a:ext uri="{FF2B5EF4-FFF2-40B4-BE49-F238E27FC236}">
                  <a16:creationId xmlns:a16="http://schemas.microsoft.com/office/drawing/2014/main" id="{16C0E275-4B85-4EE2-BC46-F29E0C9C6A03}"/>
                </a:ext>
              </a:extLst>
            </p:cNvPr>
            <p:cNvSpPr/>
            <p:nvPr/>
          </p:nvSpPr>
          <p:spPr>
            <a:xfrm rot="10800000">
              <a:off x="9753599" y="1"/>
              <a:ext cx="1739885" cy="985307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3200" dirty="0"/>
            </a:p>
          </p:txBody>
        </p:sp>
        <p:pic>
          <p:nvPicPr>
            <p:cNvPr id="15" name="Picture 2" descr="Image result for sify logo">
              <a:extLst>
                <a:ext uri="{FF2B5EF4-FFF2-40B4-BE49-F238E27FC236}">
                  <a16:creationId xmlns:a16="http://schemas.microsoft.com/office/drawing/2014/main" id="{77506E3D-8016-4414-AE74-79A26E121E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913463" y="95622"/>
              <a:ext cx="1420156" cy="804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Round Same Side Corner Rectangle 72">
            <a:extLst>
              <a:ext uri="{FF2B5EF4-FFF2-40B4-BE49-F238E27FC236}">
                <a16:creationId xmlns:a16="http://schemas.microsoft.com/office/drawing/2014/main" id="{4E3F7FFA-9E57-384A-8C53-4F27E66B3017}"/>
              </a:ext>
            </a:extLst>
          </p:cNvPr>
          <p:cNvSpPr/>
          <p:nvPr/>
        </p:nvSpPr>
        <p:spPr>
          <a:xfrm rot="10800000">
            <a:off x="675363" y="2"/>
            <a:ext cx="3411255" cy="1106663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2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478D30F-6389-4284-A90F-57B8BF4A952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4850" y="159471"/>
            <a:ext cx="3333750" cy="767640"/>
          </a:xfrm>
          <a:prstGeom prst="rect">
            <a:avLst/>
          </a:prstGeom>
        </p:spPr>
      </p:pic>
      <p:sp>
        <p:nvSpPr>
          <p:cNvPr id="32" name="Slide Number">
            <a:extLst>
              <a:ext uri="{FF2B5EF4-FFF2-40B4-BE49-F238E27FC236}">
                <a16:creationId xmlns:a16="http://schemas.microsoft.com/office/drawing/2014/main" id="{67C80585-151A-41F6-BEAA-BFBCBBC51DAA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318676" y="6477000"/>
            <a:ext cx="400249" cy="368300"/>
          </a:xfrm>
          <a:prstGeom prst="rect">
            <a:avLst/>
          </a:prstGeom>
        </p:spPr>
        <p:txBody>
          <a:bodyPr lIns="0" tIns="0" rIns="0" bIns="0" anchor="t"/>
          <a:lstStyle>
            <a:lvl1pPr>
              <a:spcBef>
                <a:spcPts val="800"/>
              </a:spcBef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78921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2488" y="6481886"/>
            <a:ext cx="452333" cy="369298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D6AB342A-830E-438F-A6A8-BEDF509AB0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239187" y="586288"/>
            <a:ext cx="10049933" cy="487680"/>
          </a:xfrm>
        </p:spPr>
        <p:txBody>
          <a:bodyPr/>
          <a:lstStyle>
            <a:lvl1pPr>
              <a:defRPr sz="2133" baseline="0"/>
            </a:lvl1pPr>
          </a:lstStyle>
          <a:p>
            <a:r>
              <a:rPr lang="en-US" dirty="0"/>
              <a:t>CONTENTS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2D161BB-E9A0-4C84-B81C-680E9D201940}"/>
              </a:ext>
            </a:extLst>
          </p:cNvPr>
          <p:cNvGrpSpPr/>
          <p:nvPr userDrawn="1"/>
        </p:nvGrpSpPr>
        <p:grpSpPr>
          <a:xfrm>
            <a:off x="239187" y="1160502"/>
            <a:ext cx="985731" cy="451408"/>
            <a:chOff x="324000" y="970388"/>
            <a:chExt cx="739298" cy="40965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3166A6-F41B-45A4-92DF-F0B509EE8458}"/>
                </a:ext>
              </a:extLst>
            </p:cNvPr>
            <p:cNvSpPr/>
            <p:nvPr/>
          </p:nvSpPr>
          <p:spPr>
            <a:xfrm>
              <a:off x="324000" y="1034176"/>
              <a:ext cx="122382" cy="34586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133" b="1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52D2382-F5C6-45FF-9C5D-E8E26A951AC0}"/>
                </a:ext>
              </a:extLst>
            </p:cNvPr>
            <p:cNvSpPr txBox="1"/>
            <p:nvPr/>
          </p:nvSpPr>
          <p:spPr>
            <a:xfrm>
              <a:off x="462934" y="970388"/>
              <a:ext cx="600364" cy="381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chemeClr val="accent1"/>
                  </a:solidFill>
                  <a:latin typeface="Impact" pitchFamily="34" charset="0"/>
                </a:rPr>
                <a:t>01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7DA82C5-F2E2-482A-A2A1-3CF744413BA8}"/>
              </a:ext>
            </a:extLst>
          </p:cNvPr>
          <p:cNvGrpSpPr/>
          <p:nvPr userDrawn="1"/>
        </p:nvGrpSpPr>
        <p:grpSpPr>
          <a:xfrm>
            <a:off x="239187" y="1850241"/>
            <a:ext cx="1034989" cy="451408"/>
            <a:chOff x="324000" y="1609779"/>
            <a:chExt cx="776242" cy="40965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8AA51CE-5F59-4296-B4EA-B308738960AB}"/>
                </a:ext>
              </a:extLst>
            </p:cNvPr>
            <p:cNvSpPr/>
            <p:nvPr/>
          </p:nvSpPr>
          <p:spPr>
            <a:xfrm>
              <a:off x="324000" y="1673567"/>
              <a:ext cx="103002" cy="34586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1600" b="1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1A4343-C193-4CFA-8372-2E43A07B1845}"/>
                </a:ext>
              </a:extLst>
            </p:cNvPr>
            <p:cNvSpPr txBox="1"/>
            <p:nvPr/>
          </p:nvSpPr>
          <p:spPr>
            <a:xfrm>
              <a:off x="462934" y="1609779"/>
              <a:ext cx="637308" cy="381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chemeClr val="accent2"/>
                  </a:solidFill>
                  <a:latin typeface="Impact" pitchFamily="34" charset="0"/>
                </a:rPr>
                <a:t>02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DF5479A-D744-420E-865C-9CEE11BBC7E3}"/>
              </a:ext>
            </a:extLst>
          </p:cNvPr>
          <p:cNvGrpSpPr/>
          <p:nvPr userDrawn="1"/>
        </p:nvGrpSpPr>
        <p:grpSpPr>
          <a:xfrm>
            <a:off x="239187" y="2539982"/>
            <a:ext cx="1034989" cy="420564"/>
            <a:chOff x="324000" y="2249170"/>
            <a:chExt cx="776242" cy="38166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C680145-B3AD-4B2A-9E40-F5094E133BFE}"/>
                </a:ext>
              </a:extLst>
            </p:cNvPr>
            <p:cNvSpPr/>
            <p:nvPr/>
          </p:nvSpPr>
          <p:spPr>
            <a:xfrm>
              <a:off x="324000" y="2312958"/>
              <a:ext cx="103002" cy="310355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133" b="1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DF48DF7-6E11-486A-8FE6-AEE948204566}"/>
                </a:ext>
              </a:extLst>
            </p:cNvPr>
            <p:cNvSpPr txBox="1"/>
            <p:nvPr/>
          </p:nvSpPr>
          <p:spPr>
            <a:xfrm>
              <a:off x="462934" y="2249170"/>
              <a:ext cx="637308" cy="381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chemeClr val="accent3"/>
                  </a:solidFill>
                  <a:latin typeface="Impact" pitchFamily="34" charset="0"/>
                </a:rPr>
                <a:t>03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3AB779D-C36B-449A-90A1-4B9C9A8AB11D}"/>
              </a:ext>
            </a:extLst>
          </p:cNvPr>
          <p:cNvGrpSpPr/>
          <p:nvPr userDrawn="1"/>
        </p:nvGrpSpPr>
        <p:grpSpPr>
          <a:xfrm>
            <a:off x="239187" y="3229713"/>
            <a:ext cx="1034989" cy="455937"/>
            <a:chOff x="324000" y="2888561"/>
            <a:chExt cx="776242" cy="41376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140F5ED-12D8-43D6-B130-3C4F403121C1}"/>
                </a:ext>
              </a:extLst>
            </p:cNvPr>
            <p:cNvSpPr/>
            <p:nvPr/>
          </p:nvSpPr>
          <p:spPr>
            <a:xfrm>
              <a:off x="324000" y="2952349"/>
              <a:ext cx="112692" cy="349976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667" b="1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74EFB40-188F-4F11-AF25-AA94EF9E5756}"/>
                </a:ext>
              </a:extLst>
            </p:cNvPr>
            <p:cNvSpPr txBox="1"/>
            <p:nvPr/>
          </p:nvSpPr>
          <p:spPr>
            <a:xfrm>
              <a:off x="462934" y="2888561"/>
              <a:ext cx="637308" cy="381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chemeClr val="accent4"/>
                  </a:solidFill>
                  <a:latin typeface="Impact" pitchFamily="34" charset="0"/>
                </a:rPr>
                <a:t>04</a:t>
              </a:r>
              <a:endParaRPr lang="en-US" sz="2667" dirty="0">
                <a:solidFill>
                  <a:schemeClr val="accent4"/>
                </a:solidFill>
                <a:latin typeface="Impact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19BE849-4E9C-4E5A-964F-03DD46AD681A}"/>
              </a:ext>
            </a:extLst>
          </p:cNvPr>
          <p:cNvGrpSpPr/>
          <p:nvPr userDrawn="1"/>
        </p:nvGrpSpPr>
        <p:grpSpPr>
          <a:xfrm>
            <a:off x="239187" y="3919460"/>
            <a:ext cx="1034989" cy="420564"/>
            <a:chOff x="324000" y="3527952"/>
            <a:chExt cx="869950" cy="42189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CA7B16F-5C06-4879-B941-44B5FD928812}"/>
                </a:ext>
              </a:extLst>
            </p:cNvPr>
            <p:cNvSpPr/>
            <p:nvPr/>
          </p:nvSpPr>
          <p:spPr>
            <a:xfrm>
              <a:off x="324000" y="3591739"/>
              <a:ext cx="115436" cy="345866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667" b="1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913F642-8676-49CD-9378-2B6BD2FDEB24}"/>
                </a:ext>
              </a:extLst>
            </p:cNvPr>
            <p:cNvSpPr txBox="1"/>
            <p:nvPr/>
          </p:nvSpPr>
          <p:spPr>
            <a:xfrm>
              <a:off x="462935" y="3527952"/>
              <a:ext cx="731015" cy="421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chemeClr val="accent5"/>
                  </a:solidFill>
                  <a:latin typeface="Impact" pitchFamily="34" charset="0"/>
                </a:rPr>
                <a:t>05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AFFBDB2-5882-402C-9E75-62A32BA3279B}"/>
              </a:ext>
            </a:extLst>
          </p:cNvPr>
          <p:cNvGrpSpPr/>
          <p:nvPr userDrawn="1"/>
        </p:nvGrpSpPr>
        <p:grpSpPr>
          <a:xfrm>
            <a:off x="239187" y="4609204"/>
            <a:ext cx="1159933" cy="452027"/>
            <a:chOff x="324000" y="4167342"/>
            <a:chExt cx="869950" cy="43438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ED37896-6292-483B-89F7-8E03C1B9ED68}"/>
                </a:ext>
              </a:extLst>
            </p:cNvPr>
            <p:cNvSpPr/>
            <p:nvPr/>
          </p:nvSpPr>
          <p:spPr>
            <a:xfrm>
              <a:off x="324000" y="4231130"/>
              <a:ext cx="122382" cy="370592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667" b="1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4B6F334-07CC-4416-9A70-EE68005904F8}"/>
                </a:ext>
              </a:extLst>
            </p:cNvPr>
            <p:cNvSpPr txBox="1"/>
            <p:nvPr/>
          </p:nvSpPr>
          <p:spPr>
            <a:xfrm>
              <a:off x="462934" y="4167342"/>
              <a:ext cx="731016" cy="404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chemeClr val="accent6"/>
                  </a:solidFill>
                  <a:latin typeface="Impact" pitchFamily="34" charset="0"/>
                </a:rPr>
                <a:t>06</a:t>
              </a: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2CE3C-896B-46F3-AA80-7C8037C973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274176" y="1240700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1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27522565-96B8-44DB-AB59-310E11A6DE8C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274176" y="1929460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2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D20B090F-D8BF-414D-90A1-D2DBE446D49D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274176" y="2618220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3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FD56B850-8139-4412-AA48-5B3080C68A55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274176" y="3306980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4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BBAD39C6-C5BE-4DA1-BBBB-C5DDFB535840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274176" y="3995740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5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DEDBBCB0-9781-4DA9-92FC-BE500461DC46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1274176" y="4675583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3589A2-2510-E94A-AE1C-157AA5A5373A}"/>
              </a:ext>
            </a:extLst>
          </p:cNvPr>
          <p:cNvSpPr/>
          <p:nvPr userDrawn="1"/>
        </p:nvSpPr>
        <p:spPr>
          <a:xfrm>
            <a:off x="0" y="-12312"/>
            <a:ext cx="180000" cy="648000"/>
          </a:xfrm>
          <a:prstGeom prst="rect">
            <a:avLst/>
          </a:prstGeom>
          <a:solidFill>
            <a:srgbClr val="BDD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32"/>
            <a:endParaRPr lang="en-IN" sz="1351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9AB5300-055A-45DB-AD81-B440CFA9344C}"/>
              </a:ext>
            </a:extLst>
          </p:cNvPr>
          <p:cNvGrpSpPr/>
          <p:nvPr userDrawn="1"/>
        </p:nvGrpSpPr>
        <p:grpSpPr>
          <a:xfrm>
            <a:off x="90000" y="6562161"/>
            <a:ext cx="1236654" cy="230832"/>
            <a:chOff x="324000" y="4788545"/>
            <a:chExt cx="1236654" cy="230832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DE74C3FE-1BBB-4FBD-B993-76220B9C1E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000" y="4813356"/>
              <a:ext cx="342368" cy="181210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2A11ECE-70D3-44CF-83BE-2D5397E3128C}"/>
                </a:ext>
              </a:extLst>
            </p:cNvPr>
            <p:cNvSpPr/>
            <p:nvPr userDrawn="1"/>
          </p:nvSpPr>
          <p:spPr>
            <a:xfrm>
              <a:off x="584105" y="4788545"/>
              <a:ext cx="97654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00" dirty="0"/>
                <a:t>Digital Services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92150A6-4EE9-4C99-8AF5-A91D7983EBB3}"/>
              </a:ext>
            </a:extLst>
          </p:cNvPr>
          <p:cNvGrpSpPr/>
          <p:nvPr userDrawn="1"/>
        </p:nvGrpSpPr>
        <p:grpSpPr>
          <a:xfrm>
            <a:off x="239187" y="5217831"/>
            <a:ext cx="1159933" cy="452027"/>
            <a:chOff x="324000" y="4167342"/>
            <a:chExt cx="869950" cy="43438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93004BE-AD98-4DB6-8693-425A7F6D373B}"/>
                </a:ext>
              </a:extLst>
            </p:cNvPr>
            <p:cNvSpPr/>
            <p:nvPr/>
          </p:nvSpPr>
          <p:spPr>
            <a:xfrm>
              <a:off x="324000" y="4231130"/>
              <a:ext cx="122382" cy="370592"/>
            </a:xfrm>
            <a:prstGeom prst="rect">
              <a:avLst/>
            </a:prstGeom>
            <a:solidFill>
              <a:srgbClr val="C00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667" b="1" dirty="0">
                <a:solidFill>
                  <a:srgbClr val="C00000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0C4D6A2-3410-45BC-B5A6-8BE6B6876833}"/>
                </a:ext>
              </a:extLst>
            </p:cNvPr>
            <p:cNvSpPr txBox="1"/>
            <p:nvPr/>
          </p:nvSpPr>
          <p:spPr>
            <a:xfrm>
              <a:off x="462934" y="4167342"/>
              <a:ext cx="731016" cy="404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rgbClr val="C00000"/>
                  </a:solidFill>
                  <a:latin typeface="Impact" pitchFamily="34" charset="0"/>
                </a:rPr>
                <a:t>07</a:t>
              </a:r>
            </a:p>
          </p:txBody>
        </p:sp>
      </p:grp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B755C83B-53DF-4E26-B2C8-7AB8C43C137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74176" y="5285183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6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3BABF36-DFDE-4E0A-99ED-6BDFA3CAA6D3}"/>
              </a:ext>
            </a:extLst>
          </p:cNvPr>
          <p:cNvGrpSpPr/>
          <p:nvPr userDrawn="1"/>
        </p:nvGrpSpPr>
        <p:grpSpPr>
          <a:xfrm>
            <a:off x="239187" y="5809354"/>
            <a:ext cx="1159933" cy="452027"/>
            <a:chOff x="324000" y="4167342"/>
            <a:chExt cx="869950" cy="43438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39EA16B-34A6-4AE5-8894-B84A73E425D5}"/>
                </a:ext>
              </a:extLst>
            </p:cNvPr>
            <p:cNvSpPr/>
            <p:nvPr/>
          </p:nvSpPr>
          <p:spPr>
            <a:xfrm>
              <a:off x="324000" y="4231130"/>
              <a:ext cx="122382" cy="37059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800"/>
                </a:spcBef>
              </a:pPr>
              <a:endParaRPr lang="en-US" sz="2667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E4DAE0-00D4-451F-B035-0775BC8A1806}"/>
                </a:ext>
              </a:extLst>
            </p:cNvPr>
            <p:cNvSpPr txBox="1"/>
            <p:nvPr/>
          </p:nvSpPr>
          <p:spPr>
            <a:xfrm>
              <a:off x="462934" y="4167342"/>
              <a:ext cx="731016" cy="404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33" dirty="0">
                  <a:solidFill>
                    <a:schemeClr val="accent5">
                      <a:lumMod val="75000"/>
                    </a:schemeClr>
                  </a:solidFill>
                  <a:latin typeface="Impact" pitchFamily="34" charset="0"/>
                </a:rPr>
                <a:t>08</a:t>
              </a:r>
            </a:p>
          </p:txBody>
        </p:sp>
      </p:grp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9FFDD605-954D-45D1-8B28-5EA99E20E9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74176" y="5847158"/>
            <a:ext cx="6529149" cy="312579"/>
          </a:xfrm>
        </p:spPr>
        <p:txBody>
          <a:bodyPr rIns="0" bIns="0" anchor="ctr">
            <a:norm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en-US" dirty="0"/>
              <a:t>SECTION DIVIDER 6</a:t>
            </a:r>
          </a:p>
        </p:txBody>
      </p:sp>
    </p:spTree>
    <p:extLst>
      <p:ext uri="{BB962C8B-B14F-4D97-AF65-F5344CB8AC3E}">
        <p14:creationId xmlns:p14="http://schemas.microsoft.com/office/powerpoint/2010/main" val="3028087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11674" y="6202400"/>
            <a:ext cx="715226" cy="553963"/>
          </a:xfrm>
        </p:spPr>
        <p:txBody>
          <a:bodyPr/>
          <a:lstStyle/>
          <a:p>
            <a:fld id="{D6AB342A-830E-438F-A6A8-BEDF509AB0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737D97A-69FC-468A-B255-A7E5A21B1C93}"/>
              </a:ext>
            </a:extLst>
          </p:cNvPr>
          <p:cNvGrpSpPr/>
          <p:nvPr userDrawn="1"/>
        </p:nvGrpSpPr>
        <p:grpSpPr>
          <a:xfrm>
            <a:off x="90000" y="6562161"/>
            <a:ext cx="1236654" cy="230832"/>
            <a:chOff x="324000" y="4788545"/>
            <a:chExt cx="1236654" cy="23083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3731D7-85E5-40D4-915A-ABBB8F128F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4000" y="4813356"/>
              <a:ext cx="342368" cy="18121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6C156E2-51F0-4489-8ABC-03E9FAEA0248}"/>
                </a:ext>
              </a:extLst>
            </p:cNvPr>
            <p:cNvSpPr/>
            <p:nvPr userDrawn="1"/>
          </p:nvSpPr>
          <p:spPr>
            <a:xfrm>
              <a:off x="584105" y="4788545"/>
              <a:ext cx="97654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900" dirty="0"/>
                <a:t>Digital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840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2B9DC-EA45-4F7E-8EFA-2BD300C9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C72B7-65B5-43EF-898A-D5877A8C7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EFF1-2FAB-4919-B15E-88A3D292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B3864-A7BD-4BED-9C7A-E9D335626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28FCB-6BC2-4006-A430-640D7EDC0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FD4C42-2731-4B83-BDB3-2AE5274631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422" y="23813"/>
            <a:ext cx="1478756" cy="86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8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AABB3-F339-4B72-B13C-82D7EBB8A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AE64-3C87-4835-BB00-B8EA71537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214E8-1546-4DA7-8C98-E0E967E1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3EDCB-7813-468E-B286-7EE26842E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2BF7-F3FA-4600-A066-CDD8F2A2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319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7A988-FA5E-45FC-AF99-43C5C76B4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5CACD-F681-45BC-9C24-D1850C509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95799-CFF1-407D-9AA3-7B66E9E4C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BEF37-18E9-4FC0-9570-1571355C0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FB664-983D-4F18-9A73-4A86F5CE8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56EF5-9D9F-4440-BD4F-3B6D9C01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239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76AD-8389-4745-9E96-D69C4772D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4EAE3-A539-4CC9-9407-96A93BDD9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B8445-552A-4868-A764-BB234897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C03719-B898-4904-9C89-705315DF9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51337E-8E6C-47F1-B23C-009694DE1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38304-3791-4236-9A1A-F6A11545E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0251DD-4B35-46BF-97FB-773C5BFF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CBDEFF-0F7A-4C89-9C10-AE3C5B24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01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FAA0D-BA4E-40F8-BF19-474A90D8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7882C-2FB0-4DC4-9E32-A59BC8D76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EDC269-833A-415B-B258-955B8AC8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F89C1-4C9A-4CBB-A52C-D3B67EF80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223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6B961C-DCD3-4D4C-A58E-D6E42F3D3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A2014-1897-4FDD-88C8-17ECCF7E4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CC36C-EF46-4C84-849F-D2CDD300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07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C461B-CDF8-45E2-A35B-C7CB6AF7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BD7CE-184C-4D60-9832-283680B4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FF872-6088-45FB-AE18-2597DBF5A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FED84-4A66-4CA3-A88E-197750367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50199-878D-4466-8834-3E0C3F28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F41B9-85D2-4B37-957B-F92AA154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4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AD7E4-6B61-482C-8585-53C559ED6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5E0829-5D76-4965-94D6-957230C2C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3ECA7-7B93-48CD-9A32-8A5F8E0D4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1D487-52BC-4B6B-A8ED-635A186E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FEEC8-1550-4CC6-A8A2-A36008A9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26627-7A84-4CA2-AE55-63D5FE02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625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3A91C0-4BD5-4641-BC1F-D31D8E3AA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72B04-42E5-4518-9CF8-0F078918A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CA974-CE4B-4358-B59E-8EA5949807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91F5B-8FE3-45C4-A264-491E6B3C7A07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08BE3-90C3-4713-AF7B-A0AF1DCB6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3FC92-B81F-449F-884B-4BF34AFD9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48D2B-86FF-4C33-A800-302E142E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60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43803" y="6203807"/>
            <a:ext cx="583097" cy="551149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spAutoFit/>
          </a:bodyPr>
          <a:lstStyle>
            <a:lvl1pPr algn="r"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08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228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685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608012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1217612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827212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2436812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1217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100D2-328F-43D4-9CA8-688DB22A87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66F00A-63AC-496C-B6C6-6A98B9E711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57731A-D13D-4A81-BD49-8F7910B90280}"/>
              </a:ext>
            </a:extLst>
          </p:cNvPr>
          <p:cNvSpPr/>
          <p:nvPr/>
        </p:nvSpPr>
        <p:spPr>
          <a:xfrm>
            <a:off x="0" y="4125693"/>
            <a:ext cx="11121656" cy="2732307"/>
          </a:xfrm>
          <a:prstGeom prst="rect">
            <a:avLst/>
          </a:prstGeom>
          <a:solidFill>
            <a:srgbClr val="162A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761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 w="0"/>
              <a:solidFill>
                <a:srgbClr val="046A38">
                  <a:lumMod val="50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venir Roman"/>
              <a:sym typeface="Helvetica"/>
            </a:endParaRP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FF23CAE-510D-491D-8574-A47B3B74097E}"/>
              </a:ext>
            </a:extLst>
          </p:cNvPr>
          <p:cNvSpPr txBox="1">
            <a:spLocks/>
          </p:cNvSpPr>
          <p:nvPr/>
        </p:nvSpPr>
        <p:spPr>
          <a:xfrm>
            <a:off x="818707" y="4686522"/>
            <a:ext cx="9129913" cy="691736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45719" rIns="45719">
            <a:noAutofit/>
          </a:bodyPr>
          <a:lstStyle>
            <a:lvl1pPr marL="0" marR="0" indent="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2286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4572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6858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9144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13716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18288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22860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27432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 w="0"/>
                <a:solidFill>
                  <a:srgbClr val="E3FF0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venir Roman"/>
                <a:sym typeface="Helvetica"/>
              </a:rPr>
              <a:t>Enabling Future State </a:t>
            </a:r>
            <a:r>
              <a:rPr kumimoji="0" lang="en-US" sz="3200" b="0" i="0" u="none" strike="noStrike" kern="0" cap="none" spc="0" normalizeH="0" baseline="0" noProof="0" dirty="0" err="1">
                <a:ln w="0"/>
                <a:solidFill>
                  <a:srgbClr val="E3FF0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venir Roman"/>
                <a:sym typeface="Helvetica"/>
              </a:rPr>
              <a:t>DevSecOps</a:t>
            </a:r>
            <a:r>
              <a:rPr kumimoji="0" lang="en-US" sz="3200" b="0" i="0" u="none" strike="noStrike" kern="0" cap="none" spc="0" normalizeH="0" baseline="0" noProof="0" dirty="0">
                <a:ln w="0"/>
                <a:solidFill>
                  <a:srgbClr val="E3FF0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venir Roman"/>
                <a:sym typeface="Helvetica"/>
              </a:rPr>
              <a:t> for HDFC Securities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950982E8-696D-42E9-AE5C-4AF7212BBEBF}"/>
              </a:ext>
            </a:extLst>
          </p:cNvPr>
          <p:cNvSpPr txBox="1">
            <a:spLocks/>
          </p:cNvSpPr>
          <p:nvPr/>
        </p:nvSpPr>
        <p:spPr>
          <a:xfrm>
            <a:off x="848227" y="5424375"/>
            <a:ext cx="8127999" cy="454763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45719" rIns="45719">
            <a:noAutofit/>
          </a:bodyPr>
          <a:lstStyle>
            <a:lvl1pPr marL="0" marR="0" indent="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2286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4572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6858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9144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13716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18288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22860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2743200" algn="l" defTabSz="457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cap="none" spc="0" baseline="0">
                <a:solidFill>
                  <a:schemeClr val="lt1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67" kern="0" dirty="0">
                <a:ln w="0"/>
                <a:solidFill>
                  <a:srgbClr val="F15E2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venir Roman"/>
              </a:rPr>
              <a:t>May</a:t>
            </a:r>
            <a:r>
              <a:rPr kumimoji="0" lang="en-US" sz="2667" b="0" i="0" u="none" strike="noStrike" kern="0" cap="none" spc="0" normalizeH="0" baseline="0" noProof="0" dirty="0">
                <a:ln w="0"/>
                <a:solidFill>
                  <a:srgbClr val="F15E2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venir Roman"/>
                <a:sym typeface="Helvetica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3218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">
            <a:extLst>
              <a:ext uri="{FF2B5EF4-FFF2-40B4-BE49-F238E27FC236}">
                <a16:creationId xmlns:a16="http://schemas.microsoft.com/office/drawing/2014/main" id="{1EE28209-E023-4512-8B4B-A3E0CCD3FAB9}"/>
              </a:ext>
            </a:extLst>
          </p:cNvPr>
          <p:cNvGrpSpPr/>
          <p:nvPr/>
        </p:nvGrpSpPr>
        <p:grpSpPr>
          <a:xfrm>
            <a:off x="1674277" y="544392"/>
            <a:ext cx="10461117" cy="6743104"/>
            <a:chOff x="0" y="0"/>
            <a:chExt cx="10461116" cy="6743103"/>
          </a:xfrm>
        </p:grpSpPr>
        <p:grpSp>
          <p:nvGrpSpPr>
            <p:cNvPr id="15" name="Group">
              <a:extLst>
                <a:ext uri="{FF2B5EF4-FFF2-40B4-BE49-F238E27FC236}">
                  <a16:creationId xmlns:a16="http://schemas.microsoft.com/office/drawing/2014/main" id="{50A7F3B1-6876-454B-8D42-7D6C86B2C047}"/>
                </a:ext>
              </a:extLst>
            </p:cNvPr>
            <p:cNvGrpSpPr/>
            <p:nvPr/>
          </p:nvGrpSpPr>
          <p:grpSpPr>
            <a:xfrm>
              <a:off x="42747" y="2364723"/>
              <a:ext cx="1883633" cy="2808123"/>
              <a:chOff x="0" y="0"/>
              <a:chExt cx="1883631" cy="2808121"/>
            </a:xfrm>
          </p:grpSpPr>
          <p:sp>
            <p:nvSpPr>
              <p:cNvPr id="146" name="Line">
                <a:extLst>
                  <a:ext uri="{FF2B5EF4-FFF2-40B4-BE49-F238E27FC236}">
                    <a16:creationId xmlns:a16="http://schemas.microsoft.com/office/drawing/2014/main" id="{D2FCA796-6809-4374-AAEA-A18AB862E43A}"/>
                  </a:ext>
                </a:extLst>
              </p:cNvPr>
              <p:cNvSpPr/>
              <p:nvPr/>
            </p:nvSpPr>
            <p:spPr>
              <a:xfrm flipH="1" flipV="1">
                <a:off x="237551" y="2487517"/>
                <a:ext cx="1339727" cy="82918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sp>
            <p:nvSpPr>
              <p:cNvPr id="147" name="Circle">
                <a:extLst>
                  <a:ext uri="{FF2B5EF4-FFF2-40B4-BE49-F238E27FC236}">
                    <a16:creationId xmlns:a16="http://schemas.microsoft.com/office/drawing/2014/main" id="{1EA7DF61-E635-4881-94D5-2085C459E1B3}"/>
                  </a:ext>
                </a:extLst>
              </p:cNvPr>
              <p:cNvSpPr/>
              <p:nvPr/>
            </p:nvSpPr>
            <p:spPr>
              <a:xfrm rot="9556765">
                <a:off x="1538005" y="2462495"/>
                <a:ext cx="301973" cy="301973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  <p:sp>
            <p:nvSpPr>
              <p:cNvPr id="148" name="Circle">
                <a:extLst>
                  <a:ext uri="{FF2B5EF4-FFF2-40B4-BE49-F238E27FC236}">
                    <a16:creationId xmlns:a16="http://schemas.microsoft.com/office/drawing/2014/main" id="{BA672CE3-0FE8-4BEE-BCEE-CD8686AE45B8}"/>
                  </a:ext>
                </a:extLst>
              </p:cNvPr>
              <p:cNvSpPr/>
              <p:nvPr/>
            </p:nvSpPr>
            <p:spPr>
              <a:xfrm rot="9556765">
                <a:off x="39783" y="2343449"/>
                <a:ext cx="248575" cy="248575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  <p:sp>
            <p:nvSpPr>
              <p:cNvPr id="149" name="Circle">
                <a:extLst>
                  <a:ext uri="{FF2B5EF4-FFF2-40B4-BE49-F238E27FC236}">
                    <a16:creationId xmlns:a16="http://schemas.microsoft.com/office/drawing/2014/main" id="{77EFC215-E698-435F-A607-770AB32CA122}"/>
                  </a:ext>
                </a:extLst>
              </p:cNvPr>
              <p:cNvSpPr/>
              <p:nvPr/>
            </p:nvSpPr>
            <p:spPr>
              <a:xfrm rot="9556765">
                <a:off x="35934" y="35934"/>
                <a:ext cx="248575" cy="248575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</p:grpSp>
        <p:grpSp>
          <p:nvGrpSpPr>
            <p:cNvPr id="16" name="Group">
              <a:extLst>
                <a:ext uri="{FF2B5EF4-FFF2-40B4-BE49-F238E27FC236}">
                  <a16:creationId xmlns:a16="http://schemas.microsoft.com/office/drawing/2014/main" id="{6C315CD6-06BD-4DA2-814B-FCC81CCBB2D7}"/>
                </a:ext>
              </a:extLst>
            </p:cNvPr>
            <p:cNvGrpSpPr/>
            <p:nvPr/>
          </p:nvGrpSpPr>
          <p:grpSpPr>
            <a:xfrm>
              <a:off x="5460941" y="-1"/>
              <a:ext cx="5000176" cy="6480720"/>
              <a:chOff x="0" y="0"/>
              <a:chExt cx="5000175" cy="6480718"/>
            </a:xfrm>
          </p:grpSpPr>
          <p:grpSp>
            <p:nvGrpSpPr>
              <p:cNvPr id="60" name="Group">
                <a:extLst>
                  <a:ext uri="{FF2B5EF4-FFF2-40B4-BE49-F238E27FC236}">
                    <a16:creationId xmlns:a16="http://schemas.microsoft.com/office/drawing/2014/main" id="{46CB9F80-9943-4F41-96B4-4A409E585CFF}"/>
                  </a:ext>
                </a:extLst>
              </p:cNvPr>
              <p:cNvGrpSpPr/>
              <p:nvPr/>
            </p:nvGrpSpPr>
            <p:grpSpPr>
              <a:xfrm>
                <a:off x="0" y="-1"/>
                <a:ext cx="5000176" cy="6480720"/>
                <a:chOff x="0" y="0"/>
                <a:chExt cx="5000175" cy="6480718"/>
              </a:xfrm>
            </p:grpSpPr>
            <p:sp>
              <p:nvSpPr>
                <p:cNvPr id="77" name="Line">
                  <a:extLst>
                    <a:ext uri="{FF2B5EF4-FFF2-40B4-BE49-F238E27FC236}">
                      <a16:creationId xmlns:a16="http://schemas.microsoft.com/office/drawing/2014/main" id="{06001E82-0AA5-40E9-954B-FD10BBD57FA1}"/>
                    </a:ext>
                  </a:extLst>
                </p:cNvPr>
                <p:cNvSpPr/>
                <p:nvPr/>
              </p:nvSpPr>
              <p:spPr>
                <a:xfrm flipV="1">
                  <a:off x="3034192" y="2625249"/>
                  <a:ext cx="308976" cy="14462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grpSp>
              <p:nvGrpSpPr>
                <p:cNvPr id="78" name="Group">
                  <a:extLst>
                    <a:ext uri="{FF2B5EF4-FFF2-40B4-BE49-F238E27FC236}">
                      <a16:creationId xmlns:a16="http://schemas.microsoft.com/office/drawing/2014/main" id="{12BBE4B4-1EC9-4DD9-8E3C-97C297A078DE}"/>
                    </a:ext>
                  </a:extLst>
                </p:cNvPr>
                <p:cNvGrpSpPr/>
                <p:nvPr/>
              </p:nvGrpSpPr>
              <p:grpSpPr>
                <a:xfrm>
                  <a:off x="891974" y="873197"/>
                  <a:ext cx="2117413" cy="5542891"/>
                  <a:chOff x="0" y="0"/>
                  <a:chExt cx="2117412" cy="5542889"/>
                </a:xfrm>
              </p:grpSpPr>
              <p:sp>
                <p:nvSpPr>
                  <p:cNvPr id="141" name="Circle">
                    <a:extLst>
                      <a:ext uri="{FF2B5EF4-FFF2-40B4-BE49-F238E27FC236}">
                        <a16:creationId xmlns:a16="http://schemas.microsoft.com/office/drawing/2014/main" id="{AC8AA446-CC3D-4EFB-8495-59F2EAA8C448}"/>
                      </a:ext>
                    </a:extLst>
                  </p:cNvPr>
                  <p:cNvSpPr/>
                  <p:nvPr/>
                </p:nvSpPr>
                <p:spPr>
                  <a:xfrm rot="4109513">
                    <a:off x="1282691" y="764377"/>
                    <a:ext cx="418931" cy="41892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42" name="Circle">
                    <a:extLst>
                      <a:ext uri="{FF2B5EF4-FFF2-40B4-BE49-F238E27FC236}">
                        <a16:creationId xmlns:a16="http://schemas.microsoft.com/office/drawing/2014/main" id="{9ECAF124-D27D-4965-A241-B7DF9060C87F}"/>
                      </a:ext>
                    </a:extLst>
                  </p:cNvPr>
                  <p:cNvSpPr/>
                  <p:nvPr/>
                </p:nvSpPr>
                <p:spPr>
                  <a:xfrm rot="4109513">
                    <a:off x="1026474" y="484156"/>
                    <a:ext cx="194175" cy="194175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43" name="Circle">
                    <a:extLst>
                      <a:ext uri="{FF2B5EF4-FFF2-40B4-BE49-F238E27FC236}">
                        <a16:creationId xmlns:a16="http://schemas.microsoft.com/office/drawing/2014/main" id="{FD2D0AC4-1C1A-4F85-85AB-0092E19802FE}"/>
                      </a:ext>
                    </a:extLst>
                  </p:cNvPr>
                  <p:cNvSpPr/>
                  <p:nvPr/>
                </p:nvSpPr>
                <p:spPr>
                  <a:xfrm rot="4109513">
                    <a:off x="90793" y="4840684"/>
                    <a:ext cx="611413" cy="611411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44" name="Line">
                    <a:extLst>
                      <a:ext uri="{FF2B5EF4-FFF2-40B4-BE49-F238E27FC236}">
                        <a16:creationId xmlns:a16="http://schemas.microsoft.com/office/drawing/2014/main" id="{27A5DCC7-C893-4E4E-BA8A-DBC14797C231}"/>
                      </a:ext>
                    </a:extLst>
                  </p:cNvPr>
                  <p:cNvSpPr/>
                  <p:nvPr/>
                </p:nvSpPr>
                <p:spPr>
                  <a:xfrm>
                    <a:off x="1139753" y="616439"/>
                    <a:ext cx="288036" cy="357906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45" name="Circle">
                    <a:extLst>
                      <a:ext uri="{FF2B5EF4-FFF2-40B4-BE49-F238E27FC236}">
                        <a16:creationId xmlns:a16="http://schemas.microsoft.com/office/drawing/2014/main" id="{FA4B071A-2972-4E1B-A22E-167F9068622A}"/>
                      </a:ext>
                    </a:extLst>
                  </p:cNvPr>
                  <p:cNvSpPr/>
                  <p:nvPr/>
                </p:nvSpPr>
                <p:spPr>
                  <a:xfrm rot="4109513">
                    <a:off x="1828861" y="37309"/>
                    <a:ext cx="251243" cy="251243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</p:grpSp>
            <p:sp>
              <p:nvSpPr>
                <p:cNvPr id="79" name="Circle">
                  <a:extLst>
                    <a:ext uri="{FF2B5EF4-FFF2-40B4-BE49-F238E27FC236}">
                      <a16:creationId xmlns:a16="http://schemas.microsoft.com/office/drawing/2014/main" id="{3693508D-6049-418C-8AEE-EFFCE7D3FFC0}"/>
                    </a:ext>
                  </a:extLst>
                </p:cNvPr>
                <p:cNvSpPr/>
                <p:nvPr/>
              </p:nvSpPr>
              <p:spPr>
                <a:xfrm>
                  <a:off x="70146" y="1718814"/>
                  <a:ext cx="587371" cy="587371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80" name="Circle">
                  <a:extLst>
                    <a:ext uri="{FF2B5EF4-FFF2-40B4-BE49-F238E27FC236}">
                      <a16:creationId xmlns:a16="http://schemas.microsoft.com/office/drawing/2014/main" id="{B5CF853B-DC46-44C9-8C56-4D831CD02EDD}"/>
                    </a:ext>
                  </a:extLst>
                </p:cNvPr>
                <p:cNvSpPr/>
                <p:nvPr/>
              </p:nvSpPr>
              <p:spPr>
                <a:xfrm>
                  <a:off x="568622" y="1106974"/>
                  <a:ext cx="587371" cy="587371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81" name="Circle">
                  <a:extLst>
                    <a:ext uri="{FF2B5EF4-FFF2-40B4-BE49-F238E27FC236}">
                      <a16:creationId xmlns:a16="http://schemas.microsoft.com/office/drawing/2014/main" id="{1B246870-4A29-406D-922C-778AED0F0E5B}"/>
                    </a:ext>
                  </a:extLst>
                </p:cNvPr>
                <p:cNvSpPr/>
                <p:nvPr/>
              </p:nvSpPr>
              <p:spPr>
                <a:xfrm>
                  <a:off x="1084794" y="2851895"/>
                  <a:ext cx="338183" cy="338183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82" name="Circle">
                  <a:extLst>
                    <a:ext uri="{FF2B5EF4-FFF2-40B4-BE49-F238E27FC236}">
                      <a16:creationId xmlns:a16="http://schemas.microsoft.com/office/drawing/2014/main" id="{DA2BCB0E-A077-4218-A108-1B225A8E04D4}"/>
                    </a:ext>
                  </a:extLst>
                </p:cNvPr>
                <p:cNvSpPr/>
                <p:nvPr/>
              </p:nvSpPr>
              <p:spPr>
                <a:xfrm>
                  <a:off x="485870" y="3904186"/>
                  <a:ext cx="216763" cy="216763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83" name="Line">
                  <a:extLst>
                    <a:ext uri="{FF2B5EF4-FFF2-40B4-BE49-F238E27FC236}">
                      <a16:creationId xmlns:a16="http://schemas.microsoft.com/office/drawing/2014/main" id="{5F6C8717-6DA9-4DC1-9F01-397E8E97BDA9}"/>
                    </a:ext>
                  </a:extLst>
                </p:cNvPr>
                <p:cNvSpPr/>
                <p:nvPr/>
              </p:nvSpPr>
              <p:spPr>
                <a:xfrm flipV="1">
                  <a:off x="1028790" y="1082189"/>
                  <a:ext cx="1700794" cy="276117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84" name="Line">
                  <a:extLst>
                    <a:ext uri="{FF2B5EF4-FFF2-40B4-BE49-F238E27FC236}">
                      <a16:creationId xmlns:a16="http://schemas.microsoft.com/office/drawing/2014/main" id="{CDD0F0A8-AF26-4E7D-984F-AB3248A33075}"/>
                    </a:ext>
                  </a:extLst>
                </p:cNvPr>
                <p:cNvSpPr/>
                <p:nvPr/>
              </p:nvSpPr>
              <p:spPr>
                <a:xfrm flipV="1">
                  <a:off x="585273" y="3090220"/>
                  <a:ext cx="648451" cy="872019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85" name="Line">
                  <a:extLst>
                    <a:ext uri="{FF2B5EF4-FFF2-40B4-BE49-F238E27FC236}">
                      <a16:creationId xmlns:a16="http://schemas.microsoft.com/office/drawing/2014/main" id="{95D60E99-B243-41C6-8A75-7BAA50EC20E4}"/>
                    </a:ext>
                  </a:extLst>
                </p:cNvPr>
                <p:cNvSpPr/>
                <p:nvPr/>
              </p:nvSpPr>
              <p:spPr>
                <a:xfrm>
                  <a:off x="917925" y="1689891"/>
                  <a:ext cx="332944" cy="1214821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grpSp>
              <p:nvGrpSpPr>
                <p:cNvPr id="86" name="Group">
                  <a:extLst>
                    <a:ext uri="{FF2B5EF4-FFF2-40B4-BE49-F238E27FC236}">
                      <a16:creationId xmlns:a16="http://schemas.microsoft.com/office/drawing/2014/main" id="{517E6E7E-E227-46D7-8075-5202FCEAE5B5}"/>
                    </a:ext>
                  </a:extLst>
                </p:cNvPr>
                <p:cNvGrpSpPr/>
                <p:nvPr/>
              </p:nvGrpSpPr>
              <p:grpSpPr>
                <a:xfrm>
                  <a:off x="1614874" y="1163781"/>
                  <a:ext cx="3080542" cy="3845083"/>
                  <a:chOff x="0" y="0"/>
                  <a:chExt cx="3080541" cy="3845082"/>
                </a:xfrm>
              </p:grpSpPr>
              <p:sp>
                <p:nvSpPr>
                  <p:cNvPr id="135" name="Line">
                    <a:extLst>
                      <a:ext uri="{FF2B5EF4-FFF2-40B4-BE49-F238E27FC236}">
                        <a16:creationId xmlns:a16="http://schemas.microsoft.com/office/drawing/2014/main" id="{3DCAA1A5-3022-4988-9DA0-7BA2D8AA9D75}"/>
                      </a:ext>
                    </a:extLst>
                  </p:cNvPr>
                  <p:cNvSpPr/>
                  <p:nvPr/>
                </p:nvSpPr>
                <p:spPr>
                  <a:xfrm>
                    <a:off x="261415" y="2785872"/>
                    <a:ext cx="744873" cy="519820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36" name="Line">
                    <a:extLst>
                      <a:ext uri="{FF2B5EF4-FFF2-40B4-BE49-F238E27FC236}">
                        <a16:creationId xmlns:a16="http://schemas.microsoft.com/office/drawing/2014/main" id="{786AF615-43E5-4EED-859C-DEDE4397F19E}"/>
                      </a:ext>
                    </a:extLst>
                  </p:cNvPr>
                  <p:cNvSpPr/>
                  <p:nvPr/>
                </p:nvSpPr>
                <p:spPr>
                  <a:xfrm>
                    <a:off x="132051" y="2764828"/>
                    <a:ext cx="169968" cy="1080255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37" name="Circle">
                    <a:extLst>
                      <a:ext uri="{FF2B5EF4-FFF2-40B4-BE49-F238E27FC236}">
                        <a16:creationId xmlns:a16="http://schemas.microsoft.com/office/drawing/2014/main" id="{D12E43E6-559F-47E1-B787-F71417DB831F}"/>
                      </a:ext>
                    </a:extLst>
                  </p:cNvPr>
                  <p:cNvSpPr/>
                  <p:nvPr/>
                </p:nvSpPr>
                <p:spPr>
                  <a:xfrm>
                    <a:off x="2357097" y="-1"/>
                    <a:ext cx="723445" cy="723445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38" name="Circle">
                    <a:extLst>
                      <a:ext uri="{FF2B5EF4-FFF2-40B4-BE49-F238E27FC236}">
                        <a16:creationId xmlns:a16="http://schemas.microsoft.com/office/drawing/2014/main" id="{36A9E953-D510-4817-9474-414680985EB7}"/>
                      </a:ext>
                    </a:extLst>
                  </p:cNvPr>
                  <p:cNvSpPr/>
                  <p:nvPr/>
                </p:nvSpPr>
                <p:spPr>
                  <a:xfrm>
                    <a:off x="0" y="2524457"/>
                    <a:ext cx="306267" cy="306267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39" name="Circle">
                    <a:extLst>
                      <a:ext uri="{FF2B5EF4-FFF2-40B4-BE49-F238E27FC236}">
                        <a16:creationId xmlns:a16="http://schemas.microsoft.com/office/drawing/2014/main" id="{0F735B43-C28A-46F7-A1EC-861BE7551F81}"/>
                      </a:ext>
                    </a:extLst>
                  </p:cNvPr>
                  <p:cNvSpPr/>
                  <p:nvPr/>
                </p:nvSpPr>
                <p:spPr>
                  <a:xfrm>
                    <a:off x="977524" y="3276927"/>
                    <a:ext cx="196407" cy="196407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40" name="Line">
                    <a:extLst>
                      <a:ext uri="{FF2B5EF4-FFF2-40B4-BE49-F238E27FC236}">
                        <a16:creationId xmlns:a16="http://schemas.microsoft.com/office/drawing/2014/main" id="{AF14438E-DD76-4B57-AAEC-130280D0DC38}"/>
                      </a:ext>
                    </a:extLst>
                  </p:cNvPr>
                  <p:cNvSpPr/>
                  <p:nvPr/>
                </p:nvSpPr>
                <p:spPr>
                  <a:xfrm flipV="1">
                    <a:off x="348789" y="361716"/>
                    <a:ext cx="2008311" cy="591322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</p:grpSp>
            <p:grpSp>
              <p:nvGrpSpPr>
                <p:cNvPr id="87" name="Group">
                  <a:extLst>
                    <a:ext uri="{FF2B5EF4-FFF2-40B4-BE49-F238E27FC236}">
                      <a16:creationId xmlns:a16="http://schemas.microsoft.com/office/drawing/2014/main" id="{228BB441-59E1-41B4-8BCD-B39F12EFEB49}"/>
                    </a:ext>
                  </a:extLst>
                </p:cNvPr>
                <p:cNvGrpSpPr/>
                <p:nvPr/>
              </p:nvGrpSpPr>
              <p:grpSpPr>
                <a:xfrm>
                  <a:off x="2800053" y="1996311"/>
                  <a:ext cx="1649995" cy="3110744"/>
                  <a:chOff x="0" y="0"/>
                  <a:chExt cx="1649993" cy="3110743"/>
                </a:xfrm>
              </p:grpSpPr>
              <p:sp>
                <p:nvSpPr>
                  <p:cNvPr id="130" name="Line">
                    <a:extLst>
                      <a:ext uri="{FF2B5EF4-FFF2-40B4-BE49-F238E27FC236}">
                        <a16:creationId xmlns:a16="http://schemas.microsoft.com/office/drawing/2014/main" id="{881E1623-EC94-4B46-A74D-7C1C78F1DC5B}"/>
                      </a:ext>
                    </a:extLst>
                  </p:cNvPr>
                  <p:cNvSpPr/>
                  <p:nvPr/>
                </p:nvSpPr>
                <p:spPr>
                  <a:xfrm>
                    <a:off x="240243" y="230773"/>
                    <a:ext cx="1223734" cy="551564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31" name="Circle">
                    <a:extLst>
                      <a:ext uri="{FF2B5EF4-FFF2-40B4-BE49-F238E27FC236}">
                        <a16:creationId xmlns:a16="http://schemas.microsoft.com/office/drawing/2014/main" id="{A0D53DE5-1B6B-456E-BC48-DFF4C6ADD136}"/>
                      </a:ext>
                    </a:extLst>
                  </p:cNvPr>
                  <p:cNvSpPr/>
                  <p:nvPr/>
                </p:nvSpPr>
                <p:spPr>
                  <a:xfrm>
                    <a:off x="0" y="-1"/>
                    <a:ext cx="301972" cy="301973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32" name="Circle">
                    <a:extLst>
                      <a:ext uri="{FF2B5EF4-FFF2-40B4-BE49-F238E27FC236}">
                        <a16:creationId xmlns:a16="http://schemas.microsoft.com/office/drawing/2014/main" id="{2F2D5C9E-C8D2-4C2C-90D2-DA00865553BD}"/>
                      </a:ext>
                    </a:extLst>
                  </p:cNvPr>
                  <p:cNvSpPr/>
                  <p:nvPr/>
                </p:nvSpPr>
                <p:spPr>
                  <a:xfrm>
                    <a:off x="1401417" y="702549"/>
                    <a:ext cx="248577" cy="248575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33" name="Line">
                    <a:extLst>
                      <a:ext uri="{FF2B5EF4-FFF2-40B4-BE49-F238E27FC236}">
                        <a16:creationId xmlns:a16="http://schemas.microsoft.com/office/drawing/2014/main" id="{86754916-9CED-4060-99BB-A28E4B1F549E}"/>
                      </a:ext>
                    </a:extLst>
                  </p:cNvPr>
                  <p:cNvSpPr/>
                  <p:nvPr/>
                </p:nvSpPr>
                <p:spPr>
                  <a:xfrm flipH="1">
                    <a:off x="775582" y="801978"/>
                    <a:ext cx="758052" cy="2153585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34" name="Circle">
                    <a:extLst>
                      <a:ext uri="{FF2B5EF4-FFF2-40B4-BE49-F238E27FC236}">
                        <a16:creationId xmlns:a16="http://schemas.microsoft.com/office/drawing/2014/main" id="{FC7A1EEE-7DEA-4EC9-AFCF-353DF442E660}"/>
                      </a:ext>
                    </a:extLst>
                  </p:cNvPr>
                  <p:cNvSpPr/>
                  <p:nvPr/>
                </p:nvSpPr>
                <p:spPr>
                  <a:xfrm>
                    <a:off x="588593" y="2862169"/>
                    <a:ext cx="248577" cy="248575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</p:grpSp>
            <p:sp>
              <p:nvSpPr>
                <p:cNvPr id="88" name="Line">
                  <a:extLst>
                    <a:ext uri="{FF2B5EF4-FFF2-40B4-BE49-F238E27FC236}">
                      <a16:creationId xmlns:a16="http://schemas.microsoft.com/office/drawing/2014/main" id="{E4EF665B-3241-4C5B-A399-C44986DE217C}"/>
                    </a:ext>
                  </a:extLst>
                </p:cNvPr>
                <p:cNvSpPr/>
                <p:nvPr/>
              </p:nvSpPr>
              <p:spPr>
                <a:xfrm flipH="1">
                  <a:off x="2823296" y="5070653"/>
                  <a:ext cx="601753" cy="397927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grpSp>
              <p:nvGrpSpPr>
                <p:cNvPr id="89" name="Group">
                  <a:extLst>
                    <a:ext uri="{FF2B5EF4-FFF2-40B4-BE49-F238E27FC236}">
                      <a16:creationId xmlns:a16="http://schemas.microsoft.com/office/drawing/2014/main" id="{C5B3FD06-A13C-4411-BD49-DB9B5673FBDB}"/>
                    </a:ext>
                  </a:extLst>
                </p:cNvPr>
                <p:cNvGrpSpPr/>
                <p:nvPr/>
              </p:nvGrpSpPr>
              <p:grpSpPr>
                <a:xfrm>
                  <a:off x="-1" y="1134440"/>
                  <a:ext cx="3122790" cy="2084995"/>
                  <a:chOff x="0" y="0"/>
                  <a:chExt cx="3122788" cy="2084994"/>
                </a:xfrm>
              </p:grpSpPr>
              <p:sp>
                <p:nvSpPr>
                  <p:cNvPr id="123" name="Line">
                    <a:extLst>
                      <a:ext uri="{FF2B5EF4-FFF2-40B4-BE49-F238E27FC236}">
                        <a16:creationId xmlns:a16="http://schemas.microsoft.com/office/drawing/2014/main" id="{A7C824EA-99EE-4059-A54C-C473D816DA3C}"/>
                      </a:ext>
                    </a:extLst>
                  </p:cNvPr>
                  <p:cNvSpPr/>
                  <p:nvPr/>
                </p:nvSpPr>
                <p:spPr>
                  <a:xfrm flipV="1">
                    <a:off x="2067676" y="1713990"/>
                    <a:ext cx="689467" cy="214988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24" name="Circle">
                    <a:extLst>
                      <a:ext uri="{FF2B5EF4-FFF2-40B4-BE49-F238E27FC236}">
                        <a16:creationId xmlns:a16="http://schemas.microsoft.com/office/drawing/2014/main" id="{3FB885FA-ED4C-480A-B459-2AB48C15D667}"/>
                      </a:ext>
                    </a:extLst>
                  </p:cNvPr>
                  <p:cNvSpPr/>
                  <p:nvPr/>
                </p:nvSpPr>
                <p:spPr>
                  <a:xfrm>
                    <a:off x="1854246" y="1779750"/>
                    <a:ext cx="305245" cy="305245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25" name="Line">
                    <a:extLst>
                      <a:ext uri="{FF2B5EF4-FFF2-40B4-BE49-F238E27FC236}">
                        <a16:creationId xmlns:a16="http://schemas.microsoft.com/office/drawing/2014/main" id="{56CA37AE-B90B-4819-98A7-9384BC2C6D2D}"/>
                      </a:ext>
                    </a:extLst>
                  </p:cNvPr>
                  <p:cNvSpPr/>
                  <p:nvPr/>
                </p:nvSpPr>
                <p:spPr>
                  <a:xfrm flipH="1">
                    <a:off x="594251" y="266217"/>
                    <a:ext cx="1820361" cy="975114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26" name="Line">
                    <a:extLst>
                      <a:ext uri="{FF2B5EF4-FFF2-40B4-BE49-F238E27FC236}">
                        <a16:creationId xmlns:a16="http://schemas.microsoft.com/office/drawing/2014/main" id="{31A3F889-3A83-47F2-AFF6-A17D576C4859}"/>
                      </a:ext>
                    </a:extLst>
                  </p:cNvPr>
                  <p:cNvSpPr/>
                  <p:nvPr/>
                </p:nvSpPr>
                <p:spPr>
                  <a:xfrm>
                    <a:off x="589515" y="1245778"/>
                    <a:ext cx="1264732" cy="686596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27" name="Circle">
                    <a:extLst>
                      <a:ext uri="{FF2B5EF4-FFF2-40B4-BE49-F238E27FC236}">
                        <a16:creationId xmlns:a16="http://schemas.microsoft.com/office/drawing/2014/main" id="{CC29E76D-BD83-4770-ADC4-22FC86896A74}"/>
                      </a:ext>
                    </a:extLst>
                  </p:cNvPr>
                  <p:cNvSpPr/>
                  <p:nvPr/>
                </p:nvSpPr>
                <p:spPr>
                  <a:xfrm>
                    <a:off x="-1" y="791173"/>
                    <a:ext cx="961152" cy="961151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28" name="Circle">
                    <a:extLst>
                      <a:ext uri="{FF2B5EF4-FFF2-40B4-BE49-F238E27FC236}">
                        <a16:creationId xmlns:a16="http://schemas.microsoft.com/office/drawing/2014/main" id="{8CCD6E2A-9ED5-475E-90A3-AAA878073C42}"/>
                      </a:ext>
                    </a:extLst>
                  </p:cNvPr>
                  <p:cNvSpPr/>
                  <p:nvPr/>
                </p:nvSpPr>
                <p:spPr>
                  <a:xfrm>
                    <a:off x="2299218" y="0"/>
                    <a:ext cx="394959" cy="39495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29" name="Circle">
                    <a:extLst>
                      <a:ext uri="{FF2B5EF4-FFF2-40B4-BE49-F238E27FC236}">
                        <a16:creationId xmlns:a16="http://schemas.microsoft.com/office/drawing/2014/main" id="{435EEE31-9790-4A83-A445-82E3E97ADA63}"/>
                      </a:ext>
                    </a:extLst>
                  </p:cNvPr>
                  <p:cNvSpPr/>
                  <p:nvPr/>
                </p:nvSpPr>
                <p:spPr>
                  <a:xfrm>
                    <a:off x="2464222" y="1290276"/>
                    <a:ext cx="658567" cy="658567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</p:grpSp>
            <p:grpSp>
              <p:nvGrpSpPr>
                <p:cNvPr id="90" name="Group">
                  <a:extLst>
                    <a:ext uri="{FF2B5EF4-FFF2-40B4-BE49-F238E27FC236}">
                      <a16:creationId xmlns:a16="http://schemas.microsoft.com/office/drawing/2014/main" id="{D68FA56A-5E4B-43BE-985A-B58C7F162ABC}"/>
                    </a:ext>
                  </a:extLst>
                </p:cNvPr>
                <p:cNvGrpSpPr/>
                <p:nvPr/>
              </p:nvGrpSpPr>
              <p:grpSpPr>
                <a:xfrm>
                  <a:off x="3423379" y="287057"/>
                  <a:ext cx="1576797" cy="6193662"/>
                  <a:chOff x="0" y="0"/>
                  <a:chExt cx="1576796" cy="6193661"/>
                </a:xfrm>
              </p:grpSpPr>
              <p:sp>
                <p:nvSpPr>
                  <p:cNvPr id="117" name="Line">
                    <a:extLst>
                      <a:ext uri="{FF2B5EF4-FFF2-40B4-BE49-F238E27FC236}">
                        <a16:creationId xmlns:a16="http://schemas.microsoft.com/office/drawing/2014/main" id="{EA274687-3A0D-49BC-BEBA-13A735461B66}"/>
                      </a:ext>
                    </a:extLst>
                  </p:cNvPr>
                  <p:cNvSpPr/>
                  <p:nvPr/>
                </p:nvSpPr>
                <p:spPr>
                  <a:xfrm>
                    <a:off x="218419" y="959780"/>
                    <a:ext cx="752413" cy="329699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18" name="Line">
                    <a:extLst>
                      <a:ext uri="{FF2B5EF4-FFF2-40B4-BE49-F238E27FC236}">
                        <a16:creationId xmlns:a16="http://schemas.microsoft.com/office/drawing/2014/main" id="{6B1E4DCD-E6E6-4E50-AD03-7FC65F3AE86E}"/>
                      </a:ext>
                    </a:extLst>
                  </p:cNvPr>
                  <p:cNvSpPr/>
                  <p:nvPr/>
                </p:nvSpPr>
                <p:spPr>
                  <a:xfrm>
                    <a:off x="914264" y="1273443"/>
                    <a:ext cx="287587" cy="1478595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19" name="Circle">
                    <a:extLst>
                      <a:ext uri="{FF2B5EF4-FFF2-40B4-BE49-F238E27FC236}">
                        <a16:creationId xmlns:a16="http://schemas.microsoft.com/office/drawing/2014/main" id="{AA0E286E-AD09-4ECD-ACB9-E5EB06BC41C3}"/>
                      </a:ext>
                    </a:extLst>
                  </p:cNvPr>
                  <p:cNvSpPr/>
                  <p:nvPr/>
                </p:nvSpPr>
                <p:spPr>
                  <a:xfrm>
                    <a:off x="-1" y="754539"/>
                    <a:ext cx="400139" cy="40013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20" name="Oval">
                    <a:extLst>
                      <a:ext uri="{FF2B5EF4-FFF2-40B4-BE49-F238E27FC236}">
                        <a16:creationId xmlns:a16="http://schemas.microsoft.com/office/drawing/2014/main" id="{F0A651B4-5DB4-4E1C-B60A-AA980AB085A9}"/>
                      </a:ext>
                    </a:extLst>
                  </p:cNvPr>
                  <p:cNvSpPr/>
                  <p:nvPr/>
                </p:nvSpPr>
                <p:spPr>
                  <a:xfrm>
                    <a:off x="1057995" y="5680489"/>
                    <a:ext cx="518802" cy="513173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21" name="Circle">
                    <a:extLst>
                      <a:ext uri="{FF2B5EF4-FFF2-40B4-BE49-F238E27FC236}">
                        <a16:creationId xmlns:a16="http://schemas.microsoft.com/office/drawing/2014/main" id="{315C04DF-15D0-4615-970C-4E7DDBB4251B}"/>
                      </a:ext>
                    </a:extLst>
                  </p:cNvPr>
                  <p:cNvSpPr/>
                  <p:nvPr/>
                </p:nvSpPr>
                <p:spPr>
                  <a:xfrm>
                    <a:off x="865861" y="1157478"/>
                    <a:ext cx="196407" cy="196407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22" name="Circle">
                    <a:extLst>
                      <a:ext uri="{FF2B5EF4-FFF2-40B4-BE49-F238E27FC236}">
                        <a16:creationId xmlns:a16="http://schemas.microsoft.com/office/drawing/2014/main" id="{2E27C774-B39A-4799-A36E-FB6AFE4203B3}"/>
                      </a:ext>
                    </a:extLst>
                  </p:cNvPr>
                  <p:cNvSpPr/>
                  <p:nvPr/>
                </p:nvSpPr>
                <p:spPr>
                  <a:xfrm>
                    <a:off x="523299" y="0"/>
                    <a:ext cx="400139" cy="40013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</p:grpSp>
            <p:grpSp>
              <p:nvGrpSpPr>
                <p:cNvPr id="91" name="Group">
                  <a:extLst>
                    <a:ext uri="{FF2B5EF4-FFF2-40B4-BE49-F238E27FC236}">
                      <a16:creationId xmlns:a16="http://schemas.microsoft.com/office/drawing/2014/main" id="{1B76BE6A-1D9D-4DBC-AC41-AC34D8D2E4D9}"/>
                    </a:ext>
                  </a:extLst>
                </p:cNvPr>
                <p:cNvGrpSpPr/>
                <p:nvPr/>
              </p:nvGrpSpPr>
              <p:grpSpPr>
                <a:xfrm>
                  <a:off x="2827996" y="-1"/>
                  <a:ext cx="1346718" cy="3981777"/>
                  <a:chOff x="0" y="0"/>
                  <a:chExt cx="1346716" cy="3981775"/>
                </a:xfrm>
              </p:grpSpPr>
              <p:grpSp>
                <p:nvGrpSpPr>
                  <p:cNvPr id="108" name="Group">
                    <a:extLst>
                      <a:ext uri="{FF2B5EF4-FFF2-40B4-BE49-F238E27FC236}">
                        <a16:creationId xmlns:a16="http://schemas.microsoft.com/office/drawing/2014/main" id="{48795D88-B130-4A5C-A10E-A177E1834975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-1"/>
                    <a:ext cx="1346717" cy="3981777"/>
                    <a:chOff x="0" y="0"/>
                    <a:chExt cx="1346716" cy="3981775"/>
                  </a:xfrm>
                </p:grpSpPr>
                <p:sp>
                  <p:nvSpPr>
                    <p:cNvPr id="110" name="Line">
                      <a:extLst>
                        <a:ext uri="{FF2B5EF4-FFF2-40B4-BE49-F238E27FC236}">
                          <a16:creationId xmlns:a16="http://schemas.microsoft.com/office/drawing/2014/main" id="{08F00CA3-84D7-4B41-AEE7-CEC3A7FC91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6678" y="1515058"/>
                      <a:ext cx="876763" cy="395177"/>
                    </a:xfrm>
                    <a:prstGeom prst="line">
                      <a:avLst/>
                    </a:prstGeom>
                    <a:solidFill>
                      <a:srgbClr val="F2F2F2"/>
                    </a:solidFill>
                    <a:ln w="9525" cap="flat">
                      <a:solidFill>
                        <a:srgbClr val="F2F2F2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 marL="0" marR="0" lvl="0" indent="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/>
                      </a:pPr>
                      <a:endParaRPr kumimoji="0" sz="12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"/>
                        <a:cs typeface="Helvetica"/>
                        <a:sym typeface="Helvetica"/>
                      </a:endParaRPr>
                    </a:p>
                  </p:txBody>
                </p:sp>
                <p:sp>
                  <p:nvSpPr>
                    <p:cNvPr id="111" name="Circle">
                      <a:extLst>
                        <a:ext uri="{FF2B5EF4-FFF2-40B4-BE49-F238E27FC236}">
                          <a16:creationId xmlns:a16="http://schemas.microsoft.com/office/drawing/2014/main" id="{EA07C6A2-6248-48B9-9C23-723025709C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64553" y="1349717"/>
                      <a:ext cx="216353" cy="216353"/>
                    </a:xfrm>
                    <a:prstGeom prst="ellipse">
                      <a:avLst/>
                    </a:prstGeom>
                    <a:solidFill>
                      <a:srgbClr val="F2F2F2"/>
                    </a:solidFill>
                    <a:ln w="19050" cap="flat">
                      <a:solidFill>
                        <a:srgbClr val="F2F2F2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wrap="square" lIns="88900" tIns="88900" rIns="88900" bIns="88900" numCol="1" anchor="ctr">
                      <a:noAutofit/>
                    </a:bodyPr>
                    <a:lstStyle/>
                    <a:p>
                      <a:pPr marL="0" marR="0" lvl="0" indent="0" algn="ctr" defTabSz="1219169" rtl="0" eaLnBrk="1" fontAlgn="auto" latinLnBrk="0" hangingPunct="0">
                        <a:lnSpc>
                          <a:spcPct val="10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 kumimoji="0" sz="9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sym typeface="Verdana"/>
                      </a:endParaRPr>
                    </a:p>
                  </p:txBody>
                </p:sp>
                <p:sp>
                  <p:nvSpPr>
                    <p:cNvPr id="112" name="Circle">
                      <a:extLst>
                        <a:ext uri="{FF2B5EF4-FFF2-40B4-BE49-F238E27FC236}">
                          <a16:creationId xmlns:a16="http://schemas.microsoft.com/office/drawing/2014/main" id="{6F2F167D-AF78-4DCF-B1B7-47D7D53AC0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68620" y="1853070"/>
                      <a:ext cx="178097" cy="178097"/>
                    </a:xfrm>
                    <a:prstGeom prst="ellipse">
                      <a:avLst/>
                    </a:prstGeom>
                    <a:solidFill>
                      <a:srgbClr val="F2F2F2"/>
                    </a:solidFill>
                    <a:ln w="19050" cap="flat">
                      <a:solidFill>
                        <a:srgbClr val="F2F2F2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wrap="square" lIns="88900" tIns="88900" rIns="88900" bIns="88900" numCol="1" anchor="ctr">
                      <a:noAutofit/>
                    </a:bodyPr>
                    <a:lstStyle/>
                    <a:p>
                      <a:pPr marL="0" marR="0" lvl="0" indent="0" algn="ctr" defTabSz="1219169" rtl="0" eaLnBrk="1" fontAlgn="auto" latinLnBrk="0" hangingPunct="0">
                        <a:lnSpc>
                          <a:spcPct val="10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 kumimoji="0" sz="9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sym typeface="Verdana"/>
                      </a:endParaRPr>
                    </a:p>
                  </p:txBody>
                </p:sp>
                <p:sp>
                  <p:nvSpPr>
                    <p:cNvPr id="113" name="Circle">
                      <a:extLst>
                        <a:ext uri="{FF2B5EF4-FFF2-40B4-BE49-F238E27FC236}">
                          <a16:creationId xmlns:a16="http://schemas.microsoft.com/office/drawing/2014/main" id="{50842B4E-66F4-41D6-A098-33746C44A6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6259" y="3400364"/>
                      <a:ext cx="178097" cy="178097"/>
                    </a:xfrm>
                    <a:prstGeom prst="ellipse">
                      <a:avLst/>
                    </a:prstGeom>
                    <a:solidFill>
                      <a:srgbClr val="F2F2F2"/>
                    </a:solidFill>
                    <a:ln w="19050" cap="flat">
                      <a:solidFill>
                        <a:srgbClr val="F2F2F2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wrap="square" lIns="88900" tIns="88900" rIns="88900" bIns="88900" numCol="1" anchor="ctr">
                      <a:noAutofit/>
                    </a:bodyPr>
                    <a:lstStyle/>
                    <a:p>
                      <a:pPr marL="0" marR="0" lvl="0" indent="0" algn="ctr" defTabSz="1219169" rtl="0" eaLnBrk="1" fontAlgn="auto" latinLnBrk="0" hangingPunct="0">
                        <a:lnSpc>
                          <a:spcPct val="10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 kumimoji="0" sz="9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sym typeface="Verdana"/>
                      </a:endParaRPr>
                    </a:p>
                  </p:txBody>
                </p:sp>
                <p:sp>
                  <p:nvSpPr>
                    <p:cNvPr id="114" name="Line">
                      <a:extLst>
                        <a:ext uri="{FF2B5EF4-FFF2-40B4-BE49-F238E27FC236}">
                          <a16:creationId xmlns:a16="http://schemas.microsoft.com/office/drawing/2014/main" id="{47F0EC4B-50B0-4048-8B77-046B6F250658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0231" y="1924307"/>
                      <a:ext cx="543117" cy="1542972"/>
                    </a:xfrm>
                    <a:prstGeom prst="line">
                      <a:avLst/>
                    </a:prstGeom>
                    <a:solidFill>
                      <a:srgbClr val="F2F2F2"/>
                    </a:solidFill>
                    <a:ln w="9525" cap="flat">
                      <a:solidFill>
                        <a:srgbClr val="F2F2F2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 marL="0" marR="0" lvl="0" indent="0" algn="l" defTabSz="4572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/>
                      </a:pPr>
                      <a:endParaRPr kumimoji="0" sz="12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"/>
                        <a:cs typeface="Helvetica"/>
                        <a:sym typeface="Helvetica"/>
                      </a:endParaRPr>
                    </a:p>
                  </p:txBody>
                </p:sp>
                <p:sp>
                  <p:nvSpPr>
                    <p:cNvPr id="115" name="Circle">
                      <a:extLst>
                        <a:ext uri="{FF2B5EF4-FFF2-40B4-BE49-F238E27FC236}">
                          <a16:creationId xmlns:a16="http://schemas.microsoft.com/office/drawing/2014/main" id="{E6F3A0DE-E655-4964-97B5-545ABAC807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1" y="3624707"/>
                      <a:ext cx="357069" cy="357069"/>
                    </a:xfrm>
                    <a:prstGeom prst="ellipse">
                      <a:avLst/>
                    </a:prstGeom>
                    <a:solidFill>
                      <a:srgbClr val="F2F2F2"/>
                    </a:solidFill>
                    <a:ln w="19050" cap="flat">
                      <a:solidFill>
                        <a:srgbClr val="F2F2F2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wrap="square" lIns="88900" tIns="88900" rIns="88900" bIns="88900" numCol="1" anchor="ctr">
                      <a:noAutofit/>
                    </a:bodyPr>
                    <a:lstStyle/>
                    <a:p>
                      <a:pPr marL="0" marR="0" lvl="0" indent="0" algn="ctr" defTabSz="1219169" rtl="0" eaLnBrk="1" fontAlgn="auto" latinLnBrk="0" hangingPunct="0">
                        <a:lnSpc>
                          <a:spcPct val="10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 kumimoji="0" sz="9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sym typeface="Verdana"/>
                      </a:endParaRPr>
                    </a:p>
                  </p:txBody>
                </p:sp>
                <p:sp>
                  <p:nvSpPr>
                    <p:cNvPr id="116" name="Circle">
                      <a:extLst>
                        <a:ext uri="{FF2B5EF4-FFF2-40B4-BE49-F238E27FC236}">
                          <a16:creationId xmlns:a16="http://schemas.microsoft.com/office/drawing/2014/main" id="{6B01D260-EDB6-44AB-B8E5-953D6ADFF3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57135" y="-1"/>
                      <a:ext cx="216353" cy="216353"/>
                    </a:xfrm>
                    <a:prstGeom prst="ellipse">
                      <a:avLst/>
                    </a:prstGeom>
                    <a:solidFill>
                      <a:srgbClr val="F2F2F2"/>
                    </a:solidFill>
                    <a:ln w="19050" cap="flat">
                      <a:solidFill>
                        <a:srgbClr val="F2F2F2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wrap="square" lIns="88900" tIns="88900" rIns="88900" bIns="88900" numCol="1" anchor="ctr">
                      <a:noAutofit/>
                    </a:bodyPr>
                    <a:lstStyle/>
                    <a:p>
                      <a:pPr marL="0" marR="0" lvl="0" indent="0" algn="ctr" defTabSz="1219169" rtl="0" eaLnBrk="1" fontAlgn="auto" latinLnBrk="0" hangingPunct="0">
                        <a:lnSpc>
                          <a:spcPct val="105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  <a:endParaRPr kumimoji="0" sz="9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sym typeface="Verdana"/>
                      </a:endParaRPr>
                    </a:p>
                  </p:txBody>
                </p:sp>
              </p:grpSp>
              <p:sp>
                <p:nvSpPr>
                  <p:cNvPr id="109" name="Line">
                    <a:extLst>
                      <a:ext uri="{FF2B5EF4-FFF2-40B4-BE49-F238E27FC236}">
                        <a16:creationId xmlns:a16="http://schemas.microsoft.com/office/drawing/2014/main" id="{C2B53F17-AC15-4155-A0EC-1BD88F9DB869}"/>
                      </a:ext>
                    </a:extLst>
                  </p:cNvPr>
                  <p:cNvSpPr/>
                  <p:nvPr/>
                </p:nvSpPr>
                <p:spPr>
                  <a:xfrm flipH="1">
                    <a:off x="304776" y="3667620"/>
                    <a:ext cx="174714" cy="9379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</p:grpSp>
            <p:grpSp>
              <p:nvGrpSpPr>
                <p:cNvPr id="92" name="Group">
                  <a:extLst>
                    <a:ext uri="{FF2B5EF4-FFF2-40B4-BE49-F238E27FC236}">
                      <a16:creationId xmlns:a16="http://schemas.microsoft.com/office/drawing/2014/main" id="{0D340AF6-F806-4D8B-83A4-B9AD0644A590}"/>
                    </a:ext>
                  </a:extLst>
                </p:cNvPr>
                <p:cNvGrpSpPr/>
                <p:nvPr/>
              </p:nvGrpSpPr>
              <p:grpSpPr>
                <a:xfrm>
                  <a:off x="493877" y="3082885"/>
                  <a:ext cx="1861903" cy="921726"/>
                  <a:chOff x="0" y="0"/>
                  <a:chExt cx="1861901" cy="921725"/>
                </a:xfrm>
              </p:grpSpPr>
              <p:sp>
                <p:nvSpPr>
                  <p:cNvPr id="101" name="Circle">
                    <a:extLst>
                      <a:ext uri="{FF2B5EF4-FFF2-40B4-BE49-F238E27FC236}">
                        <a16:creationId xmlns:a16="http://schemas.microsoft.com/office/drawing/2014/main" id="{9CC9D194-DA06-4485-B5AA-AADFBE9726BA}"/>
                      </a:ext>
                    </a:extLst>
                  </p:cNvPr>
                  <p:cNvSpPr/>
                  <p:nvPr/>
                </p:nvSpPr>
                <p:spPr>
                  <a:xfrm rot="8108070">
                    <a:off x="1518156" y="144578"/>
                    <a:ext cx="264099" cy="26409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02" name="Circle">
                    <a:extLst>
                      <a:ext uri="{FF2B5EF4-FFF2-40B4-BE49-F238E27FC236}">
                        <a16:creationId xmlns:a16="http://schemas.microsoft.com/office/drawing/2014/main" id="{B7C1DDFD-9175-470E-A100-AC3301F4D2A3}"/>
                      </a:ext>
                    </a:extLst>
                  </p:cNvPr>
                  <p:cNvSpPr/>
                  <p:nvPr/>
                </p:nvSpPr>
                <p:spPr>
                  <a:xfrm rot="8108070">
                    <a:off x="109317" y="109318"/>
                    <a:ext cx="527841" cy="52783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03" name="Circle">
                    <a:extLst>
                      <a:ext uri="{FF2B5EF4-FFF2-40B4-BE49-F238E27FC236}">
                        <a16:creationId xmlns:a16="http://schemas.microsoft.com/office/drawing/2014/main" id="{5D48880C-7C7D-4F62-8A00-49A7D019BE88}"/>
                      </a:ext>
                    </a:extLst>
                  </p:cNvPr>
                  <p:cNvSpPr/>
                  <p:nvPr/>
                </p:nvSpPr>
                <p:spPr>
                  <a:xfrm rot="8108070">
                    <a:off x="1087811" y="426692"/>
                    <a:ext cx="129633" cy="129633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04" name="Line">
                    <a:extLst>
                      <a:ext uri="{FF2B5EF4-FFF2-40B4-BE49-F238E27FC236}">
                        <a16:creationId xmlns:a16="http://schemas.microsoft.com/office/drawing/2014/main" id="{B9EE538D-69B5-4CE1-9155-9ECDB56BD84E}"/>
                      </a:ext>
                    </a:extLst>
                  </p:cNvPr>
                  <p:cNvSpPr/>
                  <p:nvPr/>
                </p:nvSpPr>
                <p:spPr>
                  <a:xfrm flipH="1">
                    <a:off x="1133726" y="282752"/>
                    <a:ext cx="505488" cy="196097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05" name="Line">
                    <a:extLst>
                      <a:ext uri="{FF2B5EF4-FFF2-40B4-BE49-F238E27FC236}">
                        <a16:creationId xmlns:a16="http://schemas.microsoft.com/office/drawing/2014/main" id="{22B84201-D36D-482D-9B7B-32F0C456478A}"/>
                      </a:ext>
                    </a:extLst>
                  </p:cNvPr>
                  <p:cNvSpPr/>
                  <p:nvPr/>
                </p:nvSpPr>
                <p:spPr>
                  <a:xfrm flipH="1" flipV="1">
                    <a:off x="525398" y="348824"/>
                    <a:ext cx="597984" cy="144215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06" name="Line">
                    <a:extLst>
                      <a:ext uri="{FF2B5EF4-FFF2-40B4-BE49-F238E27FC236}">
                        <a16:creationId xmlns:a16="http://schemas.microsoft.com/office/drawing/2014/main" id="{D1B1FAC0-E7E9-49E5-BF8E-F43C46B07A16}"/>
                      </a:ext>
                    </a:extLst>
                  </p:cNvPr>
                  <p:cNvSpPr/>
                  <p:nvPr/>
                </p:nvSpPr>
                <p:spPr>
                  <a:xfrm>
                    <a:off x="1679402" y="302728"/>
                    <a:ext cx="60838" cy="469856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107" name="Circle">
                    <a:extLst>
                      <a:ext uri="{FF2B5EF4-FFF2-40B4-BE49-F238E27FC236}">
                        <a16:creationId xmlns:a16="http://schemas.microsoft.com/office/drawing/2014/main" id="{50187A7F-3819-45D8-B585-F109ED01F3F6}"/>
                      </a:ext>
                    </a:extLst>
                  </p:cNvPr>
                  <p:cNvSpPr/>
                  <p:nvPr/>
                </p:nvSpPr>
                <p:spPr>
                  <a:xfrm rot="8108070">
                    <a:off x="1624611" y="684435"/>
                    <a:ext cx="196579" cy="19657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</p:grpSp>
            <p:grpSp>
              <p:nvGrpSpPr>
                <p:cNvPr id="93" name="Group">
                  <a:extLst>
                    <a:ext uri="{FF2B5EF4-FFF2-40B4-BE49-F238E27FC236}">
                      <a16:creationId xmlns:a16="http://schemas.microsoft.com/office/drawing/2014/main" id="{21CB58B6-43B7-4146-9686-9C4CA8F92549}"/>
                    </a:ext>
                  </a:extLst>
                </p:cNvPr>
                <p:cNvGrpSpPr/>
                <p:nvPr/>
              </p:nvGrpSpPr>
              <p:grpSpPr>
                <a:xfrm>
                  <a:off x="3302144" y="2363408"/>
                  <a:ext cx="1217779" cy="2746352"/>
                  <a:chOff x="0" y="0"/>
                  <a:chExt cx="1217777" cy="2746350"/>
                </a:xfrm>
              </p:grpSpPr>
              <p:sp>
                <p:nvSpPr>
                  <p:cNvPr id="94" name="Line">
                    <a:extLst>
                      <a:ext uri="{FF2B5EF4-FFF2-40B4-BE49-F238E27FC236}">
                        <a16:creationId xmlns:a16="http://schemas.microsoft.com/office/drawing/2014/main" id="{6D874D43-4E73-4D27-83D5-C939E7356DE8}"/>
                      </a:ext>
                    </a:extLst>
                  </p:cNvPr>
                  <p:cNvSpPr/>
                  <p:nvPr/>
                </p:nvSpPr>
                <p:spPr>
                  <a:xfrm flipH="1">
                    <a:off x="625459" y="193346"/>
                    <a:ext cx="384465" cy="550918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95" name="Line">
                    <a:extLst>
                      <a:ext uri="{FF2B5EF4-FFF2-40B4-BE49-F238E27FC236}">
                        <a16:creationId xmlns:a16="http://schemas.microsoft.com/office/drawing/2014/main" id="{D1BBDFCD-5B62-49EC-8E79-3E04502E7E83}"/>
                      </a:ext>
                    </a:extLst>
                  </p:cNvPr>
                  <p:cNvSpPr/>
                  <p:nvPr/>
                </p:nvSpPr>
                <p:spPr>
                  <a:xfrm>
                    <a:off x="591956" y="804958"/>
                    <a:ext cx="437337" cy="1564423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96" name="Line">
                    <a:extLst>
                      <a:ext uri="{FF2B5EF4-FFF2-40B4-BE49-F238E27FC236}">
                        <a16:creationId xmlns:a16="http://schemas.microsoft.com/office/drawing/2014/main" id="{945BBB18-B5A2-4EC8-BCA5-4C3D97BBD857}"/>
                      </a:ext>
                    </a:extLst>
                  </p:cNvPr>
                  <p:cNvSpPr/>
                  <p:nvPr/>
                </p:nvSpPr>
                <p:spPr>
                  <a:xfrm flipH="1">
                    <a:off x="226518" y="97667"/>
                    <a:ext cx="798970" cy="125710"/>
                  </a:xfrm>
                  <a:prstGeom prst="line">
                    <a:avLst/>
                  </a:prstGeom>
                  <a:solidFill>
                    <a:srgbClr val="F2F2F2"/>
                  </a:solidFill>
                  <a:ln w="9525" cap="flat">
                    <a:solidFill>
                      <a:srgbClr val="F2F2F2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 marL="0" marR="0" lvl="0" indent="0" algn="l" defTabSz="4572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/>
                    </a:pPr>
                    <a:endParaRPr kumimoji="0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Helvetica"/>
                      <a:cs typeface="Helvetica"/>
                      <a:sym typeface="Helvetica"/>
                    </a:endParaRPr>
                  </a:p>
                </p:txBody>
              </p:sp>
              <p:sp>
                <p:nvSpPr>
                  <p:cNvPr id="97" name="Circle">
                    <a:extLst>
                      <a:ext uri="{FF2B5EF4-FFF2-40B4-BE49-F238E27FC236}">
                        <a16:creationId xmlns:a16="http://schemas.microsoft.com/office/drawing/2014/main" id="{4D53EA29-2273-4349-860F-6853130CADE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40808" y="2369381"/>
                    <a:ext cx="376971" cy="37696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98" name="Circle">
                    <a:extLst>
                      <a:ext uri="{FF2B5EF4-FFF2-40B4-BE49-F238E27FC236}">
                        <a16:creationId xmlns:a16="http://schemas.microsoft.com/office/drawing/2014/main" id="{E17BF973-B1D6-4B76-A610-458304E331D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0" y="110118"/>
                    <a:ext cx="226518" cy="22651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99" name="Circle">
                    <a:extLst>
                      <a:ext uri="{FF2B5EF4-FFF2-40B4-BE49-F238E27FC236}">
                        <a16:creationId xmlns:a16="http://schemas.microsoft.com/office/drawing/2014/main" id="{FE439D19-4222-404D-9BC4-9CD758FF972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976751" y="-1"/>
                    <a:ext cx="226519" cy="226519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  <p:sp>
                <p:nvSpPr>
                  <p:cNvPr id="100" name="Circle">
                    <a:extLst>
                      <a:ext uri="{FF2B5EF4-FFF2-40B4-BE49-F238E27FC236}">
                        <a16:creationId xmlns:a16="http://schemas.microsoft.com/office/drawing/2014/main" id="{DFCC167D-2ADD-4AB8-B5DF-57AE5F8C00E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1468" y="722990"/>
                    <a:ext cx="145265" cy="145265"/>
                  </a:xfrm>
                  <a:prstGeom prst="ellipse">
                    <a:avLst/>
                  </a:prstGeom>
                  <a:solidFill>
                    <a:srgbClr val="F2F2F2"/>
                  </a:solidFill>
                  <a:ln w="19050" cap="flat">
                    <a:solidFill>
                      <a:srgbClr val="F2F2F2"/>
                    </a:solidFill>
                    <a:prstDash val="solid"/>
                    <a:miter lim="800000"/>
                  </a:ln>
                  <a:effectLst/>
                </p:spPr>
                <p:txBody>
                  <a:bodyPr wrap="square" lIns="88900" tIns="88900" rIns="88900" bIns="88900" numCol="1" anchor="ctr">
                    <a:noAutofit/>
                  </a:bodyPr>
                  <a:lstStyle/>
                  <a:p>
                    <a:pPr marL="0" marR="0" lvl="0" indent="0" algn="ctr" defTabSz="1219169" rtl="0" eaLnBrk="1" fontAlgn="auto" latinLnBrk="0" hangingPunct="0">
                      <a:lnSpc>
                        <a:spcPct val="105999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Verdana"/>
                        <a:ea typeface="Verdana"/>
                        <a:cs typeface="Verdana"/>
                        <a:sym typeface="Verdana"/>
                      </a:defRPr>
                    </a:pPr>
                    <a:endParaRPr kumimoji="0" sz="9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sym typeface="Verdana"/>
                    </a:endParaRPr>
                  </a:p>
                </p:txBody>
              </p:sp>
            </p:grpSp>
          </p:grpSp>
          <p:grpSp>
            <p:nvGrpSpPr>
              <p:cNvPr id="61" name="Group">
                <a:extLst>
                  <a:ext uri="{FF2B5EF4-FFF2-40B4-BE49-F238E27FC236}">
                    <a16:creationId xmlns:a16="http://schemas.microsoft.com/office/drawing/2014/main" id="{111FE320-C9B2-4363-828A-27F0853B33D6}"/>
                  </a:ext>
                </a:extLst>
              </p:cNvPr>
              <p:cNvGrpSpPr/>
              <p:nvPr/>
            </p:nvGrpSpPr>
            <p:grpSpPr>
              <a:xfrm>
                <a:off x="2360366" y="2898616"/>
                <a:ext cx="1179531" cy="2036144"/>
                <a:chOff x="0" y="0"/>
                <a:chExt cx="1179530" cy="2036143"/>
              </a:xfrm>
            </p:grpSpPr>
            <p:sp>
              <p:nvSpPr>
                <p:cNvPr id="70" name="Circle">
                  <a:extLst>
                    <a:ext uri="{FF2B5EF4-FFF2-40B4-BE49-F238E27FC236}">
                      <a16:creationId xmlns:a16="http://schemas.microsoft.com/office/drawing/2014/main" id="{F8157657-0872-493E-8147-B5956552ADEF}"/>
                    </a:ext>
                  </a:extLst>
                </p:cNvPr>
                <p:cNvSpPr/>
                <p:nvPr/>
              </p:nvSpPr>
              <p:spPr>
                <a:xfrm rot="16652714">
                  <a:off x="729511" y="25691"/>
                  <a:ext cx="418931" cy="418929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71" name="Circle">
                  <a:extLst>
                    <a:ext uri="{FF2B5EF4-FFF2-40B4-BE49-F238E27FC236}">
                      <a16:creationId xmlns:a16="http://schemas.microsoft.com/office/drawing/2014/main" id="{E65EE7A4-1ACC-4754-82D8-AE60CE7F05F4}"/>
                    </a:ext>
                  </a:extLst>
                </p:cNvPr>
                <p:cNvSpPr/>
                <p:nvPr/>
              </p:nvSpPr>
              <p:spPr>
                <a:xfrm rot="16652714">
                  <a:off x="973448" y="660263"/>
                  <a:ext cx="194175" cy="194175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72" name="Line">
                  <a:extLst>
                    <a:ext uri="{FF2B5EF4-FFF2-40B4-BE49-F238E27FC236}">
                      <a16:creationId xmlns:a16="http://schemas.microsoft.com/office/drawing/2014/main" id="{C9202542-0048-422C-8966-91C7BCDE78B8}"/>
                    </a:ext>
                  </a:extLst>
                </p:cNvPr>
                <p:cNvSpPr/>
                <p:nvPr/>
              </p:nvSpPr>
              <p:spPr>
                <a:xfrm>
                  <a:off x="217423" y="819235"/>
                  <a:ext cx="299337" cy="771214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73" name="Line">
                  <a:extLst>
                    <a:ext uri="{FF2B5EF4-FFF2-40B4-BE49-F238E27FC236}">
                      <a16:creationId xmlns:a16="http://schemas.microsoft.com/office/drawing/2014/main" id="{846617F9-4666-4DDE-AD53-2FB5D4A83707}"/>
                    </a:ext>
                  </a:extLst>
                </p:cNvPr>
                <p:cNvSpPr/>
                <p:nvPr/>
              </p:nvSpPr>
              <p:spPr>
                <a:xfrm flipV="1">
                  <a:off x="519168" y="853597"/>
                  <a:ext cx="538620" cy="740211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74" name="Circle">
                  <a:extLst>
                    <a:ext uri="{FF2B5EF4-FFF2-40B4-BE49-F238E27FC236}">
                      <a16:creationId xmlns:a16="http://schemas.microsoft.com/office/drawing/2014/main" id="{4B4E2382-C497-4F66-BD2C-84456F6D4C81}"/>
                    </a:ext>
                  </a:extLst>
                </p:cNvPr>
                <p:cNvSpPr/>
                <p:nvPr/>
              </p:nvSpPr>
              <p:spPr>
                <a:xfrm rot="16652714">
                  <a:off x="143784" y="1387237"/>
                  <a:ext cx="611413" cy="611411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75" name="Line">
                  <a:extLst>
                    <a:ext uri="{FF2B5EF4-FFF2-40B4-BE49-F238E27FC236}">
                      <a16:creationId xmlns:a16="http://schemas.microsoft.com/office/drawing/2014/main" id="{29BCC794-3720-4D63-AABF-BC7E3942AAA7}"/>
                    </a:ext>
                  </a:extLst>
                </p:cNvPr>
                <p:cNvSpPr/>
                <p:nvPr/>
              </p:nvSpPr>
              <p:spPr>
                <a:xfrm flipH="1" flipV="1">
                  <a:off x="995489" y="265974"/>
                  <a:ext cx="77985" cy="452747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76" name="Circle">
                  <a:extLst>
                    <a:ext uri="{FF2B5EF4-FFF2-40B4-BE49-F238E27FC236}">
                      <a16:creationId xmlns:a16="http://schemas.microsoft.com/office/drawing/2014/main" id="{025EAB90-7C64-44A0-9F29-9FF94A824945}"/>
                    </a:ext>
                  </a:extLst>
                </p:cNvPr>
                <p:cNvSpPr/>
                <p:nvPr/>
              </p:nvSpPr>
              <p:spPr>
                <a:xfrm rot="16652714">
                  <a:off x="15407" y="593891"/>
                  <a:ext cx="251243" cy="251243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</p:grpSp>
          <p:grpSp>
            <p:nvGrpSpPr>
              <p:cNvPr id="62" name="Group">
                <a:extLst>
                  <a:ext uri="{FF2B5EF4-FFF2-40B4-BE49-F238E27FC236}">
                    <a16:creationId xmlns:a16="http://schemas.microsoft.com/office/drawing/2014/main" id="{EEE376AA-4EB2-4C99-9438-760E64C17D83}"/>
                  </a:ext>
                </a:extLst>
              </p:cNvPr>
              <p:cNvGrpSpPr/>
              <p:nvPr/>
            </p:nvGrpSpPr>
            <p:grpSpPr>
              <a:xfrm>
                <a:off x="3798874" y="2972534"/>
                <a:ext cx="1179838" cy="1464857"/>
                <a:chOff x="0" y="0"/>
                <a:chExt cx="1179837" cy="1464855"/>
              </a:xfrm>
            </p:grpSpPr>
            <p:sp>
              <p:nvSpPr>
                <p:cNvPr id="63" name="Circle">
                  <a:extLst>
                    <a:ext uri="{FF2B5EF4-FFF2-40B4-BE49-F238E27FC236}">
                      <a16:creationId xmlns:a16="http://schemas.microsoft.com/office/drawing/2014/main" id="{6F8D0CE5-3CCA-4CDE-AD6B-79D8AB429CCE}"/>
                    </a:ext>
                  </a:extLst>
                </p:cNvPr>
                <p:cNvSpPr/>
                <p:nvPr/>
              </p:nvSpPr>
              <p:spPr>
                <a:xfrm rot="15191570">
                  <a:off x="411046" y="1206121"/>
                  <a:ext cx="230353" cy="230351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64" name="Circle">
                  <a:extLst>
                    <a:ext uri="{FF2B5EF4-FFF2-40B4-BE49-F238E27FC236}">
                      <a16:creationId xmlns:a16="http://schemas.microsoft.com/office/drawing/2014/main" id="{C22A8E44-522E-43FB-B492-97493BFBA7EF}"/>
                    </a:ext>
                  </a:extLst>
                </p:cNvPr>
                <p:cNvSpPr/>
                <p:nvPr/>
              </p:nvSpPr>
              <p:spPr>
                <a:xfrm rot="15191570">
                  <a:off x="662719" y="56728"/>
                  <a:ext cx="460391" cy="460389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65" name="Circle">
                  <a:extLst>
                    <a:ext uri="{FF2B5EF4-FFF2-40B4-BE49-F238E27FC236}">
                      <a16:creationId xmlns:a16="http://schemas.microsoft.com/office/drawing/2014/main" id="{27473809-CC59-4EDC-AD88-FF0DBF794E78}"/>
                    </a:ext>
                  </a:extLst>
                </p:cNvPr>
                <p:cNvSpPr/>
                <p:nvPr/>
              </p:nvSpPr>
              <p:spPr>
                <a:xfrm rot="15191570">
                  <a:off x="508431" y="793619"/>
                  <a:ext cx="113069" cy="113067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66" name="Line">
                  <a:extLst>
                    <a:ext uri="{FF2B5EF4-FFF2-40B4-BE49-F238E27FC236}">
                      <a16:creationId xmlns:a16="http://schemas.microsoft.com/office/drawing/2014/main" id="{2A8B3F81-A410-4EC4-BD8C-FDF5BE7962B1}"/>
                    </a:ext>
                  </a:extLst>
                </p:cNvPr>
                <p:cNvSpPr/>
                <p:nvPr/>
              </p:nvSpPr>
              <p:spPr>
                <a:xfrm flipV="1">
                  <a:off x="526018" y="840798"/>
                  <a:ext cx="56447" cy="469526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67" name="Line">
                  <a:extLst>
                    <a:ext uri="{FF2B5EF4-FFF2-40B4-BE49-F238E27FC236}">
                      <a16:creationId xmlns:a16="http://schemas.microsoft.com/office/drawing/2014/main" id="{C1A975E4-8F1B-4404-BA33-9E8ADBC9DEF6}"/>
                    </a:ext>
                  </a:extLst>
                </p:cNvPr>
                <p:cNvSpPr/>
                <p:nvPr/>
              </p:nvSpPr>
              <p:spPr>
                <a:xfrm flipV="1">
                  <a:off x="575787" y="425911"/>
                  <a:ext cx="356333" cy="401104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68" name="Line">
                  <a:extLst>
                    <a:ext uri="{FF2B5EF4-FFF2-40B4-BE49-F238E27FC236}">
                      <a16:creationId xmlns:a16="http://schemas.microsoft.com/office/drawing/2014/main" id="{483041FE-0B33-4485-91F7-02AC0339510D}"/>
                    </a:ext>
                  </a:extLst>
                </p:cNvPr>
                <p:cNvSpPr/>
                <p:nvPr/>
              </p:nvSpPr>
              <p:spPr>
                <a:xfrm flipH="1" flipV="1">
                  <a:off x="107548" y="1187123"/>
                  <a:ext cx="386608" cy="145940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69" name="Circle">
                  <a:extLst>
                    <a:ext uri="{FF2B5EF4-FFF2-40B4-BE49-F238E27FC236}">
                      <a16:creationId xmlns:a16="http://schemas.microsoft.com/office/drawing/2014/main" id="{F4846CE0-F3D5-4D43-95C9-726F1BAF69B1}"/>
                    </a:ext>
                  </a:extLst>
                </p:cNvPr>
                <p:cNvSpPr/>
                <p:nvPr/>
              </p:nvSpPr>
              <p:spPr>
                <a:xfrm rot="15191570">
                  <a:off x="21126" y="1083888"/>
                  <a:ext cx="171459" cy="171459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</p:grpSp>
        </p:grpSp>
        <p:grpSp>
          <p:nvGrpSpPr>
            <p:cNvPr id="17" name="Group">
              <a:extLst>
                <a:ext uri="{FF2B5EF4-FFF2-40B4-BE49-F238E27FC236}">
                  <a16:creationId xmlns:a16="http://schemas.microsoft.com/office/drawing/2014/main" id="{85CF0764-E6D0-416A-BABA-8FEF911D98AA}"/>
                </a:ext>
              </a:extLst>
            </p:cNvPr>
            <p:cNvGrpSpPr/>
            <p:nvPr/>
          </p:nvGrpSpPr>
          <p:grpSpPr>
            <a:xfrm>
              <a:off x="0" y="1508226"/>
              <a:ext cx="3528182" cy="5234878"/>
              <a:chOff x="0" y="0"/>
              <a:chExt cx="3528181" cy="5234876"/>
            </a:xfrm>
          </p:grpSpPr>
          <p:sp>
            <p:nvSpPr>
              <p:cNvPr id="18" name="Line">
                <a:extLst>
                  <a:ext uri="{FF2B5EF4-FFF2-40B4-BE49-F238E27FC236}">
                    <a16:creationId xmlns:a16="http://schemas.microsoft.com/office/drawing/2014/main" id="{8E079DA4-5E16-488F-962D-3EC14EE8D7C0}"/>
                  </a:ext>
                </a:extLst>
              </p:cNvPr>
              <p:cNvSpPr/>
              <p:nvPr/>
            </p:nvSpPr>
            <p:spPr>
              <a:xfrm>
                <a:off x="314411" y="3006560"/>
                <a:ext cx="8655" cy="273700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grpSp>
            <p:nvGrpSpPr>
              <p:cNvPr id="19" name="Group">
                <a:extLst>
                  <a:ext uri="{FF2B5EF4-FFF2-40B4-BE49-F238E27FC236}">
                    <a16:creationId xmlns:a16="http://schemas.microsoft.com/office/drawing/2014/main" id="{2D65AD19-E0D7-401A-BCC9-0BD04737D4E7}"/>
                  </a:ext>
                </a:extLst>
              </p:cNvPr>
              <p:cNvGrpSpPr/>
              <p:nvPr/>
            </p:nvGrpSpPr>
            <p:grpSpPr>
              <a:xfrm>
                <a:off x="879919" y="3222077"/>
                <a:ext cx="2648263" cy="2012800"/>
                <a:chOff x="0" y="0"/>
                <a:chExt cx="2648262" cy="2012799"/>
              </a:xfrm>
            </p:grpSpPr>
            <p:sp>
              <p:nvSpPr>
                <p:cNvPr id="53" name="Circle">
                  <a:extLst>
                    <a:ext uri="{FF2B5EF4-FFF2-40B4-BE49-F238E27FC236}">
                      <a16:creationId xmlns:a16="http://schemas.microsoft.com/office/drawing/2014/main" id="{F8C4F64C-1A88-4123-968E-44DCFAA3A320}"/>
                    </a:ext>
                  </a:extLst>
                </p:cNvPr>
                <p:cNvSpPr/>
                <p:nvPr/>
              </p:nvSpPr>
              <p:spPr>
                <a:xfrm rot="13666278">
                  <a:off x="113493" y="86417"/>
                  <a:ext cx="418931" cy="418929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54" name="Circle">
                  <a:extLst>
                    <a:ext uri="{FF2B5EF4-FFF2-40B4-BE49-F238E27FC236}">
                      <a16:creationId xmlns:a16="http://schemas.microsoft.com/office/drawing/2014/main" id="{6503DBF2-3DC9-44E3-B602-9BF75CD4227F}"/>
                    </a:ext>
                  </a:extLst>
                </p:cNvPr>
                <p:cNvSpPr/>
                <p:nvPr/>
              </p:nvSpPr>
              <p:spPr>
                <a:xfrm rot="13666278">
                  <a:off x="709530" y="435584"/>
                  <a:ext cx="194175" cy="194175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55" name="Line">
                  <a:extLst>
                    <a:ext uri="{FF2B5EF4-FFF2-40B4-BE49-F238E27FC236}">
                      <a16:creationId xmlns:a16="http://schemas.microsoft.com/office/drawing/2014/main" id="{C9097F49-FE55-44E2-AFFE-EC11A4EE67D6}"/>
                    </a:ext>
                  </a:extLst>
                </p:cNvPr>
                <p:cNvSpPr/>
                <p:nvPr/>
              </p:nvSpPr>
              <p:spPr>
                <a:xfrm>
                  <a:off x="302922" y="1223989"/>
                  <a:ext cx="782136" cy="269511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56" name="Line">
                  <a:extLst>
                    <a:ext uri="{FF2B5EF4-FFF2-40B4-BE49-F238E27FC236}">
                      <a16:creationId xmlns:a16="http://schemas.microsoft.com/office/drawing/2014/main" id="{F45340C1-5AC3-4DAC-8E87-750C6A2BFA76}"/>
                    </a:ext>
                  </a:extLst>
                </p:cNvPr>
                <p:cNvSpPr/>
                <p:nvPr/>
              </p:nvSpPr>
              <p:spPr>
                <a:xfrm flipH="1" flipV="1">
                  <a:off x="871868" y="604561"/>
                  <a:ext cx="217311" cy="889270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57" name="Circle">
                  <a:extLst>
                    <a:ext uri="{FF2B5EF4-FFF2-40B4-BE49-F238E27FC236}">
                      <a16:creationId xmlns:a16="http://schemas.microsoft.com/office/drawing/2014/main" id="{BB50D70B-A267-4684-A459-1B9347FF9355}"/>
                    </a:ext>
                  </a:extLst>
                </p:cNvPr>
                <p:cNvSpPr/>
                <p:nvPr/>
              </p:nvSpPr>
              <p:spPr>
                <a:xfrm rot="13666278">
                  <a:off x="1910728" y="1275266"/>
                  <a:ext cx="611413" cy="611411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58" name="Line">
                  <a:extLst>
                    <a:ext uri="{FF2B5EF4-FFF2-40B4-BE49-F238E27FC236}">
                      <a16:creationId xmlns:a16="http://schemas.microsoft.com/office/drawing/2014/main" id="{07E02169-DAFD-44A5-8DC5-B42803959472}"/>
                    </a:ext>
                  </a:extLst>
                </p:cNvPr>
                <p:cNvSpPr/>
                <p:nvPr/>
              </p:nvSpPr>
              <p:spPr>
                <a:xfrm flipH="1" flipV="1">
                  <a:off x="382985" y="272636"/>
                  <a:ext cx="396036" cy="232846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59" name="Circle">
                  <a:extLst>
                    <a:ext uri="{FF2B5EF4-FFF2-40B4-BE49-F238E27FC236}">
                      <a16:creationId xmlns:a16="http://schemas.microsoft.com/office/drawing/2014/main" id="{1C8C3855-7D67-4B79-84FC-66673F651E5D}"/>
                    </a:ext>
                  </a:extLst>
                </p:cNvPr>
                <p:cNvSpPr/>
                <p:nvPr/>
              </p:nvSpPr>
              <p:spPr>
                <a:xfrm rot="13666278">
                  <a:off x="51826" y="1092295"/>
                  <a:ext cx="251243" cy="251243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</p:grpSp>
          <p:sp>
            <p:nvSpPr>
              <p:cNvPr id="20" name="Circle">
                <a:extLst>
                  <a:ext uri="{FF2B5EF4-FFF2-40B4-BE49-F238E27FC236}">
                    <a16:creationId xmlns:a16="http://schemas.microsoft.com/office/drawing/2014/main" id="{A0F3F0E1-8929-43F4-B3A7-F9AFAA29551D}"/>
                  </a:ext>
                </a:extLst>
              </p:cNvPr>
              <p:cNvSpPr/>
              <p:nvPr/>
            </p:nvSpPr>
            <p:spPr>
              <a:xfrm rot="9556765">
                <a:off x="2490516" y="3103344"/>
                <a:ext cx="587371" cy="587371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  <p:sp>
            <p:nvSpPr>
              <p:cNvPr id="21" name="Circle">
                <a:extLst>
                  <a:ext uri="{FF2B5EF4-FFF2-40B4-BE49-F238E27FC236}">
                    <a16:creationId xmlns:a16="http://schemas.microsoft.com/office/drawing/2014/main" id="{63514D2F-54E3-4294-8AFD-9715502F3FA9}"/>
                  </a:ext>
                </a:extLst>
              </p:cNvPr>
              <p:cNvSpPr/>
              <p:nvPr/>
            </p:nvSpPr>
            <p:spPr>
              <a:xfrm rot="9556765">
                <a:off x="1675571" y="1850963"/>
                <a:ext cx="338183" cy="338183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  <p:sp>
            <p:nvSpPr>
              <p:cNvPr id="22" name="Circle">
                <a:extLst>
                  <a:ext uri="{FF2B5EF4-FFF2-40B4-BE49-F238E27FC236}">
                    <a16:creationId xmlns:a16="http://schemas.microsoft.com/office/drawing/2014/main" id="{CDBF0A18-FE80-414A-AB09-EB27AD4FAC94}"/>
                  </a:ext>
                </a:extLst>
              </p:cNvPr>
              <p:cNvSpPr/>
              <p:nvPr/>
            </p:nvSpPr>
            <p:spPr>
              <a:xfrm rot="9556765">
                <a:off x="2002417" y="750845"/>
                <a:ext cx="216763" cy="216763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  <p:sp>
            <p:nvSpPr>
              <p:cNvPr id="23" name="Line">
                <a:extLst>
                  <a:ext uri="{FF2B5EF4-FFF2-40B4-BE49-F238E27FC236}">
                    <a16:creationId xmlns:a16="http://schemas.microsoft.com/office/drawing/2014/main" id="{C86AF1EE-FA09-4BB7-834E-D8B1F4B27E5E}"/>
                  </a:ext>
                </a:extLst>
              </p:cNvPr>
              <p:cNvSpPr/>
              <p:nvPr/>
            </p:nvSpPr>
            <p:spPr>
              <a:xfrm flipH="1">
                <a:off x="1147839" y="3495545"/>
                <a:ext cx="1495634" cy="1655418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sp>
            <p:nvSpPr>
              <p:cNvPr id="24" name="Line">
                <a:extLst>
                  <a:ext uri="{FF2B5EF4-FFF2-40B4-BE49-F238E27FC236}">
                    <a16:creationId xmlns:a16="http://schemas.microsoft.com/office/drawing/2014/main" id="{0AEEC071-1CBC-4D2C-A78F-C585737DD476}"/>
                  </a:ext>
                </a:extLst>
              </p:cNvPr>
              <p:cNvSpPr/>
              <p:nvPr/>
            </p:nvSpPr>
            <p:spPr>
              <a:xfrm flipH="1">
                <a:off x="1839026" y="903123"/>
                <a:ext cx="297978" cy="1045043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sp>
            <p:nvSpPr>
              <p:cNvPr id="25" name="Line">
                <a:extLst>
                  <a:ext uri="{FF2B5EF4-FFF2-40B4-BE49-F238E27FC236}">
                    <a16:creationId xmlns:a16="http://schemas.microsoft.com/office/drawing/2014/main" id="{178440C1-A7DB-46F7-A4A7-DC6B052D5B74}"/>
                  </a:ext>
                </a:extLst>
              </p:cNvPr>
              <p:cNvSpPr/>
              <p:nvPr/>
            </p:nvSpPr>
            <p:spPr>
              <a:xfrm flipH="1" flipV="1">
                <a:off x="1888624" y="2127740"/>
                <a:ext cx="741224" cy="1018446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sp>
            <p:nvSpPr>
              <p:cNvPr id="26" name="Line">
                <a:extLst>
                  <a:ext uri="{FF2B5EF4-FFF2-40B4-BE49-F238E27FC236}">
                    <a16:creationId xmlns:a16="http://schemas.microsoft.com/office/drawing/2014/main" id="{11C25519-E251-43F5-ABA2-C4C19E292D61}"/>
                  </a:ext>
                </a:extLst>
              </p:cNvPr>
              <p:cNvSpPr/>
              <p:nvPr/>
            </p:nvSpPr>
            <p:spPr>
              <a:xfrm flipH="1" flipV="1">
                <a:off x="180709" y="0"/>
                <a:ext cx="753243" cy="1371668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sp>
            <p:nvSpPr>
              <p:cNvPr id="27" name="Line">
                <a:extLst>
                  <a:ext uri="{FF2B5EF4-FFF2-40B4-BE49-F238E27FC236}">
                    <a16:creationId xmlns:a16="http://schemas.microsoft.com/office/drawing/2014/main" id="{7ECBD0C0-EADC-4308-A308-8DC7FFAB3801}"/>
                  </a:ext>
                </a:extLst>
              </p:cNvPr>
              <p:cNvSpPr/>
              <p:nvPr/>
            </p:nvSpPr>
            <p:spPr>
              <a:xfrm flipH="1" flipV="1">
                <a:off x="521214" y="395334"/>
                <a:ext cx="541178" cy="950245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sp>
            <p:nvSpPr>
              <p:cNvPr id="28" name="Circle">
                <a:extLst>
                  <a:ext uri="{FF2B5EF4-FFF2-40B4-BE49-F238E27FC236}">
                    <a16:creationId xmlns:a16="http://schemas.microsoft.com/office/drawing/2014/main" id="{CCD6879B-7F61-416D-ABE9-C6C2045DB047}"/>
                  </a:ext>
                </a:extLst>
              </p:cNvPr>
              <p:cNvSpPr/>
              <p:nvPr/>
            </p:nvSpPr>
            <p:spPr>
              <a:xfrm rot="9556765">
                <a:off x="920407" y="1281499"/>
                <a:ext cx="306267" cy="306267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  <p:grpSp>
            <p:nvGrpSpPr>
              <p:cNvPr id="29" name="Group">
                <a:extLst>
                  <a:ext uri="{FF2B5EF4-FFF2-40B4-BE49-F238E27FC236}">
                    <a16:creationId xmlns:a16="http://schemas.microsoft.com/office/drawing/2014/main" id="{D113FF91-2E7D-4A89-9071-55801628E715}"/>
                  </a:ext>
                </a:extLst>
              </p:cNvPr>
              <p:cNvGrpSpPr/>
              <p:nvPr/>
            </p:nvGrpSpPr>
            <p:grpSpPr>
              <a:xfrm>
                <a:off x="74606" y="1701957"/>
                <a:ext cx="3330393" cy="2592207"/>
                <a:chOff x="0" y="0"/>
                <a:chExt cx="3330392" cy="2592206"/>
              </a:xfrm>
            </p:grpSpPr>
            <p:sp>
              <p:nvSpPr>
                <p:cNvPr id="46" name="Line">
                  <a:extLst>
                    <a:ext uri="{FF2B5EF4-FFF2-40B4-BE49-F238E27FC236}">
                      <a16:creationId xmlns:a16="http://schemas.microsoft.com/office/drawing/2014/main" id="{9B14A37D-0E9E-4507-B7BA-BF9227F99514}"/>
                    </a:ext>
                  </a:extLst>
                </p:cNvPr>
                <p:cNvSpPr/>
                <p:nvPr/>
              </p:nvSpPr>
              <p:spPr>
                <a:xfrm flipH="1">
                  <a:off x="425087" y="566338"/>
                  <a:ext cx="568805" cy="445023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47" name="Circle">
                  <a:extLst>
                    <a:ext uri="{FF2B5EF4-FFF2-40B4-BE49-F238E27FC236}">
                      <a16:creationId xmlns:a16="http://schemas.microsoft.com/office/drawing/2014/main" id="{A17F6EED-CCBD-4260-9915-AA176E9CA9B2}"/>
                    </a:ext>
                  </a:extLst>
                </p:cNvPr>
                <p:cNvSpPr/>
                <p:nvPr/>
              </p:nvSpPr>
              <p:spPr>
                <a:xfrm rot="9556765">
                  <a:off x="896943" y="389027"/>
                  <a:ext cx="305245" cy="305245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48" name="Line">
                  <a:extLst>
                    <a:ext uri="{FF2B5EF4-FFF2-40B4-BE49-F238E27FC236}">
                      <a16:creationId xmlns:a16="http://schemas.microsoft.com/office/drawing/2014/main" id="{B94A6F14-BFF8-4A48-B8BA-85A5287A580F}"/>
                    </a:ext>
                  </a:extLst>
                </p:cNvPr>
                <p:cNvSpPr/>
                <p:nvPr/>
              </p:nvSpPr>
              <p:spPr>
                <a:xfrm flipV="1">
                  <a:off x="1257700" y="688192"/>
                  <a:ext cx="1357609" cy="1556104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49" name="Line">
                  <a:extLst>
                    <a:ext uri="{FF2B5EF4-FFF2-40B4-BE49-F238E27FC236}">
                      <a16:creationId xmlns:a16="http://schemas.microsoft.com/office/drawing/2014/main" id="{71E18D7E-D882-4991-9A51-86FD44127BB0}"/>
                    </a:ext>
                  </a:extLst>
                </p:cNvPr>
                <p:cNvSpPr/>
                <p:nvPr/>
              </p:nvSpPr>
              <p:spPr>
                <a:xfrm flipH="1" flipV="1">
                  <a:off x="1192315" y="487648"/>
                  <a:ext cx="1425850" cy="194710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50" name="Circle">
                  <a:extLst>
                    <a:ext uri="{FF2B5EF4-FFF2-40B4-BE49-F238E27FC236}">
                      <a16:creationId xmlns:a16="http://schemas.microsoft.com/office/drawing/2014/main" id="{5A622B12-4A41-4264-817B-331588F8178A}"/>
                    </a:ext>
                  </a:extLst>
                </p:cNvPr>
                <p:cNvSpPr/>
                <p:nvPr/>
              </p:nvSpPr>
              <p:spPr>
                <a:xfrm rot="9556765">
                  <a:off x="2230294" y="138947"/>
                  <a:ext cx="961151" cy="961151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51" name="Circle">
                  <a:extLst>
                    <a:ext uri="{FF2B5EF4-FFF2-40B4-BE49-F238E27FC236}">
                      <a16:creationId xmlns:a16="http://schemas.microsoft.com/office/drawing/2014/main" id="{F99987E0-79B7-4F02-8ACC-AC0738B954BB}"/>
                    </a:ext>
                  </a:extLst>
                </p:cNvPr>
                <p:cNvSpPr/>
                <p:nvPr/>
              </p:nvSpPr>
              <p:spPr>
                <a:xfrm rot="9556765">
                  <a:off x="1007765" y="2140151"/>
                  <a:ext cx="394959" cy="394959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52" name="Circle">
                  <a:extLst>
                    <a:ext uri="{FF2B5EF4-FFF2-40B4-BE49-F238E27FC236}">
                      <a16:creationId xmlns:a16="http://schemas.microsoft.com/office/drawing/2014/main" id="{970E62CF-1394-4A4F-A5D0-007E6209AF83}"/>
                    </a:ext>
                  </a:extLst>
                </p:cNvPr>
                <p:cNvSpPr/>
                <p:nvPr/>
              </p:nvSpPr>
              <p:spPr>
                <a:xfrm rot="9556765">
                  <a:off x="95204" y="783266"/>
                  <a:ext cx="658567" cy="658567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</p:grpSp>
          <p:sp>
            <p:nvSpPr>
              <p:cNvPr id="30" name="Line">
                <a:extLst>
                  <a:ext uri="{FF2B5EF4-FFF2-40B4-BE49-F238E27FC236}">
                    <a16:creationId xmlns:a16="http://schemas.microsoft.com/office/drawing/2014/main" id="{65596E71-8AE2-46C0-8B6C-01166AC9AE1B}"/>
                  </a:ext>
                </a:extLst>
              </p:cNvPr>
              <p:cNvSpPr/>
              <p:nvPr/>
            </p:nvSpPr>
            <p:spPr>
              <a:xfrm flipH="1">
                <a:off x="246942" y="4576834"/>
                <a:ext cx="35165" cy="536474"/>
              </a:xfrm>
              <a:prstGeom prst="line">
                <a:avLst/>
              </a:prstGeom>
              <a:solidFill>
                <a:srgbClr val="F2F2F2"/>
              </a:solidFill>
              <a:ln w="9525" cap="flat">
                <a:solidFill>
                  <a:srgbClr val="F2F2F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/>
                </a:pPr>
                <a:endParaRPr kumimoji="0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cs typeface="Helvetica"/>
                  <a:sym typeface="Helvetica"/>
                </a:endParaRPr>
              </a:p>
            </p:txBody>
          </p:sp>
          <p:sp>
            <p:nvSpPr>
              <p:cNvPr id="31" name="Circle">
                <a:extLst>
                  <a:ext uri="{FF2B5EF4-FFF2-40B4-BE49-F238E27FC236}">
                    <a16:creationId xmlns:a16="http://schemas.microsoft.com/office/drawing/2014/main" id="{65DB217B-CFB0-4BDA-9FD6-4713F9BF9002}"/>
                  </a:ext>
                </a:extLst>
              </p:cNvPr>
              <p:cNvSpPr/>
              <p:nvPr/>
            </p:nvSpPr>
            <p:spPr>
              <a:xfrm rot="9556765">
                <a:off x="57845" y="4322586"/>
                <a:ext cx="400139" cy="400139"/>
              </a:xfrm>
              <a:prstGeom prst="ellipse">
                <a:avLst/>
              </a:prstGeom>
              <a:solidFill>
                <a:srgbClr val="F2F2F2"/>
              </a:solidFill>
              <a:ln w="19050" cap="flat">
                <a:solidFill>
                  <a:srgbClr val="F2F2F2"/>
                </a:solidFill>
                <a:prstDash val="solid"/>
                <a:miter lim="800000"/>
              </a:ln>
              <a:effectLst/>
            </p:spPr>
            <p:txBody>
              <a:bodyPr wrap="square" lIns="88900" tIns="88900" rIns="88900" bIns="88900" numCol="1" anchor="ctr">
                <a:noAutofit/>
              </a:bodyPr>
              <a:lstStyle/>
              <a:p>
                <a:pPr marL="0" marR="0" lvl="0" indent="0" algn="ctr" defTabSz="1219169" rtl="0" eaLnBrk="1" fontAlgn="auto" latinLnBrk="0" hangingPunct="0">
                  <a:lnSpc>
                    <a:spcPct val="105999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>
                    <a:solidFill>
                      <a:srgbClr val="FFFFFF"/>
                    </a:solidFill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cs typeface="Verdana"/>
                    <a:sym typeface="Verdana"/>
                  </a:defRPr>
                </a:pPr>
                <a:endParaRPr kumimoji="0" sz="9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>
                    <a:solidFill>
                      <a:srgbClr val="FFFFFF"/>
                    </a:solidFill>
                  </a:uFill>
                  <a:latin typeface="Verdana"/>
                  <a:ea typeface="Verdana"/>
                  <a:sym typeface="Verdana"/>
                </a:endParaRPr>
              </a:p>
            </p:txBody>
          </p:sp>
          <p:grpSp>
            <p:nvGrpSpPr>
              <p:cNvPr id="32" name="Group">
                <a:extLst>
                  <a:ext uri="{FF2B5EF4-FFF2-40B4-BE49-F238E27FC236}">
                    <a16:creationId xmlns:a16="http://schemas.microsoft.com/office/drawing/2014/main" id="{1A4E4A54-90D0-4124-8411-187E1B37B72F}"/>
                  </a:ext>
                </a:extLst>
              </p:cNvPr>
              <p:cNvGrpSpPr/>
              <p:nvPr/>
            </p:nvGrpSpPr>
            <p:grpSpPr>
              <a:xfrm>
                <a:off x="180710" y="3996026"/>
                <a:ext cx="629068" cy="278906"/>
                <a:chOff x="0" y="0"/>
                <a:chExt cx="629067" cy="278905"/>
              </a:xfrm>
            </p:grpSpPr>
            <p:sp>
              <p:nvSpPr>
                <p:cNvPr id="44" name="Line">
                  <a:extLst>
                    <a:ext uri="{FF2B5EF4-FFF2-40B4-BE49-F238E27FC236}">
                      <a16:creationId xmlns:a16="http://schemas.microsoft.com/office/drawing/2014/main" id="{7AAFFF09-22EC-4082-AF48-C4FFFC8CE011}"/>
                    </a:ext>
                  </a:extLst>
                </p:cNvPr>
                <p:cNvSpPr/>
                <p:nvPr/>
              </p:nvSpPr>
              <p:spPr>
                <a:xfrm flipH="1" flipV="1">
                  <a:off x="0" y="79582"/>
                  <a:ext cx="409576" cy="29030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45" name="Circle">
                  <a:extLst>
                    <a:ext uri="{FF2B5EF4-FFF2-40B4-BE49-F238E27FC236}">
                      <a16:creationId xmlns:a16="http://schemas.microsoft.com/office/drawing/2014/main" id="{9661AB92-831B-4D62-9CED-F83FA314E44C}"/>
                    </a:ext>
                  </a:extLst>
                </p:cNvPr>
                <p:cNvSpPr/>
                <p:nvPr/>
              </p:nvSpPr>
              <p:spPr>
                <a:xfrm rot="9556765">
                  <a:off x="381438" y="31276"/>
                  <a:ext cx="216353" cy="216353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</p:grpSp>
          <p:grpSp>
            <p:nvGrpSpPr>
              <p:cNvPr id="33" name="Group">
                <a:extLst>
                  <a:ext uri="{FF2B5EF4-FFF2-40B4-BE49-F238E27FC236}">
                    <a16:creationId xmlns:a16="http://schemas.microsoft.com/office/drawing/2014/main" id="{AA600B0D-DBBD-443B-B536-6835C33C4785}"/>
                  </a:ext>
                </a:extLst>
              </p:cNvPr>
              <p:cNvGrpSpPr/>
              <p:nvPr/>
            </p:nvGrpSpPr>
            <p:grpSpPr>
              <a:xfrm>
                <a:off x="515090" y="1126815"/>
                <a:ext cx="1886777" cy="1066393"/>
                <a:chOff x="0" y="0"/>
                <a:chExt cx="1886776" cy="1066392"/>
              </a:xfrm>
            </p:grpSpPr>
            <p:sp>
              <p:nvSpPr>
                <p:cNvPr id="37" name="Circle">
                  <a:extLst>
                    <a:ext uri="{FF2B5EF4-FFF2-40B4-BE49-F238E27FC236}">
                      <a16:creationId xmlns:a16="http://schemas.microsoft.com/office/drawing/2014/main" id="{36C5A2B2-943D-4B22-BE95-1E6304682517}"/>
                    </a:ext>
                  </a:extLst>
                </p:cNvPr>
                <p:cNvSpPr/>
                <p:nvPr/>
              </p:nvSpPr>
              <p:spPr>
                <a:xfrm rot="17664835">
                  <a:off x="245132" y="759522"/>
                  <a:ext cx="264099" cy="264099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38" name="Circle">
                  <a:extLst>
                    <a:ext uri="{FF2B5EF4-FFF2-40B4-BE49-F238E27FC236}">
                      <a16:creationId xmlns:a16="http://schemas.microsoft.com/office/drawing/2014/main" id="{3D8ECEFA-7397-419E-8A8F-78739DC5B49F}"/>
                    </a:ext>
                  </a:extLst>
                </p:cNvPr>
                <p:cNvSpPr/>
                <p:nvPr/>
              </p:nvSpPr>
              <p:spPr>
                <a:xfrm rot="17664835">
                  <a:off x="1273450" y="85486"/>
                  <a:ext cx="527841" cy="527841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39" name="Circle">
                  <a:extLst>
                    <a:ext uri="{FF2B5EF4-FFF2-40B4-BE49-F238E27FC236}">
                      <a16:creationId xmlns:a16="http://schemas.microsoft.com/office/drawing/2014/main" id="{6E2FC495-5C6F-40F3-9FA2-04F5B341BF26}"/>
                    </a:ext>
                  </a:extLst>
                </p:cNvPr>
                <p:cNvSpPr/>
                <p:nvPr/>
              </p:nvSpPr>
              <p:spPr>
                <a:xfrm rot="17664835">
                  <a:off x="701731" y="449725"/>
                  <a:ext cx="129633" cy="129633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  <p:sp>
              <p:nvSpPr>
                <p:cNvPr id="40" name="Line">
                  <a:extLst>
                    <a:ext uri="{FF2B5EF4-FFF2-40B4-BE49-F238E27FC236}">
                      <a16:creationId xmlns:a16="http://schemas.microsoft.com/office/drawing/2014/main" id="{3F46C575-9853-4025-9F97-F180F4642728}"/>
                    </a:ext>
                  </a:extLst>
                </p:cNvPr>
                <p:cNvSpPr/>
                <p:nvPr/>
              </p:nvSpPr>
              <p:spPr>
                <a:xfrm flipV="1">
                  <a:off x="385295" y="519694"/>
                  <a:ext cx="403410" cy="362260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41" name="Line">
                  <a:extLst>
                    <a:ext uri="{FF2B5EF4-FFF2-40B4-BE49-F238E27FC236}">
                      <a16:creationId xmlns:a16="http://schemas.microsoft.com/office/drawing/2014/main" id="{EB5E56E6-3399-4F29-837E-6C327F682EE0}"/>
                    </a:ext>
                  </a:extLst>
                </p:cNvPr>
                <p:cNvSpPr/>
                <p:nvPr/>
              </p:nvSpPr>
              <p:spPr>
                <a:xfrm flipV="1">
                  <a:off x="793359" y="426075"/>
                  <a:ext cx="610330" cy="76689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42" name="Line">
                  <a:extLst>
                    <a:ext uri="{FF2B5EF4-FFF2-40B4-BE49-F238E27FC236}">
                      <a16:creationId xmlns:a16="http://schemas.microsoft.com/office/drawing/2014/main" id="{7ECAA335-47A3-415F-AA2E-18EF0D9A5B85}"/>
                    </a:ext>
                  </a:extLst>
                </p:cNvPr>
                <p:cNvSpPr/>
                <p:nvPr/>
              </p:nvSpPr>
              <p:spPr>
                <a:xfrm flipH="1" flipV="1">
                  <a:off x="117496" y="459550"/>
                  <a:ext cx="223143" cy="417940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43" name="Circle">
                  <a:extLst>
                    <a:ext uri="{FF2B5EF4-FFF2-40B4-BE49-F238E27FC236}">
                      <a16:creationId xmlns:a16="http://schemas.microsoft.com/office/drawing/2014/main" id="{6094AE66-6DC5-435B-B54E-BF02B9DCE9EE}"/>
                    </a:ext>
                  </a:extLst>
                </p:cNvPr>
                <p:cNvSpPr/>
                <p:nvPr/>
              </p:nvSpPr>
              <p:spPr>
                <a:xfrm rot="17664835">
                  <a:off x="31836" y="345642"/>
                  <a:ext cx="196579" cy="196579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</p:grpSp>
          <p:grpSp>
            <p:nvGrpSpPr>
              <p:cNvPr id="34" name="Group">
                <a:extLst>
                  <a:ext uri="{FF2B5EF4-FFF2-40B4-BE49-F238E27FC236}">
                    <a16:creationId xmlns:a16="http://schemas.microsoft.com/office/drawing/2014/main" id="{F7581A74-6813-48A5-BB3A-C380854D6363}"/>
                  </a:ext>
                </a:extLst>
              </p:cNvPr>
              <p:cNvGrpSpPr/>
              <p:nvPr/>
            </p:nvGrpSpPr>
            <p:grpSpPr>
              <a:xfrm>
                <a:off x="246943" y="1132971"/>
                <a:ext cx="370577" cy="920900"/>
                <a:chOff x="0" y="0"/>
                <a:chExt cx="370576" cy="920899"/>
              </a:xfrm>
            </p:grpSpPr>
            <p:sp>
              <p:nvSpPr>
                <p:cNvPr id="35" name="Line">
                  <a:extLst>
                    <a:ext uri="{FF2B5EF4-FFF2-40B4-BE49-F238E27FC236}">
                      <a16:creationId xmlns:a16="http://schemas.microsoft.com/office/drawing/2014/main" id="{C02280A7-6A04-4BF1-AA28-555A06C8BF96}"/>
                    </a:ext>
                  </a:extLst>
                </p:cNvPr>
                <p:cNvSpPr/>
                <p:nvPr/>
              </p:nvSpPr>
              <p:spPr>
                <a:xfrm flipH="1" flipV="1">
                  <a:off x="-1" y="-1"/>
                  <a:ext cx="112894" cy="703712"/>
                </a:xfrm>
                <a:prstGeom prst="line">
                  <a:avLst/>
                </a:prstGeom>
                <a:solidFill>
                  <a:srgbClr val="F2F2F2"/>
                </a:solidFill>
                <a:ln w="9525" cap="flat">
                  <a:solidFill>
                    <a:srgbClr val="F2F2F2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4572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/>
                  </a:pPr>
                  <a:endParaRPr kumimoji="0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/>
                    <a:cs typeface="Helvetica"/>
                    <a:sym typeface="Helvetica"/>
                  </a:endParaRPr>
                </a:p>
              </p:txBody>
            </p:sp>
            <p:sp>
              <p:nvSpPr>
                <p:cNvPr id="36" name="Circle">
                  <a:extLst>
                    <a:ext uri="{FF2B5EF4-FFF2-40B4-BE49-F238E27FC236}">
                      <a16:creationId xmlns:a16="http://schemas.microsoft.com/office/drawing/2014/main" id="{5CB96525-CCA3-4FD9-86A3-D0E1F3AD8B44}"/>
                    </a:ext>
                  </a:extLst>
                </p:cNvPr>
                <p:cNvSpPr/>
                <p:nvPr/>
              </p:nvSpPr>
              <p:spPr>
                <a:xfrm rot="4609479">
                  <a:off x="94006" y="644329"/>
                  <a:ext cx="251243" cy="251245"/>
                </a:xfrm>
                <a:prstGeom prst="ellipse">
                  <a:avLst/>
                </a:prstGeom>
                <a:solidFill>
                  <a:srgbClr val="F2F2F2"/>
                </a:solidFill>
                <a:ln w="19050" cap="flat">
                  <a:solidFill>
                    <a:srgbClr val="F2F2F2"/>
                  </a:solidFill>
                  <a:prstDash val="solid"/>
                  <a:miter lim="800000"/>
                </a:ln>
                <a:effectLst/>
              </p:spPr>
              <p:txBody>
                <a:bodyPr wrap="square" lIns="88900" tIns="88900" rIns="88900" bIns="88900" numCol="1" anchor="ctr">
                  <a:noAutofit/>
                </a:bodyPr>
                <a:lstStyle/>
                <a:p>
                  <a:pPr marL="0" marR="0" lvl="0" indent="0" algn="ctr" defTabSz="1219169" rtl="0" eaLnBrk="1" fontAlgn="auto" latinLnBrk="0" hangingPunct="0">
                    <a:lnSpc>
                      <a:spcPct val="105999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  <a:latin typeface="Verdana"/>
                      <a:ea typeface="Verdana"/>
                      <a:cs typeface="Verdana"/>
                      <a:sym typeface="Verdana"/>
                    </a:defRPr>
                  </a:pPr>
                  <a:endParaRPr kumimoji="0" sz="9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>
                      <a:solidFill>
                        <a:srgbClr val="FFFFFF"/>
                      </a:solidFill>
                    </a:uFill>
                    <a:latin typeface="Verdana"/>
                    <a:ea typeface="Verdana"/>
                    <a:sym typeface="Verdana"/>
                  </a:endParaRPr>
                </a:p>
              </p:txBody>
            </p:sp>
          </p:grp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CE3BE4E-10D5-45BF-A16F-9C1C8AD4A456}"/>
              </a:ext>
            </a:extLst>
          </p:cNvPr>
          <p:cNvSpPr txBox="1"/>
          <p:nvPr/>
        </p:nvSpPr>
        <p:spPr>
          <a:xfrm>
            <a:off x="391886" y="282782"/>
            <a:ext cx="3600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Executive Summary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DF0365-480E-4267-AE5C-7EFDCF74BB20}"/>
              </a:ext>
            </a:extLst>
          </p:cNvPr>
          <p:cNvSpPr txBox="1"/>
          <p:nvPr/>
        </p:nvSpPr>
        <p:spPr>
          <a:xfrm>
            <a:off x="391886" y="1158240"/>
            <a:ext cx="1103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HDFC Securities is looking to setup a Kubernetes platform and continuous deployment pipeline for their Open API application. Sify would like to propose following services as part of the proposal:</a:t>
            </a:r>
            <a:endParaRPr lang="en-IN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D6C8E-C7A0-4CB5-8CD7-8449C16FBE4E}"/>
              </a:ext>
            </a:extLst>
          </p:cNvPr>
          <p:cNvSpPr txBox="1"/>
          <p:nvPr/>
        </p:nvSpPr>
        <p:spPr>
          <a:xfrm>
            <a:off x="391886" y="2099956"/>
            <a:ext cx="705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01</a:t>
            </a:r>
            <a:endParaRPr lang="en-IN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3115E1-7949-459D-AEB9-490390E7F16D}"/>
              </a:ext>
            </a:extLst>
          </p:cNvPr>
          <p:cNvSpPr txBox="1"/>
          <p:nvPr/>
        </p:nvSpPr>
        <p:spPr>
          <a:xfrm>
            <a:off x="391886" y="3041672"/>
            <a:ext cx="705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02</a:t>
            </a:r>
            <a:endParaRPr lang="en-IN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C822FD-82F9-421F-931A-912FFF3C0F40}"/>
              </a:ext>
            </a:extLst>
          </p:cNvPr>
          <p:cNvSpPr txBox="1"/>
          <p:nvPr/>
        </p:nvSpPr>
        <p:spPr>
          <a:xfrm>
            <a:off x="391886" y="3983388"/>
            <a:ext cx="705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03</a:t>
            </a:r>
            <a:endParaRPr lang="en-IN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79A5C3-190A-4C1F-AE6F-DAAB65B2085A}"/>
              </a:ext>
            </a:extLst>
          </p:cNvPr>
          <p:cNvSpPr txBox="1"/>
          <p:nvPr/>
        </p:nvSpPr>
        <p:spPr>
          <a:xfrm>
            <a:off x="391886" y="4925104"/>
            <a:ext cx="705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04</a:t>
            </a:r>
            <a:endParaRPr lang="en-IN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EDA397-1F95-4324-BC89-0FD5053B7D10}"/>
              </a:ext>
            </a:extLst>
          </p:cNvPr>
          <p:cNvSpPr txBox="1"/>
          <p:nvPr/>
        </p:nvSpPr>
        <p:spPr>
          <a:xfrm>
            <a:off x="391886" y="5866820"/>
            <a:ext cx="705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05</a:t>
            </a:r>
            <a:endParaRPr lang="en-IN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2DDD10-0BEF-4234-8796-7F99C112A9C3}"/>
              </a:ext>
            </a:extLst>
          </p:cNvPr>
          <p:cNvSpPr txBox="1"/>
          <p:nvPr/>
        </p:nvSpPr>
        <p:spPr>
          <a:xfrm>
            <a:off x="1097280" y="2238454"/>
            <a:ext cx="4180114" cy="30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Architectural Review - Assessment</a:t>
            </a:r>
            <a:endParaRPr lang="en-IN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90FB6D-9807-4DAA-92CE-7E865869E2CC}"/>
              </a:ext>
            </a:extLst>
          </p:cNvPr>
          <p:cNvSpPr txBox="1"/>
          <p:nvPr/>
        </p:nvSpPr>
        <p:spPr>
          <a:xfrm>
            <a:off x="1097280" y="3179657"/>
            <a:ext cx="4180114" cy="30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Managed Kubernetes As a Service</a:t>
            </a:r>
            <a:endParaRPr lang="en-IN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A9868F-DB08-4FC8-BB5C-C7DCB1A60F81}"/>
              </a:ext>
            </a:extLst>
          </p:cNvPr>
          <p:cNvSpPr txBox="1"/>
          <p:nvPr/>
        </p:nvSpPr>
        <p:spPr>
          <a:xfrm>
            <a:off x="1097280" y="4120860"/>
            <a:ext cx="4180114" cy="30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Continuous Delivery as a Service</a:t>
            </a:r>
            <a:endParaRPr lang="en-IN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8564BB-3B29-40A3-9702-77E99872AC6F}"/>
              </a:ext>
            </a:extLst>
          </p:cNvPr>
          <p:cNvSpPr txBox="1"/>
          <p:nvPr/>
        </p:nvSpPr>
        <p:spPr>
          <a:xfrm>
            <a:off x="1097280" y="5063089"/>
            <a:ext cx="4180114" cy="30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Pipeline Development &amp; Management as a service</a:t>
            </a:r>
            <a:endParaRPr lang="en-IN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FFB860-18C6-4C0A-8479-E66FB74F2D77}"/>
              </a:ext>
            </a:extLst>
          </p:cNvPr>
          <p:cNvSpPr txBox="1"/>
          <p:nvPr/>
        </p:nvSpPr>
        <p:spPr>
          <a:xfrm>
            <a:off x="1097280" y="6004805"/>
            <a:ext cx="4180114" cy="30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Hosted Private cloud as a service</a:t>
            </a:r>
            <a:endParaRPr lang="en-IN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2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BF5C-AE77-433C-A911-BE5DA6BCA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91" y="477173"/>
            <a:ext cx="10515600" cy="737511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Architectural review – Sample outcomes</a:t>
            </a:r>
            <a:endParaRPr lang="en-IN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67EB-19DF-4F04-80DE-E4383BBB3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491" y="1655808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1800" dirty="0">
                <a:latin typeface="Helvetica" panose="020B0604020202020204" pitchFamily="34" charset="0"/>
                <a:cs typeface="Helvetica" panose="020B0604020202020204" pitchFamily="34" charset="0"/>
              </a:rPr>
              <a:t>What is the middleware stack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What is the deployment architecture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What is the format of the application release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Who releases the application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Who writes the deployment descriptor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Is this stateful or stateless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What is the application / database patching strategy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What is the auto scaling strategy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What is the security posture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Are there 3</a:t>
            </a:r>
            <a:r>
              <a:rPr lang="en-US" sz="18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rd</a:t>
            </a: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 party services that need to be integrated and configured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What are the operations related instrumentations 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F38BE8-C863-4404-94CE-685A75CD2BCD}"/>
              </a:ext>
            </a:extLst>
          </p:cNvPr>
          <p:cNvSpPr/>
          <p:nvPr/>
        </p:nvSpPr>
        <p:spPr>
          <a:xfrm>
            <a:off x="336491" y="1214684"/>
            <a:ext cx="6030941" cy="860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657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BF5C-AE77-433C-A911-BE5DA6BCA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91" y="477173"/>
            <a:ext cx="10515600" cy="737511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Assessment</a:t>
            </a:r>
            <a:endParaRPr lang="en-IN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67EB-19DF-4F04-80DE-E4383BBB3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491" y="1655808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Recommend continuous deployment strategy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Deployment architecture and sizing for dev and staging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Continuous Deployment pipeline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Optional hosted private cloud service configuration for dev and staging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F38BE8-C863-4404-94CE-685A75CD2BCD}"/>
              </a:ext>
            </a:extLst>
          </p:cNvPr>
          <p:cNvSpPr/>
          <p:nvPr/>
        </p:nvSpPr>
        <p:spPr>
          <a:xfrm>
            <a:off x="336491" y="1214684"/>
            <a:ext cx="6030941" cy="8608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5459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149">
            <a:extLst>
              <a:ext uri="{FF2B5EF4-FFF2-40B4-BE49-F238E27FC236}">
                <a16:creationId xmlns:a16="http://schemas.microsoft.com/office/drawing/2014/main" id="{43CF9A03-693B-4CAE-BA69-A95539CBF4DF}"/>
              </a:ext>
            </a:extLst>
          </p:cNvPr>
          <p:cNvSpPr txBox="1"/>
          <p:nvPr/>
        </p:nvSpPr>
        <p:spPr>
          <a:xfrm>
            <a:off x="391886" y="282782"/>
            <a:ext cx="6797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Reference K8s Platform Configuration 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477C34E-147E-4FA2-BF19-BD7B9A3EE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85769"/>
              </p:ext>
            </p:extLst>
          </p:nvPr>
        </p:nvGraphicFramePr>
        <p:xfrm>
          <a:off x="492939" y="1182890"/>
          <a:ext cx="11565532" cy="2125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5211">
                  <a:extLst>
                    <a:ext uri="{9D8B030D-6E8A-4147-A177-3AD203B41FA5}">
                      <a16:colId xmlns:a16="http://schemas.microsoft.com/office/drawing/2014/main" val="1312519453"/>
                    </a:ext>
                  </a:extLst>
                </a:gridCol>
                <a:gridCol w="1519584">
                  <a:extLst>
                    <a:ext uri="{9D8B030D-6E8A-4147-A177-3AD203B41FA5}">
                      <a16:colId xmlns:a16="http://schemas.microsoft.com/office/drawing/2014/main" val="1016710203"/>
                    </a:ext>
                  </a:extLst>
                </a:gridCol>
                <a:gridCol w="661035">
                  <a:extLst>
                    <a:ext uri="{9D8B030D-6E8A-4147-A177-3AD203B41FA5}">
                      <a16:colId xmlns:a16="http://schemas.microsoft.com/office/drawing/2014/main" val="3524052095"/>
                    </a:ext>
                  </a:extLst>
                </a:gridCol>
                <a:gridCol w="689610">
                  <a:extLst>
                    <a:ext uri="{9D8B030D-6E8A-4147-A177-3AD203B41FA5}">
                      <a16:colId xmlns:a16="http://schemas.microsoft.com/office/drawing/2014/main" val="3852515219"/>
                    </a:ext>
                  </a:extLst>
                </a:gridCol>
                <a:gridCol w="481648">
                  <a:extLst>
                    <a:ext uri="{9D8B030D-6E8A-4147-A177-3AD203B41FA5}">
                      <a16:colId xmlns:a16="http://schemas.microsoft.com/office/drawing/2014/main" val="4175258213"/>
                    </a:ext>
                  </a:extLst>
                </a:gridCol>
                <a:gridCol w="1139952">
                  <a:extLst>
                    <a:ext uri="{9D8B030D-6E8A-4147-A177-3AD203B41FA5}">
                      <a16:colId xmlns:a16="http://schemas.microsoft.com/office/drawing/2014/main" val="1944053380"/>
                    </a:ext>
                  </a:extLst>
                </a:gridCol>
                <a:gridCol w="1049465">
                  <a:extLst>
                    <a:ext uri="{9D8B030D-6E8A-4147-A177-3AD203B41FA5}">
                      <a16:colId xmlns:a16="http://schemas.microsoft.com/office/drawing/2014/main" val="1077118297"/>
                    </a:ext>
                  </a:extLst>
                </a:gridCol>
                <a:gridCol w="1700340">
                  <a:extLst>
                    <a:ext uri="{9D8B030D-6E8A-4147-A177-3AD203B41FA5}">
                      <a16:colId xmlns:a16="http://schemas.microsoft.com/office/drawing/2014/main" val="455110852"/>
                    </a:ext>
                  </a:extLst>
                </a:gridCol>
                <a:gridCol w="1988185">
                  <a:extLst>
                    <a:ext uri="{9D8B030D-6E8A-4147-A177-3AD203B41FA5}">
                      <a16:colId xmlns:a16="http://schemas.microsoft.com/office/drawing/2014/main" val="3159687033"/>
                    </a:ext>
                  </a:extLst>
                </a:gridCol>
                <a:gridCol w="1850502">
                  <a:extLst>
                    <a:ext uri="{9D8B030D-6E8A-4147-A177-3AD203B41FA5}">
                      <a16:colId xmlns:a16="http://schemas.microsoft.com/office/drawing/2014/main" val="1630981929"/>
                    </a:ext>
                  </a:extLst>
                </a:gridCol>
              </a:tblGrid>
              <a:tr h="296995">
                <a:tc gridSpan="10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OpenShift Cluster – Non-Production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75070"/>
                  </a:ext>
                </a:extLst>
              </a:tr>
              <a:tr h="617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err="1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Sl</a:t>
                      </a:r>
                      <a:r>
                        <a:rPr lang="en-IN" sz="140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#</a:t>
                      </a:r>
                      <a:endParaRPr lang="en-IN" sz="1400" b="1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VM Description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vCPU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err="1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vRAM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Qty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Total VCPU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Total RAM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Root Volume (GB)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Stateful Set (Storage)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Environment</a:t>
                      </a:r>
                      <a:endParaRPr lang="en-IN" sz="1400" b="1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354137"/>
                  </a:ext>
                </a:extLst>
              </a:tr>
              <a:tr h="296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</a:t>
                      </a:r>
                      <a:endParaRPr lang="en-IN" sz="1400" b="1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K8S Master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16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12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48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TBD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UAT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938204"/>
                  </a:ext>
                </a:extLst>
              </a:tr>
              <a:tr h="617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</a:t>
                      </a:r>
                      <a:endParaRPr lang="en-IN" sz="1400" b="1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K8S Worker Nodes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64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32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256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TBD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UAT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7173"/>
                  </a:ext>
                </a:extLst>
              </a:tr>
              <a:tr h="296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</a:t>
                      </a:r>
                      <a:endParaRPr lang="en-IN" sz="1400" b="1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HA Proxy/Nginix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12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12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TBD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UAT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9548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AF03E1-79BD-4E96-9EE4-AEFDB7559C0D}"/>
              </a:ext>
            </a:extLst>
          </p:cNvPr>
          <p:cNvSpPr txBox="1"/>
          <p:nvPr/>
        </p:nvSpPr>
        <p:spPr>
          <a:xfrm>
            <a:off x="492939" y="3685243"/>
            <a:ext cx="46760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Helvetica" panose="020B0604020202020204" pitchFamily="34" charset="0"/>
                <a:cs typeface="Helvetica" panose="020B0604020202020204" pitchFamily="34" charset="0"/>
              </a:rPr>
              <a:t>* To be established after architectural review and assessment</a:t>
            </a:r>
            <a:endParaRPr lang="en-IN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40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149">
            <a:extLst>
              <a:ext uri="{FF2B5EF4-FFF2-40B4-BE49-F238E27FC236}">
                <a16:creationId xmlns:a16="http://schemas.microsoft.com/office/drawing/2014/main" id="{43CF9A03-693B-4CAE-BA69-A95539CBF4DF}"/>
              </a:ext>
            </a:extLst>
          </p:cNvPr>
          <p:cNvSpPr txBox="1"/>
          <p:nvPr/>
        </p:nvSpPr>
        <p:spPr>
          <a:xfrm>
            <a:off x="391886" y="282782"/>
            <a:ext cx="3331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Proposed Tool Set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C2289D-53E1-4C51-A7AC-9F9FE1952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295293"/>
              </p:ext>
            </p:extLst>
          </p:nvPr>
        </p:nvGraphicFramePr>
        <p:xfrm>
          <a:off x="485006" y="1314449"/>
          <a:ext cx="7192520" cy="411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3793157452"/>
                    </a:ext>
                  </a:extLst>
                </a:gridCol>
                <a:gridCol w="3975610">
                  <a:extLst>
                    <a:ext uri="{9D8B030D-6E8A-4147-A177-3AD203B41FA5}">
                      <a16:colId xmlns:a16="http://schemas.microsoft.com/office/drawing/2014/main" val="4128352460"/>
                    </a:ext>
                  </a:extLst>
                </a:gridCol>
              </a:tblGrid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Component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Product Name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1085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CI / CD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Jenkins / Gitlab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491299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Enterprise Kubernetes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RedHat OpenShift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372302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Artifactory / Registry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Nexus / Jfrog / Harbor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56863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Container Vulnerability Assessment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Clair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444406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Containerization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Docker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892546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Monitoring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Prometheus / Grafana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044598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Log Management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EFK / Kibana / ElasticSearch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566333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Application Catalogue / Deployment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Helm Chart</a:t>
                      </a:r>
                      <a:endParaRPr lang="en-IN" sz="140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1193"/>
                  </a:ext>
                </a:extLst>
              </a:tr>
              <a:tr h="4113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Service-to-Service Communication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ISTIO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0779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053629F-0E8D-4BE6-8FA9-14BD5C4D5041}"/>
              </a:ext>
            </a:extLst>
          </p:cNvPr>
          <p:cNvSpPr txBox="1"/>
          <p:nvPr/>
        </p:nvSpPr>
        <p:spPr>
          <a:xfrm>
            <a:off x="8375056" y="2237856"/>
            <a:ext cx="31071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Opensource and commercially supported options available.</a:t>
            </a:r>
          </a:p>
          <a:p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The actual toolset to be frozen during the assessment phase</a:t>
            </a:r>
          </a:p>
        </p:txBody>
      </p:sp>
    </p:spTree>
    <p:extLst>
      <p:ext uri="{BB962C8B-B14F-4D97-AF65-F5344CB8AC3E}">
        <p14:creationId xmlns:p14="http://schemas.microsoft.com/office/powerpoint/2010/main" val="1124972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149">
            <a:extLst>
              <a:ext uri="{FF2B5EF4-FFF2-40B4-BE49-F238E27FC236}">
                <a16:creationId xmlns:a16="http://schemas.microsoft.com/office/drawing/2014/main" id="{43CF9A03-693B-4CAE-BA69-A95539CBF4DF}"/>
              </a:ext>
            </a:extLst>
          </p:cNvPr>
          <p:cNvSpPr txBox="1"/>
          <p:nvPr/>
        </p:nvSpPr>
        <p:spPr>
          <a:xfrm>
            <a:off x="391886" y="282782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Commercials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9F99A6-8B8A-4B2C-B071-4177D8EA84CD}"/>
              </a:ext>
            </a:extLst>
          </p:cNvPr>
          <p:cNvSpPr txBox="1"/>
          <p:nvPr/>
        </p:nvSpPr>
        <p:spPr>
          <a:xfrm>
            <a:off x="391885" y="939913"/>
            <a:ext cx="105025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latin typeface="Helvetica" panose="020B0604020202020204" pitchFamily="34" charset="0"/>
                <a:cs typeface="Helvetica" panose="020B0604020202020204" pitchFamily="34" charset="0"/>
              </a:rPr>
              <a:t>Based on the discussions with HDFC Securities and our understanding of outlined Scope-In activities, Scope-Out activities, Assumptions so far, we are submitting the following commercial Proposal: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C97BDE9-E06A-49BF-A0CE-89ACEA546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26584"/>
              </p:ext>
            </p:extLst>
          </p:nvPr>
        </p:nvGraphicFramePr>
        <p:xfrm>
          <a:off x="391885" y="1936047"/>
          <a:ext cx="9540876" cy="2699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818">
                  <a:extLst>
                    <a:ext uri="{9D8B030D-6E8A-4147-A177-3AD203B41FA5}">
                      <a16:colId xmlns:a16="http://schemas.microsoft.com/office/drawing/2014/main" val="4211711872"/>
                    </a:ext>
                  </a:extLst>
                </a:gridCol>
                <a:gridCol w="3151097">
                  <a:extLst>
                    <a:ext uri="{9D8B030D-6E8A-4147-A177-3AD203B41FA5}">
                      <a16:colId xmlns:a16="http://schemas.microsoft.com/office/drawing/2014/main" val="707280220"/>
                    </a:ext>
                  </a:extLst>
                </a:gridCol>
                <a:gridCol w="3762103">
                  <a:extLst>
                    <a:ext uri="{9D8B030D-6E8A-4147-A177-3AD203B41FA5}">
                      <a16:colId xmlns:a16="http://schemas.microsoft.com/office/drawing/2014/main" val="485611814"/>
                    </a:ext>
                  </a:extLst>
                </a:gridCol>
                <a:gridCol w="2055858">
                  <a:extLst>
                    <a:ext uri="{9D8B030D-6E8A-4147-A177-3AD203B41FA5}">
                      <a16:colId xmlns:a16="http://schemas.microsoft.com/office/drawing/2014/main" val="2875973117"/>
                    </a:ext>
                  </a:extLst>
                </a:gridCol>
              </a:tblGrid>
              <a:tr h="494030"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S. No 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Item Description 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Remarks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Total (₹) 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775557"/>
                  </a:ext>
                </a:extLst>
              </a:tr>
              <a:tr h="391500"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Openshift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5397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deployment + Subscription cost (per year) + Kubernetes managed service (per year)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43,40,000/-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994228"/>
                  </a:ext>
                </a:extLst>
              </a:tr>
              <a:tr h="391500"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2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Architectural review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5397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one time cost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40,50,000/-</a:t>
                      </a:r>
                    </a:p>
                  </a:txBody>
                  <a:tcPr marL="67310" marR="0" marT="7620" marB="254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229822"/>
                  </a:ext>
                </a:extLst>
              </a:tr>
              <a:tr h="391500"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3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Continuous deployment as a service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5397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for 5 applications (per year)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79,02,720/-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542516"/>
                  </a:ext>
                </a:extLst>
              </a:tr>
              <a:tr h="391500"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4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Pipeline development &amp; management as a service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5397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shared service (per year)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25,00,000/-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735852"/>
                  </a:ext>
                </a:extLst>
              </a:tr>
              <a:tr h="391500"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5</a:t>
                      </a:r>
                      <a:endParaRPr lang="en-IN" sz="1400" dirty="0">
                        <a:solidFill>
                          <a:schemeClr val="bg1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Hosted private cloud as a service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(optional)*</a:t>
                      </a:r>
                      <a:endParaRPr lang="en-IN" sz="1400" b="1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5397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infra as a service – server + storage + OS licenses + backup (per year)</a:t>
                      </a:r>
                      <a:endParaRPr lang="en-IN" sz="140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27,05,528/-</a:t>
                      </a:r>
                    </a:p>
                  </a:txBody>
                  <a:tcPr marL="67310" marR="0" marT="7620" marB="254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094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FB21FF1-D168-4F42-89DF-DBAE6309C70F}"/>
              </a:ext>
            </a:extLst>
          </p:cNvPr>
          <p:cNvSpPr txBox="1"/>
          <p:nvPr/>
        </p:nvSpPr>
        <p:spPr>
          <a:xfrm>
            <a:off x="391885" y="5918087"/>
            <a:ext cx="10037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*hoste</a:t>
            </a:r>
            <a:r>
              <a:rPr lang="en-US" sz="1400" dirty="0">
                <a:solidFill>
                  <a:srgbClr val="002060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 private cloud is being proposed as an alternative to server procurement which can itself take </a:t>
            </a:r>
            <a:r>
              <a:rPr lang="en-US" sz="1400" dirty="0" err="1">
                <a:solidFill>
                  <a:srgbClr val="002060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upto</a:t>
            </a:r>
            <a:r>
              <a:rPr lang="en-US" sz="1400" dirty="0">
                <a:solidFill>
                  <a:srgbClr val="002060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2 months. We propose setting up UAT environment in Sify hosted private cloud to fast track deployment and meet the June end timeline </a:t>
            </a:r>
            <a:endParaRPr lang="en-IN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50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EEA68CC-26D2-4E47-9196-EA1E4936DC34}"/>
              </a:ext>
            </a:extLst>
          </p:cNvPr>
          <p:cNvSpPr txBox="1"/>
          <p:nvPr/>
        </p:nvSpPr>
        <p:spPr>
          <a:xfrm>
            <a:off x="5101721" y="3167390"/>
            <a:ext cx="1988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Thank You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92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6BC25"/>
      </a:accent1>
      <a:accent2>
        <a:srgbClr val="046A38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88900" tIns="88900" rIns="88900" bIns="88900" numCol="1" spcCol="38100" rtlCol="0" anchor="ctr">
        <a:spAutoFit/>
      </a:bodyPr>
      <a:lstStyle>
        <a:defPPr marL="0" marR="0" indent="0" algn="l" defTabSz="12176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8900" tIns="88900" rIns="88900" bIns="88900" numCol="1" spcCol="38100" rtlCol="0" anchor="ctr">
        <a:spAutoFit/>
      </a:bodyPr>
      <a:lstStyle>
        <a:defPPr marL="0" marR="0" indent="0" algn="l" defTabSz="12176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501</Words>
  <Application>Microsoft Office PowerPoint</Application>
  <PresentationFormat>Widescreen</PresentationFormat>
  <Paragraphs>126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Avenir Roman</vt:lpstr>
      <vt:lpstr>Calibri</vt:lpstr>
      <vt:lpstr>Calibri Light</vt:lpstr>
      <vt:lpstr>Helvetica</vt:lpstr>
      <vt:lpstr>Impact</vt:lpstr>
      <vt:lpstr>Verdana</vt:lpstr>
      <vt:lpstr>Wingdings</vt:lpstr>
      <vt:lpstr>Office Theme</vt:lpstr>
      <vt:lpstr>Office</vt:lpstr>
      <vt:lpstr>PowerPoint Presentation</vt:lpstr>
      <vt:lpstr>PowerPoint Presentation</vt:lpstr>
      <vt:lpstr>Architectural review – Sample outcomes</vt:lpstr>
      <vt:lpstr>Assessment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Ashish Tyagi</dc:creator>
  <cp:lastModifiedBy>Murali.J  Janakiraman</cp:lastModifiedBy>
  <cp:revision>29</cp:revision>
  <dcterms:created xsi:type="dcterms:W3CDTF">2021-05-07T15:25:28Z</dcterms:created>
  <dcterms:modified xsi:type="dcterms:W3CDTF">2021-05-26T08:17:31Z</dcterms:modified>
</cp:coreProperties>
</file>