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145705835" r:id="rId3"/>
    <p:sldId id="2145705836" r:id="rId4"/>
    <p:sldId id="2145705834" r:id="rId5"/>
    <p:sldId id="3389" r:id="rId6"/>
    <p:sldId id="2145705824" r:id="rId7"/>
    <p:sldId id="2147311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B3D2E-BD08-438A-AC7B-6E76C14CA266}" v="2" dt="2023-05-15T06:54:04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C30B3D2E-BD08-438A-AC7B-6E76C14CA266}"/>
    <pc:docChg chg="custSel addSld modSld">
      <pc:chgData name="Ali Imran Khan" userId="1b5bb57a-5950-47f3-9580-38148fcd8ba4" providerId="ADAL" clId="{C30B3D2E-BD08-438A-AC7B-6E76C14CA266}" dt="2023-05-15T06:58:20.321" v="167" actId="1076"/>
      <pc:docMkLst>
        <pc:docMk/>
      </pc:docMkLst>
      <pc:sldChg chg="addSp delSp modSp add mod">
        <pc:chgData name="Ali Imran Khan" userId="1b5bb57a-5950-47f3-9580-38148fcd8ba4" providerId="ADAL" clId="{C30B3D2E-BD08-438A-AC7B-6E76C14CA266}" dt="2023-05-15T06:58:20.321" v="167" actId="1076"/>
        <pc:sldMkLst>
          <pc:docMk/>
          <pc:sldMk cId="1672174842" sldId="256"/>
        </pc:sldMkLst>
        <pc:spChg chg="del">
          <ac:chgData name="Ali Imran Khan" userId="1b5bb57a-5950-47f3-9580-38148fcd8ba4" providerId="ADAL" clId="{C30B3D2E-BD08-438A-AC7B-6E76C14CA266}" dt="2023-05-15T06:54:10.608" v="3" actId="478"/>
          <ac:spMkLst>
            <pc:docMk/>
            <pc:sldMk cId="1672174842" sldId="256"/>
            <ac:spMk id="2" creationId="{CDB78CCA-A0B6-4A44-A451-0161178C20BB}"/>
          </ac:spMkLst>
        </pc:spChg>
        <pc:spChg chg="add del mod">
          <ac:chgData name="Ali Imran Khan" userId="1b5bb57a-5950-47f3-9580-38148fcd8ba4" providerId="ADAL" clId="{C30B3D2E-BD08-438A-AC7B-6E76C14CA266}" dt="2023-05-15T06:54:22.685" v="5" actId="478"/>
          <ac:spMkLst>
            <pc:docMk/>
            <pc:sldMk cId="1672174842" sldId="256"/>
            <ac:spMk id="4" creationId="{130E5C47-1EB5-3220-B72F-97FA6AFB997D}"/>
          </ac:spMkLst>
        </pc:spChg>
        <pc:spChg chg="mod">
          <ac:chgData name="Ali Imran Khan" userId="1b5bb57a-5950-47f3-9580-38148fcd8ba4" providerId="ADAL" clId="{C30B3D2E-BD08-438A-AC7B-6E76C14CA266}" dt="2023-05-15T06:54:40.790" v="29" actId="14100"/>
          <ac:spMkLst>
            <pc:docMk/>
            <pc:sldMk cId="1672174842" sldId="256"/>
            <ac:spMk id="9" creationId="{177BCCEA-D5D2-480E-9EF6-5C421A4C57C4}"/>
          </ac:spMkLst>
        </pc:spChg>
        <pc:spChg chg="mod">
          <ac:chgData name="Ali Imran Khan" userId="1b5bb57a-5950-47f3-9580-38148fcd8ba4" providerId="ADAL" clId="{C30B3D2E-BD08-438A-AC7B-6E76C14CA266}" dt="2023-05-15T06:58:20.321" v="167" actId="1076"/>
          <ac:spMkLst>
            <pc:docMk/>
            <pc:sldMk cId="1672174842" sldId="256"/>
            <ac:spMk id="13" creationId="{DC062683-999C-4FB2-9C42-29C1BFDE76EB}"/>
          </ac:spMkLst>
        </pc:spChg>
        <pc:spChg chg="del">
          <ac:chgData name="Ali Imran Khan" userId="1b5bb57a-5950-47f3-9580-38148fcd8ba4" providerId="ADAL" clId="{C30B3D2E-BD08-438A-AC7B-6E76C14CA266}" dt="2023-05-15T06:54:19.156" v="4" actId="478"/>
          <ac:spMkLst>
            <pc:docMk/>
            <pc:sldMk cId="1672174842" sldId="256"/>
            <ac:spMk id="14" creationId="{F7EA265C-0286-4CA7-9A77-50FD0974F5D0}"/>
          </ac:spMkLst>
        </pc:spChg>
        <pc:spChg chg="del">
          <ac:chgData name="Ali Imran Khan" userId="1b5bb57a-5950-47f3-9580-38148fcd8ba4" providerId="ADAL" clId="{C30B3D2E-BD08-438A-AC7B-6E76C14CA266}" dt="2023-05-15T06:54:09.459" v="2" actId="478"/>
          <ac:spMkLst>
            <pc:docMk/>
            <pc:sldMk cId="1672174842" sldId="256"/>
            <ac:spMk id="15" creationId="{24F42C4C-E534-9489-F77E-686A1E20E5AE}"/>
          </ac:spMkLst>
        </pc:spChg>
      </pc:sldChg>
      <pc:sldChg chg="add">
        <pc:chgData name="Ali Imran Khan" userId="1b5bb57a-5950-47f3-9580-38148fcd8ba4" providerId="ADAL" clId="{C30B3D2E-BD08-438A-AC7B-6E76C14CA266}" dt="2023-05-15T06:54:04.045" v="1"/>
        <pc:sldMkLst>
          <pc:docMk/>
          <pc:sldMk cId="377377234" sldId="214731127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7C6BC-F155-41F3-BFC8-841E47C063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2F8FDDC-51E9-4688-9AF7-3160E112AEF9}">
      <dgm:prSet custT="1"/>
      <dgm:spPr>
        <a:solidFill>
          <a:schemeClr val="bg1"/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050">
              <a:solidFill>
                <a:schemeClr val="tx1"/>
              </a:solidFill>
            </a:rPr>
            <a:t>  </a:t>
          </a:r>
          <a:r>
            <a:rPr lang="en-IN" sz="1200">
              <a:solidFill>
                <a:schemeClr val="tx2"/>
              </a:solidFill>
            </a:rPr>
            <a:t>IT Cost Management</a:t>
          </a:r>
        </a:p>
      </dgm:t>
    </dgm:pt>
    <dgm:pt modelId="{B426F4E7-8BA2-4EE8-87B4-A5E498CCE5C6}" type="parTrans" cxnId="{0355FB83-D6D3-458B-864C-C0615452E25F}">
      <dgm:prSet/>
      <dgm:spPr/>
      <dgm:t>
        <a:bodyPr/>
        <a:lstStyle/>
        <a:p>
          <a:endParaRPr lang="en-IN"/>
        </a:p>
      </dgm:t>
    </dgm:pt>
    <dgm:pt modelId="{1B7FE89B-F61F-4558-A03E-D740F57425DF}" type="sibTrans" cxnId="{0355FB83-D6D3-458B-864C-C0615452E25F}">
      <dgm:prSet/>
      <dgm:spPr/>
      <dgm:t>
        <a:bodyPr/>
        <a:lstStyle/>
        <a:p>
          <a:endParaRPr lang="en-IN"/>
        </a:p>
      </dgm:t>
    </dgm:pt>
    <dgm:pt modelId="{E8DAC1D9-B673-46C3-B360-C87F8C60E872}">
      <dgm:prSet custT="1"/>
      <dgm:spPr>
        <a:solidFill>
          <a:srgbClr val="DCE6F2">
            <a:alpha val="40000"/>
          </a:srgbClr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Cloud-As-A-Service</a:t>
          </a:r>
        </a:p>
      </dgm:t>
    </dgm:pt>
    <dgm:pt modelId="{10E567CF-2CDE-45B0-9D04-3740F6F911FC}" type="parTrans" cxnId="{74DF26B8-FE02-442E-A047-C29904910789}">
      <dgm:prSet/>
      <dgm:spPr/>
      <dgm:t>
        <a:bodyPr/>
        <a:lstStyle/>
        <a:p>
          <a:endParaRPr lang="en-IN"/>
        </a:p>
      </dgm:t>
    </dgm:pt>
    <dgm:pt modelId="{4507D8AF-DB6E-43CF-868B-2E97C2C48EAB}" type="sibTrans" cxnId="{74DF26B8-FE02-442E-A047-C29904910789}">
      <dgm:prSet/>
      <dgm:spPr/>
      <dgm:t>
        <a:bodyPr/>
        <a:lstStyle/>
        <a:p>
          <a:endParaRPr lang="en-IN"/>
        </a:p>
      </dgm:t>
    </dgm:pt>
    <dgm:pt modelId="{E8018A11-0B4A-45A7-8965-EC18294656F0}">
      <dgm:prSet custT="1"/>
      <dgm:spPr>
        <a:solidFill>
          <a:schemeClr val="bg1"/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Cloud Providers</a:t>
          </a:r>
        </a:p>
      </dgm:t>
    </dgm:pt>
    <dgm:pt modelId="{68CF9D10-1794-44F3-A015-21B3FAA751D2}" type="parTrans" cxnId="{10E4931F-FFBC-4799-9415-1CA2DF572B34}">
      <dgm:prSet/>
      <dgm:spPr/>
      <dgm:t>
        <a:bodyPr/>
        <a:lstStyle/>
        <a:p>
          <a:endParaRPr lang="en-IN"/>
        </a:p>
      </dgm:t>
    </dgm:pt>
    <dgm:pt modelId="{80D47319-43ED-4B3A-AEDE-F5491C46D50D}" type="sibTrans" cxnId="{10E4931F-FFBC-4799-9415-1CA2DF572B34}">
      <dgm:prSet/>
      <dgm:spPr/>
      <dgm:t>
        <a:bodyPr/>
        <a:lstStyle/>
        <a:p>
          <a:endParaRPr lang="en-IN"/>
        </a:p>
      </dgm:t>
    </dgm:pt>
    <dgm:pt modelId="{75738948-A83A-42DB-A1CA-C90A703F5424}">
      <dgm:prSet custT="1"/>
      <dgm:spPr>
        <a:solidFill>
          <a:srgbClr val="DCE6F2">
            <a:alpha val="40000"/>
          </a:srgbClr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Enterprise Cloud</a:t>
          </a:r>
        </a:p>
      </dgm:t>
    </dgm:pt>
    <dgm:pt modelId="{4F9F8E08-3F0A-4527-9098-9ADFA6C1B9EF}" type="parTrans" cxnId="{2CD4C9DD-EBEB-49B1-8237-5DCEFE8AEC09}">
      <dgm:prSet/>
      <dgm:spPr/>
      <dgm:t>
        <a:bodyPr/>
        <a:lstStyle/>
        <a:p>
          <a:endParaRPr lang="en-IN"/>
        </a:p>
      </dgm:t>
    </dgm:pt>
    <dgm:pt modelId="{9D04DE0F-EB58-46BC-A6EE-EFEFA82FCE27}" type="sibTrans" cxnId="{2CD4C9DD-EBEB-49B1-8237-5DCEFE8AEC09}">
      <dgm:prSet/>
      <dgm:spPr/>
      <dgm:t>
        <a:bodyPr/>
        <a:lstStyle/>
        <a:p>
          <a:endParaRPr lang="en-IN"/>
        </a:p>
      </dgm:t>
    </dgm:pt>
    <dgm:pt modelId="{63A74EE2-8782-4365-9D5E-3942319CD1C9}">
      <dgm:prSet custT="1"/>
      <dgm:spPr>
        <a:solidFill>
          <a:schemeClr val="bg1"/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Colocation</a:t>
          </a:r>
        </a:p>
      </dgm:t>
    </dgm:pt>
    <dgm:pt modelId="{6FD12681-FF53-459E-BD95-C6CB423BE965}" type="parTrans" cxnId="{589951D3-A87D-4E6F-8203-7BB5BD5473C8}">
      <dgm:prSet/>
      <dgm:spPr/>
      <dgm:t>
        <a:bodyPr/>
        <a:lstStyle/>
        <a:p>
          <a:endParaRPr lang="en-IN"/>
        </a:p>
      </dgm:t>
    </dgm:pt>
    <dgm:pt modelId="{E87BA4EB-9CC5-4B0A-BCD8-44E4772B9450}" type="sibTrans" cxnId="{589951D3-A87D-4E6F-8203-7BB5BD5473C8}">
      <dgm:prSet/>
      <dgm:spPr/>
      <dgm:t>
        <a:bodyPr/>
        <a:lstStyle/>
        <a:p>
          <a:endParaRPr lang="en-IN"/>
        </a:p>
      </dgm:t>
    </dgm:pt>
    <dgm:pt modelId="{29EC72A8-0923-495E-8B65-A970707C124A}">
      <dgm:prSet custT="1"/>
      <dgm:spPr>
        <a:solidFill>
          <a:srgbClr val="DCE6F2">
            <a:alpha val="40000"/>
          </a:srgbClr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Data Center</a:t>
          </a:r>
        </a:p>
      </dgm:t>
    </dgm:pt>
    <dgm:pt modelId="{70AA83E4-A1EF-417F-B564-FF5C9EF4EBA3}" type="parTrans" cxnId="{3108DE65-6413-4EB3-AA17-DCC96445E47C}">
      <dgm:prSet/>
      <dgm:spPr/>
      <dgm:t>
        <a:bodyPr/>
        <a:lstStyle/>
        <a:p>
          <a:endParaRPr lang="en-IN"/>
        </a:p>
      </dgm:t>
    </dgm:pt>
    <dgm:pt modelId="{C59CF1CB-107A-4294-9C70-D0EDBD6292A9}" type="sibTrans" cxnId="{3108DE65-6413-4EB3-AA17-DCC96445E47C}">
      <dgm:prSet/>
      <dgm:spPr/>
      <dgm:t>
        <a:bodyPr/>
        <a:lstStyle/>
        <a:p>
          <a:endParaRPr lang="en-IN"/>
        </a:p>
      </dgm:t>
    </dgm:pt>
    <dgm:pt modelId="{BE81DCA3-F4C9-4615-A390-8CFA44B6AE77}">
      <dgm:prSet custT="1"/>
      <dgm:spPr>
        <a:solidFill>
          <a:schemeClr val="bg1"/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Data Center Management</a:t>
          </a:r>
        </a:p>
      </dgm:t>
    </dgm:pt>
    <dgm:pt modelId="{6287AE9B-10BC-4030-B95F-727F2F9D8416}" type="parTrans" cxnId="{38B199AE-BA69-49A3-BF4D-4DBFB12D2B1E}">
      <dgm:prSet/>
      <dgm:spPr/>
      <dgm:t>
        <a:bodyPr/>
        <a:lstStyle/>
        <a:p>
          <a:endParaRPr lang="en-IN"/>
        </a:p>
      </dgm:t>
    </dgm:pt>
    <dgm:pt modelId="{3C034187-DA76-4F3D-AC37-0960BA943294}" type="sibTrans" cxnId="{38B199AE-BA69-49A3-BF4D-4DBFB12D2B1E}">
      <dgm:prSet/>
      <dgm:spPr/>
      <dgm:t>
        <a:bodyPr/>
        <a:lstStyle/>
        <a:p>
          <a:endParaRPr lang="en-IN"/>
        </a:p>
      </dgm:t>
    </dgm:pt>
    <dgm:pt modelId="{766C0EF8-A8C9-4A5C-BCDE-6AF5861F7205}">
      <dgm:prSet custT="1"/>
      <dgm:spPr>
        <a:solidFill>
          <a:srgbClr val="DCE6F2">
            <a:alpha val="40000"/>
          </a:srgbClr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Data Center Migration</a:t>
          </a:r>
        </a:p>
      </dgm:t>
    </dgm:pt>
    <dgm:pt modelId="{FE7D7BA8-CFA6-4EF7-810A-AABB4C50E69A}" type="parTrans" cxnId="{CCEC745C-5CC6-434C-98EB-78835D3F034F}">
      <dgm:prSet/>
      <dgm:spPr/>
      <dgm:t>
        <a:bodyPr/>
        <a:lstStyle/>
        <a:p>
          <a:endParaRPr lang="en-IN"/>
        </a:p>
      </dgm:t>
    </dgm:pt>
    <dgm:pt modelId="{D07AC694-E1FA-47B5-BEE5-59511981E9C0}" type="sibTrans" cxnId="{CCEC745C-5CC6-434C-98EB-78835D3F034F}">
      <dgm:prSet/>
      <dgm:spPr/>
      <dgm:t>
        <a:bodyPr/>
        <a:lstStyle/>
        <a:p>
          <a:endParaRPr lang="en-IN"/>
        </a:p>
      </dgm:t>
    </dgm:pt>
    <dgm:pt modelId="{0D877ED2-D271-47FA-AB1E-0AEF0B39D1F7}">
      <dgm:prSet custT="1"/>
      <dgm:spPr>
        <a:solidFill>
          <a:schemeClr val="bg1"/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IT Infrastructure</a:t>
          </a:r>
        </a:p>
      </dgm:t>
    </dgm:pt>
    <dgm:pt modelId="{5B792758-458F-404A-94BB-03096D2DEE64}" type="parTrans" cxnId="{1326A54B-EC15-4BBE-B7CE-4B61922B07B8}">
      <dgm:prSet/>
      <dgm:spPr/>
      <dgm:t>
        <a:bodyPr/>
        <a:lstStyle/>
        <a:p>
          <a:endParaRPr lang="en-IN"/>
        </a:p>
      </dgm:t>
    </dgm:pt>
    <dgm:pt modelId="{64B6ED92-BA43-4BD9-BBF7-DECCFB006DB8}" type="sibTrans" cxnId="{1326A54B-EC15-4BBE-B7CE-4B61922B07B8}">
      <dgm:prSet/>
      <dgm:spPr/>
      <dgm:t>
        <a:bodyPr/>
        <a:lstStyle/>
        <a:p>
          <a:endParaRPr lang="en-IN"/>
        </a:p>
      </dgm:t>
    </dgm:pt>
    <dgm:pt modelId="{490B5295-06F5-494A-A777-5D76EDD22ED9}">
      <dgm:prSet custT="1"/>
      <dgm:spPr>
        <a:solidFill>
          <a:srgbClr val="DCE6F2">
            <a:alpha val="40000"/>
          </a:srgbClr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Internet Transit</a:t>
          </a:r>
        </a:p>
      </dgm:t>
    </dgm:pt>
    <dgm:pt modelId="{21EDDE1A-71D6-4ABE-9450-FA2735124C6E}" type="parTrans" cxnId="{00CCBB82-F3A1-4090-91BA-5B4F8B48F947}">
      <dgm:prSet/>
      <dgm:spPr/>
      <dgm:t>
        <a:bodyPr/>
        <a:lstStyle/>
        <a:p>
          <a:endParaRPr lang="en-IN"/>
        </a:p>
      </dgm:t>
    </dgm:pt>
    <dgm:pt modelId="{DDB191CB-EBDF-429D-AF30-82B3B796B7BD}" type="sibTrans" cxnId="{00CCBB82-F3A1-4090-91BA-5B4F8B48F947}">
      <dgm:prSet/>
      <dgm:spPr/>
      <dgm:t>
        <a:bodyPr/>
        <a:lstStyle/>
        <a:p>
          <a:endParaRPr lang="en-IN"/>
        </a:p>
      </dgm:t>
    </dgm:pt>
    <dgm:pt modelId="{8A427968-E769-408C-9FF3-EDD7FFE031EE}">
      <dgm:prSet custT="1"/>
      <dgm:spPr>
        <a:solidFill>
          <a:schemeClr val="bg1"/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Mesh Networking</a:t>
          </a:r>
        </a:p>
      </dgm:t>
    </dgm:pt>
    <dgm:pt modelId="{2E4B2E35-31B1-454C-B975-F23C52788DF4}" type="parTrans" cxnId="{50AA7045-5CE5-4EAF-9707-D88C7BEFA0AD}">
      <dgm:prSet/>
      <dgm:spPr/>
      <dgm:t>
        <a:bodyPr/>
        <a:lstStyle/>
        <a:p>
          <a:endParaRPr lang="en-IN"/>
        </a:p>
      </dgm:t>
    </dgm:pt>
    <dgm:pt modelId="{E0258656-BC2B-4E09-850A-C1175C4FAC08}" type="sibTrans" cxnId="{50AA7045-5CE5-4EAF-9707-D88C7BEFA0AD}">
      <dgm:prSet/>
      <dgm:spPr/>
      <dgm:t>
        <a:bodyPr/>
        <a:lstStyle/>
        <a:p>
          <a:endParaRPr lang="en-IN"/>
        </a:p>
      </dgm:t>
    </dgm:pt>
    <dgm:pt modelId="{80BBD9CC-1903-49B4-B968-EABE4BD42C90}">
      <dgm:prSet custT="1"/>
      <dgm:spPr>
        <a:solidFill>
          <a:srgbClr val="DCE6F2">
            <a:alpha val="40000"/>
          </a:srgbClr>
        </a:solidFill>
        <a:ln w="6350">
          <a:solidFill>
            <a:schemeClr val="accent1">
              <a:lumMod val="60000"/>
              <a:lumOff val="40000"/>
            </a:schemeClr>
          </a:solidFill>
          <a:prstDash val="sysDot"/>
        </a:ln>
      </dgm:spPr>
      <dgm:t>
        <a:bodyPr/>
        <a:lstStyle/>
        <a:p>
          <a:pPr marL="288000">
            <a:lnSpc>
              <a:spcPct val="100000"/>
            </a:lnSpc>
            <a:spcAft>
              <a:spcPts val="0"/>
            </a:spcAft>
          </a:pPr>
          <a:r>
            <a:rPr lang="en-IN" sz="1200">
              <a:solidFill>
                <a:schemeClr val="tx2"/>
              </a:solidFill>
            </a:rPr>
            <a:t>  Wide Area Networking (WAN)</a:t>
          </a:r>
        </a:p>
      </dgm:t>
    </dgm:pt>
    <dgm:pt modelId="{93CCD4DF-EA55-4885-9939-507ADEEC5E80}" type="parTrans" cxnId="{7C3B15B9-FA7A-4280-8581-9D462E4C4387}">
      <dgm:prSet/>
      <dgm:spPr/>
      <dgm:t>
        <a:bodyPr/>
        <a:lstStyle/>
        <a:p>
          <a:endParaRPr lang="en-IN"/>
        </a:p>
      </dgm:t>
    </dgm:pt>
    <dgm:pt modelId="{58092EA8-AD60-4532-97B9-786E99C4F86D}" type="sibTrans" cxnId="{7C3B15B9-FA7A-4280-8581-9D462E4C4387}">
      <dgm:prSet/>
      <dgm:spPr/>
      <dgm:t>
        <a:bodyPr/>
        <a:lstStyle/>
        <a:p>
          <a:endParaRPr lang="en-IN"/>
        </a:p>
      </dgm:t>
    </dgm:pt>
    <dgm:pt modelId="{3C9F1F9B-E61E-46EB-91FA-DAD333B64101}" type="pres">
      <dgm:prSet presAssocID="{5427C6BC-F155-41F3-BFC8-841E47C063B5}" presName="linear" presStyleCnt="0">
        <dgm:presLayoutVars>
          <dgm:animLvl val="lvl"/>
          <dgm:resizeHandles val="exact"/>
        </dgm:presLayoutVars>
      </dgm:prSet>
      <dgm:spPr/>
    </dgm:pt>
    <dgm:pt modelId="{CD78D30A-9FD3-4D50-A1CB-A278066D1050}" type="pres">
      <dgm:prSet presAssocID="{72F8FDDC-51E9-4688-9AF7-3160E112AEF9}" presName="parentText" presStyleLbl="node1" presStyleIdx="0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99EA1F12-847B-406F-A96F-C39B3AF08DBE}" type="pres">
      <dgm:prSet presAssocID="{1B7FE89B-F61F-4558-A03E-D740F57425DF}" presName="spacer" presStyleCnt="0"/>
      <dgm:spPr/>
    </dgm:pt>
    <dgm:pt modelId="{1A7390BE-66F9-41E9-AE68-0DEC6184DF91}" type="pres">
      <dgm:prSet presAssocID="{E8DAC1D9-B673-46C3-B360-C87F8C60E872}" presName="parentText" presStyleLbl="node1" presStyleIdx="1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16BC69B4-D46F-42CC-A8A8-8DF4421410D5}" type="pres">
      <dgm:prSet presAssocID="{4507D8AF-DB6E-43CF-868B-2E97C2C48EAB}" presName="spacer" presStyleCnt="0"/>
      <dgm:spPr/>
    </dgm:pt>
    <dgm:pt modelId="{8E11813B-B6FA-4014-8B5F-C42394B9726C}" type="pres">
      <dgm:prSet presAssocID="{E8018A11-0B4A-45A7-8965-EC18294656F0}" presName="parentText" presStyleLbl="node1" presStyleIdx="2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AA3FBEE4-235F-4754-B379-D8735F823E11}" type="pres">
      <dgm:prSet presAssocID="{80D47319-43ED-4B3A-AEDE-F5491C46D50D}" presName="spacer" presStyleCnt="0"/>
      <dgm:spPr/>
    </dgm:pt>
    <dgm:pt modelId="{765BD07C-32A3-4F34-9C98-19882FABC616}" type="pres">
      <dgm:prSet presAssocID="{75738948-A83A-42DB-A1CA-C90A703F5424}" presName="parentText" presStyleLbl="node1" presStyleIdx="3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EFD640AE-F11D-487B-B8E9-82B8983232BF}" type="pres">
      <dgm:prSet presAssocID="{9D04DE0F-EB58-46BC-A6EE-EFEFA82FCE27}" presName="spacer" presStyleCnt="0"/>
      <dgm:spPr/>
    </dgm:pt>
    <dgm:pt modelId="{BA21F298-2319-404F-95FA-514FD7EDFA55}" type="pres">
      <dgm:prSet presAssocID="{63A74EE2-8782-4365-9D5E-3942319CD1C9}" presName="parentText" presStyleLbl="node1" presStyleIdx="4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BF638B37-4E06-445F-83C2-8D6DE1A81D7E}" type="pres">
      <dgm:prSet presAssocID="{E87BA4EB-9CC5-4B0A-BCD8-44E4772B9450}" presName="spacer" presStyleCnt="0"/>
      <dgm:spPr/>
    </dgm:pt>
    <dgm:pt modelId="{7791D89B-F241-437F-84A1-8C845367963D}" type="pres">
      <dgm:prSet presAssocID="{29EC72A8-0923-495E-8B65-A970707C124A}" presName="parentText" presStyleLbl="node1" presStyleIdx="5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8FD7774C-DB08-4A65-848C-FA64C14F3429}" type="pres">
      <dgm:prSet presAssocID="{C59CF1CB-107A-4294-9C70-D0EDBD6292A9}" presName="spacer" presStyleCnt="0"/>
      <dgm:spPr/>
    </dgm:pt>
    <dgm:pt modelId="{70950640-E47B-46E1-9F37-91FA25A3F7C3}" type="pres">
      <dgm:prSet presAssocID="{BE81DCA3-F4C9-4615-A390-8CFA44B6AE77}" presName="parentText" presStyleLbl="node1" presStyleIdx="6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3D1CA93C-B085-4769-AF5B-828F0D7F52FA}" type="pres">
      <dgm:prSet presAssocID="{3C034187-DA76-4F3D-AC37-0960BA943294}" presName="spacer" presStyleCnt="0"/>
      <dgm:spPr/>
    </dgm:pt>
    <dgm:pt modelId="{14A2EEBC-5A73-4275-B54B-F34C521AB888}" type="pres">
      <dgm:prSet presAssocID="{766C0EF8-A8C9-4A5C-BCDE-6AF5861F7205}" presName="parentText" presStyleLbl="node1" presStyleIdx="7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37E87DF3-2FB9-4855-B95B-CC1F46454BD9}" type="pres">
      <dgm:prSet presAssocID="{D07AC694-E1FA-47B5-BEE5-59511981E9C0}" presName="spacer" presStyleCnt="0"/>
      <dgm:spPr/>
    </dgm:pt>
    <dgm:pt modelId="{423CBC9E-82BF-4D05-A0F9-2F2F5C039482}" type="pres">
      <dgm:prSet presAssocID="{0D877ED2-D271-47FA-AB1E-0AEF0B39D1F7}" presName="parentText" presStyleLbl="node1" presStyleIdx="8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6C6B55D5-D51E-425F-980D-DDCE4AC1B923}" type="pres">
      <dgm:prSet presAssocID="{64B6ED92-BA43-4BD9-BBF7-DECCFB006DB8}" presName="spacer" presStyleCnt="0"/>
      <dgm:spPr/>
    </dgm:pt>
    <dgm:pt modelId="{9076DBB2-C86F-4C17-B6FA-C5A4E45F2144}" type="pres">
      <dgm:prSet presAssocID="{490B5295-06F5-494A-A777-5D76EDD22ED9}" presName="parentText" presStyleLbl="node1" presStyleIdx="9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829A5E21-710B-4052-93FA-E0FAEBB81BFD}" type="pres">
      <dgm:prSet presAssocID="{DDB191CB-EBDF-429D-AF30-82B3B796B7BD}" presName="spacer" presStyleCnt="0"/>
      <dgm:spPr/>
    </dgm:pt>
    <dgm:pt modelId="{5DAC0530-D273-4A55-8EA5-8A0EF8A2DC28}" type="pres">
      <dgm:prSet presAssocID="{8A427968-E769-408C-9FF3-EDD7FFE031EE}" presName="parentText" presStyleLbl="node1" presStyleIdx="10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294950CA-2975-4EDD-B1C0-F63E624390BA}" type="pres">
      <dgm:prSet presAssocID="{E0258656-BC2B-4E09-850A-C1175C4FAC08}" presName="spacer" presStyleCnt="0"/>
      <dgm:spPr/>
    </dgm:pt>
    <dgm:pt modelId="{DDA6B6D8-C59C-4D1C-BC61-A3169FA24C4B}" type="pres">
      <dgm:prSet presAssocID="{80BBD9CC-1903-49B4-B968-EABE4BD42C90}" presName="parentText" presStyleLbl="node1" presStyleIdx="11" presStyleCnt="12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1C463A01-E9CE-440D-A8F1-650DDE9CCF70}" type="presOf" srcId="{490B5295-06F5-494A-A777-5D76EDD22ED9}" destId="{9076DBB2-C86F-4C17-B6FA-C5A4E45F2144}" srcOrd="0" destOrd="0" presId="urn:microsoft.com/office/officeart/2005/8/layout/vList2"/>
    <dgm:cxn modelId="{10D61418-EBEF-4764-8572-AE45CB6957DE}" type="presOf" srcId="{80BBD9CC-1903-49B4-B968-EABE4BD42C90}" destId="{DDA6B6D8-C59C-4D1C-BC61-A3169FA24C4B}" srcOrd="0" destOrd="0" presId="urn:microsoft.com/office/officeart/2005/8/layout/vList2"/>
    <dgm:cxn modelId="{10E4931F-FFBC-4799-9415-1CA2DF572B34}" srcId="{5427C6BC-F155-41F3-BFC8-841E47C063B5}" destId="{E8018A11-0B4A-45A7-8965-EC18294656F0}" srcOrd="2" destOrd="0" parTransId="{68CF9D10-1794-44F3-A015-21B3FAA751D2}" sibTransId="{80D47319-43ED-4B3A-AEDE-F5491C46D50D}"/>
    <dgm:cxn modelId="{78CC6F22-62EF-4850-BBAD-CFD7596843C5}" type="presOf" srcId="{29EC72A8-0923-495E-8B65-A970707C124A}" destId="{7791D89B-F241-437F-84A1-8C845367963D}" srcOrd="0" destOrd="0" presId="urn:microsoft.com/office/officeart/2005/8/layout/vList2"/>
    <dgm:cxn modelId="{99938336-A9C7-4B0C-BDC4-D28D12C74A1E}" type="presOf" srcId="{63A74EE2-8782-4365-9D5E-3942319CD1C9}" destId="{BA21F298-2319-404F-95FA-514FD7EDFA55}" srcOrd="0" destOrd="0" presId="urn:microsoft.com/office/officeart/2005/8/layout/vList2"/>
    <dgm:cxn modelId="{CCEC745C-5CC6-434C-98EB-78835D3F034F}" srcId="{5427C6BC-F155-41F3-BFC8-841E47C063B5}" destId="{766C0EF8-A8C9-4A5C-BCDE-6AF5861F7205}" srcOrd="7" destOrd="0" parTransId="{FE7D7BA8-CFA6-4EF7-810A-AABB4C50E69A}" sibTransId="{D07AC694-E1FA-47B5-BEE5-59511981E9C0}"/>
    <dgm:cxn modelId="{50AA7045-5CE5-4EAF-9707-D88C7BEFA0AD}" srcId="{5427C6BC-F155-41F3-BFC8-841E47C063B5}" destId="{8A427968-E769-408C-9FF3-EDD7FFE031EE}" srcOrd="10" destOrd="0" parTransId="{2E4B2E35-31B1-454C-B975-F23C52788DF4}" sibTransId="{E0258656-BC2B-4E09-850A-C1175C4FAC08}"/>
    <dgm:cxn modelId="{3108DE65-6413-4EB3-AA17-DCC96445E47C}" srcId="{5427C6BC-F155-41F3-BFC8-841E47C063B5}" destId="{29EC72A8-0923-495E-8B65-A970707C124A}" srcOrd="5" destOrd="0" parTransId="{70AA83E4-A1EF-417F-B564-FF5C9EF4EBA3}" sibTransId="{C59CF1CB-107A-4294-9C70-D0EDBD6292A9}"/>
    <dgm:cxn modelId="{1326A54B-EC15-4BBE-B7CE-4B61922B07B8}" srcId="{5427C6BC-F155-41F3-BFC8-841E47C063B5}" destId="{0D877ED2-D271-47FA-AB1E-0AEF0B39D1F7}" srcOrd="8" destOrd="0" parTransId="{5B792758-458F-404A-94BB-03096D2DEE64}" sibTransId="{64B6ED92-BA43-4BD9-BBF7-DECCFB006DB8}"/>
    <dgm:cxn modelId="{AC733C4D-DEFC-4066-830E-7449C7C81AA5}" type="presOf" srcId="{0D877ED2-D271-47FA-AB1E-0AEF0B39D1F7}" destId="{423CBC9E-82BF-4D05-A0F9-2F2F5C039482}" srcOrd="0" destOrd="0" presId="urn:microsoft.com/office/officeart/2005/8/layout/vList2"/>
    <dgm:cxn modelId="{9626B256-1D4B-4285-96BB-016E9AEBF630}" type="presOf" srcId="{72F8FDDC-51E9-4688-9AF7-3160E112AEF9}" destId="{CD78D30A-9FD3-4D50-A1CB-A278066D1050}" srcOrd="0" destOrd="0" presId="urn:microsoft.com/office/officeart/2005/8/layout/vList2"/>
    <dgm:cxn modelId="{00CCBB82-F3A1-4090-91BA-5B4F8B48F947}" srcId="{5427C6BC-F155-41F3-BFC8-841E47C063B5}" destId="{490B5295-06F5-494A-A777-5D76EDD22ED9}" srcOrd="9" destOrd="0" parTransId="{21EDDE1A-71D6-4ABE-9450-FA2735124C6E}" sibTransId="{DDB191CB-EBDF-429D-AF30-82B3B796B7BD}"/>
    <dgm:cxn modelId="{0355FB83-D6D3-458B-864C-C0615452E25F}" srcId="{5427C6BC-F155-41F3-BFC8-841E47C063B5}" destId="{72F8FDDC-51E9-4688-9AF7-3160E112AEF9}" srcOrd="0" destOrd="0" parTransId="{B426F4E7-8BA2-4EE8-87B4-A5E498CCE5C6}" sibTransId="{1B7FE89B-F61F-4558-A03E-D740F57425DF}"/>
    <dgm:cxn modelId="{CDA7428D-27E9-41C3-98E9-AA4C8523044C}" type="presOf" srcId="{E8018A11-0B4A-45A7-8965-EC18294656F0}" destId="{8E11813B-B6FA-4014-8B5F-C42394B9726C}" srcOrd="0" destOrd="0" presId="urn:microsoft.com/office/officeart/2005/8/layout/vList2"/>
    <dgm:cxn modelId="{6099C88E-862B-4283-A8C8-DDD851D1D4BD}" type="presOf" srcId="{E8DAC1D9-B673-46C3-B360-C87F8C60E872}" destId="{1A7390BE-66F9-41E9-AE68-0DEC6184DF91}" srcOrd="0" destOrd="0" presId="urn:microsoft.com/office/officeart/2005/8/layout/vList2"/>
    <dgm:cxn modelId="{D0DD3EA7-8701-4034-9BEE-235B5B9CFD7A}" type="presOf" srcId="{BE81DCA3-F4C9-4615-A390-8CFA44B6AE77}" destId="{70950640-E47B-46E1-9F37-91FA25A3F7C3}" srcOrd="0" destOrd="0" presId="urn:microsoft.com/office/officeart/2005/8/layout/vList2"/>
    <dgm:cxn modelId="{38B199AE-BA69-49A3-BF4D-4DBFB12D2B1E}" srcId="{5427C6BC-F155-41F3-BFC8-841E47C063B5}" destId="{BE81DCA3-F4C9-4615-A390-8CFA44B6AE77}" srcOrd="6" destOrd="0" parTransId="{6287AE9B-10BC-4030-B95F-727F2F9D8416}" sibTransId="{3C034187-DA76-4F3D-AC37-0960BA943294}"/>
    <dgm:cxn modelId="{E84BD5B5-9B4B-419B-88EB-3034444B1937}" type="presOf" srcId="{5427C6BC-F155-41F3-BFC8-841E47C063B5}" destId="{3C9F1F9B-E61E-46EB-91FA-DAD333B64101}" srcOrd="0" destOrd="0" presId="urn:microsoft.com/office/officeart/2005/8/layout/vList2"/>
    <dgm:cxn modelId="{74DF26B8-FE02-442E-A047-C29904910789}" srcId="{5427C6BC-F155-41F3-BFC8-841E47C063B5}" destId="{E8DAC1D9-B673-46C3-B360-C87F8C60E872}" srcOrd="1" destOrd="0" parTransId="{10E567CF-2CDE-45B0-9D04-3740F6F911FC}" sibTransId="{4507D8AF-DB6E-43CF-868B-2E97C2C48EAB}"/>
    <dgm:cxn modelId="{F1B4B0B8-0B47-4722-8906-B7CD37EDF8EC}" type="presOf" srcId="{8A427968-E769-408C-9FF3-EDD7FFE031EE}" destId="{5DAC0530-D273-4A55-8EA5-8A0EF8A2DC28}" srcOrd="0" destOrd="0" presId="urn:microsoft.com/office/officeart/2005/8/layout/vList2"/>
    <dgm:cxn modelId="{7C3B15B9-FA7A-4280-8581-9D462E4C4387}" srcId="{5427C6BC-F155-41F3-BFC8-841E47C063B5}" destId="{80BBD9CC-1903-49B4-B968-EABE4BD42C90}" srcOrd="11" destOrd="0" parTransId="{93CCD4DF-EA55-4885-9939-507ADEEC5E80}" sibTransId="{58092EA8-AD60-4532-97B9-786E99C4F86D}"/>
    <dgm:cxn modelId="{589951D3-A87D-4E6F-8203-7BB5BD5473C8}" srcId="{5427C6BC-F155-41F3-BFC8-841E47C063B5}" destId="{63A74EE2-8782-4365-9D5E-3942319CD1C9}" srcOrd="4" destOrd="0" parTransId="{6FD12681-FF53-459E-BD95-C6CB423BE965}" sibTransId="{E87BA4EB-9CC5-4B0A-BCD8-44E4772B9450}"/>
    <dgm:cxn modelId="{2CD4C9DD-EBEB-49B1-8237-5DCEFE8AEC09}" srcId="{5427C6BC-F155-41F3-BFC8-841E47C063B5}" destId="{75738948-A83A-42DB-A1CA-C90A703F5424}" srcOrd="3" destOrd="0" parTransId="{4F9F8E08-3F0A-4527-9098-9ADFA6C1B9EF}" sibTransId="{9D04DE0F-EB58-46BC-A6EE-EFEFA82FCE27}"/>
    <dgm:cxn modelId="{E31251DE-0C0A-4009-886F-0E65069A2466}" type="presOf" srcId="{75738948-A83A-42DB-A1CA-C90A703F5424}" destId="{765BD07C-32A3-4F34-9C98-19882FABC616}" srcOrd="0" destOrd="0" presId="urn:microsoft.com/office/officeart/2005/8/layout/vList2"/>
    <dgm:cxn modelId="{C125D3F6-1C5C-4E75-B63C-F2AAE56D0CB6}" type="presOf" srcId="{766C0EF8-A8C9-4A5C-BCDE-6AF5861F7205}" destId="{14A2EEBC-5A73-4275-B54B-F34C521AB888}" srcOrd="0" destOrd="0" presId="urn:microsoft.com/office/officeart/2005/8/layout/vList2"/>
    <dgm:cxn modelId="{EC229B7D-68AF-43A5-94DB-7A363A51727B}" type="presParOf" srcId="{3C9F1F9B-E61E-46EB-91FA-DAD333B64101}" destId="{CD78D30A-9FD3-4D50-A1CB-A278066D1050}" srcOrd="0" destOrd="0" presId="urn:microsoft.com/office/officeart/2005/8/layout/vList2"/>
    <dgm:cxn modelId="{3A337F36-DA82-4FAA-9DD3-57BF477B8950}" type="presParOf" srcId="{3C9F1F9B-E61E-46EB-91FA-DAD333B64101}" destId="{99EA1F12-847B-406F-A96F-C39B3AF08DBE}" srcOrd="1" destOrd="0" presId="urn:microsoft.com/office/officeart/2005/8/layout/vList2"/>
    <dgm:cxn modelId="{D4A502F8-0593-4F38-91E8-1F8C6A1698C0}" type="presParOf" srcId="{3C9F1F9B-E61E-46EB-91FA-DAD333B64101}" destId="{1A7390BE-66F9-41E9-AE68-0DEC6184DF91}" srcOrd="2" destOrd="0" presId="urn:microsoft.com/office/officeart/2005/8/layout/vList2"/>
    <dgm:cxn modelId="{A0E123D7-E3C7-4DD2-B4BB-F832EAF6A1A5}" type="presParOf" srcId="{3C9F1F9B-E61E-46EB-91FA-DAD333B64101}" destId="{16BC69B4-D46F-42CC-A8A8-8DF4421410D5}" srcOrd="3" destOrd="0" presId="urn:microsoft.com/office/officeart/2005/8/layout/vList2"/>
    <dgm:cxn modelId="{AB750572-38E3-41DB-B9AA-024C1A38218E}" type="presParOf" srcId="{3C9F1F9B-E61E-46EB-91FA-DAD333B64101}" destId="{8E11813B-B6FA-4014-8B5F-C42394B9726C}" srcOrd="4" destOrd="0" presId="urn:microsoft.com/office/officeart/2005/8/layout/vList2"/>
    <dgm:cxn modelId="{CAB1EDB6-0DC2-4E74-938A-A6C7BF2F0530}" type="presParOf" srcId="{3C9F1F9B-E61E-46EB-91FA-DAD333B64101}" destId="{AA3FBEE4-235F-4754-B379-D8735F823E11}" srcOrd="5" destOrd="0" presId="urn:microsoft.com/office/officeart/2005/8/layout/vList2"/>
    <dgm:cxn modelId="{CC7FF6C9-A455-4E45-864A-AB50F6FC247C}" type="presParOf" srcId="{3C9F1F9B-E61E-46EB-91FA-DAD333B64101}" destId="{765BD07C-32A3-4F34-9C98-19882FABC616}" srcOrd="6" destOrd="0" presId="urn:microsoft.com/office/officeart/2005/8/layout/vList2"/>
    <dgm:cxn modelId="{1FF623B3-518E-4FC4-9AC5-7D96EA0D8658}" type="presParOf" srcId="{3C9F1F9B-E61E-46EB-91FA-DAD333B64101}" destId="{EFD640AE-F11D-487B-B8E9-82B8983232BF}" srcOrd="7" destOrd="0" presId="urn:microsoft.com/office/officeart/2005/8/layout/vList2"/>
    <dgm:cxn modelId="{527A94A0-1E0B-47D7-95AD-7AC2090E10B4}" type="presParOf" srcId="{3C9F1F9B-E61E-46EB-91FA-DAD333B64101}" destId="{BA21F298-2319-404F-95FA-514FD7EDFA55}" srcOrd="8" destOrd="0" presId="urn:microsoft.com/office/officeart/2005/8/layout/vList2"/>
    <dgm:cxn modelId="{7A188623-F41B-4010-AF73-1ABE98E65A49}" type="presParOf" srcId="{3C9F1F9B-E61E-46EB-91FA-DAD333B64101}" destId="{BF638B37-4E06-445F-83C2-8D6DE1A81D7E}" srcOrd="9" destOrd="0" presId="urn:microsoft.com/office/officeart/2005/8/layout/vList2"/>
    <dgm:cxn modelId="{264185B7-7108-4A79-9DEF-AC766441F52A}" type="presParOf" srcId="{3C9F1F9B-E61E-46EB-91FA-DAD333B64101}" destId="{7791D89B-F241-437F-84A1-8C845367963D}" srcOrd="10" destOrd="0" presId="urn:microsoft.com/office/officeart/2005/8/layout/vList2"/>
    <dgm:cxn modelId="{6D01FF84-475E-40F1-BF89-BB6D237B5934}" type="presParOf" srcId="{3C9F1F9B-E61E-46EB-91FA-DAD333B64101}" destId="{8FD7774C-DB08-4A65-848C-FA64C14F3429}" srcOrd="11" destOrd="0" presId="urn:microsoft.com/office/officeart/2005/8/layout/vList2"/>
    <dgm:cxn modelId="{2549494B-FAD8-4DD9-B387-DBECB1524AD1}" type="presParOf" srcId="{3C9F1F9B-E61E-46EB-91FA-DAD333B64101}" destId="{70950640-E47B-46E1-9F37-91FA25A3F7C3}" srcOrd="12" destOrd="0" presId="urn:microsoft.com/office/officeart/2005/8/layout/vList2"/>
    <dgm:cxn modelId="{58983469-9382-44F2-A976-8C512D23F0ED}" type="presParOf" srcId="{3C9F1F9B-E61E-46EB-91FA-DAD333B64101}" destId="{3D1CA93C-B085-4769-AF5B-828F0D7F52FA}" srcOrd="13" destOrd="0" presId="urn:microsoft.com/office/officeart/2005/8/layout/vList2"/>
    <dgm:cxn modelId="{22FEC709-0123-40E7-AA25-1342D56C17AA}" type="presParOf" srcId="{3C9F1F9B-E61E-46EB-91FA-DAD333B64101}" destId="{14A2EEBC-5A73-4275-B54B-F34C521AB888}" srcOrd="14" destOrd="0" presId="urn:microsoft.com/office/officeart/2005/8/layout/vList2"/>
    <dgm:cxn modelId="{7B11BF15-E828-40DE-8393-727123FD737B}" type="presParOf" srcId="{3C9F1F9B-E61E-46EB-91FA-DAD333B64101}" destId="{37E87DF3-2FB9-4855-B95B-CC1F46454BD9}" srcOrd="15" destOrd="0" presId="urn:microsoft.com/office/officeart/2005/8/layout/vList2"/>
    <dgm:cxn modelId="{A947719D-EFB8-47AC-A492-3604009C6CE5}" type="presParOf" srcId="{3C9F1F9B-E61E-46EB-91FA-DAD333B64101}" destId="{423CBC9E-82BF-4D05-A0F9-2F2F5C039482}" srcOrd="16" destOrd="0" presId="urn:microsoft.com/office/officeart/2005/8/layout/vList2"/>
    <dgm:cxn modelId="{F119E0A2-3AD6-44FC-82F4-FE0FB71D7547}" type="presParOf" srcId="{3C9F1F9B-E61E-46EB-91FA-DAD333B64101}" destId="{6C6B55D5-D51E-425F-980D-DDCE4AC1B923}" srcOrd="17" destOrd="0" presId="urn:microsoft.com/office/officeart/2005/8/layout/vList2"/>
    <dgm:cxn modelId="{120FC68E-CEDF-47D9-B51D-AEE8D66F5755}" type="presParOf" srcId="{3C9F1F9B-E61E-46EB-91FA-DAD333B64101}" destId="{9076DBB2-C86F-4C17-B6FA-C5A4E45F2144}" srcOrd="18" destOrd="0" presId="urn:microsoft.com/office/officeart/2005/8/layout/vList2"/>
    <dgm:cxn modelId="{8DC3EB89-E211-4169-A3FC-D52DE546A4C8}" type="presParOf" srcId="{3C9F1F9B-E61E-46EB-91FA-DAD333B64101}" destId="{829A5E21-710B-4052-93FA-E0FAEBB81BFD}" srcOrd="19" destOrd="0" presId="urn:microsoft.com/office/officeart/2005/8/layout/vList2"/>
    <dgm:cxn modelId="{2C83F89D-3A59-4AA6-B0D1-B35FC2326D36}" type="presParOf" srcId="{3C9F1F9B-E61E-46EB-91FA-DAD333B64101}" destId="{5DAC0530-D273-4A55-8EA5-8A0EF8A2DC28}" srcOrd="20" destOrd="0" presId="urn:microsoft.com/office/officeart/2005/8/layout/vList2"/>
    <dgm:cxn modelId="{9ECD6DE4-45D1-4BAC-889C-D794629F6A65}" type="presParOf" srcId="{3C9F1F9B-E61E-46EB-91FA-DAD333B64101}" destId="{294950CA-2975-4EDD-B1C0-F63E624390BA}" srcOrd="21" destOrd="0" presId="urn:microsoft.com/office/officeart/2005/8/layout/vList2"/>
    <dgm:cxn modelId="{4C82850A-691A-4DF7-AEE0-25CC692F7F8B}" type="presParOf" srcId="{3C9F1F9B-E61E-46EB-91FA-DAD333B64101}" destId="{DDA6B6D8-C59C-4D1C-BC61-A3169FA24C4B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CA560-6EDE-4463-8247-38A0F0C86580}" type="doc">
      <dgm:prSet loTypeId="urn:microsoft.com/office/officeart/2005/8/layout/pyramid3" loCatId="pyramid" qsTypeId="urn:microsoft.com/office/officeart/2005/8/quickstyle/simple1" qsCatId="simple" csTypeId="urn:microsoft.com/office/officeart/2005/8/colors/accent0_2" csCatId="mainScheme" phldr="1"/>
      <dgm:spPr/>
    </dgm:pt>
    <dgm:pt modelId="{FEF29000-6D42-488C-94E6-8F8E65913C5E}">
      <dgm:prSet phldrT="[Text]"/>
      <dgm:spPr/>
      <dgm:t>
        <a:bodyPr/>
        <a:lstStyle/>
        <a:p>
          <a:r>
            <a:rPr lang="en-IN" b="1"/>
            <a:t>INTENT</a:t>
          </a:r>
        </a:p>
        <a:p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Garner customer insights</a:t>
          </a:r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of Top N accounts from ZoomInfo</a:t>
          </a:r>
          <a:endParaRPr lang="en-IN"/>
        </a:p>
      </dgm:t>
    </dgm:pt>
    <dgm:pt modelId="{767415EE-54F2-46B2-9A54-CAC22384AB74}" type="parTrans" cxnId="{E3495342-78CC-49BB-8CC9-1B56F62395EC}">
      <dgm:prSet/>
      <dgm:spPr/>
      <dgm:t>
        <a:bodyPr/>
        <a:lstStyle/>
        <a:p>
          <a:endParaRPr lang="en-IN"/>
        </a:p>
      </dgm:t>
    </dgm:pt>
    <dgm:pt modelId="{062F5586-502A-4124-A2CC-D4CB61DF8BAD}" type="sibTrans" cxnId="{E3495342-78CC-49BB-8CC9-1B56F62395EC}">
      <dgm:prSet/>
      <dgm:spPr/>
      <dgm:t>
        <a:bodyPr/>
        <a:lstStyle/>
        <a:p>
          <a:endParaRPr lang="en-IN"/>
        </a:p>
      </dgm:t>
    </dgm:pt>
    <dgm:pt modelId="{2F2F0E85-DC01-4FE0-9AB5-B4A8B9406319}">
      <dgm:prSet phldrT="[Text]"/>
      <dgm:spPr/>
      <dgm:t>
        <a:bodyPr/>
        <a:lstStyle/>
        <a:p>
          <a:r>
            <a:rPr lang="en-US" b="1"/>
            <a:t>AWARENESS</a:t>
          </a:r>
        </a:p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LinkedIn Connect, ABM campaigns, SoMe Promotion, Webinars and Events, Blogs</a:t>
          </a:r>
          <a:endParaRPr lang="en-IN"/>
        </a:p>
      </dgm:t>
    </dgm:pt>
    <dgm:pt modelId="{9145915E-469A-4E4E-B147-905BC7038FAD}" type="parTrans" cxnId="{31C30D4C-8D8E-49F4-B0BB-3E91BCE7B532}">
      <dgm:prSet/>
      <dgm:spPr/>
      <dgm:t>
        <a:bodyPr/>
        <a:lstStyle/>
        <a:p>
          <a:endParaRPr lang="en-IN"/>
        </a:p>
      </dgm:t>
    </dgm:pt>
    <dgm:pt modelId="{4BA93097-6026-4B36-A443-0DC8291B2C7C}" type="sibTrans" cxnId="{31C30D4C-8D8E-49F4-B0BB-3E91BCE7B532}">
      <dgm:prSet/>
      <dgm:spPr/>
      <dgm:t>
        <a:bodyPr/>
        <a:lstStyle/>
        <a:p>
          <a:endParaRPr lang="en-IN"/>
        </a:p>
      </dgm:t>
    </dgm:pt>
    <dgm:pt modelId="{B6DAAFE3-B446-4F9C-80B4-D424183FD5B0}">
      <dgm:prSet phldrT="[Text]" custT="1"/>
      <dgm:spPr/>
      <dgm:t>
        <a:bodyPr/>
        <a:lstStyle/>
        <a:p>
          <a:r>
            <a:rPr lang="en-US" sz="1400" b="1"/>
            <a:t>CONSIDERATION</a:t>
          </a:r>
        </a:p>
        <a:p>
          <a:r>
            <a:rPr lang="en-IN" sz="1200" b="0"/>
            <a:t>Personalized campaign to encourage purchase</a:t>
          </a:r>
        </a:p>
      </dgm:t>
    </dgm:pt>
    <dgm:pt modelId="{26788FE3-9741-4C47-998B-AE7129891D89}" type="parTrans" cxnId="{F950D8AF-FED8-4638-9D0B-1CC040FB9BE3}">
      <dgm:prSet/>
      <dgm:spPr/>
      <dgm:t>
        <a:bodyPr/>
        <a:lstStyle/>
        <a:p>
          <a:endParaRPr lang="en-IN"/>
        </a:p>
      </dgm:t>
    </dgm:pt>
    <dgm:pt modelId="{18A0EAB1-F956-4057-B805-BACC9426FB0D}" type="sibTrans" cxnId="{F950D8AF-FED8-4638-9D0B-1CC040FB9BE3}">
      <dgm:prSet/>
      <dgm:spPr/>
      <dgm:t>
        <a:bodyPr/>
        <a:lstStyle/>
        <a:p>
          <a:endParaRPr lang="en-IN"/>
        </a:p>
      </dgm:t>
    </dgm:pt>
    <dgm:pt modelId="{201253A7-335B-40EC-B567-385AD70AE24A}">
      <dgm:prSet phldrT="[Text]" custT="1"/>
      <dgm:spPr/>
      <dgm:t>
        <a:bodyPr/>
        <a:lstStyle/>
        <a:p>
          <a:r>
            <a:rPr lang="en-IN" sz="1400" b="1" dirty="0"/>
            <a:t>OPPORTUNITY</a:t>
          </a:r>
        </a:p>
        <a:p>
          <a:r>
            <a:rPr lang="en-IN" sz="1800" dirty="0"/>
            <a:t> </a:t>
          </a:r>
          <a:r>
            <a:rPr lang="en-IN" sz="1050" dirty="0"/>
            <a:t>Interested Leads in BD Stage to nurture</a:t>
          </a:r>
          <a:endParaRPr lang="en-IN" sz="800" dirty="0"/>
        </a:p>
      </dgm:t>
    </dgm:pt>
    <dgm:pt modelId="{5E7C03FD-F079-4721-9785-39C51E87CB51}" type="parTrans" cxnId="{80BCAB94-D9C8-4D6D-8697-6DFDC45B6CCE}">
      <dgm:prSet/>
      <dgm:spPr/>
      <dgm:t>
        <a:bodyPr/>
        <a:lstStyle/>
        <a:p>
          <a:endParaRPr lang="en-IN"/>
        </a:p>
      </dgm:t>
    </dgm:pt>
    <dgm:pt modelId="{CC40E605-4A3D-42AC-8F93-4B288B681096}" type="sibTrans" cxnId="{80BCAB94-D9C8-4D6D-8697-6DFDC45B6CCE}">
      <dgm:prSet/>
      <dgm:spPr/>
      <dgm:t>
        <a:bodyPr/>
        <a:lstStyle/>
        <a:p>
          <a:endParaRPr lang="en-IN"/>
        </a:p>
      </dgm:t>
    </dgm:pt>
    <dgm:pt modelId="{EA77081A-F5FF-4355-B6CE-DDF296EFB667}">
      <dgm:prSet phldrT="[Text]" custT="1"/>
      <dgm:spPr/>
      <dgm:t>
        <a:bodyPr/>
        <a:lstStyle/>
        <a:p>
          <a:r>
            <a:rPr lang="en-IN" sz="1100" b="1"/>
            <a:t>CLOSURE</a:t>
          </a:r>
        </a:p>
      </dgm:t>
    </dgm:pt>
    <dgm:pt modelId="{71646658-3C17-421A-AD97-F3C819E1651B}" type="parTrans" cxnId="{14FCE424-D9A2-4C09-94DD-FE38D06D1B15}">
      <dgm:prSet/>
      <dgm:spPr/>
      <dgm:t>
        <a:bodyPr/>
        <a:lstStyle/>
        <a:p>
          <a:endParaRPr lang="en-IN"/>
        </a:p>
      </dgm:t>
    </dgm:pt>
    <dgm:pt modelId="{B232F691-797F-40CF-BEDF-71629AA651B3}" type="sibTrans" cxnId="{14FCE424-D9A2-4C09-94DD-FE38D06D1B15}">
      <dgm:prSet/>
      <dgm:spPr/>
      <dgm:t>
        <a:bodyPr/>
        <a:lstStyle/>
        <a:p>
          <a:endParaRPr lang="en-IN"/>
        </a:p>
      </dgm:t>
    </dgm:pt>
    <dgm:pt modelId="{7FB59851-DA8D-49F5-A951-A3E37A397B95}" type="pres">
      <dgm:prSet presAssocID="{4AECA560-6EDE-4463-8247-38A0F0C86580}" presName="Name0" presStyleCnt="0">
        <dgm:presLayoutVars>
          <dgm:dir/>
          <dgm:animLvl val="lvl"/>
          <dgm:resizeHandles val="exact"/>
        </dgm:presLayoutVars>
      </dgm:prSet>
      <dgm:spPr/>
    </dgm:pt>
    <dgm:pt modelId="{42EA47DF-9AF6-464A-A7EE-FB158DE0EE02}" type="pres">
      <dgm:prSet presAssocID="{FEF29000-6D42-488C-94E6-8F8E65913C5E}" presName="Name8" presStyleCnt="0"/>
      <dgm:spPr/>
    </dgm:pt>
    <dgm:pt modelId="{2FCA5B6F-8B99-4BDF-9A88-22D4680A306D}" type="pres">
      <dgm:prSet presAssocID="{FEF29000-6D42-488C-94E6-8F8E65913C5E}" presName="level" presStyleLbl="node1" presStyleIdx="0" presStyleCnt="5">
        <dgm:presLayoutVars>
          <dgm:chMax val="1"/>
          <dgm:bulletEnabled val="1"/>
        </dgm:presLayoutVars>
      </dgm:prSet>
      <dgm:spPr/>
    </dgm:pt>
    <dgm:pt modelId="{F26AADFF-B0B1-425E-8EC0-3797A9FBB69D}" type="pres">
      <dgm:prSet presAssocID="{FEF29000-6D42-488C-94E6-8F8E65913C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7E7B4EB-BD9E-488B-B2E1-670320A781CE}" type="pres">
      <dgm:prSet presAssocID="{2F2F0E85-DC01-4FE0-9AB5-B4A8B9406319}" presName="Name8" presStyleCnt="0"/>
      <dgm:spPr/>
    </dgm:pt>
    <dgm:pt modelId="{34640652-C705-4C68-8263-341A2E32FDCB}" type="pres">
      <dgm:prSet presAssocID="{2F2F0E85-DC01-4FE0-9AB5-B4A8B9406319}" presName="level" presStyleLbl="node1" presStyleIdx="1" presStyleCnt="5">
        <dgm:presLayoutVars>
          <dgm:chMax val="1"/>
          <dgm:bulletEnabled val="1"/>
        </dgm:presLayoutVars>
      </dgm:prSet>
      <dgm:spPr/>
    </dgm:pt>
    <dgm:pt modelId="{2BFE1FA2-B53A-4260-9166-78E8209EAD64}" type="pres">
      <dgm:prSet presAssocID="{2F2F0E85-DC01-4FE0-9AB5-B4A8B94063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DDEB89-CF5B-4A00-BD82-057B2D71FE1F}" type="pres">
      <dgm:prSet presAssocID="{B6DAAFE3-B446-4F9C-80B4-D424183FD5B0}" presName="Name8" presStyleCnt="0"/>
      <dgm:spPr/>
    </dgm:pt>
    <dgm:pt modelId="{FCDAFDF2-CB84-49BD-99CD-43A2C1433890}" type="pres">
      <dgm:prSet presAssocID="{B6DAAFE3-B446-4F9C-80B4-D424183FD5B0}" presName="level" presStyleLbl="node1" presStyleIdx="2" presStyleCnt="5" custLinFactNeighborX="937" custLinFactNeighborY="836">
        <dgm:presLayoutVars>
          <dgm:chMax val="1"/>
          <dgm:bulletEnabled val="1"/>
        </dgm:presLayoutVars>
      </dgm:prSet>
      <dgm:spPr/>
    </dgm:pt>
    <dgm:pt modelId="{8D06CF16-3621-408C-9C1A-B8FB64C64CBF}" type="pres">
      <dgm:prSet presAssocID="{B6DAAFE3-B446-4F9C-80B4-D424183FD5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4D5335-9E3D-4E0B-9B00-3DD515526AAE}" type="pres">
      <dgm:prSet presAssocID="{201253A7-335B-40EC-B567-385AD70AE24A}" presName="Name8" presStyleCnt="0"/>
      <dgm:spPr/>
    </dgm:pt>
    <dgm:pt modelId="{5E646132-A505-4856-AA0F-21A2F1631C13}" type="pres">
      <dgm:prSet presAssocID="{201253A7-335B-40EC-B567-385AD70AE24A}" presName="level" presStyleLbl="node1" presStyleIdx="3" presStyleCnt="5">
        <dgm:presLayoutVars>
          <dgm:chMax val="1"/>
          <dgm:bulletEnabled val="1"/>
        </dgm:presLayoutVars>
      </dgm:prSet>
      <dgm:spPr/>
    </dgm:pt>
    <dgm:pt modelId="{9CE761C0-2F25-41D7-969D-0D1CBCAA204A}" type="pres">
      <dgm:prSet presAssocID="{201253A7-335B-40EC-B567-385AD70AE2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40C138-82DA-4030-8649-EACE723AC6BA}" type="pres">
      <dgm:prSet presAssocID="{EA77081A-F5FF-4355-B6CE-DDF296EFB667}" presName="Name8" presStyleCnt="0"/>
      <dgm:spPr/>
    </dgm:pt>
    <dgm:pt modelId="{A4633E70-844A-47C9-9FB7-EC173C5194DF}" type="pres">
      <dgm:prSet presAssocID="{EA77081A-F5FF-4355-B6CE-DDF296EFB667}" presName="level" presStyleLbl="node1" presStyleIdx="4" presStyleCnt="5">
        <dgm:presLayoutVars>
          <dgm:chMax val="1"/>
          <dgm:bulletEnabled val="1"/>
        </dgm:presLayoutVars>
      </dgm:prSet>
      <dgm:spPr/>
    </dgm:pt>
    <dgm:pt modelId="{DF800281-EE84-4FAB-90EC-DCD2FF70741D}" type="pres">
      <dgm:prSet presAssocID="{EA77081A-F5FF-4355-B6CE-DDF296EFB66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35B5B01-E1B2-4BAA-AC86-0D03A83CA0C4}" type="presOf" srcId="{201253A7-335B-40EC-B567-385AD70AE24A}" destId="{5E646132-A505-4856-AA0F-21A2F1631C13}" srcOrd="0" destOrd="0" presId="urn:microsoft.com/office/officeart/2005/8/layout/pyramid3"/>
    <dgm:cxn modelId="{D84C6A06-7CAF-4EA6-AE59-12374AC3D9CC}" type="presOf" srcId="{EA77081A-F5FF-4355-B6CE-DDF296EFB667}" destId="{A4633E70-844A-47C9-9FB7-EC173C5194DF}" srcOrd="0" destOrd="0" presId="urn:microsoft.com/office/officeart/2005/8/layout/pyramid3"/>
    <dgm:cxn modelId="{3589CA0D-25AF-4677-87F0-25E6EF8CFC3A}" type="presOf" srcId="{4AECA560-6EDE-4463-8247-38A0F0C86580}" destId="{7FB59851-DA8D-49F5-A951-A3E37A397B95}" srcOrd="0" destOrd="0" presId="urn:microsoft.com/office/officeart/2005/8/layout/pyramid3"/>
    <dgm:cxn modelId="{32D3E90F-5019-4144-A2C0-80BB8A2EBA0C}" type="presOf" srcId="{FEF29000-6D42-488C-94E6-8F8E65913C5E}" destId="{F26AADFF-B0B1-425E-8EC0-3797A9FBB69D}" srcOrd="1" destOrd="0" presId="urn:microsoft.com/office/officeart/2005/8/layout/pyramid3"/>
    <dgm:cxn modelId="{14FCE424-D9A2-4C09-94DD-FE38D06D1B15}" srcId="{4AECA560-6EDE-4463-8247-38A0F0C86580}" destId="{EA77081A-F5FF-4355-B6CE-DDF296EFB667}" srcOrd="4" destOrd="0" parTransId="{71646658-3C17-421A-AD97-F3C819E1651B}" sibTransId="{B232F691-797F-40CF-BEDF-71629AA651B3}"/>
    <dgm:cxn modelId="{1D8C163A-7EFE-4F5C-BADD-05B260105D5C}" type="presOf" srcId="{2F2F0E85-DC01-4FE0-9AB5-B4A8B9406319}" destId="{2BFE1FA2-B53A-4260-9166-78E8209EAD64}" srcOrd="1" destOrd="0" presId="urn:microsoft.com/office/officeart/2005/8/layout/pyramid3"/>
    <dgm:cxn modelId="{82ECD15D-00E6-44D9-B24D-E205CFA62F29}" type="presOf" srcId="{B6DAAFE3-B446-4F9C-80B4-D424183FD5B0}" destId="{8D06CF16-3621-408C-9C1A-B8FB64C64CBF}" srcOrd="1" destOrd="0" presId="urn:microsoft.com/office/officeart/2005/8/layout/pyramid3"/>
    <dgm:cxn modelId="{C3C90E60-5B7D-400C-949A-AB79F5607166}" type="presOf" srcId="{2F2F0E85-DC01-4FE0-9AB5-B4A8B9406319}" destId="{34640652-C705-4C68-8263-341A2E32FDCB}" srcOrd="0" destOrd="0" presId="urn:microsoft.com/office/officeart/2005/8/layout/pyramid3"/>
    <dgm:cxn modelId="{E3495342-78CC-49BB-8CC9-1B56F62395EC}" srcId="{4AECA560-6EDE-4463-8247-38A0F0C86580}" destId="{FEF29000-6D42-488C-94E6-8F8E65913C5E}" srcOrd="0" destOrd="0" parTransId="{767415EE-54F2-46B2-9A54-CAC22384AB74}" sibTransId="{062F5586-502A-4124-A2CC-D4CB61DF8BAD}"/>
    <dgm:cxn modelId="{8DC17044-D96D-44AE-A640-07A5B9EA98D9}" type="presOf" srcId="{B6DAAFE3-B446-4F9C-80B4-D424183FD5B0}" destId="{FCDAFDF2-CB84-49BD-99CD-43A2C1433890}" srcOrd="0" destOrd="0" presId="urn:microsoft.com/office/officeart/2005/8/layout/pyramid3"/>
    <dgm:cxn modelId="{31C30D4C-8D8E-49F4-B0BB-3E91BCE7B532}" srcId="{4AECA560-6EDE-4463-8247-38A0F0C86580}" destId="{2F2F0E85-DC01-4FE0-9AB5-B4A8B9406319}" srcOrd="1" destOrd="0" parTransId="{9145915E-469A-4E4E-B147-905BC7038FAD}" sibTransId="{4BA93097-6026-4B36-A443-0DC8291B2C7C}"/>
    <dgm:cxn modelId="{1AF5B951-7633-472F-A30F-8BD75E2EFF72}" type="presOf" srcId="{EA77081A-F5FF-4355-B6CE-DDF296EFB667}" destId="{DF800281-EE84-4FAB-90EC-DCD2FF70741D}" srcOrd="1" destOrd="0" presId="urn:microsoft.com/office/officeart/2005/8/layout/pyramid3"/>
    <dgm:cxn modelId="{FCEB7B88-93B0-479F-A837-6CFA01255274}" type="presOf" srcId="{201253A7-335B-40EC-B567-385AD70AE24A}" destId="{9CE761C0-2F25-41D7-969D-0D1CBCAA204A}" srcOrd="1" destOrd="0" presId="urn:microsoft.com/office/officeart/2005/8/layout/pyramid3"/>
    <dgm:cxn modelId="{E23DCD89-8F9C-4074-88C6-415C11DF8782}" type="presOf" srcId="{FEF29000-6D42-488C-94E6-8F8E65913C5E}" destId="{2FCA5B6F-8B99-4BDF-9A88-22D4680A306D}" srcOrd="0" destOrd="0" presId="urn:microsoft.com/office/officeart/2005/8/layout/pyramid3"/>
    <dgm:cxn modelId="{80BCAB94-D9C8-4D6D-8697-6DFDC45B6CCE}" srcId="{4AECA560-6EDE-4463-8247-38A0F0C86580}" destId="{201253A7-335B-40EC-B567-385AD70AE24A}" srcOrd="3" destOrd="0" parTransId="{5E7C03FD-F079-4721-9785-39C51E87CB51}" sibTransId="{CC40E605-4A3D-42AC-8F93-4B288B681096}"/>
    <dgm:cxn modelId="{F950D8AF-FED8-4638-9D0B-1CC040FB9BE3}" srcId="{4AECA560-6EDE-4463-8247-38A0F0C86580}" destId="{B6DAAFE3-B446-4F9C-80B4-D424183FD5B0}" srcOrd="2" destOrd="0" parTransId="{26788FE3-9741-4C47-998B-AE7129891D89}" sibTransId="{18A0EAB1-F956-4057-B805-BACC9426FB0D}"/>
    <dgm:cxn modelId="{23CB6EB0-6C0C-4686-98B2-94C4B8540820}" type="presParOf" srcId="{7FB59851-DA8D-49F5-A951-A3E37A397B95}" destId="{42EA47DF-9AF6-464A-A7EE-FB158DE0EE02}" srcOrd="0" destOrd="0" presId="urn:microsoft.com/office/officeart/2005/8/layout/pyramid3"/>
    <dgm:cxn modelId="{2D68E155-B40B-4BD3-98D1-6ADAF298FB64}" type="presParOf" srcId="{42EA47DF-9AF6-464A-A7EE-FB158DE0EE02}" destId="{2FCA5B6F-8B99-4BDF-9A88-22D4680A306D}" srcOrd="0" destOrd="0" presId="urn:microsoft.com/office/officeart/2005/8/layout/pyramid3"/>
    <dgm:cxn modelId="{39652EBD-0A02-4B67-8F1F-03B0A2A0DD5E}" type="presParOf" srcId="{42EA47DF-9AF6-464A-A7EE-FB158DE0EE02}" destId="{F26AADFF-B0B1-425E-8EC0-3797A9FBB69D}" srcOrd="1" destOrd="0" presId="urn:microsoft.com/office/officeart/2005/8/layout/pyramid3"/>
    <dgm:cxn modelId="{CDDB51D7-529E-408A-BF7D-887C4A34BD5D}" type="presParOf" srcId="{7FB59851-DA8D-49F5-A951-A3E37A397B95}" destId="{97E7B4EB-BD9E-488B-B2E1-670320A781CE}" srcOrd="1" destOrd="0" presId="urn:microsoft.com/office/officeart/2005/8/layout/pyramid3"/>
    <dgm:cxn modelId="{6DE06701-A06B-4DBF-B3E8-B03FA1D0A740}" type="presParOf" srcId="{97E7B4EB-BD9E-488B-B2E1-670320A781CE}" destId="{34640652-C705-4C68-8263-341A2E32FDCB}" srcOrd="0" destOrd="0" presId="urn:microsoft.com/office/officeart/2005/8/layout/pyramid3"/>
    <dgm:cxn modelId="{F3B08DD0-FFF6-4CA2-A818-6F06F38915DB}" type="presParOf" srcId="{97E7B4EB-BD9E-488B-B2E1-670320A781CE}" destId="{2BFE1FA2-B53A-4260-9166-78E8209EAD64}" srcOrd="1" destOrd="0" presId="urn:microsoft.com/office/officeart/2005/8/layout/pyramid3"/>
    <dgm:cxn modelId="{36B1261B-C54C-4D1E-8B29-8B72B3BAC707}" type="presParOf" srcId="{7FB59851-DA8D-49F5-A951-A3E37A397B95}" destId="{5EDDEB89-CF5B-4A00-BD82-057B2D71FE1F}" srcOrd="2" destOrd="0" presId="urn:microsoft.com/office/officeart/2005/8/layout/pyramid3"/>
    <dgm:cxn modelId="{907C2355-9C5A-4DDD-A630-461E950F5B0D}" type="presParOf" srcId="{5EDDEB89-CF5B-4A00-BD82-057B2D71FE1F}" destId="{FCDAFDF2-CB84-49BD-99CD-43A2C1433890}" srcOrd="0" destOrd="0" presId="urn:microsoft.com/office/officeart/2005/8/layout/pyramid3"/>
    <dgm:cxn modelId="{181AA398-1136-4845-AD26-40B8F8F46C71}" type="presParOf" srcId="{5EDDEB89-CF5B-4A00-BD82-057B2D71FE1F}" destId="{8D06CF16-3621-408C-9C1A-B8FB64C64CBF}" srcOrd="1" destOrd="0" presId="urn:microsoft.com/office/officeart/2005/8/layout/pyramid3"/>
    <dgm:cxn modelId="{99D94054-2C63-449A-9224-F7A640C07999}" type="presParOf" srcId="{7FB59851-DA8D-49F5-A951-A3E37A397B95}" destId="{0C4D5335-9E3D-4E0B-9B00-3DD515526AAE}" srcOrd="3" destOrd="0" presId="urn:microsoft.com/office/officeart/2005/8/layout/pyramid3"/>
    <dgm:cxn modelId="{7F897C6E-004A-4040-AFFF-739114128CB2}" type="presParOf" srcId="{0C4D5335-9E3D-4E0B-9B00-3DD515526AAE}" destId="{5E646132-A505-4856-AA0F-21A2F1631C13}" srcOrd="0" destOrd="0" presId="urn:microsoft.com/office/officeart/2005/8/layout/pyramid3"/>
    <dgm:cxn modelId="{6A47D4D0-E271-42E3-BB45-75E75547C88B}" type="presParOf" srcId="{0C4D5335-9E3D-4E0B-9B00-3DD515526AAE}" destId="{9CE761C0-2F25-41D7-969D-0D1CBCAA204A}" srcOrd="1" destOrd="0" presId="urn:microsoft.com/office/officeart/2005/8/layout/pyramid3"/>
    <dgm:cxn modelId="{F3D64329-763B-489E-AD60-DF70BE769155}" type="presParOf" srcId="{7FB59851-DA8D-49F5-A951-A3E37A397B95}" destId="{E540C138-82DA-4030-8649-EACE723AC6BA}" srcOrd="4" destOrd="0" presId="urn:microsoft.com/office/officeart/2005/8/layout/pyramid3"/>
    <dgm:cxn modelId="{CF353CC1-463E-4F01-AE3D-FAACD6D4727D}" type="presParOf" srcId="{E540C138-82DA-4030-8649-EACE723AC6BA}" destId="{A4633E70-844A-47C9-9FB7-EC173C5194DF}" srcOrd="0" destOrd="0" presId="urn:microsoft.com/office/officeart/2005/8/layout/pyramid3"/>
    <dgm:cxn modelId="{1559AA6E-835D-4278-ADF5-C1B851A9F1C1}" type="presParOf" srcId="{E540C138-82DA-4030-8649-EACE723AC6BA}" destId="{DF800281-EE84-4FAB-90EC-DCD2FF70741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8D30A-9FD3-4D50-A1CB-A278066D1050}">
      <dsp:nvSpPr>
        <dsp:cNvPr id="0" name=""/>
        <dsp:cNvSpPr/>
      </dsp:nvSpPr>
      <dsp:spPr>
        <a:xfrm>
          <a:off x="0" y="61568"/>
          <a:ext cx="4979371" cy="355680"/>
        </a:xfrm>
        <a:prstGeom prst="homePlate">
          <a:avLst/>
        </a:prstGeom>
        <a:solidFill>
          <a:schemeClr val="bg1"/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288000" lvl="0" indent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050" kern="1200">
              <a:solidFill>
                <a:schemeClr val="tx1"/>
              </a:solidFill>
            </a:rPr>
            <a:t>  </a:t>
          </a:r>
          <a:r>
            <a:rPr lang="en-IN" sz="1200" kern="1200">
              <a:solidFill>
                <a:schemeClr val="tx2"/>
              </a:solidFill>
            </a:rPr>
            <a:t>IT Cost Management</a:t>
          </a:r>
        </a:p>
      </dsp:txBody>
      <dsp:txXfrm>
        <a:off x="0" y="61568"/>
        <a:ext cx="4890451" cy="355680"/>
      </dsp:txXfrm>
    </dsp:sp>
    <dsp:sp modelId="{1A7390BE-66F9-41E9-AE68-0DEC6184DF91}">
      <dsp:nvSpPr>
        <dsp:cNvPr id="0" name=""/>
        <dsp:cNvSpPr/>
      </dsp:nvSpPr>
      <dsp:spPr>
        <a:xfrm>
          <a:off x="0" y="471968"/>
          <a:ext cx="4979371" cy="355680"/>
        </a:xfrm>
        <a:prstGeom prst="homePlate">
          <a:avLst/>
        </a:prstGeom>
        <a:solidFill>
          <a:srgbClr val="DCE6F2">
            <a:alpha val="40000"/>
          </a:srgb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Cloud-As-A-Service</a:t>
          </a:r>
        </a:p>
      </dsp:txBody>
      <dsp:txXfrm>
        <a:off x="0" y="471968"/>
        <a:ext cx="4890451" cy="355680"/>
      </dsp:txXfrm>
    </dsp:sp>
    <dsp:sp modelId="{8E11813B-B6FA-4014-8B5F-C42394B9726C}">
      <dsp:nvSpPr>
        <dsp:cNvPr id="0" name=""/>
        <dsp:cNvSpPr/>
      </dsp:nvSpPr>
      <dsp:spPr>
        <a:xfrm>
          <a:off x="0" y="882368"/>
          <a:ext cx="4979371" cy="355680"/>
        </a:xfrm>
        <a:prstGeom prst="homePlate">
          <a:avLst/>
        </a:prstGeom>
        <a:solidFill>
          <a:schemeClr val="bg1"/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Cloud Providers</a:t>
          </a:r>
        </a:p>
      </dsp:txBody>
      <dsp:txXfrm>
        <a:off x="0" y="882368"/>
        <a:ext cx="4890451" cy="355680"/>
      </dsp:txXfrm>
    </dsp:sp>
    <dsp:sp modelId="{765BD07C-32A3-4F34-9C98-19882FABC616}">
      <dsp:nvSpPr>
        <dsp:cNvPr id="0" name=""/>
        <dsp:cNvSpPr/>
      </dsp:nvSpPr>
      <dsp:spPr>
        <a:xfrm>
          <a:off x="0" y="1292768"/>
          <a:ext cx="4979371" cy="355680"/>
        </a:xfrm>
        <a:prstGeom prst="homePlate">
          <a:avLst/>
        </a:prstGeom>
        <a:solidFill>
          <a:srgbClr val="DCE6F2">
            <a:alpha val="40000"/>
          </a:srgb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Enterprise Cloud</a:t>
          </a:r>
        </a:p>
      </dsp:txBody>
      <dsp:txXfrm>
        <a:off x="0" y="1292768"/>
        <a:ext cx="4890451" cy="355680"/>
      </dsp:txXfrm>
    </dsp:sp>
    <dsp:sp modelId="{BA21F298-2319-404F-95FA-514FD7EDFA55}">
      <dsp:nvSpPr>
        <dsp:cNvPr id="0" name=""/>
        <dsp:cNvSpPr/>
      </dsp:nvSpPr>
      <dsp:spPr>
        <a:xfrm>
          <a:off x="0" y="1703168"/>
          <a:ext cx="4979371" cy="355680"/>
        </a:xfrm>
        <a:prstGeom prst="homePlate">
          <a:avLst/>
        </a:prstGeom>
        <a:solidFill>
          <a:schemeClr val="bg1"/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Colocation</a:t>
          </a:r>
        </a:p>
      </dsp:txBody>
      <dsp:txXfrm>
        <a:off x="0" y="1703168"/>
        <a:ext cx="4890451" cy="355680"/>
      </dsp:txXfrm>
    </dsp:sp>
    <dsp:sp modelId="{7791D89B-F241-437F-84A1-8C845367963D}">
      <dsp:nvSpPr>
        <dsp:cNvPr id="0" name=""/>
        <dsp:cNvSpPr/>
      </dsp:nvSpPr>
      <dsp:spPr>
        <a:xfrm>
          <a:off x="0" y="2113568"/>
          <a:ext cx="4979371" cy="355680"/>
        </a:xfrm>
        <a:prstGeom prst="homePlate">
          <a:avLst/>
        </a:prstGeom>
        <a:solidFill>
          <a:srgbClr val="DCE6F2">
            <a:alpha val="40000"/>
          </a:srgb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Data Center</a:t>
          </a:r>
        </a:p>
      </dsp:txBody>
      <dsp:txXfrm>
        <a:off x="0" y="2113568"/>
        <a:ext cx="4890451" cy="355680"/>
      </dsp:txXfrm>
    </dsp:sp>
    <dsp:sp modelId="{70950640-E47B-46E1-9F37-91FA25A3F7C3}">
      <dsp:nvSpPr>
        <dsp:cNvPr id="0" name=""/>
        <dsp:cNvSpPr/>
      </dsp:nvSpPr>
      <dsp:spPr>
        <a:xfrm>
          <a:off x="0" y="2523968"/>
          <a:ext cx="4979371" cy="355680"/>
        </a:xfrm>
        <a:prstGeom prst="homePlate">
          <a:avLst/>
        </a:prstGeom>
        <a:solidFill>
          <a:schemeClr val="bg1"/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Data Center Management</a:t>
          </a:r>
        </a:p>
      </dsp:txBody>
      <dsp:txXfrm>
        <a:off x="0" y="2523968"/>
        <a:ext cx="4890451" cy="355680"/>
      </dsp:txXfrm>
    </dsp:sp>
    <dsp:sp modelId="{14A2EEBC-5A73-4275-B54B-F34C521AB888}">
      <dsp:nvSpPr>
        <dsp:cNvPr id="0" name=""/>
        <dsp:cNvSpPr/>
      </dsp:nvSpPr>
      <dsp:spPr>
        <a:xfrm>
          <a:off x="0" y="2934368"/>
          <a:ext cx="4979371" cy="355680"/>
        </a:xfrm>
        <a:prstGeom prst="homePlate">
          <a:avLst/>
        </a:prstGeom>
        <a:solidFill>
          <a:srgbClr val="DCE6F2">
            <a:alpha val="40000"/>
          </a:srgb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Data Center Migration</a:t>
          </a:r>
        </a:p>
      </dsp:txBody>
      <dsp:txXfrm>
        <a:off x="0" y="2934368"/>
        <a:ext cx="4890451" cy="355680"/>
      </dsp:txXfrm>
    </dsp:sp>
    <dsp:sp modelId="{423CBC9E-82BF-4D05-A0F9-2F2F5C039482}">
      <dsp:nvSpPr>
        <dsp:cNvPr id="0" name=""/>
        <dsp:cNvSpPr/>
      </dsp:nvSpPr>
      <dsp:spPr>
        <a:xfrm>
          <a:off x="0" y="3344768"/>
          <a:ext cx="4979371" cy="355680"/>
        </a:xfrm>
        <a:prstGeom prst="homePlate">
          <a:avLst/>
        </a:prstGeom>
        <a:solidFill>
          <a:schemeClr val="bg1"/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IT Infrastructure</a:t>
          </a:r>
        </a:p>
      </dsp:txBody>
      <dsp:txXfrm>
        <a:off x="0" y="3344768"/>
        <a:ext cx="4890451" cy="355680"/>
      </dsp:txXfrm>
    </dsp:sp>
    <dsp:sp modelId="{9076DBB2-C86F-4C17-B6FA-C5A4E45F2144}">
      <dsp:nvSpPr>
        <dsp:cNvPr id="0" name=""/>
        <dsp:cNvSpPr/>
      </dsp:nvSpPr>
      <dsp:spPr>
        <a:xfrm>
          <a:off x="0" y="3755168"/>
          <a:ext cx="4979371" cy="355680"/>
        </a:xfrm>
        <a:prstGeom prst="homePlate">
          <a:avLst/>
        </a:prstGeom>
        <a:solidFill>
          <a:srgbClr val="DCE6F2">
            <a:alpha val="40000"/>
          </a:srgb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Internet Transit</a:t>
          </a:r>
        </a:p>
      </dsp:txBody>
      <dsp:txXfrm>
        <a:off x="0" y="3755168"/>
        <a:ext cx="4890451" cy="355680"/>
      </dsp:txXfrm>
    </dsp:sp>
    <dsp:sp modelId="{5DAC0530-D273-4A55-8EA5-8A0EF8A2DC28}">
      <dsp:nvSpPr>
        <dsp:cNvPr id="0" name=""/>
        <dsp:cNvSpPr/>
      </dsp:nvSpPr>
      <dsp:spPr>
        <a:xfrm>
          <a:off x="0" y="4165568"/>
          <a:ext cx="4979371" cy="355680"/>
        </a:xfrm>
        <a:prstGeom prst="homePlate">
          <a:avLst/>
        </a:prstGeom>
        <a:solidFill>
          <a:schemeClr val="bg1"/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Mesh Networking</a:t>
          </a:r>
        </a:p>
      </dsp:txBody>
      <dsp:txXfrm>
        <a:off x="0" y="4165568"/>
        <a:ext cx="4890451" cy="355680"/>
      </dsp:txXfrm>
    </dsp:sp>
    <dsp:sp modelId="{DDA6B6D8-C59C-4D1C-BC61-A3169FA24C4B}">
      <dsp:nvSpPr>
        <dsp:cNvPr id="0" name=""/>
        <dsp:cNvSpPr/>
      </dsp:nvSpPr>
      <dsp:spPr>
        <a:xfrm>
          <a:off x="0" y="4575968"/>
          <a:ext cx="4979371" cy="355680"/>
        </a:xfrm>
        <a:prstGeom prst="homePlate">
          <a:avLst/>
        </a:prstGeom>
        <a:solidFill>
          <a:srgbClr val="DCE6F2">
            <a:alpha val="40000"/>
          </a:srgb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8800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200" kern="1200">
              <a:solidFill>
                <a:schemeClr val="tx2"/>
              </a:solidFill>
            </a:rPr>
            <a:t>  Wide Area Networking (WAN)</a:t>
          </a:r>
        </a:p>
      </dsp:txBody>
      <dsp:txXfrm>
        <a:off x="0" y="4575968"/>
        <a:ext cx="4890451" cy="355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A5B6F-8B99-4BDF-9A88-22D4680A306D}">
      <dsp:nvSpPr>
        <dsp:cNvPr id="0" name=""/>
        <dsp:cNvSpPr/>
      </dsp:nvSpPr>
      <dsp:spPr>
        <a:xfrm rot="10800000">
          <a:off x="0" y="0"/>
          <a:ext cx="8128000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/>
            <a:t>INTENT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Garner customer insights</a:t>
          </a:r>
          <a:r>
            <a:rPr lang="en-US" sz="19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of Top N accounts from ZoomInfo</a:t>
          </a:r>
          <a:endParaRPr lang="en-IN" sz="1900" kern="1200"/>
        </a:p>
      </dsp:txBody>
      <dsp:txXfrm rot="-10800000">
        <a:off x="1422399" y="0"/>
        <a:ext cx="5283200" cy="1083733"/>
      </dsp:txXfrm>
    </dsp:sp>
    <dsp:sp modelId="{34640652-C705-4C68-8263-341A2E32FDCB}">
      <dsp:nvSpPr>
        <dsp:cNvPr id="0" name=""/>
        <dsp:cNvSpPr/>
      </dsp:nvSpPr>
      <dsp:spPr>
        <a:xfrm rot="10800000">
          <a:off x="812800" y="1083733"/>
          <a:ext cx="65023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AWARENESS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LinkedIn Connect, ABM campaigns, SoMe Promotion, Webinars and Events, Blogs</a:t>
          </a:r>
          <a:endParaRPr lang="en-IN" sz="1900" kern="1200"/>
        </a:p>
      </dsp:txBody>
      <dsp:txXfrm rot="-10800000">
        <a:off x="1950719" y="1083733"/>
        <a:ext cx="4226560" cy="1083733"/>
      </dsp:txXfrm>
    </dsp:sp>
    <dsp:sp modelId="{FCDAFDF2-CB84-49BD-99CD-43A2C1433890}">
      <dsp:nvSpPr>
        <dsp:cNvPr id="0" name=""/>
        <dsp:cNvSpPr/>
      </dsp:nvSpPr>
      <dsp:spPr>
        <a:xfrm rot="10800000">
          <a:off x="1671295" y="2176526"/>
          <a:ext cx="48767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CONSIDERATION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kern="1200"/>
            <a:t>Personalized campaign to encourage purchase</a:t>
          </a:r>
        </a:p>
      </dsp:txBody>
      <dsp:txXfrm rot="-10800000">
        <a:off x="2524735" y="2176526"/>
        <a:ext cx="3169919" cy="1083733"/>
      </dsp:txXfrm>
    </dsp:sp>
    <dsp:sp modelId="{5E646132-A505-4856-AA0F-21A2F1631C13}">
      <dsp:nvSpPr>
        <dsp:cNvPr id="0" name=""/>
        <dsp:cNvSpPr/>
      </dsp:nvSpPr>
      <dsp:spPr>
        <a:xfrm rot="10800000">
          <a:off x="2438400" y="3251200"/>
          <a:ext cx="32511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OPPORTUNITY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 </a:t>
          </a:r>
          <a:r>
            <a:rPr lang="en-IN" sz="1050" kern="1200" dirty="0"/>
            <a:t>Interested Leads in BD Stage to nurture</a:t>
          </a:r>
          <a:endParaRPr lang="en-IN" sz="800" kern="1200" dirty="0"/>
        </a:p>
      </dsp:txBody>
      <dsp:txXfrm rot="-10800000">
        <a:off x="3007360" y="3251200"/>
        <a:ext cx="2113280" cy="1083733"/>
      </dsp:txXfrm>
    </dsp:sp>
    <dsp:sp modelId="{A4633E70-844A-47C9-9FB7-EC173C5194DF}">
      <dsp:nvSpPr>
        <dsp:cNvPr id="0" name=""/>
        <dsp:cNvSpPr/>
      </dsp:nvSpPr>
      <dsp:spPr>
        <a:xfrm rot="10800000">
          <a:off x="3251199" y="4334933"/>
          <a:ext cx="16255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/>
            <a:t>CLOSURE</a:t>
          </a:r>
        </a:p>
      </dsp:txBody>
      <dsp:txXfrm rot="-10800000">
        <a:off x="3251199" y="4334933"/>
        <a:ext cx="1625599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A59FD-07C2-4B53-9D59-B4EE6E41E07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4F26-97D0-4C00-9FD0-02AEA29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0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66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EDM1: 5500, EDM2: 1900 EDM3: 665 EDM4: 230 mapping: 15</a:t>
            </a:r>
          </a:p>
          <a:p>
            <a:r>
              <a:rPr lang="en-IN"/>
              <a:t>Average open rate: 35%, average click rate: 6%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08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-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30E4DA-C954-4695-AE3D-F2F5D1B1F141}"/>
              </a:ext>
            </a:extLst>
          </p:cNvPr>
          <p:cNvSpPr/>
          <p:nvPr userDrawn="1"/>
        </p:nvSpPr>
        <p:spPr>
          <a:xfrm>
            <a:off x="10501747" y="0"/>
            <a:ext cx="1422400" cy="1005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226975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3503B2-466F-4266-8ADE-2C0C01A00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800" y="484447"/>
            <a:ext cx="10051200" cy="502756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67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8976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9B1578-6875-4FE4-99AE-450C6FFB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257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28782" y="312667"/>
            <a:ext cx="1207143" cy="6839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1316568"/>
            <a:ext cx="5889719" cy="2088176"/>
          </a:xfrm>
        </p:spPr>
        <p:txBody>
          <a:bodyPr>
            <a:noAutofit/>
          </a:bodyPr>
          <a:lstStyle>
            <a:lvl1pPr marL="0" indent="0" algn="l">
              <a:lnSpc>
                <a:spcPts val="4533"/>
              </a:lnSpc>
              <a:spcBef>
                <a:spcPts val="0"/>
              </a:spcBef>
              <a:buNone/>
              <a:defRPr sz="4267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6" y="3429000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3995281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82941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448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2622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8279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1849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9563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10501747" y="0"/>
            <a:ext cx="1422400" cy="1005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8968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5" y="-6885"/>
            <a:ext cx="12192001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5146442"/>
            <a:ext cx="12191997" cy="1667933"/>
          </a:xfrm>
          <a:prstGeom prst="rect">
            <a:avLst/>
          </a:prstGeom>
          <a:solidFill>
            <a:srgbClr val="10253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1" y="5102782"/>
            <a:ext cx="12191996" cy="46327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1" y="6818559"/>
            <a:ext cx="12191996" cy="46327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1" y="5239095"/>
            <a:ext cx="10216471" cy="1475741"/>
          </a:xfrm>
        </p:spPr>
        <p:txBody>
          <a:bodyPr anchor="ctr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11836361" y="5102782"/>
            <a:ext cx="355639" cy="1755217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11484609" y="5102782"/>
            <a:ext cx="355639" cy="1755217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11136403" y="5102782"/>
            <a:ext cx="355639" cy="1755217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24372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149</a:t>
            </a:r>
          </a:p>
          <a:p>
            <a:r>
              <a:rPr lang="en-IN" sz="1600">
                <a:solidFill>
                  <a:srgbClr val="595959"/>
                </a:solidFill>
              </a:rPr>
              <a:t>G: 179</a:t>
            </a:r>
          </a:p>
          <a:p>
            <a:r>
              <a:rPr lang="en-IN" sz="160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215</a:t>
            </a:r>
          </a:p>
          <a:p>
            <a:r>
              <a:rPr lang="en-IN" sz="1600">
                <a:solidFill>
                  <a:srgbClr val="595959"/>
                </a:solidFill>
              </a:rPr>
              <a:t>G: 150</a:t>
            </a:r>
          </a:p>
          <a:p>
            <a:r>
              <a:rPr lang="en-IN" sz="160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195</a:t>
            </a:r>
          </a:p>
          <a:p>
            <a:r>
              <a:rPr lang="en-IN" sz="1600">
                <a:solidFill>
                  <a:srgbClr val="595959"/>
                </a:solidFill>
              </a:rPr>
              <a:t>G: 214</a:t>
            </a:r>
          </a:p>
          <a:p>
            <a:r>
              <a:rPr lang="en-IN" sz="160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179</a:t>
            </a:r>
          </a:p>
          <a:p>
            <a:r>
              <a:rPr lang="en-IN" sz="1600">
                <a:solidFill>
                  <a:srgbClr val="595959"/>
                </a:solidFill>
              </a:rPr>
              <a:t>G: 162</a:t>
            </a:r>
          </a:p>
          <a:p>
            <a:r>
              <a:rPr lang="en-IN" sz="160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147</a:t>
            </a:r>
          </a:p>
          <a:p>
            <a:r>
              <a:rPr lang="en-IN" sz="1600">
                <a:solidFill>
                  <a:srgbClr val="595959"/>
                </a:solidFill>
              </a:rPr>
              <a:t>G: 205</a:t>
            </a:r>
          </a:p>
          <a:p>
            <a:r>
              <a:rPr lang="en-IN" sz="160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250</a:t>
            </a:r>
          </a:p>
          <a:p>
            <a:r>
              <a:rPr lang="en-IN" sz="1600">
                <a:solidFill>
                  <a:srgbClr val="595959"/>
                </a:solidFill>
              </a:rPr>
              <a:t>G: 192</a:t>
            </a:r>
          </a:p>
          <a:p>
            <a:r>
              <a:rPr lang="en-IN" sz="160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64</a:t>
            </a:r>
          </a:p>
          <a:p>
            <a:r>
              <a:rPr lang="en-IN" sz="1600">
                <a:solidFill>
                  <a:srgbClr val="595959"/>
                </a:solidFill>
              </a:rPr>
              <a:t>G: 64</a:t>
            </a:r>
          </a:p>
          <a:p>
            <a:r>
              <a:rPr lang="en-IN" sz="160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>
                  <a:solidFill>
                    <a:schemeClr val="bg1"/>
                  </a:solidFill>
                </a:rPr>
                <a:t>Trebuchet MS</a:t>
              </a:r>
              <a:endParaRPr lang="en-IN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98250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marL="302355" marR="0" lvl="0" indent="-302355" algn="l" defTabSz="1219018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240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Industry Trends &amp; Priorities – Anantika</a:t>
            </a:r>
          </a:p>
          <a:p>
            <a:pPr marL="302355" marR="0" lvl="0" indent="-302355" algn="l" defTabSz="1219018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240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AOP Priorities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24372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845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9.svg"/><Relationship Id="rId21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BCCEA-D5D2-480E-9EF6-5C421A4C5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2316480"/>
            <a:ext cx="5889719" cy="1088264"/>
          </a:xfrm>
        </p:spPr>
        <p:txBody>
          <a:bodyPr/>
          <a:lstStyle/>
          <a:p>
            <a:r>
              <a:rPr lang="en-IN" dirty="0"/>
              <a:t>Marketing key workflows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062683-999C-4FB2-9C42-29C1BFDE7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465" y="3571240"/>
            <a:ext cx="9755085" cy="160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/>
              <a:t>Lead qualification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/>
              <a:t>Campaign analytics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 err="1"/>
              <a:t>Zoominfo</a:t>
            </a:r>
            <a:endParaRPr lang="en-IN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/>
              <a:t>Marketing funnel</a:t>
            </a:r>
          </a:p>
        </p:txBody>
      </p:sp>
    </p:spTree>
    <p:extLst>
      <p:ext uri="{BB962C8B-B14F-4D97-AF65-F5344CB8AC3E}">
        <p14:creationId xmlns:p14="http://schemas.microsoft.com/office/powerpoint/2010/main" val="16721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3BDAC8-CF2F-42E4-BF83-C8CA8D36A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85784"/>
            <a:ext cx="10051200" cy="461655"/>
          </a:xfrm>
        </p:spPr>
        <p:txBody>
          <a:bodyPr/>
          <a:lstStyle/>
          <a:p>
            <a:r>
              <a:rPr lang="en-IN" sz="2400" dirty="0">
                <a:latin typeface="+mn-lt"/>
                <a:cs typeface="Calibri"/>
              </a:rPr>
              <a:t>Lead qualification journey</a:t>
            </a:r>
            <a:endParaRPr lang="en-IN" sz="24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3641D-6237-4529-BFEF-F1D486E7D0C3}"/>
              </a:ext>
            </a:extLst>
          </p:cNvPr>
          <p:cNvSpPr/>
          <p:nvPr/>
        </p:nvSpPr>
        <p:spPr>
          <a:xfrm>
            <a:off x="9150699" y="3530"/>
            <a:ext cx="3041301" cy="65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US" sz="2400">
                <a:solidFill>
                  <a:prstClr val="white"/>
                </a:solidFill>
                <a:latin typeface="Trebuchet MS"/>
              </a:rPr>
              <a:t>Business</a:t>
            </a: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0A14EB-618E-4919-9CCE-FBC653AF0423}"/>
              </a:ext>
            </a:extLst>
          </p:cNvPr>
          <p:cNvSpPr/>
          <p:nvPr/>
        </p:nvSpPr>
        <p:spPr>
          <a:xfrm>
            <a:off x="957533" y="1496683"/>
            <a:ext cx="1811545" cy="7476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Leads to Sify (Marketing)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06C240-EABD-4018-BC6F-AA183F4CE566}"/>
              </a:ext>
            </a:extLst>
          </p:cNvPr>
          <p:cNvSpPr/>
          <p:nvPr/>
        </p:nvSpPr>
        <p:spPr>
          <a:xfrm>
            <a:off x="3933646" y="1496683"/>
            <a:ext cx="1811545" cy="7476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Mapping Data</a:t>
            </a:r>
          </a:p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(SEO &amp; Marketing)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0C9C7F-5F28-45BB-AEC1-01F6BB5D3EB8}"/>
              </a:ext>
            </a:extLst>
          </p:cNvPr>
          <p:cNvSpPr/>
          <p:nvPr/>
        </p:nvSpPr>
        <p:spPr>
          <a:xfrm>
            <a:off x="6909758" y="1496683"/>
            <a:ext cx="1811545" cy="7476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Inside Sales: scripts, briefing</a:t>
            </a:r>
          </a:p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(BU, Marketing)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4D7E1A-A2ED-4E13-871D-CA5D16B721E7}"/>
              </a:ext>
            </a:extLst>
          </p:cNvPr>
          <p:cNvSpPr/>
          <p:nvPr/>
        </p:nvSpPr>
        <p:spPr>
          <a:xfrm>
            <a:off x="9224511" y="2690003"/>
            <a:ext cx="1909871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Engage with leads, set up meetings (Inside Sales)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959CA2-62D5-4568-A494-3D60813FE2D4}"/>
              </a:ext>
            </a:extLst>
          </p:cNvPr>
          <p:cNvSpPr/>
          <p:nvPr/>
        </p:nvSpPr>
        <p:spPr>
          <a:xfrm>
            <a:off x="6866625" y="3883326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Customer inputs, lead validation</a:t>
            </a:r>
          </a:p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(BU, Marketing)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EE20AF-A6DD-4AF3-A56F-B79AC6C02DEC}"/>
              </a:ext>
            </a:extLst>
          </p:cNvPr>
          <p:cNvSpPr/>
          <p:nvPr/>
        </p:nvSpPr>
        <p:spPr>
          <a:xfrm>
            <a:off x="3816834" y="3298602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Handover qualified leads </a:t>
            </a:r>
          </a:p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to BD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91CBA7-8BC9-4FC5-B79E-863EA9EC31DE}"/>
              </a:ext>
            </a:extLst>
          </p:cNvPr>
          <p:cNvSpPr/>
          <p:nvPr/>
        </p:nvSpPr>
        <p:spPr>
          <a:xfrm>
            <a:off x="3951916" y="4652026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Tag in OSC,</a:t>
            </a:r>
          </a:p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follow up with periodic reviews</a:t>
            </a:r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ED3FDD2-E320-4520-8910-3BEAA94DE869}"/>
              </a:ext>
            </a:extLst>
          </p:cNvPr>
          <p:cNvSpPr/>
          <p:nvPr/>
        </p:nvSpPr>
        <p:spPr>
          <a:xfrm>
            <a:off x="2783918" y="1783193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E913B20-E813-4F08-A9E5-7CAF89B101F3}"/>
              </a:ext>
            </a:extLst>
          </p:cNvPr>
          <p:cNvSpPr/>
          <p:nvPr/>
        </p:nvSpPr>
        <p:spPr>
          <a:xfrm rot="5400000">
            <a:off x="9650435" y="3742649"/>
            <a:ext cx="747621" cy="215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E7C245C-61B7-4756-8893-E5D5CEA5984D}"/>
              </a:ext>
            </a:extLst>
          </p:cNvPr>
          <p:cNvSpPr/>
          <p:nvPr/>
        </p:nvSpPr>
        <p:spPr>
          <a:xfrm>
            <a:off x="5745653" y="1783192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C95ED19-24D0-4AF6-AC53-C4A8C3204797}"/>
              </a:ext>
            </a:extLst>
          </p:cNvPr>
          <p:cNvSpPr/>
          <p:nvPr/>
        </p:nvSpPr>
        <p:spPr>
          <a:xfrm>
            <a:off x="8721766" y="1768815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7F3E20F-D4F5-4CF8-9EB9-E06CD092A3F6}"/>
              </a:ext>
            </a:extLst>
          </p:cNvPr>
          <p:cNvSpPr/>
          <p:nvPr/>
        </p:nvSpPr>
        <p:spPr>
          <a:xfrm rot="9713309">
            <a:off x="5770665" y="4725951"/>
            <a:ext cx="1071204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C10F91-B63F-413E-8EAC-F3490AC7EBC8}"/>
              </a:ext>
            </a:extLst>
          </p:cNvPr>
          <p:cNvSpPr/>
          <p:nvPr/>
        </p:nvSpPr>
        <p:spPr>
          <a:xfrm rot="5400000">
            <a:off x="9648642" y="2155414"/>
            <a:ext cx="747621" cy="215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7249D4-5A11-4957-B545-14F4BBD0458E}"/>
              </a:ext>
            </a:extLst>
          </p:cNvPr>
          <p:cNvSpPr/>
          <p:nvPr/>
        </p:nvSpPr>
        <p:spPr>
          <a:xfrm rot="10800000">
            <a:off x="8721766" y="4224289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3915BBD-A54C-4345-87F6-4BF255F6C3D8}"/>
              </a:ext>
            </a:extLst>
          </p:cNvPr>
          <p:cNvSpPr/>
          <p:nvPr/>
        </p:nvSpPr>
        <p:spPr>
          <a:xfrm rot="11193235">
            <a:off x="5747418" y="3844940"/>
            <a:ext cx="1071204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9589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3BDAC8-CF2F-42E4-BF83-C8CA8D36A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85784"/>
            <a:ext cx="10051200" cy="461655"/>
          </a:xfrm>
        </p:spPr>
        <p:txBody>
          <a:bodyPr/>
          <a:lstStyle/>
          <a:p>
            <a:r>
              <a:rPr lang="en-IN" sz="2400" dirty="0">
                <a:latin typeface="+mn-lt"/>
                <a:cs typeface="Calibri"/>
              </a:rPr>
              <a:t>Lead qualification journey - LinkedIn</a:t>
            </a:r>
            <a:endParaRPr lang="en-IN" sz="24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3641D-6237-4529-BFEF-F1D486E7D0C3}"/>
              </a:ext>
            </a:extLst>
          </p:cNvPr>
          <p:cNvSpPr/>
          <p:nvPr/>
        </p:nvSpPr>
        <p:spPr>
          <a:xfrm>
            <a:off x="9150699" y="3530"/>
            <a:ext cx="3041301" cy="65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US" sz="2400">
                <a:solidFill>
                  <a:prstClr val="white"/>
                </a:solidFill>
                <a:latin typeface="Trebuchet MS"/>
              </a:rPr>
              <a:t>Business</a:t>
            </a: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0A14EB-618E-4919-9CCE-FBC653AF0423}"/>
              </a:ext>
            </a:extLst>
          </p:cNvPr>
          <p:cNvSpPr/>
          <p:nvPr/>
        </p:nvSpPr>
        <p:spPr>
          <a:xfrm>
            <a:off x="957533" y="1496683"/>
            <a:ext cx="1811545" cy="7476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Cold Lead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06C240-EABD-4018-BC6F-AA183F4CE566}"/>
              </a:ext>
            </a:extLst>
          </p:cNvPr>
          <p:cNvSpPr/>
          <p:nvPr/>
        </p:nvSpPr>
        <p:spPr>
          <a:xfrm>
            <a:off x="3933646" y="1496683"/>
            <a:ext cx="1811545" cy="7476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Form fill via LinkedIn post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0C9C7F-5F28-45BB-AEC1-01F6BB5D3EB8}"/>
              </a:ext>
            </a:extLst>
          </p:cNvPr>
          <p:cNvSpPr/>
          <p:nvPr/>
        </p:nvSpPr>
        <p:spPr>
          <a:xfrm>
            <a:off x="6909758" y="1496683"/>
            <a:ext cx="1811545" cy="7476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Lead validation – Is it genuine?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4D7E1A-A2ED-4E13-871D-CA5D16B721E7}"/>
              </a:ext>
            </a:extLst>
          </p:cNvPr>
          <p:cNvSpPr/>
          <p:nvPr/>
        </p:nvSpPr>
        <p:spPr>
          <a:xfrm>
            <a:off x="9224511" y="2690003"/>
            <a:ext cx="1909871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Sharing lead with Marketing (Sify)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959CA2-62D5-4568-A494-3D60813FE2D4}"/>
              </a:ext>
            </a:extLst>
          </p:cNvPr>
          <p:cNvSpPr/>
          <p:nvPr/>
        </p:nvSpPr>
        <p:spPr>
          <a:xfrm>
            <a:off x="6866625" y="3883326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Customer inputs, lead validation</a:t>
            </a:r>
          </a:p>
          <a:p>
            <a:pPr algn="ctr" defTabSz="1219018"/>
            <a:r>
              <a:rPr lang="en-US" sz="1467" dirty="0">
                <a:solidFill>
                  <a:prstClr val="black"/>
                </a:solidFill>
                <a:latin typeface="Trebuchet MS"/>
              </a:rPr>
              <a:t>(BU, Marketing)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EE20AF-A6DD-4AF3-A56F-B79AC6C02DEC}"/>
              </a:ext>
            </a:extLst>
          </p:cNvPr>
          <p:cNvSpPr/>
          <p:nvPr/>
        </p:nvSpPr>
        <p:spPr>
          <a:xfrm>
            <a:off x="3816834" y="3298602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Handover qualified leads </a:t>
            </a:r>
          </a:p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to BD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91CBA7-8BC9-4FC5-B79E-863EA9EC31DE}"/>
              </a:ext>
            </a:extLst>
          </p:cNvPr>
          <p:cNvSpPr/>
          <p:nvPr/>
        </p:nvSpPr>
        <p:spPr>
          <a:xfrm>
            <a:off x="3951916" y="4652026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Tag in OSC,</a:t>
            </a:r>
          </a:p>
          <a:p>
            <a:pPr algn="ctr" defTabSz="1219018"/>
            <a:r>
              <a:rPr lang="en-US" sz="1467">
                <a:solidFill>
                  <a:prstClr val="black"/>
                </a:solidFill>
                <a:latin typeface="Trebuchet MS"/>
              </a:rPr>
              <a:t>follow up with periodic reviews</a:t>
            </a:r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ED3FDD2-E320-4520-8910-3BEAA94DE869}"/>
              </a:ext>
            </a:extLst>
          </p:cNvPr>
          <p:cNvSpPr/>
          <p:nvPr/>
        </p:nvSpPr>
        <p:spPr>
          <a:xfrm>
            <a:off x="2783918" y="1783193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E913B20-E813-4F08-A9E5-7CAF89B101F3}"/>
              </a:ext>
            </a:extLst>
          </p:cNvPr>
          <p:cNvSpPr/>
          <p:nvPr/>
        </p:nvSpPr>
        <p:spPr>
          <a:xfrm rot="5400000">
            <a:off x="9650435" y="3742649"/>
            <a:ext cx="747621" cy="215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E7C245C-61B7-4756-8893-E5D5CEA5984D}"/>
              </a:ext>
            </a:extLst>
          </p:cNvPr>
          <p:cNvSpPr/>
          <p:nvPr/>
        </p:nvSpPr>
        <p:spPr>
          <a:xfrm>
            <a:off x="5745653" y="1783192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C95ED19-24D0-4AF6-AC53-C4A8C3204797}"/>
              </a:ext>
            </a:extLst>
          </p:cNvPr>
          <p:cNvSpPr/>
          <p:nvPr/>
        </p:nvSpPr>
        <p:spPr>
          <a:xfrm>
            <a:off x="8721766" y="1768815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7F3E20F-D4F5-4CF8-9EB9-E06CD092A3F6}"/>
              </a:ext>
            </a:extLst>
          </p:cNvPr>
          <p:cNvSpPr/>
          <p:nvPr/>
        </p:nvSpPr>
        <p:spPr>
          <a:xfrm rot="9713309">
            <a:off x="5770665" y="4725951"/>
            <a:ext cx="1071204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C10F91-B63F-413E-8EAC-F3490AC7EBC8}"/>
              </a:ext>
            </a:extLst>
          </p:cNvPr>
          <p:cNvSpPr/>
          <p:nvPr/>
        </p:nvSpPr>
        <p:spPr>
          <a:xfrm rot="5400000">
            <a:off x="9648642" y="2155414"/>
            <a:ext cx="747621" cy="215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7249D4-5A11-4957-B545-14F4BBD0458E}"/>
              </a:ext>
            </a:extLst>
          </p:cNvPr>
          <p:cNvSpPr/>
          <p:nvPr/>
        </p:nvSpPr>
        <p:spPr>
          <a:xfrm rot="10800000">
            <a:off x="8721766" y="4224289"/>
            <a:ext cx="1150188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3915BBD-A54C-4345-87F6-4BF255F6C3D8}"/>
              </a:ext>
            </a:extLst>
          </p:cNvPr>
          <p:cNvSpPr/>
          <p:nvPr/>
        </p:nvSpPr>
        <p:spPr>
          <a:xfrm rot="11193235">
            <a:off x="5747418" y="3844940"/>
            <a:ext cx="1071204" cy="20128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18"/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370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3BDAC8-CF2F-42E4-BF83-C8CA8D36A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85784"/>
            <a:ext cx="10051200" cy="461655"/>
          </a:xfrm>
        </p:spPr>
        <p:txBody>
          <a:bodyPr/>
          <a:lstStyle/>
          <a:p>
            <a:r>
              <a:rPr lang="en-IN" sz="2400">
                <a:latin typeface="+mn-lt"/>
                <a:cs typeface="Calibri"/>
              </a:rPr>
              <a:t>Campaign analytics tracking</a:t>
            </a:r>
            <a:endParaRPr lang="en-IN" sz="2400"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0A14EB-618E-4919-9CCE-FBC653AF0423}"/>
              </a:ext>
            </a:extLst>
          </p:cNvPr>
          <p:cNvSpPr/>
          <p:nvPr/>
        </p:nvSpPr>
        <p:spPr>
          <a:xfrm>
            <a:off x="3538943" y="1464475"/>
            <a:ext cx="1213047" cy="720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67"/>
              <a:t>EDM-2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06C240-EABD-4018-BC6F-AA183F4CE566}"/>
              </a:ext>
            </a:extLst>
          </p:cNvPr>
          <p:cNvSpPr/>
          <p:nvPr/>
        </p:nvSpPr>
        <p:spPr>
          <a:xfrm>
            <a:off x="6205912" y="1457247"/>
            <a:ext cx="1249941" cy="697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1467"/>
              <a:t>EDM-3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0C9C7F-5F28-45BB-AEC1-01F6BB5D3EB8}"/>
              </a:ext>
            </a:extLst>
          </p:cNvPr>
          <p:cNvSpPr/>
          <p:nvPr/>
        </p:nvSpPr>
        <p:spPr>
          <a:xfrm>
            <a:off x="10029012" y="2520265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1467"/>
              <a:t>Mapping Data (Clicks of EDM 4):</a:t>
            </a:r>
          </a:p>
          <a:p>
            <a:pPr algn="ctr"/>
            <a:r>
              <a:rPr lang="en-US" sz="1467"/>
              <a:t>Marketing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4D7E1A-A2ED-4E13-871D-CA5D16B721E7}"/>
              </a:ext>
            </a:extLst>
          </p:cNvPr>
          <p:cNvSpPr/>
          <p:nvPr/>
        </p:nvSpPr>
        <p:spPr>
          <a:xfrm>
            <a:off x="10104167" y="4069169"/>
            <a:ext cx="1860709" cy="70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1467"/>
              <a:t>Engage with leads, set up meetings (BD)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959CA2-62D5-4568-A494-3D60813FE2D4}"/>
              </a:ext>
            </a:extLst>
          </p:cNvPr>
          <p:cNvSpPr/>
          <p:nvPr/>
        </p:nvSpPr>
        <p:spPr>
          <a:xfrm>
            <a:off x="10104168" y="5452358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1467"/>
              <a:t>Customer inputs, lead validation</a:t>
            </a:r>
          </a:p>
          <a:p>
            <a:pPr algn="ctr"/>
            <a:r>
              <a:rPr lang="en-US" sz="1467"/>
              <a:t>(BU, Marketing)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91CBA7-8BC9-4FC5-B79E-863EA9EC31DE}"/>
              </a:ext>
            </a:extLst>
          </p:cNvPr>
          <p:cNvSpPr/>
          <p:nvPr/>
        </p:nvSpPr>
        <p:spPr>
          <a:xfrm>
            <a:off x="7413809" y="5491982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1467"/>
              <a:t>Tag in OSC- BD Stage 01.0: Calls to be done</a:t>
            </a:r>
            <a:endParaRPr lang="en-US" sz="240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ED3FDD2-E320-4520-8910-3BEAA94DE869}"/>
              </a:ext>
            </a:extLst>
          </p:cNvPr>
          <p:cNvSpPr/>
          <p:nvPr/>
        </p:nvSpPr>
        <p:spPr>
          <a:xfrm>
            <a:off x="4925065" y="1695255"/>
            <a:ext cx="1144668" cy="1514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E913B20-E813-4F08-A9E5-7CAF89B101F3}"/>
              </a:ext>
            </a:extLst>
          </p:cNvPr>
          <p:cNvSpPr/>
          <p:nvPr/>
        </p:nvSpPr>
        <p:spPr>
          <a:xfrm rot="5400000">
            <a:off x="10712532" y="5039205"/>
            <a:ext cx="444499" cy="1503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E7C245C-61B7-4756-8893-E5D5CEA5984D}"/>
              </a:ext>
            </a:extLst>
          </p:cNvPr>
          <p:cNvSpPr/>
          <p:nvPr/>
        </p:nvSpPr>
        <p:spPr>
          <a:xfrm>
            <a:off x="7729734" y="1710260"/>
            <a:ext cx="1062849" cy="1364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7F3E20F-D4F5-4CF8-9EB9-E06CD092A3F6}"/>
              </a:ext>
            </a:extLst>
          </p:cNvPr>
          <p:cNvSpPr/>
          <p:nvPr/>
        </p:nvSpPr>
        <p:spPr>
          <a:xfrm rot="10800000">
            <a:off x="9300511" y="5683638"/>
            <a:ext cx="728500" cy="1887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C10F91-B63F-413E-8EAC-F3490AC7EBC8}"/>
              </a:ext>
            </a:extLst>
          </p:cNvPr>
          <p:cNvSpPr/>
          <p:nvPr/>
        </p:nvSpPr>
        <p:spPr>
          <a:xfrm>
            <a:off x="10314356" y="1701359"/>
            <a:ext cx="468144" cy="12529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AFFC23-8EAB-1193-6FD0-37F0D8791BCE}"/>
              </a:ext>
            </a:extLst>
          </p:cNvPr>
          <p:cNvSpPr/>
          <p:nvPr/>
        </p:nvSpPr>
        <p:spPr>
          <a:xfrm>
            <a:off x="2335004" y="1695255"/>
            <a:ext cx="1030865" cy="1514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C9EFFCF-FF1A-F78C-D74F-E5FE3345F372}"/>
              </a:ext>
            </a:extLst>
          </p:cNvPr>
          <p:cNvSpPr/>
          <p:nvPr/>
        </p:nvSpPr>
        <p:spPr>
          <a:xfrm>
            <a:off x="426433" y="1404895"/>
            <a:ext cx="1811545" cy="747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1467"/>
              <a:t>EDM-1: BU Focused list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70A19E-7698-66F6-B942-D15A7E0C410E}"/>
              </a:ext>
            </a:extLst>
          </p:cNvPr>
          <p:cNvGraphicFramePr>
            <a:graphicFrameLocks noGrp="1"/>
          </p:cNvGraphicFramePr>
          <p:nvPr/>
        </p:nvGraphicFramePr>
        <p:xfrm>
          <a:off x="550575" y="4290486"/>
          <a:ext cx="5421390" cy="2238970"/>
        </p:xfrm>
        <a:graphic>
          <a:graphicData uri="http://schemas.openxmlformats.org/drawingml/2006/table">
            <a:tbl>
              <a:tblPr/>
              <a:tblGrid>
                <a:gridCol w="1697557">
                  <a:extLst>
                    <a:ext uri="{9D8B030D-6E8A-4147-A177-3AD203B41FA5}">
                      <a16:colId xmlns:a16="http://schemas.microsoft.com/office/drawing/2014/main" val="3524318342"/>
                    </a:ext>
                  </a:extLst>
                </a:gridCol>
                <a:gridCol w="3723833">
                  <a:extLst>
                    <a:ext uri="{9D8B030D-6E8A-4147-A177-3AD203B41FA5}">
                      <a16:colId xmlns:a16="http://schemas.microsoft.com/office/drawing/2014/main" val="2427119045"/>
                    </a:ext>
                  </a:extLst>
                </a:gridCol>
              </a:tblGrid>
              <a:tr h="288841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Awareness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Open &amp; Click of EDM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510456"/>
                  </a:ext>
                </a:extLst>
              </a:tr>
              <a:tr h="34037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Interest &amp; Evaluate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Repeat Open (from stats of EDM 2 &amp; 3)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01865"/>
                  </a:ext>
                </a:extLst>
              </a:tr>
              <a:tr h="39301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EDM 1 Open to EDM 2 Click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164509"/>
                  </a:ext>
                </a:extLst>
              </a:tr>
              <a:tr h="30418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EDM 2 Open to EDM 3 Click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380899"/>
                  </a:ext>
                </a:extLst>
              </a:tr>
              <a:tr h="30418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EDM 3 Open to EDM 4 Click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64398"/>
                  </a:ext>
                </a:extLst>
              </a:tr>
              <a:tr h="304185">
                <a:tc vMerge="1">
                  <a:txBody>
                    <a:bodyPr/>
                    <a:lstStyle/>
                    <a:p>
                      <a:pPr algn="l" fontAlgn="ctr"/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Repeat Clicks (EDM 2,3,4)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241427"/>
                  </a:ext>
                </a:extLst>
              </a:tr>
              <a:tr h="30418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Lead (Asset download, Form fill)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5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CB153E0E-B217-A2D5-E0FF-6CAED0836B86}"/>
              </a:ext>
            </a:extLst>
          </p:cNvPr>
          <p:cNvSpPr/>
          <p:nvPr/>
        </p:nvSpPr>
        <p:spPr>
          <a:xfrm rot="5400000">
            <a:off x="10664317" y="2084762"/>
            <a:ext cx="496753" cy="15031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52A81CB-86D1-C2EC-8651-64FFBEBE9A74}"/>
              </a:ext>
            </a:extLst>
          </p:cNvPr>
          <p:cNvSpPr/>
          <p:nvPr/>
        </p:nvSpPr>
        <p:spPr>
          <a:xfrm>
            <a:off x="8996614" y="1485215"/>
            <a:ext cx="1213047" cy="697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US" sz="1467"/>
              <a:t>EDM-4: text-only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874A2A3-A5D0-0310-BF03-8B03FDA3281E}"/>
              </a:ext>
            </a:extLst>
          </p:cNvPr>
          <p:cNvSpPr/>
          <p:nvPr/>
        </p:nvSpPr>
        <p:spPr>
          <a:xfrm rot="5400000">
            <a:off x="10686405" y="3629891"/>
            <a:ext cx="496753" cy="15031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CCECEAF-4677-24A4-72CB-21483201374B}"/>
              </a:ext>
            </a:extLst>
          </p:cNvPr>
          <p:cNvSpPr/>
          <p:nvPr/>
        </p:nvSpPr>
        <p:spPr>
          <a:xfrm rot="5400000">
            <a:off x="6555577" y="2481025"/>
            <a:ext cx="660040" cy="201283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D4E900-1768-B843-0D1C-3042E7BD211A}"/>
              </a:ext>
            </a:extLst>
          </p:cNvPr>
          <p:cNvSpPr/>
          <p:nvPr/>
        </p:nvSpPr>
        <p:spPr>
          <a:xfrm>
            <a:off x="5253267" y="3021672"/>
            <a:ext cx="3264660" cy="4924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67"/>
              <a:t>Reminder EDM- after 14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C64DC0-39EF-B594-6B24-4E41D7E55CC2}"/>
              </a:ext>
            </a:extLst>
          </p:cNvPr>
          <p:cNvSpPr txBox="1"/>
          <p:nvPr/>
        </p:nvSpPr>
        <p:spPr>
          <a:xfrm>
            <a:off x="5663984" y="2407951"/>
            <a:ext cx="152474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/>
              <a:t>No action taken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0C24B0-A89B-72D0-15AF-49B4C6155B74}"/>
              </a:ext>
            </a:extLst>
          </p:cNvPr>
          <p:cNvSpPr txBox="1"/>
          <p:nvPr/>
        </p:nvSpPr>
        <p:spPr>
          <a:xfrm>
            <a:off x="2388061" y="1405336"/>
            <a:ext cx="102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Open/Click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D9F7B4-258B-E519-C71C-5463DA2E005F}"/>
              </a:ext>
            </a:extLst>
          </p:cNvPr>
          <p:cNvSpPr txBox="1"/>
          <p:nvPr/>
        </p:nvSpPr>
        <p:spPr>
          <a:xfrm>
            <a:off x="4957493" y="1409838"/>
            <a:ext cx="102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Open/Click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4061AD-4834-9EA0-331D-CFAEF8CA770D}"/>
              </a:ext>
            </a:extLst>
          </p:cNvPr>
          <p:cNvSpPr txBox="1"/>
          <p:nvPr/>
        </p:nvSpPr>
        <p:spPr>
          <a:xfrm>
            <a:off x="7682006" y="1438857"/>
            <a:ext cx="102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/>
              <a:t>Open/Click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63F2E09-10EB-FF26-D940-CC595CBFECA5}"/>
              </a:ext>
            </a:extLst>
          </p:cNvPr>
          <p:cNvSpPr/>
          <p:nvPr/>
        </p:nvSpPr>
        <p:spPr>
          <a:xfrm rot="5400000">
            <a:off x="3593272" y="2670178"/>
            <a:ext cx="1072237" cy="150319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4F947DC-5DC8-591A-698D-5F3001D3B29A}"/>
              </a:ext>
            </a:extLst>
          </p:cNvPr>
          <p:cNvSpPr/>
          <p:nvPr/>
        </p:nvSpPr>
        <p:spPr>
          <a:xfrm>
            <a:off x="4251863" y="3168525"/>
            <a:ext cx="826709" cy="151479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3CE8A4-1374-D487-9ECE-6B20060D2962}"/>
              </a:ext>
            </a:extLst>
          </p:cNvPr>
          <p:cNvSpPr txBox="1"/>
          <p:nvPr/>
        </p:nvSpPr>
        <p:spPr>
          <a:xfrm>
            <a:off x="2928103" y="2423885"/>
            <a:ext cx="152474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/>
              <a:t>No action taken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42169CF-0D1E-0636-DD8B-962C1BBE8F4C}"/>
              </a:ext>
            </a:extLst>
          </p:cNvPr>
          <p:cNvSpPr/>
          <p:nvPr/>
        </p:nvSpPr>
        <p:spPr>
          <a:xfrm rot="5400000">
            <a:off x="9041099" y="2670175"/>
            <a:ext cx="1072237" cy="150319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43FA090-6794-F042-6E0D-BC9599B0FDB0}"/>
              </a:ext>
            </a:extLst>
          </p:cNvPr>
          <p:cNvSpPr/>
          <p:nvPr/>
        </p:nvSpPr>
        <p:spPr>
          <a:xfrm rot="10800000">
            <a:off x="8692622" y="3118305"/>
            <a:ext cx="734613" cy="188788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30A9D5-C33F-FFD9-0BC6-DDA2BEC334BD}"/>
              </a:ext>
            </a:extLst>
          </p:cNvPr>
          <p:cNvSpPr txBox="1"/>
          <p:nvPr/>
        </p:nvSpPr>
        <p:spPr>
          <a:xfrm>
            <a:off x="8388324" y="2423885"/>
            <a:ext cx="152474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67"/>
              <a:t>No action taken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43ADAB-A689-93C2-3B61-D345B6AD6D16}"/>
              </a:ext>
            </a:extLst>
          </p:cNvPr>
          <p:cNvSpPr/>
          <p:nvPr/>
        </p:nvSpPr>
        <p:spPr>
          <a:xfrm>
            <a:off x="9150699" y="3530"/>
            <a:ext cx="3041301" cy="65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US" sz="2400">
                <a:solidFill>
                  <a:prstClr val="white"/>
                </a:solidFill>
                <a:latin typeface="Trebuchet MS"/>
              </a:rPr>
              <a:t>Business</a:t>
            </a: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639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4A2A59-FAFB-5066-548B-CEB2857020C4}"/>
              </a:ext>
            </a:extLst>
          </p:cNvPr>
          <p:cNvSpPr/>
          <p:nvPr/>
        </p:nvSpPr>
        <p:spPr>
          <a:xfrm>
            <a:off x="5856819" y="0"/>
            <a:ext cx="63351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9120363-BC2C-150D-26A4-756A1309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8751" y="1316567"/>
            <a:ext cx="5270500" cy="50708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ZoomInfo for 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84522-621A-AE01-7C17-CEFB96FA3BFB}"/>
              </a:ext>
            </a:extLst>
          </p:cNvPr>
          <p:cNvSpPr txBox="1"/>
          <p:nvPr/>
        </p:nvSpPr>
        <p:spPr>
          <a:xfrm>
            <a:off x="9650779" y="5060081"/>
            <a:ext cx="233484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33">
                <a:latin typeface="Calibri" panose="020F0502020204030204" pitchFamily="34" charset="0"/>
                <a:cs typeface="Calibri" panose="020F0502020204030204" pitchFamily="34" charset="0"/>
              </a:rPr>
              <a:t>Sales team to initiate calling</a:t>
            </a:r>
            <a:endParaRPr lang="en-IN" sz="13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D71331-00AD-2C83-F5B5-0827EB4844A3}"/>
              </a:ext>
            </a:extLst>
          </p:cNvPr>
          <p:cNvSpPr txBox="1"/>
          <p:nvPr/>
        </p:nvSpPr>
        <p:spPr>
          <a:xfrm>
            <a:off x="9707001" y="2132758"/>
            <a:ext cx="205320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33">
                <a:latin typeface="Calibri" panose="020F0502020204030204" pitchFamily="34" charset="0"/>
                <a:cs typeface="Calibri" panose="020F0502020204030204" pitchFamily="34" charset="0"/>
              </a:rPr>
              <a:t>Marketing to collate intent data &amp; scoops from ZoomInfo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DC3C89A-7B7C-D285-3278-FED9A61F5B08}"/>
              </a:ext>
            </a:extLst>
          </p:cNvPr>
          <p:cNvSpPr txBox="1"/>
          <p:nvPr/>
        </p:nvSpPr>
        <p:spPr>
          <a:xfrm>
            <a:off x="6509801" y="3806052"/>
            <a:ext cx="227491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>
                <a:latin typeface="Calibri" panose="020F0502020204030204" pitchFamily="34" charset="0"/>
                <a:cs typeface="Calibri" panose="020F0502020204030204" pitchFamily="34" charset="0"/>
              </a:rPr>
              <a:t>Insights &amp; EDM to be shared with Regional Sales Team</a:t>
            </a:r>
            <a:endParaRPr lang="en-IN" sz="13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37947B8-D9CA-3AF8-A672-A11A2FC8C690}"/>
              </a:ext>
            </a:extLst>
          </p:cNvPr>
          <p:cNvSpPr txBox="1"/>
          <p:nvPr/>
        </p:nvSpPr>
        <p:spPr>
          <a:xfrm>
            <a:off x="6503448" y="2317423"/>
            <a:ext cx="227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400"/>
              <a:t>Marketing to map data with Region &amp; BU</a:t>
            </a:r>
            <a:endParaRPr lang="en-IN" sz="14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B5FC93-762F-DA61-671D-2397D26F158E}"/>
              </a:ext>
            </a:extLst>
          </p:cNvPr>
          <p:cNvSpPr txBox="1"/>
          <p:nvPr/>
        </p:nvSpPr>
        <p:spPr>
          <a:xfrm>
            <a:off x="6503448" y="825141"/>
            <a:ext cx="205745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>
                <a:latin typeface="Calibri" panose="020F0502020204030204" pitchFamily="34" charset="0"/>
                <a:cs typeface="Calibri" panose="020F0502020204030204" pitchFamily="34" charset="0"/>
              </a:rPr>
              <a:t>Customer searches for Intent topics on Google</a:t>
            </a:r>
            <a:endParaRPr lang="en-IN" sz="13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6" name="Diagram 95">
            <a:extLst>
              <a:ext uri="{FF2B5EF4-FFF2-40B4-BE49-F238E27FC236}">
                <a16:creationId xmlns:a16="http://schemas.microsoft.com/office/drawing/2014/main" id="{AE833EA9-9E6E-8DB5-B41B-58C86104C428}"/>
              </a:ext>
            </a:extLst>
          </p:cNvPr>
          <p:cNvGraphicFramePr/>
          <p:nvPr/>
        </p:nvGraphicFramePr>
        <p:xfrm>
          <a:off x="432002" y="1316569"/>
          <a:ext cx="4979372" cy="499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7" name="Picture 96" descr="Shape&#10;&#10;Description automatically generated with low confidence">
            <a:extLst>
              <a:ext uri="{FF2B5EF4-FFF2-40B4-BE49-F238E27FC236}">
                <a16:creationId xmlns:a16="http://schemas.microsoft.com/office/drawing/2014/main" id="{C9F75503-25B4-4480-4C24-608FA57A5D6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3" y="1856203"/>
            <a:ext cx="288000" cy="288000"/>
          </a:xfrm>
          <a:prstGeom prst="rect">
            <a:avLst/>
          </a:prstGeom>
        </p:spPr>
      </p:pic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2C17C4AC-52FD-C43A-B5F1-973A65666E1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3" y="2258369"/>
            <a:ext cx="288000" cy="288000"/>
          </a:xfrm>
          <a:prstGeom prst="rect">
            <a:avLst/>
          </a:prstGeom>
        </p:spPr>
      </p:pic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FCCA3F5F-1F0C-A1AC-DAC9-23FC39FD7F2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3" y="1454036"/>
            <a:ext cx="288000" cy="288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07318D56-B25C-7919-361F-2D1DAC36FCC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29" y="3062703"/>
            <a:ext cx="297507" cy="288000"/>
          </a:xfrm>
          <a:prstGeom prst="rect">
            <a:avLst/>
          </a:prstGeom>
        </p:spPr>
      </p:pic>
      <p:pic>
        <p:nvPicPr>
          <p:cNvPr id="101" name="Picture 100" descr="Shape&#10;&#10;Description automatically generated with low confidence">
            <a:extLst>
              <a:ext uri="{FF2B5EF4-FFF2-40B4-BE49-F238E27FC236}">
                <a16:creationId xmlns:a16="http://schemas.microsoft.com/office/drawing/2014/main" id="{93108963-1428-D5FC-9B09-C61789E4DDA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3" y="3464869"/>
            <a:ext cx="288000" cy="2880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E6F9097-4DAA-E501-A76F-6AA05B490D8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03" y="2660536"/>
            <a:ext cx="288564" cy="288000"/>
          </a:xfrm>
          <a:prstGeom prst="rect">
            <a:avLst/>
          </a:prstGeom>
        </p:spPr>
      </p:pic>
      <p:pic>
        <p:nvPicPr>
          <p:cNvPr id="103" name="Picture 102" descr="Shape&#10;&#10;Description automatically generated with low confidence">
            <a:extLst>
              <a:ext uri="{FF2B5EF4-FFF2-40B4-BE49-F238E27FC236}">
                <a16:creationId xmlns:a16="http://schemas.microsoft.com/office/drawing/2014/main" id="{A785A014-5CAD-4269-061B-425CB9DE2FB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9" y="4309815"/>
            <a:ext cx="288000" cy="288000"/>
          </a:xfrm>
          <a:prstGeom prst="rect">
            <a:avLst/>
          </a:prstGeom>
        </p:spPr>
      </p:pic>
      <p:pic>
        <p:nvPicPr>
          <p:cNvPr id="104" name="Picture 103" descr="Shape&#10;&#10;Description automatically generated with low confidence">
            <a:extLst>
              <a:ext uri="{FF2B5EF4-FFF2-40B4-BE49-F238E27FC236}">
                <a16:creationId xmlns:a16="http://schemas.microsoft.com/office/drawing/2014/main" id="{6EAB46F6-DF0F-E0A0-50E9-34FC5B39369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3" y="3867036"/>
            <a:ext cx="288000" cy="288000"/>
          </a:xfrm>
          <a:prstGeom prst="rect">
            <a:avLst/>
          </a:prstGeom>
        </p:spPr>
      </p:pic>
      <p:pic>
        <p:nvPicPr>
          <p:cNvPr id="105" name="Picture 104" descr="Shape&#10;&#10;Description automatically generated with low confidence">
            <a:extLst>
              <a:ext uri="{FF2B5EF4-FFF2-40B4-BE49-F238E27FC236}">
                <a16:creationId xmlns:a16="http://schemas.microsoft.com/office/drawing/2014/main" id="{F685D793-B18E-B25B-DAFE-B637D55C8E94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5" y="4711981"/>
            <a:ext cx="288000" cy="288000"/>
          </a:xfrm>
          <a:prstGeom prst="rect">
            <a:avLst/>
          </a:prstGeom>
        </p:spPr>
      </p:pic>
      <p:pic>
        <p:nvPicPr>
          <p:cNvPr id="106" name="Picture 105" descr="Shape&#10;&#10;Description automatically generated with low confidence">
            <a:extLst>
              <a:ext uri="{FF2B5EF4-FFF2-40B4-BE49-F238E27FC236}">
                <a16:creationId xmlns:a16="http://schemas.microsoft.com/office/drawing/2014/main" id="{849F8159-92FF-1784-B3CB-6F1A7B83EAE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7" y="5114147"/>
            <a:ext cx="288000" cy="288000"/>
          </a:xfrm>
          <a:prstGeom prst="rect">
            <a:avLst/>
          </a:prstGeom>
        </p:spPr>
      </p:pic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A92885F1-F5E7-0E30-DD8A-2BA76838A11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5" y="5516315"/>
            <a:ext cx="288000" cy="288000"/>
          </a:xfrm>
          <a:prstGeom prst="rect">
            <a:avLst/>
          </a:prstGeom>
        </p:spPr>
      </p:pic>
      <p:pic>
        <p:nvPicPr>
          <p:cNvPr id="108" name="Picture 107" descr="Shape&#10;&#10;Description automatically generated with low confidence">
            <a:extLst>
              <a:ext uri="{FF2B5EF4-FFF2-40B4-BE49-F238E27FC236}">
                <a16:creationId xmlns:a16="http://schemas.microsoft.com/office/drawing/2014/main" id="{A20E634B-2BB5-1B99-5137-B5EC3D1B7E69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5" y="5918481"/>
            <a:ext cx="288000" cy="288000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A2D0BD23-90EC-12B2-2DD7-404D49758FE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4" y="4423411"/>
            <a:ext cx="384000" cy="384000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DDD70C63-88C6-14A1-C477-C0DE9174CA02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4" y="1422412"/>
            <a:ext cx="384000" cy="384000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B30BE0DF-C3D7-F73A-8095-F66B972BB25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377" y="1614412"/>
            <a:ext cx="384000" cy="384000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22C7F6F3-C772-E77D-7DB0-964401141B5F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35" y="2863279"/>
            <a:ext cx="384000" cy="384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389303-4B50-6A96-D072-69371755980A}"/>
              </a:ext>
            </a:extLst>
          </p:cNvPr>
          <p:cNvSpPr txBox="1"/>
          <p:nvPr/>
        </p:nvSpPr>
        <p:spPr>
          <a:xfrm>
            <a:off x="9927279" y="3590983"/>
            <a:ext cx="227491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>
                <a:latin typeface="Calibri" panose="020F0502020204030204" pitchFamily="34" charset="0"/>
                <a:cs typeface="Calibri" panose="020F0502020204030204" pitchFamily="34" charset="0"/>
              </a:rPr>
              <a:t>Marketing to initiate ABM campaign basis intent info</a:t>
            </a:r>
            <a:endParaRPr lang="en-IN" sz="13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C0E3C9E8-DA96-B490-F94F-61AB0CF09855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377" y="3173311"/>
            <a:ext cx="384000" cy="384000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F338D8D9-D4B0-2659-66E5-DE2EDC07143E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820" y="4604945"/>
            <a:ext cx="541808" cy="3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3AA632D-D4B8-3FE3-9B3E-B0EE3DD5E1FE}"/>
              </a:ext>
            </a:extLst>
          </p:cNvPr>
          <p:cNvSpPr/>
          <p:nvPr/>
        </p:nvSpPr>
        <p:spPr>
          <a:xfrm>
            <a:off x="9150699" y="3530"/>
            <a:ext cx="3041301" cy="65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US" sz="2400">
                <a:solidFill>
                  <a:prstClr val="white"/>
                </a:solidFill>
                <a:latin typeface="Trebuchet MS"/>
              </a:rPr>
              <a:t>Business</a:t>
            </a: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580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9E58-4002-B11D-48EE-D0BE344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FUNNEL- MARKETING CAMPAIGN</a:t>
            </a:r>
            <a:endParaRPr lang="en-IN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4B134D-0546-91F1-DAD7-C9185BEF5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306302"/>
              </p:ext>
            </p:extLst>
          </p:nvPr>
        </p:nvGraphicFramePr>
        <p:xfrm>
          <a:off x="2202121" y="10956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553ED4D-4B37-A930-3914-EDBD0C0F28F8}"/>
              </a:ext>
            </a:extLst>
          </p:cNvPr>
          <p:cNvSpPr/>
          <p:nvPr/>
        </p:nvSpPr>
        <p:spPr>
          <a:xfrm>
            <a:off x="9150699" y="3530"/>
            <a:ext cx="3041301" cy="65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US" sz="2400">
                <a:solidFill>
                  <a:prstClr val="white"/>
                </a:solidFill>
                <a:latin typeface="Trebuchet MS"/>
              </a:rPr>
              <a:t>Business</a:t>
            </a: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2955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3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87399</TotalTime>
  <Words>442</Words>
  <Application>Microsoft Office PowerPoint</Application>
  <PresentationFormat>Widescreen</PresentationFormat>
  <Paragraphs>98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3_Sify Theme Nov20</vt:lpstr>
      <vt:lpstr>PowerPoint Presentation</vt:lpstr>
      <vt:lpstr>Lead qualification journey</vt:lpstr>
      <vt:lpstr>Lead qualification journey - LinkedIn</vt:lpstr>
      <vt:lpstr>Campaign analytics tracking</vt:lpstr>
      <vt:lpstr>ZoomInfo for Sales</vt:lpstr>
      <vt:lpstr>FUNNEL- MARKETING CAMPAIGN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qualification journey</dc:title>
  <dc:creator>Shombit Roy</dc:creator>
  <cp:lastModifiedBy>Ali Imran Khan</cp:lastModifiedBy>
  <cp:revision>5</cp:revision>
  <dcterms:created xsi:type="dcterms:W3CDTF">2022-03-03T04:37:09Z</dcterms:created>
  <dcterms:modified xsi:type="dcterms:W3CDTF">2023-05-15T06:58:23Z</dcterms:modified>
</cp:coreProperties>
</file>