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sldIdLst>
    <p:sldId id="2146846753" r:id="rId2"/>
    <p:sldId id="2145705810" r:id="rId3"/>
    <p:sldId id="2145705825" r:id="rId4"/>
    <p:sldId id="2145705803" r:id="rId5"/>
    <p:sldId id="2145705802" r:id="rId6"/>
    <p:sldId id="2145705804" r:id="rId7"/>
    <p:sldId id="2145705813" r:id="rId8"/>
    <p:sldId id="2145705814" r:id="rId9"/>
    <p:sldId id="2145705815" r:id="rId10"/>
    <p:sldId id="2145705816" r:id="rId11"/>
    <p:sldId id="2145705817" r:id="rId12"/>
    <p:sldId id="2145705805" r:id="rId13"/>
    <p:sldId id="2145705828" r:id="rId14"/>
    <p:sldId id="2147311266" r:id="rId15"/>
    <p:sldId id="2145705826" r:id="rId16"/>
    <p:sldId id="2145705827" r:id="rId17"/>
    <p:sldId id="2145705823" r:id="rId18"/>
    <p:sldId id="2147311267" r:id="rId19"/>
    <p:sldId id="2147311268" r:id="rId20"/>
    <p:sldId id="2147311269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DA5E50-3164-9A79-73EF-50D22E1D9A09}" name="Jasveen Singh" initials="JS" userId="S::jasveen.singh@sifycorp.com::4dbbeedc-bee5-4547-8caf-31649856d2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D730"/>
    <a:srgbClr val="17375E"/>
    <a:srgbClr val="10253F"/>
    <a:srgbClr val="0A1828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3A8865-A91A-4F9E-A145-56E263536387}" v="1" dt="2023-05-01T18:44:30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6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5B3A8865-A91A-4F9E-A145-56E263536387}"/>
    <pc:docChg chg="addSld delSld modSld">
      <pc:chgData name="Ali Imran Khan" userId="1b5bb57a-5950-47f3-9580-38148fcd8ba4" providerId="ADAL" clId="{5B3A8865-A91A-4F9E-A145-56E263536387}" dt="2023-05-01T18:44:42.518" v="1" actId="47"/>
      <pc:docMkLst>
        <pc:docMk/>
      </pc:docMkLst>
      <pc:sldChg chg="del">
        <pc:chgData name="Ali Imran Khan" userId="1b5bb57a-5950-47f3-9580-38148fcd8ba4" providerId="ADAL" clId="{5B3A8865-A91A-4F9E-A145-56E263536387}" dt="2023-05-01T18:44:42.518" v="1" actId="47"/>
        <pc:sldMkLst>
          <pc:docMk/>
          <pc:sldMk cId="920577208" sldId="2146846752"/>
        </pc:sldMkLst>
      </pc:sldChg>
      <pc:sldChg chg="add">
        <pc:chgData name="Ali Imran Khan" userId="1b5bb57a-5950-47f3-9580-38148fcd8ba4" providerId="ADAL" clId="{5B3A8865-A91A-4F9E-A145-56E263536387}" dt="2023-05-01T18:44:30.128" v="0"/>
        <pc:sldMkLst>
          <pc:docMk/>
          <pc:sldMk cId="3657614180" sldId="2147311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33D62-C6E2-EE4E-9BF0-8A9CB592A4C7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8A6C03-FA7F-944B-99F1-03C31F754C9F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100" b="1" dirty="0"/>
            <a:t>Ideation</a:t>
          </a:r>
        </a:p>
      </dgm:t>
    </dgm:pt>
    <dgm:pt modelId="{509C700A-24D2-4345-AE0D-43C4BF15F2E4}" type="par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FEAC15F6-48CE-AA4E-B26B-5EC0BCC332C3}" type="sib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69DDBA3A-99F8-D843-82B0-84C8DE1E2242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100" b="1" dirty="0"/>
            <a:t>Creation</a:t>
          </a:r>
        </a:p>
      </dgm:t>
    </dgm:pt>
    <dgm:pt modelId="{C3D9769F-96E7-BA49-85BD-B79D37E6D74B}" type="par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3027787F-82D5-7245-8E27-2B46E94F7DD8}" type="sib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B67C81FA-CBDD-294A-9181-0691459235DB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100" b="1" dirty="0"/>
            <a:t>Orchestration Review &amp; Approval</a:t>
          </a:r>
        </a:p>
      </dgm:t>
    </dgm:pt>
    <dgm:pt modelId="{F39499AA-B565-2348-9DCD-E8F23D49B6DB}" type="par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5B5339FC-D532-5845-BFBA-F84E451237BF}" type="sib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CB559D80-8B01-D549-BCF4-A8281C46A625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100" b="1" dirty="0"/>
            <a:t>Storage and Organization</a:t>
          </a:r>
        </a:p>
      </dgm:t>
    </dgm:pt>
    <dgm:pt modelId="{AEF56652-FEF0-8547-BB31-26009E24137F}" type="par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25ACE7C0-F4CC-064E-ABD1-0AEEA37F861D}" type="sib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0C0E0C1A-3917-8247-9DE2-EAE0B3512884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100" b="1" dirty="0"/>
            <a:t>Delivery</a:t>
          </a:r>
        </a:p>
      </dgm:t>
    </dgm:pt>
    <dgm:pt modelId="{52DE47CA-E289-6647-8DBB-CC5D97DDDCBC}" type="par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8D8D1AA6-2C41-BB4E-8B59-5BE17130FC16}" type="sib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2CD51CDB-1905-C54A-BC77-6D084DE45727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100" b="1" dirty="0"/>
            <a:t>Archival</a:t>
          </a:r>
        </a:p>
      </dgm:t>
    </dgm:pt>
    <dgm:pt modelId="{B011DDF8-1763-214A-9DBA-F01FE2932AE5}" type="par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36FAFAD0-7728-AF47-B336-DD37914F6A1D}" type="sib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C38DA834-D100-D848-B01D-2821632175F7}">
      <dgm:prSet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b="1" dirty="0"/>
            <a:t>Metrics and Analysis</a:t>
          </a:r>
        </a:p>
      </dgm:t>
    </dgm:pt>
    <dgm:pt modelId="{ABF71CAE-469A-D444-8271-52F0AD6C2BCA}" type="parTrans" cxnId="{698DB295-F9C4-5B4B-B015-6121A4E05EBC}">
      <dgm:prSet/>
      <dgm:spPr/>
      <dgm:t>
        <a:bodyPr/>
        <a:lstStyle/>
        <a:p>
          <a:endParaRPr lang="en-US" sz="1050"/>
        </a:p>
      </dgm:t>
    </dgm:pt>
    <dgm:pt modelId="{2B8FABE9-4F39-794C-8685-A204AADA2649}" type="sibTrans" cxnId="{698DB295-F9C4-5B4B-B015-6121A4E05EBC}">
      <dgm:prSet/>
      <dgm:spPr/>
      <dgm:t>
        <a:bodyPr/>
        <a:lstStyle/>
        <a:p>
          <a:endParaRPr lang="en-US" sz="1050"/>
        </a:p>
      </dgm:t>
    </dgm:pt>
    <dgm:pt modelId="{A87BD97D-CEA2-48AE-AAFA-F2E6687C6EA5}" type="pres">
      <dgm:prSet presAssocID="{BBC33D62-C6E2-EE4E-9BF0-8A9CB592A4C7}" presName="cycle" presStyleCnt="0">
        <dgm:presLayoutVars>
          <dgm:dir/>
          <dgm:resizeHandles val="exact"/>
        </dgm:presLayoutVars>
      </dgm:prSet>
      <dgm:spPr/>
    </dgm:pt>
    <dgm:pt modelId="{0D8CC06D-9F67-4297-BDDB-97166349524B}" type="pres">
      <dgm:prSet presAssocID="{A48A6C03-FA7F-944B-99F1-03C31F754C9F}" presName="node" presStyleLbl="node1" presStyleIdx="0" presStyleCnt="7">
        <dgm:presLayoutVars>
          <dgm:bulletEnabled val="1"/>
        </dgm:presLayoutVars>
      </dgm:prSet>
      <dgm:spPr/>
    </dgm:pt>
    <dgm:pt modelId="{F41FAF83-5AD4-4EF3-9C2A-6266D4DF1DD5}" type="pres">
      <dgm:prSet presAssocID="{A48A6C03-FA7F-944B-99F1-03C31F754C9F}" presName="spNode" presStyleCnt="0"/>
      <dgm:spPr/>
    </dgm:pt>
    <dgm:pt modelId="{5EC005A5-7061-4A0A-B74E-EFA87F8FC337}" type="pres">
      <dgm:prSet presAssocID="{FEAC15F6-48CE-AA4E-B26B-5EC0BCC332C3}" presName="sibTrans" presStyleLbl="sibTrans1D1" presStyleIdx="0" presStyleCnt="7"/>
      <dgm:spPr/>
    </dgm:pt>
    <dgm:pt modelId="{0C5BA0CA-DA49-424C-BD5E-F026D526FF81}" type="pres">
      <dgm:prSet presAssocID="{69DDBA3A-99F8-D843-82B0-84C8DE1E2242}" presName="node" presStyleLbl="node1" presStyleIdx="1" presStyleCnt="7">
        <dgm:presLayoutVars>
          <dgm:bulletEnabled val="1"/>
        </dgm:presLayoutVars>
      </dgm:prSet>
      <dgm:spPr/>
    </dgm:pt>
    <dgm:pt modelId="{73CB4B28-6F13-4601-81B6-0FB1EF803952}" type="pres">
      <dgm:prSet presAssocID="{69DDBA3A-99F8-D843-82B0-84C8DE1E2242}" presName="spNode" presStyleCnt="0"/>
      <dgm:spPr/>
    </dgm:pt>
    <dgm:pt modelId="{C889088A-2EA0-4EC1-AB56-5253E306DC4E}" type="pres">
      <dgm:prSet presAssocID="{3027787F-82D5-7245-8E27-2B46E94F7DD8}" presName="sibTrans" presStyleLbl="sibTrans1D1" presStyleIdx="1" presStyleCnt="7"/>
      <dgm:spPr/>
    </dgm:pt>
    <dgm:pt modelId="{C5ABD337-0013-41FE-8D8E-4C3D5AB6341B}" type="pres">
      <dgm:prSet presAssocID="{B67C81FA-CBDD-294A-9181-0691459235DB}" presName="node" presStyleLbl="node1" presStyleIdx="2" presStyleCnt="7" custScaleX="118626">
        <dgm:presLayoutVars>
          <dgm:bulletEnabled val="1"/>
        </dgm:presLayoutVars>
      </dgm:prSet>
      <dgm:spPr/>
    </dgm:pt>
    <dgm:pt modelId="{C7421D30-4163-4D71-BEE9-7B439F7293E2}" type="pres">
      <dgm:prSet presAssocID="{B67C81FA-CBDD-294A-9181-0691459235DB}" presName="spNode" presStyleCnt="0"/>
      <dgm:spPr/>
    </dgm:pt>
    <dgm:pt modelId="{737E5268-4797-4489-AD35-0014C3CE09CE}" type="pres">
      <dgm:prSet presAssocID="{5B5339FC-D532-5845-BFBA-F84E451237BF}" presName="sibTrans" presStyleLbl="sibTrans1D1" presStyleIdx="2" presStyleCnt="7"/>
      <dgm:spPr/>
    </dgm:pt>
    <dgm:pt modelId="{B8276E7E-AB34-48CC-971D-ED1129387E3E}" type="pres">
      <dgm:prSet presAssocID="{CB559D80-8B01-D549-BCF4-A8281C46A625}" presName="node" presStyleLbl="node1" presStyleIdx="3" presStyleCnt="7" custScaleX="118626">
        <dgm:presLayoutVars>
          <dgm:bulletEnabled val="1"/>
        </dgm:presLayoutVars>
      </dgm:prSet>
      <dgm:spPr/>
    </dgm:pt>
    <dgm:pt modelId="{FE9602C0-FAA5-4211-A8AA-94A23DC85F90}" type="pres">
      <dgm:prSet presAssocID="{CB559D80-8B01-D549-BCF4-A8281C46A625}" presName="spNode" presStyleCnt="0"/>
      <dgm:spPr/>
    </dgm:pt>
    <dgm:pt modelId="{7393523E-49C7-47CE-925C-CB4C336BCE86}" type="pres">
      <dgm:prSet presAssocID="{25ACE7C0-F4CC-064E-ABD1-0AEEA37F861D}" presName="sibTrans" presStyleLbl="sibTrans1D1" presStyleIdx="3" presStyleCnt="7"/>
      <dgm:spPr/>
    </dgm:pt>
    <dgm:pt modelId="{1B824DDF-9CB6-4817-A624-E474079727B7}" type="pres">
      <dgm:prSet presAssocID="{0C0E0C1A-3917-8247-9DE2-EAE0B3512884}" presName="node" presStyleLbl="node1" presStyleIdx="4" presStyleCnt="7">
        <dgm:presLayoutVars>
          <dgm:bulletEnabled val="1"/>
        </dgm:presLayoutVars>
      </dgm:prSet>
      <dgm:spPr/>
    </dgm:pt>
    <dgm:pt modelId="{D5B02E05-47E4-4610-9C54-7CA468CC4589}" type="pres">
      <dgm:prSet presAssocID="{0C0E0C1A-3917-8247-9DE2-EAE0B3512884}" presName="spNode" presStyleCnt="0"/>
      <dgm:spPr/>
    </dgm:pt>
    <dgm:pt modelId="{5AC73770-CB89-4C7C-BE2E-BEA3F9C0EF48}" type="pres">
      <dgm:prSet presAssocID="{8D8D1AA6-2C41-BB4E-8B59-5BE17130FC16}" presName="sibTrans" presStyleLbl="sibTrans1D1" presStyleIdx="4" presStyleCnt="7"/>
      <dgm:spPr/>
    </dgm:pt>
    <dgm:pt modelId="{EE7CAC0E-D6A3-4EF0-8CF9-70D315E174DF}" type="pres">
      <dgm:prSet presAssocID="{C38DA834-D100-D848-B01D-2821632175F7}" presName="node" presStyleLbl="node1" presStyleIdx="5" presStyleCnt="7">
        <dgm:presLayoutVars>
          <dgm:bulletEnabled val="1"/>
        </dgm:presLayoutVars>
      </dgm:prSet>
      <dgm:spPr/>
    </dgm:pt>
    <dgm:pt modelId="{F4291078-5D21-4F7F-A7FA-8B8CC259FAF6}" type="pres">
      <dgm:prSet presAssocID="{C38DA834-D100-D848-B01D-2821632175F7}" presName="spNode" presStyleCnt="0"/>
      <dgm:spPr/>
    </dgm:pt>
    <dgm:pt modelId="{1B07E50E-FFA5-4A00-AA77-F5D48DD0F012}" type="pres">
      <dgm:prSet presAssocID="{2B8FABE9-4F39-794C-8685-A204AADA2649}" presName="sibTrans" presStyleLbl="sibTrans1D1" presStyleIdx="5" presStyleCnt="7"/>
      <dgm:spPr/>
    </dgm:pt>
    <dgm:pt modelId="{B57440D2-4BD2-495F-AB6C-01E099123A1B}" type="pres">
      <dgm:prSet presAssocID="{2CD51CDB-1905-C54A-BC77-6D084DE45727}" presName="node" presStyleLbl="node1" presStyleIdx="6" presStyleCnt="7">
        <dgm:presLayoutVars>
          <dgm:bulletEnabled val="1"/>
        </dgm:presLayoutVars>
      </dgm:prSet>
      <dgm:spPr/>
    </dgm:pt>
    <dgm:pt modelId="{816BCF2D-615F-4DA2-8B75-A8ACE9951A4A}" type="pres">
      <dgm:prSet presAssocID="{2CD51CDB-1905-C54A-BC77-6D084DE45727}" presName="spNode" presStyleCnt="0"/>
      <dgm:spPr/>
    </dgm:pt>
    <dgm:pt modelId="{73A1941A-5A16-47BC-9FC7-C19B08F18DA3}" type="pres">
      <dgm:prSet presAssocID="{36FAFAD0-7728-AF47-B336-DD37914F6A1D}" presName="sibTrans" presStyleLbl="sibTrans1D1" presStyleIdx="6" presStyleCnt="7"/>
      <dgm:spPr/>
    </dgm:pt>
  </dgm:ptLst>
  <dgm:cxnLst>
    <dgm:cxn modelId="{8D966003-9D1A-4E8B-B052-E9AC2DEC42D4}" type="presOf" srcId="{A48A6C03-FA7F-944B-99F1-03C31F754C9F}" destId="{0D8CC06D-9F67-4297-BDDB-97166349524B}" srcOrd="0" destOrd="0" presId="urn:microsoft.com/office/officeart/2005/8/layout/cycle5"/>
    <dgm:cxn modelId="{BF8C300A-1449-40ED-AE27-AD5E7536B482}" type="presOf" srcId="{2B8FABE9-4F39-794C-8685-A204AADA2649}" destId="{1B07E50E-FFA5-4A00-AA77-F5D48DD0F012}" srcOrd="0" destOrd="0" presId="urn:microsoft.com/office/officeart/2005/8/layout/cycle5"/>
    <dgm:cxn modelId="{B318725D-4716-44F5-85B9-49F2544B447B}" type="presOf" srcId="{CB559D80-8B01-D549-BCF4-A8281C46A625}" destId="{B8276E7E-AB34-48CC-971D-ED1129387E3E}" srcOrd="0" destOrd="0" presId="urn:microsoft.com/office/officeart/2005/8/layout/cycle5"/>
    <dgm:cxn modelId="{4D10FC62-7902-F749-B1CC-5F036538665D}" srcId="{BBC33D62-C6E2-EE4E-9BF0-8A9CB592A4C7}" destId="{A48A6C03-FA7F-944B-99F1-03C31F754C9F}" srcOrd="0" destOrd="0" parTransId="{509C700A-24D2-4345-AE0D-43C4BF15F2E4}" sibTransId="{FEAC15F6-48CE-AA4E-B26B-5EC0BCC332C3}"/>
    <dgm:cxn modelId="{89C8C369-824F-744D-A0C3-7C30BA8C148B}" srcId="{BBC33D62-C6E2-EE4E-9BF0-8A9CB592A4C7}" destId="{0C0E0C1A-3917-8247-9DE2-EAE0B3512884}" srcOrd="4" destOrd="0" parTransId="{52DE47CA-E289-6647-8DBB-CC5D97DDDCBC}" sibTransId="{8D8D1AA6-2C41-BB4E-8B59-5BE17130FC16}"/>
    <dgm:cxn modelId="{8163894D-ACE7-4D91-BD4D-DED96479EEBB}" type="presOf" srcId="{2CD51CDB-1905-C54A-BC77-6D084DE45727}" destId="{B57440D2-4BD2-495F-AB6C-01E099123A1B}" srcOrd="0" destOrd="0" presId="urn:microsoft.com/office/officeart/2005/8/layout/cycle5"/>
    <dgm:cxn modelId="{40916971-4537-0941-8354-6A61610441AF}" srcId="{BBC33D62-C6E2-EE4E-9BF0-8A9CB592A4C7}" destId="{69DDBA3A-99F8-D843-82B0-84C8DE1E2242}" srcOrd="1" destOrd="0" parTransId="{C3D9769F-96E7-BA49-85BD-B79D37E6D74B}" sibTransId="{3027787F-82D5-7245-8E27-2B46E94F7DD8}"/>
    <dgm:cxn modelId="{4DA19872-154A-4F33-876E-559AC9CD48B1}" type="presOf" srcId="{8D8D1AA6-2C41-BB4E-8B59-5BE17130FC16}" destId="{5AC73770-CB89-4C7C-BE2E-BEA3F9C0EF48}" srcOrd="0" destOrd="0" presId="urn:microsoft.com/office/officeart/2005/8/layout/cycle5"/>
    <dgm:cxn modelId="{61B3607B-1B91-4076-88FA-A286E3AC30D9}" type="presOf" srcId="{FEAC15F6-48CE-AA4E-B26B-5EC0BCC332C3}" destId="{5EC005A5-7061-4A0A-B74E-EFA87F8FC337}" srcOrd="0" destOrd="0" presId="urn:microsoft.com/office/officeart/2005/8/layout/cycle5"/>
    <dgm:cxn modelId="{5E355F7F-F383-D649-A602-2B266C95ECBD}" srcId="{BBC33D62-C6E2-EE4E-9BF0-8A9CB592A4C7}" destId="{B67C81FA-CBDD-294A-9181-0691459235DB}" srcOrd="2" destOrd="0" parTransId="{F39499AA-B565-2348-9DCD-E8F23D49B6DB}" sibTransId="{5B5339FC-D532-5845-BFBA-F84E451237BF}"/>
    <dgm:cxn modelId="{1FCCF389-D3EB-47C8-8301-BF2857F76A7B}" type="presOf" srcId="{0C0E0C1A-3917-8247-9DE2-EAE0B3512884}" destId="{1B824DDF-9CB6-4817-A624-E474079727B7}" srcOrd="0" destOrd="0" presId="urn:microsoft.com/office/officeart/2005/8/layout/cycle5"/>
    <dgm:cxn modelId="{2725B994-4CF9-4506-8FB4-93747B0D7354}" type="presOf" srcId="{3027787F-82D5-7245-8E27-2B46E94F7DD8}" destId="{C889088A-2EA0-4EC1-AB56-5253E306DC4E}" srcOrd="0" destOrd="0" presId="urn:microsoft.com/office/officeart/2005/8/layout/cycle5"/>
    <dgm:cxn modelId="{698DB295-F9C4-5B4B-B015-6121A4E05EBC}" srcId="{BBC33D62-C6E2-EE4E-9BF0-8A9CB592A4C7}" destId="{C38DA834-D100-D848-B01D-2821632175F7}" srcOrd="5" destOrd="0" parTransId="{ABF71CAE-469A-D444-8271-52F0AD6C2BCA}" sibTransId="{2B8FABE9-4F39-794C-8685-A204AADA2649}"/>
    <dgm:cxn modelId="{00500896-8F3F-4965-A16B-955FDADDFE1C}" type="presOf" srcId="{B67C81FA-CBDD-294A-9181-0691459235DB}" destId="{C5ABD337-0013-41FE-8D8E-4C3D5AB6341B}" srcOrd="0" destOrd="0" presId="urn:microsoft.com/office/officeart/2005/8/layout/cycle5"/>
    <dgm:cxn modelId="{BB7109A3-F45C-4BE7-8761-9A73707C73A8}" type="presOf" srcId="{36FAFAD0-7728-AF47-B336-DD37914F6A1D}" destId="{73A1941A-5A16-47BC-9FC7-C19B08F18DA3}" srcOrd="0" destOrd="0" presId="urn:microsoft.com/office/officeart/2005/8/layout/cycle5"/>
    <dgm:cxn modelId="{F89093A6-A852-43F8-A5D1-8298EC4665A0}" type="presOf" srcId="{BBC33D62-C6E2-EE4E-9BF0-8A9CB592A4C7}" destId="{A87BD97D-CEA2-48AE-AAFA-F2E6687C6EA5}" srcOrd="0" destOrd="0" presId="urn:microsoft.com/office/officeart/2005/8/layout/cycle5"/>
    <dgm:cxn modelId="{21C2E2A7-0ED4-45BD-951B-AAA5ED0E4FF5}" type="presOf" srcId="{69DDBA3A-99F8-D843-82B0-84C8DE1E2242}" destId="{0C5BA0CA-DA49-424C-BD5E-F026D526FF81}" srcOrd="0" destOrd="0" presId="urn:microsoft.com/office/officeart/2005/8/layout/cycle5"/>
    <dgm:cxn modelId="{95F218BE-C21C-4F5D-B691-A00D3C538D8E}" type="presOf" srcId="{25ACE7C0-F4CC-064E-ABD1-0AEEA37F861D}" destId="{7393523E-49C7-47CE-925C-CB4C336BCE86}" srcOrd="0" destOrd="0" presId="urn:microsoft.com/office/officeart/2005/8/layout/cycle5"/>
    <dgm:cxn modelId="{EC94EBBE-886F-0240-BC5D-CDC0B42C86A2}" srcId="{BBC33D62-C6E2-EE4E-9BF0-8A9CB592A4C7}" destId="{2CD51CDB-1905-C54A-BC77-6D084DE45727}" srcOrd="6" destOrd="0" parTransId="{B011DDF8-1763-214A-9DBA-F01FE2932AE5}" sibTransId="{36FAFAD0-7728-AF47-B336-DD37914F6A1D}"/>
    <dgm:cxn modelId="{14711ECC-2583-4B11-8C67-CFE06748E097}" type="presOf" srcId="{C38DA834-D100-D848-B01D-2821632175F7}" destId="{EE7CAC0E-D6A3-4EF0-8CF9-70D315E174DF}" srcOrd="0" destOrd="0" presId="urn:microsoft.com/office/officeart/2005/8/layout/cycle5"/>
    <dgm:cxn modelId="{ED1601CE-F737-084D-8181-8FD0350277EB}" srcId="{BBC33D62-C6E2-EE4E-9BF0-8A9CB592A4C7}" destId="{CB559D80-8B01-D549-BCF4-A8281C46A625}" srcOrd="3" destOrd="0" parTransId="{AEF56652-FEF0-8547-BB31-26009E24137F}" sibTransId="{25ACE7C0-F4CC-064E-ABD1-0AEEA37F861D}"/>
    <dgm:cxn modelId="{F35EBAFD-2B3A-4F72-B9A4-A14DB7F26669}" type="presOf" srcId="{5B5339FC-D532-5845-BFBA-F84E451237BF}" destId="{737E5268-4797-4489-AD35-0014C3CE09CE}" srcOrd="0" destOrd="0" presId="urn:microsoft.com/office/officeart/2005/8/layout/cycle5"/>
    <dgm:cxn modelId="{A8BC8D50-BA63-4D5D-873F-2808F52E2A7D}" type="presParOf" srcId="{A87BD97D-CEA2-48AE-AAFA-F2E6687C6EA5}" destId="{0D8CC06D-9F67-4297-BDDB-97166349524B}" srcOrd="0" destOrd="0" presId="urn:microsoft.com/office/officeart/2005/8/layout/cycle5"/>
    <dgm:cxn modelId="{91AFF753-751A-4912-9742-D79C597C6401}" type="presParOf" srcId="{A87BD97D-CEA2-48AE-AAFA-F2E6687C6EA5}" destId="{F41FAF83-5AD4-4EF3-9C2A-6266D4DF1DD5}" srcOrd="1" destOrd="0" presId="urn:microsoft.com/office/officeart/2005/8/layout/cycle5"/>
    <dgm:cxn modelId="{1AB3AB6F-4A83-4074-90B9-B963CDFC594F}" type="presParOf" srcId="{A87BD97D-CEA2-48AE-AAFA-F2E6687C6EA5}" destId="{5EC005A5-7061-4A0A-B74E-EFA87F8FC337}" srcOrd="2" destOrd="0" presId="urn:microsoft.com/office/officeart/2005/8/layout/cycle5"/>
    <dgm:cxn modelId="{8A5E5BB3-DF0D-4588-A303-0D98FC48EA25}" type="presParOf" srcId="{A87BD97D-CEA2-48AE-AAFA-F2E6687C6EA5}" destId="{0C5BA0CA-DA49-424C-BD5E-F026D526FF81}" srcOrd="3" destOrd="0" presId="urn:microsoft.com/office/officeart/2005/8/layout/cycle5"/>
    <dgm:cxn modelId="{76EBFBAF-F6DE-418D-AA6E-DEF7CC13D223}" type="presParOf" srcId="{A87BD97D-CEA2-48AE-AAFA-F2E6687C6EA5}" destId="{73CB4B28-6F13-4601-81B6-0FB1EF803952}" srcOrd="4" destOrd="0" presId="urn:microsoft.com/office/officeart/2005/8/layout/cycle5"/>
    <dgm:cxn modelId="{B970B389-343F-4F2C-B9BC-359F8BCB5DD7}" type="presParOf" srcId="{A87BD97D-CEA2-48AE-AAFA-F2E6687C6EA5}" destId="{C889088A-2EA0-4EC1-AB56-5253E306DC4E}" srcOrd="5" destOrd="0" presId="urn:microsoft.com/office/officeart/2005/8/layout/cycle5"/>
    <dgm:cxn modelId="{13F524D7-C103-4A15-A7D2-C8434E2954E4}" type="presParOf" srcId="{A87BD97D-CEA2-48AE-AAFA-F2E6687C6EA5}" destId="{C5ABD337-0013-41FE-8D8E-4C3D5AB6341B}" srcOrd="6" destOrd="0" presId="urn:microsoft.com/office/officeart/2005/8/layout/cycle5"/>
    <dgm:cxn modelId="{BE36A75C-CE99-4E1D-9456-032B2497D27B}" type="presParOf" srcId="{A87BD97D-CEA2-48AE-AAFA-F2E6687C6EA5}" destId="{C7421D30-4163-4D71-BEE9-7B439F7293E2}" srcOrd="7" destOrd="0" presId="urn:microsoft.com/office/officeart/2005/8/layout/cycle5"/>
    <dgm:cxn modelId="{F3185DF3-3E3D-4161-B51E-96AE68331174}" type="presParOf" srcId="{A87BD97D-CEA2-48AE-AAFA-F2E6687C6EA5}" destId="{737E5268-4797-4489-AD35-0014C3CE09CE}" srcOrd="8" destOrd="0" presId="urn:microsoft.com/office/officeart/2005/8/layout/cycle5"/>
    <dgm:cxn modelId="{07684D19-A7CE-44E4-915C-F94B959DEFDA}" type="presParOf" srcId="{A87BD97D-CEA2-48AE-AAFA-F2E6687C6EA5}" destId="{B8276E7E-AB34-48CC-971D-ED1129387E3E}" srcOrd="9" destOrd="0" presId="urn:microsoft.com/office/officeart/2005/8/layout/cycle5"/>
    <dgm:cxn modelId="{5C8BC368-5EDC-435F-B7EE-DA1B605F2F72}" type="presParOf" srcId="{A87BD97D-CEA2-48AE-AAFA-F2E6687C6EA5}" destId="{FE9602C0-FAA5-4211-A8AA-94A23DC85F90}" srcOrd="10" destOrd="0" presId="urn:microsoft.com/office/officeart/2005/8/layout/cycle5"/>
    <dgm:cxn modelId="{88BAC902-17A3-4AB4-972C-8F235E8EB276}" type="presParOf" srcId="{A87BD97D-CEA2-48AE-AAFA-F2E6687C6EA5}" destId="{7393523E-49C7-47CE-925C-CB4C336BCE86}" srcOrd="11" destOrd="0" presId="urn:microsoft.com/office/officeart/2005/8/layout/cycle5"/>
    <dgm:cxn modelId="{62E304C0-67C8-495D-9607-F2E0691B3C7F}" type="presParOf" srcId="{A87BD97D-CEA2-48AE-AAFA-F2E6687C6EA5}" destId="{1B824DDF-9CB6-4817-A624-E474079727B7}" srcOrd="12" destOrd="0" presId="urn:microsoft.com/office/officeart/2005/8/layout/cycle5"/>
    <dgm:cxn modelId="{397921EE-31BE-4933-896E-B82E0CC0EDED}" type="presParOf" srcId="{A87BD97D-CEA2-48AE-AAFA-F2E6687C6EA5}" destId="{D5B02E05-47E4-4610-9C54-7CA468CC4589}" srcOrd="13" destOrd="0" presId="urn:microsoft.com/office/officeart/2005/8/layout/cycle5"/>
    <dgm:cxn modelId="{1194CEF6-4FB3-43C0-BD1F-89F952473F21}" type="presParOf" srcId="{A87BD97D-CEA2-48AE-AAFA-F2E6687C6EA5}" destId="{5AC73770-CB89-4C7C-BE2E-BEA3F9C0EF48}" srcOrd="14" destOrd="0" presId="urn:microsoft.com/office/officeart/2005/8/layout/cycle5"/>
    <dgm:cxn modelId="{16E3B2D5-AFE3-4EA4-9669-615308F1FDEE}" type="presParOf" srcId="{A87BD97D-CEA2-48AE-AAFA-F2E6687C6EA5}" destId="{EE7CAC0E-D6A3-4EF0-8CF9-70D315E174DF}" srcOrd="15" destOrd="0" presId="urn:microsoft.com/office/officeart/2005/8/layout/cycle5"/>
    <dgm:cxn modelId="{4CA5C85F-6B88-4546-BFD3-5614183D17E9}" type="presParOf" srcId="{A87BD97D-CEA2-48AE-AAFA-F2E6687C6EA5}" destId="{F4291078-5D21-4F7F-A7FA-8B8CC259FAF6}" srcOrd="16" destOrd="0" presId="urn:microsoft.com/office/officeart/2005/8/layout/cycle5"/>
    <dgm:cxn modelId="{3B38CFB1-563C-47A7-B6E8-8395B1309827}" type="presParOf" srcId="{A87BD97D-CEA2-48AE-AAFA-F2E6687C6EA5}" destId="{1B07E50E-FFA5-4A00-AA77-F5D48DD0F012}" srcOrd="17" destOrd="0" presId="urn:microsoft.com/office/officeart/2005/8/layout/cycle5"/>
    <dgm:cxn modelId="{E3CADA25-19EA-4D76-9E27-E715A8A69E7D}" type="presParOf" srcId="{A87BD97D-CEA2-48AE-AAFA-F2E6687C6EA5}" destId="{B57440D2-4BD2-495F-AB6C-01E099123A1B}" srcOrd="18" destOrd="0" presId="urn:microsoft.com/office/officeart/2005/8/layout/cycle5"/>
    <dgm:cxn modelId="{63E972A8-9626-41AE-90C2-459698B48BB3}" type="presParOf" srcId="{A87BD97D-CEA2-48AE-AAFA-F2E6687C6EA5}" destId="{816BCF2D-615F-4DA2-8B75-A8ACE9951A4A}" srcOrd="19" destOrd="0" presId="urn:microsoft.com/office/officeart/2005/8/layout/cycle5"/>
    <dgm:cxn modelId="{DC9CE7A3-8471-411E-B5C7-1070DDF0AA11}" type="presParOf" srcId="{A87BD97D-CEA2-48AE-AAFA-F2E6687C6EA5}" destId="{73A1941A-5A16-47BC-9FC7-C19B08F18DA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E93BAA-C3D4-405A-B0F8-54BEEC6F11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7EBAC8-22F5-425A-A1AA-BBB355B6EE92}">
      <dgm:prSet custT="1"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I want to publish and unpublish content across channels seamlessly</a:t>
          </a:r>
          <a:endParaRPr lang="en-IN" sz="1200" dirty="0"/>
        </a:p>
      </dgm:t>
    </dgm:pt>
    <dgm:pt modelId="{778C69B8-825D-4DCC-A69E-D4DFA2C1D5B0}" type="parTrans" cxnId="{7EA58F47-8755-4D91-AF9D-39529ED4424D}">
      <dgm:prSet/>
      <dgm:spPr/>
      <dgm:t>
        <a:bodyPr/>
        <a:lstStyle/>
        <a:p>
          <a:endParaRPr lang="en-IN"/>
        </a:p>
      </dgm:t>
    </dgm:pt>
    <dgm:pt modelId="{1BC8A74A-993A-4D25-A34B-59E26ABF48FC}" type="sibTrans" cxnId="{7EA58F47-8755-4D91-AF9D-39529ED4424D}">
      <dgm:prSet/>
      <dgm:spPr/>
      <dgm:t>
        <a:bodyPr/>
        <a:lstStyle/>
        <a:p>
          <a:endParaRPr lang="en-IN"/>
        </a:p>
      </dgm:t>
    </dgm:pt>
    <dgm:pt modelId="{7E9D74BA-A5F5-462E-94A5-ACA2B9516F6F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 anchor="ctr"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I want autoformatting of content for a variety of target platforms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669D1A13-B97F-4465-B35B-9125168B4130}" type="parTrans" cxnId="{298175B4-3C25-46C4-AFBF-EF4579F6A2D3}">
      <dgm:prSet/>
      <dgm:spPr/>
      <dgm:t>
        <a:bodyPr/>
        <a:lstStyle/>
        <a:p>
          <a:endParaRPr lang="en-IN"/>
        </a:p>
      </dgm:t>
    </dgm:pt>
    <dgm:pt modelId="{ED83F7A0-C390-489A-8C66-8EB3CA16E578}" type="sibTrans" cxnId="{298175B4-3C25-46C4-AFBF-EF4579F6A2D3}">
      <dgm:prSet/>
      <dgm:spPr/>
      <dgm:t>
        <a:bodyPr/>
        <a:lstStyle/>
        <a:p>
          <a:endParaRPr lang="en-IN"/>
        </a:p>
      </dgm:t>
    </dgm:pt>
    <dgm:pt modelId="{AAB8C19E-9F8A-4A26-AA80-F0935B95E8FB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I want to auto embed digital rights on asset type, consumer type and prevailing contract</a:t>
          </a:r>
          <a:endParaRPr lang="en-IN" sz="1050">
            <a:solidFill>
              <a:schemeClr val="bg1">
                <a:lumMod val="85000"/>
              </a:schemeClr>
            </a:solidFill>
          </a:endParaRPr>
        </a:p>
      </dgm:t>
    </dgm:pt>
    <dgm:pt modelId="{5556B7B4-6E6A-4131-89FC-0E9630D690F0}" type="parTrans" cxnId="{5F0DA160-D869-4564-AF78-C70234C57E8A}">
      <dgm:prSet/>
      <dgm:spPr/>
      <dgm:t>
        <a:bodyPr/>
        <a:lstStyle/>
        <a:p>
          <a:endParaRPr lang="en-IN"/>
        </a:p>
      </dgm:t>
    </dgm:pt>
    <dgm:pt modelId="{1320D9FE-6C0A-4431-9FFB-41A2BD25797E}" type="sibTrans" cxnId="{5F0DA160-D869-4564-AF78-C70234C57E8A}">
      <dgm:prSet/>
      <dgm:spPr/>
      <dgm:t>
        <a:bodyPr/>
        <a:lstStyle/>
        <a:p>
          <a:endParaRPr lang="en-IN"/>
        </a:p>
      </dgm:t>
    </dgm:pt>
    <dgm:pt modelId="{0E5E81C1-74C3-45A5-ABA3-1AFE5CA547EA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I want to auto publish content to a variety of digital publication platforms</a:t>
          </a:r>
          <a:endParaRPr lang="en-IN" sz="1050">
            <a:solidFill>
              <a:schemeClr val="bg1">
                <a:lumMod val="85000"/>
              </a:schemeClr>
            </a:solidFill>
          </a:endParaRPr>
        </a:p>
      </dgm:t>
    </dgm:pt>
    <dgm:pt modelId="{4E56ABCF-08E4-4ADF-8223-BA10BB2C8119}" type="parTrans" cxnId="{8915064F-9862-4F80-B3B1-40FF7A645FC7}">
      <dgm:prSet/>
      <dgm:spPr/>
      <dgm:t>
        <a:bodyPr/>
        <a:lstStyle/>
        <a:p>
          <a:endParaRPr lang="en-IN"/>
        </a:p>
      </dgm:t>
    </dgm:pt>
    <dgm:pt modelId="{C1D7484E-9FCF-43E6-BC97-540AAB5D6BE8}" type="sibTrans" cxnId="{8915064F-9862-4F80-B3B1-40FF7A645FC7}">
      <dgm:prSet/>
      <dgm:spPr/>
      <dgm:t>
        <a:bodyPr/>
        <a:lstStyle/>
        <a:p>
          <a:endParaRPr lang="en-IN"/>
        </a:p>
      </dgm:t>
    </dgm:pt>
    <dgm:pt modelId="{5F78CCF4-1C53-4E58-8328-94E8BF20F064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I want to revoke permissions as required based on changes in contract conditions</a:t>
          </a:r>
          <a:endParaRPr lang="en-IN" sz="1050">
            <a:solidFill>
              <a:schemeClr val="bg1">
                <a:lumMod val="85000"/>
              </a:schemeClr>
            </a:solidFill>
          </a:endParaRPr>
        </a:p>
      </dgm:t>
    </dgm:pt>
    <dgm:pt modelId="{E293FDF9-8A05-4D8B-AD44-7C7B34ED6017}" type="parTrans" cxnId="{927FF5BC-4C8B-41CB-B7B6-DCE4F5FFC4C6}">
      <dgm:prSet/>
      <dgm:spPr/>
      <dgm:t>
        <a:bodyPr/>
        <a:lstStyle/>
        <a:p>
          <a:endParaRPr lang="en-IN"/>
        </a:p>
      </dgm:t>
    </dgm:pt>
    <dgm:pt modelId="{62A3FD6A-5B39-44A0-ABA1-7903EE9CE441}" type="sibTrans" cxnId="{927FF5BC-4C8B-41CB-B7B6-DCE4F5FFC4C6}">
      <dgm:prSet/>
      <dgm:spPr/>
      <dgm:t>
        <a:bodyPr/>
        <a:lstStyle/>
        <a:p>
          <a:endParaRPr lang="en-IN"/>
        </a:p>
      </dgm:t>
    </dgm:pt>
    <dgm:pt modelId="{99B282B1-618E-4035-B89A-44995F05A0D4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I want to limit the content utilization per contract conditions</a:t>
          </a:r>
          <a:endParaRPr lang="en-IN" sz="1050">
            <a:solidFill>
              <a:schemeClr val="bg1">
                <a:lumMod val="85000"/>
              </a:schemeClr>
            </a:solidFill>
          </a:endParaRPr>
        </a:p>
      </dgm:t>
    </dgm:pt>
    <dgm:pt modelId="{54FAFE9D-55AB-49B4-99B1-7EE3D79846BC}" type="parTrans" cxnId="{940269C1-9B05-4CBE-9177-512D884AD427}">
      <dgm:prSet/>
      <dgm:spPr/>
      <dgm:t>
        <a:bodyPr/>
        <a:lstStyle/>
        <a:p>
          <a:endParaRPr lang="en-IN"/>
        </a:p>
      </dgm:t>
    </dgm:pt>
    <dgm:pt modelId="{90287A22-1839-4F35-A83C-F44F9A8527F6}" type="sibTrans" cxnId="{940269C1-9B05-4CBE-9177-512D884AD427}">
      <dgm:prSet/>
      <dgm:spPr/>
      <dgm:t>
        <a:bodyPr/>
        <a:lstStyle/>
        <a:p>
          <a:endParaRPr lang="en-IN"/>
        </a:p>
      </dgm:t>
    </dgm:pt>
    <dgm:pt modelId="{EAB07BD4-C126-42D5-B0F4-3BAB35E648CC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I want a rich API platform to integrate with partner ecosystems for content push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ABA33046-A3AC-4E85-B8C8-9432EE35EB6E}" type="parTrans" cxnId="{6CE8748E-6553-4718-A1FD-073E32340263}">
      <dgm:prSet/>
      <dgm:spPr/>
      <dgm:t>
        <a:bodyPr/>
        <a:lstStyle/>
        <a:p>
          <a:endParaRPr lang="en-IN"/>
        </a:p>
      </dgm:t>
    </dgm:pt>
    <dgm:pt modelId="{0D7CE8EC-2DCB-46F5-A1C1-D417A6BEAD3F}" type="sibTrans" cxnId="{6CE8748E-6553-4718-A1FD-073E32340263}">
      <dgm:prSet/>
      <dgm:spPr/>
      <dgm:t>
        <a:bodyPr/>
        <a:lstStyle/>
        <a:p>
          <a:endParaRPr lang="en-IN"/>
        </a:p>
      </dgm:t>
    </dgm:pt>
    <dgm:pt modelId="{D2950769-4279-4495-A8CC-ECE03C1AED20}" type="pres">
      <dgm:prSet presAssocID="{9DE93BAA-C3D4-405A-B0F8-54BEEC6F11F9}" presName="linear" presStyleCnt="0">
        <dgm:presLayoutVars>
          <dgm:dir/>
          <dgm:animLvl val="lvl"/>
          <dgm:resizeHandles val="exact"/>
        </dgm:presLayoutVars>
      </dgm:prSet>
      <dgm:spPr/>
    </dgm:pt>
    <dgm:pt modelId="{E9F023B8-5D56-4FFB-A609-89A7796388AB}" type="pres">
      <dgm:prSet presAssocID="{897EBAC8-22F5-425A-A1AA-BBB355B6EE92}" presName="parentLin" presStyleCnt="0"/>
      <dgm:spPr/>
    </dgm:pt>
    <dgm:pt modelId="{FFA28714-BA11-4CE8-BE3A-9CC4933B75CA}" type="pres">
      <dgm:prSet presAssocID="{897EBAC8-22F5-425A-A1AA-BBB355B6EE92}" presName="parentLeftMargin" presStyleLbl="node1" presStyleIdx="0" presStyleCnt="1"/>
      <dgm:spPr/>
    </dgm:pt>
    <dgm:pt modelId="{B93131A7-F0D8-4273-A00E-FD400B4BEE6B}" type="pres">
      <dgm:prSet presAssocID="{897EBAC8-22F5-425A-A1AA-BBB355B6EE92}" presName="parentText" presStyleLbl="node1" presStyleIdx="0" presStyleCnt="1" custScaleX="113759" custScaleY="140713">
        <dgm:presLayoutVars>
          <dgm:chMax val="0"/>
          <dgm:bulletEnabled val="1"/>
        </dgm:presLayoutVars>
      </dgm:prSet>
      <dgm:spPr/>
    </dgm:pt>
    <dgm:pt modelId="{893F647C-3F38-4385-8EA9-4FD275EE6884}" type="pres">
      <dgm:prSet presAssocID="{897EBAC8-22F5-425A-A1AA-BBB355B6EE92}" presName="negativeSpace" presStyleCnt="0"/>
      <dgm:spPr/>
    </dgm:pt>
    <dgm:pt modelId="{F73AE292-85E3-46A6-817D-66D78AB776D6}" type="pres">
      <dgm:prSet presAssocID="{897EBAC8-22F5-425A-A1AA-BBB355B6EE9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42A1C20-9984-4003-BD64-161B90F973CB}" type="presOf" srcId="{897EBAC8-22F5-425A-A1AA-BBB355B6EE92}" destId="{FFA28714-BA11-4CE8-BE3A-9CC4933B75CA}" srcOrd="0" destOrd="0" presId="urn:microsoft.com/office/officeart/2005/8/layout/list1"/>
    <dgm:cxn modelId="{0C902E3B-FE12-48F2-B16F-3E7A831588DB}" type="presOf" srcId="{9DE93BAA-C3D4-405A-B0F8-54BEEC6F11F9}" destId="{D2950769-4279-4495-A8CC-ECE03C1AED20}" srcOrd="0" destOrd="0" presId="urn:microsoft.com/office/officeart/2005/8/layout/list1"/>
    <dgm:cxn modelId="{0B50E03C-0FBC-4F1A-889A-42408FFDBE1B}" type="presOf" srcId="{7E9D74BA-A5F5-462E-94A5-ACA2B9516F6F}" destId="{F73AE292-85E3-46A6-817D-66D78AB776D6}" srcOrd="0" destOrd="0" presId="urn:microsoft.com/office/officeart/2005/8/layout/list1"/>
    <dgm:cxn modelId="{5F0DA160-D869-4564-AF78-C70234C57E8A}" srcId="{897EBAC8-22F5-425A-A1AA-BBB355B6EE92}" destId="{AAB8C19E-9F8A-4A26-AA80-F0935B95E8FB}" srcOrd="1" destOrd="0" parTransId="{5556B7B4-6E6A-4131-89FC-0E9630D690F0}" sibTransId="{1320D9FE-6C0A-4431-9FFB-41A2BD25797E}"/>
    <dgm:cxn modelId="{03708766-ACD2-4560-8180-8BFC3AB1CCDF}" type="presOf" srcId="{AAB8C19E-9F8A-4A26-AA80-F0935B95E8FB}" destId="{F73AE292-85E3-46A6-817D-66D78AB776D6}" srcOrd="0" destOrd="1" presId="urn:microsoft.com/office/officeart/2005/8/layout/list1"/>
    <dgm:cxn modelId="{7EA58F47-8755-4D91-AF9D-39529ED4424D}" srcId="{9DE93BAA-C3D4-405A-B0F8-54BEEC6F11F9}" destId="{897EBAC8-22F5-425A-A1AA-BBB355B6EE92}" srcOrd="0" destOrd="0" parTransId="{778C69B8-825D-4DCC-A69E-D4DFA2C1D5B0}" sibTransId="{1BC8A74A-993A-4D25-A34B-59E26ABF48FC}"/>
    <dgm:cxn modelId="{8915064F-9862-4F80-B3B1-40FF7A645FC7}" srcId="{897EBAC8-22F5-425A-A1AA-BBB355B6EE92}" destId="{0E5E81C1-74C3-45A5-ABA3-1AFE5CA547EA}" srcOrd="2" destOrd="0" parTransId="{4E56ABCF-08E4-4ADF-8223-BA10BB2C8119}" sibTransId="{C1D7484E-9FCF-43E6-BC97-540AAB5D6BE8}"/>
    <dgm:cxn modelId="{06549088-D989-4BFF-9934-CE17522A22AC}" type="presOf" srcId="{897EBAC8-22F5-425A-A1AA-BBB355B6EE92}" destId="{B93131A7-F0D8-4273-A00E-FD400B4BEE6B}" srcOrd="1" destOrd="0" presId="urn:microsoft.com/office/officeart/2005/8/layout/list1"/>
    <dgm:cxn modelId="{6CE8748E-6553-4718-A1FD-073E32340263}" srcId="{897EBAC8-22F5-425A-A1AA-BBB355B6EE92}" destId="{EAB07BD4-C126-42D5-B0F4-3BAB35E648CC}" srcOrd="5" destOrd="0" parTransId="{ABA33046-A3AC-4E85-B8C8-9432EE35EB6E}" sibTransId="{0D7CE8EC-2DCB-46F5-A1C1-D417A6BEAD3F}"/>
    <dgm:cxn modelId="{67226DAB-0BC2-401C-959C-A99447403975}" type="presOf" srcId="{5F78CCF4-1C53-4E58-8328-94E8BF20F064}" destId="{F73AE292-85E3-46A6-817D-66D78AB776D6}" srcOrd="0" destOrd="3" presId="urn:microsoft.com/office/officeart/2005/8/layout/list1"/>
    <dgm:cxn modelId="{298175B4-3C25-46C4-AFBF-EF4579F6A2D3}" srcId="{897EBAC8-22F5-425A-A1AA-BBB355B6EE92}" destId="{7E9D74BA-A5F5-462E-94A5-ACA2B9516F6F}" srcOrd="0" destOrd="0" parTransId="{669D1A13-B97F-4465-B35B-9125168B4130}" sibTransId="{ED83F7A0-C390-489A-8C66-8EB3CA16E578}"/>
    <dgm:cxn modelId="{927FF5BC-4C8B-41CB-B7B6-DCE4F5FFC4C6}" srcId="{897EBAC8-22F5-425A-A1AA-BBB355B6EE92}" destId="{5F78CCF4-1C53-4E58-8328-94E8BF20F064}" srcOrd="3" destOrd="0" parTransId="{E293FDF9-8A05-4D8B-AD44-7C7B34ED6017}" sibTransId="{62A3FD6A-5B39-44A0-ABA1-7903EE9CE441}"/>
    <dgm:cxn modelId="{6C6495C0-40BC-4BBF-A714-15E1426357A1}" type="presOf" srcId="{EAB07BD4-C126-42D5-B0F4-3BAB35E648CC}" destId="{F73AE292-85E3-46A6-817D-66D78AB776D6}" srcOrd="0" destOrd="5" presId="urn:microsoft.com/office/officeart/2005/8/layout/list1"/>
    <dgm:cxn modelId="{940269C1-9B05-4CBE-9177-512D884AD427}" srcId="{897EBAC8-22F5-425A-A1AA-BBB355B6EE92}" destId="{99B282B1-618E-4035-B89A-44995F05A0D4}" srcOrd="4" destOrd="0" parTransId="{54FAFE9D-55AB-49B4-99B1-7EE3D79846BC}" sibTransId="{90287A22-1839-4F35-A83C-F44F9A8527F6}"/>
    <dgm:cxn modelId="{60D91FC9-B7C0-4993-9E58-5C875DB7DF06}" type="presOf" srcId="{99B282B1-618E-4035-B89A-44995F05A0D4}" destId="{F73AE292-85E3-46A6-817D-66D78AB776D6}" srcOrd="0" destOrd="4" presId="urn:microsoft.com/office/officeart/2005/8/layout/list1"/>
    <dgm:cxn modelId="{55AF65E9-99C8-4DA6-BFB5-6C2CD1DC3330}" type="presOf" srcId="{0E5E81C1-74C3-45A5-ABA3-1AFE5CA547EA}" destId="{F73AE292-85E3-46A6-817D-66D78AB776D6}" srcOrd="0" destOrd="2" presId="urn:microsoft.com/office/officeart/2005/8/layout/list1"/>
    <dgm:cxn modelId="{20A42436-E0F0-47B8-9FA8-3FFA9CA891CD}" type="presParOf" srcId="{D2950769-4279-4495-A8CC-ECE03C1AED20}" destId="{E9F023B8-5D56-4FFB-A609-89A7796388AB}" srcOrd="0" destOrd="0" presId="urn:microsoft.com/office/officeart/2005/8/layout/list1"/>
    <dgm:cxn modelId="{B1D20EFB-F134-4D29-89B4-156927C5A976}" type="presParOf" srcId="{E9F023B8-5D56-4FFB-A609-89A7796388AB}" destId="{FFA28714-BA11-4CE8-BE3A-9CC4933B75CA}" srcOrd="0" destOrd="0" presId="urn:microsoft.com/office/officeart/2005/8/layout/list1"/>
    <dgm:cxn modelId="{09AFDDEA-A40B-4E05-94C7-13565DC5D788}" type="presParOf" srcId="{E9F023B8-5D56-4FFB-A609-89A7796388AB}" destId="{B93131A7-F0D8-4273-A00E-FD400B4BEE6B}" srcOrd="1" destOrd="0" presId="urn:microsoft.com/office/officeart/2005/8/layout/list1"/>
    <dgm:cxn modelId="{182C93DE-2829-4618-B5D0-AFA404A12DF6}" type="presParOf" srcId="{D2950769-4279-4495-A8CC-ECE03C1AED20}" destId="{893F647C-3F38-4385-8EA9-4FD275EE6884}" srcOrd="1" destOrd="0" presId="urn:microsoft.com/office/officeart/2005/8/layout/list1"/>
    <dgm:cxn modelId="{72D294E4-E986-4AE5-844C-9A7102706C68}" type="presParOf" srcId="{D2950769-4279-4495-A8CC-ECE03C1AED20}" destId="{F73AE292-85E3-46A6-817D-66D78AB776D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C33D62-C6E2-EE4E-9BF0-8A9CB592A4C7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8A6C03-FA7F-944B-99F1-03C31F754C9F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Ideation</a:t>
          </a:r>
        </a:p>
      </dgm:t>
    </dgm:pt>
    <dgm:pt modelId="{509C700A-24D2-4345-AE0D-43C4BF15F2E4}" type="par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FEAC15F6-48CE-AA4E-B26B-5EC0BCC332C3}" type="sib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69DDBA3A-99F8-D843-82B0-84C8DE1E2242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Creation</a:t>
          </a:r>
        </a:p>
      </dgm:t>
    </dgm:pt>
    <dgm:pt modelId="{C3D9769F-96E7-BA49-85BD-B79D37E6D74B}" type="par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3027787F-82D5-7245-8E27-2B46E94F7DD8}" type="sib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B67C81FA-CBDD-294A-9181-0691459235DB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Orchestration Review &amp; Approval</a:t>
          </a:r>
        </a:p>
      </dgm:t>
    </dgm:pt>
    <dgm:pt modelId="{F39499AA-B565-2348-9DCD-E8F23D49B6DB}" type="par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5B5339FC-D532-5845-BFBA-F84E451237BF}" type="sib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CB559D80-8B01-D549-BCF4-A8281C46A625}">
      <dgm:prSet phldrT="[Text]" custT="1"/>
      <dgm:spPr>
        <a:ln w="6350">
          <a:solidFill>
            <a:schemeClr val="bg1"/>
          </a:solidFill>
          <a:prstDash val="solid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Storage and Organization</a:t>
          </a:r>
        </a:p>
      </dgm:t>
    </dgm:pt>
    <dgm:pt modelId="{AEF56652-FEF0-8547-BB31-26009E24137F}" type="par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25ACE7C0-F4CC-064E-ABD1-0AEEA37F861D}" type="sib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0C0E0C1A-3917-8247-9DE2-EAE0B3512884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/>
            <a:t>Delivery</a:t>
          </a:r>
        </a:p>
      </dgm:t>
    </dgm:pt>
    <dgm:pt modelId="{52DE47CA-E289-6647-8DBB-CC5D97DDDCBC}" type="par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8D8D1AA6-2C41-BB4E-8B59-5BE17130FC16}" type="sib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2CD51CDB-1905-C54A-BC77-6D084DE45727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Archival</a:t>
          </a:r>
        </a:p>
      </dgm:t>
    </dgm:pt>
    <dgm:pt modelId="{B011DDF8-1763-214A-9DBA-F01FE2932AE5}" type="par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36FAFAD0-7728-AF47-B336-DD37914F6A1D}" type="sib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C38DA834-D100-D848-B01D-2821632175F7}">
      <dgm:prSet custT="1"/>
      <dgm:spPr>
        <a:ln w="19050">
          <a:solidFill>
            <a:srgbClr val="FF0000"/>
          </a:solidFill>
          <a:prstDash val="solid"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/>
            <a:t>Metrics and Analysis</a:t>
          </a:r>
        </a:p>
      </dgm:t>
    </dgm:pt>
    <dgm:pt modelId="{ABF71CAE-469A-D444-8271-52F0AD6C2BCA}" type="parTrans" cxnId="{698DB295-F9C4-5B4B-B015-6121A4E05EBC}">
      <dgm:prSet/>
      <dgm:spPr/>
      <dgm:t>
        <a:bodyPr/>
        <a:lstStyle/>
        <a:p>
          <a:endParaRPr lang="en-US" sz="1050"/>
        </a:p>
      </dgm:t>
    </dgm:pt>
    <dgm:pt modelId="{2B8FABE9-4F39-794C-8685-A204AADA2649}" type="sibTrans" cxnId="{698DB295-F9C4-5B4B-B015-6121A4E05EBC}">
      <dgm:prSet/>
      <dgm:spPr/>
      <dgm:t>
        <a:bodyPr/>
        <a:lstStyle/>
        <a:p>
          <a:endParaRPr lang="en-US" sz="1050"/>
        </a:p>
      </dgm:t>
    </dgm:pt>
    <dgm:pt modelId="{A87BD97D-CEA2-48AE-AAFA-F2E6687C6EA5}" type="pres">
      <dgm:prSet presAssocID="{BBC33D62-C6E2-EE4E-9BF0-8A9CB592A4C7}" presName="cycle" presStyleCnt="0">
        <dgm:presLayoutVars>
          <dgm:dir/>
          <dgm:resizeHandles val="exact"/>
        </dgm:presLayoutVars>
      </dgm:prSet>
      <dgm:spPr/>
    </dgm:pt>
    <dgm:pt modelId="{0D8CC06D-9F67-4297-BDDB-97166349524B}" type="pres">
      <dgm:prSet presAssocID="{A48A6C03-FA7F-944B-99F1-03C31F754C9F}" presName="node" presStyleLbl="node1" presStyleIdx="0" presStyleCnt="7">
        <dgm:presLayoutVars>
          <dgm:bulletEnabled val="1"/>
        </dgm:presLayoutVars>
      </dgm:prSet>
      <dgm:spPr/>
    </dgm:pt>
    <dgm:pt modelId="{F41FAF83-5AD4-4EF3-9C2A-6266D4DF1DD5}" type="pres">
      <dgm:prSet presAssocID="{A48A6C03-FA7F-944B-99F1-03C31F754C9F}" presName="spNode" presStyleCnt="0"/>
      <dgm:spPr/>
    </dgm:pt>
    <dgm:pt modelId="{5EC005A5-7061-4A0A-B74E-EFA87F8FC337}" type="pres">
      <dgm:prSet presAssocID="{FEAC15F6-48CE-AA4E-B26B-5EC0BCC332C3}" presName="sibTrans" presStyleLbl="sibTrans1D1" presStyleIdx="0" presStyleCnt="7"/>
      <dgm:spPr/>
    </dgm:pt>
    <dgm:pt modelId="{0C5BA0CA-DA49-424C-BD5E-F026D526FF81}" type="pres">
      <dgm:prSet presAssocID="{69DDBA3A-99F8-D843-82B0-84C8DE1E2242}" presName="node" presStyleLbl="node1" presStyleIdx="1" presStyleCnt="7">
        <dgm:presLayoutVars>
          <dgm:bulletEnabled val="1"/>
        </dgm:presLayoutVars>
      </dgm:prSet>
      <dgm:spPr/>
    </dgm:pt>
    <dgm:pt modelId="{73CB4B28-6F13-4601-81B6-0FB1EF803952}" type="pres">
      <dgm:prSet presAssocID="{69DDBA3A-99F8-D843-82B0-84C8DE1E2242}" presName="spNode" presStyleCnt="0"/>
      <dgm:spPr/>
    </dgm:pt>
    <dgm:pt modelId="{C889088A-2EA0-4EC1-AB56-5253E306DC4E}" type="pres">
      <dgm:prSet presAssocID="{3027787F-82D5-7245-8E27-2B46E94F7DD8}" presName="sibTrans" presStyleLbl="sibTrans1D1" presStyleIdx="1" presStyleCnt="7"/>
      <dgm:spPr/>
    </dgm:pt>
    <dgm:pt modelId="{C5ABD337-0013-41FE-8D8E-4C3D5AB6341B}" type="pres">
      <dgm:prSet presAssocID="{B67C81FA-CBDD-294A-9181-0691459235DB}" presName="node" presStyleLbl="node1" presStyleIdx="2" presStyleCnt="7" custScaleX="106354">
        <dgm:presLayoutVars>
          <dgm:bulletEnabled val="1"/>
        </dgm:presLayoutVars>
      </dgm:prSet>
      <dgm:spPr/>
    </dgm:pt>
    <dgm:pt modelId="{C7421D30-4163-4D71-BEE9-7B439F7293E2}" type="pres">
      <dgm:prSet presAssocID="{B67C81FA-CBDD-294A-9181-0691459235DB}" presName="spNode" presStyleCnt="0"/>
      <dgm:spPr/>
    </dgm:pt>
    <dgm:pt modelId="{737E5268-4797-4489-AD35-0014C3CE09CE}" type="pres">
      <dgm:prSet presAssocID="{5B5339FC-D532-5845-BFBA-F84E451237BF}" presName="sibTrans" presStyleLbl="sibTrans1D1" presStyleIdx="2" presStyleCnt="7"/>
      <dgm:spPr/>
    </dgm:pt>
    <dgm:pt modelId="{B8276E7E-AB34-48CC-971D-ED1129387E3E}" type="pres">
      <dgm:prSet presAssocID="{CB559D80-8B01-D549-BCF4-A8281C46A625}" presName="node" presStyleLbl="node1" presStyleIdx="3" presStyleCnt="7" custScaleX="102264">
        <dgm:presLayoutVars>
          <dgm:bulletEnabled val="1"/>
        </dgm:presLayoutVars>
      </dgm:prSet>
      <dgm:spPr/>
    </dgm:pt>
    <dgm:pt modelId="{FE9602C0-FAA5-4211-A8AA-94A23DC85F90}" type="pres">
      <dgm:prSet presAssocID="{CB559D80-8B01-D549-BCF4-A8281C46A625}" presName="spNode" presStyleCnt="0"/>
      <dgm:spPr/>
    </dgm:pt>
    <dgm:pt modelId="{7393523E-49C7-47CE-925C-CB4C336BCE86}" type="pres">
      <dgm:prSet presAssocID="{25ACE7C0-F4CC-064E-ABD1-0AEEA37F861D}" presName="sibTrans" presStyleLbl="sibTrans1D1" presStyleIdx="3" presStyleCnt="7"/>
      <dgm:spPr/>
    </dgm:pt>
    <dgm:pt modelId="{1B824DDF-9CB6-4817-A624-E474079727B7}" type="pres">
      <dgm:prSet presAssocID="{0C0E0C1A-3917-8247-9DE2-EAE0B3512884}" presName="node" presStyleLbl="node1" presStyleIdx="4" presStyleCnt="7">
        <dgm:presLayoutVars>
          <dgm:bulletEnabled val="1"/>
        </dgm:presLayoutVars>
      </dgm:prSet>
      <dgm:spPr/>
    </dgm:pt>
    <dgm:pt modelId="{D5B02E05-47E4-4610-9C54-7CA468CC4589}" type="pres">
      <dgm:prSet presAssocID="{0C0E0C1A-3917-8247-9DE2-EAE0B3512884}" presName="spNode" presStyleCnt="0"/>
      <dgm:spPr/>
    </dgm:pt>
    <dgm:pt modelId="{5AC73770-CB89-4C7C-BE2E-BEA3F9C0EF48}" type="pres">
      <dgm:prSet presAssocID="{8D8D1AA6-2C41-BB4E-8B59-5BE17130FC16}" presName="sibTrans" presStyleLbl="sibTrans1D1" presStyleIdx="4" presStyleCnt="7"/>
      <dgm:spPr/>
    </dgm:pt>
    <dgm:pt modelId="{EE7CAC0E-D6A3-4EF0-8CF9-70D315E174DF}" type="pres">
      <dgm:prSet presAssocID="{C38DA834-D100-D848-B01D-2821632175F7}" presName="node" presStyleLbl="node1" presStyleIdx="5" presStyleCnt="7">
        <dgm:presLayoutVars>
          <dgm:bulletEnabled val="1"/>
        </dgm:presLayoutVars>
      </dgm:prSet>
      <dgm:spPr/>
    </dgm:pt>
    <dgm:pt modelId="{F4291078-5D21-4F7F-A7FA-8B8CC259FAF6}" type="pres">
      <dgm:prSet presAssocID="{C38DA834-D100-D848-B01D-2821632175F7}" presName="spNode" presStyleCnt="0"/>
      <dgm:spPr/>
    </dgm:pt>
    <dgm:pt modelId="{1B07E50E-FFA5-4A00-AA77-F5D48DD0F012}" type="pres">
      <dgm:prSet presAssocID="{2B8FABE9-4F39-794C-8685-A204AADA2649}" presName="sibTrans" presStyleLbl="sibTrans1D1" presStyleIdx="5" presStyleCnt="7"/>
      <dgm:spPr/>
    </dgm:pt>
    <dgm:pt modelId="{B57440D2-4BD2-495F-AB6C-01E099123A1B}" type="pres">
      <dgm:prSet presAssocID="{2CD51CDB-1905-C54A-BC77-6D084DE45727}" presName="node" presStyleLbl="node1" presStyleIdx="6" presStyleCnt="7">
        <dgm:presLayoutVars>
          <dgm:bulletEnabled val="1"/>
        </dgm:presLayoutVars>
      </dgm:prSet>
      <dgm:spPr/>
    </dgm:pt>
    <dgm:pt modelId="{816BCF2D-615F-4DA2-8B75-A8ACE9951A4A}" type="pres">
      <dgm:prSet presAssocID="{2CD51CDB-1905-C54A-BC77-6D084DE45727}" presName="spNode" presStyleCnt="0"/>
      <dgm:spPr/>
    </dgm:pt>
    <dgm:pt modelId="{73A1941A-5A16-47BC-9FC7-C19B08F18DA3}" type="pres">
      <dgm:prSet presAssocID="{36FAFAD0-7728-AF47-B336-DD37914F6A1D}" presName="sibTrans" presStyleLbl="sibTrans1D1" presStyleIdx="6" presStyleCnt="7"/>
      <dgm:spPr/>
    </dgm:pt>
  </dgm:ptLst>
  <dgm:cxnLst>
    <dgm:cxn modelId="{8D966003-9D1A-4E8B-B052-E9AC2DEC42D4}" type="presOf" srcId="{A48A6C03-FA7F-944B-99F1-03C31F754C9F}" destId="{0D8CC06D-9F67-4297-BDDB-97166349524B}" srcOrd="0" destOrd="0" presId="urn:microsoft.com/office/officeart/2005/8/layout/cycle5"/>
    <dgm:cxn modelId="{BF8C300A-1449-40ED-AE27-AD5E7536B482}" type="presOf" srcId="{2B8FABE9-4F39-794C-8685-A204AADA2649}" destId="{1B07E50E-FFA5-4A00-AA77-F5D48DD0F012}" srcOrd="0" destOrd="0" presId="urn:microsoft.com/office/officeart/2005/8/layout/cycle5"/>
    <dgm:cxn modelId="{B318725D-4716-44F5-85B9-49F2544B447B}" type="presOf" srcId="{CB559D80-8B01-D549-BCF4-A8281C46A625}" destId="{B8276E7E-AB34-48CC-971D-ED1129387E3E}" srcOrd="0" destOrd="0" presId="urn:microsoft.com/office/officeart/2005/8/layout/cycle5"/>
    <dgm:cxn modelId="{4D10FC62-7902-F749-B1CC-5F036538665D}" srcId="{BBC33D62-C6E2-EE4E-9BF0-8A9CB592A4C7}" destId="{A48A6C03-FA7F-944B-99F1-03C31F754C9F}" srcOrd="0" destOrd="0" parTransId="{509C700A-24D2-4345-AE0D-43C4BF15F2E4}" sibTransId="{FEAC15F6-48CE-AA4E-B26B-5EC0BCC332C3}"/>
    <dgm:cxn modelId="{89C8C369-824F-744D-A0C3-7C30BA8C148B}" srcId="{BBC33D62-C6E2-EE4E-9BF0-8A9CB592A4C7}" destId="{0C0E0C1A-3917-8247-9DE2-EAE0B3512884}" srcOrd="4" destOrd="0" parTransId="{52DE47CA-E289-6647-8DBB-CC5D97DDDCBC}" sibTransId="{8D8D1AA6-2C41-BB4E-8B59-5BE17130FC16}"/>
    <dgm:cxn modelId="{8163894D-ACE7-4D91-BD4D-DED96479EEBB}" type="presOf" srcId="{2CD51CDB-1905-C54A-BC77-6D084DE45727}" destId="{B57440D2-4BD2-495F-AB6C-01E099123A1B}" srcOrd="0" destOrd="0" presId="urn:microsoft.com/office/officeart/2005/8/layout/cycle5"/>
    <dgm:cxn modelId="{40916971-4537-0941-8354-6A61610441AF}" srcId="{BBC33D62-C6E2-EE4E-9BF0-8A9CB592A4C7}" destId="{69DDBA3A-99F8-D843-82B0-84C8DE1E2242}" srcOrd="1" destOrd="0" parTransId="{C3D9769F-96E7-BA49-85BD-B79D37E6D74B}" sibTransId="{3027787F-82D5-7245-8E27-2B46E94F7DD8}"/>
    <dgm:cxn modelId="{4DA19872-154A-4F33-876E-559AC9CD48B1}" type="presOf" srcId="{8D8D1AA6-2C41-BB4E-8B59-5BE17130FC16}" destId="{5AC73770-CB89-4C7C-BE2E-BEA3F9C0EF48}" srcOrd="0" destOrd="0" presId="urn:microsoft.com/office/officeart/2005/8/layout/cycle5"/>
    <dgm:cxn modelId="{61B3607B-1B91-4076-88FA-A286E3AC30D9}" type="presOf" srcId="{FEAC15F6-48CE-AA4E-B26B-5EC0BCC332C3}" destId="{5EC005A5-7061-4A0A-B74E-EFA87F8FC337}" srcOrd="0" destOrd="0" presId="urn:microsoft.com/office/officeart/2005/8/layout/cycle5"/>
    <dgm:cxn modelId="{5E355F7F-F383-D649-A602-2B266C95ECBD}" srcId="{BBC33D62-C6E2-EE4E-9BF0-8A9CB592A4C7}" destId="{B67C81FA-CBDD-294A-9181-0691459235DB}" srcOrd="2" destOrd="0" parTransId="{F39499AA-B565-2348-9DCD-E8F23D49B6DB}" sibTransId="{5B5339FC-D532-5845-BFBA-F84E451237BF}"/>
    <dgm:cxn modelId="{1FCCF389-D3EB-47C8-8301-BF2857F76A7B}" type="presOf" srcId="{0C0E0C1A-3917-8247-9DE2-EAE0B3512884}" destId="{1B824DDF-9CB6-4817-A624-E474079727B7}" srcOrd="0" destOrd="0" presId="urn:microsoft.com/office/officeart/2005/8/layout/cycle5"/>
    <dgm:cxn modelId="{2725B994-4CF9-4506-8FB4-93747B0D7354}" type="presOf" srcId="{3027787F-82D5-7245-8E27-2B46E94F7DD8}" destId="{C889088A-2EA0-4EC1-AB56-5253E306DC4E}" srcOrd="0" destOrd="0" presId="urn:microsoft.com/office/officeart/2005/8/layout/cycle5"/>
    <dgm:cxn modelId="{698DB295-F9C4-5B4B-B015-6121A4E05EBC}" srcId="{BBC33D62-C6E2-EE4E-9BF0-8A9CB592A4C7}" destId="{C38DA834-D100-D848-B01D-2821632175F7}" srcOrd="5" destOrd="0" parTransId="{ABF71CAE-469A-D444-8271-52F0AD6C2BCA}" sibTransId="{2B8FABE9-4F39-794C-8685-A204AADA2649}"/>
    <dgm:cxn modelId="{00500896-8F3F-4965-A16B-955FDADDFE1C}" type="presOf" srcId="{B67C81FA-CBDD-294A-9181-0691459235DB}" destId="{C5ABD337-0013-41FE-8D8E-4C3D5AB6341B}" srcOrd="0" destOrd="0" presId="urn:microsoft.com/office/officeart/2005/8/layout/cycle5"/>
    <dgm:cxn modelId="{BB7109A3-F45C-4BE7-8761-9A73707C73A8}" type="presOf" srcId="{36FAFAD0-7728-AF47-B336-DD37914F6A1D}" destId="{73A1941A-5A16-47BC-9FC7-C19B08F18DA3}" srcOrd="0" destOrd="0" presId="urn:microsoft.com/office/officeart/2005/8/layout/cycle5"/>
    <dgm:cxn modelId="{F89093A6-A852-43F8-A5D1-8298EC4665A0}" type="presOf" srcId="{BBC33D62-C6E2-EE4E-9BF0-8A9CB592A4C7}" destId="{A87BD97D-CEA2-48AE-AAFA-F2E6687C6EA5}" srcOrd="0" destOrd="0" presId="urn:microsoft.com/office/officeart/2005/8/layout/cycle5"/>
    <dgm:cxn modelId="{21C2E2A7-0ED4-45BD-951B-AAA5ED0E4FF5}" type="presOf" srcId="{69DDBA3A-99F8-D843-82B0-84C8DE1E2242}" destId="{0C5BA0CA-DA49-424C-BD5E-F026D526FF81}" srcOrd="0" destOrd="0" presId="urn:microsoft.com/office/officeart/2005/8/layout/cycle5"/>
    <dgm:cxn modelId="{95F218BE-C21C-4F5D-B691-A00D3C538D8E}" type="presOf" srcId="{25ACE7C0-F4CC-064E-ABD1-0AEEA37F861D}" destId="{7393523E-49C7-47CE-925C-CB4C336BCE86}" srcOrd="0" destOrd="0" presId="urn:microsoft.com/office/officeart/2005/8/layout/cycle5"/>
    <dgm:cxn modelId="{EC94EBBE-886F-0240-BC5D-CDC0B42C86A2}" srcId="{BBC33D62-C6E2-EE4E-9BF0-8A9CB592A4C7}" destId="{2CD51CDB-1905-C54A-BC77-6D084DE45727}" srcOrd="6" destOrd="0" parTransId="{B011DDF8-1763-214A-9DBA-F01FE2932AE5}" sibTransId="{36FAFAD0-7728-AF47-B336-DD37914F6A1D}"/>
    <dgm:cxn modelId="{14711ECC-2583-4B11-8C67-CFE06748E097}" type="presOf" srcId="{C38DA834-D100-D848-B01D-2821632175F7}" destId="{EE7CAC0E-D6A3-4EF0-8CF9-70D315E174DF}" srcOrd="0" destOrd="0" presId="urn:microsoft.com/office/officeart/2005/8/layout/cycle5"/>
    <dgm:cxn modelId="{ED1601CE-F737-084D-8181-8FD0350277EB}" srcId="{BBC33D62-C6E2-EE4E-9BF0-8A9CB592A4C7}" destId="{CB559D80-8B01-D549-BCF4-A8281C46A625}" srcOrd="3" destOrd="0" parTransId="{AEF56652-FEF0-8547-BB31-26009E24137F}" sibTransId="{25ACE7C0-F4CC-064E-ABD1-0AEEA37F861D}"/>
    <dgm:cxn modelId="{F35EBAFD-2B3A-4F72-B9A4-A14DB7F26669}" type="presOf" srcId="{5B5339FC-D532-5845-BFBA-F84E451237BF}" destId="{737E5268-4797-4489-AD35-0014C3CE09CE}" srcOrd="0" destOrd="0" presId="urn:microsoft.com/office/officeart/2005/8/layout/cycle5"/>
    <dgm:cxn modelId="{A8BC8D50-BA63-4D5D-873F-2808F52E2A7D}" type="presParOf" srcId="{A87BD97D-CEA2-48AE-AAFA-F2E6687C6EA5}" destId="{0D8CC06D-9F67-4297-BDDB-97166349524B}" srcOrd="0" destOrd="0" presId="urn:microsoft.com/office/officeart/2005/8/layout/cycle5"/>
    <dgm:cxn modelId="{91AFF753-751A-4912-9742-D79C597C6401}" type="presParOf" srcId="{A87BD97D-CEA2-48AE-AAFA-F2E6687C6EA5}" destId="{F41FAF83-5AD4-4EF3-9C2A-6266D4DF1DD5}" srcOrd="1" destOrd="0" presId="urn:microsoft.com/office/officeart/2005/8/layout/cycle5"/>
    <dgm:cxn modelId="{1AB3AB6F-4A83-4074-90B9-B963CDFC594F}" type="presParOf" srcId="{A87BD97D-CEA2-48AE-AAFA-F2E6687C6EA5}" destId="{5EC005A5-7061-4A0A-B74E-EFA87F8FC337}" srcOrd="2" destOrd="0" presId="urn:microsoft.com/office/officeart/2005/8/layout/cycle5"/>
    <dgm:cxn modelId="{8A5E5BB3-DF0D-4588-A303-0D98FC48EA25}" type="presParOf" srcId="{A87BD97D-CEA2-48AE-AAFA-F2E6687C6EA5}" destId="{0C5BA0CA-DA49-424C-BD5E-F026D526FF81}" srcOrd="3" destOrd="0" presId="urn:microsoft.com/office/officeart/2005/8/layout/cycle5"/>
    <dgm:cxn modelId="{76EBFBAF-F6DE-418D-AA6E-DEF7CC13D223}" type="presParOf" srcId="{A87BD97D-CEA2-48AE-AAFA-F2E6687C6EA5}" destId="{73CB4B28-6F13-4601-81B6-0FB1EF803952}" srcOrd="4" destOrd="0" presId="urn:microsoft.com/office/officeart/2005/8/layout/cycle5"/>
    <dgm:cxn modelId="{B970B389-343F-4F2C-B9BC-359F8BCB5DD7}" type="presParOf" srcId="{A87BD97D-CEA2-48AE-AAFA-F2E6687C6EA5}" destId="{C889088A-2EA0-4EC1-AB56-5253E306DC4E}" srcOrd="5" destOrd="0" presId="urn:microsoft.com/office/officeart/2005/8/layout/cycle5"/>
    <dgm:cxn modelId="{13F524D7-C103-4A15-A7D2-C8434E2954E4}" type="presParOf" srcId="{A87BD97D-CEA2-48AE-AAFA-F2E6687C6EA5}" destId="{C5ABD337-0013-41FE-8D8E-4C3D5AB6341B}" srcOrd="6" destOrd="0" presId="urn:microsoft.com/office/officeart/2005/8/layout/cycle5"/>
    <dgm:cxn modelId="{BE36A75C-CE99-4E1D-9456-032B2497D27B}" type="presParOf" srcId="{A87BD97D-CEA2-48AE-AAFA-F2E6687C6EA5}" destId="{C7421D30-4163-4D71-BEE9-7B439F7293E2}" srcOrd="7" destOrd="0" presId="urn:microsoft.com/office/officeart/2005/8/layout/cycle5"/>
    <dgm:cxn modelId="{F3185DF3-3E3D-4161-B51E-96AE68331174}" type="presParOf" srcId="{A87BD97D-CEA2-48AE-AAFA-F2E6687C6EA5}" destId="{737E5268-4797-4489-AD35-0014C3CE09CE}" srcOrd="8" destOrd="0" presId="urn:microsoft.com/office/officeart/2005/8/layout/cycle5"/>
    <dgm:cxn modelId="{07684D19-A7CE-44E4-915C-F94B959DEFDA}" type="presParOf" srcId="{A87BD97D-CEA2-48AE-AAFA-F2E6687C6EA5}" destId="{B8276E7E-AB34-48CC-971D-ED1129387E3E}" srcOrd="9" destOrd="0" presId="urn:microsoft.com/office/officeart/2005/8/layout/cycle5"/>
    <dgm:cxn modelId="{5C8BC368-5EDC-435F-B7EE-DA1B605F2F72}" type="presParOf" srcId="{A87BD97D-CEA2-48AE-AAFA-F2E6687C6EA5}" destId="{FE9602C0-FAA5-4211-A8AA-94A23DC85F90}" srcOrd="10" destOrd="0" presId="urn:microsoft.com/office/officeart/2005/8/layout/cycle5"/>
    <dgm:cxn modelId="{88BAC902-17A3-4AB4-972C-8F235E8EB276}" type="presParOf" srcId="{A87BD97D-CEA2-48AE-AAFA-F2E6687C6EA5}" destId="{7393523E-49C7-47CE-925C-CB4C336BCE86}" srcOrd="11" destOrd="0" presId="urn:microsoft.com/office/officeart/2005/8/layout/cycle5"/>
    <dgm:cxn modelId="{62E304C0-67C8-495D-9607-F2E0691B3C7F}" type="presParOf" srcId="{A87BD97D-CEA2-48AE-AAFA-F2E6687C6EA5}" destId="{1B824DDF-9CB6-4817-A624-E474079727B7}" srcOrd="12" destOrd="0" presId="urn:microsoft.com/office/officeart/2005/8/layout/cycle5"/>
    <dgm:cxn modelId="{397921EE-31BE-4933-896E-B82E0CC0EDED}" type="presParOf" srcId="{A87BD97D-CEA2-48AE-AAFA-F2E6687C6EA5}" destId="{D5B02E05-47E4-4610-9C54-7CA468CC4589}" srcOrd="13" destOrd="0" presId="urn:microsoft.com/office/officeart/2005/8/layout/cycle5"/>
    <dgm:cxn modelId="{1194CEF6-4FB3-43C0-BD1F-89F952473F21}" type="presParOf" srcId="{A87BD97D-CEA2-48AE-AAFA-F2E6687C6EA5}" destId="{5AC73770-CB89-4C7C-BE2E-BEA3F9C0EF48}" srcOrd="14" destOrd="0" presId="urn:microsoft.com/office/officeart/2005/8/layout/cycle5"/>
    <dgm:cxn modelId="{16E3B2D5-AFE3-4EA4-9669-615308F1FDEE}" type="presParOf" srcId="{A87BD97D-CEA2-48AE-AAFA-F2E6687C6EA5}" destId="{EE7CAC0E-D6A3-4EF0-8CF9-70D315E174DF}" srcOrd="15" destOrd="0" presId="urn:microsoft.com/office/officeart/2005/8/layout/cycle5"/>
    <dgm:cxn modelId="{4CA5C85F-6B88-4546-BFD3-5614183D17E9}" type="presParOf" srcId="{A87BD97D-CEA2-48AE-AAFA-F2E6687C6EA5}" destId="{F4291078-5D21-4F7F-A7FA-8B8CC259FAF6}" srcOrd="16" destOrd="0" presId="urn:microsoft.com/office/officeart/2005/8/layout/cycle5"/>
    <dgm:cxn modelId="{3B38CFB1-563C-47A7-B6E8-8395B1309827}" type="presParOf" srcId="{A87BD97D-CEA2-48AE-AAFA-F2E6687C6EA5}" destId="{1B07E50E-FFA5-4A00-AA77-F5D48DD0F012}" srcOrd="17" destOrd="0" presId="urn:microsoft.com/office/officeart/2005/8/layout/cycle5"/>
    <dgm:cxn modelId="{E3CADA25-19EA-4D76-9E27-E715A8A69E7D}" type="presParOf" srcId="{A87BD97D-CEA2-48AE-AAFA-F2E6687C6EA5}" destId="{B57440D2-4BD2-495F-AB6C-01E099123A1B}" srcOrd="18" destOrd="0" presId="urn:microsoft.com/office/officeart/2005/8/layout/cycle5"/>
    <dgm:cxn modelId="{63E972A8-9626-41AE-90C2-459698B48BB3}" type="presParOf" srcId="{A87BD97D-CEA2-48AE-AAFA-F2E6687C6EA5}" destId="{816BCF2D-615F-4DA2-8B75-A8ACE9951A4A}" srcOrd="19" destOrd="0" presId="urn:microsoft.com/office/officeart/2005/8/layout/cycle5"/>
    <dgm:cxn modelId="{DC9CE7A3-8471-411E-B5C7-1070DDF0AA11}" type="presParOf" srcId="{A87BD97D-CEA2-48AE-AAFA-F2E6687C6EA5}" destId="{73A1941A-5A16-47BC-9FC7-C19B08F18DA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E93BAA-C3D4-405A-B0F8-54BEEC6F11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7EBAC8-22F5-425A-A1AA-BBB355B6EE92}">
      <dgm:prSet custT="1"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I want to measure customer engagement based on my asset performance</a:t>
          </a:r>
          <a:endParaRPr lang="en-IN" sz="1200" dirty="0"/>
        </a:p>
      </dgm:t>
    </dgm:pt>
    <dgm:pt modelId="{778C69B8-825D-4DCC-A69E-D4DFA2C1D5B0}" type="parTrans" cxnId="{7EA58F47-8755-4D91-AF9D-39529ED4424D}">
      <dgm:prSet/>
      <dgm:spPr/>
      <dgm:t>
        <a:bodyPr/>
        <a:lstStyle/>
        <a:p>
          <a:endParaRPr lang="en-IN"/>
        </a:p>
      </dgm:t>
    </dgm:pt>
    <dgm:pt modelId="{1BC8A74A-993A-4D25-A34B-59E26ABF48FC}" type="sibTrans" cxnId="{7EA58F47-8755-4D91-AF9D-39529ED4424D}">
      <dgm:prSet/>
      <dgm:spPr/>
      <dgm:t>
        <a:bodyPr/>
        <a:lstStyle/>
        <a:p>
          <a:endParaRPr lang="en-IN"/>
        </a:p>
      </dgm:t>
    </dgm:pt>
    <dgm:pt modelId="{7E9D74BA-A5F5-462E-94A5-ACA2B9516F6F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 anchor="ctr"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Monitor the consumption of the asset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669D1A13-B97F-4465-B35B-9125168B4130}" type="parTrans" cxnId="{298175B4-3C25-46C4-AFBF-EF4579F6A2D3}">
      <dgm:prSet/>
      <dgm:spPr/>
      <dgm:t>
        <a:bodyPr/>
        <a:lstStyle/>
        <a:p>
          <a:endParaRPr lang="en-IN"/>
        </a:p>
      </dgm:t>
    </dgm:pt>
    <dgm:pt modelId="{ED83F7A0-C390-489A-8C66-8EB3CA16E578}" type="sibTrans" cxnId="{298175B4-3C25-46C4-AFBF-EF4579F6A2D3}">
      <dgm:prSet/>
      <dgm:spPr/>
      <dgm:t>
        <a:bodyPr/>
        <a:lstStyle/>
        <a:p>
          <a:endParaRPr lang="en-IN"/>
        </a:p>
      </dgm:t>
    </dgm:pt>
    <dgm:pt modelId="{212661B2-06BB-4C2A-A60A-A183090636CB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it-IT" sz="1050">
              <a:solidFill>
                <a:schemeClr val="bg1">
                  <a:lumMod val="85000"/>
                </a:schemeClr>
              </a:solidFill>
            </a:rPr>
            <a:t>Per asset, per channel, per time duration</a:t>
          </a:r>
          <a:endParaRPr lang="en-IN" sz="1050">
            <a:solidFill>
              <a:schemeClr val="bg1">
                <a:lumMod val="85000"/>
              </a:schemeClr>
            </a:solidFill>
          </a:endParaRPr>
        </a:p>
      </dgm:t>
    </dgm:pt>
    <dgm:pt modelId="{967A3D72-736D-47F8-A333-8474F6EA148A}" type="parTrans" cxnId="{13658DD7-E31F-4A46-87C6-34DFE5799B5A}">
      <dgm:prSet/>
      <dgm:spPr/>
      <dgm:t>
        <a:bodyPr/>
        <a:lstStyle/>
        <a:p>
          <a:endParaRPr lang="en-IN"/>
        </a:p>
      </dgm:t>
    </dgm:pt>
    <dgm:pt modelId="{DAA21A8E-9130-4C3B-89D0-0EC5E20F1CC1}" type="sibTrans" cxnId="{13658DD7-E31F-4A46-87C6-34DFE5799B5A}">
      <dgm:prSet/>
      <dgm:spPr/>
      <dgm:t>
        <a:bodyPr/>
        <a:lstStyle/>
        <a:p>
          <a:endParaRPr lang="en-IN"/>
        </a:p>
      </dgm:t>
    </dgm:pt>
    <dgm:pt modelId="{B7B7166B-AE61-4442-B331-EA681984E3E5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Meter the consumption of the asset for monetization</a:t>
          </a:r>
          <a:endParaRPr lang="en-IN" sz="1050">
            <a:solidFill>
              <a:schemeClr val="bg1">
                <a:lumMod val="85000"/>
              </a:schemeClr>
            </a:solidFill>
          </a:endParaRPr>
        </a:p>
      </dgm:t>
    </dgm:pt>
    <dgm:pt modelId="{8F64D01C-5720-4D57-A13B-2F517C9BA23A}" type="parTrans" cxnId="{13A6B76A-8586-42DE-8712-71AFA4F8CB19}">
      <dgm:prSet/>
      <dgm:spPr/>
      <dgm:t>
        <a:bodyPr/>
        <a:lstStyle/>
        <a:p>
          <a:endParaRPr lang="en-IN"/>
        </a:p>
      </dgm:t>
    </dgm:pt>
    <dgm:pt modelId="{74B9DD00-A59E-407F-8223-777E25D41EFF}" type="sibTrans" cxnId="{13A6B76A-8586-42DE-8712-71AFA4F8CB19}">
      <dgm:prSet/>
      <dgm:spPr/>
      <dgm:t>
        <a:bodyPr/>
        <a:lstStyle/>
        <a:p>
          <a:endParaRPr lang="en-IN"/>
        </a:p>
      </dgm:t>
    </dgm:pt>
    <dgm:pt modelId="{DF918FD8-A631-4B50-9F36-11EE85CE585B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Correlate the consumption of the asset with order book behavior</a:t>
          </a:r>
          <a:endParaRPr lang="en-IN" sz="1050">
            <a:solidFill>
              <a:schemeClr val="bg1">
                <a:lumMod val="85000"/>
              </a:schemeClr>
            </a:solidFill>
          </a:endParaRPr>
        </a:p>
      </dgm:t>
    </dgm:pt>
    <dgm:pt modelId="{8990C0AC-9FD8-4CBC-A7EF-51A71D35B524}" type="parTrans" cxnId="{E77ED8A1-B444-4933-978F-236741737855}">
      <dgm:prSet/>
      <dgm:spPr/>
      <dgm:t>
        <a:bodyPr/>
        <a:lstStyle/>
        <a:p>
          <a:endParaRPr lang="en-IN"/>
        </a:p>
      </dgm:t>
    </dgm:pt>
    <dgm:pt modelId="{A6F25017-6D97-41B1-B581-B381022B459A}" type="sibTrans" cxnId="{E77ED8A1-B444-4933-978F-236741737855}">
      <dgm:prSet/>
      <dgm:spPr/>
      <dgm:t>
        <a:bodyPr/>
        <a:lstStyle/>
        <a:p>
          <a:endParaRPr lang="en-IN"/>
        </a:p>
      </dgm:t>
    </dgm:pt>
    <dgm:pt modelId="{AEDC88D7-E2E3-4131-8865-8E4084DEF4B3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Create a </a:t>
          </a:r>
          <a:r>
            <a:rPr lang="en-US" sz="1050" dirty="0">
              <a:solidFill>
                <a:srgbClr val="BED730"/>
              </a:solidFill>
            </a:rPr>
            <a:t>variable compensation model </a:t>
          </a: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for rewarding high performing creatives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18EEC76C-99EF-4C44-917D-BDA1BCD0F099}" type="parTrans" cxnId="{338D4B68-EDA3-45D7-A9F9-8D1163F6F86E}">
      <dgm:prSet/>
      <dgm:spPr/>
      <dgm:t>
        <a:bodyPr/>
        <a:lstStyle/>
        <a:p>
          <a:endParaRPr lang="en-IN"/>
        </a:p>
      </dgm:t>
    </dgm:pt>
    <dgm:pt modelId="{C69CBD13-4D9D-4A9B-8F00-8E0145583994}" type="sibTrans" cxnId="{338D4B68-EDA3-45D7-A9F9-8D1163F6F86E}">
      <dgm:prSet/>
      <dgm:spPr/>
      <dgm:t>
        <a:bodyPr/>
        <a:lstStyle/>
        <a:p>
          <a:endParaRPr lang="en-IN"/>
        </a:p>
      </dgm:t>
    </dgm:pt>
    <dgm:pt modelId="{D46F67C8-6287-4DFB-8DF8-843B937CF0B2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Sharpen the brief for content creation based on performance of assets previously</a:t>
          </a:r>
          <a:endParaRPr lang="en-IN" sz="1050">
            <a:solidFill>
              <a:schemeClr val="bg1">
                <a:lumMod val="85000"/>
              </a:schemeClr>
            </a:solidFill>
          </a:endParaRPr>
        </a:p>
      </dgm:t>
    </dgm:pt>
    <dgm:pt modelId="{DBAEEBE9-CDF1-4D96-B9DE-46F9AE903439}" type="parTrans" cxnId="{F420ACC1-D349-4384-93ED-BBC5171CE578}">
      <dgm:prSet/>
      <dgm:spPr/>
      <dgm:t>
        <a:bodyPr/>
        <a:lstStyle/>
        <a:p>
          <a:endParaRPr lang="en-IN"/>
        </a:p>
      </dgm:t>
    </dgm:pt>
    <dgm:pt modelId="{C03425BA-5945-4B57-9D16-BC9F18502F6C}" type="sibTrans" cxnId="{F420ACC1-D349-4384-93ED-BBC5171CE578}">
      <dgm:prSet/>
      <dgm:spPr/>
      <dgm:t>
        <a:bodyPr/>
        <a:lstStyle/>
        <a:p>
          <a:endParaRPr lang="en-IN"/>
        </a:p>
      </dgm:t>
    </dgm:pt>
    <dgm:pt modelId="{8730870B-F629-417D-BF70-8CF4F2DB00C1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Optimize the cost of content creation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6026BE39-AA27-4573-BB2C-C560C21CAB52}" type="parTrans" cxnId="{49900A54-91F3-4EC9-8EF4-B18734A4C772}">
      <dgm:prSet/>
      <dgm:spPr/>
      <dgm:t>
        <a:bodyPr/>
        <a:lstStyle/>
        <a:p>
          <a:endParaRPr lang="en-IN"/>
        </a:p>
      </dgm:t>
    </dgm:pt>
    <dgm:pt modelId="{C415DCF2-9499-4239-A1FA-C3D9A1C25604}" type="sibTrans" cxnId="{49900A54-91F3-4EC9-8EF4-B18734A4C772}">
      <dgm:prSet/>
      <dgm:spPr/>
      <dgm:t>
        <a:bodyPr/>
        <a:lstStyle/>
        <a:p>
          <a:endParaRPr lang="en-IN"/>
        </a:p>
      </dgm:t>
    </dgm:pt>
    <dgm:pt modelId="{D2950769-4279-4495-A8CC-ECE03C1AED20}" type="pres">
      <dgm:prSet presAssocID="{9DE93BAA-C3D4-405A-B0F8-54BEEC6F11F9}" presName="linear" presStyleCnt="0">
        <dgm:presLayoutVars>
          <dgm:dir/>
          <dgm:animLvl val="lvl"/>
          <dgm:resizeHandles val="exact"/>
        </dgm:presLayoutVars>
      </dgm:prSet>
      <dgm:spPr/>
    </dgm:pt>
    <dgm:pt modelId="{E9F023B8-5D56-4FFB-A609-89A7796388AB}" type="pres">
      <dgm:prSet presAssocID="{897EBAC8-22F5-425A-A1AA-BBB355B6EE92}" presName="parentLin" presStyleCnt="0"/>
      <dgm:spPr/>
    </dgm:pt>
    <dgm:pt modelId="{FFA28714-BA11-4CE8-BE3A-9CC4933B75CA}" type="pres">
      <dgm:prSet presAssocID="{897EBAC8-22F5-425A-A1AA-BBB355B6EE92}" presName="parentLeftMargin" presStyleLbl="node1" presStyleIdx="0" presStyleCnt="1"/>
      <dgm:spPr/>
    </dgm:pt>
    <dgm:pt modelId="{B93131A7-F0D8-4273-A00E-FD400B4BEE6B}" type="pres">
      <dgm:prSet presAssocID="{897EBAC8-22F5-425A-A1AA-BBB355B6EE92}" presName="parentText" presStyleLbl="node1" presStyleIdx="0" presStyleCnt="1" custScaleX="113759" custScaleY="140713">
        <dgm:presLayoutVars>
          <dgm:chMax val="0"/>
          <dgm:bulletEnabled val="1"/>
        </dgm:presLayoutVars>
      </dgm:prSet>
      <dgm:spPr/>
    </dgm:pt>
    <dgm:pt modelId="{893F647C-3F38-4385-8EA9-4FD275EE6884}" type="pres">
      <dgm:prSet presAssocID="{897EBAC8-22F5-425A-A1AA-BBB355B6EE92}" presName="negativeSpace" presStyleCnt="0"/>
      <dgm:spPr/>
    </dgm:pt>
    <dgm:pt modelId="{F73AE292-85E3-46A6-817D-66D78AB776D6}" type="pres">
      <dgm:prSet presAssocID="{897EBAC8-22F5-425A-A1AA-BBB355B6EE9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9E58614-6CFB-40A1-94F4-6331E3E1C6AF}" type="presOf" srcId="{DF918FD8-A631-4B50-9F36-11EE85CE585B}" destId="{F73AE292-85E3-46A6-817D-66D78AB776D6}" srcOrd="0" destOrd="3" presId="urn:microsoft.com/office/officeart/2005/8/layout/list1"/>
    <dgm:cxn modelId="{742A1C20-9984-4003-BD64-161B90F973CB}" type="presOf" srcId="{897EBAC8-22F5-425A-A1AA-BBB355B6EE92}" destId="{FFA28714-BA11-4CE8-BE3A-9CC4933B75CA}" srcOrd="0" destOrd="0" presId="urn:microsoft.com/office/officeart/2005/8/layout/list1"/>
    <dgm:cxn modelId="{0C902E3B-FE12-48F2-B16F-3E7A831588DB}" type="presOf" srcId="{9DE93BAA-C3D4-405A-B0F8-54BEEC6F11F9}" destId="{D2950769-4279-4495-A8CC-ECE03C1AED20}" srcOrd="0" destOrd="0" presId="urn:microsoft.com/office/officeart/2005/8/layout/list1"/>
    <dgm:cxn modelId="{0B50E03C-0FBC-4F1A-889A-42408FFDBE1B}" type="presOf" srcId="{7E9D74BA-A5F5-462E-94A5-ACA2B9516F6F}" destId="{F73AE292-85E3-46A6-817D-66D78AB776D6}" srcOrd="0" destOrd="0" presId="urn:microsoft.com/office/officeart/2005/8/layout/list1"/>
    <dgm:cxn modelId="{7EA58F47-8755-4D91-AF9D-39529ED4424D}" srcId="{9DE93BAA-C3D4-405A-B0F8-54BEEC6F11F9}" destId="{897EBAC8-22F5-425A-A1AA-BBB355B6EE92}" srcOrd="0" destOrd="0" parTransId="{778C69B8-825D-4DCC-A69E-D4DFA2C1D5B0}" sibTransId="{1BC8A74A-993A-4D25-A34B-59E26ABF48FC}"/>
    <dgm:cxn modelId="{338D4B68-EDA3-45D7-A9F9-8D1163F6F86E}" srcId="{897EBAC8-22F5-425A-A1AA-BBB355B6EE92}" destId="{AEDC88D7-E2E3-4131-8865-8E4084DEF4B3}" srcOrd="4" destOrd="0" parTransId="{18EEC76C-99EF-4C44-917D-BDA1BCD0F099}" sibTransId="{C69CBD13-4D9D-4A9B-8F00-8E0145583994}"/>
    <dgm:cxn modelId="{A6691269-6F39-4AF7-9498-C67B340DB74C}" type="presOf" srcId="{D46F67C8-6287-4DFB-8DF8-843B937CF0B2}" destId="{F73AE292-85E3-46A6-817D-66D78AB776D6}" srcOrd="0" destOrd="5" presId="urn:microsoft.com/office/officeart/2005/8/layout/list1"/>
    <dgm:cxn modelId="{13A6B76A-8586-42DE-8712-71AFA4F8CB19}" srcId="{897EBAC8-22F5-425A-A1AA-BBB355B6EE92}" destId="{B7B7166B-AE61-4442-B331-EA681984E3E5}" srcOrd="2" destOrd="0" parTransId="{8F64D01C-5720-4D57-A13B-2F517C9BA23A}" sibTransId="{74B9DD00-A59E-407F-8223-777E25D41EFF}"/>
    <dgm:cxn modelId="{A00AF66E-CC21-42D7-8033-BA5CBAF2DC0B}" type="presOf" srcId="{212661B2-06BB-4C2A-A60A-A183090636CB}" destId="{F73AE292-85E3-46A6-817D-66D78AB776D6}" srcOrd="0" destOrd="1" presId="urn:microsoft.com/office/officeart/2005/8/layout/list1"/>
    <dgm:cxn modelId="{49900A54-91F3-4EC9-8EF4-B18734A4C772}" srcId="{897EBAC8-22F5-425A-A1AA-BBB355B6EE92}" destId="{8730870B-F629-417D-BF70-8CF4F2DB00C1}" srcOrd="6" destOrd="0" parTransId="{6026BE39-AA27-4573-BB2C-C560C21CAB52}" sibTransId="{C415DCF2-9499-4239-A1FA-C3D9A1C25604}"/>
    <dgm:cxn modelId="{06549088-D989-4BFF-9934-CE17522A22AC}" type="presOf" srcId="{897EBAC8-22F5-425A-A1AA-BBB355B6EE92}" destId="{B93131A7-F0D8-4273-A00E-FD400B4BEE6B}" srcOrd="1" destOrd="0" presId="urn:microsoft.com/office/officeart/2005/8/layout/list1"/>
    <dgm:cxn modelId="{E77ED8A1-B444-4933-978F-236741737855}" srcId="{897EBAC8-22F5-425A-A1AA-BBB355B6EE92}" destId="{DF918FD8-A631-4B50-9F36-11EE85CE585B}" srcOrd="3" destOrd="0" parTransId="{8990C0AC-9FD8-4CBC-A7EF-51A71D35B524}" sibTransId="{A6F25017-6D97-41B1-B581-B381022B459A}"/>
    <dgm:cxn modelId="{698C4BA2-47D6-4F3A-B595-C2F3B6880E2C}" type="presOf" srcId="{AEDC88D7-E2E3-4131-8865-8E4084DEF4B3}" destId="{F73AE292-85E3-46A6-817D-66D78AB776D6}" srcOrd="0" destOrd="4" presId="urn:microsoft.com/office/officeart/2005/8/layout/list1"/>
    <dgm:cxn modelId="{298175B4-3C25-46C4-AFBF-EF4579F6A2D3}" srcId="{897EBAC8-22F5-425A-A1AA-BBB355B6EE92}" destId="{7E9D74BA-A5F5-462E-94A5-ACA2B9516F6F}" srcOrd="0" destOrd="0" parTransId="{669D1A13-B97F-4465-B35B-9125168B4130}" sibTransId="{ED83F7A0-C390-489A-8C66-8EB3CA16E578}"/>
    <dgm:cxn modelId="{FDAFC8BD-CDA2-408B-BF31-90D8F243120A}" type="presOf" srcId="{8730870B-F629-417D-BF70-8CF4F2DB00C1}" destId="{F73AE292-85E3-46A6-817D-66D78AB776D6}" srcOrd="0" destOrd="6" presId="urn:microsoft.com/office/officeart/2005/8/layout/list1"/>
    <dgm:cxn modelId="{F420ACC1-D349-4384-93ED-BBC5171CE578}" srcId="{897EBAC8-22F5-425A-A1AA-BBB355B6EE92}" destId="{D46F67C8-6287-4DFB-8DF8-843B937CF0B2}" srcOrd="5" destOrd="0" parTransId="{DBAEEBE9-CDF1-4D96-B9DE-46F9AE903439}" sibTransId="{C03425BA-5945-4B57-9D16-BC9F18502F6C}"/>
    <dgm:cxn modelId="{13658DD7-E31F-4A46-87C6-34DFE5799B5A}" srcId="{897EBAC8-22F5-425A-A1AA-BBB355B6EE92}" destId="{212661B2-06BB-4C2A-A60A-A183090636CB}" srcOrd="1" destOrd="0" parTransId="{967A3D72-736D-47F8-A333-8474F6EA148A}" sibTransId="{DAA21A8E-9130-4C3B-89D0-0EC5E20F1CC1}"/>
    <dgm:cxn modelId="{3E487FFF-2CCD-4D78-857A-93CD3481DB91}" type="presOf" srcId="{B7B7166B-AE61-4442-B331-EA681984E3E5}" destId="{F73AE292-85E3-46A6-817D-66D78AB776D6}" srcOrd="0" destOrd="2" presId="urn:microsoft.com/office/officeart/2005/8/layout/list1"/>
    <dgm:cxn modelId="{20A42436-E0F0-47B8-9FA8-3FFA9CA891CD}" type="presParOf" srcId="{D2950769-4279-4495-A8CC-ECE03C1AED20}" destId="{E9F023B8-5D56-4FFB-A609-89A7796388AB}" srcOrd="0" destOrd="0" presId="urn:microsoft.com/office/officeart/2005/8/layout/list1"/>
    <dgm:cxn modelId="{B1D20EFB-F134-4D29-89B4-156927C5A976}" type="presParOf" srcId="{E9F023B8-5D56-4FFB-A609-89A7796388AB}" destId="{FFA28714-BA11-4CE8-BE3A-9CC4933B75CA}" srcOrd="0" destOrd="0" presId="urn:microsoft.com/office/officeart/2005/8/layout/list1"/>
    <dgm:cxn modelId="{09AFDDEA-A40B-4E05-94C7-13565DC5D788}" type="presParOf" srcId="{E9F023B8-5D56-4FFB-A609-89A7796388AB}" destId="{B93131A7-F0D8-4273-A00E-FD400B4BEE6B}" srcOrd="1" destOrd="0" presId="urn:microsoft.com/office/officeart/2005/8/layout/list1"/>
    <dgm:cxn modelId="{182C93DE-2829-4618-B5D0-AFA404A12DF6}" type="presParOf" srcId="{D2950769-4279-4495-A8CC-ECE03C1AED20}" destId="{893F647C-3F38-4385-8EA9-4FD275EE6884}" srcOrd="1" destOrd="0" presId="urn:microsoft.com/office/officeart/2005/8/layout/list1"/>
    <dgm:cxn modelId="{72D294E4-E986-4AE5-844C-9A7102706C68}" type="presParOf" srcId="{D2950769-4279-4495-A8CC-ECE03C1AED20}" destId="{F73AE292-85E3-46A6-817D-66D78AB776D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C33D62-C6E2-EE4E-9BF0-8A9CB592A4C7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8A6C03-FA7F-944B-99F1-03C31F754C9F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Ideation</a:t>
          </a:r>
        </a:p>
      </dgm:t>
    </dgm:pt>
    <dgm:pt modelId="{509C700A-24D2-4345-AE0D-43C4BF15F2E4}" type="par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FEAC15F6-48CE-AA4E-B26B-5EC0BCC332C3}" type="sib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69DDBA3A-99F8-D843-82B0-84C8DE1E2242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Creation</a:t>
          </a:r>
        </a:p>
      </dgm:t>
    </dgm:pt>
    <dgm:pt modelId="{C3D9769F-96E7-BA49-85BD-B79D37E6D74B}" type="par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3027787F-82D5-7245-8E27-2B46E94F7DD8}" type="sib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B67C81FA-CBDD-294A-9181-0691459235DB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Orchestration Review &amp; Approval</a:t>
          </a:r>
        </a:p>
      </dgm:t>
    </dgm:pt>
    <dgm:pt modelId="{F39499AA-B565-2348-9DCD-E8F23D49B6DB}" type="par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5B5339FC-D532-5845-BFBA-F84E451237BF}" type="sib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CB559D80-8B01-D549-BCF4-A8281C46A625}">
      <dgm:prSet phldrT="[Text]" custT="1"/>
      <dgm:spPr>
        <a:ln w="6350">
          <a:solidFill>
            <a:schemeClr val="bg1"/>
          </a:solidFill>
          <a:prstDash val="solid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Storage and Organization</a:t>
          </a:r>
        </a:p>
      </dgm:t>
    </dgm:pt>
    <dgm:pt modelId="{AEF56652-FEF0-8547-BB31-26009E24137F}" type="par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25ACE7C0-F4CC-064E-ABD1-0AEEA37F861D}" type="sib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0C0E0C1A-3917-8247-9DE2-EAE0B3512884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/>
            <a:t>Delivery</a:t>
          </a:r>
        </a:p>
      </dgm:t>
    </dgm:pt>
    <dgm:pt modelId="{52DE47CA-E289-6647-8DBB-CC5D97DDDCBC}" type="par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8D8D1AA6-2C41-BB4E-8B59-5BE17130FC16}" type="sib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2CD51CDB-1905-C54A-BC77-6D084DE45727}">
      <dgm:prSet phldrT="[Text]" custT="1"/>
      <dgm:spPr>
        <a:ln w="19050">
          <a:solidFill>
            <a:srgbClr val="FF0000"/>
          </a:solidFill>
          <a:prstDash val="solid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/>
            <a:t>Archival</a:t>
          </a:r>
        </a:p>
      </dgm:t>
    </dgm:pt>
    <dgm:pt modelId="{B011DDF8-1763-214A-9DBA-F01FE2932AE5}" type="par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36FAFAD0-7728-AF47-B336-DD37914F6A1D}" type="sib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C38DA834-D100-D848-B01D-2821632175F7}">
      <dgm:prSet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/>
            <a:t>Metrics and Analysis</a:t>
          </a:r>
        </a:p>
      </dgm:t>
    </dgm:pt>
    <dgm:pt modelId="{ABF71CAE-469A-D444-8271-52F0AD6C2BCA}" type="parTrans" cxnId="{698DB295-F9C4-5B4B-B015-6121A4E05EBC}">
      <dgm:prSet/>
      <dgm:spPr/>
      <dgm:t>
        <a:bodyPr/>
        <a:lstStyle/>
        <a:p>
          <a:endParaRPr lang="en-US" sz="1050"/>
        </a:p>
      </dgm:t>
    </dgm:pt>
    <dgm:pt modelId="{2B8FABE9-4F39-794C-8685-A204AADA2649}" type="sibTrans" cxnId="{698DB295-F9C4-5B4B-B015-6121A4E05EBC}">
      <dgm:prSet/>
      <dgm:spPr/>
      <dgm:t>
        <a:bodyPr/>
        <a:lstStyle/>
        <a:p>
          <a:endParaRPr lang="en-US" sz="1050"/>
        </a:p>
      </dgm:t>
    </dgm:pt>
    <dgm:pt modelId="{A87BD97D-CEA2-48AE-AAFA-F2E6687C6EA5}" type="pres">
      <dgm:prSet presAssocID="{BBC33D62-C6E2-EE4E-9BF0-8A9CB592A4C7}" presName="cycle" presStyleCnt="0">
        <dgm:presLayoutVars>
          <dgm:dir/>
          <dgm:resizeHandles val="exact"/>
        </dgm:presLayoutVars>
      </dgm:prSet>
      <dgm:spPr/>
    </dgm:pt>
    <dgm:pt modelId="{0D8CC06D-9F67-4297-BDDB-97166349524B}" type="pres">
      <dgm:prSet presAssocID="{A48A6C03-FA7F-944B-99F1-03C31F754C9F}" presName="node" presStyleLbl="node1" presStyleIdx="0" presStyleCnt="7">
        <dgm:presLayoutVars>
          <dgm:bulletEnabled val="1"/>
        </dgm:presLayoutVars>
      </dgm:prSet>
      <dgm:spPr/>
    </dgm:pt>
    <dgm:pt modelId="{F41FAF83-5AD4-4EF3-9C2A-6266D4DF1DD5}" type="pres">
      <dgm:prSet presAssocID="{A48A6C03-FA7F-944B-99F1-03C31F754C9F}" presName="spNode" presStyleCnt="0"/>
      <dgm:spPr/>
    </dgm:pt>
    <dgm:pt modelId="{5EC005A5-7061-4A0A-B74E-EFA87F8FC337}" type="pres">
      <dgm:prSet presAssocID="{FEAC15F6-48CE-AA4E-B26B-5EC0BCC332C3}" presName="sibTrans" presStyleLbl="sibTrans1D1" presStyleIdx="0" presStyleCnt="7"/>
      <dgm:spPr/>
    </dgm:pt>
    <dgm:pt modelId="{0C5BA0CA-DA49-424C-BD5E-F026D526FF81}" type="pres">
      <dgm:prSet presAssocID="{69DDBA3A-99F8-D843-82B0-84C8DE1E2242}" presName="node" presStyleLbl="node1" presStyleIdx="1" presStyleCnt="7">
        <dgm:presLayoutVars>
          <dgm:bulletEnabled val="1"/>
        </dgm:presLayoutVars>
      </dgm:prSet>
      <dgm:spPr/>
    </dgm:pt>
    <dgm:pt modelId="{73CB4B28-6F13-4601-81B6-0FB1EF803952}" type="pres">
      <dgm:prSet presAssocID="{69DDBA3A-99F8-D843-82B0-84C8DE1E2242}" presName="spNode" presStyleCnt="0"/>
      <dgm:spPr/>
    </dgm:pt>
    <dgm:pt modelId="{C889088A-2EA0-4EC1-AB56-5253E306DC4E}" type="pres">
      <dgm:prSet presAssocID="{3027787F-82D5-7245-8E27-2B46E94F7DD8}" presName="sibTrans" presStyleLbl="sibTrans1D1" presStyleIdx="1" presStyleCnt="7"/>
      <dgm:spPr/>
    </dgm:pt>
    <dgm:pt modelId="{C5ABD337-0013-41FE-8D8E-4C3D5AB6341B}" type="pres">
      <dgm:prSet presAssocID="{B67C81FA-CBDD-294A-9181-0691459235DB}" presName="node" presStyleLbl="node1" presStyleIdx="2" presStyleCnt="7" custScaleX="106354">
        <dgm:presLayoutVars>
          <dgm:bulletEnabled val="1"/>
        </dgm:presLayoutVars>
      </dgm:prSet>
      <dgm:spPr/>
    </dgm:pt>
    <dgm:pt modelId="{C7421D30-4163-4D71-BEE9-7B439F7293E2}" type="pres">
      <dgm:prSet presAssocID="{B67C81FA-CBDD-294A-9181-0691459235DB}" presName="spNode" presStyleCnt="0"/>
      <dgm:spPr/>
    </dgm:pt>
    <dgm:pt modelId="{737E5268-4797-4489-AD35-0014C3CE09CE}" type="pres">
      <dgm:prSet presAssocID="{5B5339FC-D532-5845-BFBA-F84E451237BF}" presName="sibTrans" presStyleLbl="sibTrans1D1" presStyleIdx="2" presStyleCnt="7"/>
      <dgm:spPr/>
    </dgm:pt>
    <dgm:pt modelId="{B8276E7E-AB34-48CC-971D-ED1129387E3E}" type="pres">
      <dgm:prSet presAssocID="{CB559D80-8B01-D549-BCF4-A8281C46A625}" presName="node" presStyleLbl="node1" presStyleIdx="3" presStyleCnt="7" custScaleX="102264">
        <dgm:presLayoutVars>
          <dgm:bulletEnabled val="1"/>
        </dgm:presLayoutVars>
      </dgm:prSet>
      <dgm:spPr/>
    </dgm:pt>
    <dgm:pt modelId="{FE9602C0-FAA5-4211-A8AA-94A23DC85F90}" type="pres">
      <dgm:prSet presAssocID="{CB559D80-8B01-D549-BCF4-A8281C46A625}" presName="spNode" presStyleCnt="0"/>
      <dgm:spPr/>
    </dgm:pt>
    <dgm:pt modelId="{7393523E-49C7-47CE-925C-CB4C336BCE86}" type="pres">
      <dgm:prSet presAssocID="{25ACE7C0-F4CC-064E-ABD1-0AEEA37F861D}" presName="sibTrans" presStyleLbl="sibTrans1D1" presStyleIdx="3" presStyleCnt="7"/>
      <dgm:spPr/>
    </dgm:pt>
    <dgm:pt modelId="{1B824DDF-9CB6-4817-A624-E474079727B7}" type="pres">
      <dgm:prSet presAssocID="{0C0E0C1A-3917-8247-9DE2-EAE0B3512884}" presName="node" presStyleLbl="node1" presStyleIdx="4" presStyleCnt="7">
        <dgm:presLayoutVars>
          <dgm:bulletEnabled val="1"/>
        </dgm:presLayoutVars>
      </dgm:prSet>
      <dgm:spPr/>
    </dgm:pt>
    <dgm:pt modelId="{D5B02E05-47E4-4610-9C54-7CA468CC4589}" type="pres">
      <dgm:prSet presAssocID="{0C0E0C1A-3917-8247-9DE2-EAE0B3512884}" presName="spNode" presStyleCnt="0"/>
      <dgm:spPr/>
    </dgm:pt>
    <dgm:pt modelId="{5AC73770-CB89-4C7C-BE2E-BEA3F9C0EF48}" type="pres">
      <dgm:prSet presAssocID="{8D8D1AA6-2C41-BB4E-8B59-5BE17130FC16}" presName="sibTrans" presStyleLbl="sibTrans1D1" presStyleIdx="4" presStyleCnt="7"/>
      <dgm:spPr/>
    </dgm:pt>
    <dgm:pt modelId="{EE7CAC0E-D6A3-4EF0-8CF9-70D315E174DF}" type="pres">
      <dgm:prSet presAssocID="{C38DA834-D100-D848-B01D-2821632175F7}" presName="node" presStyleLbl="node1" presStyleIdx="5" presStyleCnt="7">
        <dgm:presLayoutVars>
          <dgm:bulletEnabled val="1"/>
        </dgm:presLayoutVars>
      </dgm:prSet>
      <dgm:spPr/>
    </dgm:pt>
    <dgm:pt modelId="{F4291078-5D21-4F7F-A7FA-8B8CC259FAF6}" type="pres">
      <dgm:prSet presAssocID="{C38DA834-D100-D848-B01D-2821632175F7}" presName="spNode" presStyleCnt="0"/>
      <dgm:spPr/>
    </dgm:pt>
    <dgm:pt modelId="{1B07E50E-FFA5-4A00-AA77-F5D48DD0F012}" type="pres">
      <dgm:prSet presAssocID="{2B8FABE9-4F39-794C-8685-A204AADA2649}" presName="sibTrans" presStyleLbl="sibTrans1D1" presStyleIdx="5" presStyleCnt="7"/>
      <dgm:spPr/>
    </dgm:pt>
    <dgm:pt modelId="{B57440D2-4BD2-495F-AB6C-01E099123A1B}" type="pres">
      <dgm:prSet presAssocID="{2CD51CDB-1905-C54A-BC77-6D084DE45727}" presName="node" presStyleLbl="node1" presStyleIdx="6" presStyleCnt="7">
        <dgm:presLayoutVars>
          <dgm:bulletEnabled val="1"/>
        </dgm:presLayoutVars>
      </dgm:prSet>
      <dgm:spPr/>
    </dgm:pt>
    <dgm:pt modelId="{816BCF2D-615F-4DA2-8B75-A8ACE9951A4A}" type="pres">
      <dgm:prSet presAssocID="{2CD51CDB-1905-C54A-BC77-6D084DE45727}" presName="spNode" presStyleCnt="0"/>
      <dgm:spPr/>
    </dgm:pt>
    <dgm:pt modelId="{73A1941A-5A16-47BC-9FC7-C19B08F18DA3}" type="pres">
      <dgm:prSet presAssocID="{36FAFAD0-7728-AF47-B336-DD37914F6A1D}" presName="sibTrans" presStyleLbl="sibTrans1D1" presStyleIdx="6" presStyleCnt="7"/>
      <dgm:spPr/>
    </dgm:pt>
  </dgm:ptLst>
  <dgm:cxnLst>
    <dgm:cxn modelId="{8D966003-9D1A-4E8B-B052-E9AC2DEC42D4}" type="presOf" srcId="{A48A6C03-FA7F-944B-99F1-03C31F754C9F}" destId="{0D8CC06D-9F67-4297-BDDB-97166349524B}" srcOrd="0" destOrd="0" presId="urn:microsoft.com/office/officeart/2005/8/layout/cycle5"/>
    <dgm:cxn modelId="{BF8C300A-1449-40ED-AE27-AD5E7536B482}" type="presOf" srcId="{2B8FABE9-4F39-794C-8685-A204AADA2649}" destId="{1B07E50E-FFA5-4A00-AA77-F5D48DD0F012}" srcOrd="0" destOrd="0" presId="urn:microsoft.com/office/officeart/2005/8/layout/cycle5"/>
    <dgm:cxn modelId="{B318725D-4716-44F5-85B9-49F2544B447B}" type="presOf" srcId="{CB559D80-8B01-D549-BCF4-A8281C46A625}" destId="{B8276E7E-AB34-48CC-971D-ED1129387E3E}" srcOrd="0" destOrd="0" presId="urn:microsoft.com/office/officeart/2005/8/layout/cycle5"/>
    <dgm:cxn modelId="{4D10FC62-7902-F749-B1CC-5F036538665D}" srcId="{BBC33D62-C6E2-EE4E-9BF0-8A9CB592A4C7}" destId="{A48A6C03-FA7F-944B-99F1-03C31F754C9F}" srcOrd="0" destOrd="0" parTransId="{509C700A-24D2-4345-AE0D-43C4BF15F2E4}" sibTransId="{FEAC15F6-48CE-AA4E-B26B-5EC0BCC332C3}"/>
    <dgm:cxn modelId="{89C8C369-824F-744D-A0C3-7C30BA8C148B}" srcId="{BBC33D62-C6E2-EE4E-9BF0-8A9CB592A4C7}" destId="{0C0E0C1A-3917-8247-9DE2-EAE0B3512884}" srcOrd="4" destOrd="0" parTransId="{52DE47CA-E289-6647-8DBB-CC5D97DDDCBC}" sibTransId="{8D8D1AA6-2C41-BB4E-8B59-5BE17130FC16}"/>
    <dgm:cxn modelId="{8163894D-ACE7-4D91-BD4D-DED96479EEBB}" type="presOf" srcId="{2CD51CDB-1905-C54A-BC77-6D084DE45727}" destId="{B57440D2-4BD2-495F-AB6C-01E099123A1B}" srcOrd="0" destOrd="0" presId="urn:microsoft.com/office/officeart/2005/8/layout/cycle5"/>
    <dgm:cxn modelId="{40916971-4537-0941-8354-6A61610441AF}" srcId="{BBC33D62-C6E2-EE4E-9BF0-8A9CB592A4C7}" destId="{69DDBA3A-99F8-D843-82B0-84C8DE1E2242}" srcOrd="1" destOrd="0" parTransId="{C3D9769F-96E7-BA49-85BD-B79D37E6D74B}" sibTransId="{3027787F-82D5-7245-8E27-2B46E94F7DD8}"/>
    <dgm:cxn modelId="{4DA19872-154A-4F33-876E-559AC9CD48B1}" type="presOf" srcId="{8D8D1AA6-2C41-BB4E-8B59-5BE17130FC16}" destId="{5AC73770-CB89-4C7C-BE2E-BEA3F9C0EF48}" srcOrd="0" destOrd="0" presId="urn:microsoft.com/office/officeart/2005/8/layout/cycle5"/>
    <dgm:cxn modelId="{61B3607B-1B91-4076-88FA-A286E3AC30D9}" type="presOf" srcId="{FEAC15F6-48CE-AA4E-B26B-5EC0BCC332C3}" destId="{5EC005A5-7061-4A0A-B74E-EFA87F8FC337}" srcOrd="0" destOrd="0" presId="urn:microsoft.com/office/officeart/2005/8/layout/cycle5"/>
    <dgm:cxn modelId="{5E355F7F-F383-D649-A602-2B266C95ECBD}" srcId="{BBC33D62-C6E2-EE4E-9BF0-8A9CB592A4C7}" destId="{B67C81FA-CBDD-294A-9181-0691459235DB}" srcOrd="2" destOrd="0" parTransId="{F39499AA-B565-2348-9DCD-E8F23D49B6DB}" sibTransId="{5B5339FC-D532-5845-BFBA-F84E451237BF}"/>
    <dgm:cxn modelId="{1FCCF389-D3EB-47C8-8301-BF2857F76A7B}" type="presOf" srcId="{0C0E0C1A-3917-8247-9DE2-EAE0B3512884}" destId="{1B824DDF-9CB6-4817-A624-E474079727B7}" srcOrd="0" destOrd="0" presId="urn:microsoft.com/office/officeart/2005/8/layout/cycle5"/>
    <dgm:cxn modelId="{2725B994-4CF9-4506-8FB4-93747B0D7354}" type="presOf" srcId="{3027787F-82D5-7245-8E27-2B46E94F7DD8}" destId="{C889088A-2EA0-4EC1-AB56-5253E306DC4E}" srcOrd="0" destOrd="0" presId="urn:microsoft.com/office/officeart/2005/8/layout/cycle5"/>
    <dgm:cxn modelId="{698DB295-F9C4-5B4B-B015-6121A4E05EBC}" srcId="{BBC33D62-C6E2-EE4E-9BF0-8A9CB592A4C7}" destId="{C38DA834-D100-D848-B01D-2821632175F7}" srcOrd="5" destOrd="0" parTransId="{ABF71CAE-469A-D444-8271-52F0AD6C2BCA}" sibTransId="{2B8FABE9-4F39-794C-8685-A204AADA2649}"/>
    <dgm:cxn modelId="{00500896-8F3F-4965-A16B-955FDADDFE1C}" type="presOf" srcId="{B67C81FA-CBDD-294A-9181-0691459235DB}" destId="{C5ABD337-0013-41FE-8D8E-4C3D5AB6341B}" srcOrd="0" destOrd="0" presId="urn:microsoft.com/office/officeart/2005/8/layout/cycle5"/>
    <dgm:cxn modelId="{BB7109A3-F45C-4BE7-8761-9A73707C73A8}" type="presOf" srcId="{36FAFAD0-7728-AF47-B336-DD37914F6A1D}" destId="{73A1941A-5A16-47BC-9FC7-C19B08F18DA3}" srcOrd="0" destOrd="0" presId="urn:microsoft.com/office/officeart/2005/8/layout/cycle5"/>
    <dgm:cxn modelId="{F89093A6-A852-43F8-A5D1-8298EC4665A0}" type="presOf" srcId="{BBC33D62-C6E2-EE4E-9BF0-8A9CB592A4C7}" destId="{A87BD97D-CEA2-48AE-AAFA-F2E6687C6EA5}" srcOrd="0" destOrd="0" presId="urn:microsoft.com/office/officeart/2005/8/layout/cycle5"/>
    <dgm:cxn modelId="{21C2E2A7-0ED4-45BD-951B-AAA5ED0E4FF5}" type="presOf" srcId="{69DDBA3A-99F8-D843-82B0-84C8DE1E2242}" destId="{0C5BA0CA-DA49-424C-BD5E-F026D526FF81}" srcOrd="0" destOrd="0" presId="urn:microsoft.com/office/officeart/2005/8/layout/cycle5"/>
    <dgm:cxn modelId="{95F218BE-C21C-4F5D-B691-A00D3C538D8E}" type="presOf" srcId="{25ACE7C0-F4CC-064E-ABD1-0AEEA37F861D}" destId="{7393523E-49C7-47CE-925C-CB4C336BCE86}" srcOrd="0" destOrd="0" presId="urn:microsoft.com/office/officeart/2005/8/layout/cycle5"/>
    <dgm:cxn modelId="{EC94EBBE-886F-0240-BC5D-CDC0B42C86A2}" srcId="{BBC33D62-C6E2-EE4E-9BF0-8A9CB592A4C7}" destId="{2CD51CDB-1905-C54A-BC77-6D084DE45727}" srcOrd="6" destOrd="0" parTransId="{B011DDF8-1763-214A-9DBA-F01FE2932AE5}" sibTransId="{36FAFAD0-7728-AF47-B336-DD37914F6A1D}"/>
    <dgm:cxn modelId="{14711ECC-2583-4B11-8C67-CFE06748E097}" type="presOf" srcId="{C38DA834-D100-D848-B01D-2821632175F7}" destId="{EE7CAC0E-D6A3-4EF0-8CF9-70D315E174DF}" srcOrd="0" destOrd="0" presId="urn:microsoft.com/office/officeart/2005/8/layout/cycle5"/>
    <dgm:cxn modelId="{ED1601CE-F737-084D-8181-8FD0350277EB}" srcId="{BBC33D62-C6E2-EE4E-9BF0-8A9CB592A4C7}" destId="{CB559D80-8B01-D549-BCF4-A8281C46A625}" srcOrd="3" destOrd="0" parTransId="{AEF56652-FEF0-8547-BB31-26009E24137F}" sibTransId="{25ACE7C0-F4CC-064E-ABD1-0AEEA37F861D}"/>
    <dgm:cxn modelId="{F35EBAFD-2B3A-4F72-B9A4-A14DB7F26669}" type="presOf" srcId="{5B5339FC-D532-5845-BFBA-F84E451237BF}" destId="{737E5268-4797-4489-AD35-0014C3CE09CE}" srcOrd="0" destOrd="0" presId="urn:microsoft.com/office/officeart/2005/8/layout/cycle5"/>
    <dgm:cxn modelId="{A8BC8D50-BA63-4D5D-873F-2808F52E2A7D}" type="presParOf" srcId="{A87BD97D-CEA2-48AE-AAFA-F2E6687C6EA5}" destId="{0D8CC06D-9F67-4297-BDDB-97166349524B}" srcOrd="0" destOrd="0" presId="urn:microsoft.com/office/officeart/2005/8/layout/cycle5"/>
    <dgm:cxn modelId="{91AFF753-751A-4912-9742-D79C597C6401}" type="presParOf" srcId="{A87BD97D-CEA2-48AE-AAFA-F2E6687C6EA5}" destId="{F41FAF83-5AD4-4EF3-9C2A-6266D4DF1DD5}" srcOrd="1" destOrd="0" presId="urn:microsoft.com/office/officeart/2005/8/layout/cycle5"/>
    <dgm:cxn modelId="{1AB3AB6F-4A83-4074-90B9-B963CDFC594F}" type="presParOf" srcId="{A87BD97D-CEA2-48AE-AAFA-F2E6687C6EA5}" destId="{5EC005A5-7061-4A0A-B74E-EFA87F8FC337}" srcOrd="2" destOrd="0" presId="urn:microsoft.com/office/officeart/2005/8/layout/cycle5"/>
    <dgm:cxn modelId="{8A5E5BB3-DF0D-4588-A303-0D98FC48EA25}" type="presParOf" srcId="{A87BD97D-CEA2-48AE-AAFA-F2E6687C6EA5}" destId="{0C5BA0CA-DA49-424C-BD5E-F026D526FF81}" srcOrd="3" destOrd="0" presId="urn:microsoft.com/office/officeart/2005/8/layout/cycle5"/>
    <dgm:cxn modelId="{76EBFBAF-F6DE-418D-AA6E-DEF7CC13D223}" type="presParOf" srcId="{A87BD97D-CEA2-48AE-AAFA-F2E6687C6EA5}" destId="{73CB4B28-6F13-4601-81B6-0FB1EF803952}" srcOrd="4" destOrd="0" presId="urn:microsoft.com/office/officeart/2005/8/layout/cycle5"/>
    <dgm:cxn modelId="{B970B389-343F-4F2C-B9BC-359F8BCB5DD7}" type="presParOf" srcId="{A87BD97D-CEA2-48AE-AAFA-F2E6687C6EA5}" destId="{C889088A-2EA0-4EC1-AB56-5253E306DC4E}" srcOrd="5" destOrd="0" presId="urn:microsoft.com/office/officeart/2005/8/layout/cycle5"/>
    <dgm:cxn modelId="{13F524D7-C103-4A15-A7D2-C8434E2954E4}" type="presParOf" srcId="{A87BD97D-CEA2-48AE-AAFA-F2E6687C6EA5}" destId="{C5ABD337-0013-41FE-8D8E-4C3D5AB6341B}" srcOrd="6" destOrd="0" presId="urn:microsoft.com/office/officeart/2005/8/layout/cycle5"/>
    <dgm:cxn modelId="{BE36A75C-CE99-4E1D-9456-032B2497D27B}" type="presParOf" srcId="{A87BD97D-CEA2-48AE-AAFA-F2E6687C6EA5}" destId="{C7421D30-4163-4D71-BEE9-7B439F7293E2}" srcOrd="7" destOrd="0" presId="urn:microsoft.com/office/officeart/2005/8/layout/cycle5"/>
    <dgm:cxn modelId="{F3185DF3-3E3D-4161-B51E-96AE68331174}" type="presParOf" srcId="{A87BD97D-CEA2-48AE-AAFA-F2E6687C6EA5}" destId="{737E5268-4797-4489-AD35-0014C3CE09CE}" srcOrd="8" destOrd="0" presId="urn:microsoft.com/office/officeart/2005/8/layout/cycle5"/>
    <dgm:cxn modelId="{07684D19-A7CE-44E4-915C-F94B959DEFDA}" type="presParOf" srcId="{A87BD97D-CEA2-48AE-AAFA-F2E6687C6EA5}" destId="{B8276E7E-AB34-48CC-971D-ED1129387E3E}" srcOrd="9" destOrd="0" presId="urn:microsoft.com/office/officeart/2005/8/layout/cycle5"/>
    <dgm:cxn modelId="{5C8BC368-5EDC-435F-B7EE-DA1B605F2F72}" type="presParOf" srcId="{A87BD97D-CEA2-48AE-AAFA-F2E6687C6EA5}" destId="{FE9602C0-FAA5-4211-A8AA-94A23DC85F90}" srcOrd="10" destOrd="0" presId="urn:microsoft.com/office/officeart/2005/8/layout/cycle5"/>
    <dgm:cxn modelId="{88BAC902-17A3-4AB4-972C-8F235E8EB276}" type="presParOf" srcId="{A87BD97D-CEA2-48AE-AAFA-F2E6687C6EA5}" destId="{7393523E-49C7-47CE-925C-CB4C336BCE86}" srcOrd="11" destOrd="0" presId="urn:microsoft.com/office/officeart/2005/8/layout/cycle5"/>
    <dgm:cxn modelId="{62E304C0-67C8-495D-9607-F2E0691B3C7F}" type="presParOf" srcId="{A87BD97D-CEA2-48AE-AAFA-F2E6687C6EA5}" destId="{1B824DDF-9CB6-4817-A624-E474079727B7}" srcOrd="12" destOrd="0" presId="urn:microsoft.com/office/officeart/2005/8/layout/cycle5"/>
    <dgm:cxn modelId="{397921EE-31BE-4933-896E-B82E0CC0EDED}" type="presParOf" srcId="{A87BD97D-CEA2-48AE-AAFA-F2E6687C6EA5}" destId="{D5B02E05-47E4-4610-9C54-7CA468CC4589}" srcOrd="13" destOrd="0" presId="urn:microsoft.com/office/officeart/2005/8/layout/cycle5"/>
    <dgm:cxn modelId="{1194CEF6-4FB3-43C0-BD1F-89F952473F21}" type="presParOf" srcId="{A87BD97D-CEA2-48AE-AAFA-F2E6687C6EA5}" destId="{5AC73770-CB89-4C7C-BE2E-BEA3F9C0EF48}" srcOrd="14" destOrd="0" presId="urn:microsoft.com/office/officeart/2005/8/layout/cycle5"/>
    <dgm:cxn modelId="{16E3B2D5-AFE3-4EA4-9669-615308F1FDEE}" type="presParOf" srcId="{A87BD97D-CEA2-48AE-AAFA-F2E6687C6EA5}" destId="{EE7CAC0E-D6A3-4EF0-8CF9-70D315E174DF}" srcOrd="15" destOrd="0" presId="urn:microsoft.com/office/officeart/2005/8/layout/cycle5"/>
    <dgm:cxn modelId="{4CA5C85F-6B88-4546-BFD3-5614183D17E9}" type="presParOf" srcId="{A87BD97D-CEA2-48AE-AAFA-F2E6687C6EA5}" destId="{F4291078-5D21-4F7F-A7FA-8B8CC259FAF6}" srcOrd="16" destOrd="0" presId="urn:microsoft.com/office/officeart/2005/8/layout/cycle5"/>
    <dgm:cxn modelId="{3B38CFB1-563C-47A7-B6E8-8395B1309827}" type="presParOf" srcId="{A87BD97D-CEA2-48AE-AAFA-F2E6687C6EA5}" destId="{1B07E50E-FFA5-4A00-AA77-F5D48DD0F012}" srcOrd="17" destOrd="0" presId="urn:microsoft.com/office/officeart/2005/8/layout/cycle5"/>
    <dgm:cxn modelId="{E3CADA25-19EA-4D76-9E27-E715A8A69E7D}" type="presParOf" srcId="{A87BD97D-CEA2-48AE-AAFA-F2E6687C6EA5}" destId="{B57440D2-4BD2-495F-AB6C-01E099123A1B}" srcOrd="18" destOrd="0" presId="urn:microsoft.com/office/officeart/2005/8/layout/cycle5"/>
    <dgm:cxn modelId="{63E972A8-9626-41AE-90C2-459698B48BB3}" type="presParOf" srcId="{A87BD97D-CEA2-48AE-AAFA-F2E6687C6EA5}" destId="{816BCF2D-615F-4DA2-8B75-A8ACE9951A4A}" srcOrd="19" destOrd="0" presId="urn:microsoft.com/office/officeart/2005/8/layout/cycle5"/>
    <dgm:cxn modelId="{DC9CE7A3-8471-411E-B5C7-1070DDF0AA11}" type="presParOf" srcId="{A87BD97D-CEA2-48AE-AAFA-F2E6687C6EA5}" destId="{73A1941A-5A16-47BC-9FC7-C19B08F18DA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E93BAA-C3D4-405A-B0F8-54BEEC6F11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7EBAC8-22F5-425A-A1AA-BBB355B6EE92}">
      <dgm:prSet custT="1"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I want to automate the archival process</a:t>
          </a:r>
          <a:endParaRPr lang="en-IN" sz="1200" dirty="0"/>
        </a:p>
      </dgm:t>
    </dgm:pt>
    <dgm:pt modelId="{778C69B8-825D-4DCC-A69E-D4DFA2C1D5B0}" type="parTrans" cxnId="{7EA58F47-8755-4D91-AF9D-39529ED4424D}">
      <dgm:prSet/>
      <dgm:spPr/>
      <dgm:t>
        <a:bodyPr/>
        <a:lstStyle/>
        <a:p>
          <a:endParaRPr lang="en-IN"/>
        </a:p>
      </dgm:t>
    </dgm:pt>
    <dgm:pt modelId="{1BC8A74A-993A-4D25-A34B-59E26ABF48FC}" type="sibTrans" cxnId="{7EA58F47-8755-4D91-AF9D-39529ED4424D}">
      <dgm:prSet/>
      <dgm:spPr/>
      <dgm:t>
        <a:bodyPr/>
        <a:lstStyle/>
        <a:p>
          <a:endParaRPr lang="en-IN"/>
        </a:p>
      </dgm:t>
    </dgm:pt>
    <dgm:pt modelId="{7E9D74BA-A5F5-462E-94A5-ACA2B9516F6F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 anchor="ctr"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Automate the governance surrounding an asset decommissioning and archival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669D1A13-B97F-4465-B35B-9125168B4130}" type="parTrans" cxnId="{298175B4-3C25-46C4-AFBF-EF4579F6A2D3}">
      <dgm:prSet/>
      <dgm:spPr/>
      <dgm:t>
        <a:bodyPr/>
        <a:lstStyle/>
        <a:p>
          <a:endParaRPr lang="en-IN"/>
        </a:p>
      </dgm:t>
    </dgm:pt>
    <dgm:pt modelId="{ED83F7A0-C390-489A-8C66-8EB3CA16E578}" type="sibTrans" cxnId="{298175B4-3C25-46C4-AFBF-EF4579F6A2D3}">
      <dgm:prSet/>
      <dgm:spPr/>
      <dgm:t>
        <a:bodyPr/>
        <a:lstStyle/>
        <a:p>
          <a:endParaRPr lang="en-IN"/>
        </a:p>
      </dgm:t>
    </dgm:pt>
    <dgm:pt modelId="{82C57847-043F-483F-A4A5-CD5DC6D70C80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Ability to search the archived content through federated indexing process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A27EE6FD-FC1F-48F9-BAC2-5E1FDA98EE37}" type="parTrans" cxnId="{C5B6D599-8B92-44E2-B649-F6FC86099520}">
      <dgm:prSet/>
      <dgm:spPr/>
      <dgm:t>
        <a:bodyPr/>
        <a:lstStyle/>
        <a:p>
          <a:endParaRPr lang="en-IN"/>
        </a:p>
      </dgm:t>
    </dgm:pt>
    <dgm:pt modelId="{0FF26B6E-5B11-45E9-B0F8-FCDD440FEC31}" type="sibTrans" cxnId="{C5B6D599-8B92-44E2-B649-F6FC86099520}">
      <dgm:prSet/>
      <dgm:spPr/>
      <dgm:t>
        <a:bodyPr/>
        <a:lstStyle/>
        <a:p>
          <a:endParaRPr lang="en-IN"/>
        </a:p>
      </dgm:t>
    </dgm:pt>
    <dgm:pt modelId="{9CB52130-4370-492C-AF3A-F7E022165585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Optimize the cost of archival content management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23C2AA14-561A-482F-9679-B5E946B932C1}" type="parTrans" cxnId="{3BE416C8-49A6-4DF2-8889-2BAB4542C4DA}">
      <dgm:prSet/>
      <dgm:spPr/>
      <dgm:t>
        <a:bodyPr/>
        <a:lstStyle/>
        <a:p>
          <a:endParaRPr lang="en-IN"/>
        </a:p>
      </dgm:t>
    </dgm:pt>
    <dgm:pt modelId="{7F1D6B89-8802-4DD1-B07E-C87DA995D6F7}" type="sibTrans" cxnId="{3BE416C8-49A6-4DF2-8889-2BAB4542C4DA}">
      <dgm:prSet/>
      <dgm:spPr/>
      <dgm:t>
        <a:bodyPr/>
        <a:lstStyle/>
        <a:p>
          <a:endParaRPr lang="en-IN"/>
        </a:p>
      </dgm:t>
    </dgm:pt>
    <dgm:pt modelId="{D2950769-4279-4495-A8CC-ECE03C1AED20}" type="pres">
      <dgm:prSet presAssocID="{9DE93BAA-C3D4-405A-B0F8-54BEEC6F11F9}" presName="linear" presStyleCnt="0">
        <dgm:presLayoutVars>
          <dgm:dir/>
          <dgm:animLvl val="lvl"/>
          <dgm:resizeHandles val="exact"/>
        </dgm:presLayoutVars>
      </dgm:prSet>
      <dgm:spPr/>
    </dgm:pt>
    <dgm:pt modelId="{E9F023B8-5D56-4FFB-A609-89A7796388AB}" type="pres">
      <dgm:prSet presAssocID="{897EBAC8-22F5-425A-A1AA-BBB355B6EE92}" presName="parentLin" presStyleCnt="0"/>
      <dgm:spPr/>
    </dgm:pt>
    <dgm:pt modelId="{FFA28714-BA11-4CE8-BE3A-9CC4933B75CA}" type="pres">
      <dgm:prSet presAssocID="{897EBAC8-22F5-425A-A1AA-BBB355B6EE92}" presName="parentLeftMargin" presStyleLbl="node1" presStyleIdx="0" presStyleCnt="1"/>
      <dgm:spPr/>
    </dgm:pt>
    <dgm:pt modelId="{B93131A7-F0D8-4273-A00E-FD400B4BEE6B}" type="pres">
      <dgm:prSet presAssocID="{897EBAC8-22F5-425A-A1AA-BBB355B6EE92}" presName="parentText" presStyleLbl="node1" presStyleIdx="0" presStyleCnt="1" custScaleX="113759" custScaleY="140713">
        <dgm:presLayoutVars>
          <dgm:chMax val="0"/>
          <dgm:bulletEnabled val="1"/>
        </dgm:presLayoutVars>
      </dgm:prSet>
      <dgm:spPr/>
    </dgm:pt>
    <dgm:pt modelId="{893F647C-3F38-4385-8EA9-4FD275EE6884}" type="pres">
      <dgm:prSet presAssocID="{897EBAC8-22F5-425A-A1AA-BBB355B6EE92}" presName="negativeSpace" presStyleCnt="0"/>
      <dgm:spPr/>
    </dgm:pt>
    <dgm:pt modelId="{F73AE292-85E3-46A6-817D-66D78AB776D6}" type="pres">
      <dgm:prSet presAssocID="{897EBAC8-22F5-425A-A1AA-BBB355B6EE9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42A1C20-9984-4003-BD64-161B90F973CB}" type="presOf" srcId="{897EBAC8-22F5-425A-A1AA-BBB355B6EE92}" destId="{FFA28714-BA11-4CE8-BE3A-9CC4933B75CA}" srcOrd="0" destOrd="0" presId="urn:microsoft.com/office/officeart/2005/8/layout/list1"/>
    <dgm:cxn modelId="{0C902E3B-FE12-48F2-B16F-3E7A831588DB}" type="presOf" srcId="{9DE93BAA-C3D4-405A-B0F8-54BEEC6F11F9}" destId="{D2950769-4279-4495-A8CC-ECE03C1AED20}" srcOrd="0" destOrd="0" presId="urn:microsoft.com/office/officeart/2005/8/layout/list1"/>
    <dgm:cxn modelId="{0B50E03C-0FBC-4F1A-889A-42408FFDBE1B}" type="presOf" srcId="{7E9D74BA-A5F5-462E-94A5-ACA2B9516F6F}" destId="{F73AE292-85E3-46A6-817D-66D78AB776D6}" srcOrd="0" destOrd="0" presId="urn:microsoft.com/office/officeart/2005/8/layout/list1"/>
    <dgm:cxn modelId="{7EA58F47-8755-4D91-AF9D-39529ED4424D}" srcId="{9DE93BAA-C3D4-405A-B0F8-54BEEC6F11F9}" destId="{897EBAC8-22F5-425A-A1AA-BBB355B6EE92}" srcOrd="0" destOrd="0" parTransId="{778C69B8-825D-4DCC-A69E-D4DFA2C1D5B0}" sibTransId="{1BC8A74A-993A-4D25-A34B-59E26ABF48FC}"/>
    <dgm:cxn modelId="{06549088-D989-4BFF-9934-CE17522A22AC}" type="presOf" srcId="{897EBAC8-22F5-425A-A1AA-BBB355B6EE92}" destId="{B93131A7-F0D8-4273-A00E-FD400B4BEE6B}" srcOrd="1" destOrd="0" presId="urn:microsoft.com/office/officeart/2005/8/layout/list1"/>
    <dgm:cxn modelId="{C5B6D599-8B92-44E2-B649-F6FC86099520}" srcId="{897EBAC8-22F5-425A-A1AA-BBB355B6EE92}" destId="{82C57847-043F-483F-A4A5-CD5DC6D70C80}" srcOrd="1" destOrd="0" parTransId="{A27EE6FD-FC1F-48F9-BAC2-5E1FDA98EE37}" sibTransId="{0FF26B6E-5B11-45E9-B0F8-FCDD440FEC31}"/>
    <dgm:cxn modelId="{38604BB0-5832-461D-9A0B-026B20061324}" type="presOf" srcId="{82C57847-043F-483F-A4A5-CD5DC6D70C80}" destId="{F73AE292-85E3-46A6-817D-66D78AB776D6}" srcOrd="0" destOrd="1" presId="urn:microsoft.com/office/officeart/2005/8/layout/list1"/>
    <dgm:cxn modelId="{298175B4-3C25-46C4-AFBF-EF4579F6A2D3}" srcId="{897EBAC8-22F5-425A-A1AA-BBB355B6EE92}" destId="{7E9D74BA-A5F5-462E-94A5-ACA2B9516F6F}" srcOrd="0" destOrd="0" parTransId="{669D1A13-B97F-4465-B35B-9125168B4130}" sibTransId="{ED83F7A0-C390-489A-8C66-8EB3CA16E578}"/>
    <dgm:cxn modelId="{3BE416C8-49A6-4DF2-8889-2BAB4542C4DA}" srcId="{897EBAC8-22F5-425A-A1AA-BBB355B6EE92}" destId="{9CB52130-4370-492C-AF3A-F7E022165585}" srcOrd="2" destOrd="0" parTransId="{23C2AA14-561A-482F-9679-B5E946B932C1}" sibTransId="{7F1D6B89-8802-4DD1-B07E-C87DA995D6F7}"/>
    <dgm:cxn modelId="{CEE6F1FD-A786-4B37-9731-A1EC9F0B7009}" type="presOf" srcId="{9CB52130-4370-492C-AF3A-F7E022165585}" destId="{F73AE292-85E3-46A6-817D-66D78AB776D6}" srcOrd="0" destOrd="2" presId="urn:microsoft.com/office/officeart/2005/8/layout/list1"/>
    <dgm:cxn modelId="{20A42436-E0F0-47B8-9FA8-3FFA9CA891CD}" type="presParOf" srcId="{D2950769-4279-4495-A8CC-ECE03C1AED20}" destId="{E9F023B8-5D56-4FFB-A609-89A7796388AB}" srcOrd="0" destOrd="0" presId="urn:microsoft.com/office/officeart/2005/8/layout/list1"/>
    <dgm:cxn modelId="{B1D20EFB-F134-4D29-89B4-156927C5A976}" type="presParOf" srcId="{E9F023B8-5D56-4FFB-A609-89A7796388AB}" destId="{FFA28714-BA11-4CE8-BE3A-9CC4933B75CA}" srcOrd="0" destOrd="0" presId="urn:microsoft.com/office/officeart/2005/8/layout/list1"/>
    <dgm:cxn modelId="{09AFDDEA-A40B-4E05-94C7-13565DC5D788}" type="presParOf" srcId="{E9F023B8-5D56-4FFB-A609-89A7796388AB}" destId="{B93131A7-F0D8-4273-A00E-FD400B4BEE6B}" srcOrd="1" destOrd="0" presId="urn:microsoft.com/office/officeart/2005/8/layout/list1"/>
    <dgm:cxn modelId="{182C93DE-2829-4618-B5D0-AFA404A12DF6}" type="presParOf" srcId="{D2950769-4279-4495-A8CC-ECE03C1AED20}" destId="{893F647C-3F38-4385-8EA9-4FD275EE6884}" srcOrd="1" destOrd="0" presId="urn:microsoft.com/office/officeart/2005/8/layout/list1"/>
    <dgm:cxn modelId="{72D294E4-E986-4AE5-844C-9A7102706C68}" type="presParOf" srcId="{D2950769-4279-4495-A8CC-ECE03C1AED20}" destId="{F73AE292-85E3-46A6-817D-66D78AB776D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2270A8-C4B9-4AB4-9C57-3516B46C97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256C2F3-9284-4196-8B12-580757B4F2DD}">
      <dgm:prSet custT="1"/>
      <dgm:spPr>
        <a:solidFill>
          <a:srgbClr val="10253F">
            <a:alpha val="89804"/>
          </a:srgbClr>
        </a:solidFill>
        <a:ln w="9525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 spcFirstLastPara="0" vert="horz" wrap="square" lIns="107653" tIns="0" rIns="107653" bIns="0" numCol="1" spcCol="1270" anchor="ctr" anchorCtr="0"/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Sify DAM control plane runs on AWS and is delivered as a SaaS service – per user / year</a:t>
          </a:r>
          <a:endParaRPr lang="en-IN" sz="12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9AC59CD0-009C-4AA0-947C-AE5898278F47}" type="parTrans" cxnId="{D9AD172D-2654-41AA-AF39-AFB255FC3954}">
      <dgm:prSet/>
      <dgm:spPr/>
      <dgm:t>
        <a:bodyPr/>
        <a:lstStyle/>
        <a:p>
          <a:endParaRPr lang="en-IN"/>
        </a:p>
      </dgm:t>
    </dgm:pt>
    <dgm:pt modelId="{61B8CAA6-9D44-4280-8DC9-11198ACF5B95}" type="sibTrans" cxnId="{D9AD172D-2654-41AA-AF39-AFB255FC3954}">
      <dgm:prSet/>
      <dgm:spPr/>
      <dgm:t>
        <a:bodyPr/>
        <a:lstStyle/>
        <a:p>
          <a:endParaRPr lang="en-IN"/>
        </a:p>
      </dgm:t>
    </dgm:pt>
    <dgm:pt modelId="{2FF51777-1C86-45C6-BFC5-74027AEFA8AF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4AD2006D-3DA1-4991-9F66-421C047B8C66}" type="parTrans" cxnId="{5A26D63E-C0ED-4C8E-BBB6-B4789A5BCCDB}">
      <dgm:prSet/>
      <dgm:spPr/>
      <dgm:t>
        <a:bodyPr/>
        <a:lstStyle/>
        <a:p>
          <a:endParaRPr lang="en-IN"/>
        </a:p>
      </dgm:t>
    </dgm:pt>
    <dgm:pt modelId="{EDDF534B-47F0-49D8-9F12-67DC36326947}" type="sibTrans" cxnId="{5A26D63E-C0ED-4C8E-BBB6-B4789A5BCCDB}">
      <dgm:prSet/>
      <dgm:spPr/>
      <dgm:t>
        <a:bodyPr/>
        <a:lstStyle/>
        <a:p>
          <a:endParaRPr lang="en-IN"/>
        </a:p>
      </dgm:t>
    </dgm:pt>
    <dgm:pt modelId="{F4713C69-6C97-47FB-A0A2-058BA97AD20C}">
      <dgm:prSet custT="1"/>
      <dgm:spPr>
        <a:solidFill>
          <a:srgbClr val="17375E">
            <a:alpha val="89804"/>
          </a:srgbClr>
        </a:solidFill>
        <a:ln w="9525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 spcFirstLastPara="0" vert="horz" wrap="square" lIns="107653" tIns="0" rIns="107653" bIns="0" numCol="1" spcCol="1270" anchor="ctr" anchorCtr="0"/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>
              <a:solidFill>
                <a:prstClr val="white"/>
              </a:solidFill>
              <a:latin typeface="Trebuchet MS"/>
              <a:ea typeface="+mn-ea"/>
              <a:cs typeface="+mn-cs"/>
            </a:rPr>
            <a:t>The storage for the repository can be provisioned on AWS as ‘Bring your own Bucket’ by Sify</a:t>
          </a:r>
          <a:endParaRPr lang="en-IN" sz="1200" kern="120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F1E3CD0-DC66-4A6B-B364-ADF8E5FFDB2B}" type="parTrans" cxnId="{2164C04F-C54B-4BDD-9ED9-5292C0F43B6E}">
      <dgm:prSet/>
      <dgm:spPr/>
      <dgm:t>
        <a:bodyPr/>
        <a:lstStyle/>
        <a:p>
          <a:endParaRPr lang="en-IN"/>
        </a:p>
      </dgm:t>
    </dgm:pt>
    <dgm:pt modelId="{316D1CFA-0B74-4C1B-BD9F-754AE316ACAD}" type="sibTrans" cxnId="{2164C04F-C54B-4BDD-9ED9-5292C0F43B6E}">
      <dgm:prSet/>
      <dgm:spPr/>
      <dgm:t>
        <a:bodyPr/>
        <a:lstStyle/>
        <a:p>
          <a:endParaRPr lang="en-IN"/>
        </a:p>
      </dgm:t>
    </dgm:pt>
    <dgm:pt modelId="{27A07D9B-6574-4904-A271-EFBD72FD9D7E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The storage is offered in blocks of 10 TB and configured in an AWS region managed by Sify in India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9DAD8771-4C68-4CFB-AD8A-ABD60E25D51D}" type="parTrans" cxnId="{D45D2A13-5F1C-459C-807B-88D797D8A985}">
      <dgm:prSet/>
      <dgm:spPr/>
      <dgm:t>
        <a:bodyPr/>
        <a:lstStyle/>
        <a:p>
          <a:endParaRPr lang="en-IN"/>
        </a:p>
      </dgm:t>
    </dgm:pt>
    <dgm:pt modelId="{BA2F0BC3-FBEA-4419-A187-9F63300C70C7}" type="sibTrans" cxnId="{D45D2A13-5F1C-459C-807B-88D797D8A985}">
      <dgm:prSet/>
      <dgm:spPr/>
      <dgm:t>
        <a:bodyPr/>
        <a:lstStyle/>
        <a:p>
          <a:endParaRPr lang="en-IN"/>
        </a:p>
      </dgm:t>
    </dgm:pt>
    <dgm:pt modelId="{47214D6A-5D1D-465D-A773-EEED35E08CF2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The storage is completely in the governance and control of the customer admin – managed by Sify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8FB4A4AC-4061-45F6-9F59-F44BF3013757}" type="parTrans" cxnId="{71C6121A-5DD8-4987-A9A4-0EB15D801218}">
      <dgm:prSet/>
      <dgm:spPr/>
      <dgm:t>
        <a:bodyPr/>
        <a:lstStyle/>
        <a:p>
          <a:endParaRPr lang="en-IN"/>
        </a:p>
      </dgm:t>
    </dgm:pt>
    <dgm:pt modelId="{A3A04EB1-B605-49B0-BF88-9BE1A7A3F98A}" type="sibTrans" cxnId="{71C6121A-5DD8-4987-A9A4-0EB15D801218}">
      <dgm:prSet/>
      <dgm:spPr/>
      <dgm:t>
        <a:bodyPr/>
        <a:lstStyle/>
        <a:p>
          <a:endParaRPr lang="en-IN"/>
        </a:p>
      </dgm:t>
    </dgm:pt>
    <dgm:pt modelId="{2F5A1FAB-1C81-4C9F-8648-2547F02681A6}">
      <dgm:prSet custT="1"/>
      <dgm:spPr>
        <a:solidFill>
          <a:srgbClr val="10253F">
            <a:alpha val="89804"/>
          </a:srgbClr>
        </a:solidFill>
        <a:ln w="9525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 spcFirstLastPara="0" vert="horz" wrap="square" lIns="107653" tIns="0" rIns="107653" bIns="0" numCol="1" spcCol="1270" anchor="ctr" anchorCtr="0"/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>
              <a:solidFill>
                <a:prstClr val="white"/>
              </a:solidFill>
              <a:latin typeface="Trebuchet MS"/>
              <a:ea typeface="+mn-ea"/>
              <a:cs typeface="+mn-cs"/>
            </a:rPr>
            <a:t>The managed services offered by Sify comprise</a:t>
          </a:r>
          <a:endParaRPr lang="en-IN" sz="1200" kern="120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27A66C2C-5091-405D-86ED-C68705E823DB}" type="parTrans" cxnId="{D5D5A592-99A0-4C1A-A4A8-D2D9A7084548}">
      <dgm:prSet/>
      <dgm:spPr/>
      <dgm:t>
        <a:bodyPr/>
        <a:lstStyle/>
        <a:p>
          <a:endParaRPr lang="en-IN"/>
        </a:p>
      </dgm:t>
    </dgm:pt>
    <dgm:pt modelId="{9847A7A3-9781-4C9C-9BEF-269648CD0F6C}" type="sibTrans" cxnId="{D5D5A592-99A0-4C1A-A4A8-D2D9A7084548}">
      <dgm:prSet/>
      <dgm:spPr/>
      <dgm:t>
        <a:bodyPr/>
        <a:lstStyle/>
        <a:p>
          <a:endParaRPr lang="en-IN"/>
        </a:p>
      </dgm:t>
    </dgm:pt>
    <dgm:pt modelId="{72E81471-90E0-4F22-822D-91BAE9D36091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Design the repository schema and content catalog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C234AEFA-37E0-4772-ADD8-A7F4CD3B4538}" type="parTrans" cxnId="{F8D0AA01-C244-42C9-A796-2167B921B066}">
      <dgm:prSet/>
      <dgm:spPr/>
      <dgm:t>
        <a:bodyPr/>
        <a:lstStyle/>
        <a:p>
          <a:endParaRPr lang="en-IN"/>
        </a:p>
      </dgm:t>
    </dgm:pt>
    <dgm:pt modelId="{E7157616-E4CE-4693-9F57-91369C5C710A}" type="sibTrans" cxnId="{F8D0AA01-C244-42C9-A796-2167B921B066}">
      <dgm:prSet/>
      <dgm:spPr/>
      <dgm:t>
        <a:bodyPr/>
        <a:lstStyle/>
        <a:p>
          <a:endParaRPr lang="en-IN"/>
        </a:p>
      </dgm:t>
    </dgm:pt>
    <dgm:pt modelId="{0D485EBD-8177-4E1C-BC3F-7B1A8C393FE0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Provisioning and configuring the DAM system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32772B72-BDB7-42FD-99AD-C03BE6EBE28F}" type="parTrans" cxnId="{74E9ADC1-0A4C-46BF-A4DE-183536732DDB}">
      <dgm:prSet/>
      <dgm:spPr/>
      <dgm:t>
        <a:bodyPr/>
        <a:lstStyle/>
        <a:p>
          <a:endParaRPr lang="en-IN"/>
        </a:p>
      </dgm:t>
    </dgm:pt>
    <dgm:pt modelId="{C8ED9ADE-B6F5-4E41-B461-7EA5A6B5FDF5}" type="sibTrans" cxnId="{74E9ADC1-0A4C-46BF-A4DE-183536732DDB}">
      <dgm:prSet/>
      <dgm:spPr/>
      <dgm:t>
        <a:bodyPr/>
        <a:lstStyle/>
        <a:p>
          <a:endParaRPr lang="en-IN"/>
        </a:p>
      </dgm:t>
    </dgm:pt>
    <dgm:pt modelId="{883357A8-72D7-40D5-AEE4-B257136FD6E5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Integrations with Enterprise Systems like 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CB9F7760-208A-4AAF-8E30-6086C5BDD4E7}" type="parTrans" cxnId="{05347C42-EAFB-470C-A548-EC9C348B4EB2}">
      <dgm:prSet/>
      <dgm:spPr/>
      <dgm:t>
        <a:bodyPr/>
        <a:lstStyle/>
        <a:p>
          <a:endParaRPr lang="en-IN"/>
        </a:p>
      </dgm:t>
    </dgm:pt>
    <dgm:pt modelId="{41BA5962-79C8-4DA9-81E5-23EE17A11E52}" type="sibTrans" cxnId="{05347C42-EAFB-470C-A548-EC9C348B4EB2}">
      <dgm:prSet/>
      <dgm:spPr/>
      <dgm:t>
        <a:bodyPr/>
        <a:lstStyle/>
        <a:p>
          <a:endParaRPr lang="en-IN"/>
        </a:p>
      </dgm:t>
    </dgm:pt>
    <dgm:pt modelId="{856DC8AC-8852-4AA5-826C-0B55C62C01F1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534988" indent="-177800">
            <a:lnSpc>
              <a:spcPct val="100000"/>
            </a:lnSpc>
            <a:spcAft>
              <a:spcPts val="0"/>
            </a:spcAft>
            <a:buFont typeface="Courier New" panose="02070309020205020404" pitchFamily="49" charset="0"/>
            <a:buChar char="o"/>
          </a:pP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Product Information Management System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A60439AF-2098-4145-8858-BC2B63CAFE3E}" type="parTrans" cxnId="{8E14F96C-90D7-4504-9912-5648CBF74DBB}">
      <dgm:prSet/>
      <dgm:spPr/>
      <dgm:t>
        <a:bodyPr/>
        <a:lstStyle/>
        <a:p>
          <a:endParaRPr lang="en-IN"/>
        </a:p>
      </dgm:t>
    </dgm:pt>
    <dgm:pt modelId="{F70C0137-142F-44FA-90B5-8D5D62268B6A}" type="sibTrans" cxnId="{8E14F96C-90D7-4504-9912-5648CBF74DBB}">
      <dgm:prSet/>
      <dgm:spPr/>
      <dgm:t>
        <a:bodyPr/>
        <a:lstStyle/>
        <a:p>
          <a:endParaRPr lang="en-IN"/>
        </a:p>
      </dgm:t>
    </dgm:pt>
    <dgm:pt modelId="{B72D7958-579E-4897-89C5-C368A50AD2E7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534988" indent="-177800">
            <a:lnSpc>
              <a:spcPct val="100000"/>
            </a:lnSpc>
            <a:spcAft>
              <a:spcPts val="0"/>
            </a:spcAft>
            <a:buFont typeface="Courier New" panose="02070309020205020404" pitchFamily="49" charset="0"/>
            <a:buChar char="o"/>
          </a:pP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Marketing Information Platforms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6000B890-F565-4433-9F7B-DA417BBC99CE}" type="parTrans" cxnId="{D2394E2E-1F02-466E-AE6B-0DDD94ECBCDF}">
      <dgm:prSet/>
      <dgm:spPr/>
      <dgm:t>
        <a:bodyPr/>
        <a:lstStyle/>
        <a:p>
          <a:endParaRPr lang="en-IN"/>
        </a:p>
      </dgm:t>
    </dgm:pt>
    <dgm:pt modelId="{765167F9-6196-4E0F-B779-9F3A0514445A}" type="sibTrans" cxnId="{D2394E2E-1F02-466E-AE6B-0DDD94ECBCDF}">
      <dgm:prSet/>
      <dgm:spPr/>
      <dgm:t>
        <a:bodyPr/>
        <a:lstStyle/>
        <a:p>
          <a:endParaRPr lang="en-IN"/>
        </a:p>
      </dgm:t>
    </dgm:pt>
    <dgm:pt modelId="{02A708DB-7E6C-48CA-B081-E313FAB49A0D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534988" indent="-177800">
            <a:lnSpc>
              <a:spcPct val="100000"/>
            </a:lnSpc>
            <a:spcAft>
              <a:spcPts val="0"/>
            </a:spcAft>
            <a:buFont typeface="Courier New" panose="02070309020205020404" pitchFamily="49" charset="0"/>
            <a:buChar char="o"/>
          </a:pP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Enterprise systems for content cost management and Track and trace workflow for content plagiarizing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1A76BE0E-04B6-4727-A64B-DE1BB8514E6E}" type="parTrans" cxnId="{49C68336-DD92-4CC0-AA7B-8BF59B35BE9C}">
      <dgm:prSet/>
      <dgm:spPr/>
      <dgm:t>
        <a:bodyPr/>
        <a:lstStyle/>
        <a:p>
          <a:endParaRPr lang="en-IN"/>
        </a:p>
      </dgm:t>
    </dgm:pt>
    <dgm:pt modelId="{14FE0970-4EE0-4B50-8873-3AFC3B1413AB}" type="sibTrans" cxnId="{49C68336-DD92-4CC0-AA7B-8BF59B35BE9C}">
      <dgm:prSet/>
      <dgm:spPr/>
      <dgm:t>
        <a:bodyPr/>
        <a:lstStyle/>
        <a:p>
          <a:endParaRPr lang="en-IN"/>
        </a:p>
      </dgm:t>
    </dgm:pt>
    <dgm:pt modelId="{4BD4FFC9-1D37-44EF-9331-F5B516A0FED1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534988" indent="-177800">
            <a:lnSpc>
              <a:spcPct val="100000"/>
            </a:lnSpc>
            <a:spcAft>
              <a:spcPts val="0"/>
            </a:spcAft>
            <a:buFont typeface="Courier New" panose="02070309020205020404" pitchFamily="49" charset="0"/>
            <a:buChar char="o"/>
          </a:pPr>
          <a:r>
            <a:rPr lang="en-US" sz="1000">
              <a:solidFill>
                <a:schemeClr val="bg1">
                  <a:lumMod val="85000"/>
                </a:schemeClr>
              </a:solidFill>
            </a:rPr>
            <a:t>Third party cloud services for enhanced metadata generation</a:t>
          </a:r>
          <a:endParaRPr lang="en-IN" sz="1000">
            <a:solidFill>
              <a:schemeClr val="bg1">
                <a:lumMod val="85000"/>
              </a:schemeClr>
            </a:solidFill>
          </a:endParaRPr>
        </a:p>
      </dgm:t>
    </dgm:pt>
    <dgm:pt modelId="{E74E6F65-E54B-43EA-942F-A2C452248DBD}" type="parTrans" cxnId="{01E73EE3-4A9A-442B-A826-6AD996CECBDA}">
      <dgm:prSet/>
      <dgm:spPr/>
      <dgm:t>
        <a:bodyPr/>
        <a:lstStyle/>
        <a:p>
          <a:endParaRPr lang="en-IN"/>
        </a:p>
      </dgm:t>
    </dgm:pt>
    <dgm:pt modelId="{4BD127E5-EB38-43C8-A6F4-53F0F4214ED4}" type="sibTrans" cxnId="{01E73EE3-4A9A-442B-A826-6AD996CECBDA}">
      <dgm:prSet/>
      <dgm:spPr/>
      <dgm:t>
        <a:bodyPr/>
        <a:lstStyle/>
        <a:p>
          <a:endParaRPr lang="en-IN"/>
        </a:p>
      </dgm:t>
    </dgm:pt>
    <dgm:pt modelId="{9EF49E4A-7995-4931-9B08-BC74CAF91692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534988" indent="-177800">
            <a:lnSpc>
              <a:spcPct val="100000"/>
            </a:lnSpc>
            <a:spcAft>
              <a:spcPts val="0"/>
            </a:spcAft>
            <a:buFont typeface="Courier New" panose="02070309020205020404" pitchFamily="49" charset="0"/>
            <a:buChar char="o"/>
          </a:pP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Content Market Place for content monetization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135B995B-E33F-4B55-9776-51BAC7861E8B}" type="parTrans" cxnId="{4B209508-6BEF-42E0-87FE-7D083695B77A}">
      <dgm:prSet/>
      <dgm:spPr/>
      <dgm:t>
        <a:bodyPr/>
        <a:lstStyle/>
        <a:p>
          <a:endParaRPr lang="en-IN"/>
        </a:p>
      </dgm:t>
    </dgm:pt>
    <dgm:pt modelId="{FDCF0DE0-B53F-4FAA-9108-3BFA3A9274EA}" type="sibTrans" cxnId="{4B209508-6BEF-42E0-87FE-7D083695B77A}">
      <dgm:prSet/>
      <dgm:spPr/>
      <dgm:t>
        <a:bodyPr/>
        <a:lstStyle/>
        <a:p>
          <a:endParaRPr lang="en-IN"/>
        </a:p>
      </dgm:t>
    </dgm:pt>
    <dgm:pt modelId="{15A6C011-2118-4C8B-A8E0-29A044ACEEEC}" type="pres">
      <dgm:prSet presAssocID="{C02270A8-C4B9-4AB4-9C57-3516B46C97E1}" presName="linear" presStyleCnt="0">
        <dgm:presLayoutVars>
          <dgm:dir/>
          <dgm:animLvl val="lvl"/>
          <dgm:resizeHandles val="exact"/>
        </dgm:presLayoutVars>
      </dgm:prSet>
      <dgm:spPr/>
    </dgm:pt>
    <dgm:pt modelId="{F6728843-3395-4421-985A-5724214496BB}" type="pres">
      <dgm:prSet presAssocID="{A256C2F3-9284-4196-8B12-580757B4F2DD}" presName="parentLin" presStyleCnt="0"/>
      <dgm:spPr/>
    </dgm:pt>
    <dgm:pt modelId="{8F39AA46-3B34-4244-9227-CA4E60D6CD19}" type="pres">
      <dgm:prSet presAssocID="{A256C2F3-9284-4196-8B12-580757B4F2DD}" presName="parentLeftMargin" presStyleLbl="node1" presStyleIdx="0" presStyleCnt="3"/>
      <dgm:spPr/>
    </dgm:pt>
    <dgm:pt modelId="{F3B8FC7A-8383-4653-B69E-64EB1D3A4269}" type="pres">
      <dgm:prSet presAssocID="{A256C2F3-9284-4196-8B12-580757B4F2DD}" presName="parentText" presStyleLbl="node1" presStyleIdx="0" presStyleCnt="3" custScaleX="118037">
        <dgm:presLayoutVars>
          <dgm:chMax val="0"/>
          <dgm:bulletEnabled val="1"/>
        </dgm:presLayoutVars>
      </dgm:prSet>
      <dgm:spPr>
        <a:xfrm>
          <a:off x="424807" y="348868"/>
          <a:ext cx="5947305" cy="295200"/>
        </a:xfrm>
        <a:prstGeom prst="roundRect">
          <a:avLst/>
        </a:prstGeom>
      </dgm:spPr>
    </dgm:pt>
    <dgm:pt modelId="{8BCA3442-27B1-4D60-9EF8-090B09A8AD87}" type="pres">
      <dgm:prSet presAssocID="{A256C2F3-9284-4196-8B12-580757B4F2DD}" presName="negativeSpace" presStyleCnt="0"/>
      <dgm:spPr/>
    </dgm:pt>
    <dgm:pt modelId="{7AE242A6-0F48-42FF-9638-B4467190D411}" type="pres">
      <dgm:prSet presAssocID="{A256C2F3-9284-4196-8B12-580757B4F2DD}" presName="childText" presStyleLbl="conFgAcc1" presStyleIdx="0" presStyleCnt="3">
        <dgm:presLayoutVars>
          <dgm:bulletEnabled val="1"/>
        </dgm:presLayoutVars>
      </dgm:prSet>
      <dgm:spPr/>
    </dgm:pt>
    <dgm:pt modelId="{EE3288A2-D2FF-4811-84D0-585408A52B87}" type="pres">
      <dgm:prSet presAssocID="{61B8CAA6-9D44-4280-8DC9-11198ACF5B95}" presName="spaceBetweenRectangles" presStyleCnt="0"/>
      <dgm:spPr/>
    </dgm:pt>
    <dgm:pt modelId="{EA69BBA5-5969-42EB-8754-F620A8FCECF4}" type="pres">
      <dgm:prSet presAssocID="{F4713C69-6C97-47FB-A0A2-058BA97AD20C}" presName="parentLin" presStyleCnt="0"/>
      <dgm:spPr/>
    </dgm:pt>
    <dgm:pt modelId="{A551D111-0BDB-48D4-B2EE-FAEEDA0CDB29}" type="pres">
      <dgm:prSet presAssocID="{F4713C69-6C97-47FB-A0A2-058BA97AD20C}" presName="parentLeftMargin" presStyleLbl="node1" presStyleIdx="0" presStyleCnt="3"/>
      <dgm:spPr/>
    </dgm:pt>
    <dgm:pt modelId="{59D62127-6676-4D06-AE2C-F8B0E01ED9BE}" type="pres">
      <dgm:prSet presAssocID="{F4713C69-6C97-47FB-A0A2-058BA97AD20C}" presName="parentText" presStyleLbl="node1" presStyleIdx="1" presStyleCnt="3" custScaleX="118037">
        <dgm:presLayoutVars>
          <dgm:chMax val="0"/>
          <dgm:bulletEnabled val="1"/>
        </dgm:presLayoutVars>
      </dgm:prSet>
      <dgm:spPr>
        <a:xfrm>
          <a:off x="424807" y="894707"/>
          <a:ext cx="5947305" cy="324720"/>
        </a:xfrm>
        <a:prstGeom prst="roundRect">
          <a:avLst/>
        </a:prstGeom>
      </dgm:spPr>
    </dgm:pt>
    <dgm:pt modelId="{3D2B936C-FD14-478A-BFC8-16CC0E90FA63}" type="pres">
      <dgm:prSet presAssocID="{F4713C69-6C97-47FB-A0A2-058BA97AD20C}" presName="negativeSpace" presStyleCnt="0"/>
      <dgm:spPr/>
    </dgm:pt>
    <dgm:pt modelId="{63F0B2B3-41F5-4E4C-9D9C-C01062337343}" type="pres">
      <dgm:prSet presAssocID="{F4713C69-6C97-47FB-A0A2-058BA97AD20C}" presName="childText" presStyleLbl="conFgAcc1" presStyleIdx="1" presStyleCnt="3">
        <dgm:presLayoutVars>
          <dgm:bulletEnabled val="1"/>
        </dgm:presLayoutVars>
      </dgm:prSet>
      <dgm:spPr/>
    </dgm:pt>
    <dgm:pt modelId="{5123E28B-4D8A-43BD-A6C9-F4013DE91E51}" type="pres">
      <dgm:prSet presAssocID="{316D1CFA-0B74-4C1B-BD9F-754AE316ACAD}" presName="spaceBetweenRectangles" presStyleCnt="0"/>
      <dgm:spPr/>
    </dgm:pt>
    <dgm:pt modelId="{9EB45FAB-0417-4B2A-AFE5-B3C7C4DA2E21}" type="pres">
      <dgm:prSet presAssocID="{2F5A1FAB-1C81-4C9F-8648-2547F02681A6}" presName="parentLin" presStyleCnt="0"/>
      <dgm:spPr/>
    </dgm:pt>
    <dgm:pt modelId="{2111335B-BEDF-4D85-9DDC-E73083437445}" type="pres">
      <dgm:prSet presAssocID="{2F5A1FAB-1C81-4C9F-8648-2547F02681A6}" presName="parentLeftMargin" presStyleLbl="node1" presStyleIdx="1" presStyleCnt="3"/>
      <dgm:spPr/>
    </dgm:pt>
    <dgm:pt modelId="{DF061249-5A31-40FB-B839-A6338B828184}" type="pres">
      <dgm:prSet presAssocID="{2F5A1FAB-1C81-4C9F-8648-2547F02681A6}" presName="parentText" presStyleLbl="node1" presStyleIdx="2" presStyleCnt="3" custScaleX="118037">
        <dgm:presLayoutVars>
          <dgm:chMax val="0"/>
          <dgm:bulletEnabled val="1"/>
        </dgm:presLayoutVars>
      </dgm:prSet>
      <dgm:spPr>
        <a:xfrm>
          <a:off x="424807" y="1757492"/>
          <a:ext cx="5947305" cy="324720"/>
        </a:xfrm>
        <a:prstGeom prst="roundRect">
          <a:avLst/>
        </a:prstGeom>
      </dgm:spPr>
    </dgm:pt>
    <dgm:pt modelId="{8C15655C-3CAA-436D-A6B4-1A9B2952B72B}" type="pres">
      <dgm:prSet presAssocID="{2F5A1FAB-1C81-4C9F-8648-2547F02681A6}" presName="negativeSpace" presStyleCnt="0"/>
      <dgm:spPr/>
    </dgm:pt>
    <dgm:pt modelId="{47B8A8B9-0040-453D-8FBB-4B6045A8990D}" type="pres">
      <dgm:prSet presAssocID="{2F5A1FAB-1C81-4C9F-8648-2547F02681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D0AA01-C244-42C9-A796-2167B921B066}" srcId="{2F5A1FAB-1C81-4C9F-8648-2547F02681A6}" destId="{72E81471-90E0-4F22-822D-91BAE9D36091}" srcOrd="0" destOrd="0" parTransId="{C234AEFA-37E0-4772-ADD8-A7F4CD3B4538}" sibTransId="{E7157616-E4CE-4693-9F57-91369C5C710A}"/>
    <dgm:cxn modelId="{35DFAB03-8BED-4F49-84BF-79FA38DC1629}" type="presOf" srcId="{A256C2F3-9284-4196-8B12-580757B4F2DD}" destId="{8F39AA46-3B34-4244-9227-CA4E60D6CD19}" srcOrd="0" destOrd="0" presId="urn:microsoft.com/office/officeart/2005/8/layout/list1"/>
    <dgm:cxn modelId="{4B209508-6BEF-42E0-87FE-7D083695B77A}" srcId="{883357A8-72D7-40D5-AEE4-B257136FD6E5}" destId="{9EF49E4A-7995-4931-9B08-BC74CAF91692}" srcOrd="4" destOrd="0" parTransId="{135B995B-E33F-4B55-9776-51BAC7861E8B}" sibTransId="{FDCF0DE0-B53F-4FAA-9108-3BFA3A9274EA}"/>
    <dgm:cxn modelId="{D45D2A13-5F1C-459C-807B-88D797D8A985}" srcId="{F4713C69-6C97-47FB-A0A2-058BA97AD20C}" destId="{27A07D9B-6574-4904-A271-EFBD72FD9D7E}" srcOrd="0" destOrd="0" parTransId="{9DAD8771-4C68-4CFB-AD8A-ABD60E25D51D}" sibTransId="{BA2F0BC3-FBEA-4419-A187-9F63300C70C7}"/>
    <dgm:cxn modelId="{71C6121A-5DD8-4987-A9A4-0EB15D801218}" srcId="{F4713C69-6C97-47FB-A0A2-058BA97AD20C}" destId="{47214D6A-5D1D-465D-A773-EEED35E08CF2}" srcOrd="1" destOrd="0" parTransId="{8FB4A4AC-4061-45F6-9F59-F44BF3013757}" sibTransId="{A3A04EB1-B605-49B0-BF88-9BE1A7A3F98A}"/>
    <dgm:cxn modelId="{4D14381A-367C-472F-83BA-37739AEED5A5}" type="presOf" srcId="{27A07D9B-6574-4904-A271-EFBD72FD9D7E}" destId="{63F0B2B3-41F5-4E4C-9D9C-C01062337343}" srcOrd="0" destOrd="0" presId="urn:microsoft.com/office/officeart/2005/8/layout/list1"/>
    <dgm:cxn modelId="{D9AD172D-2654-41AA-AF39-AFB255FC3954}" srcId="{C02270A8-C4B9-4AB4-9C57-3516B46C97E1}" destId="{A256C2F3-9284-4196-8B12-580757B4F2DD}" srcOrd="0" destOrd="0" parTransId="{9AC59CD0-009C-4AA0-947C-AE5898278F47}" sibTransId="{61B8CAA6-9D44-4280-8DC9-11198ACF5B95}"/>
    <dgm:cxn modelId="{D2394E2E-1F02-466E-AE6B-0DDD94ECBCDF}" srcId="{883357A8-72D7-40D5-AEE4-B257136FD6E5}" destId="{B72D7958-579E-4897-89C5-C368A50AD2E7}" srcOrd="1" destOrd="0" parTransId="{6000B890-F565-4433-9F7B-DA417BBC99CE}" sibTransId="{765167F9-6196-4E0F-B779-9F3A0514445A}"/>
    <dgm:cxn modelId="{49C68336-DD92-4CC0-AA7B-8BF59B35BE9C}" srcId="{883357A8-72D7-40D5-AEE4-B257136FD6E5}" destId="{02A708DB-7E6C-48CA-B081-E313FAB49A0D}" srcOrd="2" destOrd="0" parTransId="{1A76BE0E-04B6-4727-A64B-DE1BB8514E6E}" sibTransId="{14FE0970-4EE0-4B50-8873-3AFC3B1413AB}"/>
    <dgm:cxn modelId="{CFB46637-D49A-42C4-BCDC-0DB73FE967E1}" type="presOf" srcId="{F4713C69-6C97-47FB-A0A2-058BA97AD20C}" destId="{A551D111-0BDB-48D4-B2EE-FAEEDA0CDB29}" srcOrd="0" destOrd="0" presId="urn:microsoft.com/office/officeart/2005/8/layout/list1"/>
    <dgm:cxn modelId="{D59A5A3C-738C-46C6-AC17-0B14659E0991}" type="presOf" srcId="{A256C2F3-9284-4196-8B12-580757B4F2DD}" destId="{F3B8FC7A-8383-4653-B69E-64EB1D3A4269}" srcOrd="1" destOrd="0" presId="urn:microsoft.com/office/officeart/2005/8/layout/list1"/>
    <dgm:cxn modelId="{5A26D63E-C0ED-4C8E-BBB6-B4789A5BCCDB}" srcId="{A256C2F3-9284-4196-8B12-580757B4F2DD}" destId="{2FF51777-1C86-45C6-BFC5-74027AEFA8AF}" srcOrd="0" destOrd="0" parTransId="{4AD2006D-3DA1-4991-9F66-421C047B8C66}" sibTransId="{EDDF534B-47F0-49D8-9F12-67DC36326947}"/>
    <dgm:cxn modelId="{05347C42-EAFB-470C-A548-EC9C348B4EB2}" srcId="{2F5A1FAB-1C81-4C9F-8648-2547F02681A6}" destId="{883357A8-72D7-40D5-AEE4-B257136FD6E5}" srcOrd="2" destOrd="0" parTransId="{CB9F7760-208A-4AAF-8E30-6086C5BDD4E7}" sibTransId="{41BA5962-79C8-4DA9-81E5-23EE17A11E52}"/>
    <dgm:cxn modelId="{E0E8CD6C-BBD3-4DB8-85A9-72F687A8F149}" type="presOf" srcId="{47214D6A-5D1D-465D-A773-EEED35E08CF2}" destId="{63F0B2B3-41F5-4E4C-9D9C-C01062337343}" srcOrd="0" destOrd="1" presId="urn:microsoft.com/office/officeart/2005/8/layout/list1"/>
    <dgm:cxn modelId="{8E14F96C-90D7-4504-9912-5648CBF74DBB}" srcId="{883357A8-72D7-40D5-AEE4-B257136FD6E5}" destId="{856DC8AC-8852-4AA5-826C-0B55C62C01F1}" srcOrd="0" destOrd="0" parTransId="{A60439AF-2098-4145-8858-BC2B63CAFE3E}" sibTransId="{F70C0137-142F-44FA-90B5-8D5D62268B6A}"/>
    <dgm:cxn modelId="{2164C04F-C54B-4BDD-9ED9-5292C0F43B6E}" srcId="{C02270A8-C4B9-4AB4-9C57-3516B46C97E1}" destId="{F4713C69-6C97-47FB-A0A2-058BA97AD20C}" srcOrd="1" destOrd="0" parTransId="{AF1E3CD0-DC66-4A6B-B364-ADF8E5FFDB2B}" sibTransId="{316D1CFA-0B74-4C1B-BD9F-754AE316ACAD}"/>
    <dgm:cxn modelId="{86706972-DEFD-4142-B019-EB7A09971589}" type="presOf" srcId="{02A708DB-7E6C-48CA-B081-E313FAB49A0D}" destId="{47B8A8B9-0040-453D-8FBB-4B6045A8990D}" srcOrd="0" destOrd="5" presId="urn:microsoft.com/office/officeart/2005/8/layout/list1"/>
    <dgm:cxn modelId="{09D6E256-01C8-4344-BDDF-CFAE3A36D862}" type="presOf" srcId="{856DC8AC-8852-4AA5-826C-0B55C62C01F1}" destId="{47B8A8B9-0040-453D-8FBB-4B6045A8990D}" srcOrd="0" destOrd="3" presId="urn:microsoft.com/office/officeart/2005/8/layout/list1"/>
    <dgm:cxn modelId="{BE9AFB58-213B-4526-A92A-3139FFADDDD9}" type="presOf" srcId="{4BD4FFC9-1D37-44EF-9331-F5B516A0FED1}" destId="{47B8A8B9-0040-453D-8FBB-4B6045A8990D}" srcOrd="0" destOrd="6" presId="urn:microsoft.com/office/officeart/2005/8/layout/list1"/>
    <dgm:cxn modelId="{D5D5A592-99A0-4C1A-A4A8-D2D9A7084548}" srcId="{C02270A8-C4B9-4AB4-9C57-3516B46C97E1}" destId="{2F5A1FAB-1C81-4C9F-8648-2547F02681A6}" srcOrd="2" destOrd="0" parTransId="{27A66C2C-5091-405D-86ED-C68705E823DB}" sibTransId="{9847A7A3-9781-4C9C-9BEF-269648CD0F6C}"/>
    <dgm:cxn modelId="{704163AB-FDD8-4BAB-9DF2-0692ACDFB2A2}" type="presOf" srcId="{2F5A1FAB-1C81-4C9F-8648-2547F02681A6}" destId="{2111335B-BEDF-4D85-9DDC-E73083437445}" srcOrd="0" destOrd="0" presId="urn:microsoft.com/office/officeart/2005/8/layout/list1"/>
    <dgm:cxn modelId="{0755D5B0-8460-4156-AB63-4D8C34C90A17}" type="presOf" srcId="{B72D7958-579E-4897-89C5-C368A50AD2E7}" destId="{47B8A8B9-0040-453D-8FBB-4B6045A8990D}" srcOrd="0" destOrd="4" presId="urn:microsoft.com/office/officeart/2005/8/layout/list1"/>
    <dgm:cxn modelId="{DFBBFDB5-4EA0-43BB-BE02-6D3F7A1E822E}" type="presOf" srcId="{2FF51777-1C86-45C6-BFC5-74027AEFA8AF}" destId="{7AE242A6-0F48-42FF-9638-B4467190D411}" srcOrd="0" destOrd="0" presId="urn:microsoft.com/office/officeart/2005/8/layout/list1"/>
    <dgm:cxn modelId="{A39F73BA-053B-4F63-B048-B6574118EE7B}" type="presOf" srcId="{0D485EBD-8177-4E1C-BC3F-7B1A8C393FE0}" destId="{47B8A8B9-0040-453D-8FBB-4B6045A8990D}" srcOrd="0" destOrd="1" presId="urn:microsoft.com/office/officeart/2005/8/layout/list1"/>
    <dgm:cxn modelId="{74E9ADC1-0A4C-46BF-A4DE-183536732DDB}" srcId="{2F5A1FAB-1C81-4C9F-8648-2547F02681A6}" destId="{0D485EBD-8177-4E1C-BC3F-7B1A8C393FE0}" srcOrd="1" destOrd="0" parTransId="{32772B72-BDB7-42FD-99AD-C03BE6EBE28F}" sibTransId="{C8ED9ADE-B6F5-4E41-B461-7EA5A6B5FDF5}"/>
    <dgm:cxn modelId="{DBD8F2CB-B85A-4581-AFFF-ACF7B7271D72}" type="presOf" srcId="{C02270A8-C4B9-4AB4-9C57-3516B46C97E1}" destId="{15A6C011-2118-4C8B-A8E0-29A044ACEEEC}" srcOrd="0" destOrd="0" presId="urn:microsoft.com/office/officeart/2005/8/layout/list1"/>
    <dgm:cxn modelId="{BBE5D9CD-D929-4B2D-924D-62DF4E481929}" type="presOf" srcId="{2F5A1FAB-1C81-4C9F-8648-2547F02681A6}" destId="{DF061249-5A31-40FB-B839-A6338B828184}" srcOrd="1" destOrd="0" presId="urn:microsoft.com/office/officeart/2005/8/layout/list1"/>
    <dgm:cxn modelId="{8A3D99D4-203A-4ABB-8F01-48F7307430B5}" type="presOf" srcId="{72E81471-90E0-4F22-822D-91BAE9D36091}" destId="{47B8A8B9-0040-453D-8FBB-4B6045A8990D}" srcOrd="0" destOrd="0" presId="urn:microsoft.com/office/officeart/2005/8/layout/list1"/>
    <dgm:cxn modelId="{01E73EE3-4A9A-442B-A826-6AD996CECBDA}" srcId="{883357A8-72D7-40D5-AEE4-B257136FD6E5}" destId="{4BD4FFC9-1D37-44EF-9331-F5B516A0FED1}" srcOrd="3" destOrd="0" parTransId="{E74E6F65-E54B-43EA-942F-A2C452248DBD}" sibTransId="{4BD127E5-EB38-43C8-A6F4-53F0F4214ED4}"/>
    <dgm:cxn modelId="{79235DE6-84A3-4157-8606-54C46024A655}" type="presOf" srcId="{9EF49E4A-7995-4931-9B08-BC74CAF91692}" destId="{47B8A8B9-0040-453D-8FBB-4B6045A8990D}" srcOrd="0" destOrd="7" presId="urn:microsoft.com/office/officeart/2005/8/layout/list1"/>
    <dgm:cxn modelId="{AA25AEF3-EB50-4754-A4A6-2E9D6BC940BB}" type="presOf" srcId="{883357A8-72D7-40D5-AEE4-B257136FD6E5}" destId="{47B8A8B9-0040-453D-8FBB-4B6045A8990D}" srcOrd="0" destOrd="2" presId="urn:microsoft.com/office/officeart/2005/8/layout/list1"/>
    <dgm:cxn modelId="{F3D91DF9-BE5A-4106-8982-41C18CEC14F2}" type="presOf" srcId="{F4713C69-6C97-47FB-A0A2-058BA97AD20C}" destId="{59D62127-6676-4D06-AE2C-F8B0E01ED9BE}" srcOrd="1" destOrd="0" presId="urn:microsoft.com/office/officeart/2005/8/layout/list1"/>
    <dgm:cxn modelId="{4882522B-DF71-4580-B5FB-DF205E1BF2CB}" type="presParOf" srcId="{15A6C011-2118-4C8B-A8E0-29A044ACEEEC}" destId="{F6728843-3395-4421-985A-5724214496BB}" srcOrd="0" destOrd="0" presId="urn:microsoft.com/office/officeart/2005/8/layout/list1"/>
    <dgm:cxn modelId="{B4774073-1BBF-4EF5-A5EB-84F5B3F05A14}" type="presParOf" srcId="{F6728843-3395-4421-985A-5724214496BB}" destId="{8F39AA46-3B34-4244-9227-CA4E60D6CD19}" srcOrd="0" destOrd="0" presId="urn:microsoft.com/office/officeart/2005/8/layout/list1"/>
    <dgm:cxn modelId="{340B6DA1-697B-4AFF-B97B-05725A0C572A}" type="presParOf" srcId="{F6728843-3395-4421-985A-5724214496BB}" destId="{F3B8FC7A-8383-4653-B69E-64EB1D3A4269}" srcOrd="1" destOrd="0" presId="urn:microsoft.com/office/officeart/2005/8/layout/list1"/>
    <dgm:cxn modelId="{4AD912EC-8887-412B-AE39-AAC1F5E9184B}" type="presParOf" srcId="{15A6C011-2118-4C8B-A8E0-29A044ACEEEC}" destId="{8BCA3442-27B1-4D60-9EF8-090B09A8AD87}" srcOrd="1" destOrd="0" presId="urn:microsoft.com/office/officeart/2005/8/layout/list1"/>
    <dgm:cxn modelId="{A538962B-A755-42CD-8252-DA2158048ECE}" type="presParOf" srcId="{15A6C011-2118-4C8B-A8E0-29A044ACEEEC}" destId="{7AE242A6-0F48-42FF-9638-B4467190D411}" srcOrd="2" destOrd="0" presId="urn:microsoft.com/office/officeart/2005/8/layout/list1"/>
    <dgm:cxn modelId="{EF98873B-CF5C-419A-BD63-CB91610770CF}" type="presParOf" srcId="{15A6C011-2118-4C8B-A8E0-29A044ACEEEC}" destId="{EE3288A2-D2FF-4811-84D0-585408A52B87}" srcOrd="3" destOrd="0" presId="urn:microsoft.com/office/officeart/2005/8/layout/list1"/>
    <dgm:cxn modelId="{E1595403-688B-4238-AC37-50D3F37ED3B3}" type="presParOf" srcId="{15A6C011-2118-4C8B-A8E0-29A044ACEEEC}" destId="{EA69BBA5-5969-42EB-8754-F620A8FCECF4}" srcOrd="4" destOrd="0" presId="urn:microsoft.com/office/officeart/2005/8/layout/list1"/>
    <dgm:cxn modelId="{283FBFB9-08B5-4667-8AF8-059A7D398FAF}" type="presParOf" srcId="{EA69BBA5-5969-42EB-8754-F620A8FCECF4}" destId="{A551D111-0BDB-48D4-B2EE-FAEEDA0CDB29}" srcOrd="0" destOrd="0" presId="urn:microsoft.com/office/officeart/2005/8/layout/list1"/>
    <dgm:cxn modelId="{8B3A429F-6147-4A30-B0D9-BD10DF8C9B41}" type="presParOf" srcId="{EA69BBA5-5969-42EB-8754-F620A8FCECF4}" destId="{59D62127-6676-4D06-AE2C-F8B0E01ED9BE}" srcOrd="1" destOrd="0" presId="urn:microsoft.com/office/officeart/2005/8/layout/list1"/>
    <dgm:cxn modelId="{79CFE861-A05A-4B38-B9F5-7D8C29433958}" type="presParOf" srcId="{15A6C011-2118-4C8B-A8E0-29A044ACEEEC}" destId="{3D2B936C-FD14-478A-BFC8-16CC0E90FA63}" srcOrd="5" destOrd="0" presId="urn:microsoft.com/office/officeart/2005/8/layout/list1"/>
    <dgm:cxn modelId="{FD8EBF5B-0393-4EEC-A0EE-E00CE49449E9}" type="presParOf" srcId="{15A6C011-2118-4C8B-A8E0-29A044ACEEEC}" destId="{63F0B2B3-41F5-4E4C-9D9C-C01062337343}" srcOrd="6" destOrd="0" presId="urn:microsoft.com/office/officeart/2005/8/layout/list1"/>
    <dgm:cxn modelId="{C9D5C742-9C4A-4605-BC64-63B1E28C07C3}" type="presParOf" srcId="{15A6C011-2118-4C8B-A8E0-29A044ACEEEC}" destId="{5123E28B-4D8A-43BD-A6C9-F4013DE91E51}" srcOrd="7" destOrd="0" presId="urn:microsoft.com/office/officeart/2005/8/layout/list1"/>
    <dgm:cxn modelId="{A303FDAF-3515-409B-8605-4DFD6B47BA6F}" type="presParOf" srcId="{15A6C011-2118-4C8B-A8E0-29A044ACEEEC}" destId="{9EB45FAB-0417-4B2A-AFE5-B3C7C4DA2E21}" srcOrd="8" destOrd="0" presId="urn:microsoft.com/office/officeart/2005/8/layout/list1"/>
    <dgm:cxn modelId="{48BFA628-822A-4D5D-AEA4-57CB334AEF52}" type="presParOf" srcId="{9EB45FAB-0417-4B2A-AFE5-B3C7C4DA2E21}" destId="{2111335B-BEDF-4D85-9DDC-E73083437445}" srcOrd="0" destOrd="0" presId="urn:microsoft.com/office/officeart/2005/8/layout/list1"/>
    <dgm:cxn modelId="{692A9BD4-50D8-4F97-96DA-49E056B3A986}" type="presParOf" srcId="{9EB45FAB-0417-4B2A-AFE5-B3C7C4DA2E21}" destId="{DF061249-5A31-40FB-B839-A6338B828184}" srcOrd="1" destOrd="0" presId="urn:microsoft.com/office/officeart/2005/8/layout/list1"/>
    <dgm:cxn modelId="{AD4D6EC4-EE3D-49BF-BF31-C8D8ECF2B366}" type="presParOf" srcId="{15A6C011-2118-4C8B-A8E0-29A044ACEEEC}" destId="{8C15655C-3CAA-436D-A6B4-1A9B2952B72B}" srcOrd="9" destOrd="0" presId="urn:microsoft.com/office/officeart/2005/8/layout/list1"/>
    <dgm:cxn modelId="{821EA2CE-E75D-4D10-A0EC-E0B6971ACF15}" type="presParOf" srcId="{15A6C011-2118-4C8B-A8E0-29A044ACEEEC}" destId="{47B8A8B9-0040-453D-8FBB-4B6045A899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0092B6-632A-4F81-B735-12B9ECC6DEA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0EE757-DD40-4300-87F3-F705ECCC4E39}">
      <dgm:prSet custT="1"/>
      <dgm:spPr>
        <a:solidFill>
          <a:srgbClr val="BED730"/>
        </a:solidFill>
        <a:ln w="9525">
          <a:solidFill>
            <a:schemeClr val="bg1"/>
          </a:solidFill>
          <a:prstDash val="sysDot"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Create, Enrich, Organize, Manage the Lifecycle of Digital Assets </a:t>
          </a:r>
        </a:p>
      </dgm:t>
    </dgm:pt>
    <dgm:pt modelId="{1F91CD44-8BA3-46A4-99F8-AF794790379A}" type="parTrans" cxnId="{49FFCE86-8E74-4DEC-9947-5DFF0D5800CD}">
      <dgm:prSet/>
      <dgm:spPr/>
      <dgm:t>
        <a:bodyPr/>
        <a:lstStyle/>
        <a:p>
          <a:endParaRPr lang="en-US" sz="1200"/>
        </a:p>
      </dgm:t>
    </dgm:pt>
    <dgm:pt modelId="{A5E26AEE-6C97-4383-81ED-91FEF51AF969}" type="sibTrans" cxnId="{49FFCE86-8E74-4DEC-9947-5DFF0D5800CD}">
      <dgm:prSet/>
      <dgm:spPr/>
      <dgm:t>
        <a:bodyPr/>
        <a:lstStyle/>
        <a:p>
          <a:endParaRPr lang="en-US" sz="1200"/>
        </a:p>
      </dgm:t>
    </dgm:pt>
    <dgm:pt modelId="{35BB230E-1716-41DD-B82E-A281A171C350}">
      <dgm:prSet custT="1"/>
      <dgm:spPr>
        <a:solidFill>
          <a:srgbClr val="BED730"/>
        </a:solidFill>
        <a:ln w="9525">
          <a:solidFill>
            <a:schemeClr val="bg1"/>
          </a:solidFill>
          <a:prstDash val="sysDot"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Optionally Monetize the Assets</a:t>
          </a:r>
        </a:p>
      </dgm:t>
    </dgm:pt>
    <dgm:pt modelId="{0768F20C-6DE9-46D4-9B41-5679F5F59EA6}" type="parTrans" cxnId="{986BE84E-51BB-45A2-B964-1ACE2159B211}">
      <dgm:prSet/>
      <dgm:spPr/>
      <dgm:t>
        <a:bodyPr/>
        <a:lstStyle/>
        <a:p>
          <a:endParaRPr lang="en-US" sz="1200"/>
        </a:p>
      </dgm:t>
    </dgm:pt>
    <dgm:pt modelId="{B74847F1-546E-43EA-8F9C-636A978A8F09}" type="sibTrans" cxnId="{986BE84E-51BB-45A2-B964-1ACE2159B211}">
      <dgm:prSet/>
      <dgm:spPr/>
      <dgm:t>
        <a:bodyPr/>
        <a:lstStyle/>
        <a:p>
          <a:endParaRPr lang="en-US" sz="1200"/>
        </a:p>
      </dgm:t>
    </dgm:pt>
    <dgm:pt modelId="{A597FB63-D2C1-46AC-886F-8CB890C875CC}" type="pres">
      <dgm:prSet presAssocID="{E00092B6-632A-4F81-B735-12B9ECC6DEA1}" presName="diagram" presStyleCnt="0">
        <dgm:presLayoutVars>
          <dgm:dir/>
          <dgm:resizeHandles val="exact"/>
        </dgm:presLayoutVars>
      </dgm:prSet>
      <dgm:spPr/>
    </dgm:pt>
    <dgm:pt modelId="{9EBF6C7E-4867-4F46-A3F3-3A7BF7F92FC8}" type="pres">
      <dgm:prSet presAssocID="{EC0EE757-DD40-4300-87F3-F705ECCC4E39}" presName="node" presStyleLbl="node1" presStyleIdx="0" presStyleCnt="2" custScaleX="238470">
        <dgm:presLayoutVars>
          <dgm:bulletEnabled val="1"/>
        </dgm:presLayoutVars>
      </dgm:prSet>
      <dgm:spPr>
        <a:prstGeom prst="roundRect">
          <a:avLst/>
        </a:prstGeom>
      </dgm:spPr>
    </dgm:pt>
    <dgm:pt modelId="{F886893E-1366-4C9F-8DFC-0FDD1B07CDEB}" type="pres">
      <dgm:prSet presAssocID="{A5E26AEE-6C97-4383-81ED-91FEF51AF969}" presName="sibTrans" presStyleCnt="0"/>
      <dgm:spPr/>
    </dgm:pt>
    <dgm:pt modelId="{88E5C031-9C9F-4FEB-8100-039D304D276C}" type="pres">
      <dgm:prSet presAssocID="{35BB230E-1716-41DD-B82E-A281A171C350}" presName="node" presStyleLbl="node1" presStyleIdx="1" presStyleCnt="2" custScaleX="23847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94D6311-B39D-41B6-8039-C37D7B40039C}" type="presOf" srcId="{EC0EE757-DD40-4300-87F3-F705ECCC4E39}" destId="{9EBF6C7E-4867-4F46-A3F3-3A7BF7F92FC8}" srcOrd="0" destOrd="0" presId="urn:microsoft.com/office/officeart/2005/8/layout/default"/>
    <dgm:cxn modelId="{986BE84E-51BB-45A2-B964-1ACE2159B211}" srcId="{E00092B6-632A-4F81-B735-12B9ECC6DEA1}" destId="{35BB230E-1716-41DD-B82E-A281A171C350}" srcOrd="1" destOrd="0" parTransId="{0768F20C-6DE9-46D4-9B41-5679F5F59EA6}" sibTransId="{B74847F1-546E-43EA-8F9C-636A978A8F09}"/>
    <dgm:cxn modelId="{49FFCE86-8E74-4DEC-9947-5DFF0D5800CD}" srcId="{E00092B6-632A-4F81-B735-12B9ECC6DEA1}" destId="{EC0EE757-DD40-4300-87F3-F705ECCC4E39}" srcOrd="0" destOrd="0" parTransId="{1F91CD44-8BA3-46A4-99F8-AF794790379A}" sibTransId="{A5E26AEE-6C97-4383-81ED-91FEF51AF969}"/>
    <dgm:cxn modelId="{9F22ABE7-7D53-4E6A-906B-E9853E27440E}" type="presOf" srcId="{35BB230E-1716-41DD-B82E-A281A171C350}" destId="{88E5C031-9C9F-4FEB-8100-039D304D276C}" srcOrd="0" destOrd="0" presId="urn:microsoft.com/office/officeart/2005/8/layout/default"/>
    <dgm:cxn modelId="{9ABB5FFB-2B1A-446C-BE29-40A91010B450}" type="presOf" srcId="{E00092B6-632A-4F81-B735-12B9ECC6DEA1}" destId="{A597FB63-D2C1-46AC-886F-8CB890C875CC}" srcOrd="0" destOrd="0" presId="urn:microsoft.com/office/officeart/2005/8/layout/default"/>
    <dgm:cxn modelId="{FA0777EE-CC27-4898-A439-9538AEFB1802}" type="presParOf" srcId="{A597FB63-D2C1-46AC-886F-8CB890C875CC}" destId="{9EBF6C7E-4867-4F46-A3F3-3A7BF7F92FC8}" srcOrd="0" destOrd="0" presId="urn:microsoft.com/office/officeart/2005/8/layout/default"/>
    <dgm:cxn modelId="{FD0D3843-09EC-4AA9-B84E-D1B3ACC0A0EA}" type="presParOf" srcId="{A597FB63-D2C1-46AC-886F-8CB890C875CC}" destId="{F886893E-1366-4C9F-8DFC-0FDD1B07CDEB}" srcOrd="1" destOrd="0" presId="urn:microsoft.com/office/officeart/2005/8/layout/default"/>
    <dgm:cxn modelId="{49B52645-0384-4AB4-AFEA-4578D9FEBA45}" type="presParOf" srcId="{A597FB63-D2C1-46AC-886F-8CB890C875CC}" destId="{88E5C031-9C9F-4FEB-8100-039D304D276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FAF95-49FB-4EB6-A157-65C1111F7D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020C34C-26B3-49D2-987B-4E6C3F871BA9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000" b="0" dirty="0"/>
            <a:t>Only </a:t>
          </a:r>
          <a:r>
            <a:rPr lang="en-US" sz="1000" b="0" dirty="0">
              <a:solidFill>
                <a:srgbClr val="BED730"/>
              </a:solidFill>
            </a:rPr>
            <a:t>about 50% </a:t>
          </a:r>
          <a:r>
            <a:rPr lang="en-US" sz="1000" b="0" dirty="0"/>
            <a:t>of enterprises started using DAM in last 2 years. Investing in new technology to </a:t>
          </a:r>
          <a:r>
            <a:rPr lang="en-US" sz="1000" b="0" dirty="0">
              <a:solidFill>
                <a:srgbClr val="BED730"/>
              </a:solidFill>
            </a:rPr>
            <a:t>enhance productivity </a:t>
          </a:r>
          <a:r>
            <a:rPr lang="en-US" sz="1000" b="0" dirty="0"/>
            <a:t>is the immediate top focus area for </a:t>
          </a:r>
          <a:r>
            <a:rPr lang="en-US" sz="1000" b="0" dirty="0">
              <a:solidFill>
                <a:srgbClr val="BED730"/>
              </a:solidFill>
            </a:rPr>
            <a:t>content strategy</a:t>
          </a:r>
          <a:r>
            <a:rPr lang="en-US" sz="1000" b="0" dirty="0"/>
            <a:t>.</a:t>
          </a:r>
          <a:endParaRPr lang="en-IN" sz="1000" b="0" dirty="0"/>
        </a:p>
      </dgm:t>
    </dgm:pt>
    <dgm:pt modelId="{D28EE31F-8909-416C-BC79-2269D9F400EF}" type="parTrans" cxnId="{7E6A6905-BF2F-419E-8603-B124D7D7B45F}">
      <dgm:prSet/>
      <dgm:spPr/>
      <dgm:t>
        <a:bodyPr/>
        <a:lstStyle/>
        <a:p>
          <a:endParaRPr lang="en-IN"/>
        </a:p>
      </dgm:t>
    </dgm:pt>
    <dgm:pt modelId="{1CD919F6-26B9-4323-BDA4-4A189FCE9B50}" type="sibTrans" cxnId="{7E6A6905-BF2F-419E-8603-B124D7D7B45F}">
      <dgm:prSet/>
      <dgm:spPr/>
      <dgm:t>
        <a:bodyPr/>
        <a:lstStyle/>
        <a:p>
          <a:endParaRPr lang="en-IN"/>
        </a:p>
      </dgm:t>
    </dgm:pt>
    <dgm:pt modelId="{1A87FA14-EDEA-4C3F-943E-BDF9FCDE088C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000" b="0" dirty="0"/>
            <a:t>DAM features are moving </a:t>
          </a:r>
          <a:r>
            <a:rPr lang="en-US" sz="1000" b="0" dirty="0">
              <a:solidFill>
                <a:srgbClr val="BED730"/>
              </a:solidFill>
            </a:rPr>
            <a:t>upstream to support </a:t>
          </a:r>
          <a:r>
            <a:rPr lang="en-US" sz="1000" b="0" dirty="0"/>
            <a:t>the creative process – asset workflows, review and approval, connectors to creative tools like Adobe Creative Cloud, MS Office and Canva.</a:t>
          </a:r>
          <a:endParaRPr lang="en-IN" sz="1000" b="0" dirty="0"/>
        </a:p>
      </dgm:t>
    </dgm:pt>
    <dgm:pt modelId="{A497DD41-3C28-490E-A87F-359D60577528}" type="parTrans" cxnId="{6E38E7A2-E2F6-4CC1-9359-1B21B00812D4}">
      <dgm:prSet/>
      <dgm:spPr/>
      <dgm:t>
        <a:bodyPr/>
        <a:lstStyle/>
        <a:p>
          <a:endParaRPr lang="en-IN"/>
        </a:p>
      </dgm:t>
    </dgm:pt>
    <dgm:pt modelId="{AF8CA74B-6355-450A-8B69-868938B68DB5}" type="sibTrans" cxnId="{6E38E7A2-E2F6-4CC1-9359-1B21B00812D4}">
      <dgm:prSet/>
      <dgm:spPr/>
      <dgm:t>
        <a:bodyPr/>
        <a:lstStyle/>
        <a:p>
          <a:endParaRPr lang="en-IN"/>
        </a:p>
      </dgm:t>
    </dgm:pt>
    <dgm:pt modelId="{9B7E42D5-B94D-4064-AAA8-827E3BAE1175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000" b="0" dirty="0">
              <a:solidFill>
                <a:srgbClr val="BED730"/>
              </a:solidFill>
            </a:rPr>
            <a:t>Content automation at scale </a:t>
          </a:r>
          <a:r>
            <a:rPr lang="en-US" sz="1000" b="0" dirty="0"/>
            <a:t>by generating content models with rules on centralized content enriched with multifaceted and business specific metadata.</a:t>
          </a:r>
          <a:endParaRPr lang="en-IN" sz="1000" b="0" dirty="0"/>
        </a:p>
      </dgm:t>
    </dgm:pt>
    <dgm:pt modelId="{3CC87280-FB26-471E-AC47-3834151691E9}" type="parTrans" cxnId="{703FD6DF-24D4-4281-B5BE-3012F8364A06}">
      <dgm:prSet/>
      <dgm:spPr/>
      <dgm:t>
        <a:bodyPr/>
        <a:lstStyle/>
        <a:p>
          <a:endParaRPr lang="en-IN"/>
        </a:p>
      </dgm:t>
    </dgm:pt>
    <dgm:pt modelId="{C42E0ABD-BCC3-47FC-AF8B-420100B13F64}" type="sibTrans" cxnId="{703FD6DF-24D4-4281-B5BE-3012F8364A06}">
      <dgm:prSet/>
      <dgm:spPr/>
      <dgm:t>
        <a:bodyPr/>
        <a:lstStyle/>
        <a:p>
          <a:endParaRPr lang="en-IN"/>
        </a:p>
      </dgm:t>
    </dgm:pt>
    <dgm:pt modelId="{E1D3E1AB-2714-4C28-B222-8206F9CA839B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000" b="0" dirty="0"/>
            <a:t>Deliver enhanced customer experiences with </a:t>
          </a:r>
          <a:r>
            <a:rPr lang="en-US" sz="1000" b="0" dirty="0">
              <a:solidFill>
                <a:srgbClr val="BED730"/>
              </a:solidFill>
            </a:rPr>
            <a:t>omnichannel personalization</a:t>
          </a:r>
          <a:r>
            <a:rPr lang="en-US" sz="1000" b="0" dirty="0"/>
            <a:t> automatically</a:t>
          </a:r>
          <a:endParaRPr lang="en-IN" sz="1000" b="0" dirty="0"/>
        </a:p>
      </dgm:t>
    </dgm:pt>
    <dgm:pt modelId="{98B45E64-5743-4A0D-B1FE-9CA04A2C374C}" type="parTrans" cxnId="{1DC8FC28-C706-4802-A33D-50D1AD6EEDC8}">
      <dgm:prSet/>
      <dgm:spPr/>
      <dgm:t>
        <a:bodyPr/>
        <a:lstStyle/>
        <a:p>
          <a:endParaRPr lang="en-IN"/>
        </a:p>
      </dgm:t>
    </dgm:pt>
    <dgm:pt modelId="{0061589B-2C77-47B7-A639-8AAB62FE4E9B}" type="sibTrans" cxnId="{1DC8FC28-C706-4802-A33D-50D1AD6EEDC8}">
      <dgm:prSet/>
      <dgm:spPr/>
      <dgm:t>
        <a:bodyPr/>
        <a:lstStyle/>
        <a:p>
          <a:endParaRPr lang="en-IN"/>
        </a:p>
      </dgm:t>
    </dgm:pt>
    <dgm:pt modelId="{F8C7E1FE-9BB1-422B-9BBF-20510EAFD37D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000" b="0" dirty="0"/>
            <a:t>DAM needs to fit well into an ecosystem of </a:t>
          </a:r>
          <a:r>
            <a:rPr lang="en-US" sz="1000" b="0" dirty="0">
              <a:solidFill>
                <a:srgbClr val="BED730"/>
              </a:solidFill>
            </a:rPr>
            <a:t>Content Management Systems</a:t>
          </a:r>
          <a:r>
            <a:rPr lang="en-US" sz="1000" b="0" dirty="0"/>
            <a:t>, </a:t>
          </a:r>
          <a:r>
            <a:rPr lang="en-US" sz="1000" b="0" dirty="0">
              <a:solidFill>
                <a:srgbClr val="BED730"/>
              </a:solidFill>
            </a:rPr>
            <a:t>Product Information Management </a:t>
          </a:r>
          <a:r>
            <a:rPr lang="en-US" sz="1000" b="0" dirty="0"/>
            <a:t>and </a:t>
          </a:r>
          <a:r>
            <a:rPr lang="en-US" sz="1000" b="0" dirty="0">
              <a:solidFill>
                <a:srgbClr val="BED730"/>
              </a:solidFill>
            </a:rPr>
            <a:t>AI systems </a:t>
          </a:r>
          <a:r>
            <a:rPr lang="en-US" sz="1000" b="0" dirty="0"/>
            <a:t>to augment metadata extraction, </a:t>
          </a:r>
          <a:r>
            <a:rPr lang="en-US" sz="1000" b="0" dirty="0">
              <a:solidFill>
                <a:srgbClr val="BED730"/>
              </a:solidFill>
            </a:rPr>
            <a:t>Analytics</a:t>
          </a:r>
          <a:r>
            <a:rPr lang="en-US" sz="1000" b="0" dirty="0"/>
            <a:t> for content performance insights.</a:t>
          </a:r>
          <a:endParaRPr lang="en-IN" sz="1000" b="0" dirty="0"/>
        </a:p>
      </dgm:t>
    </dgm:pt>
    <dgm:pt modelId="{022EF9F3-66E5-423B-A8A7-D1E933F46CCB}" type="parTrans" cxnId="{1E9037BA-1AEF-469A-BDDB-4C7F87255393}">
      <dgm:prSet/>
      <dgm:spPr/>
      <dgm:t>
        <a:bodyPr/>
        <a:lstStyle/>
        <a:p>
          <a:endParaRPr lang="en-IN"/>
        </a:p>
      </dgm:t>
    </dgm:pt>
    <dgm:pt modelId="{41D8DB14-6AB8-4B57-95A2-AC4F4D5FB723}" type="sibTrans" cxnId="{1E9037BA-1AEF-469A-BDDB-4C7F87255393}">
      <dgm:prSet/>
      <dgm:spPr/>
      <dgm:t>
        <a:bodyPr/>
        <a:lstStyle/>
        <a:p>
          <a:endParaRPr lang="en-IN"/>
        </a:p>
      </dgm:t>
    </dgm:pt>
    <dgm:pt modelId="{1A139907-7ACD-4D79-BF83-DA04E34CD418}" type="pres">
      <dgm:prSet presAssocID="{82AFAF95-49FB-4EB6-A157-65C1111F7D42}" presName="diagram" presStyleCnt="0">
        <dgm:presLayoutVars>
          <dgm:dir/>
          <dgm:resizeHandles val="exact"/>
        </dgm:presLayoutVars>
      </dgm:prSet>
      <dgm:spPr/>
    </dgm:pt>
    <dgm:pt modelId="{E0C5C8A7-5D8F-4FBF-B342-D4CB8F30ECA1}" type="pres">
      <dgm:prSet presAssocID="{9020C34C-26B3-49D2-987B-4E6C3F871BA9}" presName="node" presStyleLbl="node1" presStyleIdx="0" presStyleCnt="5" custScaleX="359806">
        <dgm:presLayoutVars>
          <dgm:bulletEnabled val="1"/>
        </dgm:presLayoutVars>
      </dgm:prSet>
      <dgm:spPr>
        <a:prstGeom prst="roundRect">
          <a:avLst/>
        </a:prstGeom>
      </dgm:spPr>
    </dgm:pt>
    <dgm:pt modelId="{CE0C68FA-1DE1-43BD-A139-0F6FD3CDCCC3}" type="pres">
      <dgm:prSet presAssocID="{1CD919F6-26B9-4323-BDA4-4A189FCE9B50}" presName="sibTrans" presStyleCnt="0"/>
      <dgm:spPr/>
    </dgm:pt>
    <dgm:pt modelId="{CE10A627-F12A-4845-A90C-E0BFF1A46F96}" type="pres">
      <dgm:prSet presAssocID="{1A87FA14-EDEA-4C3F-943E-BDF9FCDE088C}" presName="node" presStyleLbl="node1" presStyleIdx="1" presStyleCnt="5" custScaleX="359806">
        <dgm:presLayoutVars>
          <dgm:bulletEnabled val="1"/>
        </dgm:presLayoutVars>
      </dgm:prSet>
      <dgm:spPr>
        <a:prstGeom prst="roundRect">
          <a:avLst/>
        </a:prstGeom>
      </dgm:spPr>
    </dgm:pt>
    <dgm:pt modelId="{9D794D05-2531-4E77-BA47-0CD5337BE940}" type="pres">
      <dgm:prSet presAssocID="{AF8CA74B-6355-450A-8B69-868938B68DB5}" presName="sibTrans" presStyleCnt="0"/>
      <dgm:spPr/>
    </dgm:pt>
    <dgm:pt modelId="{D2D60C6A-CD3F-4129-B0FE-E661206AFE47}" type="pres">
      <dgm:prSet presAssocID="{9B7E42D5-B94D-4064-AAA8-827E3BAE1175}" presName="node" presStyleLbl="node1" presStyleIdx="2" presStyleCnt="5" custScaleX="359806">
        <dgm:presLayoutVars>
          <dgm:bulletEnabled val="1"/>
        </dgm:presLayoutVars>
      </dgm:prSet>
      <dgm:spPr>
        <a:prstGeom prst="roundRect">
          <a:avLst/>
        </a:prstGeom>
      </dgm:spPr>
    </dgm:pt>
    <dgm:pt modelId="{7D48A8EC-E7C3-4653-BAA6-02630066349A}" type="pres">
      <dgm:prSet presAssocID="{C42E0ABD-BCC3-47FC-AF8B-420100B13F64}" presName="sibTrans" presStyleCnt="0"/>
      <dgm:spPr/>
    </dgm:pt>
    <dgm:pt modelId="{25DB2ECB-0A38-46F4-9BB0-3602FD205387}" type="pres">
      <dgm:prSet presAssocID="{E1D3E1AB-2714-4C28-B222-8206F9CA839B}" presName="node" presStyleLbl="node1" presStyleIdx="3" presStyleCnt="5" custScaleX="359806" custScaleY="69003">
        <dgm:presLayoutVars>
          <dgm:bulletEnabled val="1"/>
        </dgm:presLayoutVars>
      </dgm:prSet>
      <dgm:spPr>
        <a:prstGeom prst="roundRect">
          <a:avLst/>
        </a:prstGeom>
      </dgm:spPr>
    </dgm:pt>
    <dgm:pt modelId="{F97529D3-50C4-4A7F-A08D-1867779B5395}" type="pres">
      <dgm:prSet presAssocID="{0061589B-2C77-47B7-A639-8AAB62FE4E9B}" presName="sibTrans" presStyleCnt="0"/>
      <dgm:spPr/>
    </dgm:pt>
    <dgm:pt modelId="{9E80D179-7261-4218-A9AD-C2B1A38C7C12}" type="pres">
      <dgm:prSet presAssocID="{F8C7E1FE-9BB1-422B-9BBF-20510EAFD37D}" presName="node" presStyleLbl="node1" presStyleIdx="4" presStyleCnt="5" custScaleX="359806" custScaleY="11697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E6A6905-BF2F-419E-8603-B124D7D7B45F}" srcId="{82AFAF95-49FB-4EB6-A157-65C1111F7D42}" destId="{9020C34C-26B3-49D2-987B-4E6C3F871BA9}" srcOrd="0" destOrd="0" parTransId="{D28EE31F-8909-416C-BC79-2269D9F400EF}" sibTransId="{1CD919F6-26B9-4323-BDA4-4A189FCE9B50}"/>
    <dgm:cxn modelId="{E571D71D-02F7-46E4-B04D-2DF6C0892A7E}" type="presOf" srcId="{E1D3E1AB-2714-4C28-B222-8206F9CA839B}" destId="{25DB2ECB-0A38-46F4-9BB0-3602FD205387}" srcOrd="0" destOrd="0" presId="urn:microsoft.com/office/officeart/2005/8/layout/default"/>
    <dgm:cxn modelId="{1DC8FC28-C706-4802-A33D-50D1AD6EEDC8}" srcId="{82AFAF95-49FB-4EB6-A157-65C1111F7D42}" destId="{E1D3E1AB-2714-4C28-B222-8206F9CA839B}" srcOrd="3" destOrd="0" parTransId="{98B45E64-5743-4A0D-B1FE-9CA04A2C374C}" sibTransId="{0061589B-2C77-47B7-A639-8AAB62FE4E9B}"/>
    <dgm:cxn modelId="{14B6015B-940C-417C-B5B8-41D8514976AB}" type="presOf" srcId="{82AFAF95-49FB-4EB6-A157-65C1111F7D42}" destId="{1A139907-7ACD-4D79-BF83-DA04E34CD418}" srcOrd="0" destOrd="0" presId="urn:microsoft.com/office/officeart/2005/8/layout/default"/>
    <dgm:cxn modelId="{5AE6145E-CE45-4696-8714-886B3CFC05CF}" type="presOf" srcId="{9B7E42D5-B94D-4064-AAA8-827E3BAE1175}" destId="{D2D60C6A-CD3F-4129-B0FE-E661206AFE47}" srcOrd="0" destOrd="0" presId="urn:microsoft.com/office/officeart/2005/8/layout/default"/>
    <dgm:cxn modelId="{6734EF49-DF5A-4211-B8F4-E17F92A29A19}" type="presOf" srcId="{1A87FA14-EDEA-4C3F-943E-BDF9FCDE088C}" destId="{CE10A627-F12A-4845-A90C-E0BFF1A46F96}" srcOrd="0" destOrd="0" presId="urn:microsoft.com/office/officeart/2005/8/layout/default"/>
    <dgm:cxn modelId="{6C28A980-18D6-4981-AB9F-F9F7CA84649A}" type="presOf" srcId="{9020C34C-26B3-49D2-987B-4E6C3F871BA9}" destId="{E0C5C8A7-5D8F-4FBF-B342-D4CB8F30ECA1}" srcOrd="0" destOrd="0" presId="urn:microsoft.com/office/officeart/2005/8/layout/default"/>
    <dgm:cxn modelId="{6E38E7A2-E2F6-4CC1-9359-1B21B00812D4}" srcId="{82AFAF95-49FB-4EB6-A157-65C1111F7D42}" destId="{1A87FA14-EDEA-4C3F-943E-BDF9FCDE088C}" srcOrd="1" destOrd="0" parTransId="{A497DD41-3C28-490E-A87F-359D60577528}" sibTransId="{AF8CA74B-6355-450A-8B69-868938B68DB5}"/>
    <dgm:cxn modelId="{21DD42B9-24F1-4A47-9427-803FF538143C}" type="presOf" srcId="{F8C7E1FE-9BB1-422B-9BBF-20510EAFD37D}" destId="{9E80D179-7261-4218-A9AD-C2B1A38C7C12}" srcOrd="0" destOrd="0" presId="urn:microsoft.com/office/officeart/2005/8/layout/default"/>
    <dgm:cxn modelId="{1E9037BA-1AEF-469A-BDDB-4C7F87255393}" srcId="{82AFAF95-49FB-4EB6-A157-65C1111F7D42}" destId="{F8C7E1FE-9BB1-422B-9BBF-20510EAFD37D}" srcOrd="4" destOrd="0" parTransId="{022EF9F3-66E5-423B-A8A7-D1E933F46CCB}" sibTransId="{41D8DB14-6AB8-4B57-95A2-AC4F4D5FB723}"/>
    <dgm:cxn modelId="{703FD6DF-24D4-4281-B5BE-3012F8364A06}" srcId="{82AFAF95-49FB-4EB6-A157-65C1111F7D42}" destId="{9B7E42D5-B94D-4064-AAA8-827E3BAE1175}" srcOrd="2" destOrd="0" parTransId="{3CC87280-FB26-471E-AC47-3834151691E9}" sibTransId="{C42E0ABD-BCC3-47FC-AF8B-420100B13F64}"/>
    <dgm:cxn modelId="{427A11FC-35BD-413F-95A5-2380405A1BA7}" type="presParOf" srcId="{1A139907-7ACD-4D79-BF83-DA04E34CD418}" destId="{E0C5C8A7-5D8F-4FBF-B342-D4CB8F30ECA1}" srcOrd="0" destOrd="0" presId="urn:microsoft.com/office/officeart/2005/8/layout/default"/>
    <dgm:cxn modelId="{2D819F02-DC95-48CA-8DEE-7CD6013CBEEE}" type="presParOf" srcId="{1A139907-7ACD-4D79-BF83-DA04E34CD418}" destId="{CE0C68FA-1DE1-43BD-A139-0F6FD3CDCCC3}" srcOrd="1" destOrd="0" presId="urn:microsoft.com/office/officeart/2005/8/layout/default"/>
    <dgm:cxn modelId="{67C120BD-3B3B-441C-929E-F17AD28AA926}" type="presParOf" srcId="{1A139907-7ACD-4D79-BF83-DA04E34CD418}" destId="{CE10A627-F12A-4845-A90C-E0BFF1A46F96}" srcOrd="2" destOrd="0" presId="urn:microsoft.com/office/officeart/2005/8/layout/default"/>
    <dgm:cxn modelId="{B059FC83-BE05-405C-99FC-0573BF633894}" type="presParOf" srcId="{1A139907-7ACD-4D79-BF83-DA04E34CD418}" destId="{9D794D05-2531-4E77-BA47-0CD5337BE940}" srcOrd="3" destOrd="0" presId="urn:microsoft.com/office/officeart/2005/8/layout/default"/>
    <dgm:cxn modelId="{A16D7E9A-A002-4135-8720-16E09A46513F}" type="presParOf" srcId="{1A139907-7ACD-4D79-BF83-DA04E34CD418}" destId="{D2D60C6A-CD3F-4129-B0FE-E661206AFE47}" srcOrd="4" destOrd="0" presId="urn:microsoft.com/office/officeart/2005/8/layout/default"/>
    <dgm:cxn modelId="{5D3DA060-DFA1-49B3-B4B0-445821838307}" type="presParOf" srcId="{1A139907-7ACD-4D79-BF83-DA04E34CD418}" destId="{7D48A8EC-E7C3-4653-BAA6-02630066349A}" srcOrd="5" destOrd="0" presId="urn:microsoft.com/office/officeart/2005/8/layout/default"/>
    <dgm:cxn modelId="{FCE4BFCA-E7FB-46AB-853A-184398A4AEE0}" type="presParOf" srcId="{1A139907-7ACD-4D79-BF83-DA04E34CD418}" destId="{25DB2ECB-0A38-46F4-9BB0-3602FD205387}" srcOrd="6" destOrd="0" presId="urn:microsoft.com/office/officeart/2005/8/layout/default"/>
    <dgm:cxn modelId="{842D29D0-EBE7-4666-A714-123F53AE6136}" type="presParOf" srcId="{1A139907-7ACD-4D79-BF83-DA04E34CD418}" destId="{F97529D3-50C4-4A7F-A08D-1867779B5395}" srcOrd="7" destOrd="0" presId="urn:microsoft.com/office/officeart/2005/8/layout/default"/>
    <dgm:cxn modelId="{B3C980E9-77AE-4DB9-81B4-9A084F346F21}" type="presParOf" srcId="{1A139907-7ACD-4D79-BF83-DA04E34CD418}" destId="{9E80D179-7261-4218-A9AD-C2B1A38C7C1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E93BAA-C3D4-405A-B0F8-54BEEC6F11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7EBAC8-22F5-425A-A1AA-BBB355B6EE92}">
      <dgm:prSet custT="1"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I am about to start a new campaign </a:t>
          </a:r>
          <a:endParaRPr lang="en-IN" sz="1200" dirty="0"/>
        </a:p>
      </dgm:t>
    </dgm:pt>
    <dgm:pt modelId="{778C69B8-825D-4DCC-A69E-D4DFA2C1D5B0}" type="parTrans" cxnId="{7EA58F47-8755-4D91-AF9D-39529ED4424D}">
      <dgm:prSet/>
      <dgm:spPr/>
      <dgm:t>
        <a:bodyPr/>
        <a:lstStyle/>
        <a:p>
          <a:endParaRPr lang="en-IN"/>
        </a:p>
      </dgm:t>
    </dgm:pt>
    <dgm:pt modelId="{1BC8A74A-993A-4D25-A34B-59E26ABF48FC}" type="sibTrans" cxnId="{7EA58F47-8755-4D91-AF9D-39529ED4424D}">
      <dgm:prSet/>
      <dgm:spPr/>
      <dgm:t>
        <a:bodyPr/>
        <a:lstStyle/>
        <a:p>
          <a:endParaRPr lang="en-IN"/>
        </a:p>
      </dgm:t>
    </dgm:pt>
    <dgm:pt modelId="{7E9D74BA-A5F5-462E-94A5-ACA2B9516F6F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This could be for a new product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669D1A13-B97F-4465-B35B-9125168B4130}" type="parTrans" cxnId="{298175B4-3C25-46C4-AFBF-EF4579F6A2D3}">
      <dgm:prSet/>
      <dgm:spPr/>
      <dgm:t>
        <a:bodyPr/>
        <a:lstStyle/>
        <a:p>
          <a:endParaRPr lang="en-IN"/>
        </a:p>
      </dgm:t>
    </dgm:pt>
    <dgm:pt modelId="{ED83F7A0-C390-489A-8C66-8EB3CA16E578}" type="sibTrans" cxnId="{298175B4-3C25-46C4-AFBF-EF4579F6A2D3}">
      <dgm:prSet/>
      <dgm:spPr/>
      <dgm:t>
        <a:bodyPr/>
        <a:lstStyle/>
        <a:p>
          <a:endParaRPr lang="en-IN"/>
        </a:p>
      </dgm:t>
    </dgm:pt>
    <dgm:pt modelId="{E1A679F5-670B-481E-943F-234FC5329A16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This could be for a new geography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296C1640-41DF-45C3-A327-C74CD2BD2AEF}" type="parTrans" cxnId="{B0C6C86C-60D6-4101-BB2D-4570808D6964}">
      <dgm:prSet/>
      <dgm:spPr/>
      <dgm:t>
        <a:bodyPr/>
        <a:lstStyle/>
        <a:p>
          <a:endParaRPr lang="en-IN"/>
        </a:p>
      </dgm:t>
    </dgm:pt>
    <dgm:pt modelId="{687C68AA-0E20-430B-9870-144EB64422C3}" type="sibTrans" cxnId="{B0C6C86C-60D6-4101-BB2D-4570808D6964}">
      <dgm:prSet/>
      <dgm:spPr/>
      <dgm:t>
        <a:bodyPr/>
        <a:lstStyle/>
        <a:p>
          <a:endParaRPr lang="en-IN"/>
        </a:p>
      </dgm:t>
    </dgm:pt>
    <dgm:pt modelId="{7594C220-E340-4DB5-A964-09F09B1DCD5D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This could be to scale the business with promotions / discounts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6103A321-229E-4550-A507-7F4F6C0F2A8D}" type="parTrans" cxnId="{A19C9151-276D-448A-803B-7E417A6E0032}">
      <dgm:prSet/>
      <dgm:spPr/>
      <dgm:t>
        <a:bodyPr/>
        <a:lstStyle/>
        <a:p>
          <a:endParaRPr lang="en-IN"/>
        </a:p>
      </dgm:t>
    </dgm:pt>
    <dgm:pt modelId="{B714D951-AF53-4240-8343-74303C42C833}" type="sibTrans" cxnId="{A19C9151-276D-448A-803B-7E417A6E0032}">
      <dgm:prSet/>
      <dgm:spPr/>
      <dgm:t>
        <a:bodyPr/>
        <a:lstStyle/>
        <a:p>
          <a:endParaRPr lang="en-IN"/>
        </a:p>
      </dgm:t>
    </dgm:pt>
    <dgm:pt modelId="{264A4644-5550-49F8-8685-9D4D5C6AFDE6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This could be a competitive response</a:t>
          </a:r>
          <a:endParaRPr lang="en-IN" sz="1050">
            <a:solidFill>
              <a:schemeClr val="bg1">
                <a:lumMod val="85000"/>
              </a:schemeClr>
            </a:solidFill>
          </a:endParaRPr>
        </a:p>
      </dgm:t>
    </dgm:pt>
    <dgm:pt modelId="{74122BD3-A205-4FF6-BDDA-EB2DE7295938}" type="parTrans" cxnId="{CCD03DFF-C0AC-4300-8303-38A3D14666C0}">
      <dgm:prSet/>
      <dgm:spPr/>
      <dgm:t>
        <a:bodyPr/>
        <a:lstStyle/>
        <a:p>
          <a:endParaRPr lang="en-IN"/>
        </a:p>
      </dgm:t>
    </dgm:pt>
    <dgm:pt modelId="{2F5C6CA7-E87B-4D4D-A86F-79232AB5BB45}" type="sibTrans" cxnId="{CCD03DFF-C0AC-4300-8303-38A3D14666C0}">
      <dgm:prSet/>
      <dgm:spPr/>
      <dgm:t>
        <a:bodyPr/>
        <a:lstStyle/>
        <a:p>
          <a:endParaRPr lang="en-IN"/>
        </a:p>
      </dgm:t>
    </dgm:pt>
    <dgm:pt modelId="{665A7DE2-1717-4716-A979-81AFC7AF1973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This could be general brand reinforcement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AE228788-AA6C-40A0-8DE4-FBF9344EED9B}" type="parTrans" cxnId="{1FFF8333-E423-43CA-941D-9CCB89BFB6A2}">
      <dgm:prSet/>
      <dgm:spPr/>
      <dgm:t>
        <a:bodyPr/>
        <a:lstStyle/>
        <a:p>
          <a:endParaRPr lang="en-IN"/>
        </a:p>
      </dgm:t>
    </dgm:pt>
    <dgm:pt modelId="{9EF41205-64E6-4B71-A39F-960751E566CB}" type="sibTrans" cxnId="{1FFF8333-E423-43CA-941D-9CCB89BFB6A2}">
      <dgm:prSet/>
      <dgm:spPr/>
      <dgm:t>
        <a:bodyPr/>
        <a:lstStyle/>
        <a:p>
          <a:endParaRPr lang="en-IN"/>
        </a:p>
      </dgm:t>
    </dgm:pt>
    <dgm:pt modelId="{7A99A340-2223-40CF-8E1F-FF17EC25FF2F}">
      <dgm:prSet custT="1"/>
      <dgm:spPr>
        <a:solidFill>
          <a:schemeClr val="tx2">
            <a:lumMod val="75000"/>
            <a:alpha val="80000"/>
          </a:schemeClr>
        </a:solidFill>
        <a:ln w="952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/>
            <a:t>I want to find how the different assets in my repository performed previously</a:t>
          </a:r>
          <a:endParaRPr lang="en-IN" sz="1200"/>
        </a:p>
      </dgm:t>
    </dgm:pt>
    <dgm:pt modelId="{D4FE6196-056E-450B-A1EB-B2D45564A453}" type="parTrans" cxnId="{E2D831F3-8BCD-48C9-9CA8-85CA44FF31EE}">
      <dgm:prSet/>
      <dgm:spPr/>
      <dgm:t>
        <a:bodyPr/>
        <a:lstStyle/>
        <a:p>
          <a:endParaRPr lang="en-IN"/>
        </a:p>
      </dgm:t>
    </dgm:pt>
    <dgm:pt modelId="{205223FF-665A-41C4-A6B2-B6F7109ED0F9}" type="sibTrans" cxnId="{E2D831F3-8BCD-48C9-9CA8-85CA44FF31EE}">
      <dgm:prSet/>
      <dgm:spPr/>
      <dgm:t>
        <a:bodyPr/>
        <a:lstStyle/>
        <a:p>
          <a:endParaRPr lang="en-IN"/>
        </a:p>
      </dgm:t>
    </dgm:pt>
    <dgm:pt modelId="{3366343D-B6A6-47FE-81FB-D4E689E320D7}">
      <dgm:prSet custT="1"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I want to baseline the new asset preparation from already existing ones</a:t>
          </a:r>
          <a:endParaRPr lang="en-IN" sz="1200" dirty="0"/>
        </a:p>
      </dgm:t>
    </dgm:pt>
    <dgm:pt modelId="{B2A9E80B-8F55-4A03-BC75-2E9904031E39}" type="parTrans" cxnId="{F1ACD6F3-0025-4016-B009-33EC1F8D9E2F}">
      <dgm:prSet/>
      <dgm:spPr/>
      <dgm:t>
        <a:bodyPr/>
        <a:lstStyle/>
        <a:p>
          <a:endParaRPr lang="en-IN"/>
        </a:p>
      </dgm:t>
    </dgm:pt>
    <dgm:pt modelId="{0EA77F44-A214-446E-90FC-31233D3F3C74}" type="sibTrans" cxnId="{F1ACD6F3-0025-4016-B009-33EC1F8D9E2F}">
      <dgm:prSet/>
      <dgm:spPr/>
      <dgm:t>
        <a:bodyPr/>
        <a:lstStyle/>
        <a:p>
          <a:endParaRPr lang="en-IN"/>
        </a:p>
      </dgm:t>
    </dgm:pt>
    <dgm:pt modelId="{D2950769-4279-4495-A8CC-ECE03C1AED20}" type="pres">
      <dgm:prSet presAssocID="{9DE93BAA-C3D4-405A-B0F8-54BEEC6F11F9}" presName="linear" presStyleCnt="0">
        <dgm:presLayoutVars>
          <dgm:dir/>
          <dgm:animLvl val="lvl"/>
          <dgm:resizeHandles val="exact"/>
        </dgm:presLayoutVars>
      </dgm:prSet>
      <dgm:spPr/>
    </dgm:pt>
    <dgm:pt modelId="{E9F023B8-5D56-4FFB-A609-89A7796388AB}" type="pres">
      <dgm:prSet presAssocID="{897EBAC8-22F5-425A-A1AA-BBB355B6EE92}" presName="parentLin" presStyleCnt="0"/>
      <dgm:spPr/>
    </dgm:pt>
    <dgm:pt modelId="{FFA28714-BA11-4CE8-BE3A-9CC4933B75CA}" type="pres">
      <dgm:prSet presAssocID="{897EBAC8-22F5-425A-A1AA-BBB355B6EE92}" presName="parentLeftMargin" presStyleLbl="node1" presStyleIdx="0" presStyleCnt="3"/>
      <dgm:spPr/>
    </dgm:pt>
    <dgm:pt modelId="{B93131A7-F0D8-4273-A00E-FD400B4BEE6B}" type="pres">
      <dgm:prSet presAssocID="{897EBAC8-22F5-425A-A1AA-BBB355B6EE92}" presName="parentText" presStyleLbl="node1" presStyleIdx="0" presStyleCnt="3" custScaleX="113759">
        <dgm:presLayoutVars>
          <dgm:chMax val="0"/>
          <dgm:bulletEnabled val="1"/>
        </dgm:presLayoutVars>
      </dgm:prSet>
      <dgm:spPr/>
    </dgm:pt>
    <dgm:pt modelId="{893F647C-3F38-4385-8EA9-4FD275EE6884}" type="pres">
      <dgm:prSet presAssocID="{897EBAC8-22F5-425A-A1AA-BBB355B6EE92}" presName="negativeSpace" presStyleCnt="0"/>
      <dgm:spPr/>
    </dgm:pt>
    <dgm:pt modelId="{F73AE292-85E3-46A6-817D-66D78AB776D6}" type="pres">
      <dgm:prSet presAssocID="{897EBAC8-22F5-425A-A1AA-BBB355B6EE92}" presName="childText" presStyleLbl="conFgAcc1" presStyleIdx="0" presStyleCnt="3">
        <dgm:presLayoutVars>
          <dgm:bulletEnabled val="1"/>
        </dgm:presLayoutVars>
      </dgm:prSet>
      <dgm:spPr/>
    </dgm:pt>
    <dgm:pt modelId="{53280CBC-C4A5-43A8-B3F3-C61A447B5B4B}" type="pres">
      <dgm:prSet presAssocID="{1BC8A74A-993A-4D25-A34B-59E26ABF48FC}" presName="spaceBetweenRectangles" presStyleCnt="0"/>
      <dgm:spPr/>
    </dgm:pt>
    <dgm:pt modelId="{B0145760-11D5-4201-96BD-D9DD7AF7D19B}" type="pres">
      <dgm:prSet presAssocID="{7A99A340-2223-40CF-8E1F-FF17EC25FF2F}" presName="parentLin" presStyleCnt="0"/>
      <dgm:spPr/>
    </dgm:pt>
    <dgm:pt modelId="{7151D493-8546-4FA2-83D0-82CD6787417F}" type="pres">
      <dgm:prSet presAssocID="{7A99A340-2223-40CF-8E1F-FF17EC25FF2F}" presName="parentLeftMargin" presStyleLbl="node1" presStyleIdx="0" presStyleCnt="3"/>
      <dgm:spPr/>
    </dgm:pt>
    <dgm:pt modelId="{E71EAFA2-10D3-42AF-8D8B-21B18D14F43E}" type="pres">
      <dgm:prSet presAssocID="{7A99A340-2223-40CF-8E1F-FF17EC25FF2F}" presName="parentText" presStyleLbl="node1" presStyleIdx="1" presStyleCnt="3" custScaleX="113759" custScaleY="121951">
        <dgm:presLayoutVars>
          <dgm:chMax val="0"/>
          <dgm:bulletEnabled val="1"/>
        </dgm:presLayoutVars>
      </dgm:prSet>
      <dgm:spPr/>
    </dgm:pt>
    <dgm:pt modelId="{66F82CEA-EC8F-44FD-AEA6-186C6397023B}" type="pres">
      <dgm:prSet presAssocID="{7A99A340-2223-40CF-8E1F-FF17EC25FF2F}" presName="negativeSpace" presStyleCnt="0"/>
      <dgm:spPr/>
    </dgm:pt>
    <dgm:pt modelId="{55CA9854-6E48-4E05-8966-B191AA90B3D3}" type="pres">
      <dgm:prSet presAssocID="{7A99A340-2223-40CF-8E1F-FF17EC25FF2F}" presName="childText" presStyleLbl="conFgAcc1" presStyleIdx="1" presStyleCnt="3">
        <dgm:presLayoutVars>
          <dgm:bulletEnabled val="1"/>
        </dgm:presLayoutVars>
      </dgm:prSet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</dgm:pt>
    <dgm:pt modelId="{82C9239C-6C27-47F4-8406-90E2E943B862}" type="pres">
      <dgm:prSet presAssocID="{205223FF-665A-41C4-A6B2-B6F7109ED0F9}" presName="spaceBetweenRectangles" presStyleCnt="0"/>
      <dgm:spPr/>
    </dgm:pt>
    <dgm:pt modelId="{D6AC12AC-F153-49D2-9C77-DEE9E82BE2F5}" type="pres">
      <dgm:prSet presAssocID="{3366343D-B6A6-47FE-81FB-D4E689E320D7}" presName="parentLin" presStyleCnt="0"/>
      <dgm:spPr/>
    </dgm:pt>
    <dgm:pt modelId="{67616E6E-C47C-4F01-A4E7-213A3CD6A3CD}" type="pres">
      <dgm:prSet presAssocID="{3366343D-B6A6-47FE-81FB-D4E689E320D7}" presName="parentLeftMargin" presStyleLbl="node1" presStyleIdx="1" presStyleCnt="3"/>
      <dgm:spPr/>
    </dgm:pt>
    <dgm:pt modelId="{C3D8EE3D-E5F5-4A2B-8578-F6EFDF45A303}" type="pres">
      <dgm:prSet presAssocID="{3366343D-B6A6-47FE-81FB-D4E689E320D7}" presName="parentText" presStyleLbl="node1" presStyleIdx="2" presStyleCnt="3" custScaleX="113759" custScaleY="121951">
        <dgm:presLayoutVars>
          <dgm:chMax val="0"/>
          <dgm:bulletEnabled val="1"/>
        </dgm:presLayoutVars>
      </dgm:prSet>
      <dgm:spPr/>
    </dgm:pt>
    <dgm:pt modelId="{9FEFA409-45BA-4A9A-9FD1-43DE61C3C311}" type="pres">
      <dgm:prSet presAssocID="{3366343D-B6A6-47FE-81FB-D4E689E320D7}" presName="negativeSpace" presStyleCnt="0"/>
      <dgm:spPr/>
    </dgm:pt>
    <dgm:pt modelId="{5E348407-7FB8-46B0-9A6A-B33ECC8CC9B4}" type="pres">
      <dgm:prSet presAssocID="{3366343D-B6A6-47FE-81FB-D4E689E320D7}" presName="childText" presStyleLbl="conFgAcc1" presStyleIdx="2" presStyleCnt="3">
        <dgm:presLayoutVars>
          <dgm:bulletEnabled val="1"/>
        </dgm:presLayoutVars>
      </dgm:prSet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</dgm:pt>
  </dgm:ptLst>
  <dgm:cxnLst>
    <dgm:cxn modelId="{5C092810-47C9-44D4-B13D-D03612EA82D9}" type="presOf" srcId="{7A99A340-2223-40CF-8E1F-FF17EC25FF2F}" destId="{E71EAFA2-10D3-42AF-8D8B-21B18D14F43E}" srcOrd="1" destOrd="0" presId="urn:microsoft.com/office/officeart/2005/8/layout/list1"/>
    <dgm:cxn modelId="{7AB11015-0F63-430B-BE63-5303048BF1AB}" type="presOf" srcId="{E1A679F5-670B-481E-943F-234FC5329A16}" destId="{F73AE292-85E3-46A6-817D-66D78AB776D6}" srcOrd="0" destOrd="1" presId="urn:microsoft.com/office/officeart/2005/8/layout/list1"/>
    <dgm:cxn modelId="{742A1C20-9984-4003-BD64-161B90F973CB}" type="presOf" srcId="{897EBAC8-22F5-425A-A1AA-BBB355B6EE92}" destId="{FFA28714-BA11-4CE8-BE3A-9CC4933B75CA}" srcOrd="0" destOrd="0" presId="urn:microsoft.com/office/officeart/2005/8/layout/list1"/>
    <dgm:cxn modelId="{1FFF8333-E423-43CA-941D-9CCB89BFB6A2}" srcId="{897EBAC8-22F5-425A-A1AA-BBB355B6EE92}" destId="{665A7DE2-1717-4716-A979-81AFC7AF1973}" srcOrd="4" destOrd="0" parTransId="{AE228788-AA6C-40A0-8DE4-FBF9344EED9B}" sibTransId="{9EF41205-64E6-4B71-A39F-960751E566CB}"/>
    <dgm:cxn modelId="{0C902E3B-FE12-48F2-B16F-3E7A831588DB}" type="presOf" srcId="{9DE93BAA-C3D4-405A-B0F8-54BEEC6F11F9}" destId="{D2950769-4279-4495-A8CC-ECE03C1AED20}" srcOrd="0" destOrd="0" presId="urn:microsoft.com/office/officeart/2005/8/layout/list1"/>
    <dgm:cxn modelId="{0B50E03C-0FBC-4F1A-889A-42408FFDBE1B}" type="presOf" srcId="{7E9D74BA-A5F5-462E-94A5-ACA2B9516F6F}" destId="{F73AE292-85E3-46A6-817D-66D78AB776D6}" srcOrd="0" destOrd="0" presId="urn:microsoft.com/office/officeart/2005/8/layout/list1"/>
    <dgm:cxn modelId="{7EA58F47-8755-4D91-AF9D-39529ED4424D}" srcId="{9DE93BAA-C3D4-405A-B0F8-54BEEC6F11F9}" destId="{897EBAC8-22F5-425A-A1AA-BBB355B6EE92}" srcOrd="0" destOrd="0" parTransId="{778C69B8-825D-4DCC-A69E-D4DFA2C1D5B0}" sibTransId="{1BC8A74A-993A-4D25-A34B-59E26ABF48FC}"/>
    <dgm:cxn modelId="{C8255969-A682-4850-9301-D7228A005820}" type="presOf" srcId="{264A4644-5550-49F8-8685-9D4D5C6AFDE6}" destId="{F73AE292-85E3-46A6-817D-66D78AB776D6}" srcOrd="0" destOrd="3" presId="urn:microsoft.com/office/officeart/2005/8/layout/list1"/>
    <dgm:cxn modelId="{B0C6C86C-60D6-4101-BB2D-4570808D6964}" srcId="{897EBAC8-22F5-425A-A1AA-BBB355B6EE92}" destId="{E1A679F5-670B-481E-943F-234FC5329A16}" srcOrd="1" destOrd="0" parTransId="{296C1640-41DF-45C3-A327-C74CD2BD2AEF}" sibTransId="{687C68AA-0E20-430B-9870-144EB64422C3}"/>
    <dgm:cxn modelId="{A19C9151-276D-448A-803B-7E417A6E0032}" srcId="{897EBAC8-22F5-425A-A1AA-BBB355B6EE92}" destId="{7594C220-E340-4DB5-A964-09F09B1DCD5D}" srcOrd="2" destOrd="0" parTransId="{6103A321-229E-4550-A507-7F4F6C0F2A8D}" sibTransId="{B714D951-AF53-4240-8343-74303C42C833}"/>
    <dgm:cxn modelId="{16C30984-F065-49FA-8500-2FDCA577DD8A}" type="presOf" srcId="{7594C220-E340-4DB5-A964-09F09B1DCD5D}" destId="{F73AE292-85E3-46A6-817D-66D78AB776D6}" srcOrd="0" destOrd="2" presId="urn:microsoft.com/office/officeart/2005/8/layout/list1"/>
    <dgm:cxn modelId="{CC6B4987-A930-4D22-A203-39A2C124DDCC}" type="presOf" srcId="{3366343D-B6A6-47FE-81FB-D4E689E320D7}" destId="{67616E6E-C47C-4F01-A4E7-213A3CD6A3CD}" srcOrd="0" destOrd="0" presId="urn:microsoft.com/office/officeart/2005/8/layout/list1"/>
    <dgm:cxn modelId="{06549088-D989-4BFF-9934-CE17522A22AC}" type="presOf" srcId="{897EBAC8-22F5-425A-A1AA-BBB355B6EE92}" destId="{B93131A7-F0D8-4273-A00E-FD400B4BEE6B}" srcOrd="1" destOrd="0" presId="urn:microsoft.com/office/officeart/2005/8/layout/list1"/>
    <dgm:cxn modelId="{298175B4-3C25-46C4-AFBF-EF4579F6A2D3}" srcId="{897EBAC8-22F5-425A-A1AA-BBB355B6EE92}" destId="{7E9D74BA-A5F5-462E-94A5-ACA2B9516F6F}" srcOrd="0" destOrd="0" parTransId="{669D1A13-B97F-4465-B35B-9125168B4130}" sibTransId="{ED83F7A0-C390-489A-8C66-8EB3CA16E578}"/>
    <dgm:cxn modelId="{2AFAA7C3-FF96-423A-A8CD-C59DF7E9DBFF}" type="presOf" srcId="{665A7DE2-1717-4716-A979-81AFC7AF1973}" destId="{F73AE292-85E3-46A6-817D-66D78AB776D6}" srcOrd="0" destOrd="4" presId="urn:microsoft.com/office/officeart/2005/8/layout/list1"/>
    <dgm:cxn modelId="{9A2F91D5-55AE-4F0B-A2EA-B31A814A1D0A}" type="presOf" srcId="{7A99A340-2223-40CF-8E1F-FF17EC25FF2F}" destId="{7151D493-8546-4FA2-83D0-82CD6787417F}" srcOrd="0" destOrd="0" presId="urn:microsoft.com/office/officeart/2005/8/layout/list1"/>
    <dgm:cxn modelId="{E31FA9E0-A0C4-4E2A-B9CD-233BDCFE199B}" type="presOf" srcId="{3366343D-B6A6-47FE-81FB-D4E689E320D7}" destId="{C3D8EE3D-E5F5-4A2B-8578-F6EFDF45A303}" srcOrd="1" destOrd="0" presId="urn:microsoft.com/office/officeart/2005/8/layout/list1"/>
    <dgm:cxn modelId="{E2D831F3-8BCD-48C9-9CA8-85CA44FF31EE}" srcId="{9DE93BAA-C3D4-405A-B0F8-54BEEC6F11F9}" destId="{7A99A340-2223-40CF-8E1F-FF17EC25FF2F}" srcOrd="1" destOrd="0" parTransId="{D4FE6196-056E-450B-A1EB-B2D45564A453}" sibTransId="{205223FF-665A-41C4-A6B2-B6F7109ED0F9}"/>
    <dgm:cxn modelId="{F1ACD6F3-0025-4016-B009-33EC1F8D9E2F}" srcId="{9DE93BAA-C3D4-405A-B0F8-54BEEC6F11F9}" destId="{3366343D-B6A6-47FE-81FB-D4E689E320D7}" srcOrd="2" destOrd="0" parTransId="{B2A9E80B-8F55-4A03-BC75-2E9904031E39}" sibTransId="{0EA77F44-A214-446E-90FC-31233D3F3C74}"/>
    <dgm:cxn modelId="{CCD03DFF-C0AC-4300-8303-38A3D14666C0}" srcId="{897EBAC8-22F5-425A-A1AA-BBB355B6EE92}" destId="{264A4644-5550-49F8-8685-9D4D5C6AFDE6}" srcOrd="3" destOrd="0" parTransId="{74122BD3-A205-4FF6-BDDA-EB2DE7295938}" sibTransId="{2F5C6CA7-E87B-4D4D-A86F-79232AB5BB45}"/>
    <dgm:cxn modelId="{20A42436-E0F0-47B8-9FA8-3FFA9CA891CD}" type="presParOf" srcId="{D2950769-4279-4495-A8CC-ECE03C1AED20}" destId="{E9F023B8-5D56-4FFB-A609-89A7796388AB}" srcOrd="0" destOrd="0" presId="urn:microsoft.com/office/officeart/2005/8/layout/list1"/>
    <dgm:cxn modelId="{B1D20EFB-F134-4D29-89B4-156927C5A976}" type="presParOf" srcId="{E9F023B8-5D56-4FFB-A609-89A7796388AB}" destId="{FFA28714-BA11-4CE8-BE3A-9CC4933B75CA}" srcOrd="0" destOrd="0" presId="urn:microsoft.com/office/officeart/2005/8/layout/list1"/>
    <dgm:cxn modelId="{09AFDDEA-A40B-4E05-94C7-13565DC5D788}" type="presParOf" srcId="{E9F023B8-5D56-4FFB-A609-89A7796388AB}" destId="{B93131A7-F0D8-4273-A00E-FD400B4BEE6B}" srcOrd="1" destOrd="0" presId="urn:microsoft.com/office/officeart/2005/8/layout/list1"/>
    <dgm:cxn modelId="{182C93DE-2829-4618-B5D0-AFA404A12DF6}" type="presParOf" srcId="{D2950769-4279-4495-A8CC-ECE03C1AED20}" destId="{893F647C-3F38-4385-8EA9-4FD275EE6884}" srcOrd="1" destOrd="0" presId="urn:microsoft.com/office/officeart/2005/8/layout/list1"/>
    <dgm:cxn modelId="{72D294E4-E986-4AE5-844C-9A7102706C68}" type="presParOf" srcId="{D2950769-4279-4495-A8CC-ECE03C1AED20}" destId="{F73AE292-85E3-46A6-817D-66D78AB776D6}" srcOrd="2" destOrd="0" presId="urn:microsoft.com/office/officeart/2005/8/layout/list1"/>
    <dgm:cxn modelId="{1A99E9F2-896A-4E4A-AC69-C4667E19296B}" type="presParOf" srcId="{D2950769-4279-4495-A8CC-ECE03C1AED20}" destId="{53280CBC-C4A5-43A8-B3F3-C61A447B5B4B}" srcOrd="3" destOrd="0" presId="urn:microsoft.com/office/officeart/2005/8/layout/list1"/>
    <dgm:cxn modelId="{D3240705-5B11-4FC2-8061-2764EEAE5ECA}" type="presParOf" srcId="{D2950769-4279-4495-A8CC-ECE03C1AED20}" destId="{B0145760-11D5-4201-96BD-D9DD7AF7D19B}" srcOrd="4" destOrd="0" presId="urn:microsoft.com/office/officeart/2005/8/layout/list1"/>
    <dgm:cxn modelId="{40BC00AB-E00C-4839-88ED-CFC2512A9C3A}" type="presParOf" srcId="{B0145760-11D5-4201-96BD-D9DD7AF7D19B}" destId="{7151D493-8546-4FA2-83D0-82CD6787417F}" srcOrd="0" destOrd="0" presId="urn:microsoft.com/office/officeart/2005/8/layout/list1"/>
    <dgm:cxn modelId="{77A43C50-903F-42AC-9275-6E9999655205}" type="presParOf" srcId="{B0145760-11D5-4201-96BD-D9DD7AF7D19B}" destId="{E71EAFA2-10D3-42AF-8D8B-21B18D14F43E}" srcOrd="1" destOrd="0" presId="urn:microsoft.com/office/officeart/2005/8/layout/list1"/>
    <dgm:cxn modelId="{5508EF31-9B16-4D81-9330-2AD083A20B6D}" type="presParOf" srcId="{D2950769-4279-4495-A8CC-ECE03C1AED20}" destId="{66F82CEA-EC8F-44FD-AEA6-186C6397023B}" srcOrd="5" destOrd="0" presId="urn:microsoft.com/office/officeart/2005/8/layout/list1"/>
    <dgm:cxn modelId="{5C17DC89-BF12-4472-9FFA-4FB88AF007EB}" type="presParOf" srcId="{D2950769-4279-4495-A8CC-ECE03C1AED20}" destId="{55CA9854-6E48-4E05-8966-B191AA90B3D3}" srcOrd="6" destOrd="0" presId="urn:microsoft.com/office/officeart/2005/8/layout/list1"/>
    <dgm:cxn modelId="{FDB8A8CC-A606-4D97-BBD7-36687DB90182}" type="presParOf" srcId="{D2950769-4279-4495-A8CC-ECE03C1AED20}" destId="{82C9239C-6C27-47F4-8406-90E2E943B862}" srcOrd="7" destOrd="0" presId="urn:microsoft.com/office/officeart/2005/8/layout/list1"/>
    <dgm:cxn modelId="{DB897CDB-17AA-4831-86F7-8B87021996DC}" type="presParOf" srcId="{D2950769-4279-4495-A8CC-ECE03C1AED20}" destId="{D6AC12AC-F153-49D2-9C77-DEE9E82BE2F5}" srcOrd="8" destOrd="0" presId="urn:microsoft.com/office/officeart/2005/8/layout/list1"/>
    <dgm:cxn modelId="{517A1A18-00D5-4986-9EFE-FF2C5D84E76E}" type="presParOf" srcId="{D6AC12AC-F153-49D2-9C77-DEE9E82BE2F5}" destId="{67616E6E-C47C-4F01-A4E7-213A3CD6A3CD}" srcOrd="0" destOrd="0" presId="urn:microsoft.com/office/officeart/2005/8/layout/list1"/>
    <dgm:cxn modelId="{F40852A7-59D3-489C-A647-F96F8E73AACB}" type="presParOf" srcId="{D6AC12AC-F153-49D2-9C77-DEE9E82BE2F5}" destId="{C3D8EE3D-E5F5-4A2B-8578-F6EFDF45A303}" srcOrd="1" destOrd="0" presId="urn:microsoft.com/office/officeart/2005/8/layout/list1"/>
    <dgm:cxn modelId="{514240A6-5B3C-4D11-845B-652D2705D81D}" type="presParOf" srcId="{D2950769-4279-4495-A8CC-ECE03C1AED20}" destId="{9FEFA409-45BA-4A9A-9FD1-43DE61C3C311}" srcOrd="9" destOrd="0" presId="urn:microsoft.com/office/officeart/2005/8/layout/list1"/>
    <dgm:cxn modelId="{D3161F9B-A2D5-4828-A25A-7D858BD0546F}" type="presParOf" srcId="{D2950769-4279-4495-A8CC-ECE03C1AED20}" destId="{5E348407-7FB8-46B0-9A6A-B33ECC8CC9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C33D62-C6E2-EE4E-9BF0-8A9CB592A4C7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8A6C03-FA7F-944B-99F1-03C31F754C9F}">
      <dgm:prSet phldrT="[Text]" custT="1"/>
      <dgm:spPr>
        <a:ln w="19050">
          <a:solidFill>
            <a:srgbClr val="FF0000"/>
          </a:solidFill>
          <a:prstDash val="solid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/>
            <a:t>Ideation</a:t>
          </a:r>
        </a:p>
      </dgm:t>
    </dgm:pt>
    <dgm:pt modelId="{509C700A-24D2-4345-AE0D-43C4BF15F2E4}" type="par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FEAC15F6-48CE-AA4E-B26B-5EC0BCC332C3}" type="sib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69DDBA3A-99F8-D843-82B0-84C8DE1E2242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Creation</a:t>
          </a:r>
        </a:p>
      </dgm:t>
    </dgm:pt>
    <dgm:pt modelId="{C3D9769F-96E7-BA49-85BD-B79D37E6D74B}" type="par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3027787F-82D5-7245-8E27-2B46E94F7DD8}" type="sib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B67C81FA-CBDD-294A-9181-0691459235DB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Orchestration Review &amp; Approval</a:t>
          </a:r>
        </a:p>
      </dgm:t>
    </dgm:pt>
    <dgm:pt modelId="{F39499AA-B565-2348-9DCD-E8F23D49B6DB}" type="par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5B5339FC-D532-5845-BFBA-F84E451237BF}" type="sib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CB559D80-8B01-D549-BCF4-A8281C46A625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Storage and Organization</a:t>
          </a:r>
        </a:p>
      </dgm:t>
    </dgm:pt>
    <dgm:pt modelId="{AEF56652-FEF0-8547-BB31-26009E24137F}" type="par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25ACE7C0-F4CC-064E-ABD1-0AEEA37F861D}" type="sib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0C0E0C1A-3917-8247-9DE2-EAE0B3512884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Delivery</a:t>
          </a:r>
        </a:p>
      </dgm:t>
    </dgm:pt>
    <dgm:pt modelId="{52DE47CA-E289-6647-8DBB-CC5D97DDDCBC}" type="par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8D8D1AA6-2C41-BB4E-8B59-5BE17130FC16}" type="sib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2CD51CDB-1905-C54A-BC77-6D084DE45727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Archival</a:t>
          </a:r>
        </a:p>
      </dgm:t>
    </dgm:pt>
    <dgm:pt modelId="{B011DDF8-1763-214A-9DBA-F01FE2932AE5}" type="par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36FAFAD0-7728-AF47-B336-DD37914F6A1D}" type="sib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C38DA834-D100-D848-B01D-2821632175F7}">
      <dgm:prSet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/>
            <a:t>Metrics and Analysis</a:t>
          </a:r>
        </a:p>
      </dgm:t>
    </dgm:pt>
    <dgm:pt modelId="{ABF71CAE-469A-D444-8271-52F0AD6C2BCA}" type="parTrans" cxnId="{698DB295-F9C4-5B4B-B015-6121A4E05EBC}">
      <dgm:prSet/>
      <dgm:spPr/>
      <dgm:t>
        <a:bodyPr/>
        <a:lstStyle/>
        <a:p>
          <a:endParaRPr lang="en-US" sz="1050"/>
        </a:p>
      </dgm:t>
    </dgm:pt>
    <dgm:pt modelId="{2B8FABE9-4F39-794C-8685-A204AADA2649}" type="sibTrans" cxnId="{698DB295-F9C4-5B4B-B015-6121A4E05EBC}">
      <dgm:prSet/>
      <dgm:spPr/>
      <dgm:t>
        <a:bodyPr/>
        <a:lstStyle/>
        <a:p>
          <a:endParaRPr lang="en-US" sz="1050"/>
        </a:p>
      </dgm:t>
    </dgm:pt>
    <dgm:pt modelId="{A87BD97D-CEA2-48AE-AAFA-F2E6687C6EA5}" type="pres">
      <dgm:prSet presAssocID="{BBC33D62-C6E2-EE4E-9BF0-8A9CB592A4C7}" presName="cycle" presStyleCnt="0">
        <dgm:presLayoutVars>
          <dgm:dir/>
          <dgm:resizeHandles val="exact"/>
        </dgm:presLayoutVars>
      </dgm:prSet>
      <dgm:spPr/>
    </dgm:pt>
    <dgm:pt modelId="{0D8CC06D-9F67-4297-BDDB-97166349524B}" type="pres">
      <dgm:prSet presAssocID="{A48A6C03-FA7F-944B-99F1-03C31F754C9F}" presName="node" presStyleLbl="node1" presStyleIdx="0" presStyleCnt="7">
        <dgm:presLayoutVars>
          <dgm:bulletEnabled val="1"/>
        </dgm:presLayoutVars>
      </dgm:prSet>
      <dgm:spPr/>
    </dgm:pt>
    <dgm:pt modelId="{F41FAF83-5AD4-4EF3-9C2A-6266D4DF1DD5}" type="pres">
      <dgm:prSet presAssocID="{A48A6C03-FA7F-944B-99F1-03C31F754C9F}" presName="spNode" presStyleCnt="0"/>
      <dgm:spPr/>
    </dgm:pt>
    <dgm:pt modelId="{5EC005A5-7061-4A0A-B74E-EFA87F8FC337}" type="pres">
      <dgm:prSet presAssocID="{FEAC15F6-48CE-AA4E-B26B-5EC0BCC332C3}" presName="sibTrans" presStyleLbl="sibTrans1D1" presStyleIdx="0" presStyleCnt="7"/>
      <dgm:spPr/>
    </dgm:pt>
    <dgm:pt modelId="{0C5BA0CA-DA49-424C-BD5E-F026D526FF81}" type="pres">
      <dgm:prSet presAssocID="{69DDBA3A-99F8-D843-82B0-84C8DE1E2242}" presName="node" presStyleLbl="node1" presStyleIdx="1" presStyleCnt="7">
        <dgm:presLayoutVars>
          <dgm:bulletEnabled val="1"/>
        </dgm:presLayoutVars>
      </dgm:prSet>
      <dgm:spPr/>
    </dgm:pt>
    <dgm:pt modelId="{73CB4B28-6F13-4601-81B6-0FB1EF803952}" type="pres">
      <dgm:prSet presAssocID="{69DDBA3A-99F8-D843-82B0-84C8DE1E2242}" presName="spNode" presStyleCnt="0"/>
      <dgm:spPr/>
    </dgm:pt>
    <dgm:pt modelId="{C889088A-2EA0-4EC1-AB56-5253E306DC4E}" type="pres">
      <dgm:prSet presAssocID="{3027787F-82D5-7245-8E27-2B46E94F7DD8}" presName="sibTrans" presStyleLbl="sibTrans1D1" presStyleIdx="1" presStyleCnt="7"/>
      <dgm:spPr/>
    </dgm:pt>
    <dgm:pt modelId="{C5ABD337-0013-41FE-8D8E-4C3D5AB6341B}" type="pres">
      <dgm:prSet presAssocID="{B67C81FA-CBDD-294A-9181-0691459235DB}" presName="node" presStyleLbl="node1" presStyleIdx="2" presStyleCnt="7" custScaleX="106354">
        <dgm:presLayoutVars>
          <dgm:bulletEnabled val="1"/>
        </dgm:presLayoutVars>
      </dgm:prSet>
      <dgm:spPr/>
    </dgm:pt>
    <dgm:pt modelId="{C7421D30-4163-4D71-BEE9-7B439F7293E2}" type="pres">
      <dgm:prSet presAssocID="{B67C81FA-CBDD-294A-9181-0691459235DB}" presName="spNode" presStyleCnt="0"/>
      <dgm:spPr/>
    </dgm:pt>
    <dgm:pt modelId="{737E5268-4797-4489-AD35-0014C3CE09CE}" type="pres">
      <dgm:prSet presAssocID="{5B5339FC-D532-5845-BFBA-F84E451237BF}" presName="sibTrans" presStyleLbl="sibTrans1D1" presStyleIdx="2" presStyleCnt="7"/>
      <dgm:spPr/>
    </dgm:pt>
    <dgm:pt modelId="{B8276E7E-AB34-48CC-971D-ED1129387E3E}" type="pres">
      <dgm:prSet presAssocID="{CB559D80-8B01-D549-BCF4-A8281C46A625}" presName="node" presStyleLbl="node1" presStyleIdx="3" presStyleCnt="7" custScaleX="102264">
        <dgm:presLayoutVars>
          <dgm:bulletEnabled val="1"/>
        </dgm:presLayoutVars>
      </dgm:prSet>
      <dgm:spPr/>
    </dgm:pt>
    <dgm:pt modelId="{FE9602C0-FAA5-4211-A8AA-94A23DC85F90}" type="pres">
      <dgm:prSet presAssocID="{CB559D80-8B01-D549-BCF4-A8281C46A625}" presName="spNode" presStyleCnt="0"/>
      <dgm:spPr/>
    </dgm:pt>
    <dgm:pt modelId="{7393523E-49C7-47CE-925C-CB4C336BCE86}" type="pres">
      <dgm:prSet presAssocID="{25ACE7C0-F4CC-064E-ABD1-0AEEA37F861D}" presName="sibTrans" presStyleLbl="sibTrans1D1" presStyleIdx="3" presStyleCnt="7"/>
      <dgm:spPr/>
    </dgm:pt>
    <dgm:pt modelId="{1B824DDF-9CB6-4817-A624-E474079727B7}" type="pres">
      <dgm:prSet presAssocID="{0C0E0C1A-3917-8247-9DE2-EAE0B3512884}" presName="node" presStyleLbl="node1" presStyleIdx="4" presStyleCnt="7">
        <dgm:presLayoutVars>
          <dgm:bulletEnabled val="1"/>
        </dgm:presLayoutVars>
      </dgm:prSet>
      <dgm:spPr/>
    </dgm:pt>
    <dgm:pt modelId="{D5B02E05-47E4-4610-9C54-7CA468CC4589}" type="pres">
      <dgm:prSet presAssocID="{0C0E0C1A-3917-8247-9DE2-EAE0B3512884}" presName="spNode" presStyleCnt="0"/>
      <dgm:spPr/>
    </dgm:pt>
    <dgm:pt modelId="{5AC73770-CB89-4C7C-BE2E-BEA3F9C0EF48}" type="pres">
      <dgm:prSet presAssocID="{8D8D1AA6-2C41-BB4E-8B59-5BE17130FC16}" presName="sibTrans" presStyleLbl="sibTrans1D1" presStyleIdx="4" presStyleCnt="7"/>
      <dgm:spPr/>
    </dgm:pt>
    <dgm:pt modelId="{EE7CAC0E-D6A3-4EF0-8CF9-70D315E174DF}" type="pres">
      <dgm:prSet presAssocID="{C38DA834-D100-D848-B01D-2821632175F7}" presName="node" presStyleLbl="node1" presStyleIdx="5" presStyleCnt="7">
        <dgm:presLayoutVars>
          <dgm:bulletEnabled val="1"/>
        </dgm:presLayoutVars>
      </dgm:prSet>
      <dgm:spPr/>
    </dgm:pt>
    <dgm:pt modelId="{F4291078-5D21-4F7F-A7FA-8B8CC259FAF6}" type="pres">
      <dgm:prSet presAssocID="{C38DA834-D100-D848-B01D-2821632175F7}" presName="spNode" presStyleCnt="0"/>
      <dgm:spPr/>
    </dgm:pt>
    <dgm:pt modelId="{1B07E50E-FFA5-4A00-AA77-F5D48DD0F012}" type="pres">
      <dgm:prSet presAssocID="{2B8FABE9-4F39-794C-8685-A204AADA2649}" presName="sibTrans" presStyleLbl="sibTrans1D1" presStyleIdx="5" presStyleCnt="7"/>
      <dgm:spPr/>
    </dgm:pt>
    <dgm:pt modelId="{B57440D2-4BD2-495F-AB6C-01E099123A1B}" type="pres">
      <dgm:prSet presAssocID="{2CD51CDB-1905-C54A-BC77-6D084DE45727}" presName="node" presStyleLbl="node1" presStyleIdx="6" presStyleCnt="7">
        <dgm:presLayoutVars>
          <dgm:bulletEnabled val="1"/>
        </dgm:presLayoutVars>
      </dgm:prSet>
      <dgm:spPr/>
    </dgm:pt>
    <dgm:pt modelId="{816BCF2D-615F-4DA2-8B75-A8ACE9951A4A}" type="pres">
      <dgm:prSet presAssocID="{2CD51CDB-1905-C54A-BC77-6D084DE45727}" presName="spNode" presStyleCnt="0"/>
      <dgm:spPr/>
    </dgm:pt>
    <dgm:pt modelId="{73A1941A-5A16-47BC-9FC7-C19B08F18DA3}" type="pres">
      <dgm:prSet presAssocID="{36FAFAD0-7728-AF47-B336-DD37914F6A1D}" presName="sibTrans" presStyleLbl="sibTrans1D1" presStyleIdx="6" presStyleCnt="7"/>
      <dgm:spPr/>
    </dgm:pt>
  </dgm:ptLst>
  <dgm:cxnLst>
    <dgm:cxn modelId="{8D966003-9D1A-4E8B-B052-E9AC2DEC42D4}" type="presOf" srcId="{A48A6C03-FA7F-944B-99F1-03C31F754C9F}" destId="{0D8CC06D-9F67-4297-BDDB-97166349524B}" srcOrd="0" destOrd="0" presId="urn:microsoft.com/office/officeart/2005/8/layout/cycle5"/>
    <dgm:cxn modelId="{BF8C300A-1449-40ED-AE27-AD5E7536B482}" type="presOf" srcId="{2B8FABE9-4F39-794C-8685-A204AADA2649}" destId="{1B07E50E-FFA5-4A00-AA77-F5D48DD0F012}" srcOrd="0" destOrd="0" presId="urn:microsoft.com/office/officeart/2005/8/layout/cycle5"/>
    <dgm:cxn modelId="{B318725D-4716-44F5-85B9-49F2544B447B}" type="presOf" srcId="{CB559D80-8B01-D549-BCF4-A8281C46A625}" destId="{B8276E7E-AB34-48CC-971D-ED1129387E3E}" srcOrd="0" destOrd="0" presId="urn:microsoft.com/office/officeart/2005/8/layout/cycle5"/>
    <dgm:cxn modelId="{4D10FC62-7902-F749-B1CC-5F036538665D}" srcId="{BBC33D62-C6E2-EE4E-9BF0-8A9CB592A4C7}" destId="{A48A6C03-FA7F-944B-99F1-03C31F754C9F}" srcOrd="0" destOrd="0" parTransId="{509C700A-24D2-4345-AE0D-43C4BF15F2E4}" sibTransId="{FEAC15F6-48CE-AA4E-B26B-5EC0BCC332C3}"/>
    <dgm:cxn modelId="{89C8C369-824F-744D-A0C3-7C30BA8C148B}" srcId="{BBC33D62-C6E2-EE4E-9BF0-8A9CB592A4C7}" destId="{0C0E0C1A-3917-8247-9DE2-EAE0B3512884}" srcOrd="4" destOrd="0" parTransId="{52DE47CA-E289-6647-8DBB-CC5D97DDDCBC}" sibTransId="{8D8D1AA6-2C41-BB4E-8B59-5BE17130FC16}"/>
    <dgm:cxn modelId="{8163894D-ACE7-4D91-BD4D-DED96479EEBB}" type="presOf" srcId="{2CD51CDB-1905-C54A-BC77-6D084DE45727}" destId="{B57440D2-4BD2-495F-AB6C-01E099123A1B}" srcOrd="0" destOrd="0" presId="urn:microsoft.com/office/officeart/2005/8/layout/cycle5"/>
    <dgm:cxn modelId="{40916971-4537-0941-8354-6A61610441AF}" srcId="{BBC33D62-C6E2-EE4E-9BF0-8A9CB592A4C7}" destId="{69DDBA3A-99F8-D843-82B0-84C8DE1E2242}" srcOrd="1" destOrd="0" parTransId="{C3D9769F-96E7-BA49-85BD-B79D37E6D74B}" sibTransId="{3027787F-82D5-7245-8E27-2B46E94F7DD8}"/>
    <dgm:cxn modelId="{4DA19872-154A-4F33-876E-559AC9CD48B1}" type="presOf" srcId="{8D8D1AA6-2C41-BB4E-8B59-5BE17130FC16}" destId="{5AC73770-CB89-4C7C-BE2E-BEA3F9C0EF48}" srcOrd="0" destOrd="0" presId="urn:microsoft.com/office/officeart/2005/8/layout/cycle5"/>
    <dgm:cxn modelId="{61B3607B-1B91-4076-88FA-A286E3AC30D9}" type="presOf" srcId="{FEAC15F6-48CE-AA4E-B26B-5EC0BCC332C3}" destId="{5EC005A5-7061-4A0A-B74E-EFA87F8FC337}" srcOrd="0" destOrd="0" presId="urn:microsoft.com/office/officeart/2005/8/layout/cycle5"/>
    <dgm:cxn modelId="{5E355F7F-F383-D649-A602-2B266C95ECBD}" srcId="{BBC33D62-C6E2-EE4E-9BF0-8A9CB592A4C7}" destId="{B67C81FA-CBDD-294A-9181-0691459235DB}" srcOrd="2" destOrd="0" parTransId="{F39499AA-B565-2348-9DCD-E8F23D49B6DB}" sibTransId="{5B5339FC-D532-5845-BFBA-F84E451237BF}"/>
    <dgm:cxn modelId="{1FCCF389-D3EB-47C8-8301-BF2857F76A7B}" type="presOf" srcId="{0C0E0C1A-3917-8247-9DE2-EAE0B3512884}" destId="{1B824DDF-9CB6-4817-A624-E474079727B7}" srcOrd="0" destOrd="0" presId="urn:microsoft.com/office/officeart/2005/8/layout/cycle5"/>
    <dgm:cxn modelId="{2725B994-4CF9-4506-8FB4-93747B0D7354}" type="presOf" srcId="{3027787F-82D5-7245-8E27-2B46E94F7DD8}" destId="{C889088A-2EA0-4EC1-AB56-5253E306DC4E}" srcOrd="0" destOrd="0" presId="urn:microsoft.com/office/officeart/2005/8/layout/cycle5"/>
    <dgm:cxn modelId="{698DB295-F9C4-5B4B-B015-6121A4E05EBC}" srcId="{BBC33D62-C6E2-EE4E-9BF0-8A9CB592A4C7}" destId="{C38DA834-D100-D848-B01D-2821632175F7}" srcOrd="5" destOrd="0" parTransId="{ABF71CAE-469A-D444-8271-52F0AD6C2BCA}" sibTransId="{2B8FABE9-4F39-794C-8685-A204AADA2649}"/>
    <dgm:cxn modelId="{00500896-8F3F-4965-A16B-955FDADDFE1C}" type="presOf" srcId="{B67C81FA-CBDD-294A-9181-0691459235DB}" destId="{C5ABD337-0013-41FE-8D8E-4C3D5AB6341B}" srcOrd="0" destOrd="0" presId="urn:microsoft.com/office/officeart/2005/8/layout/cycle5"/>
    <dgm:cxn modelId="{BB7109A3-F45C-4BE7-8761-9A73707C73A8}" type="presOf" srcId="{36FAFAD0-7728-AF47-B336-DD37914F6A1D}" destId="{73A1941A-5A16-47BC-9FC7-C19B08F18DA3}" srcOrd="0" destOrd="0" presId="urn:microsoft.com/office/officeart/2005/8/layout/cycle5"/>
    <dgm:cxn modelId="{F89093A6-A852-43F8-A5D1-8298EC4665A0}" type="presOf" srcId="{BBC33D62-C6E2-EE4E-9BF0-8A9CB592A4C7}" destId="{A87BD97D-CEA2-48AE-AAFA-F2E6687C6EA5}" srcOrd="0" destOrd="0" presId="urn:microsoft.com/office/officeart/2005/8/layout/cycle5"/>
    <dgm:cxn modelId="{21C2E2A7-0ED4-45BD-951B-AAA5ED0E4FF5}" type="presOf" srcId="{69DDBA3A-99F8-D843-82B0-84C8DE1E2242}" destId="{0C5BA0CA-DA49-424C-BD5E-F026D526FF81}" srcOrd="0" destOrd="0" presId="urn:microsoft.com/office/officeart/2005/8/layout/cycle5"/>
    <dgm:cxn modelId="{95F218BE-C21C-4F5D-B691-A00D3C538D8E}" type="presOf" srcId="{25ACE7C0-F4CC-064E-ABD1-0AEEA37F861D}" destId="{7393523E-49C7-47CE-925C-CB4C336BCE86}" srcOrd="0" destOrd="0" presId="urn:microsoft.com/office/officeart/2005/8/layout/cycle5"/>
    <dgm:cxn modelId="{EC94EBBE-886F-0240-BC5D-CDC0B42C86A2}" srcId="{BBC33D62-C6E2-EE4E-9BF0-8A9CB592A4C7}" destId="{2CD51CDB-1905-C54A-BC77-6D084DE45727}" srcOrd="6" destOrd="0" parTransId="{B011DDF8-1763-214A-9DBA-F01FE2932AE5}" sibTransId="{36FAFAD0-7728-AF47-B336-DD37914F6A1D}"/>
    <dgm:cxn modelId="{14711ECC-2583-4B11-8C67-CFE06748E097}" type="presOf" srcId="{C38DA834-D100-D848-B01D-2821632175F7}" destId="{EE7CAC0E-D6A3-4EF0-8CF9-70D315E174DF}" srcOrd="0" destOrd="0" presId="urn:microsoft.com/office/officeart/2005/8/layout/cycle5"/>
    <dgm:cxn modelId="{ED1601CE-F737-084D-8181-8FD0350277EB}" srcId="{BBC33D62-C6E2-EE4E-9BF0-8A9CB592A4C7}" destId="{CB559D80-8B01-D549-BCF4-A8281C46A625}" srcOrd="3" destOrd="0" parTransId="{AEF56652-FEF0-8547-BB31-26009E24137F}" sibTransId="{25ACE7C0-F4CC-064E-ABD1-0AEEA37F861D}"/>
    <dgm:cxn modelId="{F35EBAFD-2B3A-4F72-B9A4-A14DB7F26669}" type="presOf" srcId="{5B5339FC-D532-5845-BFBA-F84E451237BF}" destId="{737E5268-4797-4489-AD35-0014C3CE09CE}" srcOrd="0" destOrd="0" presId="urn:microsoft.com/office/officeart/2005/8/layout/cycle5"/>
    <dgm:cxn modelId="{A8BC8D50-BA63-4D5D-873F-2808F52E2A7D}" type="presParOf" srcId="{A87BD97D-CEA2-48AE-AAFA-F2E6687C6EA5}" destId="{0D8CC06D-9F67-4297-BDDB-97166349524B}" srcOrd="0" destOrd="0" presId="urn:microsoft.com/office/officeart/2005/8/layout/cycle5"/>
    <dgm:cxn modelId="{91AFF753-751A-4912-9742-D79C597C6401}" type="presParOf" srcId="{A87BD97D-CEA2-48AE-AAFA-F2E6687C6EA5}" destId="{F41FAF83-5AD4-4EF3-9C2A-6266D4DF1DD5}" srcOrd="1" destOrd="0" presId="urn:microsoft.com/office/officeart/2005/8/layout/cycle5"/>
    <dgm:cxn modelId="{1AB3AB6F-4A83-4074-90B9-B963CDFC594F}" type="presParOf" srcId="{A87BD97D-CEA2-48AE-AAFA-F2E6687C6EA5}" destId="{5EC005A5-7061-4A0A-B74E-EFA87F8FC337}" srcOrd="2" destOrd="0" presId="urn:microsoft.com/office/officeart/2005/8/layout/cycle5"/>
    <dgm:cxn modelId="{8A5E5BB3-DF0D-4588-A303-0D98FC48EA25}" type="presParOf" srcId="{A87BD97D-CEA2-48AE-AAFA-F2E6687C6EA5}" destId="{0C5BA0CA-DA49-424C-BD5E-F026D526FF81}" srcOrd="3" destOrd="0" presId="urn:microsoft.com/office/officeart/2005/8/layout/cycle5"/>
    <dgm:cxn modelId="{76EBFBAF-F6DE-418D-AA6E-DEF7CC13D223}" type="presParOf" srcId="{A87BD97D-CEA2-48AE-AAFA-F2E6687C6EA5}" destId="{73CB4B28-6F13-4601-81B6-0FB1EF803952}" srcOrd="4" destOrd="0" presId="urn:microsoft.com/office/officeart/2005/8/layout/cycle5"/>
    <dgm:cxn modelId="{B970B389-343F-4F2C-B9BC-359F8BCB5DD7}" type="presParOf" srcId="{A87BD97D-CEA2-48AE-AAFA-F2E6687C6EA5}" destId="{C889088A-2EA0-4EC1-AB56-5253E306DC4E}" srcOrd="5" destOrd="0" presId="urn:microsoft.com/office/officeart/2005/8/layout/cycle5"/>
    <dgm:cxn modelId="{13F524D7-C103-4A15-A7D2-C8434E2954E4}" type="presParOf" srcId="{A87BD97D-CEA2-48AE-AAFA-F2E6687C6EA5}" destId="{C5ABD337-0013-41FE-8D8E-4C3D5AB6341B}" srcOrd="6" destOrd="0" presId="urn:microsoft.com/office/officeart/2005/8/layout/cycle5"/>
    <dgm:cxn modelId="{BE36A75C-CE99-4E1D-9456-032B2497D27B}" type="presParOf" srcId="{A87BD97D-CEA2-48AE-AAFA-F2E6687C6EA5}" destId="{C7421D30-4163-4D71-BEE9-7B439F7293E2}" srcOrd="7" destOrd="0" presId="urn:microsoft.com/office/officeart/2005/8/layout/cycle5"/>
    <dgm:cxn modelId="{F3185DF3-3E3D-4161-B51E-96AE68331174}" type="presParOf" srcId="{A87BD97D-CEA2-48AE-AAFA-F2E6687C6EA5}" destId="{737E5268-4797-4489-AD35-0014C3CE09CE}" srcOrd="8" destOrd="0" presId="urn:microsoft.com/office/officeart/2005/8/layout/cycle5"/>
    <dgm:cxn modelId="{07684D19-A7CE-44E4-915C-F94B959DEFDA}" type="presParOf" srcId="{A87BD97D-CEA2-48AE-AAFA-F2E6687C6EA5}" destId="{B8276E7E-AB34-48CC-971D-ED1129387E3E}" srcOrd="9" destOrd="0" presId="urn:microsoft.com/office/officeart/2005/8/layout/cycle5"/>
    <dgm:cxn modelId="{5C8BC368-5EDC-435F-B7EE-DA1B605F2F72}" type="presParOf" srcId="{A87BD97D-CEA2-48AE-AAFA-F2E6687C6EA5}" destId="{FE9602C0-FAA5-4211-A8AA-94A23DC85F90}" srcOrd="10" destOrd="0" presId="urn:microsoft.com/office/officeart/2005/8/layout/cycle5"/>
    <dgm:cxn modelId="{88BAC902-17A3-4AB4-972C-8F235E8EB276}" type="presParOf" srcId="{A87BD97D-CEA2-48AE-AAFA-F2E6687C6EA5}" destId="{7393523E-49C7-47CE-925C-CB4C336BCE86}" srcOrd="11" destOrd="0" presId="urn:microsoft.com/office/officeart/2005/8/layout/cycle5"/>
    <dgm:cxn modelId="{62E304C0-67C8-495D-9607-F2E0691B3C7F}" type="presParOf" srcId="{A87BD97D-CEA2-48AE-AAFA-F2E6687C6EA5}" destId="{1B824DDF-9CB6-4817-A624-E474079727B7}" srcOrd="12" destOrd="0" presId="urn:microsoft.com/office/officeart/2005/8/layout/cycle5"/>
    <dgm:cxn modelId="{397921EE-31BE-4933-896E-B82E0CC0EDED}" type="presParOf" srcId="{A87BD97D-CEA2-48AE-AAFA-F2E6687C6EA5}" destId="{D5B02E05-47E4-4610-9C54-7CA468CC4589}" srcOrd="13" destOrd="0" presId="urn:microsoft.com/office/officeart/2005/8/layout/cycle5"/>
    <dgm:cxn modelId="{1194CEF6-4FB3-43C0-BD1F-89F952473F21}" type="presParOf" srcId="{A87BD97D-CEA2-48AE-AAFA-F2E6687C6EA5}" destId="{5AC73770-CB89-4C7C-BE2E-BEA3F9C0EF48}" srcOrd="14" destOrd="0" presId="urn:microsoft.com/office/officeart/2005/8/layout/cycle5"/>
    <dgm:cxn modelId="{16E3B2D5-AFE3-4EA4-9669-615308F1FDEE}" type="presParOf" srcId="{A87BD97D-CEA2-48AE-AAFA-F2E6687C6EA5}" destId="{EE7CAC0E-D6A3-4EF0-8CF9-70D315E174DF}" srcOrd="15" destOrd="0" presId="urn:microsoft.com/office/officeart/2005/8/layout/cycle5"/>
    <dgm:cxn modelId="{4CA5C85F-6B88-4546-BFD3-5614183D17E9}" type="presParOf" srcId="{A87BD97D-CEA2-48AE-AAFA-F2E6687C6EA5}" destId="{F4291078-5D21-4F7F-A7FA-8B8CC259FAF6}" srcOrd="16" destOrd="0" presId="urn:microsoft.com/office/officeart/2005/8/layout/cycle5"/>
    <dgm:cxn modelId="{3B38CFB1-563C-47A7-B6E8-8395B1309827}" type="presParOf" srcId="{A87BD97D-CEA2-48AE-AAFA-F2E6687C6EA5}" destId="{1B07E50E-FFA5-4A00-AA77-F5D48DD0F012}" srcOrd="17" destOrd="0" presId="urn:microsoft.com/office/officeart/2005/8/layout/cycle5"/>
    <dgm:cxn modelId="{E3CADA25-19EA-4D76-9E27-E715A8A69E7D}" type="presParOf" srcId="{A87BD97D-CEA2-48AE-AAFA-F2E6687C6EA5}" destId="{B57440D2-4BD2-495F-AB6C-01E099123A1B}" srcOrd="18" destOrd="0" presId="urn:microsoft.com/office/officeart/2005/8/layout/cycle5"/>
    <dgm:cxn modelId="{63E972A8-9626-41AE-90C2-459698B48BB3}" type="presParOf" srcId="{A87BD97D-CEA2-48AE-AAFA-F2E6687C6EA5}" destId="{816BCF2D-615F-4DA2-8B75-A8ACE9951A4A}" srcOrd="19" destOrd="0" presId="urn:microsoft.com/office/officeart/2005/8/layout/cycle5"/>
    <dgm:cxn modelId="{DC9CE7A3-8471-411E-B5C7-1070DDF0AA11}" type="presParOf" srcId="{A87BD97D-CEA2-48AE-AAFA-F2E6687C6EA5}" destId="{73A1941A-5A16-47BC-9FC7-C19B08F18DA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33D62-C6E2-EE4E-9BF0-8A9CB592A4C7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8A6C03-FA7F-944B-99F1-03C31F754C9F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Ideation</a:t>
          </a:r>
        </a:p>
      </dgm:t>
    </dgm:pt>
    <dgm:pt modelId="{509C700A-24D2-4345-AE0D-43C4BF15F2E4}" type="par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FEAC15F6-48CE-AA4E-B26B-5EC0BCC332C3}" type="sib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69DDBA3A-99F8-D843-82B0-84C8DE1E2242}">
      <dgm:prSet phldrT="[Text]" custT="1"/>
      <dgm:spPr>
        <a:ln w="19050">
          <a:solidFill>
            <a:srgbClr val="FF0000"/>
          </a:solidFill>
          <a:prstDash val="solid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/>
            <a:t>Creation</a:t>
          </a:r>
        </a:p>
      </dgm:t>
    </dgm:pt>
    <dgm:pt modelId="{C3D9769F-96E7-BA49-85BD-B79D37E6D74B}" type="par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3027787F-82D5-7245-8E27-2B46E94F7DD8}" type="sib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B67C81FA-CBDD-294A-9181-0691459235DB}">
      <dgm:prSet phldrT="[Text]" custT="1"/>
      <dgm:spPr>
        <a:ln w="19050">
          <a:solidFill>
            <a:srgbClr val="FF0000"/>
          </a:solidFill>
          <a:prstDash val="solid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/>
            <a:t>Orchestration Review &amp; Approval</a:t>
          </a:r>
        </a:p>
      </dgm:t>
    </dgm:pt>
    <dgm:pt modelId="{F39499AA-B565-2348-9DCD-E8F23D49B6DB}" type="par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5B5339FC-D532-5845-BFBA-F84E451237BF}" type="sib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CB559D80-8B01-D549-BCF4-A8281C46A625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Storage and Organization</a:t>
          </a:r>
        </a:p>
      </dgm:t>
    </dgm:pt>
    <dgm:pt modelId="{AEF56652-FEF0-8547-BB31-26009E24137F}" type="par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25ACE7C0-F4CC-064E-ABD1-0AEEA37F861D}" type="sib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0C0E0C1A-3917-8247-9DE2-EAE0B3512884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Delivery</a:t>
          </a:r>
        </a:p>
      </dgm:t>
    </dgm:pt>
    <dgm:pt modelId="{52DE47CA-E289-6647-8DBB-CC5D97DDDCBC}" type="par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8D8D1AA6-2C41-BB4E-8B59-5BE17130FC16}" type="sib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2CD51CDB-1905-C54A-BC77-6D084DE45727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Archival</a:t>
          </a:r>
        </a:p>
      </dgm:t>
    </dgm:pt>
    <dgm:pt modelId="{B011DDF8-1763-214A-9DBA-F01FE2932AE5}" type="par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36FAFAD0-7728-AF47-B336-DD37914F6A1D}" type="sib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C38DA834-D100-D848-B01D-2821632175F7}">
      <dgm:prSet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/>
            <a:t>Metrics and Analysis</a:t>
          </a:r>
        </a:p>
      </dgm:t>
    </dgm:pt>
    <dgm:pt modelId="{ABF71CAE-469A-D444-8271-52F0AD6C2BCA}" type="parTrans" cxnId="{698DB295-F9C4-5B4B-B015-6121A4E05EBC}">
      <dgm:prSet/>
      <dgm:spPr/>
      <dgm:t>
        <a:bodyPr/>
        <a:lstStyle/>
        <a:p>
          <a:endParaRPr lang="en-US" sz="1050"/>
        </a:p>
      </dgm:t>
    </dgm:pt>
    <dgm:pt modelId="{2B8FABE9-4F39-794C-8685-A204AADA2649}" type="sibTrans" cxnId="{698DB295-F9C4-5B4B-B015-6121A4E05EBC}">
      <dgm:prSet/>
      <dgm:spPr/>
      <dgm:t>
        <a:bodyPr/>
        <a:lstStyle/>
        <a:p>
          <a:endParaRPr lang="en-US" sz="1050"/>
        </a:p>
      </dgm:t>
    </dgm:pt>
    <dgm:pt modelId="{A87BD97D-CEA2-48AE-AAFA-F2E6687C6EA5}" type="pres">
      <dgm:prSet presAssocID="{BBC33D62-C6E2-EE4E-9BF0-8A9CB592A4C7}" presName="cycle" presStyleCnt="0">
        <dgm:presLayoutVars>
          <dgm:dir/>
          <dgm:resizeHandles val="exact"/>
        </dgm:presLayoutVars>
      </dgm:prSet>
      <dgm:spPr/>
    </dgm:pt>
    <dgm:pt modelId="{0D8CC06D-9F67-4297-BDDB-97166349524B}" type="pres">
      <dgm:prSet presAssocID="{A48A6C03-FA7F-944B-99F1-03C31F754C9F}" presName="node" presStyleLbl="node1" presStyleIdx="0" presStyleCnt="7">
        <dgm:presLayoutVars>
          <dgm:bulletEnabled val="1"/>
        </dgm:presLayoutVars>
      </dgm:prSet>
      <dgm:spPr/>
    </dgm:pt>
    <dgm:pt modelId="{F41FAF83-5AD4-4EF3-9C2A-6266D4DF1DD5}" type="pres">
      <dgm:prSet presAssocID="{A48A6C03-FA7F-944B-99F1-03C31F754C9F}" presName="spNode" presStyleCnt="0"/>
      <dgm:spPr/>
    </dgm:pt>
    <dgm:pt modelId="{5EC005A5-7061-4A0A-B74E-EFA87F8FC337}" type="pres">
      <dgm:prSet presAssocID="{FEAC15F6-48CE-AA4E-B26B-5EC0BCC332C3}" presName="sibTrans" presStyleLbl="sibTrans1D1" presStyleIdx="0" presStyleCnt="7"/>
      <dgm:spPr/>
    </dgm:pt>
    <dgm:pt modelId="{0C5BA0CA-DA49-424C-BD5E-F026D526FF81}" type="pres">
      <dgm:prSet presAssocID="{69DDBA3A-99F8-D843-82B0-84C8DE1E2242}" presName="node" presStyleLbl="node1" presStyleIdx="1" presStyleCnt="7">
        <dgm:presLayoutVars>
          <dgm:bulletEnabled val="1"/>
        </dgm:presLayoutVars>
      </dgm:prSet>
      <dgm:spPr/>
    </dgm:pt>
    <dgm:pt modelId="{73CB4B28-6F13-4601-81B6-0FB1EF803952}" type="pres">
      <dgm:prSet presAssocID="{69DDBA3A-99F8-D843-82B0-84C8DE1E2242}" presName="spNode" presStyleCnt="0"/>
      <dgm:spPr/>
    </dgm:pt>
    <dgm:pt modelId="{C889088A-2EA0-4EC1-AB56-5253E306DC4E}" type="pres">
      <dgm:prSet presAssocID="{3027787F-82D5-7245-8E27-2B46E94F7DD8}" presName="sibTrans" presStyleLbl="sibTrans1D1" presStyleIdx="1" presStyleCnt="7"/>
      <dgm:spPr/>
    </dgm:pt>
    <dgm:pt modelId="{C5ABD337-0013-41FE-8D8E-4C3D5AB6341B}" type="pres">
      <dgm:prSet presAssocID="{B67C81FA-CBDD-294A-9181-0691459235DB}" presName="node" presStyleLbl="node1" presStyleIdx="2" presStyleCnt="7" custScaleX="110445">
        <dgm:presLayoutVars>
          <dgm:bulletEnabled val="1"/>
        </dgm:presLayoutVars>
      </dgm:prSet>
      <dgm:spPr/>
    </dgm:pt>
    <dgm:pt modelId="{C7421D30-4163-4D71-BEE9-7B439F7293E2}" type="pres">
      <dgm:prSet presAssocID="{B67C81FA-CBDD-294A-9181-0691459235DB}" presName="spNode" presStyleCnt="0"/>
      <dgm:spPr/>
    </dgm:pt>
    <dgm:pt modelId="{737E5268-4797-4489-AD35-0014C3CE09CE}" type="pres">
      <dgm:prSet presAssocID="{5B5339FC-D532-5845-BFBA-F84E451237BF}" presName="sibTrans" presStyleLbl="sibTrans1D1" presStyleIdx="2" presStyleCnt="7"/>
      <dgm:spPr/>
    </dgm:pt>
    <dgm:pt modelId="{B8276E7E-AB34-48CC-971D-ED1129387E3E}" type="pres">
      <dgm:prSet presAssocID="{CB559D80-8B01-D549-BCF4-A8281C46A625}" presName="node" presStyleLbl="node1" presStyleIdx="3" presStyleCnt="7" custScaleX="102264">
        <dgm:presLayoutVars>
          <dgm:bulletEnabled val="1"/>
        </dgm:presLayoutVars>
      </dgm:prSet>
      <dgm:spPr/>
    </dgm:pt>
    <dgm:pt modelId="{FE9602C0-FAA5-4211-A8AA-94A23DC85F90}" type="pres">
      <dgm:prSet presAssocID="{CB559D80-8B01-D549-BCF4-A8281C46A625}" presName="spNode" presStyleCnt="0"/>
      <dgm:spPr/>
    </dgm:pt>
    <dgm:pt modelId="{7393523E-49C7-47CE-925C-CB4C336BCE86}" type="pres">
      <dgm:prSet presAssocID="{25ACE7C0-F4CC-064E-ABD1-0AEEA37F861D}" presName="sibTrans" presStyleLbl="sibTrans1D1" presStyleIdx="3" presStyleCnt="7"/>
      <dgm:spPr/>
    </dgm:pt>
    <dgm:pt modelId="{1B824DDF-9CB6-4817-A624-E474079727B7}" type="pres">
      <dgm:prSet presAssocID="{0C0E0C1A-3917-8247-9DE2-EAE0B3512884}" presName="node" presStyleLbl="node1" presStyleIdx="4" presStyleCnt="7">
        <dgm:presLayoutVars>
          <dgm:bulletEnabled val="1"/>
        </dgm:presLayoutVars>
      </dgm:prSet>
      <dgm:spPr/>
    </dgm:pt>
    <dgm:pt modelId="{D5B02E05-47E4-4610-9C54-7CA468CC4589}" type="pres">
      <dgm:prSet presAssocID="{0C0E0C1A-3917-8247-9DE2-EAE0B3512884}" presName="spNode" presStyleCnt="0"/>
      <dgm:spPr/>
    </dgm:pt>
    <dgm:pt modelId="{5AC73770-CB89-4C7C-BE2E-BEA3F9C0EF48}" type="pres">
      <dgm:prSet presAssocID="{8D8D1AA6-2C41-BB4E-8B59-5BE17130FC16}" presName="sibTrans" presStyleLbl="sibTrans1D1" presStyleIdx="4" presStyleCnt="7"/>
      <dgm:spPr/>
    </dgm:pt>
    <dgm:pt modelId="{EE7CAC0E-D6A3-4EF0-8CF9-70D315E174DF}" type="pres">
      <dgm:prSet presAssocID="{C38DA834-D100-D848-B01D-2821632175F7}" presName="node" presStyleLbl="node1" presStyleIdx="5" presStyleCnt="7">
        <dgm:presLayoutVars>
          <dgm:bulletEnabled val="1"/>
        </dgm:presLayoutVars>
      </dgm:prSet>
      <dgm:spPr/>
    </dgm:pt>
    <dgm:pt modelId="{F4291078-5D21-4F7F-A7FA-8B8CC259FAF6}" type="pres">
      <dgm:prSet presAssocID="{C38DA834-D100-D848-B01D-2821632175F7}" presName="spNode" presStyleCnt="0"/>
      <dgm:spPr/>
    </dgm:pt>
    <dgm:pt modelId="{1B07E50E-FFA5-4A00-AA77-F5D48DD0F012}" type="pres">
      <dgm:prSet presAssocID="{2B8FABE9-4F39-794C-8685-A204AADA2649}" presName="sibTrans" presStyleLbl="sibTrans1D1" presStyleIdx="5" presStyleCnt="7"/>
      <dgm:spPr/>
    </dgm:pt>
    <dgm:pt modelId="{B57440D2-4BD2-495F-AB6C-01E099123A1B}" type="pres">
      <dgm:prSet presAssocID="{2CD51CDB-1905-C54A-BC77-6D084DE45727}" presName="node" presStyleLbl="node1" presStyleIdx="6" presStyleCnt="7">
        <dgm:presLayoutVars>
          <dgm:bulletEnabled val="1"/>
        </dgm:presLayoutVars>
      </dgm:prSet>
      <dgm:spPr/>
    </dgm:pt>
    <dgm:pt modelId="{816BCF2D-615F-4DA2-8B75-A8ACE9951A4A}" type="pres">
      <dgm:prSet presAssocID="{2CD51CDB-1905-C54A-BC77-6D084DE45727}" presName="spNode" presStyleCnt="0"/>
      <dgm:spPr/>
    </dgm:pt>
    <dgm:pt modelId="{73A1941A-5A16-47BC-9FC7-C19B08F18DA3}" type="pres">
      <dgm:prSet presAssocID="{36FAFAD0-7728-AF47-B336-DD37914F6A1D}" presName="sibTrans" presStyleLbl="sibTrans1D1" presStyleIdx="6" presStyleCnt="7"/>
      <dgm:spPr/>
    </dgm:pt>
  </dgm:ptLst>
  <dgm:cxnLst>
    <dgm:cxn modelId="{8D966003-9D1A-4E8B-B052-E9AC2DEC42D4}" type="presOf" srcId="{A48A6C03-FA7F-944B-99F1-03C31F754C9F}" destId="{0D8CC06D-9F67-4297-BDDB-97166349524B}" srcOrd="0" destOrd="0" presId="urn:microsoft.com/office/officeart/2005/8/layout/cycle5"/>
    <dgm:cxn modelId="{BF8C300A-1449-40ED-AE27-AD5E7536B482}" type="presOf" srcId="{2B8FABE9-4F39-794C-8685-A204AADA2649}" destId="{1B07E50E-FFA5-4A00-AA77-F5D48DD0F012}" srcOrd="0" destOrd="0" presId="urn:microsoft.com/office/officeart/2005/8/layout/cycle5"/>
    <dgm:cxn modelId="{B318725D-4716-44F5-85B9-49F2544B447B}" type="presOf" srcId="{CB559D80-8B01-D549-BCF4-A8281C46A625}" destId="{B8276E7E-AB34-48CC-971D-ED1129387E3E}" srcOrd="0" destOrd="0" presId="urn:microsoft.com/office/officeart/2005/8/layout/cycle5"/>
    <dgm:cxn modelId="{4D10FC62-7902-F749-B1CC-5F036538665D}" srcId="{BBC33D62-C6E2-EE4E-9BF0-8A9CB592A4C7}" destId="{A48A6C03-FA7F-944B-99F1-03C31F754C9F}" srcOrd="0" destOrd="0" parTransId="{509C700A-24D2-4345-AE0D-43C4BF15F2E4}" sibTransId="{FEAC15F6-48CE-AA4E-B26B-5EC0BCC332C3}"/>
    <dgm:cxn modelId="{89C8C369-824F-744D-A0C3-7C30BA8C148B}" srcId="{BBC33D62-C6E2-EE4E-9BF0-8A9CB592A4C7}" destId="{0C0E0C1A-3917-8247-9DE2-EAE0B3512884}" srcOrd="4" destOrd="0" parTransId="{52DE47CA-E289-6647-8DBB-CC5D97DDDCBC}" sibTransId="{8D8D1AA6-2C41-BB4E-8B59-5BE17130FC16}"/>
    <dgm:cxn modelId="{8163894D-ACE7-4D91-BD4D-DED96479EEBB}" type="presOf" srcId="{2CD51CDB-1905-C54A-BC77-6D084DE45727}" destId="{B57440D2-4BD2-495F-AB6C-01E099123A1B}" srcOrd="0" destOrd="0" presId="urn:microsoft.com/office/officeart/2005/8/layout/cycle5"/>
    <dgm:cxn modelId="{40916971-4537-0941-8354-6A61610441AF}" srcId="{BBC33D62-C6E2-EE4E-9BF0-8A9CB592A4C7}" destId="{69DDBA3A-99F8-D843-82B0-84C8DE1E2242}" srcOrd="1" destOrd="0" parTransId="{C3D9769F-96E7-BA49-85BD-B79D37E6D74B}" sibTransId="{3027787F-82D5-7245-8E27-2B46E94F7DD8}"/>
    <dgm:cxn modelId="{4DA19872-154A-4F33-876E-559AC9CD48B1}" type="presOf" srcId="{8D8D1AA6-2C41-BB4E-8B59-5BE17130FC16}" destId="{5AC73770-CB89-4C7C-BE2E-BEA3F9C0EF48}" srcOrd="0" destOrd="0" presId="urn:microsoft.com/office/officeart/2005/8/layout/cycle5"/>
    <dgm:cxn modelId="{61B3607B-1B91-4076-88FA-A286E3AC30D9}" type="presOf" srcId="{FEAC15F6-48CE-AA4E-B26B-5EC0BCC332C3}" destId="{5EC005A5-7061-4A0A-B74E-EFA87F8FC337}" srcOrd="0" destOrd="0" presId="urn:microsoft.com/office/officeart/2005/8/layout/cycle5"/>
    <dgm:cxn modelId="{5E355F7F-F383-D649-A602-2B266C95ECBD}" srcId="{BBC33D62-C6E2-EE4E-9BF0-8A9CB592A4C7}" destId="{B67C81FA-CBDD-294A-9181-0691459235DB}" srcOrd="2" destOrd="0" parTransId="{F39499AA-B565-2348-9DCD-E8F23D49B6DB}" sibTransId="{5B5339FC-D532-5845-BFBA-F84E451237BF}"/>
    <dgm:cxn modelId="{1FCCF389-D3EB-47C8-8301-BF2857F76A7B}" type="presOf" srcId="{0C0E0C1A-3917-8247-9DE2-EAE0B3512884}" destId="{1B824DDF-9CB6-4817-A624-E474079727B7}" srcOrd="0" destOrd="0" presId="urn:microsoft.com/office/officeart/2005/8/layout/cycle5"/>
    <dgm:cxn modelId="{2725B994-4CF9-4506-8FB4-93747B0D7354}" type="presOf" srcId="{3027787F-82D5-7245-8E27-2B46E94F7DD8}" destId="{C889088A-2EA0-4EC1-AB56-5253E306DC4E}" srcOrd="0" destOrd="0" presId="urn:microsoft.com/office/officeart/2005/8/layout/cycle5"/>
    <dgm:cxn modelId="{698DB295-F9C4-5B4B-B015-6121A4E05EBC}" srcId="{BBC33D62-C6E2-EE4E-9BF0-8A9CB592A4C7}" destId="{C38DA834-D100-D848-B01D-2821632175F7}" srcOrd="5" destOrd="0" parTransId="{ABF71CAE-469A-D444-8271-52F0AD6C2BCA}" sibTransId="{2B8FABE9-4F39-794C-8685-A204AADA2649}"/>
    <dgm:cxn modelId="{00500896-8F3F-4965-A16B-955FDADDFE1C}" type="presOf" srcId="{B67C81FA-CBDD-294A-9181-0691459235DB}" destId="{C5ABD337-0013-41FE-8D8E-4C3D5AB6341B}" srcOrd="0" destOrd="0" presId="urn:microsoft.com/office/officeart/2005/8/layout/cycle5"/>
    <dgm:cxn modelId="{BB7109A3-F45C-4BE7-8761-9A73707C73A8}" type="presOf" srcId="{36FAFAD0-7728-AF47-B336-DD37914F6A1D}" destId="{73A1941A-5A16-47BC-9FC7-C19B08F18DA3}" srcOrd="0" destOrd="0" presId="urn:microsoft.com/office/officeart/2005/8/layout/cycle5"/>
    <dgm:cxn modelId="{F89093A6-A852-43F8-A5D1-8298EC4665A0}" type="presOf" srcId="{BBC33D62-C6E2-EE4E-9BF0-8A9CB592A4C7}" destId="{A87BD97D-CEA2-48AE-AAFA-F2E6687C6EA5}" srcOrd="0" destOrd="0" presId="urn:microsoft.com/office/officeart/2005/8/layout/cycle5"/>
    <dgm:cxn modelId="{21C2E2A7-0ED4-45BD-951B-AAA5ED0E4FF5}" type="presOf" srcId="{69DDBA3A-99F8-D843-82B0-84C8DE1E2242}" destId="{0C5BA0CA-DA49-424C-BD5E-F026D526FF81}" srcOrd="0" destOrd="0" presId="urn:microsoft.com/office/officeart/2005/8/layout/cycle5"/>
    <dgm:cxn modelId="{95F218BE-C21C-4F5D-B691-A00D3C538D8E}" type="presOf" srcId="{25ACE7C0-F4CC-064E-ABD1-0AEEA37F861D}" destId="{7393523E-49C7-47CE-925C-CB4C336BCE86}" srcOrd="0" destOrd="0" presId="urn:microsoft.com/office/officeart/2005/8/layout/cycle5"/>
    <dgm:cxn modelId="{EC94EBBE-886F-0240-BC5D-CDC0B42C86A2}" srcId="{BBC33D62-C6E2-EE4E-9BF0-8A9CB592A4C7}" destId="{2CD51CDB-1905-C54A-BC77-6D084DE45727}" srcOrd="6" destOrd="0" parTransId="{B011DDF8-1763-214A-9DBA-F01FE2932AE5}" sibTransId="{36FAFAD0-7728-AF47-B336-DD37914F6A1D}"/>
    <dgm:cxn modelId="{14711ECC-2583-4B11-8C67-CFE06748E097}" type="presOf" srcId="{C38DA834-D100-D848-B01D-2821632175F7}" destId="{EE7CAC0E-D6A3-4EF0-8CF9-70D315E174DF}" srcOrd="0" destOrd="0" presId="urn:microsoft.com/office/officeart/2005/8/layout/cycle5"/>
    <dgm:cxn modelId="{ED1601CE-F737-084D-8181-8FD0350277EB}" srcId="{BBC33D62-C6E2-EE4E-9BF0-8A9CB592A4C7}" destId="{CB559D80-8B01-D549-BCF4-A8281C46A625}" srcOrd="3" destOrd="0" parTransId="{AEF56652-FEF0-8547-BB31-26009E24137F}" sibTransId="{25ACE7C0-F4CC-064E-ABD1-0AEEA37F861D}"/>
    <dgm:cxn modelId="{F35EBAFD-2B3A-4F72-B9A4-A14DB7F26669}" type="presOf" srcId="{5B5339FC-D532-5845-BFBA-F84E451237BF}" destId="{737E5268-4797-4489-AD35-0014C3CE09CE}" srcOrd="0" destOrd="0" presId="urn:microsoft.com/office/officeart/2005/8/layout/cycle5"/>
    <dgm:cxn modelId="{A8BC8D50-BA63-4D5D-873F-2808F52E2A7D}" type="presParOf" srcId="{A87BD97D-CEA2-48AE-AAFA-F2E6687C6EA5}" destId="{0D8CC06D-9F67-4297-BDDB-97166349524B}" srcOrd="0" destOrd="0" presId="urn:microsoft.com/office/officeart/2005/8/layout/cycle5"/>
    <dgm:cxn modelId="{91AFF753-751A-4912-9742-D79C597C6401}" type="presParOf" srcId="{A87BD97D-CEA2-48AE-AAFA-F2E6687C6EA5}" destId="{F41FAF83-5AD4-4EF3-9C2A-6266D4DF1DD5}" srcOrd="1" destOrd="0" presId="urn:microsoft.com/office/officeart/2005/8/layout/cycle5"/>
    <dgm:cxn modelId="{1AB3AB6F-4A83-4074-90B9-B963CDFC594F}" type="presParOf" srcId="{A87BD97D-CEA2-48AE-AAFA-F2E6687C6EA5}" destId="{5EC005A5-7061-4A0A-B74E-EFA87F8FC337}" srcOrd="2" destOrd="0" presId="urn:microsoft.com/office/officeart/2005/8/layout/cycle5"/>
    <dgm:cxn modelId="{8A5E5BB3-DF0D-4588-A303-0D98FC48EA25}" type="presParOf" srcId="{A87BD97D-CEA2-48AE-AAFA-F2E6687C6EA5}" destId="{0C5BA0CA-DA49-424C-BD5E-F026D526FF81}" srcOrd="3" destOrd="0" presId="urn:microsoft.com/office/officeart/2005/8/layout/cycle5"/>
    <dgm:cxn modelId="{76EBFBAF-F6DE-418D-AA6E-DEF7CC13D223}" type="presParOf" srcId="{A87BD97D-CEA2-48AE-AAFA-F2E6687C6EA5}" destId="{73CB4B28-6F13-4601-81B6-0FB1EF803952}" srcOrd="4" destOrd="0" presId="urn:microsoft.com/office/officeart/2005/8/layout/cycle5"/>
    <dgm:cxn modelId="{B970B389-343F-4F2C-B9BC-359F8BCB5DD7}" type="presParOf" srcId="{A87BD97D-CEA2-48AE-AAFA-F2E6687C6EA5}" destId="{C889088A-2EA0-4EC1-AB56-5253E306DC4E}" srcOrd="5" destOrd="0" presId="urn:microsoft.com/office/officeart/2005/8/layout/cycle5"/>
    <dgm:cxn modelId="{13F524D7-C103-4A15-A7D2-C8434E2954E4}" type="presParOf" srcId="{A87BD97D-CEA2-48AE-AAFA-F2E6687C6EA5}" destId="{C5ABD337-0013-41FE-8D8E-4C3D5AB6341B}" srcOrd="6" destOrd="0" presId="urn:microsoft.com/office/officeart/2005/8/layout/cycle5"/>
    <dgm:cxn modelId="{BE36A75C-CE99-4E1D-9456-032B2497D27B}" type="presParOf" srcId="{A87BD97D-CEA2-48AE-AAFA-F2E6687C6EA5}" destId="{C7421D30-4163-4D71-BEE9-7B439F7293E2}" srcOrd="7" destOrd="0" presId="urn:microsoft.com/office/officeart/2005/8/layout/cycle5"/>
    <dgm:cxn modelId="{F3185DF3-3E3D-4161-B51E-96AE68331174}" type="presParOf" srcId="{A87BD97D-CEA2-48AE-AAFA-F2E6687C6EA5}" destId="{737E5268-4797-4489-AD35-0014C3CE09CE}" srcOrd="8" destOrd="0" presId="urn:microsoft.com/office/officeart/2005/8/layout/cycle5"/>
    <dgm:cxn modelId="{07684D19-A7CE-44E4-915C-F94B959DEFDA}" type="presParOf" srcId="{A87BD97D-CEA2-48AE-AAFA-F2E6687C6EA5}" destId="{B8276E7E-AB34-48CC-971D-ED1129387E3E}" srcOrd="9" destOrd="0" presId="urn:microsoft.com/office/officeart/2005/8/layout/cycle5"/>
    <dgm:cxn modelId="{5C8BC368-5EDC-435F-B7EE-DA1B605F2F72}" type="presParOf" srcId="{A87BD97D-CEA2-48AE-AAFA-F2E6687C6EA5}" destId="{FE9602C0-FAA5-4211-A8AA-94A23DC85F90}" srcOrd="10" destOrd="0" presId="urn:microsoft.com/office/officeart/2005/8/layout/cycle5"/>
    <dgm:cxn modelId="{88BAC902-17A3-4AB4-972C-8F235E8EB276}" type="presParOf" srcId="{A87BD97D-CEA2-48AE-AAFA-F2E6687C6EA5}" destId="{7393523E-49C7-47CE-925C-CB4C336BCE86}" srcOrd="11" destOrd="0" presId="urn:microsoft.com/office/officeart/2005/8/layout/cycle5"/>
    <dgm:cxn modelId="{62E304C0-67C8-495D-9607-F2E0691B3C7F}" type="presParOf" srcId="{A87BD97D-CEA2-48AE-AAFA-F2E6687C6EA5}" destId="{1B824DDF-9CB6-4817-A624-E474079727B7}" srcOrd="12" destOrd="0" presId="urn:microsoft.com/office/officeart/2005/8/layout/cycle5"/>
    <dgm:cxn modelId="{397921EE-31BE-4933-896E-B82E0CC0EDED}" type="presParOf" srcId="{A87BD97D-CEA2-48AE-AAFA-F2E6687C6EA5}" destId="{D5B02E05-47E4-4610-9C54-7CA468CC4589}" srcOrd="13" destOrd="0" presId="urn:microsoft.com/office/officeart/2005/8/layout/cycle5"/>
    <dgm:cxn modelId="{1194CEF6-4FB3-43C0-BD1F-89F952473F21}" type="presParOf" srcId="{A87BD97D-CEA2-48AE-AAFA-F2E6687C6EA5}" destId="{5AC73770-CB89-4C7C-BE2E-BEA3F9C0EF48}" srcOrd="14" destOrd="0" presId="urn:microsoft.com/office/officeart/2005/8/layout/cycle5"/>
    <dgm:cxn modelId="{16E3B2D5-AFE3-4EA4-9669-615308F1FDEE}" type="presParOf" srcId="{A87BD97D-CEA2-48AE-AAFA-F2E6687C6EA5}" destId="{EE7CAC0E-D6A3-4EF0-8CF9-70D315E174DF}" srcOrd="15" destOrd="0" presId="urn:microsoft.com/office/officeart/2005/8/layout/cycle5"/>
    <dgm:cxn modelId="{4CA5C85F-6B88-4546-BFD3-5614183D17E9}" type="presParOf" srcId="{A87BD97D-CEA2-48AE-AAFA-F2E6687C6EA5}" destId="{F4291078-5D21-4F7F-A7FA-8B8CC259FAF6}" srcOrd="16" destOrd="0" presId="urn:microsoft.com/office/officeart/2005/8/layout/cycle5"/>
    <dgm:cxn modelId="{3B38CFB1-563C-47A7-B6E8-8395B1309827}" type="presParOf" srcId="{A87BD97D-CEA2-48AE-AAFA-F2E6687C6EA5}" destId="{1B07E50E-FFA5-4A00-AA77-F5D48DD0F012}" srcOrd="17" destOrd="0" presId="urn:microsoft.com/office/officeart/2005/8/layout/cycle5"/>
    <dgm:cxn modelId="{E3CADA25-19EA-4D76-9E27-E715A8A69E7D}" type="presParOf" srcId="{A87BD97D-CEA2-48AE-AAFA-F2E6687C6EA5}" destId="{B57440D2-4BD2-495F-AB6C-01E099123A1B}" srcOrd="18" destOrd="0" presId="urn:microsoft.com/office/officeart/2005/8/layout/cycle5"/>
    <dgm:cxn modelId="{63E972A8-9626-41AE-90C2-459698B48BB3}" type="presParOf" srcId="{A87BD97D-CEA2-48AE-AAFA-F2E6687C6EA5}" destId="{816BCF2D-615F-4DA2-8B75-A8ACE9951A4A}" srcOrd="19" destOrd="0" presId="urn:microsoft.com/office/officeart/2005/8/layout/cycle5"/>
    <dgm:cxn modelId="{DC9CE7A3-8471-411E-B5C7-1070DDF0AA11}" type="presParOf" srcId="{A87BD97D-CEA2-48AE-AAFA-F2E6687C6EA5}" destId="{73A1941A-5A16-47BC-9FC7-C19B08F18DA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E93BAA-C3D4-405A-B0F8-54BEEC6F11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7EBAC8-22F5-425A-A1AA-BBB355B6EE92}">
      <dgm:prSet custT="1"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200" dirty="0"/>
            <a:t>Create</a:t>
          </a:r>
        </a:p>
      </dgm:t>
    </dgm:pt>
    <dgm:pt modelId="{778C69B8-825D-4DCC-A69E-D4DFA2C1D5B0}" type="parTrans" cxnId="{7EA58F47-8755-4D91-AF9D-39529ED4424D}">
      <dgm:prSet/>
      <dgm:spPr/>
      <dgm:t>
        <a:bodyPr/>
        <a:lstStyle/>
        <a:p>
          <a:endParaRPr lang="en-IN"/>
        </a:p>
      </dgm:t>
    </dgm:pt>
    <dgm:pt modelId="{1BC8A74A-993A-4D25-A34B-59E26ABF48FC}" type="sibTrans" cxnId="{7EA58F47-8755-4D91-AF9D-39529ED4424D}">
      <dgm:prSet/>
      <dgm:spPr/>
      <dgm:t>
        <a:bodyPr/>
        <a:lstStyle/>
        <a:p>
          <a:endParaRPr lang="en-IN"/>
        </a:p>
      </dgm:t>
    </dgm:pt>
    <dgm:pt modelId="{7E9D74BA-A5F5-462E-94A5-ACA2B9516F6F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 anchor="ctr"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I want to update the image in place without leaving the repository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669D1A13-B97F-4465-B35B-9125168B4130}" type="parTrans" cxnId="{298175B4-3C25-46C4-AFBF-EF4579F6A2D3}">
      <dgm:prSet/>
      <dgm:spPr/>
      <dgm:t>
        <a:bodyPr/>
        <a:lstStyle/>
        <a:p>
          <a:endParaRPr lang="en-IN"/>
        </a:p>
      </dgm:t>
    </dgm:pt>
    <dgm:pt modelId="{ED83F7A0-C390-489A-8C66-8EB3CA16E578}" type="sibTrans" cxnId="{298175B4-3C25-46C4-AFBF-EF4579F6A2D3}">
      <dgm:prSet/>
      <dgm:spPr/>
      <dgm:t>
        <a:bodyPr/>
        <a:lstStyle/>
        <a:p>
          <a:endParaRPr lang="en-IN"/>
        </a:p>
      </dgm:t>
    </dgm:pt>
    <dgm:pt modelId="{7A99A340-2223-40CF-8E1F-FF17EC25FF2F}">
      <dgm:prSet custT="1"/>
      <dgm:spPr>
        <a:solidFill>
          <a:schemeClr val="tx2">
            <a:lumMod val="75000"/>
            <a:alpha val="80000"/>
          </a:schemeClr>
        </a:solidFill>
        <a:ln w="9525">
          <a:solidFill>
            <a:schemeClr val="accent1">
              <a:lumMod val="75000"/>
            </a:schemeClr>
          </a:solidFill>
        </a:ln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200" dirty="0"/>
            <a:t>Orchestrate</a:t>
          </a:r>
        </a:p>
      </dgm:t>
    </dgm:pt>
    <dgm:pt modelId="{D4FE6196-056E-450B-A1EB-B2D45564A453}" type="parTrans" cxnId="{E2D831F3-8BCD-48C9-9CA8-85CA44FF31EE}">
      <dgm:prSet/>
      <dgm:spPr/>
      <dgm:t>
        <a:bodyPr/>
        <a:lstStyle/>
        <a:p>
          <a:endParaRPr lang="en-IN"/>
        </a:p>
      </dgm:t>
    </dgm:pt>
    <dgm:pt modelId="{205223FF-665A-41C4-A6B2-B6F7109ED0F9}" type="sibTrans" cxnId="{E2D831F3-8BCD-48C9-9CA8-85CA44FF31EE}">
      <dgm:prSet/>
      <dgm:spPr/>
      <dgm:t>
        <a:bodyPr/>
        <a:lstStyle/>
        <a:p>
          <a:endParaRPr lang="en-IN"/>
        </a:p>
      </dgm:t>
    </dgm:pt>
    <dgm:pt modelId="{3366343D-B6A6-47FE-81FB-D4E689E320D7}">
      <dgm:prSet custT="1"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200" dirty="0"/>
            <a:t>Approve</a:t>
          </a:r>
        </a:p>
      </dgm:t>
    </dgm:pt>
    <dgm:pt modelId="{B2A9E80B-8F55-4A03-BC75-2E9904031E39}" type="parTrans" cxnId="{F1ACD6F3-0025-4016-B009-33EC1F8D9E2F}">
      <dgm:prSet/>
      <dgm:spPr/>
      <dgm:t>
        <a:bodyPr/>
        <a:lstStyle/>
        <a:p>
          <a:endParaRPr lang="en-IN"/>
        </a:p>
      </dgm:t>
    </dgm:pt>
    <dgm:pt modelId="{0EA77F44-A214-446E-90FC-31233D3F3C74}" type="sibTrans" cxnId="{F1ACD6F3-0025-4016-B009-33EC1F8D9E2F}">
      <dgm:prSet/>
      <dgm:spPr/>
      <dgm:t>
        <a:bodyPr/>
        <a:lstStyle/>
        <a:p>
          <a:endParaRPr lang="en-IN"/>
        </a:p>
      </dgm:t>
    </dgm:pt>
    <dgm:pt modelId="{0EFB76AC-584E-4911-A0CC-4B4B5900D430}">
      <dgm:prSet custT="1"/>
      <dgm:spPr>
        <a:noFill/>
        <a:ln w="6350" cap="flat" cmpd="sng" algn="ctr">
          <a:solidFill>
            <a:srgbClr val="4F81BD">
              <a:lumMod val="75000"/>
            </a:srgbClr>
          </a:solidFill>
          <a:prstDash val="sysDot"/>
        </a:ln>
        <a:effectLst/>
      </dgm:spPr>
      <dgm:t>
        <a:bodyPr spcFirstLastPara="0" vert="horz" wrap="square" lIns="315781" tIns="166624" rIns="315781" bIns="78232" numCol="1" spcCol="1270" anchor="ctr" anchorCtr="0"/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prstClr val="white">
                  <a:lumMod val="85000"/>
                </a:prstClr>
              </a:solidFill>
              <a:latin typeface="Trebuchet MS"/>
              <a:ea typeface="+mn-ea"/>
              <a:cs typeface="+mn-cs"/>
            </a:rPr>
            <a:t>I want an in-built workflow process to interact with stakeholders </a:t>
          </a:r>
          <a:endParaRPr lang="en-IN" sz="1050" kern="1200" dirty="0">
            <a:solidFill>
              <a:prstClr val="white">
                <a:lumMod val="85000"/>
              </a:prstClr>
            </a:solidFill>
            <a:latin typeface="Trebuchet MS"/>
            <a:ea typeface="+mn-ea"/>
            <a:cs typeface="+mn-cs"/>
          </a:endParaRPr>
        </a:p>
      </dgm:t>
    </dgm:pt>
    <dgm:pt modelId="{4034D09C-7DCA-4069-8B39-77FA11EA2223}" type="parTrans" cxnId="{3D58A5AB-D798-4177-8740-BA6525F0E272}">
      <dgm:prSet/>
      <dgm:spPr/>
      <dgm:t>
        <a:bodyPr/>
        <a:lstStyle/>
        <a:p>
          <a:endParaRPr lang="en-IN"/>
        </a:p>
      </dgm:t>
    </dgm:pt>
    <dgm:pt modelId="{FFAA451E-AB62-4F4E-BCDB-7A040D8E07D4}" type="sibTrans" cxnId="{3D58A5AB-D798-4177-8740-BA6525F0E272}">
      <dgm:prSet/>
      <dgm:spPr/>
      <dgm:t>
        <a:bodyPr/>
        <a:lstStyle/>
        <a:p>
          <a:endParaRPr lang="en-IN"/>
        </a:p>
      </dgm:t>
    </dgm:pt>
    <dgm:pt modelId="{57C63435-87F3-42BC-A028-B2A9EB09CCFF}">
      <dgm:prSet custT="1"/>
      <dgm:spPr>
        <a:noFill/>
        <a:ln w="6350" cap="flat" cmpd="sng" algn="ctr">
          <a:solidFill>
            <a:srgbClr val="4F81BD">
              <a:lumMod val="75000"/>
            </a:srgbClr>
          </a:solidFill>
          <a:prstDash val="sysDot"/>
        </a:ln>
        <a:effectLst/>
      </dgm:spPr>
      <dgm:t>
        <a:bodyPr spcFirstLastPara="0" vert="horz" wrap="square" lIns="315781" tIns="166624" rIns="315781" bIns="78232" numCol="1" spcCol="1270" anchor="ctr" anchorCtr="0"/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prstClr val="white">
                  <a:lumMod val="85000"/>
                </a:prstClr>
              </a:solidFill>
              <a:latin typeface="Trebuchet MS"/>
              <a:ea typeface="+mn-ea"/>
              <a:cs typeface="+mn-cs"/>
            </a:rPr>
            <a:t>I want to configure digital access rights in a flexible manner</a:t>
          </a:r>
          <a:endParaRPr lang="en-IN" sz="1050" kern="1200" dirty="0">
            <a:solidFill>
              <a:prstClr val="white">
                <a:lumMod val="85000"/>
              </a:prstClr>
            </a:solidFill>
            <a:latin typeface="Trebuchet MS"/>
            <a:ea typeface="+mn-ea"/>
            <a:cs typeface="+mn-cs"/>
          </a:endParaRPr>
        </a:p>
      </dgm:t>
    </dgm:pt>
    <dgm:pt modelId="{22E8702E-5367-4D34-8828-C71728A45F1C}" type="parTrans" cxnId="{6E46183E-8C4E-4667-84EE-1D55E5A9D87B}">
      <dgm:prSet/>
      <dgm:spPr/>
      <dgm:t>
        <a:bodyPr/>
        <a:lstStyle/>
        <a:p>
          <a:endParaRPr lang="en-IN"/>
        </a:p>
      </dgm:t>
    </dgm:pt>
    <dgm:pt modelId="{D5D43F3A-0E61-49DB-81F7-54B9A29396AE}" type="sibTrans" cxnId="{6E46183E-8C4E-4667-84EE-1D55E5A9D87B}">
      <dgm:prSet/>
      <dgm:spPr/>
      <dgm:t>
        <a:bodyPr/>
        <a:lstStyle/>
        <a:p>
          <a:endParaRPr lang="en-IN"/>
        </a:p>
      </dgm:t>
    </dgm:pt>
    <dgm:pt modelId="{46EC9349-0E7F-4390-B4B7-AEC60E0ED935}">
      <dgm:prSet custT="1"/>
      <dgm:spPr/>
      <dgm:t>
        <a:bodyPr anchor="ctr"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I want to use my favorite creative tools with the repository seamlessly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6931B51C-84AE-463F-A15F-8B806DBFA2F0}" type="parTrans" cxnId="{99D81826-9F0F-4FC4-AFFE-9D0EF455AF76}">
      <dgm:prSet/>
      <dgm:spPr/>
      <dgm:t>
        <a:bodyPr/>
        <a:lstStyle/>
        <a:p>
          <a:endParaRPr lang="en-IN"/>
        </a:p>
      </dgm:t>
    </dgm:pt>
    <dgm:pt modelId="{05E36319-49A0-4818-99E6-D2BD810B22BA}" type="sibTrans" cxnId="{99D81826-9F0F-4FC4-AFFE-9D0EF455AF76}">
      <dgm:prSet/>
      <dgm:spPr/>
      <dgm:t>
        <a:bodyPr/>
        <a:lstStyle/>
        <a:p>
          <a:endParaRPr lang="en-IN"/>
        </a:p>
      </dgm:t>
    </dgm:pt>
    <dgm:pt modelId="{38133641-50BF-424F-B776-5780ECBE2949}">
      <dgm:prSet custT="1"/>
      <dgm:spPr/>
      <dgm:t>
        <a:bodyPr anchor="ctr"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I do not want to worry about version control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B8F351DB-3031-4B28-8292-08886D3778A4}" type="parTrans" cxnId="{7A4C277B-CCEA-422B-860A-35BF8B02702B}">
      <dgm:prSet/>
      <dgm:spPr/>
      <dgm:t>
        <a:bodyPr/>
        <a:lstStyle/>
        <a:p>
          <a:endParaRPr lang="en-IN"/>
        </a:p>
      </dgm:t>
    </dgm:pt>
    <dgm:pt modelId="{D04D74E0-1BBD-4E59-8FDA-F3296D2B6EC0}" type="sibTrans" cxnId="{7A4C277B-CCEA-422B-860A-35BF8B02702B}">
      <dgm:prSet/>
      <dgm:spPr/>
      <dgm:t>
        <a:bodyPr/>
        <a:lstStyle/>
        <a:p>
          <a:endParaRPr lang="en-IN"/>
        </a:p>
      </dgm:t>
    </dgm:pt>
    <dgm:pt modelId="{CA4E53F3-1079-44F4-A363-5232AAFCB907}">
      <dgm:prSet custT="1"/>
      <dgm:spPr>
        <a:noFill/>
        <a:ln w="6350" cap="flat" cmpd="sng" algn="ctr">
          <a:solidFill>
            <a:srgbClr val="4F81BD">
              <a:lumMod val="75000"/>
            </a:srgbClr>
          </a:solidFill>
          <a:prstDash val="sysDot"/>
        </a:ln>
        <a:effectLst/>
      </dgm:spPr>
      <dgm:t>
        <a:bodyPr spcFirstLastPara="0" vert="horz" wrap="square" lIns="315781" tIns="166624" rIns="315781" bIns="78232" numCol="1" spcCol="1270" anchor="ctr" anchorCtr="0"/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prstClr val="white">
                  <a:lumMod val="85000"/>
                </a:prstClr>
              </a:solidFill>
              <a:latin typeface="Trebuchet MS"/>
              <a:ea typeface="+mn-ea"/>
              <a:cs typeface="+mn-cs"/>
            </a:rPr>
            <a:t>I want to share finalized content with partners subject to Access Rights</a:t>
          </a:r>
          <a:endParaRPr lang="en-IN" sz="1050" kern="1200" dirty="0">
            <a:solidFill>
              <a:prstClr val="white">
                <a:lumMod val="85000"/>
              </a:prstClr>
            </a:solidFill>
            <a:latin typeface="Trebuchet MS"/>
            <a:ea typeface="+mn-ea"/>
            <a:cs typeface="+mn-cs"/>
          </a:endParaRPr>
        </a:p>
      </dgm:t>
    </dgm:pt>
    <dgm:pt modelId="{8ED11B63-1C2D-49F7-BF96-9CA9E6BC7C81}" type="parTrans" cxnId="{55ED2E28-05AD-48AD-AC3E-300AAD96B280}">
      <dgm:prSet/>
      <dgm:spPr/>
      <dgm:t>
        <a:bodyPr/>
        <a:lstStyle/>
        <a:p>
          <a:endParaRPr lang="en-IN"/>
        </a:p>
      </dgm:t>
    </dgm:pt>
    <dgm:pt modelId="{9587B995-A9A6-4B60-8511-88709A698B7E}" type="sibTrans" cxnId="{55ED2E28-05AD-48AD-AC3E-300AAD96B280}">
      <dgm:prSet/>
      <dgm:spPr/>
      <dgm:t>
        <a:bodyPr/>
        <a:lstStyle/>
        <a:p>
          <a:endParaRPr lang="en-IN"/>
        </a:p>
      </dgm:t>
    </dgm:pt>
    <dgm:pt modelId="{D2950769-4279-4495-A8CC-ECE03C1AED20}" type="pres">
      <dgm:prSet presAssocID="{9DE93BAA-C3D4-405A-B0F8-54BEEC6F11F9}" presName="linear" presStyleCnt="0">
        <dgm:presLayoutVars>
          <dgm:dir/>
          <dgm:animLvl val="lvl"/>
          <dgm:resizeHandles val="exact"/>
        </dgm:presLayoutVars>
      </dgm:prSet>
      <dgm:spPr/>
    </dgm:pt>
    <dgm:pt modelId="{E9F023B8-5D56-4FFB-A609-89A7796388AB}" type="pres">
      <dgm:prSet presAssocID="{897EBAC8-22F5-425A-A1AA-BBB355B6EE92}" presName="parentLin" presStyleCnt="0"/>
      <dgm:spPr/>
    </dgm:pt>
    <dgm:pt modelId="{FFA28714-BA11-4CE8-BE3A-9CC4933B75CA}" type="pres">
      <dgm:prSet presAssocID="{897EBAC8-22F5-425A-A1AA-BBB355B6EE92}" presName="parentLeftMargin" presStyleLbl="node1" presStyleIdx="0" presStyleCnt="3"/>
      <dgm:spPr/>
    </dgm:pt>
    <dgm:pt modelId="{B93131A7-F0D8-4273-A00E-FD400B4BEE6B}" type="pres">
      <dgm:prSet presAssocID="{897EBAC8-22F5-425A-A1AA-BBB355B6EE92}" presName="parentText" presStyleLbl="node1" presStyleIdx="0" presStyleCnt="3" custScaleX="113759">
        <dgm:presLayoutVars>
          <dgm:chMax val="0"/>
          <dgm:bulletEnabled val="1"/>
        </dgm:presLayoutVars>
      </dgm:prSet>
      <dgm:spPr/>
    </dgm:pt>
    <dgm:pt modelId="{893F647C-3F38-4385-8EA9-4FD275EE6884}" type="pres">
      <dgm:prSet presAssocID="{897EBAC8-22F5-425A-A1AA-BBB355B6EE92}" presName="negativeSpace" presStyleCnt="0"/>
      <dgm:spPr/>
    </dgm:pt>
    <dgm:pt modelId="{F73AE292-85E3-46A6-817D-66D78AB776D6}" type="pres">
      <dgm:prSet presAssocID="{897EBAC8-22F5-425A-A1AA-BBB355B6EE92}" presName="childText" presStyleLbl="conFgAcc1" presStyleIdx="0" presStyleCnt="3">
        <dgm:presLayoutVars>
          <dgm:bulletEnabled val="1"/>
        </dgm:presLayoutVars>
      </dgm:prSet>
      <dgm:spPr/>
    </dgm:pt>
    <dgm:pt modelId="{53280CBC-C4A5-43A8-B3F3-C61A447B5B4B}" type="pres">
      <dgm:prSet presAssocID="{1BC8A74A-993A-4D25-A34B-59E26ABF48FC}" presName="spaceBetweenRectangles" presStyleCnt="0"/>
      <dgm:spPr/>
    </dgm:pt>
    <dgm:pt modelId="{B0145760-11D5-4201-96BD-D9DD7AF7D19B}" type="pres">
      <dgm:prSet presAssocID="{7A99A340-2223-40CF-8E1F-FF17EC25FF2F}" presName="parentLin" presStyleCnt="0"/>
      <dgm:spPr/>
    </dgm:pt>
    <dgm:pt modelId="{7151D493-8546-4FA2-83D0-82CD6787417F}" type="pres">
      <dgm:prSet presAssocID="{7A99A340-2223-40CF-8E1F-FF17EC25FF2F}" presName="parentLeftMargin" presStyleLbl="node1" presStyleIdx="0" presStyleCnt="3"/>
      <dgm:spPr/>
    </dgm:pt>
    <dgm:pt modelId="{E71EAFA2-10D3-42AF-8D8B-21B18D14F43E}" type="pres">
      <dgm:prSet presAssocID="{7A99A340-2223-40CF-8E1F-FF17EC25FF2F}" presName="parentText" presStyleLbl="node1" presStyleIdx="1" presStyleCnt="3" custScaleX="113759" custScaleY="121951">
        <dgm:presLayoutVars>
          <dgm:chMax val="0"/>
          <dgm:bulletEnabled val="1"/>
        </dgm:presLayoutVars>
      </dgm:prSet>
      <dgm:spPr/>
    </dgm:pt>
    <dgm:pt modelId="{66F82CEA-EC8F-44FD-AEA6-186C6397023B}" type="pres">
      <dgm:prSet presAssocID="{7A99A340-2223-40CF-8E1F-FF17EC25FF2F}" presName="negativeSpace" presStyleCnt="0"/>
      <dgm:spPr/>
    </dgm:pt>
    <dgm:pt modelId="{55CA9854-6E48-4E05-8966-B191AA90B3D3}" type="pres">
      <dgm:prSet presAssocID="{7A99A340-2223-40CF-8E1F-FF17EC25FF2F}" presName="childText" presStyleLbl="conFgAcc1" presStyleIdx="1" presStyleCnt="3" custScaleY="111801">
        <dgm:presLayoutVars>
          <dgm:bulletEnabled val="1"/>
        </dgm:presLayoutVars>
      </dgm:prSet>
      <dgm:spPr>
        <a:xfrm>
          <a:off x="0" y="1412844"/>
          <a:ext cx="4068762" cy="982799"/>
        </a:xfrm>
        <a:prstGeom prst="rect">
          <a:avLst/>
        </a:prstGeom>
      </dgm:spPr>
    </dgm:pt>
    <dgm:pt modelId="{82C9239C-6C27-47F4-8406-90E2E943B862}" type="pres">
      <dgm:prSet presAssocID="{205223FF-665A-41C4-A6B2-B6F7109ED0F9}" presName="spaceBetweenRectangles" presStyleCnt="0"/>
      <dgm:spPr/>
    </dgm:pt>
    <dgm:pt modelId="{D6AC12AC-F153-49D2-9C77-DEE9E82BE2F5}" type="pres">
      <dgm:prSet presAssocID="{3366343D-B6A6-47FE-81FB-D4E689E320D7}" presName="parentLin" presStyleCnt="0"/>
      <dgm:spPr/>
    </dgm:pt>
    <dgm:pt modelId="{67616E6E-C47C-4F01-A4E7-213A3CD6A3CD}" type="pres">
      <dgm:prSet presAssocID="{3366343D-B6A6-47FE-81FB-D4E689E320D7}" presName="parentLeftMargin" presStyleLbl="node1" presStyleIdx="1" presStyleCnt="3"/>
      <dgm:spPr/>
    </dgm:pt>
    <dgm:pt modelId="{C3D8EE3D-E5F5-4A2B-8578-F6EFDF45A303}" type="pres">
      <dgm:prSet presAssocID="{3366343D-B6A6-47FE-81FB-D4E689E320D7}" presName="parentText" presStyleLbl="node1" presStyleIdx="2" presStyleCnt="3" custScaleX="113759" custScaleY="121951">
        <dgm:presLayoutVars>
          <dgm:chMax val="0"/>
          <dgm:bulletEnabled val="1"/>
        </dgm:presLayoutVars>
      </dgm:prSet>
      <dgm:spPr/>
    </dgm:pt>
    <dgm:pt modelId="{9FEFA409-45BA-4A9A-9FD1-43DE61C3C311}" type="pres">
      <dgm:prSet presAssocID="{3366343D-B6A6-47FE-81FB-D4E689E320D7}" presName="negativeSpace" presStyleCnt="0"/>
      <dgm:spPr/>
    </dgm:pt>
    <dgm:pt modelId="{5E348407-7FB8-46B0-9A6A-B33ECC8CC9B4}" type="pres">
      <dgm:prSet presAssocID="{3366343D-B6A6-47FE-81FB-D4E689E320D7}" presName="childText" presStyleLbl="conFgAcc1" presStyleIdx="2" presStyleCnt="3" custScaleY="113341">
        <dgm:presLayoutVars>
          <dgm:bulletEnabled val="1"/>
        </dgm:presLayoutVars>
      </dgm:prSet>
      <dgm:spPr>
        <a:xfrm>
          <a:off x="0" y="2581358"/>
          <a:ext cx="4068762" cy="637875"/>
        </a:xfrm>
        <a:prstGeom prst="rect">
          <a:avLst/>
        </a:prstGeom>
      </dgm:spPr>
    </dgm:pt>
  </dgm:ptLst>
  <dgm:cxnLst>
    <dgm:cxn modelId="{5C092810-47C9-44D4-B13D-D03612EA82D9}" type="presOf" srcId="{7A99A340-2223-40CF-8E1F-FF17EC25FF2F}" destId="{E71EAFA2-10D3-42AF-8D8B-21B18D14F43E}" srcOrd="1" destOrd="0" presId="urn:microsoft.com/office/officeart/2005/8/layout/list1"/>
    <dgm:cxn modelId="{5BE84B12-69C8-4C62-97B6-AE93C11F1A2E}" type="presOf" srcId="{46EC9349-0E7F-4390-B4B7-AEC60E0ED935}" destId="{F73AE292-85E3-46A6-817D-66D78AB776D6}" srcOrd="0" destOrd="1" presId="urn:microsoft.com/office/officeart/2005/8/layout/list1"/>
    <dgm:cxn modelId="{DEE0A718-B492-4C39-84B8-B70C21906730}" type="presOf" srcId="{57C63435-87F3-42BC-A028-B2A9EB09CCFF}" destId="{5E348407-7FB8-46B0-9A6A-B33ECC8CC9B4}" srcOrd="0" destOrd="0" presId="urn:microsoft.com/office/officeart/2005/8/layout/list1"/>
    <dgm:cxn modelId="{742A1C20-9984-4003-BD64-161B90F973CB}" type="presOf" srcId="{897EBAC8-22F5-425A-A1AA-BBB355B6EE92}" destId="{FFA28714-BA11-4CE8-BE3A-9CC4933B75CA}" srcOrd="0" destOrd="0" presId="urn:microsoft.com/office/officeart/2005/8/layout/list1"/>
    <dgm:cxn modelId="{99D81826-9F0F-4FC4-AFFE-9D0EF455AF76}" srcId="{897EBAC8-22F5-425A-A1AA-BBB355B6EE92}" destId="{46EC9349-0E7F-4390-B4B7-AEC60E0ED935}" srcOrd="1" destOrd="0" parTransId="{6931B51C-84AE-463F-A15F-8B806DBFA2F0}" sibTransId="{05E36319-49A0-4818-99E6-D2BD810B22BA}"/>
    <dgm:cxn modelId="{55ED2E28-05AD-48AD-AC3E-300AAD96B280}" srcId="{7A99A340-2223-40CF-8E1F-FF17EC25FF2F}" destId="{CA4E53F3-1079-44F4-A363-5232AAFCB907}" srcOrd="1" destOrd="0" parTransId="{8ED11B63-1C2D-49F7-BF96-9CA9E6BC7C81}" sibTransId="{9587B995-A9A6-4B60-8511-88709A698B7E}"/>
    <dgm:cxn modelId="{0C902E3B-FE12-48F2-B16F-3E7A831588DB}" type="presOf" srcId="{9DE93BAA-C3D4-405A-B0F8-54BEEC6F11F9}" destId="{D2950769-4279-4495-A8CC-ECE03C1AED20}" srcOrd="0" destOrd="0" presId="urn:microsoft.com/office/officeart/2005/8/layout/list1"/>
    <dgm:cxn modelId="{0B50E03C-0FBC-4F1A-889A-42408FFDBE1B}" type="presOf" srcId="{7E9D74BA-A5F5-462E-94A5-ACA2B9516F6F}" destId="{F73AE292-85E3-46A6-817D-66D78AB776D6}" srcOrd="0" destOrd="0" presId="urn:microsoft.com/office/officeart/2005/8/layout/list1"/>
    <dgm:cxn modelId="{6E46183E-8C4E-4667-84EE-1D55E5A9D87B}" srcId="{3366343D-B6A6-47FE-81FB-D4E689E320D7}" destId="{57C63435-87F3-42BC-A028-B2A9EB09CCFF}" srcOrd="0" destOrd="0" parTransId="{22E8702E-5367-4D34-8828-C71728A45F1C}" sibTransId="{D5D43F3A-0E61-49DB-81F7-54B9A29396AE}"/>
    <dgm:cxn modelId="{7EA58F47-8755-4D91-AF9D-39529ED4424D}" srcId="{9DE93BAA-C3D4-405A-B0F8-54BEEC6F11F9}" destId="{897EBAC8-22F5-425A-A1AA-BBB355B6EE92}" srcOrd="0" destOrd="0" parTransId="{778C69B8-825D-4DCC-A69E-D4DFA2C1D5B0}" sibTransId="{1BC8A74A-993A-4D25-A34B-59E26ABF48FC}"/>
    <dgm:cxn modelId="{7A4C277B-CCEA-422B-860A-35BF8B02702B}" srcId="{897EBAC8-22F5-425A-A1AA-BBB355B6EE92}" destId="{38133641-50BF-424F-B776-5780ECBE2949}" srcOrd="2" destOrd="0" parTransId="{B8F351DB-3031-4B28-8292-08886D3778A4}" sibTransId="{D04D74E0-1BBD-4E59-8FDA-F3296D2B6EC0}"/>
    <dgm:cxn modelId="{CC6B4987-A930-4D22-A203-39A2C124DDCC}" type="presOf" srcId="{3366343D-B6A6-47FE-81FB-D4E689E320D7}" destId="{67616E6E-C47C-4F01-A4E7-213A3CD6A3CD}" srcOrd="0" destOrd="0" presId="urn:microsoft.com/office/officeart/2005/8/layout/list1"/>
    <dgm:cxn modelId="{06549088-D989-4BFF-9934-CE17522A22AC}" type="presOf" srcId="{897EBAC8-22F5-425A-A1AA-BBB355B6EE92}" destId="{B93131A7-F0D8-4273-A00E-FD400B4BEE6B}" srcOrd="1" destOrd="0" presId="urn:microsoft.com/office/officeart/2005/8/layout/list1"/>
    <dgm:cxn modelId="{782A4CA3-BC88-405E-818E-83FFA3D04894}" type="presOf" srcId="{0EFB76AC-584E-4911-A0CC-4B4B5900D430}" destId="{55CA9854-6E48-4E05-8966-B191AA90B3D3}" srcOrd="0" destOrd="0" presId="urn:microsoft.com/office/officeart/2005/8/layout/list1"/>
    <dgm:cxn modelId="{19428BAA-371E-4711-9507-1DC8530567CB}" type="presOf" srcId="{38133641-50BF-424F-B776-5780ECBE2949}" destId="{F73AE292-85E3-46A6-817D-66D78AB776D6}" srcOrd="0" destOrd="2" presId="urn:microsoft.com/office/officeart/2005/8/layout/list1"/>
    <dgm:cxn modelId="{3D58A5AB-D798-4177-8740-BA6525F0E272}" srcId="{7A99A340-2223-40CF-8E1F-FF17EC25FF2F}" destId="{0EFB76AC-584E-4911-A0CC-4B4B5900D430}" srcOrd="0" destOrd="0" parTransId="{4034D09C-7DCA-4069-8B39-77FA11EA2223}" sibTransId="{FFAA451E-AB62-4F4E-BCDB-7A040D8E07D4}"/>
    <dgm:cxn modelId="{3A322AB2-F6D0-405B-B212-1F337237AC52}" type="presOf" srcId="{CA4E53F3-1079-44F4-A363-5232AAFCB907}" destId="{55CA9854-6E48-4E05-8966-B191AA90B3D3}" srcOrd="0" destOrd="1" presId="urn:microsoft.com/office/officeart/2005/8/layout/list1"/>
    <dgm:cxn modelId="{298175B4-3C25-46C4-AFBF-EF4579F6A2D3}" srcId="{897EBAC8-22F5-425A-A1AA-BBB355B6EE92}" destId="{7E9D74BA-A5F5-462E-94A5-ACA2B9516F6F}" srcOrd="0" destOrd="0" parTransId="{669D1A13-B97F-4465-B35B-9125168B4130}" sibTransId="{ED83F7A0-C390-489A-8C66-8EB3CA16E578}"/>
    <dgm:cxn modelId="{9A2F91D5-55AE-4F0B-A2EA-B31A814A1D0A}" type="presOf" srcId="{7A99A340-2223-40CF-8E1F-FF17EC25FF2F}" destId="{7151D493-8546-4FA2-83D0-82CD6787417F}" srcOrd="0" destOrd="0" presId="urn:microsoft.com/office/officeart/2005/8/layout/list1"/>
    <dgm:cxn modelId="{E31FA9E0-A0C4-4E2A-B9CD-233BDCFE199B}" type="presOf" srcId="{3366343D-B6A6-47FE-81FB-D4E689E320D7}" destId="{C3D8EE3D-E5F5-4A2B-8578-F6EFDF45A303}" srcOrd="1" destOrd="0" presId="urn:microsoft.com/office/officeart/2005/8/layout/list1"/>
    <dgm:cxn modelId="{E2D831F3-8BCD-48C9-9CA8-85CA44FF31EE}" srcId="{9DE93BAA-C3D4-405A-B0F8-54BEEC6F11F9}" destId="{7A99A340-2223-40CF-8E1F-FF17EC25FF2F}" srcOrd="1" destOrd="0" parTransId="{D4FE6196-056E-450B-A1EB-B2D45564A453}" sibTransId="{205223FF-665A-41C4-A6B2-B6F7109ED0F9}"/>
    <dgm:cxn modelId="{F1ACD6F3-0025-4016-B009-33EC1F8D9E2F}" srcId="{9DE93BAA-C3D4-405A-B0F8-54BEEC6F11F9}" destId="{3366343D-B6A6-47FE-81FB-D4E689E320D7}" srcOrd="2" destOrd="0" parTransId="{B2A9E80B-8F55-4A03-BC75-2E9904031E39}" sibTransId="{0EA77F44-A214-446E-90FC-31233D3F3C74}"/>
    <dgm:cxn modelId="{20A42436-E0F0-47B8-9FA8-3FFA9CA891CD}" type="presParOf" srcId="{D2950769-4279-4495-A8CC-ECE03C1AED20}" destId="{E9F023B8-5D56-4FFB-A609-89A7796388AB}" srcOrd="0" destOrd="0" presId="urn:microsoft.com/office/officeart/2005/8/layout/list1"/>
    <dgm:cxn modelId="{B1D20EFB-F134-4D29-89B4-156927C5A976}" type="presParOf" srcId="{E9F023B8-5D56-4FFB-A609-89A7796388AB}" destId="{FFA28714-BA11-4CE8-BE3A-9CC4933B75CA}" srcOrd="0" destOrd="0" presId="urn:microsoft.com/office/officeart/2005/8/layout/list1"/>
    <dgm:cxn modelId="{09AFDDEA-A40B-4E05-94C7-13565DC5D788}" type="presParOf" srcId="{E9F023B8-5D56-4FFB-A609-89A7796388AB}" destId="{B93131A7-F0D8-4273-A00E-FD400B4BEE6B}" srcOrd="1" destOrd="0" presId="urn:microsoft.com/office/officeart/2005/8/layout/list1"/>
    <dgm:cxn modelId="{182C93DE-2829-4618-B5D0-AFA404A12DF6}" type="presParOf" srcId="{D2950769-4279-4495-A8CC-ECE03C1AED20}" destId="{893F647C-3F38-4385-8EA9-4FD275EE6884}" srcOrd="1" destOrd="0" presId="urn:microsoft.com/office/officeart/2005/8/layout/list1"/>
    <dgm:cxn modelId="{72D294E4-E986-4AE5-844C-9A7102706C68}" type="presParOf" srcId="{D2950769-4279-4495-A8CC-ECE03C1AED20}" destId="{F73AE292-85E3-46A6-817D-66D78AB776D6}" srcOrd="2" destOrd="0" presId="urn:microsoft.com/office/officeart/2005/8/layout/list1"/>
    <dgm:cxn modelId="{1A99E9F2-896A-4E4A-AC69-C4667E19296B}" type="presParOf" srcId="{D2950769-4279-4495-A8CC-ECE03C1AED20}" destId="{53280CBC-C4A5-43A8-B3F3-C61A447B5B4B}" srcOrd="3" destOrd="0" presId="urn:microsoft.com/office/officeart/2005/8/layout/list1"/>
    <dgm:cxn modelId="{D3240705-5B11-4FC2-8061-2764EEAE5ECA}" type="presParOf" srcId="{D2950769-4279-4495-A8CC-ECE03C1AED20}" destId="{B0145760-11D5-4201-96BD-D9DD7AF7D19B}" srcOrd="4" destOrd="0" presId="urn:microsoft.com/office/officeart/2005/8/layout/list1"/>
    <dgm:cxn modelId="{40BC00AB-E00C-4839-88ED-CFC2512A9C3A}" type="presParOf" srcId="{B0145760-11D5-4201-96BD-D9DD7AF7D19B}" destId="{7151D493-8546-4FA2-83D0-82CD6787417F}" srcOrd="0" destOrd="0" presId="urn:microsoft.com/office/officeart/2005/8/layout/list1"/>
    <dgm:cxn modelId="{77A43C50-903F-42AC-9275-6E9999655205}" type="presParOf" srcId="{B0145760-11D5-4201-96BD-D9DD7AF7D19B}" destId="{E71EAFA2-10D3-42AF-8D8B-21B18D14F43E}" srcOrd="1" destOrd="0" presId="urn:microsoft.com/office/officeart/2005/8/layout/list1"/>
    <dgm:cxn modelId="{5508EF31-9B16-4D81-9330-2AD083A20B6D}" type="presParOf" srcId="{D2950769-4279-4495-A8CC-ECE03C1AED20}" destId="{66F82CEA-EC8F-44FD-AEA6-186C6397023B}" srcOrd="5" destOrd="0" presId="urn:microsoft.com/office/officeart/2005/8/layout/list1"/>
    <dgm:cxn modelId="{5C17DC89-BF12-4472-9FFA-4FB88AF007EB}" type="presParOf" srcId="{D2950769-4279-4495-A8CC-ECE03C1AED20}" destId="{55CA9854-6E48-4E05-8966-B191AA90B3D3}" srcOrd="6" destOrd="0" presId="urn:microsoft.com/office/officeart/2005/8/layout/list1"/>
    <dgm:cxn modelId="{FDB8A8CC-A606-4D97-BBD7-36687DB90182}" type="presParOf" srcId="{D2950769-4279-4495-A8CC-ECE03C1AED20}" destId="{82C9239C-6C27-47F4-8406-90E2E943B862}" srcOrd="7" destOrd="0" presId="urn:microsoft.com/office/officeart/2005/8/layout/list1"/>
    <dgm:cxn modelId="{DB897CDB-17AA-4831-86F7-8B87021996DC}" type="presParOf" srcId="{D2950769-4279-4495-A8CC-ECE03C1AED20}" destId="{D6AC12AC-F153-49D2-9C77-DEE9E82BE2F5}" srcOrd="8" destOrd="0" presId="urn:microsoft.com/office/officeart/2005/8/layout/list1"/>
    <dgm:cxn modelId="{517A1A18-00D5-4986-9EFE-FF2C5D84E76E}" type="presParOf" srcId="{D6AC12AC-F153-49D2-9C77-DEE9E82BE2F5}" destId="{67616E6E-C47C-4F01-A4E7-213A3CD6A3CD}" srcOrd="0" destOrd="0" presId="urn:microsoft.com/office/officeart/2005/8/layout/list1"/>
    <dgm:cxn modelId="{F40852A7-59D3-489C-A647-F96F8E73AACB}" type="presParOf" srcId="{D6AC12AC-F153-49D2-9C77-DEE9E82BE2F5}" destId="{C3D8EE3D-E5F5-4A2B-8578-F6EFDF45A303}" srcOrd="1" destOrd="0" presId="urn:microsoft.com/office/officeart/2005/8/layout/list1"/>
    <dgm:cxn modelId="{514240A6-5B3C-4D11-845B-652D2705D81D}" type="presParOf" srcId="{D2950769-4279-4495-A8CC-ECE03C1AED20}" destId="{9FEFA409-45BA-4A9A-9FD1-43DE61C3C311}" srcOrd="9" destOrd="0" presId="urn:microsoft.com/office/officeart/2005/8/layout/list1"/>
    <dgm:cxn modelId="{D3161F9B-A2D5-4828-A25A-7D858BD0546F}" type="presParOf" srcId="{D2950769-4279-4495-A8CC-ECE03C1AED20}" destId="{5E348407-7FB8-46B0-9A6A-B33ECC8CC9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C33D62-C6E2-EE4E-9BF0-8A9CB592A4C7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8A6C03-FA7F-944B-99F1-03C31F754C9F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Ideation</a:t>
          </a:r>
        </a:p>
      </dgm:t>
    </dgm:pt>
    <dgm:pt modelId="{509C700A-24D2-4345-AE0D-43C4BF15F2E4}" type="par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FEAC15F6-48CE-AA4E-B26B-5EC0BCC332C3}" type="sib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69DDBA3A-99F8-D843-82B0-84C8DE1E2242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Creation</a:t>
          </a:r>
        </a:p>
      </dgm:t>
    </dgm:pt>
    <dgm:pt modelId="{C3D9769F-96E7-BA49-85BD-B79D37E6D74B}" type="par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3027787F-82D5-7245-8E27-2B46E94F7DD8}" type="sib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B67C81FA-CBDD-294A-9181-0691459235DB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Orchestration Review &amp; Approval</a:t>
          </a:r>
        </a:p>
      </dgm:t>
    </dgm:pt>
    <dgm:pt modelId="{F39499AA-B565-2348-9DCD-E8F23D49B6DB}" type="par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5B5339FC-D532-5845-BFBA-F84E451237BF}" type="sib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CB559D80-8B01-D549-BCF4-A8281C46A625}">
      <dgm:prSet phldrT="[Text]" custT="1"/>
      <dgm:spPr>
        <a:ln w="19050">
          <a:solidFill>
            <a:srgbClr val="FF0000"/>
          </a:solidFill>
          <a:prstDash val="solid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/>
            <a:t>Storage and Organization</a:t>
          </a:r>
        </a:p>
      </dgm:t>
    </dgm:pt>
    <dgm:pt modelId="{AEF56652-FEF0-8547-BB31-26009E24137F}" type="par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25ACE7C0-F4CC-064E-ABD1-0AEEA37F861D}" type="sib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0C0E0C1A-3917-8247-9DE2-EAE0B3512884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Delivery</a:t>
          </a:r>
        </a:p>
      </dgm:t>
    </dgm:pt>
    <dgm:pt modelId="{52DE47CA-E289-6647-8DBB-CC5D97DDDCBC}" type="par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8D8D1AA6-2C41-BB4E-8B59-5BE17130FC16}" type="sib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2CD51CDB-1905-C54A-BC77-6D084DE45727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Archival</a:t>
          </a:r>
        </a:p>
      </dgm:t>
    </dgm:pt>
    <dgm:pt modelId="{B011DDF8-1763-214A-9DBA-F01FE2932AE5}" type="par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36FAFAD0-7728-AF47-B336-DD37914F6A1D}" type="sib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C38DA834-D100-D848-B01D-2821632175F7}">
      <dgm:prSet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/>
            <a:t>Metrics and Analysis</a:t>
          </a:r>
        </a:p>
      </dgm:t>
    </dgm:pt>
    <dgm:pt modelId="{ABF71CAE-469A-D444-8271-52F0AD6C2BCA}" type="parTrans" cxnId="{698DB295-F9C4-5B4B-B015-6121A4E05EBC}">
      <dgm:prSet/>
      <dgm:spPr/>
      <dgm:t>
        <a:bodyPr/>
        <a:lstStyle/>
        <a:p>
          <a:endParaRPr lang="en-US" sz="1050"/>
        </a:p>
      </dgm:t>
    </dgm:pt>
    <dgm:pt modelId="{2B8FABE9-4F39-794C-8685-A204AADA2649}" type="sibTrans" cxnId="{698DB295-F9C4-5B4B-B015-6121A4E05EBC}">
      <dgm:prSet/>
      <dgm:spPr/>
      <dgm:t>
        <a:bodyPr/>
        <a:lstStyle/>
        <a:p>
          <a:endParaRPr lang="en-US" sz="1050"/>
        </a:p>
      </dgm:t>
    </dgm:pt>
    <dgm:pt modelId="{A87BD97D-CEA2-48AE-AAFA-F2E6687C6EA5}" type="pres">
      <dgm:prSet presAssocID="{BBC33D62-C6E2-EE4E-9BF0-8A9CB592A4C7}" presName="cycle" presStyleCnt="0">
        <dgm:presLayoutVars>
          <dgm:dir/>
          <dgm:resizeHandles val="exact"/>
        </dgm:presLayoutVars>
      </dgm:prSet>
      <dgm:spPr/>
    </dgm:pt>
    <dgm:pt modelId="{0D8CC06D-9F67-4297-BDDB-97166349524B}" type="pres">
      <dgm:prSet presAssocID="{A48A6C03-FA7F-944B-99F1-03C31F754C9F}" presName="node" presStyleLbl="node1" presStyleIdx="0" presStyleCnt="7">
        <dgm:presLayoutVars>
          <dgm:bulletEnabled val="1"/>
        </dgm:presLayoutVars>
      </dgm:prSet>
      <dgm:spPr/>
    </dgm:pt>
    <dgm:pt modelId="{F41FAF83-5AD4-4EF3-9C2A-6266D4DF1DD5}" type="pres">
      <dgm:prSet presAssocID="{A48A6C03-FA7F-944B-99F1-03C31F754C9F}" presName="spNode" presStyleCnt="0"/>
      <dgm:spPr/>
    </dgm:pt>
    <dgm:pt modelId="{5EC005A5-7061-4A0A-B74E-EFA87F8FC337}" type="pres">
      <dgm:prSet presAssocID="{FEAC15F6-48CE-AA4E-B26B-5EC0BCC332C3}" presName="sibTrans" presStyleLbl="sibTrans1D1" presStyleIdx="0" presStyleCnt="7"/>
      <dgm:spPr/>
    </dgm:pt>
    <dgm:pt modelId="{0C5BA0CA-DA49-424C-BD5E-F026D526FF81}" type="pres">
      <dgm:prSet presAssocID="{69DDBA3A-99F8-D843-82B0-84C8DE1E2242}" presName="node" presStyleLbl="node1" presStyleIdx="1" presStyleCnt="7">
        <dgm:presLayoutVars>
          <dgm:bulletEnabled val="1"/>
        </dgm:presLayoutVars>
      </dgm:prSet>
      <dgm:spPr/>
    </dgm:pt>
    <dgm:pt modelId="{73CB4B28-6F13-4601-81B6-0FB1EF803952}" type="pres">
      <dgm:prSet presAssocID="{69DDBA3A-99F8-D843-82B0-84C8DE1E2242}" presName="spNode" presStyleCnt="0"/>
      <dgm:spPr/>
    </dgm:pt>
    <dgm:pt modelId="{C889088A-2EA0-4EC1-AB56-5253E306DC4E}" type="pres">
      <dgm:prSet presAssocID="{3027787F-82D5-7245-8E27-2B46E94F7DD8}" presName="sibTrans" presStyleLbl="sibTrans1D1" presStyleIdx="1" presStyleCnt="7"/>
      <dgm:spPr/>
    </dgm:pt>
    <dgm:pt modelId="{C5ABD337-0013-41FE-8D8E-4C3D5AB6341B}" type="pres">
      <dgm:prSet presAssocID="{B67C81FA-CBDD-294A-9181-0691459235DB}" presName="node" presStyleLbl="node1" presStyleIdx="2" presStyleCnt="7" custScaleX="106354">
        <dgm:presLayoutVars>
          <dgm:bulletEnabled val="1"/>
        </dgm:presLayoutVars>
      </dgm:prSet>
      <dgm:spPr/>
    </dgm:pt>
    <dgm:pt modelId="{C7421D30-4163-4D71-BEE9-7B439F7293E2}" type="pres">
      <dgm:prSet presAssocID="{B67C81FA-CBDD-294A-9181-0691459235DB}" presName="spNode" presStyleCnt="0"/>
      <dgm:spPr/>
    </dgm:pt>
    <dgm:pt modelId="{737E5268-4797-4489-AD35-0014C3CE09CE}" type="pres">
      <dgm:prSet presAssocID="{5B5339FC-D532-5845-BFBA-F84E451237BF}" presName="sibTrans" presStyleLbl="sibTrans1D1" presStyleIdx="2" presStyleCnt="7"/>
      <dgm:spPr/>
    </dgm:pt>
    <dgm:pt modelId="{B8276E7E-AB34-48CC-971D-ED1129387E3E}" type="pres">
      <dgm:prSet presAssocID="{CB559D80-8B01-D549-BCF4-A8281C46A625}" presName="node" presStyleLbl="node1" presStyleIdx="3" presStyleCnt="7" custScaleX="102264">
        <dgm:presLayoutVars>
          <dgm:bulletEnabled val="1"/>
        </dgm:presLayoutVars>
      </dgm:prSet>
      <dgm:spPr/>
    </dgm:pt>
    <dgm:pt modelId="{FE9602C0-FAA5-4211-A8AA-94A23DC85F90}" type="pres">
      <dgm:prSet presAssocID="{CB559D80-8B01-D549-BCF4-A8281C46A625}" presName="spNode" presStyleCnt="0"/>
      <dgm:spPr/>
    </dgm:pt>
    <dgm:pt modelId="{7393523E-49C7-47CE-925C-CB4C336BCE86}" type="pres">
      <dgm:prSet presAssocID="{25ACE7C0-F4CC-064E-ABD1-0AEEA37F861D}" presName="sibTrans" presStyleLbl="sibTrans1D1" presStyleIdx="3" presStyleCnt="7"/>
      <dgm:spPr/>
    </dgm:pt>
    <dgm:pt modelId="{1B824DDF-9CB6-4817-A624-E474079727B7}" type="pres">
      <dgm:prSet presAssocID="{0C0E0C1A-3917-8247-9DE2-EAE0B3512884}" presName="node" presStyleLbl="node1" presStyleIdx="4" presStyleCnt="7">
        <dgm:presLayoutVars>
          <dgm:bulletEnabled val="1"/>
        </dgm:presLayoutVars>
      </dgm:prSet>
      <dgm:spPr/>
    </dgm:pt>
    <dgm:pt modelId="{D5B02E05-47E4-4610-9C54-7CA468CC4589}" type="pres">
      <dgm:prSet presAssocID="{0C0E0C1A-3917-8247-9DE2-EAE0B3512884}" presName="spNode" presStyleCnt="0"/>
      <dgm:spPr/>
    </dgm:pt>
    <dgm:pt modelId="{5AC73770-CB89-4C7C-BE2E-BEA3F9C0EF48}" type="pres">
      <dgm:prSet presAssocID="{8D8D1AA6-2C41-BB4E-8B59-5BE17130FC16}" presName="sibTrans" presStyleLbl="sibTrans1D1" presStyleIdx="4" presStyleCnt="7"/>
      <dgm:spPr/>
    </dgm:pt>
    <dgm:pt modelId="{EE7CAC0E-D6A3-4EF0-8CF9-70D315E174DF}" type="pres">
      <dgm:prSet presAssocID="{C38DA834-D100-D848-B01D-2821632175F7}" presName="node" presStyleLbl="node1" presStyleIdx="5" presStyleCnt="7">
        <dgm:presLayoutVars>
          <dgm:bulletEnabled val="1"/>
        </dgm:presLayoutVars>
      </dgm:prSet>
      <dgm:spPr/>
    </dgm:pt>
    <dgm:pt modelId="{F4291078-5D21-4F7F-A7FA-8B8CC259FAF6}" type="pres">
      <dgm:prSet presAssocID="{C38DA834-D100-D848-B01D-2821632175F7}" presName="spNode" presStyleCnt="0"/>
      <dgm:spPr/>
    </dgm:pt>
    <dgm:pt modelId="{1B07E50E-FFA5-4A00-AA77-F5D48DD0F012}" type="pres">
      <dgm:prSet presAssocID="{2B8FABE9-4F39-794C-8685-A204AADA2649}" presName="sibTrans" presStyleLbl="sibTrans1D1" presStyleIdx="5" presStyleCnt="7"/>
      <dgm:spPr/>
    </dgm:pt>
    <dgm:pt modelId="{B57440D2-4BD2-495F-AB6C-01E099123A1B}" type="pres">
      <dgm:prSet presAssocID="{2CD51CDB-1905-C54A-BC77-6D084DE45727}" presName="node" presStyleLbl="node1" presStyleIdx="6" presStyleCnt="7">
        <dgm:presLayoutVars>
          <dgm:bulletEnabled val="1"/>
        </dgm:presLayoutVars>
      </dgm:prSet>
      <dgm:spPr/>
    </dgm:pt>
    <dgm:pt modelId="{816BCF2D-615F-4DA2-8B75-A8ACE9951A4A}" type="pres">
      <dgm:prSet presAssocID="{2CD51CDB-1905-C54A-BC77-6D084DE45727}" presName="spNode" presStyleCnt="0"/>
      <dgm:spPr/>
    </dgm:pt>
    <dgm:pt modelId="{73A1941A-5A16-47BC-9FC7-C19B08F18DA3}" type="pres">
      <dgm:prSet presAssocID="{36FAFAD0-7728-AF47-B336-DD37914F6A1D}" presName="sibTrans" presStyleLbl="sibTrans1D1" presStyleIdx="6" presStyleCnt="7"/>
      <dgm:spPr/>
    </dgm:pt>
  </dgm:ptLst>
  <dgm:cxnLst>
    <dgm:cxn modelId="{8D966003-9D1A-4E8B-B052-E9AC2DEC42D4}" type="presOf" srcId="{A48A6C03-FA7F-944B-99F1-03C31F754C9F}" destId="{0D8CC06D-9F67-4297-BDDB-97166349524B}" srcOrd="0" destOrd="0" presId="urn:microsoft.com/office/officeart/2005/8/layout/cycle5"/>
    <dgm:cxn modelId="{BF8C300A-1449-40ED-AE27-AD5E7536B482}" type="presOf" srcId="{2B8FABE9-4F39-794C-8685-A204AADA2649}" destId="{1B07E50E-FFA5-4A00-AA77-F5D48DD0F012}" srcOrd="0" destOrd="0" presId="urn:microsoft.com/office/officeart/2005/8/layout/cycle5"/>
    <dgm:cxn modelId="{B318725D-4716-44F5-85B9-49F2544B447B}" type="presOf" srcId="{CB559D80-8B01-D549-BCF4-A8281C46A625}" destId="{B8276E7E-AB34-48CC-971D-ED1129387E3E}" srcOrd="0" destOrd="0" presId="urn:microsoft.com/office/officeart/2005/8/layout/cycle5"/>
    <dgm:cxn modelId="{4D10FC62-7902-F749-B1CC-5F036538665D}" srcId="{BBC33D62-C6E2-EE4E-9BF0-8A9CB592A4C7}" destId="{A48A6C03-FA7F-944B-99F1-03C31F754C9F}" srcOrd="0" destOrd="0" parTransId="{509C700A-24D2-4345-AE0D-43C4BF15F2E4}" sibTransId="{FEAC15F6-48CE-AA4E-B26B-5EC0BCC332C3}"/>
    <dgm:cxn modelId="{89C8C369-824F-744D-A0C3-7C30BA8C148B}" srcId="{BBC33D62-C6E2-EE4E-9BF0-8A9CB592A4C7}" destId="{0C0E0C1A-3917-8247-9DE2-EAE0B3512884}" srcOrd="4" destOrd="0" parTransId="{52DE47CA-E289-6647-8DBB-CC5D97DDDCBC}" sibTransId="{8D8D1AA6-2C41-BB4E-8B59-5BE17130FC16}"/>
    <dgm:cxn modelId="{8163894D-ACE7-4D91-BD4D-DED96479EEBB}" type="presOf" srcId="{2CD51CDB-1905-C54A-BC77-6D084DE45727}" destId="{B57440D2-4BD2-495F-AB6C-01E099123A1B}" srcOrd="0" destOrd="0" presId="urn:microsoft.com/office/officeart/2005/8/layout/cycle5"/>
    <dgm:cxn modelId="{40916971-4537-0941-8354-6A61610441AF}" srcId="{BBC33D62-C6E2-EE4E-9BF0-8A9CB592A4C7}" destId="{69DDBA3A-99F8-D843-82B0-84C8DE1E2242}" srcOrd="1" destOrd="0" parTransId="{C3D9769F-96E7-BA49-85BD-B79D37E6D74B}" sibTransId="{3027787F-82D5-7245-8E27-2B46E94F7DD8}"/>
    <dgm:cxn modelId="{4DA19872-154A-4F33-876E-559AC9CD48B1}" type="presOf" srcId="{8D8D1AA6-2C41-BB4E-8B59-5BE17130FC16}" destId="{5AC73770-CB89-4C7C-BE2E-BEA3F9C0EF48}" srcOrd="0" destOrd="0" presId="urn:microsoft.com/office/officeart/2005/8/layout/cycle5"/>
    <dgm:cxn modelId="{61B3607B-1B91-4076-88FA-A286E3AC30D9}" type="presOf" srcId="{FEAC15F6-48CE-AA4E-B26B-5EC0BCC332C3}" destId="{5EC005A5-7061-4A0A-B74E-EFA87F8FC337}" srcOrd="0" destOrd="0" presId="urn:microsoft.com/office/officeart/2005/8/layout/cycle5"/>
    <dgm:cxn modelId="{5E355F7F-F383-D649-A602-2B266C95ECBD}" srcId="{BBC33D62-C6E2-EE4E-9BF0-8A9CB592A4C7}" destId="{B67C81FA-CBDD-294A-9181-0691459235DB}" srcOrd="2" destOrd="0" parTransId="{F39499AA-B565-2348-9DCD-E8F23D49B6DB}" sibTransId="{5B5339FC-D532-5845-BFBA-F84E451237BF}"/>
    <dgm:cxn modelId="{1FCCF389-D3EB-47C8-8301-BF2857F76A7B}" type="presOf" srcId="{0C0E0C1A-3917-8247-9DE2-EAE0B3512884}" destId="{1B824DDF-9CB6-4817-A624-E474079727B7}" srcOrd="0" destOrd="0" presId="urn:microsoft.com/office/officeart/2005/8/layout/cycle5"/>
    <dgm:cxn modelId="{2725B994-4CF9-4506-8FB4-93747B0D7354}" type="presOf" srcId="{3027787F-82D5-7245-8E27-2B46E94F7DD8}" destId="{C889088A-2EA0-4EC1-AB56-5253E306DC4E}" srcOrd="0" destOrd="0" presId="urn:microsoft.com/office/officeart/2005/8/layout/cycle5"/>
    <dgm:cxn modelId="{698DB295-F9C4-5B4B-B015-6121A4E05EBC}" srcId="{BBC33D62-C6E2-EE4E-9BF0-8A9CB592A4C7}" destId="{C38DA834-D100-D848-B01D-2821632175F7}" srcOrd="5" destOrd="0" parTransId="{ABF71CAE-469A-D444-8271-52F0AD6C2BCA}" sibTransId="{2B8FABE9-4F39-794C-8685-A204AADA2649}"/>
    <dgm:cxn modelId="{00500896-8F3F-4965-A16B-955FDADDFE1C}" type="presOf" srcId="{B67C81FA-CBDD-294A-9181-0691459235DB}" destId="{C5ABD337-0013-41FE-8D8E-4C3D5AB6341B}" srcOrd="0" destOrd="0" presId="urn:microsoft.com/office/officeart/2005/8/layout/cycle5"/>
    <dgm:cxn modelId="{BB7109A3-F45C-4BE7-8761-9A73707C73A8}" type="presOf" srcId="{36FAFAD0-7728-AF47-B336-DD37914F6A1D}" destId="{73A1941A-5A16-47BC-9FC7-C19B08F18DA3}" srcOrd="0" destOrd="0" presId="urn:microsoft.com/office/officeart/2005/8/layout/cycle5"/>
    <dgm:cxn modelId="{F89093A6-A852-43F8-A5D1-8298EC4665A0}" type="presOf" srcId="{BBC33D62-C6E2-EE4E-9BF0-8A9CB592A4C7}" destId="{A87BD97D-CEA2-48AE-AAFA-F2E6687C6EA5}" srcOrd="0" destOrd="0" presId="urn:microsoft.com/office/officeart/2005/8/layout/cycle5"/>
    <dgm:cxn modelId="{21C2E2A7-0ED4-45BD-951B-AAA5ED0E4FF5}" type="presOf" srcId="{69DDBA3A-99F8-D843-82B0-84C8DE1E2242}" destId="{0C5BA0CA-DA49-424C-BD5E-F026D526FF81}" srcOrd="0" destOrd="0" presId="urn:microsoft.com/office/officeart/2005/8/layout/cycle5"/>
    <dgm:cxn modelId="{95F218BE-C21C-4F5D-B691-A00D3C538D8E}" type="presOf" srcId="{25ACE7C0-F4CC-064E-ABD1-0AEEA37F861D}" destId="{7393523E-49C7-47CE-925C-CB4C336BCE86}" srcOrd="0" destOrd="0" presId="urn:microsoft.com/office/officeart/2005/8/layout/cycle5"/>
    <dgm:cxn modelId="{EC94EBBE-886F-0240-BC5D-CDC0B42C86A2}" srcId="{BBC33D62-C6E2-EE4E-9BF0-8A9CB592A4C7}" destId="{2CD51CDB-1905-C54A-BC77-6D084DE45727}" srcOrd="6" destOrd="0" parTransId="{B011DDF8-1763-214A-9DBA-F01FE2932AE5}" sibTransId="{36FAFAD0-7728-AF47-B336-DD37914F6A1D}"/>
    <dgm:cxn modelId="{14711ECC-2583-4B11-8C67-CFE06748E097}" type="presOf" srcId="{C38DA834-D100-D848-B01D-2821632175F7}" destId="{EE7CAC0E-D6A3-4EF0-8CF9-70D315E174DF}" srcOrd="0" destOrd="0" presId="urn:microsoft.com/office/officeart/2005/8/layout/cycle5"/>
    <dgm:cxn modelId="{ED1601CE-F737-084D-8181-8FD0350277EB}" srcId="{BBC33D62-C6E2-EE4E-9BF0-8A9CB592A4C7}" destId="{CB559D80-8B01-D549-BCF4-A8281C46A625}" srcOrd="3" destOrd="0" parTransId="{AEF56652-FEF0-8547-BB31-26009E24137F}" sibTransId="{25ACE7C0-F4CC-064E-ABD1-0AEEA37F861D}"/>
    <dgm:cxn modelId="{F35EBAFD-2B3A-4F72-B9A4-A14DB7F26669}" type="presOf" srcId="{5B5339FC-D532-5845-BFBA-F84E451237BF}" destId="{737E5268-4797-4489-AD35-0014C3CE09CE}" srcOrd="0" destOrd="0" presId="urn:microsoft.com/office/officeart/2005/8/layout/cycle5"/>
    <dgm:cxn modelId="{A8BC8D50-BA63-4D5D-873F-2808F52E2A7D}" type="presParOf" srcId="{A87BD97D-CEA2-48AE-AAFA-F2E6687C6EA5}" destId="{0D8CC06D-9F67-4297-BDDB-97166349524B}" srcOrd="0" destOrd="0" presId="urn:microsoft.com/office/officeart/2005/8/layout/cycle5"/>
    <dgm:cxn modelId="{91AFF753-751A-4912-9742-D79C597C6401}" type="presParOf" srcId="{A87BD97D-CEA2-48AE-AAFA-F2E6687C6EA5}" destId="{F41FAF83-5AD4-4EF3-9C2A-6266D4DF1DD5}" srcOrd="1" destOrd="0" presId="urn:microsoft.com/office/officeart/2005/8/layout/cycle5"/>
    <dgm:cxn modelId="{1AB3AB6F-4A83-4074-90B9-B963CDFC594F}" type="presParOf" srcId="{A87BD97D-CEA2-48AE-AAFA-F2E6687C6EA5}" destId="{5EC005A5-7061-4A0A-B74E-EFA87F8FC337}" srcOrd="2" destOrd="0" presId="urn:microsoft.com/office/officeart/2005/8/layout/cycle5"/>
    <dgm:cxn modelId="{8A5E5BB3-DF0D-4588-A303-0D98FC48EA25}" type="presParOf" srcId="{A87BD97D-CEA2-48AE-AAFA-F2E6687C6EA5}" destId="{0C5BA0CA-DA49-424C-BD5E-F026D526FF81}" srcOrd="3" destOrd="0" presId="urn:microsoft.com/office/officeart/2005/8/layout/cycle5"/>
    <dgm:cxn modelId="{76EBFBAF-F6DE-418D-AA6E-DEF7CC13D223}" type="presParOf" srcId="{A87BD97D-CEA2-48AE-AAFA-F2E6687C6EA5}" destId="{73CB4B28-6F13-4601-81B6-0FB1EF803952}" srcOrd="4" destOrd="0" presId="urn:microsoft.com/office/officeart/2005/8/layout/cycle5"/>
    <dgm:cxn modelId="{B970B389-343F-4F2C-B9BC-359F8BCB5DD7}" type="presParOf" srcId="{A87BD97D-CEA2-48AE-AAFA-F2E6687C6EA5}" destId="{C889088A-2EA0-4EC1-AB56-5253E306DC4E}" srcOrd="5" destOrd="0" presId="urn:microsoft.com/office/officeart/2005/8/layout/cycle5"/>
    <dgm:cxn modelId="{13F524D7-C103-4A15-A7D2-C8434E2954E4}" type="presParOf" srcId="{A87BD97D-CEA2-48AE-AAFA-F2E6687C6EA5}" destId="{C5ABD337-0013-41FE-8D8E-4C3D5AB6341B}" srcOrd="6" destOrd="0" presId="urn:microsoft.com/office/officeart/2005/8/layout/cycle5"/>
    <dgm:cxn modelId="{BE36A75C-CE99-4E1D-9456-032B2497D27B}" type="presParOf" srcId="{A87BD97D-CEA2-48AE-AAFA-F2E6687C6EA5}" destId="{C7421D30-4163-4D71-BEE9-7B439F7293E2}" srcOrd="7" destOrd="0" presId="urn:microsoft.com/office/officeart/2005/8/layout/cycle5"/>
    <dgm:cxn modelId="{F3185DF3-3E3D-4161-B51E-96AE68331174}" type="presParOf" srcId="{A87BD97D-CEA2-48AE-AAFA-F2E6687C6EA5}" destId="{737E5268-4797-4489-AD35-0014C3CE09CE}" srcOrd="8" destOrd="0" presId="urn:microsoft.com/office/officeart/2005/8/layout/cycle5"/>
    <dgm:cxn modelId="{07684D19-A7CE-44E4-915C-F94B959DEFDA}" type="presParOf" srcId="{A87BD97D-CEA2-48AE-AAFA-F2E6687C6EA5}" destId="{B8276E7E-AB34-48CC-971D-ED1129387E3E}" srcOrd="9" destOrd="0" presId="urn:microsoft.com/office/officeart/2005/8/layout/cycle5"/>
    <dgm:cxn modelId="{5C8BC368-5EDC-435F-B7EE-DA1B605F2F72}" type="presParOf" srcId="{A87BD97D-CEA2-48AE-AAFA-F2E6687C6EA5}" destId="{FE9602C0-FAA5-4211-A8AA-94A23DC85F90}" srcOrd="10" destOrd="0" presId="urn:microsoft.com/office/officeart/2005/8/layout/cycle5"/>
    <dgm:cxn modelId="{88BAC902-17A3-4AB4-972C-8F235E8EB276}" type="presParOf" srcId="{A87BD97D-CEA2-48AE-AAFA-F2E6687C6EA5}" destId="{7393523E-49C7-47CE-925C-CB4C336BCE86}" srcOrd="11" destOrd="0" presId="urn:microsoft.com/office/officeart/2005/8/layout/cycle5"/>
    <dgm:cxn modelId="{62E304C0-67C8-495D-9607-F2E0691B3C7F}" type="presParOf" srcId="{A87BD97D-CEA2-48AE-AAFA-F2E6687C6EA5}" destId="{1B824DDF-9CB6-4817-A624-E474079727B7}" srcOrd="12" destOrd="0" presId="urn:microsoft.com/office/officeart/2005/8/layout/cycle5"/>
    <dgm:cxn modelId="{397921EE-31BE-4933-896E-B82E0CC0EDED}" type="presParOf" srcId="{A87BD97D-CEA2-48AE-AAFA-F2E6687C6EA5}" destId="{D5B02E05-47E4-4610-9C54-7CA468CC4589}" srcOrd="13" destOrd="0" presId="urn:microsoft.com/office/officeart/2005/8/layout/cycle5"/>
    <dgm:cxn modelId="{1194CEF6-4FB3-43C0-BD1F-89F952473F21}" type="presParOf" srcId="{A87BD97D-CEA2-48AE-AAFA-F2E6687C6EA5}" destId="{5AC73770-CB89-4C7C-BE2E-BEA3F9C0EF48}" srcOrd="14" destOrd="0" presId="urn:microsoft.com/office/officeart/2005/8/layout/cycle5"/>
    <dgm:cxn modelId="{16E3B2D5-AFE3-4EA4-9669-615308F1FDEE}" type="presParOf" srcId="{A87BD97D-CEA2-48AE-AAFA-F2E6687C6EA5}" destId="{EE7CAC0E-D6A3-4EF0-8CF9-70D315E174DF}" srcOrd="15" destOrd="0" presId="urn:microsoft.com/office/officeart/2005/8/layout/cycle5"/>
    <dgm:cxn modelId="{4CA5C85F-6B88-4546-BFD3-5614183D17E9}" type="presParOf" srcId="{A87BD97D-CEA2-48AE-AAFA-F2E6687C6EA5}" destId="{F4291078-5D21-4F7F-A7FA-8B8CC259FAF6}" srcOrd="16" destOrd="0" presId="urn:microsoft.com/office/officeart/2005/8/layout/cycle5"/>
    <dgm:cxn modelId="{3B38CFB1-563C-47A7-B6E8-8395B1309827}" type="presParOf" srcId="{A87BD97D-CEA2-48AE-AAFA-F2E6687C6EA5}" destId="{1B07E50E-FFA5-4A00-AA77-F5D48DD0F012}" srcOrd="17" destOrd="0" presId="urn:microsoft.com/office/officeart/2005/8/layout/cycle5"/>
    <dgm:cxn modelId="{E3CADA25-19EA-4D76-9E27-E715A8A69E7D}" type="presParOf" srcId="{A87BD97D-CEA2-48AE-AAFA-F2E6687C6EA5}" destId="{B57440D2-4BD2-495F-AB6C-01E099123A1B}" srcOrd="18" destOrd="0" presId="urn:microsoft.com/office/officeart/2005/8/layout/cycle5"/>
    <dgm:cxn modelId="{63E972A8-9626-41AE-90C2-459698B48BB3}" type="presParOf" srcId="{A87BD97D-CEA2-48AE-AAFA-F2E6687C6EA5}" destId="{816BCF2D-615F-4DA2-8B75-A8ACE9951A4A}" srcOrd="19" destOrd="0" presId="urn:microsoft.com/office/officeart/2005/8/layout/cycle5"/>
    <dgm:cxn modelId="{DC9CE7A3-8471-411E-B5C7-1070DDF0AA11}" type="presParOf" srcId="{A87BD97D-CEA2-48AE-AAFA-F2E6687C6EA5}" destId="{73A1941A-5A16-47BC-9FC7-C19B08F18DA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E93BAA-C3D4-405A-B0F8-54BEEC6F11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7EBAC8-22F5-425A-A1AA-BBB355B6EE92}">
      <dgm:prSet custT="1"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I want to organize and find my assets in a flexible way</a:t>
          </a:r>
          <a:endParaRPr lang="en-IN" sz="1200" dirty="0"/>
        </a:p>
      </dgm:t>
    </dgm:pt>
    <dgm:pt modelId="{778C69B8-825D-4DCC-A69E-D4DFA2C1D5B0}" type="parTrans" cxnId="{7EA58F47-8755-4D91-AF9D-39529ED4424D}">
      <dgm:prSet/>
      <dgm:spPr/>
      <dgm:t>
        <a:bodyPr/>
        <a:lstStyle/>
        <a:p>
          <a:endParaRPr lang="en-IN"/>
        </a:p>
      </dgm:t>
    </dgm:pt>
    <dgm:pt modelId="{1BC8A74A-993A-4D25-A34B-59E26ABF48FC}" type="sibTrans" cxnId="{7EA58F47-8755-4D91-AF9D-39529ED4424D}">
      <dgm:prSet/>
      <dgm:spPr/>
      <dgm:t>
        <a:bodyPr/>
        <a:lstStyle/>
        <a:p>
          <a:endParaRPr lang="en-IN"/>
        </a:p>
      </dgm:t>
    </dgm:pt>
    <dgm:pt modelId="{7E9D74BA-A5F5-462E-94A5-ACA2B9516F6F}">
      <dgm:prSet custT="1"/>
      <dgm:spPr>
        <a:noFill/>
        <a:ln w="6350">
          <a:solidFill>
            <a:schemeClr val="accent1">
              <a:lumMod val="75000"/>
            </a:schemeClr>
          </a:solidFill>
          <a:prstDash val="sysDot"/>
        </a:ln>
      </dgm:spPr>
      <dgm:t>
        <a:bodyPr anchor="ctr"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>
              <a:solidFill>
                <a:schemeClr val="bg1">
                  <a:lumMod val="85000"/>
                </a:schemeClr>
              </a:solidFill>
            </a:rPr>
            <a:t>I want a rich metadata auto generated on ingestion of the asset into the repository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669D1A13-B97F-4465-B35B-9125168B4130}" type="parTrans" cxnId="{298175B4-3C25-46C4-AFBF-EF4579F6A2D3}">
      <dgm:prSet/>
      <dgm:spPr/>
      <dgm:t>
        <a:bodyPr/>
        <a:lstStyle/>
        <a:p>
          <a:endParaRPr lang="en-IN"/>
        </a:p>
      </dgm:t>
    </dgm:pt>
    <dgm:pt modelId="{ED83F7A0-C390-489A-8C66-8EB3CA16E578}" type="sibTrans" cxnId="{298175B4-3C25-46C4-AFBF-EF4579F6A2D3}">
      <dgm:prSet/>
      <dgm:spPr/>
      <dgm:t>
        <a:bodyPr/>
        <a:lstStyle/>
        <a:p>
          <a:endParaRPr lang="en-IN"/>
        </a:p>
      </dgm:t>
    </dgm:pt>
    <dgm:pt modelId="{7A99A340-2223-40CF-8E1F-FF17EC25FF2F}">
      <dgm:prSet custT="1"/>
      <dgm:spPr>
        <a:solidFill>
          <a:schemeClr val="tx2">
            <a:lumMod val="75000"/>
            <a:alpha val="80000"/>
          </a:schemeClr>
        </a:solidFill>
        <a:ln w="9525">
          <a:solidFill>
            <a:schemeClr val="accent1">
              <a:lumMod val="75000"/>
            </a:schemeClr>
          </a:solidFill>
        </a:ln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The asset retrieval has to be intelligent</a:t>
          </a:r>
          <a:endParaRPr lang="en-IN" sz="1200" dirty="0"/>
        </a:p>
      </dgm:t>
    </dgm:pt>
    <dgm:pt modelId="{D4FE6196-056E-450B-A1EB-B2D45564A453}" type="parTrans" cxnId="{E2D831F3-8BCD-48C9-9CA8-85CA44FF31EE}">
      <dgm:prSet/>
      <dgm:spPr/>
      <dgm:t>
        <a:bodyPr/>
        <a:lstStyle/>
        <a:p>
          <a:endParaRPr lang="en-IN"/>
        </a:p>
      </dgm:t>
    </dgm:pt>
    <dgm:pt modelId="{205223FF-665A-41C4-A6B2-B6F7109ED0F9}" type="sibTrans" cxnId="{E2D831F3-8BCD-48C9-9CA8-85CA44FF31EE}">
      <dgm:prSet/>
      <dgm:spPr/>
      <dgm:t>
        <a:bodyPr/>
        <a:lstStyle/>
        <a:p>
          <a:endParaRPr lang="en-IN"/>
        </a:p>
      </dgm:t>
    </dgm:pt>
    <dgm:pt modelId="{0EFB76AC-584E-4911-A0CC-4B4B5900D430}">
      <dgm:prSet custT="1"/>
      <dgm:spPr>
        <a:noFill/>
        <a:ln w="6350" cap="flat" cmpd="sng" algn="ctr">
          <a:solidFill>
            <a:srgbClr val="4F81BD">
              <a:lumMod val="75000"/>
            </a:srgbClr>
          </a:solidFill>
          <a:prstDash val="sysDot"/>
        </a:ln>
        <a:effectLst/>
      </dgm:spPr>
      <dgm:t>
        <a:bodyPr spcFirstLastPara="0" vert="horz" wrap="square" lIns="315781" tIns="166624" rIns="315781" bIns="78232" numCol="1" spcCol="1270" anchor="ctr" anchorCtr="0"/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N" sz="1050" kern="1200">
              <a:solidFill>
                <a:prstClr val="white">
                  <a:lumMod val="85000"/>
                </a:prstClr>
              </a:solidFill>
              <a:latin typeface="Trebuchet MS"/>
              <a:ea typeface="+mn-ea"/>
              <a:cs typeface="+mn-cs"/>
            </a:rPr>
            <a:t>Context sensitive</a:t>
          </a:r>
          <a:endParaRPr lang="en-IN" sz="1050" kern="1200" dirty="0">
            <a:solidFill>
              <a:prstClr val="white">
                <a:lumMod val="85000"/>
              </a:prstClr>
            </a:solidFill>
            <a:latin typeface="Trebuchet MS"/>
            <a:ea typeface="+mn-ea"/>
            <a:cs typeface="+mn-cs"/>
          </a:endParaRPr>
        </a:p>
      </dgm:t>
    </dgm:pt>
    <dgm:pt modelId="{4034D09C-7DCA-4069-8B39-77FA11EA2223}" type="parTrans" cxnId="{3D58A5AB-D798-4177-8740-BA6525F0E272}">
      <dgm:prSet/>
      <dgm:spPr/>
      <dgm:t>
        <a:bodyPr/>
        <a:lstStyle/>
        <a:p>
          <a:endParaRPr lang="en-IN"/>
        </a:p>
      </dgm:t>
    </dgm:pt>
    <dgm:pt modelId="{FFAA451E-AB62-4F4E-BCDB-7A040D8E07D4}" type="sibTrans" cxnId="{3D58A5AB-D798-4177-8740-BA6525F0E272}">
      <dgm:prSet/>
      <dgm:spPr/>
      <dgm:t>
        <a:bodyPr/>
        <a:lstStyle/>
        <a:p>
          <a:endParaRPr lang="en-IN"/>
        </a:p>
      </dgm:t>
    </dgm:pt>
    <dgm:pt modelId="{04C29B33-C13F-4E6C-8F81-0A622C7A6E7B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The metadata should comprise people, places, mood, ambience, business logos …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06E30E4C-3084-43F2-ACD8-05A5A26705D6}" type="parTrans" cxnId="{2B158916-042D-4B3D-9DB6-50EB85C828CF}">
      <dgm:prSet/>
      <dgm:spPr/>
      <dgm:t>
        <a:bodyPr/>
        <a:lstStyle/>
        <a:p>
          <a:endParaRPr lang="en-IN"/>
        </a:p>
      </dgm:t>
    </dgm:pt>
    <dgm:pt modelId="{34A93489-00D9-4AA9-A2DD-9D8A208E22E9}" type="sibTrans" cxnId="{2B158916-042D-4B3D-9DB6-50EB85C828CF}">
      <dgm:prSet/>
      <dgm:spPr/>
      <dgm:t>
        <a:bodyPr/>
        <a:lstStyle/>
        <a:p>
          <a:endParaRPr lang="en-IN"/>
        </a:p>
      </dgm:t>
    </dgm:pt>
    <dgm:pt modelId="{E73FD689-B041-47CB-86CB-8B4ED159C488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1050" dirty="0">
              <a:solidFill>
                <a:schemeClr val="bg1">
                  <a:lumMod val="85000"/>
                </a:schemeClr>
              </a:solidFill>
            </a:rPr>
            <a:t>The metadata should process natural language for audio and video formats</a:t>
          </a:r>
          <a:endParaRPr lang="en-IN" sz="1050" dirty="0">
            <a:solidFill>
              <a:schemeClr val="bg1">
                <a:lumMod val="85000"/>
              </a:schemeClr>
            </a:solidFill>
          </a:endParaRPr>
        </a:p>
      </dgm:t>
    </dgm:pt>
    <dgm:pt modelId="{4A58A7A2-87C0-4509-BC45-3804BC416834}" type="parTrans" cxnId="{7C347963-AC94-409D-A87C-7A8202CF71D3}">
      <dgm:prSet/>
      <dgm:spPr/>
      <dgm:t>
        <a:bodyPr/>
        <a:lstStyle/>
        <a:p>
          <a:endParaRPr lang="en-IN"/>
        </a:p>
      </dgm:t>
    </dgm:pt>
    <dgm:pt modelId="{49BD31AC-8F23-4C0B-8026-BC9594D7FC17}" type="sibTrans" cxnId="{7C347963-AC94-409D-A87C-7A8202CF71D3}">
      <dgm:prSet/>
      <dgm:spPr/>
      <dgm:t>
        <a:bodyPr/>
        <a:lstStyle/>
        <a:p>
          <a:endParaRPr lang="en-IN"/>
        </a:p>
      </dgm:t>
    </dgm:pt>
    <dgm:pt modelId="{4290DDB7-55BE-448B-A4A7-AF549B411DEA}">
      <dgm:prSet custT="1"/>
      <dgm:spPr/>
      <dgm:t>
        <a:bodyPr/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prstClr val="white">
                  <a:lumMod val="85000"/>
                </a:prstClr>
              </a:solidFill>
              <a:latin typeface="Trebuchet MS"/>
              <a:ea typeface="+mn-ea"/>
              <a:cs typeface="+mn-cs"/>
            </a:rPr>
            <a:t>Should retrieve rich result set like ‘find similar’, ‘what people eventually found’…</a:t>
          </a:r>
          <a:endParaRPr lang="en-IN" sz="1050" kern="1200" dirty="0">
            <a:solidFill>
              <a:prstClr val="white">
                <a:lumMod val="85000"/>
              </a:prstClr>
            </a:solidFill>
            <a:latin typeface="Trebuchet MS"/>
            <a:ea typeface="+mn-ea"/>
            <a:cs typeface="+mn-cs"/>
          </a:endParaRPr>
        </a:p>
      </dgm:t>
    </dgm:pt>
    <dgm:pt modelId="{EE70D947-0163-4EE2-A43B-F1A0BD808F0E}" type="parTrans" cxnId="{0C265B50-6157-4634-AF1B-AD6F0C79D3A7}">
      <dgm:prSet/>
      <dgm:spPr/>
      <dgm:t>
        <a:bodyPr/>
        <a:lstStyle/>
        <a:p>
          <a:endParaRPr lang="en-IN"/>
        </a:p>
      </dgm:t>
    </dgm:pt>
    <dgm:pt modelId="{26EBFB42-6098-4DDE-A804-CD00E7867932}" type="sibTrans" cxnId="{0C265B50-6157-4634-AF1B-AD6F0C79D3A7}">
      <dgm:prSet/>
      <dgm:spPr/>
      <dgm:t>
        <a:bodyPr/>
        <a:lstStyle/>
        <a:p>
          <a:endParaRPr lang="en-IN"/>
        </a:p>
      </dgm:t>
    </dgm:pt>
    <dgm:pt modelId="{D2950769-4279-4495-A8CC-ECE03C1AED20}" type="pres">
      <dgm:prSet presAssocID="{9DE93BAA-C3D4-405A-B0F8-54BEEC6F11F9}" presName="linear" presStyleCnt="0">
        <dgm:presLayoutVars>
          <dgm:dir/>
          <dgm:animLvl val="lvl"/>
          <dgm:resizeHandles val="exact"/>
        </dgm:presLayoutVars>
      </dgm:prSet>
      <dgm:spPr/>
    </dgm:pt>
    <dgm:pt modelId="{E9F023B8-5D56-4FFB-A609-89A7796388AB}" type="pres">
      <dgm:prSet presAssocID="{897EBAC8-22F5-425A-A1AA-BBB355B6EE92}" presName="parentLin" presStyleCnt="0"/>
      <dgm:spPr/>
    </dgm:pt>
    <dgm:pt modelId="{FFA28714-BA11-4CE8-BE3A-9CC4933B75CA}" type="pres">
      <dgm:prSet presAssocID="{897EBAC8-22F5-425A-A1AA-BBB355B6EE92}" presName="parentLeftMargin" presStyleLbl="node1" presStyleIdx="0" presStyleCnt="2"/>
      <dgm:spPr/>
    </dgm:pt>
    <dgm:pt modelId="{B93131A7-F0D8-4273-A00E-FD400B4BEE6B}" type="pres">
      <dgm:prSet presAssocID="{897EBAC8-22F5-425A-A1AA-BBB355B6EE92}" presName="parentText" presStyleLbl="node1" presStyleIdx="0" presStyleCnt="2" custScaleX="113759" custScaleY="140713">
        <dgm:presLayoutVars>
          <dgm:chMax val="0"/>
          <dgm:bulletEnabled val="1"/>
        </dgm:presLayoutVars>
      </dgm:prSet>
      <dgm:spPr/>
    </dgm:pt>
    <dgm:pt modelId="{893F647C-3F38-4385-8EA9-4FD275EE6884}" type="pres">
      <dgm:prSet presAssocID="{897EBAC8-22F5-425A-A1AA-BBB355B6EE92}" presName="negativeSpace" presStyleCnt="0"/>
      <dgm:spPr/>
    </dgm:pt>
    <dgm:pt modelId="{F73AE292-85E3-46A6-817D-66D78AB776D6}" type="pres">
      <dgm:prSet presAssocID="{897EBAC8-22F5-425A-A1AA-BBB355B6EE92}" presName="childText" presStyleLbl="conFgAcc1" presStyleIdx="0" presStyleCnt="2">
        <dgm:presLayoutVars>
          <dgm:bulletEnabled val="1"/>
        </dgm:presLayoutVars>
      </dgm:prSet>
      <dgm:spPr/>
    </dgm:pt>
    <dgm:pt modelId="{53280CBC-C4A5-43A8-B3F3-C61A447B5B4B}" type="pres">
      <dgm:prSet presAssocID="{1BC8A74A-993A-4D25-A34B-59E26ABF48FC}" presName="spaceBetweenRectangles" presStyleCnt="0"/>
      <dgm:spPr/>
    </dgm:pt>
    <dgm:pt modelId="{B0145760-11D5-4201-96BD-D9DD7AF7D19B}" type="pres">
      <dgm:prSet presAssocID="{7A99A340-2223-40CF-8E1F-FF17EC25FF2F}" presName="parentLin" presStyleCnt="0"/>
      <dgm:spPr/>
    </dgm:pt>
    <dgm:pt modelId="{7151D493-8546-4FA2-83D0-82CD6787417F}" type="pres">
      <dgm:prSet presAssocID="{7A99A340-2223-40CF-8E1F-FF17EC25FF2F}" presName="parentLeftMargin" presStyleLbl="node1" presStyleIdx="0" presStyleCnt="2"/>
      <dgm:spPr/>
    </dgm:pt>
    <dgm:pt modelId="{E71EAFA2-10D3-42AF-8D8B-21B18D14F43E}" type="pres">
      <dgm:prSet presAssocID="{7A99A340-2223-40CF-8E1F-FF17EC25FF2F}" presName="parentText" presStyleLbl="node1" presStyleIdx="1" presStyleCnt="2" custScaleX="113759" custScaleY="93809">
        <dgm:presLayoutVars>
          <dgm:chMax val="0"/>
          <dgm:bulletEnabled val="1"/>
        </dgm:presLayoutVars>
      </dgm:prSet>
      <dgm:spPr/>
    </dgm:pt>
    <dgm:pt modelId="{66F82CEA-EC8F-44FD-AEA6-186C6397023B}" type="pres">
      <dgm:prSet presAssocID="{7A99A340-2223-40CF-8E1F-FF17EC25FF2F}" presName="negativeSpace" presStyleCnt="0"/>
      <dgm:spPr/>
    </dgm:pt>
    <dgm:pt modelId="{55CA9854-6E48-4E05-8966-B191AA90B3D3}" type="pres">
      <dgm:prSet presAssocID="{7A99A340-2223-40CF-8E1F-FF17EC25FF2F}" presName="childText" presStyleLbl="conFgAcc1" presStyleIdx="1" presStyleCnt="2" custScaleY="118738">
        <dgm:presLayoutVars>
          <dgm:bulletEnabled val="1"/>
        </dgm:presLayoutVars>
      </dgm:prSet>
      <dgm:spPr>
        <a:xfrm>
          <a:off x="0" y="1412844"/>
          <a:ext cx="4068762" cy="982799"/>
        </a:xfrm>
        <a:prstGeom prst="rect">
          <a:avLst/>
        </a:prstGeom>
      </dgm:spPr>
    </dgm:pt>
  </dgm:ptLst>
  <dgm:cxnLst>
    <dgm:cxn modelId="{5C092810-47C9-44D4-B13D-D03612EA82D9}" type="presOf" srcId="{7A99A340-2223-40CF-8E1F-FF17EC25FF2F}" destId="{E71EAFA2-10D3-42AF-8D8B-21B18D14F43E}" srcOrd="1" destOrd="0" presId="urn:microsoft.com/office/officeart/2005/8/layout/list1"/>
    <dgm:cxn modelId="{2B158916-042D-4B3D-9DB6-50EB85C828CF}" srcId="{897EBAC8-22F5-425A-A1AA-BBB355B6EE92}" destId="{04C29B33-C13F-4E6C-8F81-0A622C7A6E7B}" srcOrd="1" destOrd="0" parTransId="{06E30E4C-3084-43F2-ACD8-05A5A26705D6}" sibTransId="{34A93489-00D9-4AA9-A2DD-9D8A208E22E9}"/>
    <dgm:cxn modelId="{742A1C20-9984-4003-BD64-161B90F973CB}" type="presOf" srcId="{897EBAC8-22F5-425A-A1AA-BBB355B6EE92}" destId="{FFA28714-BA11-4CE8-BE3A-9CC4933B75CA}" srcOrd="0" destOrd="0" presId="urn:microsoft.com/office/officeart/2005/8/layout/list1"/>
    <dgm:cxn modelId="{B3D2EB27-738A-40B1-A872-DCE2194D9F38}" type="presOf" srcId="{E73FD689-B041-47CB-86CB-8B4ED159C488}" destId="{F73AE292-85E3-46A6-817D-66D78AB776D6}" srcOrd="0" destOrd="2" presId="urn:microsoft.com/office/officeart/2005/8/layout/list1"/>
    <dgm:cxn modelId="{0C902E3B-FE12-48F2-B16F-3E7A831588DB}" type="presOf" srcId="{9DE93BAA-C3D4-405A-B0F8-54BEEC6F11F9}" destId="{D2950769-4279-4495-A8CC-ECE03C1AED20}" srcOrd="0" destOrd="0" presId="urn:microsoft.com/office/officeart/2005/8/layout/list1"/>
    <dgm:cxn modelId="{0B50E03C-0FBC-4F1A-889A-42408FFDBE1B}" type="presOf" srcId="{7E9D74BA-A5F5-462E-94A5-ACA2B9516F6F}" destId="{F73AE292-85E3-46A6-817D-66D78AB776D6}" srcOrd="0" destOrd="0" presId="urn:microsoft.com/office/officeart/2005/8/layout/list1"/>
    <dgm:cxn modelId="{7C347963-AC94-409D-A87C-7A8202CF71D3}" srcId="{897EBAC8-22F5-425A-A1AA-BBB355B6EE92}" destId="{E73FD689-B041-47CB-86CB-8B4ED159C488}" srcOrd="2" destOrd="0" parTransId="{4A58A7A2-87C0-4509-BC45-3804BC416834}" sibTransId="{49BD31AC-8F23-4C0B-8026-BC9594D7FC17}"/>
    <dgm:cxn modelId="{7EA58F47-8755-4D91-AF9D-39529ED4424D}" srcId="{9DE93BAA-C3D4-405A-B0F8-54BEEC6F11F9}" destId="{897EBAC8-22F5-425A-A1AA-BBB355B6EE92}" srcOrd="0" destOrd="0" parTransId="{778C69B8-825D-4DCC-A69E-D4DFA2C1D5B0}" sibTransId="{1BC8A74A-993A-4D25-A34B-59E26ABF48FC}"/>
    <dgm:cxn modelId="{DD91DD4E-808C-4BAE-AEB4-71429FFB15CF}" type="presOf" srcId="{4290DDB7-55BE-448B-A4A7-AF549B411DEA}" destId="{55CA9854-6E48-4E05-8966-B191AA90B3D3}" srcOrd="0" destOrd="1" presId="urn:microsoft.com/office/officeart/2005/8/layout/list1"/>
    <dgm:cxn modelId="{0C265B50-6157-4634-AF1B-AD6F0C79D3A7}" srcId="{7A99A340-2223-40CF-8E1F-FF17EC25FF2F}" destId="{4290DDB7-55BE-448B-A4A7-AF549B411DEA}" srcOrd="1" destOrd="0" parTransId="{EE70D947-0163-4EE2-A43B-F1A0BD808F0E}" sibTransId="{26EBFB42-6098-4DDE-A804-CD00E7867932}"/>
    <dgm:cxn modelId="{06549088-D989-4BFF-9934-CE17522A22AC}" type="presOf" srcId="{897EBAC8-22F5-425A-A1AA-BBB355B6EE92}" destId="{B93131A7-F0D8-4273-A00E-FD400B4BEE6B}" srcOrd="1" destOrd="0" presId="urn:microsoft.com/office/officeart/2005/8/layout/list1"/>
    <dgm:cxn modelId="{782A4CA3-BC88-405E-818E-83FFA3D04894}" type="presOf" srcId="{0EFB76AC-584E-4911-A0CC-4B4B5900D430}" destId="{55CA9854-6E48-4E05-8966-B191AA90B3D3}" srcOrd="0" destOrd="0" presId="urn:microsoft.com/office/officeart/2005/8/layout/list1"/>
    <dgm:cxn modelId="{3D58A5AB-D798-4177-8740-BA6525F0E272}" srcId="{7A99A340-2223-40CF-8E1F-FF17EC25FF2F}" destId="{0EFB76AC-584E-4911-A0CC-4B4B5900D430}" srcOrd="0" destOrd="0" parTransId="{4034D09C-7DCA-4069-8B39-77FA11EA2223}" sibTransId="{FFAA451E-AB62-4F4E-BCDB-7A040D8E07D4}"/>
    <dgm:cxn modelId="{298175B4-3C25-46C4-AFBF-EF4579F6A2D3}" srcId="{897EBAC8-22F5-425A-A1AA-BBB355B6EE92}" destId="{7E9D74BA-A5F5-462E-94A5-ACA2B9516F6F}" srcOrd="0" destOrd="0" parTransId="{669D1A13-B97F-4465-B35B-9125168B4130}" sibTransId="{ED83F7A0-C390-489A-8C66-8EB3CA16E578}"/>
    <dgm:cxn modelId="{56A96ED1-BC38-4367-8503-F762BD2A3725}" type="presOf" srcId="{04C29B33-C13F-4E6C-8F81-0A622C7A6E7B}" destId="{F73AE292-85E3-46A6-817D-66D78AB776D6}" srcOrd="0" destOrd="1" presId="urn:microsoft.com/office/officeart/2005/8/layout/list1"/>
    <dgm:cxn modelId="{9A2F91D5-55AE-4F0B-A2EA-B31A814A1D0A}" type="presOf" srcId="{7A99A340-2223-40CF-8E1F-FF17EC25FF2F}" destId="{7151D493-8546-4FA2-83D0-82CD6787417F}" srcOrd="0" destOrd="0" presId="urn:microsoft.com/office/officeart/2005/8/layout/list1"/>
    <dgm:cxn modelId="{E2D831F3-8BCD-48C9-9CA8-85CA44FF31EE}" srcId="{9DE93BAA-C3D4-405A-B0F8-54BEEC6F11F9}" destId="{7A99A340-2223-40CF-8E1F-FF17EC25FF2F}" srcOrd="1" destOrd="0" parTransId="{D4FE6196-056E-450B-A1EB-B2D45564A453}" sibTransId="{205223FF-665A-41C4-A6B2-B6F7109ED0F9}"/>
    <dgm:cxn modelId="{20A42436-E0F0-47B8-9FA8-3FFA9CA891CD}" type="presParOf" srcId="{D2950769-4279-4495-A8CC-ECE03C1AED20}" destId="{E9F023B8-5D56-4FFB-A609-89A7796388AB}" srcOrd="0" destOrd="0" presId="urn:microsoft.com/office/officeart/2005/8/layout/list1"/>
    <dgm:cxn modelId="{B1D20EFB-F134-4D29-89B4-156927C5A976}" type="presParOf" srcId="{E9F023B8-5D56-4FFB-A609-89A7796388AB}" destId="{FFA28714-BA11-4CE8-BE3A-9CC4933B75CA}" srcOrd="0" destOrd="0" presId="urn:microsoft.com/office/officeart/2005/8/layout/list1"/>
    <dgm:cxn modelId="{09AFDDEA-A40B-4E05-94C7-13565DC5D788}" type="presParOf" srcId="{E9F023B8-5D56-4FFB-A609-89A7796388AB}" destId="{B93131A7-F0D8-4273-A00E-FD400B4BEE6B}" srcOrd="1" destOrd="0" presId="urn:microsoft.com/office/officeart/2005/8/layout/list1"/>
    <dgm:cxn modelId="{182C93DE-2829-4618-B5D0-AFA404A12DF6}" type="presParOf" srcId="{D2950769-4279-4495-A8CC-ECE03C1AED20}" destId="{893F647C-3F38-4385-8EA9-4FD275EE6884}" srcOrd="1" destOrd="0" presId="urn:microsoft.com/office/officeart/2005/8/layout/list1"/>
    <dgm:cxn modelId="{72D294E4-E986-4AE5-844C-9A7102706C68}" type="presParOf" srcId="{D2950769-4279-4495-A8CC-ECE03C1AED20}" destId="{F73AE292-85E3-46A6-817D-66D78AB776D6}" srcOrd="2" destOrd="0" presId="urn:microsoft.com/office/officeart/2005/8/layout/list1"/>
    <dgm:cxn modelId="{1A99E9F2-896A-4E4A-AC69-C4667E19296B}" type="presParOf" srcId="{D2950769-4279-4495-A8CC-ECE03C1AED20}" destId="{53280CBC-C4A5-43A8-B3F3-C61A447B5B4B}" srcOrd="3" destOrd="0" presId="urn:microsoft.com/office/officeart/2005/8/layout/list1"/>
    <dgm:cxn modelId="{D3240705-5B11-4FC2-8061-2764EEAE5ECA}" type="presParOf" srcId="{D2950769-4279-4495-A8CC-ECE03C1AED20}" destId="{B0145760-11D5-4201-96BD-D9DD7AF7D19B}" srcOrd="4" destOrd="0" presId="urn:microsoft.com/office/officeart/2005/8/layout/list1"/>
    <dgm:cxn modelId="{40BC00AB-E00C-4839-88ED-CFC2512A9C3A}" type="presParOf" srcId="{B0145760-11D5-4201-96BD-D9DD7AF7D19B}" destId="{7151D493-8546-4FA2-83D0-82CD6787417F}" srcOrd="0" destOrd="0" presId="urn:microsoft.com/office/officeart/2005/8/layout/list1"/>
    <dgm:cxn modelId="{77A43C50-903F-42AC-9275-6E9999655205}" type="presParOf" srcId="{B0145760-11D5-4201-96BD-D9DD7AF7D19B}" destId="{E71EAFA2-10D3-42AF-8D8B-21B18D14F43E}" srcOrd="1" destOrd="0" presId="urn:microsoft.com/office/officeart/2005/8/layout/list1"/>
    <dgm:cxn modelId="{5508EF31-9B16-4D81-9330-2AD083A20B6D}" type="presParOf" srcId="{D2950769-4279-4495-A8CC-ECE03C1AED20}" destId="{66F82CEA-EC8F-44FD-AEA6-186C6397023B}" srcOrd="5" destOrd="0" presId="urn:microsoft.com/office/officeart/2005/8/layout/list1"/>
    <dgm:cxn modelId="{5C17DC89-BF12-4472-9FFA-4FB88AF007EB}" type="presParOf" srcId="{D2950769-4279-4495-A8CC-ECE03C1AED20}" destId="{55CA9854-6E48-4E05-8966-B191AA90B3D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C33D62-C6E2-EE4E-9BF0-8A9CB592A4C7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8A6C03-FA7F-944B-99F1-03C31F754C9F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Ideation</a:t>
          </a:r>
        </a:p>
      </dgm:t>
    </dgm:pt>
    <dgm:pt modelId="{509C700A-24D2-4345-AE0D-43C4BF15F2E4}" type="par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FEAC15F6-48CE-AA4E-B26B-5EC0BCC332C3}" type="sibTrans" cxnId="{4D10FC62-7902-F749-B1CC-5F036538665D}">
      <dgm:prSet/>
      <dgm:spPr/>
      <dgm:t>
        <a:bodyPr/>
        <a:lstStyle/>
        <a:p>
          <a:pPr algn="ctr"/>
          <a:endParaRPr lang="en-US" sz="1050"/>
        </a:p>
      </dgm:t>
    </dgm:pt>
    <dgm:pt modelId="{69DDBA3A-99F8-D843-82B0-84C8DE1E2242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Creation</a:t>
          </a:r>
        </a:p>
      </dgm:t>
    </dgm:pt>
    <dgm:pt modelId="{C3D9769F-96E7-BA49-85BD-B79D37E6D74B}" type="par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3027787F-82D5-7245-8E27-2B46E94F7DD8}" type="sibTrans" cxnId="{40916971-4537-0941-8354-6A61610441AF}">
      <dgm:prSet/>
      <dgm:spPr/>
      <dgm:t>
        <a:bodyPr/>
        <a:lstStyle/>
        <a:p>
          <a:pPr algn="ctr"/>
          <a:endParaRPr lang="en-US" sz="1050"/>
        </a:p>
      </dgm:t>
    </dgm:pt>
    <dgm:pt modelId="{B67C81FA-CBDD-294A-9181-0691459235DB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Orchestration Review &amp; Approval</a:t>
          </a:r>
        </a:p>
      </dgm:t>
    </dgm:pt>
    <dgm:pt modelId="{F39499AA-B565-2348-9DCD-E8F23D49B6DB}" type="par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5B5339FC-D532-5845-BFBA-F84E451237BF}" type="sibTrans" cxnId="{5E355F7F-F383-D649-A602-2B266C95ECBD}">
      <dgm:prSet/>
      <dgm:spPr/>
      <dgm:t>
        <a:bodyPr/>
        <a:lstStyle/>
        <a:p>
          <a:pPr algn="ctr"/>
          <a:endParaRPr lang="en-US" sz="1050"/>
        </a:p>
      </dgm:t>
    </dgm:pt>
    <dgm:pt modelId="{CB559D80-8B01-D549-BCF4-A8281C46A625}">
      <dgm:prSet phldrT="[Text]" custT="1"/>
      <dgm:spPr>
        <a:ln w="6350">
          <a:solidFill>
            <a:schemeClr val="bg1"/>
          </a:solidFill>
          <a:prstDash val="solid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Storage and Organization</a:t>
          </a:r>
        </a:p>
      </dgm:t>
    </dgm:pt>
    <dgm:pt modelId="{AEF56652-FEF0-8547-BB31-26009E24137F}" type="par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25ACE7C0-F4CC-064E-ABD1-0AEEA37F861D}" type="sibTrans" cxnId="{ED1601CE-F737-084D-8181-8FD0350277EB}">
      <dgm:prSet/>
      <dgm:spPr/>
      <dgm:t>
        <a:bodyPr/>
        <a:lstStyle/>
        <a:p>
          <a:pPr algn="ctr"/>
          <a:endParaRPr lang="en-US" sz="1050"/>
        </a:p>
      </dgm:t>
    </dgm:pt>
    <dgm:pt modelId="{0C0E0C1A-3917-8247-9DE2-EAE0B3512884}">
      <dgm:prSet phldrT="[Text]" custT="1"/>
      <dgm:spPr>
        <a:ln w="19050">
          <a:solidFill>
            <a:srgbClr val="FF0000"/>
          </a:solidFill>
          <a:prstDash val="solid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/>
            <a:t>Delivery</a:t>
          </a:r>
        </a:p>
      </dgm:t>
    </dgm:pt>
    <dgm:pt modelId="{52DE47CA-E289-6647-8DBB-CC5D97DDDCBC}" type="par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8D8D1AA6-2C41-BB4E-8B59-5BE17130FC16}" type="sibTrans" cxnId="{89C8C369-824F-744D-A0C3-7C30BA8C148B}">
      <dgm:prSet/>
      <dgm:spPr/>
      <dgm:t>
        <a:bodyPr/>
        <a:lstStyle/>
        <a:p>
          <a:pPr algn="ctr"/>
          <a:endParaRPr lang="en-US" sz="1050"/>
        </a:p>
      </dgm:t>
    </dgm:pt>
    <dgm:pt modelId="{2CD51CDB-1905-C54A-BC77-6D084DE45727}">
      <dgm:prSet phldrT="[Text]"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/>
            <a:t>Archival</a:t>
          </a:r>
        </a:p>
      </dgm:t>
    </dgm:pt>
    <dgm:pt modelId="{B011DDF8-1763-214A-9DBA-F01FE2932AE5}" type="par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36FAFAD0-7728-AF47-B336-DD37914F6A1D}" type="sibTrans" cxnId="{EC94EBBE-886F-0240-BC5D-CDC0B42C86A2}">
      <dgm:prSet/>
      <dgm:spPr/>
      <dgm:t>
        <a:bodyPr/>
        <a:lstStyle/>
        <a:p>
          <a:pPr algn="ctr"/>
          <a:endParaRPr lang="en-US" sz="1050"/>
        </a:p>
      </dgm:t>
    </dgm:pt>
    <dgm:pt modelId="{C38DA834-D100-D848-B01D-2821632175F7}">
      <dgm:prSet custT="1"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/>
            <a:t>Metrics and Analysis</a:t>
          </a:r>
        </a:p>
      </dgm:t>
    </dgm:pt>
    <dgm:pt modelId="{ABF71CAE-469A-D444-8271-52F0AD6C2BCA}" type="parTrans" cxnId="{698DB295-F9C4-5B4B-B015-6121A4E05EBC}">
      <dgm:prSet/>
      <dgm:spPr/>
      <dgm:t>
        <a:bodyPr/>
        <a:lstStyle/>
        <a:p>
          <a:endParaRPr lang="en-US" sz="1050"/>
        </a:p>
      </dgm:t>
    </dgm:pt>
    <dgm:pt modelId="{2B8FABE9-4F39-794C-8685-A204AADA2649}" type="sibTrans" cxnId="{698DB295-F9C4-5B4B-B015-6121A4E05EBC}">
      <dgm:prSet/>
      <dgm:spPr/>
      <dgm:t>
        <a:bodyPr/>
        <a:lstStyle/>
        <a:p>
          <a:endParaRPr lang="en-US" sz="1050"/>
        </a:p>
      </dgm:t>
    </dgm:pt>
    <dgm:pt modelId="{A87BD97D-CEA2-48AE-AAFA-F2E6687C6EA5}" type="pres">
      <dgm:prSet presAssocID="{BBC33D62-C6E2-EE4E-9BF0-8A9CB592A4C7}" presName="cycle" presStyleCnt="0">
        <dgm:presLayoutVars>
          <dgm:dir/>
          <dgm:resizeHandles val="exact"/>
        </dgm:presLayoutVars>
      </dgm:prSet>
      <dgm:spPr/>
    </dgm:pt>
    <dgm:pt modelId="{0D8CC06D-9F67-4297-BDDB-97166349524B}" type="pres">
      <dgm:prSet presAssocID="{A48A6C03-FA7F-944B-99F1-03C31F754C9F}" presName="node" presStyleLbl="node1" presStyleIdx="0" presStyleCnt="7">
        <dgm:presLayoutVars>
          <dgm:bulletEnabled val="1"/>
        </dgm:presLayoutVars>
      </dgm:prSet>
      <dgm:spPr/>
    </dgm:pt>
    <dgm:pt modelId="{F41FAF83-5AD4-4EF3-9C2A-6266D4DF1DD5}" type="pres">
      <dgm:prSet presAssocID="{A48A6C03-FA7F-944B-99F1-03C31F754C9F}" presName="spNode" presStyleCnt="0"/>
      <dgm:spPr/>
    </dgm:pt>
    <dgm:pt modelId="{5EC005A5-7061-4A0A-B74E-EFA87F8FC337}" type="pres">
      <dgm:prSet presAssocID="{FEAC15F6-48CE-AA4E-B26B-5EC0BCC332C3}" presName="sibTrans" presStyleLbl="sibTrans1D1" presStyleIdx="0" presStyleCnt="7"/>
      <dgm:spPr/>
    </dgm:pt>
    <dgm:pt modelId="{0C5BA0CA-DA49-424C-BD5E-F026D526FF81}" type="pres">
      <dgm:prSet presAssocID="{69DDBA3A-99F8-D843-82B0-84C8DE1E2242}" presName="node" presStyleLbl="node1" presStyleIdx="1" presStyleCnt="7">
        <dgm:presLayoutVars>
          <dgm:bulletEnabled val="1"/>
        </dgm:presLayoutVars>
      </dgm:prSet>
      <dgm:spPr/>
    </dgm:pt>
    <dgm:pt modelId="{73CB4B28-6F13-4601-81B6-0FB1EF803952}" type="pres">
      <dgm:prSet presAssocID="{69DDBA3A-99F8-D843-82B0-84C8DE1E2242}" presName="spNode" presStyleCnt="0"/>
      <dgm:spPr/>
    </dgm:pt>
    <dgm:pt modelId="{C889088A-2EA0-4EC1-AB56-5253E306DC4E}" type="pres">
      <dgm:prSet presAssocID="{3027787F-82D5-7245-8E27-2B46E94F7DD8}" presName="sibTrans" presStyleLbl="sibTrans1D1" presStyleIdx="1" presStyleCnt="7"/>
      <dgm:spPr/>
    </dgm:pt>
    <dgm:pt modelId="{C5ABD337-0013-41FE-8D8E-4C3D5AB6341B}" type="pres">
      <dgm:prSet presAssocID="{B67C81FA-CBDD-294A-9181-0691459235DB}" presName="node" presStyleLbl="node1" presStyleIdx="2" presStyleCnt="7" custScaleX="106354">
        <dgm:presLayoutVars>
          <dgm:bulletEnabled val="1"/>
        </dgm:presLayoutVars>
      </dgm:prSet>
      <dgm:spPr/>
    </dgm:pt>
    <dgm:pt modelId="{C7421D30-4163-4D71-BEE9-7B439F7293E2}" type="pres">
      <dgm:prSet presAssocID="{B67C81FA-CBDD-294A-9181-0691459235DB}" presName="spNode" presStyleCnt="0"/>
      <dgm:spPr/>
    </dgm:pt>
    <dgm:pt modelId="{737E5268-4797-4489-AD35-0014C3CE09CE}" type="pres">
      <dgm:prSet presAssocID="{5B5339FC-D532-5845-BFBA-F84E451237BF}" presName="sibTrans" presStyleLbl="sibTrans1D1" presStyleIdx="2" presStyleCnt="7"/>
      <dgm:spPr/>
    </dgm:pt>
    <dgm:pt modelId="{B8276E7E-AB34-48CC-971D-ED1129387E3E}" type="pres">
      <dgm:prSet presAssocID="{CB559D80-8B01-D549-BCF4-A8281C46A625}" presName="node" presStyleLbl="node1" presStyleIdx="3" presStyleCnt="7" custScaleX="102264">
        <dgm:presLayoutVars>
          <dgm:bulletEnabled val="1"/>
        </dgm:presLayoutVars>
      </dgm:prSet>
      <dgm:spPr/>
    </dgm:pt>
    <dgm:pt modelId="{FE9602C0-FAA5-4211-A8AA-94A23DC85F90}" type="pres">
      <dgm:prSet presAssocID="{CB559D80-8B01-D549-BCF4-A8281C46A625}" presName="spNode" presStyleCnt="0"/>
      <dgm:spPr/>
    </dgm:pt>
    <dgm:pt modelId="{7393523E-49C7-47CE-925C-CB4C336BCE86}" type="pres">
      <dgm:prSet presAssocID="{25ACE7C0-F4CC-064E-ABD1-0AEEA37F861D}" presName="sibTrans" presStyleLbl="sibTrans1D1" presStyleIdx="3" presStyleCnt="7"/>
      <dgm:spPr/>
    </dgm:pt>
    <dgm:pt modelId="{1B824DDF-9CB6-4817-A624-E474079727B7}" type="pres">
      <dgm:prSet presAssocID="{0C0E0C1A-3917-8247-9DE2-EAE0B3512884}" presName="node" presStyleLbl="node1" presStyleIdx="4" presStyleCnt="7">
        <dgm:presLayoutVars>
          <dgm:bulletEnabled val="1"/>
        </dgm:presLayoutVars>
      </dgm:prSet>
      <dgm:spPr/>
    </dgm:pt>
    <dgm:pt modelId="{D5B02E05-47E4-4610-9C54-7CA468CC4589}" type="pres">
      <dgm:prSet presAssocID="{0C0E0C1A-3917-8247-9DE2-EAE0B3512884}" presName="spNode" presStyleCnt="0"/>
      <dgm:spPr/>
    </dgm:pt>
    <dgm:pt modelId="{5AC73770-CB89-4C7C-BE2E-BEA3F9C0EF48}" type="pres">
      <dgm:prSet presAssocID="{8D8D1AA6-2C41-BB4E-8B59-5BE17130FC16}" presName="sibTrans" presStyleLbl="sibTrans1D1" presStyleIdx="4" presStyleCnt="7"/>
      <dgm:spPr/>
    </dgm:pt>
    <dgm:pt modelId="{EE7CAC0E-D6A3-4EF0-8CF9-70D315E174DF}" type="pres">
      <dgm:prSet presAssocID="{C38DA834-D100-D848-B01D-2821632175F7}" presName="node" presStyleLbl="node1" presStyleIdx="5" presStyleCnt="7">
        <dgm:presLayoutVars>
          <dgm:bulletEnabled val="1"/>
        </dgm:presLayoutVars>
      </dgm:prSet>
      <dgm:spPr/>
    </dgm:pt>
    <dgm:pt modelId="{F4291078-5D21-4F7F-A7FA-8B8CC259FAF6}" type="pres">
      <dgm:prSet presAssocID="{C38DA834-D100-D848-B01D-2821632175F7}" presName="spNode" presStyleCnt="0"/>
      <dgm:spPr/>
    </dgm:pt>
    <dgm:pt modelId="{1B07E50E-FFA5-4A00-AA77-F5D48DD0F012}" type="pres">
      <dgm:prSet presAssocID="{2B8FABE9-4F39-794C-8685-A204AADA2649}" presName="sibTrans" presStyleLbl="sibTrans1D1" presStyleIdx="5" presStyleCnt="7"/>
      <dgm:spPr/>
    </dgm:pt>
    <dgm:pt modelId="{B57440D2-4BD2-495F-AB6C-01E099123A1B}" type="pres">
      <dgm:prSet presAssocID="{2CD51CDB-1905-C54A-BC77-6D084DE45727}" presName="node" presStyleLbl="node1" presStyleIdx="6" presStyleCnt="7">
        <dgm:presLayoutVars>
          <dgm:bulletEnabled val="1"/>
        </dgm:presLayoutVars>
      </dgm:prSet>
      <dgm:spPr/>
    </dgm:pt>
    <dgm:pt modelId="{816BCF2D-615F-4DA2-8B75-A8ACE9951A4A}" type="pres">
      <dgm:prSet presAssocID="{2CD51CDB-1905-C54A-BC77-6D084DE45727}" presName="spNode" presStyleCnt="0"/>
      <dgm:spPr/>
    </dgm:pt>
    <dgm:pt modelId="{73A1941A-5A16-47BC-9FC7-C19B08F18DA3}" type="pres">
      <dgm:prSet presAssocID="{36FAFAD0-7728-AF47-B336-DD37914F6A1D}" presName="sibTrans" presStyleLbl="sibTrans1D1" presStyleIdx="6" presStyleCnt="7"/>
      <dgm:spPr/>
    </dgm:pt>
  </dgm:ptLst>
  <dgm:cxnLst>
    <dgm:cxn modelId="{8D966003-9D1A-4E8B-B052-E9AC2DEC42D4}" type="presOf" srcId="{A48A6C03-FA7F-944B-99F1-03C31F754C9F}" destId="{0D8CC06D-9F67-4297-BDDB-97166349524B}" srcOrd="0" destOrd="0" presId="urn:microsoft.com/office/officeart/2005/8/layout/cycle5"/>
    <dgm:cxn modelId="{BF8C300A-1449-40ED-AE27-AD5E7536B482}" type="presOf" srcId="{2B8FABE9-4F39-794C-8685-A204AADA2649}" destId="{1B07E50E-FFA5-4A00-AA77-F5D48DD0F012}" srcOrd="0" destOrd="0" presId="urn:microsoft.com/office/officeart/2005/8/layout/cycle5"/>
    <dgm:cxn modelId="{B318725D-4716-44F5-85B9-49F2544B447B}" type="presOf" srcId="{CB559D80-8B01-D549-BCF4-A8281C46A625}" destId="{B8276E7E-AB34-48CC-971D-ED1129387E3E}" srcOrd="0" destOrd="0" presId="urn:microsoft.com/office/officeart/2005/8/layout/cycle5"/>
    <dgm:cxn modelId="{4D10FC62-7902-F749-B1CC-5F036538665D}" srcId="{BBC33D62-C6E2-EE4E-9BF0-8A9CB592A4C7}" destId="{A48A6C03-FA7F-944B-99F1-03C31F754C9F}" srcOrd="0" destOrd="0" parTransId="{509C700A-24D2-4345-AE0D-43C4BF15F2E4}" sibTransId="{FEAC15F6-48CE-AA4E-B26B-5EC0BCC332C3}"/>
    <dgm:cxn modelId="{89C8C369-824F-744D-A0C3-7C30BA8C148B}" srcId="{BBC33D62-C6E2-EE4E-9BF0-8A9CB592A4C7}" destId="{0C0E0C1A-3917-8247-9DE2-EAE0B3512884}" srcOrd="4" destOrd="0" parTransId="{52DE47CA-E289-6647-8DBB-CC5D97DDDCBC}" sibTransId="{8D8D1AA6-2C41-BB4E-8B59-5BE17130FC16}"/>
    <dgm:cxn modelId="{8163894D-ACE7-4D91-BD4D-DED96479EEBB}" type="presOf" srcId="{2CD51CDB-1905-C54A-BC77-6D084DE45727}" destId="{B57440D2-4BD2-495F-AB6C-01E099123A1B}" srcOrd="0" destOrd="0" presId="urn:microsoft.com/office/officeart/2005/8/layout/cycle5"/>
    <dgm:cxn modelId="{40916971-4537-0941-8354-6A61610441AF}" srcId="{BBC33D62-C6E2-EE4E-9BF0-8A9CB592A4C7}" destId="{69DDBA3A-99F8-D843-82B0-84C8DE1E2242}" srcOrd="1" destOrd="0" parTransId="{C3D9769F-96E7-BA49-85BD-B79D37E6D74B}" sibTransId="{3027787F-82D5-7245-8E27-2B46E94F7DD8}"/>
    <dgm:cxn modelId="{4DA19872-154A-4F33-876E-559AC9CD48B1}" type="presOf" srcId="{8D8D1AA6-2C41-BB4E-8B59-5BE17130FC16}" destId="{5AC73770-CB89-4C7C-BE2E-BEA3F9C0EF48}" srcOrd="0" destOrd="0" presId="urn:microsoft.com/office/officeart/2005/8/layout/cycle5"/>
    <dgm:cxn modelId="{61B3607B-1B91-4076-88FA-A286E3AC30D9}" type="presOf" srcId="{FEAC15F6-48CE-AA4E-B26B-5EC0BCC332C3}" destId="{5EC005A5-7061-4A0A-B74E-EFA87F8FC337}" srcOrd="0" destOrd="0" presId="urn:microsoft.com/office/officeart/2005/8/layout/cycle5"/>
    <dgm:cxn modelId="{5E355F7F-F383-D649-A602-2B266C95ECBD}" srcId="{BBC33D62-C6E2-EE4E-9BF0-8A9CB592A4C7}" destId="{B67C81FA-CBDD-294A-9181-0691459235DB}" srcOrd="2" destOrd="0" parTransId="{F39499AA-B565-2348-9DCD-E8F23D49B6DB}" sibTransId="{5B5339FC-D532-5845-BFBA-F84E451237BF}"/>
    <dgm:cxn modelId="{1FCCF389-D3EB-47C8-8301-BF2857F76A7B}" type="presOf" srcId="{0C0E0C1A-3917-8247-9DE2-EAE0B3512884}" destId="{1B824DDF-9CB6-4817-A624-E474079727B7}" srcOrd="0" destOrd="0" presId="urn:microsoft.com/office/officeart/2005/8/layout/cycle5"/>
    <dgm:cxn modelId="{2725B994-4CF9-4506-8FB4-93747B0D7354}" type="presOf" srcId="{3027787F-82D5-7245-8E27-2B46E94F7DD8}" destId="{C889088A-2EA0-4EC1-AB56-5253E306DC4E}" srcOrd="0" destOrd="0" presId="urn:microsoft.com/office/officeart/2005/8/layout/cycle5"/>
    <dgm:cxn modelId="{698DB295-F9C4-5B4B-B015-6121A4E05EBC}" srcId="{BBC33D62-C6E2-EE4E-9BF0-8A9CB592A4C7}" destId="{C38DA834-D100-D848-B01D-2821632175F7}" srcOrd="5" destOrd="0" parTransId="{ABF71CAE-469A-D444-8271-52F0AD6C2BCA}" sibTransId="{2B8FABE9-4F39-794C-8685-A204AADA2649}"/>
    <dgm:cxn modelId="{00500896-8F3F-4965-A16B-955FDADDFE1C}" type="presOf" srcId="{B67C81FA-CBDD-294A-9181-0691459235DB}" destId="{C5ABD337-0013-41FE-8D8E-4C3D5AB6341B}" srcOrd="0" destOrd="0" presId="urn:microsoft.com/office/officeart/2005/8/layout/cycle5"/>
    <dgm:cxn modelId="{BB7109A3-F45C-4BE7-8761-9A73707C73A8}" type="presOf" srcId="{36FAFAD0-7728-AF47-B336-DD37914F6A1D}" destId="{73A1941A-5A16-47BC-9FC7-C19B08F18DA3}" srcOrd="0" destOrd="0" presId="urn:microsoft.com/office/officeart/2005/8/layout/cycle5"/>
    <dgm:cxn modelId="{F89093A6-A852-43F8-A5D1-8298EC4665A0}" type="presOf" srcId="{BBC33D62-C6E2-EE4E-9BF0-8A9CB592A4C7}" destId="{A87BD97D-CEA2-48AE-AAFA-F2E6687C6EA5}" srcOrd="0" destOrd="0" presId="urn:microsoft.com/office/officeart/2005/8/layout/cycle5"/>
    <dgm:cxn modelId="{21C2E2A7-0ED4-45BD-951B-AAA5ED0E4FF5}" type="presOf" srcId="{69DDBA3A-99F8-D843-82B0-84C8DE1E2242}" destId="{0C5BA0CA-DA49-424C-BD5E-F026D526FF81}" srcOrd="0" destOrd="0" presId="urn:microsoft.com/office/officeart/2005/8/layout/cycle5"/>
    <dgm:cxn modelId="{95F218BE-C21C-4F5D-B691-A00D3C538D8E}" type="presOf" srcId="{25ACE7C0-F4CC-064E-ABD1-0AEEA37F861D}" destId="{7393523E-49C7-47CE-925C-CB4C336BCE86}" srcOrd="0" destOrd="0" presId="urn:microsoft.com/office/officeart/2005/8/layout/cycle5"/>
    <dgm:cxn modelId="{EC94EBBE-886F-0240-BC5D-CDC0B42C86A2}" srcId="{BBC33D62-C6E2-EE4E-9BF0-8A9CB592A4C7}" destId="{2CD51CDB-1905-C54A-BC77-6D084DE45727}" srcOrd="6" destOrd="0" parTransId="{B011DDF8-1763-214A-9DBA-F01FE2932AE5}" sibTransId="{36FAFAD0-7728-AF47-B336-DD37914F6A1D}"/>
    <dgm:cxn modelId="{14711ECC-2583-4B11-8C67-CFE06748E097}" type="presOf" srcId="{C38DA834-D100-D848-B01D-2821632175F7}" destId="{EE7CAC0E-D6A3-4EF0-8CF9-70D315E174DF}" srcOrd="0" destOrd="0" presId="urn:microsoft.com/office/officeart/2005/8/layout/cycle5"/>
    <dgm:cxn modelId="{ED1601CE-F737-084D-8181-8FD0350277EB}" srcId="{BBC33D62-C6E2-EE4E-9BF0-8A9CB592A4C7}" destId="{CB559D80-8B01-D549-BCF4-A8281C46A625}" srcOrd="3" destOrd="0" parTransId="{AEF56652-FEF0-8547-BB31-26009E24137F}" sibTransId="{25ACE7C0-F4CC-064E-ABD1-0AEEA37F861D}"/>
    <dgm:cxn modelId="{F35EBAFD-2B3A-4F72-B9A4-A14DB7F26669}" type="presOf" srcId="{5B5339FC-D532-5845-BFBA-F84E451237BF}" destId="{737E5268-4797-4489-AD35-0014C3CE09CE}" srcOrd="0" destOrd="0" presId="urn:microsoft.com/office/officeart/2005/8/layout/cycle5"/>
    <dgm:cxn modelId="{A8BC8D50-BA63-4D5D-873F-2808F52E2A7D}" type="presParOf" srcId="{A87BD97D-CEA2-48AE-AAFA-F2E6687C6EA5}" destId="{0D8CC06D-9F67-4297-BDDB-97166349524B}" srcOrd="0" destOrd="0" presId="urn:microsoft.com/office/officeart/2005/8/layout/cycle5"/>
    <dgm:cxn modelId="{91AFF753-751A-4912-9742-D79C597C6401}" type="presParOf" srcId="{A87BD97D-CEA2-48AE-AAFA-F2E6687C6EA5}" destId="{F41FAF83-5AD4-4EF3-9C2A-6266D4DF1DD5}" srcOrd="1" destOrd="0" presId="urn:microsoft.com/office/officeart/2005/8/layout/cycle5"/>
    <dgm:cxn modelId="{1AB3AB6F-4A83-4074-90B9-B963CDFC594F}" type="presParOf" srcId="{A87BD97D-CEA2-48AE-AAFA-F2E6687C6EA5}" destId="{5EC005A5-7061-4A0A-B74E-EFA87F8FC337}" srcOrd="2" destOrd="0" presId="urn:microsoft.com/office/officeart/2005/8/layout/cycle5"/>
    <dgm:cxn modelId="{8A5E5BB3-DF0D-4588-A303-0D98FC48EA25}" type="presParOf" srcId="{A87BD97D-CEA2-48AE-AAFA-F2E6687C6EA5}" destId="{0C5BA0CA-DA49-424C-BD5E-F026D526FF81}" srcOrd="3" destOrd="0" presId="urn:microsoft.com/office/officeart/2005/8/layout/cycle5"/>
    <dgm:cxn modelId="{76EBFBAF-F6DE-418D-AA6E-DEF7CC13D223}" type="presParOf" srcId="{A87BD97D-CEA2-48AE-AAFA-F2E6687C6EA5}" destId="{73CB4B28-6F13-4601-81B6-0FB1EF803952}" srcOrd="4" destOrd="0" presId="urn:microsoft.com/office/officeart/2005/8/layout/cycle5"/>
    <dgm:cxn modelId="{B970B389-343F-4F2C-B9BC-359F8BCB5DD7}" type="presParOf" srcId="{A87BD97D-CEA2-48AE-AAFA-F2E6687C6EA5}" destId="{C889088A-2EA0-4EC1-AB56-5253E306DC4E}" srcOrd="5" destOrd="0" presId="urn:microsoft.com/office/officeart/2005/8/layout/cycle5"/>
    <dgm:cxn modelId="{13F524D7-C103-4A15-A7D2-C8434E2954E4}" type="presParOf" srcId="{A87BD97D-CEA2-48AE-AAFA-F2E6687C6EA5}" destId="{C5ABD337-0013-41FE-8D8E-4C3D5AB6341B}" srcOrd="6" destOrd="0" presId="urn:microsoft.com/office/officeart/2005/8/layout/cycle5"/>
    <dgm:cxn modelId="{BE36A75C-CE99-4E1D-9456-032B2497D27B}" type="presParOf" srcId="{A87BD97D-CEA2-48AE-AAFA-F2E6687C6EA5}" destId="{C7421D30-4163-4D71-BEE9-7B439F7293E2}" srcOrd="7" destOrd="0" presId="urn:microsoft.com/office/officeart/2005/8/layout/cycle5"/>
    <dgm:cxn modelId="{F3185DF3-3E3D-4161-B51E-96AE68331174}" type="presParOf" srcId="{A87BD97D-CEA2-48AE-AAFA-F2E6687C6EA5}" destId="{737E5268-4797-4489-AD35-0014C3CE09CE}" srcOrd="8" destOrd="0" presId="urn:microsoft.com/office/officeart/2005/8/layout/cycle5"/>
    <dgm:cxn modelId="{07684D19-A7CE-44E4-915C-F94B959DEFDA}" type="presParOf" srcId="{A87BD97D-CEA2-48AE-AAFA-F2E6687C6EA5}" destId="{B8276E7E-AB34-48CC-971D-ED1129387E3E}" srcOrd="9" destOrd="0" presId="urn:microsoft.com/office/officeart/2005/8/layout/cycle5"/>
    <dgm:cxn modelId="{5C8BC368-5EDC-435F-B7EE-DA1B605F2F72}" type="presParOf" srcId="{A87BD97D-CEA2-48AE-AAFA-F2E6687C6EA5}" destId="{FE9602C0-FAA5-4211-A8AA-94A23DC85F90}" srcOrd="10" destOrd="0" presId="urn:microsoft.com/office/officeart/2005/8/layout/cycle5"/>
    <dgm:cxn modelId="{88BAC902-17A3-4AB4-972C-8F235E8EB276}" type="presParOf" srcId="{A87BD97D-CEA2-48AE-AAFA-F2E6687C6EA5}" destId="{7393523E-49C7-47CE-925C-CB4C336BCE86}" srcOrd="11" destOrd="0" presId="urn:microsoft.com/office/officeart/2005/8/layout/cycle5"/>
    <dgm:cxn modelId="{62E304C0-67C8-495D-9607-F2E0691B3C7F}" type="presParOf" srcId="{A87BD97D-CEA2-48AE-AAFA-F2E6687C6EA5}" destId="{1B824DDF-9CB6-4817-A624-E474079727B7}" srcOrd="12" destOrd="0" presId="urn:microsoft.com/office/officeart/2005/8/layout/cycle5"/>
    <dgm:cxn modelId="{397921EE-31BE-4933-896E-B82E0CC0EDED}" type="presParOf" srcId="{A87BD97D-CEA2-48AE-AAFA-F2E6687C6EA5}" destId="{D5B02E05-47E4-4610-9C54-7CA468CC4589}" srcOrd="13" destOrd="0" presId="urn:microsoft.com/office/officeart/2005/8/layout/cycle5"/>
    <dgm:cxn modelId="{1194CEF6-4FB3-43C0-BD1F-89F952473F21}" type="presParOf" srcId="{A87BD97D-CEA2-48AE-AAFA-F2E6687C6EA5}" destId="{5AC73770-CB89-4C7C-BE2E-BEA3F9C0EF48}" srcOrd="14" destOrd="0" presId="urn:microsoft.com/office/officeart/2005/8/layout/cycle5"/>
    <dgm:cxn modelId="{16E3B2D5-AFE3-4EA4-9669-615308F1FDEE}" type="presParOf" srcId="{A87BD97D-CEA2-48AE-AAFA-F2E6687C6EA5}" destId="{EE7CAC0E-D6A3-4EF0-8CF9-70D315E174DF}" srcOrd="15" destOrd="0" presId="urn:microsoft.com/office/officeart/2005/8/layout/cycle5"/>
    <dgm:cxn modelId="{4CA5C85F-6B88-4546-BFD3-5614183D17E9}" type="presParOf" srcId="{A87BD97D-CEA2-48AE-AAFA-F2E6687C6EA5}" destId="{F4291078-5D21-4F7F-A7FA-8B8CC259FAF6}" srcOrd="16" destOrd="0" presId="urn:microsoft.com/office/officeart/2005/8/layout/cycle5"/>
    <dgm:cxn modelId="{3B38CFB1-563C-47A7-B6E8-8395B1309827}" type="presParOf" srcId="{A87BD97D-CEA2-48AE-AAFA-F2E6687C6EA5}" destId="{1B07E50E-FFA5-4A00-AA77-F5D48DD0F012}" srcOrd="17" destOrd="0" presId="urn:microsoft.com/office/officeart/2005/8/layout/cycle5"/>
    <dgm:cxn modelId="{E3CADA25-19EA-4D76-9E27-E715A8A69E7D}" type="presParOf" srcId="{A87BD97D-CEA2-48AE-AAFA-F2E6687C6EA5}" destId="{B57440D2-4BD2-495F-AB6C-01E099123A1B}" srcOrd="18" destOrd="0" presId="urn:microsoft.com/office/officeart/2005/8/layout/cycle5"/>
    <dgm:cxn modelId="{63E972A8-9626-41AE-90C2-459698B48BB3}" type="presParOf" srcId="{A87BD97D-CEA2-48AE-AAFA-F2E6687C6EA5}" destId="{816BCF2D-615F-4DA2-8B75-A8ACE9951A4A}" srcOrd="19" destOrd="0" presId="urn:microsoft.com/office/officeart/2005/8/layout/cycle5"/>
    <dgm:cxn modelId="{DC9CE7A3-8471-411E-B5C7-1070DDF0AA11}" type="presParOf" srcId="{A87BD97D-CEA2-48AE-AAFA-F2E6687C6EA5}" destId="{73A1941A-5A16-47BC-9FC7-C19B08F18DA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C06D-9F67-4297-BDDB-97166349524B}">
      <dsp:nvSpPr>
        <dsp:cNvPr id="0" name=""/>
        <dsp:cNvSpPr/>
      </dsp:nvSpPr>
      <dsp:spPr>
        <a:xfrm>
          <a:off x="1553287" y="33995"/>
          <a:ext cx="880075" cy="572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Ideation</a:t>
          </a:r>
        </a:p>
      </dsp:txBody>
      <dsp:txXfrm>
        <a:off x="1581212" y="61920"/>
        <a:ext cx="824225" cy="516199"/>
      </dsp:txXfrm>
    </dsp:sp>
    <dsp:sp modelId="{5EC005A5-7061-4A0A-B74E-EFA87F8FC337}">
      <dsp:nvSpPr>
        <dsp:cNvPr id="0" name=""/>
        <dsp:cNvSpPr/>
      </dsp:nvSpPr>
      <dsp:spPr>
        <a:xfrm>
          <a:off x="360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188701" y="97327"/>
              </a:moveTo>
              <a:arcTo wR="1633310" hR="1633310" stAng="17392759" swAng="7723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BA0CA-DA49-424C-BD5E-F026D526FF81}">
      <dsp:nvSpPr>
        <dsp:cNvPr id="0" name=""/>
        <dsp:cNvSpPr/>
      </dsp:nvSpPr>
      <dsp:spPr>
        <a:xfrm>
          <a:off x="2830260" y="648953"/>
          <a:ext cx="880075" cy="572049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Creation</a:t>
          </a:r>
        </a:p>
      </dsp:txBody>
      <dsp:txXfrm>
        <a:off x="2858185" y="676878"/>
        <a:ext cx="824225" cy="516199"/>
      </dsp:txXfrm>
    </dsp:sp>
    <dsp:sp modelId="{C889088A-2EA0-4EC1-AB56-5253E306DC4E}">
      <dsp:nvSpPr>
        <dsp:cNvPr id="0" name=""/>
        <dsp:cNvSpPr/>
      </dsp:nvSpPr>
      <dsp:spPr>
        <a:xfrm>
          <a:off x="360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159847" y="1052458"/>
              </a:moveTo>
              <a:arcTo wR="1633310" hR="1633310" stAng="20350082" swAng="1064500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BD337-0013-41FE-8D8E-4C3D5AB6341B}">
      <dsp:nvSpPr>
        <dsp:cNvPr id="0" name=""/>
        <dsp:cNvSpPr/>
      </dsp:nvSpPr>
      <dsp:spPr>
        <a:xfrm>
          <a:off x="3063685" y="2030751"/>
          <a:ext cx="1043998" cy="57204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Orchestration Review &amp; Approval</a:t>
          </a:r>
        </a:p>
      </dsp:txBody>
      <dsp:txXfrm>
        <a:off x="3091610" y="2058676"/>
        <a:ext cx="988148" cy="516199"/>
      </dsp:txXfrm>
    </dsp:sp>
    <dsp:sp modelId="{737E5268-4797-4489-AD35-0014C3CE09CE}">
      <dsp:nvSpPr>
        <dsp:cNvPr id="0" name=""/>
        <dsp:cNvSpPr/>
      </dsp:nvSpPr>
      <dsp:spPr>
        <a:xfrm>
          <a:off x="360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075153" y="2400638"/>
              </a:moveTo>
              <a:arcTo wR="1633310" hR="1633310" stAng="1681275" swAng="835668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76E7E-AB34-48CC-971D-ED1129387E3E}">
      <dsp:nvSpPr>
        <dsp:cNvPr id="0" name=""/>
        <dsp:cNvSpPr/>
      </dsp:nvSpPr>
      <dsp:spPr>
        <a:xfrm>
          <a:off x="2179992" y="3138868"/>
          <a:ext cx="1043998" cy="57204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Storage and Organization</a:t>
          </a:r>
        </a:p>
      </dsp:txBody>
      <dsp:txXfrm>
        <a:off x="2207917" y="3166793"/>
        <a:ext cx="988148" cy="516199"/>
      </dsp:txXfrm>
    </dsp:sp>
    <dsp:sp modelId="{7393523E-49C7-47CE-925C-CB4C336BCE86}">
      <dsp:nvSpPr>
        <dsp:cNvPr id="0" name=""/>
        <dsp:cNvSpPr/>
      </dsp:nvSpPr>
      <dsp:spPr>
        <a:xfrm>
          <a:off x="360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1729243" y="3263801"/>
              </a:moveTo>
              <a:arcTo wR="1633310" hR="1633310" stAng="5197968" swAng="578295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24DDF-9CB6-4817-A624-E474079727B7}">
      <dsp:nvSpPr>
        <dsp:cNvPr id="0" name=""/>
        <dsp:cNvSpPr/>
      </dsp:nvSpPr>
      <dsp:spPr>
        <a:xfrm>
          <a:off x="844620" y="3138868"/>
          <a:ext cx="880075" cy="57204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Delivery</a:t>
          </a:r>
        </a:p>
      </dsp:txBody>
      <dsp:txXfrm>
        <a:off x="872545" y="3166793"/>
        <a:ext cx="824225" cy="516199"/>
      </dsp:txXfrm>
    </dsp:sp>
    <dsp:sp modelId="{5AC73770-CB89-4C7C-BE2E-BEA3F9C0EF48}">
      <dsp:nvSpPr>
        <dsp:cNvPr id="0" name=""/>
        <dsp:cNvSpPr/>
      </dsp:nvSpPr>
      <dsp:spPr>
        <a:xfrm>
          <a:off x="360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418552" y="2725128"/>
              </a:moveTo>
              <a:arcTo wR="1633310" hR="1633310" stAng="8283057" swAng="835668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CAC0E-D6A3-4EF0-8CF9-70D315E174DF}">
      <dsp:nvSpPr>
        <dsp:cNvPr id="0" name=""/>
        <dsp:cNvSpPr/>
      </dsp:nvSpPr>
      <dsp:spPr>
        <a:xfrm>
          <a:off x="-39072" y="2030751"/>
          <a:ext cx="880075" cy="572049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Metrics and Analysis</a:t>
          </a:r>
        </a:p>
      </dsp:txBody>
      <dsp:txXfrm>
        <a:off x="-11147" y="2058676"/>
        <a:ext cx="824225" cy="516199"/>
      </dsp:txXfrm>
    </dsp:sp>
    <dsp:sp modelId="{1B07E50E-FFA5-4A00-AA77-F5D48DD0F012}">
      <dsp:nvSpPr>
        <dsp:cNvPr id="0" name=""/>
        <dsp:cNvSpPr/>
      </dsp:nvSpPr>
      <dsp:spPr>
        <a:xfrm>
          <a:off x="360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375" y="1545259"/>
              </a:moveTo>
              <a:arcTo wR="1633310" hR="1633310" stAng="10985417" swAng="1064500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440D2-4BD2-495F-AB6C-01E099123A1B}">
      <dsp:nvSpPr>
        <dsp:cNvPr id="0" name=""/>
        <dsp:cNvSpPr/>
      </dsp:nvSpPr>
      <dsp:spPr>
        <a:xfrm>
          <a:off x="276313" y="648953"/>
          <a:ext cx="880075" cy="57204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Archival</a:t>
          </a:r>
        </a:p>
      </dsp:txBody>
      <dsp:txXfrm>
        <a:off x="304238" y="676878"/>
        <a:ext cx="824225" cy="516199"/>
      </dsp:txXfrm>
    </dsp:sp>
    <dsp:sp modelId="{73A1941A-5A16-47BC-9FC7-C19B08F18DA3}">
      <dsp:nvSpPr>
        <dsp:cNvPr id="0" name=""/>
        <dsp:cNvSpPr/>
      </dsp:nvSpPr>
      <dsp:spPr>
        <a:xfrm>
          <a:off x="360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749668" y="259673"/>
              </a:moveTo>
              <a:arcTo wR="1633310" hR="1633310" stAng="14234843" swAng="772399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AE292-85E3-46A6-817D-66D78AB776D6}">
      <dsp:nvSpPr>
        <dsp:cNvPr id="0" name=""/>
        <dsp:cNvSpPr/>
      </dsp:nvSpPr>
      <dsp:spPr>
        <a:xfrm>
          <a:off x="0" y="401926"/>
          <a:ext cx="4068762" cy="2268000"/>
        </a:xfrm>
        <a:prstGeom prst="rect">
          <a:avLst/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81" tIns="312420" rIns="315781" bIns="78232" numCol="1" spcCol="1270" anchor="ctr" anchorCtr="0">
          <a:noAutofit/>
        </a:bodyPr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I want autoformatting of content for a variety of target platforms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I want to auto embed digital rights on asset type, consumer type and prevailing contract</a:t>
          </a:r>
          <a:endParaRPr lang="en-IN" sz="105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I want to auto publish content to a variety of digital publication platforms</a:t>
          </a:r>
          <a:endParaRPr lang="en-IN" sz="105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I want to revoke permissions as required based on changes in contract conditions</a:t>
          </a:r>
          <a:endParaRPr lang="en-IN" sz="105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I want to limit the content utilization per contract conditions</a:t>
          </a:r>
          <a:endParaRPr lang="en-IN" sz="105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I want a rich API platform to integrate with partner ecosystems for content push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401926"/>
        <a:ext cx="4068762" cy="2268000"/>
      </dsp:txXfrm>
    </dsp:sp>
    <dsp:sp modelId="{B93131A7-F0D8-4273-A00E-FD400B4BEE6B}">
      <dsp:nvSpPr>
        <dsp:cNvPr id="0" name=""/>
        <dsp:cNvSpPr/>
      </dsp:nvSpPr>
      <dsp:spPr>
        <a:xfrm>
          <a:off x="203239" y="248"/>
          <a:ext cx="3236844" cy="623077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I want to publish and unpublish content across channels seamlessly</a:t>
          </a:r>
          <a:endParaRPr lang="en-IN" sz="1200" kern="1200" dirty="0"/>
        </a:p>
      </dsp:txBody>
      <dsp:txXfrm>
        <a:off x="233655" y="30664"/>
        <a:ext cx="3176012" cy="5622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C06D-9F67-4297-BDDB-97166349524B}">
      <dsp:nvSpPr>
        <dsp:cNvPr id="0" name=""/>
        <dsp:cNvSpPr/>
      </dsp:nvSpPr>
      <dsp:spPr>
        <a:xfrm>
          <a:off x="1580288" y="33995"/>
          <a:ext cx="880075" cy="572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Ideation</a:t>
          </a:r>
        </a:p>
      </dsp:txBody>
      <dsp:txXfrm>
        <a:off x="1608213" y="61920"/>
        <a:ext cx="824225" cy="516199"/>
      </dsp:txXfrm>
    </dsp:sp>
    <dsp:sp modelId="{5EC005A5-7061-4A0A-B74E-EFA87F8FC337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188701" y="97327"/>
              </a:moveTo>
              <a:arcTo wR="1633310" hR="1633310" stAng="17392759" swAng="7723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BA0CA-DA49-424C-BD5E-F026D526FF81}">
      <dsp:nvSpPr>
        <dsp:cNvPr id="0" name=""/>
        <dsp:cNvSpPr/>
      </dsp:nvSpPr>
      <dsp:spPr>
        <a:xfrm>
          <a:off x="2857261" y="648953"/>
          <a:ext cx="880075" cy="572049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Creation</a:t>
          </a:r>
        </a:p>
      </dsp:txBody>
      <dsp:txXfrm>
        <a:off x="2885186" y="676878"/>
        <a:ext cx="824225" cy="516199"/>
      </dsp:txXfrm>
    </dsp:sp>
    <dsp:sp modelId="{C889088A-2EA0-4EC1-AB56-5253E306DC4E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159847" y="1052458"/>
              </a:moveTo>
              <a:arcTo wR="1633310" hR="1633310" stAng="20350082" swAng="1064500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BD337-0013-41FE-8D8E-4C3D5AB6341B}">
      <dsp:nvSpPr>
        <dsp:cNvPr id="0" name=""/>
        <dsp:cNvSpPr/>
      </dsp:nvSpPr>
      <dsp:spPr>
        <a:xfrm>
          <a:off x="3144688" y="2030751"/>
          <a:ext cx="935995" cy="57204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Orchestration Review &amp; Approval</a:t>
          </a:r>
        </a:p>
      </dsp:txBody>
      <dsp:txXfrm>
        <a:off x="3172613" y="2058676"/>
        <a:ext cx="880145" cy="516199"/>
      </dsp:txXfrm>
    </dsp:sp>
    <dsp:sp modelId="{737E5268-4797-4489-AD35-0014C3CE09CE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075153" y="2400638"/>
              </a:moveTo>
              <a:arcTo wR="1633310" hR="1633310" stAng="1681275" swAng="835668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76E7E-AB34-48CC-971D-ED1129387E3E}">
      <dsp:nvSpPr>
        <dsp:cNvPr id="0" name=""/>
        <dsp:cNvSpPr/>
      </dsp:nvSpPr>
      <dsp:spPr>
        <a:xfrm>
          <a:off x="2278992" y="3138868"/>
          <a:ext cx="900000" cy="57204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Storage and Organization</a:t>
          </a:r>
        </a:p>
      </dsp:txBody>
      <dsp:txXfrm>
        <a:off x="2306917" y="3166793"/>
        <a:ext cx="844150" cy="516199"/>
      </dsp:txXfrm>
    </dsp:sp>
    <dsp:sp modelId="{7393523E-49C7-47CE-925C-CB4C336BCE86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1787381" y="3259337"/>
              </a:moveTo>
              <a:arcTo wR="1633310" hR="1633310" stAng="5075232" swAng="67078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24DDF-9CB6-4817-A624-E474079727B7}">
      <dsp:nvSpPr>
        <dsp:cNvPr id="0" name=""/>
        <dsp:cNvSpPr/>
      </dsp:nvSpPr>
      <dsp:spPr>
        <a:xfrm>
          <a:off x="871621" y="3138868"/>
          <a:ext cx="880075" cy="57204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/>
            <a:t>Delivery</a:t>
          </a:r>
        </a:p>
      </dsp:txBody>
      <dsp:txXfrm>
        <a:off x="899546" y="3166793"/>
        <a:ext cx="824225" cy="516199"/>
      </dsp:txXfrm>
    </dsp:sp>
    <dsp:sp modelId="{5AC73770-CB89-4C7C-BE2E-BEA3F9C0EF48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418552" y="2725128"/>
              </a:moveTo>
              <a:arcTo wR="1633310" hR="1633310" stAng="8283057" swAng="835668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CAC0E-D6A3-4EF0-8CF9-70D315E174DF}">
      <dsp:nvSpPr>
        <dsp:cNvPr id="0" name=""/>
        <dsp:cNvSpPr/>
      </dsp:nvSpPr>
      <dsp:spPr>
        <a:xfrm>
          <a:off x="-12071" y="2030751"/>
          <a:ext cx="880075" cy="572049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/>
            <a:t>Metrics and Analysis</a:t>
          </a:r>
        </a:p>
      </dsp:txBody>
      <dsp:txXfrm>
        <a:off x="15854" y="2058676"/>
        <a:ext cx="824225" cy="516199"/>
      </dsp:txXfrm>
    </dsp:sp>
    <dsp:sp modelId="{1B07E50E-FFA5-4A00-AA77-F5D48DD0F012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375" y="1545259"/>
              </a:moveTo>
              <a:arcTo wR="1633310" hR="1633310" stAng="10985417" swAng="1064500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440D2-4BD2-495F-AB6C-01E099123A1B}">
      <dsp:nvSpPr>
        <dsp:cNvPr id="0" name=""/>
        <dsp:cNvSpPr/>
      </dsp:nvSpPr>
      <dsp:spPr>
        <a:xfrm>
          <a:off x="303314" y="648953"/>
          <a:ext cx="880075" cy="57204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Archival</a:t>
          </a:r>
        </a:p>
      </dsp:txBody>
      <dsp:txXfrm>
        <a:off x="331239" y="676878"/>
        <a:ext cx="824225" cy="516199"/>
      </dsp:txXfrm>
    </dsp:sp>
    <dsp:sp modelId="{73A1941A-5A16-47BC-9FC7-C19B08F18DA3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749668" y="259673"/>
              </a:moveTo>
              <a:arcTo wR="1633310" hR="1633310" stAng="14234843" swAng="772399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AE292-85E3-46A6-817D-66D78AB776D6}">
      <dsp:nvSpPr>
        <dsp:cNvPr id="0" name=""/>
        <dsp:cNvSpPr/>
      </dsp:nvSpPr>
      <dsp:spPr>
        <a:xfrm>
          <a:off x="0" y="381855"/>
          <a:ext cx="4068762" cy="1940400"/>
        </a:xfrm>
        <a:prstGeom prst="rect">
          <a:avLst/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81" tIns="291592" rIns="315781" bIns="78232" numCol="1" spcCol="1270" anchor="ctr" anchorCtr="0">
          <a:noAutofit/>
        </a:bodyPr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Monitor the consumption of the asset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it-IT" sz="1050" kern="1200">
              <a:solidFill>
                <a:schemeClr val="bg1">
                  <a:lumMod val="85000"/>
                </a:schemeClr>
              </a:solidFill>
            </a:rPr>
            <a:t>Per asset, per channel, per time duration</a:t>
          </a:r>
          <a:endParaRPr lang="en-IN" sz="105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Meter the consumption of the asset for monetization</a:t>
          </a:r>
          <a:endParaRPr lang="en-IN" sz="105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Correlate the consumption of the asset with order book behavior</a:t>
          </a:r>
          <a:endParaRPr lang="en-IN" sz="105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Create a </a:t>
          </a:r>
          <a:r>
            <a:rPr lang="en-US" sz="1050" kern="1200" dirty="0">
              <a:solidFill>
                <a:srgbClr val="BED730"/>
              </a:solidFill>
            </a:rPr>
            <a:t>variable compensation model </a:t>
          </a: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for rewarding high performing creatives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Sharpen the brief for content creation based on performance of assets previously</a:t>
          </a:r>
          <a:endParaRPr lang="en-IN" sz="105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Optimize the cost of content creation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381855"/>
        <a:ext cx="4068762" cy="1940400"/>
      </dsp:txXfrm>
    </dsp:sp>
    <dsp:sp modelId="{B93131A7-F0D8-4273-A00E-FD400B4BEE6B}">
      <dsp:nvSpPr>
        <dsp:cNvPr id="0" name=""/>
        <dsp:cNvSpPr/>
      </dsp:nvSpPr>
      <dsp:spPr>
        <a:xfrm>
          <a:off x="203239" y="6956"/>
          <a:ext cx="3236844" cy="581538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I want to measure customer engagement based on my asset performance</a:t>
          </a:r>
          <a:endParaRPr lang="en-IN" sz="1200" kern="1200" dirty="0"/>
        </a:p>
      </dsp:txBody>
      <dsp:txXfrm>
        <a:off x="231627" y="35344"/>
        <a:ext cx="3180068" cy="5247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C06D-9F67-4297-BDDB-97166349524B}">
      <dsp:nvSpPr>
        <dsp:cNvPr id="0" name=""/>
        <dsp:cNvSpPr/>
      </dsp:nvSpPr>
      <dsp:spPr>
        <a:xfrm>
          <a:off x="1580288" y="33995"/>
          <a:ext cx="880075" cy="572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Ideation</a:t>
          </a:r>
        </a:p>
      </dsp:txBody>
      <dsp:txXfrm>
        <a:off x="1608213" y="61920"/>
        <a:ext cx="824225" cy="516199"/>
      </dsp:txXfrm>
    </dsp:sp>
    <dsp:sp modelId="{5EC005A5-7061-4A0A-B74E-EFA87F8FC337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188701" y="97327"/>
              </a:moveTo>
              <a:arcTo wR="1633310" hR="1633310" stAng="17392759" swAng="7723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BA0CA-DA49-424C-BD5E-F026D526FF81}">
      <dsp:nvSpPr>
        <dsp:cNvPr id="0" name=""/>
        <dsp:cNvSpPr/>
      </dsp:nvSpPr>
      <dsp:spPr>
        <a:xfrm>
          <a:off x="2857261" y="648953"/>
          <a:ext cx="880075" cy="572049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Creation</a:t>
          </a:r>
        </a:p>
      </dsp:txBody>
      <dsp:txXfrm>
        <a:off x="2885186" y="676878"/>
        <a:ext cx="824225" cy="516199"/>
      </dsp:txXfrm>
    </dsp:sp>
    <dsp:sp modelId="{C889088A-2EA0-4EC1-AB56-5253E306DC4E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159847" y="1052458"/>
              </a:moveTo>
              <a:arcTo wR="1633310" hR="1633310" stAng="20350082" swAng="1064500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BD337-0013-41FE-8D8E-4C3D5AB6341B}">
      <dsp:nvSpPr>
        <dsp:cNvPr id="0" name=""/>
        <dsp:cNvSpPr/>
      </dsp:nvSpPr>
      <dsp:spPr>
        <a:xfrm>
          <a:off x="3144688" y="2030751"/>
          <a:ext cx="935995" cy="57204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Orchestration Review &amp; Approval</a:t>
          </a:r>
        </a:p>
      </dsp:txBody>
      <dsp:txXfrm>
        <a:off x="3172613" y="2058676"/>
        <a:ext cx="880145" cy="516199"/>
      </dsp:txXfrm>
    </dsp:sp>
    <dsp:sp modelId="{737E5268-4797-4489-AD35-0014C3CE09CE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075153" y="2400638"/>
              </a:moveTo>
              <a:arcTo wR="1633310" hR="1633310" stAng="1681275" swAng="835668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76E7E-AB34-48CC-971D-ED1129387E3E}">
      <dsp:nvSpPr>
        <dsp:cNvPr id="0" name=""/>
        <dsp:cNvSpPr/>
      </dsp:nvSpPr>
      <dsp:spPr>
        <a:xfrm>
          <a:off x="2278992" y="3138868"/>
          <a:ext cx="900000" cy="57204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Storage and Organization</a:t>
          </a:r>
        </a:p>
      </dsp:txBody>
      <dsp:txXfrm>
        <a:off x="2306917" y="3166793"/>
        <a:ext cx="844150" cy="516199"/>
      </dsp:txXfrm>
    </dsp:sp>
    <dsp:sp modelId="{7393523E-49C7-47CE-925C-CB4C336BCE86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1787381" y="3259337"/>
              </a:moveTo>
              <a:arcTo wR="1633310" hR="1633310" stAng="5075232" swAng="67078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24DDF-9CB6-4817-A624-E474079727B7}">
      <dsp:nvSpPr>
        <dsp:cNvPr id="0" name=""/>
        <dsp:cNvSpPr/>
      </dsp:nvSpPr>
      <dsp:spPr>
        <a:xfrm>
          <a:off x="871621" y="3138868"/>
          <a:ext cx="880075" cy="57204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/>
            <a:t>Delivery</a:t>
          </a:r>
        </a:p>
      </dsp:txBody>
      <dsp:txXfrm>
        <a:off x="899546" y="3166793"/>
        <a:ext cx="824225" cy="516199"/>
      </dsp:txXfrm>
    </dsp:sp>
    <dsp:sp modelId="{5AC73770-CB89-4C7C-BE2E-BEA3F9C0EF48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418552" y="2725128"/>
              </a:moveTo>
              <a:arcTo wR="1633310" hR="1633310" stAng="8283057" swAng="835668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CAC0E-D6A3-4EF0-8CF9-70D315E174DF}">
      <dsp:nvSpPr>
        <dsp:cNvPr id="0" name=""/>
        <dsp:cNvSpPr/>
      </dsp:nvSpPr>
      <dsp:spPr>
        <a:xfrm>
          <a:off x="-12071" y="2030751"/>
          <a:ext cx="880075" cy="572049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/>
            <a:t>Metrics and Analysis</a:t>
          </a:r>
        </a:p>
      </dsp:txBody>
      <dsp:txXfrm>
        <a:off x="15854" y="2058676"/>
        <a:ext cx="824225" cy="516199"/>
      </dsp:txXfrm>
    </dsp:sp>
    <dsp:sp modelId="{1B07E50E-FFA5-4A00-AA77-F5D48DD0F012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375" y="1545259"/>
              </a:moveTo>
              <a:arcTo wR="1633310" hR="1633310" stAng="10985417" swAng="1064500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440D2-4BD2-495F-AB6C-01E099123A1B}">
      <dsp:nvSpPr>
        <dsp:cNvPr id="0" name=""/>
        <dsp:cNvSpPr/>
      </dsp:nvSpPr>
      <dsp:spPr>
        <a:xfrm>
          <a:off x="303314" y="648953"/>
          <a:ext cx="880075" cy="57204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/>
            <a:t>Archival</a:t>
          </a:r>
        </a:p>
      </dsp:txBody>
      <dsp:txXfrm>
        <a:off x="331239" y="676878"/>
        <a:ext cx="824225" cy="516199"/>
      </dsp:txXfrm>
    </dsp:sp>
    <dsp:sp modelId="{73A1941A-5A16-47BC-9FC7-C19B08F18DA3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749668" y="259673"/>
              </a:moveTo>
              <a:arcTo wR="1633310" hR="1633310" stAng="14234843" swAng="772399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AE292-85E3-46A6-817D-66D78AB776D6}">
      <dsp:nvSpPr>
        <dsp:cNvPr id="0" name=""/>
        <dsp:cNvSpPr/>
      </dsp:nvSpPr>
      <dsp:spPr>
        <a:xfrm>
          <a:off x="0" y="353275"/>
          <a:ext cx="4068762" cy="1126125"/>
        </a:xfrm>
        <a:prstGeom prst="rect">
          <a:avLst/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81" tIns="270764" rIns="315781" bIns="78232" numCol="1" spcCol="1270" anchor="ctr" anchorCtr="0">
          <a:noAutofit/>
        </a:bodyPr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Automate the governance surrounding an asset decommissioning and archival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Ability to search the archived content through federated indexing process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Optimize the cost of archival content management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353275"/>
        <a:ext cx="4068762" cy="1126125"/>
      </dsp:txXfrm>
    </dsp:sp>
    <dsp:sp modelId="{B93131A7-F0D8-4273-A00E-FD400B4BEE6B}">
      <dsp:nvSpPr>
        <dsp:cNvPr id="0" name=""/>
        <dsp:cNvSpPr/>
      </dsp:nvSpPr>
      <dsp:spPr>
        <a:xfrm>
          <a:off x="203239" y="5154"/>
          <a:ext cx="3236844" cy="540000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I want to automate the archival process</a:t>
          </a:r>
          <a:endParaRPr lang="en-IN" sz="1200" kern="1200" dirty="0"/>
        </a:p>
      </dsp:txBody>
      <dsp:txXfrm>
        <a:off x="229600" y="31515"/>
        <a:ext cx="3184122" cy="4872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42A6-0F48-42FF-9638-B4467190D411}">
      <dsp:nvSpPr>
        <dsp:cNvPr id="0" name=""/>
        <dsp:cNvSpPr/>
      </dsp:nvSpPr>
      <dsp:spPr>
        <a:xfrm>
          <a:off x="0" y="276283"/>
          <a:ext cx="8496150" cy="428400"/>
        </a:xfrm>
        <a:prstGeom prst="rect">
          <a:avLst/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396" tIns="354076" rIns="659396" bIns="71120" numCol="1" spcCol="1270" anchor="t" anchorCtr="0">
          <a:noAutofit/>
        </a:bodyPr>
        <a:lstStyle/>
        <a:p>
          <a:pPr marL="177800" lvl="1" indent="-1778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276283"/>
        <a:ext cx="8496150" cy="428400"/>
      </dsp:txXfrm>
    </dsp:sp>
    <dsp:sp modelId="{F3B8FC7A-8383-4653-B69E-64EB1D3A4269}">
      <dsp:nvSpPr>
        <dsp:cNvPr id="0" name=""/>
        <dsp:cNvSpPr/>
      </dsp:nvSpPr>
      <dsp:spPr>
        <a:xfrm>
          <a:off x="424807" y="25363"/>
          <a:ext cx="7020020" cy="501840"/>
        </a:xfrm>
        <a:prstGeom prst="roundRect">
          <a:avLst/>
        </a:prstGeom>
        <a:solidFill>
          <a:srgbClr val="10253F">
            <a:alpha val="89804"/>
          </a:srgbClr>
        </a:solidFill>
        <a:ln w="9525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Sify DAM control plane runs on AWS and is delivered as a SaaS service – per user / year</a:t>
          </a:r>
          <a:endParaRPr lang="en-IN" sz="12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49305" y="49861"/>
        <a:ext cx="6971024" cy="452844"/>
      </dsp:txXfrm>
    </dsp:sp>
    <dsp:sp modelId="{63F0B2B3-41F5-4E4C-9D9C-C01062337343}">
      <dsp:nvSpPr>
        <dsp:cNvPr id="0" name=""/>
        <dsp:cNvSpPr/>
      </dsp:nvSpPr>
      <dsp:spPr>
        <a:xfrm>
          <a:off x="0" y="1047403"/>
          <a:ext cx="8496150" cy="722925"/>
        </a:xfrm>
        <a:prstGeom prst="rect">
          <a:avLst/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396" tIns="354076" rIns="659396" bIns="71120" numCol="1" spcCol="1270" anchor="t" anchorCtr="0">
          <a:noAutofit/>
        </a:bodyPr>
        <a:lstStyle/>
        <a:p>
          <a:pPr marL="177800" lvl="1" indent="-1778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The storage is offered in blocks of 10 TB and configured in an AWS region managed by Sify in India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The storage is completely in the governance and control of the customer admin – managed by Sify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1047403"/>
        <a:ext cx="8496150" cy="722925"/>
      </dsp:txXfrm>
    </dsp:sp>
    <dsp:sp modelId="{59D62127-6676-4D06-AE2C-F8B0E01ED9BE}">
      <dsp:nvSpPr>
        <dsp:cNvPr id="0" name=""/>
        <dsp:cNvSpPr/>
      </dsp:nvSpPr>
      <dsp:spPr>
        <a:xfrm>
          <a:off x="424807" y="796483"/>
          <a:ext cx="7020020" cy="501840"/>
        </a:xfrm>
        <a:prstGeom prst="roundRect">
          <a:avLst/>
        </a:prstGeom>
        <a:solidFill>
          <a:srgbClr val="17375E">
            <a:alpha val="89804"/>
          </a:srgbClr>
        </a:solidFill>
        <a:ln w="9525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>
              <a:solidFill>
                <a:prstClr val="white"/>
              </a:solidFill>
              <a:latin typeface="Trebuchet MS"/>
              <a:ea typeface="+mn-ea"/>
              <a:cs typeface="+mn-cs"/>
            </a:rPr>
            <a:t>The storage for the repository can be provisioned on AWS as ‘Bring your own Bucket’ by Sify</a:t>
          </a:r>
          <a:endParaRPr lang="en-IN" sz="1200" kern="120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49305" y="820981"/>
        <a:ext cx="6971024" cy="452844"/>
      </dsp:txXfrm>
    </dsp:sp>
    <dsp:sp modelId="{47B8A8B9-0040-453D-8FBB-4B6045A8990D}">
      <dsp:nvSpPr>
        <dsp:cNvPr id="0" name=""/>
        <dsp:cNvSpPr/>
      </dsp:nvSpPr>
      <dsp:spPr>
        <a:xfrm>
          <a:off x="0" y="2113048"/>
          <a:ext cx="8496150" cy="1606500"/>
        </a:xfrm>
        <a:prstGeom prst="rect">
          <a:avLst/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396" tIns="354076" rIns="659396" bIns="71120" numCol="1" spcCol="1270" anchor="t" anchorCtr="0">
          <a:noAutofit/>
        </a:bodyPr>
        <a:lstStyle/>
        <a:p>
          <a:pPr marL="177800" lvl="1" indent="-1778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Design the repository schema and content catalog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Provisioning and configuring the DAM system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Integrations with Enterprise Systems like 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  <a:p>
          <a:pPr marL="534988" lvl="2" indent="-1778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Courier New" panose="02070309020205020404" pitchFamily="49" charset="0"/>
            <a:buChar char="o"/>
          </a:pP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Product Information Management System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  <a:p>
          <a:pPr marL="534988" lvl="2" indent="-1778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Courier New" panose="02070309020205020404" pitchFamily="49" charset="0"/>
            <a:buChar char="o"/>
          </a:pP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Marketing Information Platforms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  <a:p>
          <a:pPr marL="534988" lvl="2" indent="-1778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Courier New" panose="02070309020205020404" pitchFamily="49" charset="0"/>
            <a:buChar char="o"/>
          </a:pP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Enterprise systems for content cost management and Track and trace workflow for content plagiarizing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  <a:p>
          <a:pPr marL="534988" lvl="2" indent="-1778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Courier New" panose="02070309020205020404" pitchFamily="49" charset="0"/>
            <a:buChar char="o"/>
          </a:pPr>
          <a:r>
            <a:rPr lang="en-US" sz="1000" kern="1200">
              <a:solidFill>
                <a:schemeClr val="bg1">
                  <a:lumMod val="85000"/>
                </a:schemeClr>
              </a:solidFill>
            </a:rPr>
            <a:t>Third party cloud services for enhanced metadata generation</a:t>
          </a:r>
          <a:endParaRPr lang="en-IN" sz="1000" kern="1200">
            <a:solidFill>
              <a:schemeClr val="bg1">
                <a:lumMod val="85000"/>
              </a:schemeClr>
            </a:solidFill>
          </a:endParaRPr>
        </a:p>
        <a:p>
          <a:pPr marL="534988" lvl="2" indent="-17780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Courier New" panose="02070309020205020404" pitchFamily="49" charset="0"/>
            <a:buChar char="o"/>
          </a:pP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Content Market Place for content monetization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2113048"/>
        <a:ext cx="8496150" cy="1606500"/>
      </dsp:txXfrm>
    </dsp:sp>
    <dsp:sp modelId="{DF061249-5A31-40FB-B839-A6338B828184}">
      <dsp:nvSpPr>
        <dsp:cNvPr id="0" name=""/>
        <dsp:cNvSpPr/>
      </dsp:nvSpPr>
      <dsp:spPr>
        <a:xfrm>
          <a:off x="424807" y="1862128"/>
          <a:ext cx="7020020" cy="501840"/>
        </a:xfrm>
        <a:prstGeom prst="roundRect">
          <a:avLst/>
        </a:prstGeom>
        <a:solidFill>
          <a:srgbClr val="10253F">
            <a:alpha val="89804"/>
          </a:srgbClr>
        </a:solidFill>
        <a:ln w="9525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>
              <a:solidFill>
                <a:prstClr val="white"/>
              </a:solidFill>
              <a:latin typeface="Trebuchet MS"/>
              <a:ea typeface="+mn-ea"/>
              <a:cs typeface="+mn-cs"/>
            </a:rPr>
            <a:t>The managed services offered by Sify comprise</a:t>
          </a:r>
          <a:endParaRPr lang="en-IN" sz="1200" kern="120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49305" y="1886626"/>
        <a:ext cx="6971024" cy="452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F6C7E-4867-4F46-A3F3-3A7BF7F92FC8}">
      <dsp:nvSpPr>
        <dsp:cNvPr id="0" name=""/>
        <dsp:cNvSpPr/>
      </dsp:nvSpPr>
      <dsp:spPr>
        <a:xfrm>
          <a:off x="940217" y="17"/>
          <a:ext cx="3239999" cy="815196"/>
        </a:xfrm>
        <a:prstGeom prst="roundRect">
          <a:avLst/>
        </a:prstGeom>
        <a:solidFill>
          <a:srgbClr val="BED730"/>
        </a:solidFill>
        <a:ln w="9525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Create, Enrich, Organize, Manage the Lifecycle of Digital Assets </a:t>
          </a:r>
        </a:p>
      </dsp:txBody>
      <dsp:txXfrm>
        <a:off x="980012" y="39812"/>
        <a:ext cx="3160409" cy="735606"/>
      </dsp:txXfrm>
    </dsp:sp>
    <dsp:sp modelId="{88E5C031-9C9F-4FEB-8100-039D304D276C}">
      <dsp:nvSpPr>
        <dsp:cNvPr id="0" name=""/>
        <dsp:cNvSpPr/>
      </dsp:nvSpPr>
      <dsp:spPr>
        <a:xfrm>
          <a:off x="4316083" y="17"/>
          <a:ext cx="3239999" cy="815196"/>
        </a:xfrm>
        <a:prstGeom prst="roundRect">
          <a:avLst/>
        </a:prstGeom>
        <a:solidFill>
          <a:srgbClr val="BED730"/>
        </a:solidFill>
        <a:ln w="9525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Optionally Monetize the Assets</a:t>
          </a:r>
        </a:p>
      </dsp:txBody>
      <dsp:txXfrm>
        <a:off x="4355878" y="39812"/>
        <a:ext cx="3160409" cy="735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5C8A7-5D8F-4FBF-B342-D4CB8F30ECA1}">
      <dsp:nvSpPr>
        <dsp:cNvPr id="0" name=""/>
        <dsp:cNvSpPr/>
      </dsp:nvSpPr>
      <dsp:spPr>
        <a:xfrm>
          <a:off x="4273" y="1622"/>
          <a:ext cx="4060066" cy="677042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/>
            <a:t>Only </a:t>
          </a:r>
          <a:r>
            <a:rPr lang="en-US" sz="1000" b="0" kern="1200" dirty="0">
              <a:solidFill>
                <a:srgbClr val="BED730"/>
              </a:solidFill>
            </a:rPr>
            <a:t>about 50% </a:t>
          </a:r>
          <a:r>
            <a:rPr lang="en-US" sz="1000" b="0" kern="1200" dirty="0"/>
            <a:t>of enterprises started using DAM in last 2 years. Investing in new technology to </a:t>
          </a:r>
          <a:r>
            <a:rPr lang="en-US" sz="1000" b="0" kern="1200" dirty="0">
              <a:solidFill>
                <a:srgbClr val="BED730"/>
              </a:solidFill>
            </a:rPr>
            <a:t>enhance productivity </a:t>
          </a:r>
          <a:r>
            <a:rPr lang="en-US" sz="1000" b="0" kern="1200" dirty="0"/>
            <a:t>is the immediate top focus area for </a:t>
          </a:r>
          <a:r>
            <a:rPr lang="en-US" sz="1000" b="0" kern="1200" dirty="0">
              <a:solidFill>
                <a:srgbClr val="BED730"/>
              </a:solidFill>
            </a:rPr>
            <a:t>content strategy</a:t>
          </a:r>
          <a:r>
            <a:rPr lang="en-US" sz="1000" b="0" kern="1200" dirty="0"/>
            <a:t>.</a:t>
          </a:r>
          <a:endParaRPr lang="en-IN" sz="1000" b="0" kern="1200" dirty="0"/>
        </a:p>
      </dsp:txBody>
      <dsp:txXfrm>
        <a:off x="37323" y="34672"/>
        <a:ext cx="3993966" cy="610942"/>
      </dsp:txXfrm>
    </dsp:sp>
    <dsp:sp modelId="{CE10A627-F12A-4845-A90C-E0BFF1A46F96}">
      <dsp:nvSpPr>
        <dsp:cNvPr id="0" name=""/>
        <dsp:cNvSpPr/>
      </dsp:nvSpPr>
      <dsp:spPr>
        <a:xfrm>
          <a:off x="4273" y="791506"/>
          <a:ext cx="4060066" cy="677042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/>
            <a:t>DAM features are moving </a:t>
          </a:r>
          <a:r>
            <a:rPr lang="en-US" sz="1000" b="0" kern="1200" dirty="0">
              <a:solidFill>
                <a:srgbClr val="BED730"/>
              </a:solidFill>
            </a:rPr>
            <a:t>upstream to support </a:t>
          </a:r>
          <a:r>
            <a:rPr lang="en-US" sz="1000" b="0" kern="1200" dirty="0"/>
            <a:t>the creative process – asset workflows, review and approval, connectors to creative tools like Adobe Creative Cloud, MS Office and Canva.</a:t>
          </a:r>
          <a:endParaRPr lang="en-IN" sz="1000" b="0" kern="1200" dirty="0"/>
        </a:p>
      </dsp:txBody>
      <dsp:txXfrm>
        <a:off x="37323" y="824556"/>
        <a:ext cx="3993966" cy="610942"/>
      </dsp:txXfrm>
    </dsp:sp>
    <dsp:sp modelId="{D2D60C6A-CD3F-4129-B0FE-E661206AFE47}">
      <dsp:nvSpPr>
        <dsp:cNvPr id="0" name=""/>
        <dsp:cNvSpPr/>
      </dsp:nvSpPr>
      <dsp:spPr>
        <a:xfrm>
          <a:off x="4273" y="1581389"/>
          <a:ext cx="4060066" cy="677042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>
              <a:solidFill>
                <a:srgbClr val="BED730"/>
              </a:solidFill>
            </a:rPr>
            <a:t>Content automation at scale </a:t>
          </a:r>
          <a:r>
            <a:rPr lang="en-US" sz="1000" b="0" kern="1200" dirty="0"/>
            <a:t>by generating content models with rules on centralized content enriched with multifaceted and business specific metadata.</a:t>
          </a:r>
          <a:endParaRPr lang="en-IN" sz="1000" b="0" kern="1200" dirty="0"/>
        </a:p>
      </dsp:txBody>
      <dsp:txXfrm>
        <a:off x="37323" y="1614439"/>
        <a:ext cx="3993966" cy="610942"/>
      </dsp:txXfrm>
    </dsp:sp>
    <dsp:sp modelId="{25DB2ECB-0A38-46F4-9BB0-3602FD205387}">
      <dsp:nvSpPr>
        <dsp:cNvPr id="0" name=""/>
        <dsp:cNvSpPr/>
      </dsp:nvSpPr>
      <dsp:spPr>
        <a:xfrm>
          <a:off x="4273" y="2371272"/>
          <a:ext cx="4060066" cy="467179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/>
            <a:t>Deliver enhanced customer experiences with </a:t>
          </a:r>
          <a:r>
            <a:rPr lang="en-US" sz="1000" b="0" kern="1200" dirty="0">
              <a:solidFill>
                <a:srgbClr val="BED730"/>
              </a:solidFill>
            </a:rPr>
            <a:t>omnichannel personalization</a:t>
          </a:r>
          <a:r>
            <a:rPr lang="en-US" sz="1000" b="0" kern="1200" dirty="0"/>
            <a:t> automatically</a:t>
          </a:r>
          <a:endParaRPr lang="en-IN" sz="1000" b="0" kern="1200" dirty="0"/>
        </a:p>
      </dsp:txBody>
      <dsp:txXfrm>
        <a:off x="27079" y="2394078"/>
        <a:ext cx="4014454" cy="421567"/>
      </dsp:txXfrm>
    </dsp:sp>
    <dsp:sp modelId="{9E80D179-7261-4218-A9AD-C2B1A38C7C12}">
      <dsp:nvSpPr>
        <dsp:cNvPr id="0" name=""/>
        <dsp:cNvSpPr/>
      </dsp:nvSpPr>
      <dsp:spPr>
        <a:xfrm>
          <a:off x="4273" y="2951292"/>
          <a:ext cx="4060066" cy="791997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/>
            <a:t>DAM needs to fit well into an ecosystem of </a:t>
          </a:r>
          <a:r>
            <a:rPr lang="en-US" sz="1000" b="0" kern="1200" dirty="0">
              <a:solidFill>
                <a:srgbClr val="BED730"/>
              </a:solidFill>
            </a:rPr>
            <a:t>Content Management Systems</a:t>
          </a:r>
          <a:r>
            <a:rPr lang="en-US" sz="1000" b="0" kern="1200" dirty="0"/>
            <a:t>, </a:t>
          </a:r>
          <a:r>
            <a:rPr lang="en-US" sz="1000" b="0" kern="1200" dirty="0">
              <a:solidFill>
                <a:srgbClr val="BED730"/>
              </a:solidFill>
            </a:rPr>
            <a:t>Product Information Management </a:t>
          </a:r>
          <a:r>
            <a:rPr lang="en-US" sz="1000" b="0" kern="1200" dirty="0"/>
            <a:t>and </a:t>
          </a:r>
          <a:r>
            <a:rPr lang="en-US" sz="1000" b="0" kern="1200" dirty="0">
              <a:solidFill>
                <a:srgbClr val="BED730"/>
              </a:solidFill>
            </a:rPr>
            <a:t>AI systems </a:t>
          </a:r>
          <a:r>
            <a:rPr lang="en-US" sz="1000" b="0" kern="1200" dirty="0"/>
            <a:t>to augment metadata extraction, </a:t>
          </a:r>
          <a:r>
            <a:rPr lang="en-US" sz="1000" b="0" kern="1200" dirty="0">
              <a:solidFill>
                <a:srgbClr val="BED730"/>
              </a:solidFill>
            </a:rPr>
            <a:t>Analytics</a:t>
          </a:r>
          <a:r>
            <a:rPr lang="en-US" sz="1000" b="0" kern="1200" dirty="0"/>
            <a:t> for content performance insights.</a:t>
          </a:r>
          <a:endParaRPr lang="en-IN" sz="1000" b="0" kern="1200" dirty="0"/>
        </a:p>
      </dsp:txBody>
      <dsp:txXfrm>
        <a:off x="42935" y="2989954"/>
        <a:ext cx="3982742" cy="714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AE292-85E3-46A6-817D-66D78AB776D6}">
      <dsp:nvSpPr>
        <dsp:cNvPr id="0" name=""/>
        <dsp:cNvSpPr/>
      </dsp:nvSpPr>
      <dsp:spPr>
        <a:xfrm>
          <a:off x="0" y="245545"/>
          <a:ext cx="4068762" cy="1360800"/>
        </a:xfrm>
        <a:prstGeom prst="rect">
          <a:avLst/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81" tIns="333248" rIns="315781" bIns="78232" numCol="1" spcCol="1270" anchor="t" anchorCtr="0">
          <a:noAutofit/>
        </a:bodyPr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This could be for a new product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This could be for a new geography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This could be to scale the business with promotions / discounts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This could be a competitive response</a:t>
          </a:r>
          <a:endParaRPr lang="en-IN" sz="105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This could be general brand reinforcement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245545"/>
        <a:ext cx="4068762" cy="1360800"/>
      </dsp:txXfrm>
    </dsp:sp>
    <dsp:sp modelId="{B93131A7-F0D8-4273-A00E-FD400B4BEE6B}">
      <dsp:nvSpPr>
        <dsp:cNvPr id="0" name=""/>
        <dsp:cNvSpPr/>
      </dsp:nvSpPr>
      <dsp:spPr>
        <a:xfrm>
          <a:off x="203438" y="9385"/>
          <a:ext cx="3240008" cy="472320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I am about to start a new campaign </a:t>
          </a:r>
          <a:endParaRPr lang="en-IN" sz="1200" kern="1200" dirty="0"/>
        </a:p>
      </dsp:txBody>
      <dsp:txXfrm>
        <a:off x="226495" y="32442"/>
        <a:ext cx="3193894" cy="426206"/>
      </dsp:txXfrm>
    </dsp:sp>
    <dsp:sp modelId="{55CA9854-6E48-4E05-8966-B191AA90B3D3}">
      <dsp:nvSpPr>
        <dsp:cNvPr id="0" name=""/>
        <dsp:cNvSpPr/>
      </dsp:nvSpPr>
      <dsp:spPr>
        <a:xfrm>
          <a:off x="0" y="2032584"/>
          <a:ext cx="4068762" cy="403200"/>
        </a:xfrm>
        <a:prstGeom prst="rect">
          <a:avLst/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EAFA2-10D3-42AF-8D8B-21B18D14F43E}">
      <dsp:nvSpPr>
        <dsp:cNvPr id="0" name=""/>
        <dsp:cNvSpPr/>
      </dsp:nvSpPr>
      <dsp:spPr>
        <a:xfrm>
          <a:off x="203438" y="1692745"/>
          <a:ext cx="3240008" cy="575998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/>
            <a:t>I want to find how the different assets in my repository performed previously</a:t>
          </a:r>
          <a:endParaRPr lang="en-IN" sz="1200" kern="1200"/>
        </a:p>
      </dsp:txBody>
      <dsp:txXfrm>
        <a:off x="231556" y="1720863"/>
        <a:ext cx="3183772" cy="519762"/>
      </dsp:txXfrm>
    </dsp:sp>
    <dsp:sp modelId="{5E348407-7FB8-46B0-9A6A-B33ECC8CC9B4}">
      <dsp:nvSpPr>
        <dsp:cNvPr id="0" name=""/>
        <dsp:cNvSpPr/>
      </dsp:nvSpPr>
      <dsp:spPr>
        <a:xfrm>
          <a:off x="0" y="2862023"/>
          <a:ext cx="4068762" cy="403200"/>
        </a:xfrm>
        <a:prstGeom prst="rect">
          <a:avLst/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8EE3D-E5F5-4A2B-8578-F6EFDF45A303}">
      <dsp:nvSpPr>
        <dsp:cNvPr id="0" name=""/>
        <dsp:cNvSpPr/>
      </dsp:nvSpPr>
      <dsp:spPr>
        <a:xfrm>
          <a:off x="203438" y="2522184"/>
          <a:ext cx="3240008" cy="575998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I want to baseline the new asset preparation from already existing ones</a:t>
          </a:r>
          <a:endParaRPr lang="en-IN" sz="1200" kern="1200" dirty="0"/>
        </a:p>
      </dsp:txBody>
      <dsp:txXfrm>
        <a:off x="231556" y="2550302"/>
        <a:ext cx="3183772" cy="519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C06D-9F67-4297-BDDB-97166349524B}">
      <dsp:nvSpPr>
        <dsp:cNvPr id="0" name=""/>
        <dsp:cNvSpPr/>
      </dsp:nvSpPr>
      <dsp:spPr>
        <a:xfrm>
          <a:off x="1580288" y="33995"/>
          <a:ext cx="880075" cy="572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/>
            <a:t>Ideation</a:t>
          </a:r>
        </a:p>
      </dsp:txBody>
      <dsp:txXfrm>
        <a:off x="1608213" y="61920"/>
        <a:ext cx="824225" cy="516199"/>
      </dsp:txXfrm>
    </dsp:sp>
    <dsp:sp modelId="{5EC005A5-7061-4A0A-B74E-EFA87F8FC337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188701" y="97327"/>
              </a:moveTo>
              <a:arcTo wR="1633310" hR="1633310" stAng="17392759" swAng="7723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BA0CA-DA49-424C-BD5E-F026D526FF81}">
      <dsp:nvSpPr>
        <dsp:cNvPr id="0" name=""/>
        <dsp:cNvSpPr/>
      </dsp:nvSpPr>
      <dsp:spPr>
        <a:xfrm>
          <a:off x="2857261" y="648953"/>
          <a:ext cx="880075" cy="572049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Creation</a:t>
          </a:r>
        </a:p>
      </dsp:txBody>
      <dsp:txXfrm>
        <a:off x="2885186" y="676878"/>
        <a:ext cx="824225" cy="516199"/>
      </dsp:txXfrm>
    </dsp:sp>
    <dsp:sp modelId="{C889088A-2EA0-4EC1-AB56-5253E306DC4E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159847" y="1052458"/>
              </a:moveTo>
              <a:arcTo wR="1633310" hR="1633310" stAng="20350082" swAng="1064500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BD337-0013-41FE-8D8E-4C3D5AB6341B}">
      <dsp:nvSpPr>
        <dsp:cNvPr id="0" name=""/>
        <dsp:cNvSpPr/>
      </dsp:nvSpPr>
      <dsp:spPr>
        <a:xfrm>
          <a:off x="3144688" y="2030751"/>
          <a:ext cx="935995" cy="57204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Orchestration Review &amp; Approval</a:t>
          </a:r>
        </a:p>
      </dsp:txBody>
      <dsp:txXfrm>
        <a:off x="3172613" y="2058676"/>
        <a:ext cx="880145" cy="516199"/>
      </dsp:txXfrm>
    </dsp:sp>
    <dsp:sp modelId="{737E5268-4797-4489-AD35-0014C3CE09CE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075153" y="2400638"/>
              </a:moveTo>
              <a:arcTo wR="1633310" hR="1633310" stAng="1681275" swAng="835668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76E7E-AB34-48CC-971D-ED1129387E3E}">
      <dsp:nvSpPr>
        <dsp:cNvPr id="0" name=""/>
        <dsp:cNvSpPr/>
      </dsp:nvSpPr>
      <dsp:spPr>
        <a:xfrm>
          <a:off x="2278992" y="3138868"/>
          <a:ext cx="900000" cy="57204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Storage and Organization</a:t>
          </a:r>
        </a:p>
      </dsp:txBody>
      <dsp:txXfrm>
        <a:off x="2306917" y="3166793"/>
        <a:ext cx="844150" cy="516199"/>
      </dsp:txXfrm>
    </dsp:sp>
    <dsp:sp modelId="{7393523E-49C7-47CE-925C-CB4C336BCE86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1787381" y="3259337"/>
              </a:moveTo>
              <a:arcTo wR="1633310" hR="1633310" stAng="5075232" swAng="67078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24DDF-9CB6-4817-A624-E474079727B7}">
      <dsp:nvSpPr>
        <dsp:cNvPr id="0" name=""/>
        <dsp:cNvSpPr/>
      </dsp:nvSpPr>
      <dsp:spPr>
        <a:xfrm>
          <a:off x="871621" y="3138868"/>
          <a:ext cx="880075" cy="57204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Delivery</a:t>
          </a:r>
        </a:p>
      </dsp:txBody>
      <dsp:txXfrm>
        <a:off x="899546" y="3166793"/>
        <a:ext cx="824225" cy="516199"/>
      </dsp:txXfrm>
    </dsp:sp>
    <dsp:sp modelId="{5AC73770-CB89-4C7C-BE2E-BEA3F9C0EF48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418552" y="2725128"/>
              </a:moveTo>
              <a:arcTo wR="1633310" hR="1633310" stAng="8283057" swAng="835668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CAC0E-D6A3-4EF0-8CF9-70D315E174DF}">
      <dsp:nvSpPr>
        <dsp:cNvPr id="0" name=""/>
        <dsp:cNvSpPr/>
      </dsp:nvSpPr>
      <dsp:spPr>
        <a:xfrm>
          <a:off x="-12071" y="2030751"/>
          <a:ext cx="880075" cy="572049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Metrics and Analysis</a:t>
          </a:r>
        </a:p>
      </dsp:txBody>
      <dsp:txXfrm>
        <a:off x="15854" y="2058676"/>
        <a:ext cx="824225" cy="516199"/>
      </dsp:txXfrm>
    </dsp:sp>
    <dsp:sp modelId="{1B07E50E-FFA5-4A00-AA77-F5D48DD0F012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375" y="1545259"/>
              </a:moveTo>
              <a:arcTo wR="1633310" hR="1633310" stAng="10985417" swAng="1064500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440D2-4BD2-495F-AB6C-01E099123A1B}">
      <dsp:nvSpPr>
        <dsp:cNvPr id="0" name=""/>
        <dsp:cNvSpPr/>
      </dsp:nvSpPr>
      <dsp:spPr>
        <a:xfrm>
          <a:off x="303314" y="648953"/>
          <a:ext cx="880075" cy="57204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Archival</a:t>
          </a:r>
        </a:p>
      </dsp:txBody>
      <dsp:txXfrm>
        <a:off x="331239" y="676878"/>
        <a:ext cx="824225" cy="516199"/>
      </dsp:txXfrm>
    </dsp:sp>
    <dsp:sp modelId="{73A1941A-5A16-47BC-9FC7-C19B08F18DA3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749668" y="259673"/>
              </a:moveTo>
              <a:arcTo wR="1633310" hR="1633310" stAng="14234843" swAng="772399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C06D-9F67-4297-BDDB-97166349524B}">
      <dsp:nvSpPr>
        <dsp:cNvPr id="0" name=""/>
        <dsp:cNvSpPr/>
      </dsp:nvSpPr>
      <dsp:spPr>
        <a:xfrm>
          <a:off x="1571287" y="33995"/>
          <a:ext cx="880075" cy="572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Ideation</a:t>
          </a:r>
        </a:p>
      </dsp:txBody>
      <dsp:txXfrm>
        <a:off x="1599212" y="61920"/>
        <a:ext cx="824225" cy="516199"/>
      </dsp:txXfrm>
    </dsp:sp>
    <dsp:sp modelId="{5EC005A5-7061-4A0A-B74E-EFA87F8FC337}">
      <dsp:nvSpPr>
        <dsp:cNvPr id="0" name=""/>
        <dsp:cNvSpPr/>
      </dsp:nvSpPr>
      <dsp:spPr>
        <a:xfrm>
          <a:off x="378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188701" y="97327"/>
              </a:moveTo>
              <a:arcTo wR="1633310" hR="1633310" stAng="17392759" swAng="7723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BA0CA-DA49-424C-BD5E-F026D526FF81}">
      <dsp:nvSpPr>
        <dsp:cNvPr id="0" name=""/>
        <dsp:cNvSpPr/>
      </dsp:nvSpPr>
      <dsp:spPr>
        <a:xfrm>
          <a:off x="2848260" y="648953"/>
          <a:ext cx="880075" cy="572049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/>
            <a:t>Creation</a:t>
          </a:r>
        </a:p>
      </dsp:txBody>
      <dsp:txXfrm>
        <a:off x="2876185" y="676878"/>
        <a:ext cx="824225" cy="516199"/>
      </dsp:txXfrm>
    </dsp:sp>
    <dsp:sp modelId="{C889088A-2EA0-4EC1-AB56-5253E306DC4E}">
      <dsp:nvSpPr>
        <dsp:cNvPr id="0" name=""/>
        <dsp:cNvSpPr/>
      </dsp:nvSpPr>
      <dsp:spPr>
        <a:xfrm>
          <a:off x="378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159847" y="1052458"/>
              </a:moveTo>
              <a:arcTo wR="1633310" hR="1633310" stAng="20350082" swAng="1064500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BD337-0013-41FE-8D8E-4C3D5AB6341B}">
      <dsp:nvSpPr>
        <dsp:cNvPr id="0" name=""/>
        <dsp:cNvSpPr/>
      </dsp:nvSpPr>
      <dsp:spPr>
        <a:xfrm>
          <a:off x="3117685" y="2030751"/>
          <a:ext cx="971999" cy="57204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/>
            <a:t>Orchestration Review &amp; Approval</a:t>
          </a:r>
        </a:p>
      </dsp:txBody>
      <dsp:txXfrm>
        <a:off x="3145610" y="2058676"/>
        <a:ext cx="916149" cy="516199"/>
      </dsp:txXfrm>
    </dsp:sp>
    <dsp:sp modelId="{737E5268-4797-4489-AD35-0014C3CE09CE}">
      <dsp:nvSpPr>
        <dsp:cNvPr id="0" name=""/>
        <dsp:cNvSpPr/>
      </dsp:nvSpPr>
      <dsp:spPr>
        <a:xfrm>
          <a:off x="378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075153" y="2400638"/>
              </a:moveTo>
              <a:arcTo wR="1633310" hR="1633310" stAng="1681275" swAng="835668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76E7E-AB34-48CC-971D-ED1129387E3E}">
      <dsp:nvSpPr>
        <dsp:cNvPr id="0" name=""/>
        <dsp:cNvSpPr/>
      </dsp:nvSpPr>
      <dsp:spPr>
        <a:xfrm>
          <a:off x="2269991" y="3138868"/>
          <a:ext cx="900000" cy="57204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Storage and Organization</a:t>
          </a:r>
        </a:p>
      </dsp:txBody>
      <dsp:txXfrm>
        <a:off x="2297916" y="3166793"/>
        <a:ext cx="844150" cy="516199"/>
      </dsp:txXfrm>
    </dsp:sp>
    <dsp:sp modelId="{7393523E-49C7-47CE-925C-CB4C336BCE86}">
      <dsp:nvSpPr>
        <dsp:cNvPr id="0" name=""/>
        <dsp:cNvSpPr/>
      </dsp:nvSpPr>
      <dsp:spPr>
        <a:xfrm>
          <a:off x="378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1787381" y="3259337"/>
              </a:moveTo>
              <a:arcTo wR="1633310" hR="1633310" stAng="5075232" swAng="67078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24DDF-9CB6-4817-A624-E474079727B7}">
      <dsp:nvSpPr>
        <dsp:cNvPr id="0" name=""/>
        <dsp:cNvSpPr/>
      </dsp:nvSpPr>
      <dsp:spPr>
        <a:xfrm>
          <a:off x="862620" y="3138868"/>
          <a:ext cx="880075" cy="57204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Delivery</a:t>
          </a:r>
        </a:p>
      </dsp:txBody>
      <dsp:txXfrm>
        <a:off x="890545" y="3166793"/>
        <a:ext cx="824225" cy="516199"/>
      </dsp:txXfrm>
    </dsp:sp>
    <dsp:sp modelId="{5AC73770-CB89-4C7C-BE2E-BEA3F9C0EF48}">
      <dsp:nvSpPr>
        <dsp:cNvPr id="0" name=""/>
        <dsp:cNvSpPr/>
      </dsp:nvSpPr>
      <dsp:spPr>
        <a:xfrm>
          <a:off x="378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418552" y="2725128"/>
              </a:moveTo>
              <a:arcTo wR="1633310" hR="1633310" stAng="8283057" swAng="835668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CAC0E-D6A3-4EF0-8CF9-70D315E174DF}">
      <dsp:nvSpPr>
        <dsp:cNvPr id="0" name=""/>
        <dsp:cNvSpPr/>
      </dsp:nvSpPr>
      <dsp:spPr>
        <a:xfrm>
          <a:off x="-21072" y="2030751"/>
          <a:ext cx="880075" cy="572049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Metrics and Analysis</a:t>
          </a:r>
        </a:p>
      </dsp:txBody>
      <dsp:txXfrm>
        <a:off x="6853" y="2058676"/>
        <a:ext cx="824225" cy="516199"/>
      </dsp:txXfrm>
    </dsp:sp>
    <dsp:sp modelId="{1B07E50E-FFA5-4A00-AA77-F5D48DD0F012}">
      <dsp:nvSpPr>
        <dsp:cNvPr id="0" name=""/>
        <dsp:cNvSpPr/>
      </dsp:nvSpPr>
      <dsp:spPr>
        <a:xfrm>
          <a:off x="378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375" y="1545259"/>
              </a:moveTo>
              <a:arcTo wR="1633310" hR="1633310" stAng="10985417" swAng="1064500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440D2-4BD2-495F-AB6C-01E099123A1B}">
      <dsp:nvSpPr>
        <dsp:cNvPr id="0" name=""/>
        <dsp:cNvSpPr/>
      </dsp:nvSpPr>
      <dsp:spPr>
        <a:xfrm>
          <a:off x="294313" y="648953"/>
          <a:ext cx="880075" cy="57204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Archival</a:t>
          </a:r>
        </a:p>
      </dsp:txBody>
      <dsp:txXfrm>
        <a:off x="322238" y="676878"/>
        <a:ext cx="824225" cy="516199"/>
      </dsp:txXfrm>
    </dsp:sp>
    <dsp:sp modelId="{73A1941A-5A16-47BC-9FC7-C19B08F18DA3}">
      <dsp:nvSpPr>
        <dsp:cNvPr id="0" name=""/>
        <dsp:cNvSpPr/>
      </dsp:nvSpPr>
      <dsp:spPr>
        <a:xfrm>
          <a:off x="378014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749668" y="259673"/>
              </a:moveTo>
              <a:arcTo wR="1633310" hR="1633310" stAng="14234843" swAng="772399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AE292-85E3-46A6-817D-66D78AB776D6}">
      <dsp:nvSpPr>
        <dsp:cNvPr id="0" name=""/>
        <dsp:cNvSpPr/>
      </dsp:nvSpPr>
      <dsp:spPr>
        <a:xfrm>
          <a:off x="0" y="150140"/>
          <a:ext cx="4068762" cy="1071000"/>
        </a:xfrm>
        <a:prstGeom prst="rect">
          <a:avLst/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81" tIns="208280" rIns="315781" bIns="78232" numCol="1" spcCol="1270" anchor="ctr" anchorCtr="0">
          <a:noAutofit/>
        </a:bodyPr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I want to update the image in place without leaving the repository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I want to use my favorite creative tools with the repository seamlessly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I do not want to worry about version control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150140"/>
        <a:ext cx="4068762" cy="1071000"/>
      </dsp:txXfrm>
    </dsp:sp>
    <dsp:sp modelId="{B93131A7-F0D8-4273-A00E-FD400B4BEE6B}">
      <dsp:nvSpPr>
        <dsp:cNvPr id="0" name=""/>
        <dsp:cNvSpPr/>
      </dsp:nvSpPr>
      <dsp:spPr>
        <a:xfrm>
          <a:off x="203438" y="2540"/>
          <a:ext cx="3240008" cy="295200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 dirty="0"/>
            <a:t>Create</a:t>
          </a:r>
        </a:p>
      </dsp:txBody>
      <dsp:txXfrm>
        <a:off x="217848" y="16950"/>
        <a:ext cx="3211188" cy="266380"/>
      </dsp:txXfrm>
    </dsp:sp>
    <dsp:sp modelId="{55CA9854-6E48-4E05-8966-B191AA90B3D3}">
      <dsp:nvSpPr>
        <dsp:cNvPr id="0" name=""/>
        <dsp:cNvSpPr/>
      </dsp:nvSpPr>
      <dsp:spPr>
        <a:xfrm>
          <a:off x="0" y="1487539"/>
          <a:ext cx="4068762" cy="968476"/>
        </a:xfrm>
        <a:prstGeom prst="rect">
          <a:avLst/>
        </a:prstGeom>
        <a:noFill/>
        <a:ln w="6350" cap="flat" cmpd="sng" algn="ctr">
          <a:solidFill>
            <a:srgbClr val="4F81BD">
              <a:lumMod val="75000"/>
            </a:srgb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81" tIns="166624" rIns="315781" bIns="78232" numCol="1" spcCol="1270" anchor="ctr" anchorCtr="0">
          <a:noAutofit/>
        </a:bodyPr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prstClr val="white">
                  <a:lumMod val="85000"/>
                </a:prstClr>
              </a:solidFill>
              <a:latin typeface="Trebuchet MS"/>
              <a:ea typeface="+mn-ea"/>
              <a:cs typeface="+mn-cs"/>
            </a:rPr>
            <a:t>I want an in-built workflow process to interact with stakeholders </a:t>
          </a:r>
          <a:endParaRPr lang="en-IN" sz="1050" kern="1200" dirty="0">
            <a:solidFill>
              <a:prstClr val="white">
                <a:lumMod val="85000"/>
              </a:prstClr>
            </a:solidFill>
            <a:latin typeface="Trebuchet MS"/>
            <a:ea typeface="+mn-ea"/>
            <a:cs typeface="+mn-cs"/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prstClr val="white">
                  <a:lumMod val="85000"/>
                </a:prstClr>
              </a:solidFill>
              <a:latin typeface="Trebuchet MS"/>
              <a:ea typeface="+mn-ea"/>
              <a:cs typeface="+mn-cs"/>
            </a:rPr>
            <a:t>I want to share finalized content with partners subject to Access Rights</a:t>
          </a:r>
          <a:endParaRPr lang="en-IN" sz="1050" kern="1200" dirty="0">
            <a:solidFill>
              <a:prstClr val="white">
                <a:lumMod val="85000"/>
              </a:prstClr>
            </a:solidFill>
            <a:latin typeface="Trebuchet MS"/>
            <a:ea typeface="+mn-ea"/>
            <a:cs typeface="+mn-cs"/>
          </a:endParaRPr>
        </a:p>
      </dsp:txBody>
      <dsp:txXfrm>
        <a:off x="0" y="1487539"/>
        <a:ext cx="4068762" cy="968476"/>
      </dsp:txXfrm>
    </dsp:sp>
    <dsp:sp modelId="{E71EAFA2-10D3-42AF-8D8B-21B18D14F43E}">
      <dsp:nvSpPr>
        <dsp:cNvPr id="0" name=""/>
        <dsp:cNvSpPr/>
      </dsp:nvSpPr>
      <dsp:spPr>
        <a:xfrm>
          <a:off x="203438" y="1275140"/>
          <a:ext cx="3240008" cy="359999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 dirty="0"/>
            <a:t>Orchestrate</a:t>
          </a:r>
        </a:p>
      </dsp:txBody>
      <dsp:txXfrm>
        <a:off x="221012" y="1292714"/>
        <a:ext cx="3204860" cy="324851"/>
      </dsp:txXfrm>
    </dsp:sp>
    <dsp:sp modelId="{5E348407-7FB8-46B0-9A6A-B33ECC8CC9B4}">
      <dsp:nvSpPr>
        <dsp:cNvPr id="0" name=""/>
        <dsp:cNvSpPr/>
      </dsp:nvSpPr>
      <dsp:spPr>
        <a:xfrm>
          <a:off x="0" y="2722415"/>
          <a:ext cx="4068762" cy="642643"/>
        </a:xfrm>
        <a:prstGeom prst="rect">
          <a:avLst/>
        </a:prstGeom>
        <a:noFill/>
        <a:ln w="6350" cap="flat" cmpd="sng" algn="ctr">
          <a:solidFill>
            <a:srgbClr val="4F81BD">
              <a:lumMod val="75000"/>
            </a:srgb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81" tIns="166624" rIns="315781" bIns="78232" numCol="1" spcCol="1270" anchor="ctr" anchorCtr="0">
          <a:noAutofit/>
        </a:bodyPr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prstClr val="white">
                  <a:lumMod val="85000"/>
                </a:prstClr>
              </a:solidFill>
              <a:latin typeface="Trebuchet MS"/>
              <a:ea typeface="+mn-ea"/>
              <a:cs typeface="+mn-cs"/>
            </a:rPr>
            <a:t>I want to configure digital access rights in a flexible manner</a:t>
          </a:r>
          <a:endParaRPr lang="en-IN" sz="1050" kern="1200" dirty="0">
            <a:solidFill>
              <a:prstClr val="white">
                <a:lumMod val="85000"/>
              </a:prstClr>
            </a:solidFill>
            <a:latin typeface="Trebuchet MS"/>
            <a:ea typeface="+mn-ea"/>
            <a:cs typeface="+mn-cs"/>
          </a:endParaRPr>
        </a:p>
      </dsp:txBody>
      <dsp:txXfrm>
        <a:off x="0" y="2722415"/>
        <a:ext cx="4068762" cy="642643"/>
      </dsp:txXfrm>
    </dsp:sp>
    <dsp:sp modelId="{C3D8EE3D-E5F5-4A2B-8578-F6EFDF45A303}">
      <dsp:nvSpPr>
        <dsp:cNvPr id="0" name=""/>
        <dsp:cNvSpPr/>
      </dsp:nvSpPr>
      <dsp:spPr>
        <a:xfrm>
          <a:off x="203438" y="2510015"/>
          <a:ext cx="3240008" cy="359999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 dirty="0"/>
            <a:t>Approve</a:t>
          </a:r>
        </a:p>
      </dsp:txBody>
      <dsp:txXfrm>
        <a:off x="221012" y="2527589"/>
        <a:ext cx="3204860" cy="3248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C06D-9F67-4297-BDDB-97166349524B}">
      <dsp:nvSpPr>
        <dsp:cNvPr id="0" name=""/>
        <dsp:cNvSpPr/>
      </dsp:nvSpPr>
      <dsp:spPr>
        <a:xfrm>
          <a:off x="1580288" y="33995"/>
          <a:ext cx="880075" cy="572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Ideation</a:t>
          </a:r>
        </a:p>
      </dsp:txBody>
      <dsp:txXfrm>
        <a:off x="1608213" y="61920"/>
        <a:ext cx="824225" cy="516199"/>
      </dsp:txXfrm>
    </dsp:sp>
    <dsp:sp modelId="{5EC005A5-7061-4A0A-B74E-EFA87F8FC337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188701" y="97327"/>
              </a:moveTo>
              <a:arcTo wR="1633310" hR="1633310" stAng="17392759" swAng="7723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BA0CA-DA49-424C-BD5E-F026D526FF81}">
      <dsp:nvSpPr>
        <dsp:cNvPr id="0" name=""/>
        <dsp:cNvSpPr/>
      </dsp:nvSpPr>
      <dsp:spPr>
        <a:xfrm>
          <a:off x="2857261" y="648953"/>
          <a:ext cx="880075" cy="572049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Creation</a:t>
          </a:r>
        </a:p>
      </dsp:txBody>
      <dsp:txXfrm>
        <a:off x="2885186" y="676878"/>
        <a:ext cx="824225" cy="516199"/>
      </dsp:txXfrm>
    </dsp:sp>
    <dsp:sp modelId="{C889088A-2EA0-4EC1-AB56-5253E306DC4E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159847" y="1052458"/>
              </a:moveTo>
              <a:arcTo wR="1633310" hR="1633310" stAng="20350082" swAng="1064500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BD337-0013-41FE-8D8E-4C3D5AB6341B}">
      <dsp:nvSpPr>
        <dsp:cNvPr id="0" name=""/>
        <dsp:cNvSpPr/>
      </dsp:nvSpPr>
      <dsp:spPr>
        <a:xfrm>
          <a:off x="3144688" y="2030751"/>
          <a:ext cx="935995" cy="57204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Orchestration Review &amp; Approval</a:t>
          </a:r>
        </a:p>
      </dsp:txBody>
      <dsp:txXfrm>
        <a:off x="3172613" y="2058676"/>
        <a:ext cx="880145" cy="516199"/>
      </dsp:txXfrm>
    </dsp:sp>
    <dsp:sp modelId="{737E5268-4797-4489-AD35-0014C3CE09CE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075153" y="2400638"/>
              </a:moveTo>
              <a:arcTo wR="1633310" hR="1633310" stAng="1681275" swAng="835668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76E7E-AB34-48CC-971D-ED1129387E3E}">
      <dsp:nvSpPr>
        <dsp:cNvPr id="0" name=""/>
        <dsp:cNvSpPr/>
      </dsp:nvSpPr>
      <dsp:spPr>
        <a:xfrm>
          <a:off x="2278992" y="3138868"/>
          <a:ext cx="900000" cy="57204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/>
            <a:t>Storage and Organization</a:t>
          </a:r>
        </a:p>
      </dsp:txBody>
      <dsp:txXfrm>
        <a:off x="2306917" y="3166793"/>
        <a:ext cx="844150" cy="516199"/>
      </dsp:txXfrm>
    </dsp:sp>
    <dsp:sp modelId="{7393523E-49C7-47CE-925C-CB4C336BCE86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1787381" y="3259337"/>
              </a:moveTo>
              <a:arcTo wR="1633310" hR="1633310" stAng="5075232" swAng="67078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24DDF-9CB6-4817-A624-E474079727B7}">
      <dsp:nvSpPr>
        <dsp:cNvPr id="0" name=""/>
        <dsp:cNvSpPr/>
      </dsp:nvSpPr>
      <dsp:spPr>
        <a:xfrm>
          <a:off x="871621" y="3138868"/>
          <a:ext cx="880075" cy="57204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Delivery</a:t>
          </a:r>
        </a:p>
      </dsp:txBody>
      <dsp:txXfrm>
        <a:off x="899546" y="3166793"/>
        <a:ext cx="824225" cy="516199"/>
      </dsp:txXfrm>
    </dsp:sp>
    <dsp:sp modelId="{5AC73770-CB89-4C7C-BE2E-BEA3F9C0EF48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418552" y="2725128"/>
              </a:moveTo>
              <a:arcTo wR="1633310" hR="1633310" stAng="8283057" swAng="835668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CAC0E-D6A3-4EF0-8CF9-70D315E174DF}">
      <dsp:nvSpPr>
        <dsp:cNvPr id="0" name=""/>
        <dsp:cNvSpPr/>
      </dsp:nvSpPr>
      <dsp:spPr>
        <a:xfrm>
          <a:off x="-12071" y="2030751"/>
          <a:ext cx="880075" cy="572049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Metrics and Analysis</a:t>
          </a:r>
        </a:p>
      </dsp:txBody>
      <dsp:txXfrm>
        <a:off x="15854" y="2058676"/>
        <a:ext cx="824225" cy="516199"/>
      </dsp:txXfrm>
    </dsp:sp>
    <dsp:sp modelId="{1B07E50E-FFA5-4A00-AA77-F5D48DD0F012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375" y="1545259"/>
              </a:moveTo>
              <a:arcTo wR="1633310" hR="1633310" stAng="10985417" swAng="1064500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440D2-4BD2-495F-AB6C-01E099123A1B}">
      <dsp:nvSpPr>
        <dsp:cNvPr id="0" name=""/>
        <dsp:cNvSpPr/>
      </dsp:nvSpPr>
      <dsp:spPr>
        <a:xfrm>
          <a:off x="303314" y="648953"/>
          <a:ext cx="880075" cy="57204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Archival</a:t>
          </a:r>
        </a:p>
      </dsp:txBody>
      <dsp:txXfrm>
        <a:off x="331239" y="676878"/>
        <a:ext cx="824225" cy="516199"/>
      </dsp:txXfrm>
    </dsp:sp>
    <dsp:sp modelId="{73A1941A-5A16-47BC-9FC7-C19B08F18DA3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749668" y="259673"/>
              </a:moveTo>
              <a:arcTo wR="1633310" hR="1633310" stAng="14234843" swAng="772399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AE292-85E3-46A6-817D-66D78AB776D6}">
      <dsp:nvSpPr>
        <dsp:cNvPr id="0" name=""/>
        <dsp:cNvSpPr/>
      </dsp:nvSpPr>
      <dsp:spPr>
        <a:xfrm>
          <a:off x="0" y="409881"/>
          <a:ext cx="4068762" cy="1323000"/>
        </a:xfrm>
        <a:prstGeom prst="rect">
          <a:avLst/>
        </a:prstGeom>
        <a:noFill/>
        <a:ln w="635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81" tIns="312420" rIns="315781" bIns="78232" numCol="1" spcCol="1270" anchor="ctr" anchorCtr="0">
          <a:noAutofit/>
        </a:bodyPr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>
              <a:solidFill>
                <a:schemeClr val="bg1">
                  <a:lumMod val="85000"/>
                </a:schemeClr>
              </a:solidFill>
            </a:rPr>
            <a:t>I want a rich metadata auto generated on ingestion of the asset into the repository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The metadata should comprise people, places, mood, ambience, business logos …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schemeClr val="bg1">
                  <a:lumMod val="85000"/>
                </a:schemeClr>
              </a:solidFill>
            </a:rPr>
            <a:t>The metadata should process natural language for audio and video formats</a:t>
          </a:r>
          <a:endParaRPr lang="en-IN" sz="105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409881"/>
        <a:ext cx="4068762" cy="1323000"/>
      </dsp:txXfrm>
    </dsp:sp>
    <dsp:sp modelId="{B93131A7-F0D8-4273-A00E-FD400B4BEE6B}">
      <dsp:nvSpPr>
        <dsp:cNvPr id="0" name=""/>
        <dsp:cNvSpPr/>
      </dsp:nvSpPr>
      <dsp:spPr>
        <a:xfrm>
          <a:off x="203438" y="8204"/>
          <a:ext cx="3240008" cy="623077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I want to organize and find my assets in a flexible way</a:t>
          </a:r>
          <a:endParaRPr lang="en-IN" sz="1200" kern="1200" dirty="0"/>
        </a:p>
      </dsp:txBody>
      <dsp:txXfrm>
        <a:off x="233854" y="38620"/>
        <a:ext cx="3179176" cy="562245"/>
      </dsp:txXfrm>
    </dsp:sp>
    <dsp:sp modelId="{55CA9854-6E48-4E05-8966-B191AA90B3D3}">
      <dsp:nvSpPr>
        <dsp:cNvPr id="0" name=""/>
        <dsp:cNvSpPr/>
      </dsp:nvSpPr>
      <dsp:spPr>
        <a:xfrm>
          <a:off x="0" y="2007867"/>
          <a:ext cx="4068762" cy="855581"/>
        </a:xfrm>
        <a:prstGeom prst="rect">
          <a:avLst/>
        </a:prstGeom>
        <a:noFill/>
        <a:ln w="6350" cap="flat" cmpd="sng" algn="ctr">
          <a:solidFill>
            <a:srgbClr val="4F81BD">
              <a:lumMod val="75000"/>
            </a:srgb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81" tIns="166624" rIns="315781" bIns="78232" numCol="1" spcCol="1270" anchor="ctr" anchorCtr="0">
          <a:noAutofit/>
        </a:bodyPr>
        <a:lstStyle/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N" sz="1050" kern="1200">
              <a:solidFill>
                <a:prstClr val="white">
                  <a:lumMod val="85000"/>
                </a:prstClr>
              </a:solidFill>
              <a:latin typeface="Trebuchet MS"/>
              <a:ea typeface="+mn-ea"/>
              <a:cs typeface="+mn-cs"/>
            </a:rPr>
            <a:t>Context sensitive</a:t>
          </a:r>
          <a:endParaRPr lang="en-IN" sz="1050" kern="1200" dirty="0">
            <a:solidFill>
              <a:prstClr val="white">
                <a:lumMod val="85000"/>
              </a:prstClr>
            </a:solidFill>
            <a:latin typeface="Trebuchet MS"/>
            <a:ea typeface="+mn-ea"/>
            <a:cs typeface="+mn-cs"/>
          </a:endParaRPr>
        </a:p>
        <a:p>
          <a:pPr marL="177800" lvl="1" indent="-17780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>
              <a:solidFill>
                <a:prstClr val="white">
                  <a:lumMod val="85000"/>
                </a:prstClr>
              </a:solidFill>
              <a:latin typeface="Trebuchet MS"/>
              <a:ea typeface="+mn-ea"/>
              <a:cs typeface="+mn-cs"/>
            </a:rPr>
            <a:t>Should retrieve rich result set like ‘find similar’, ‘what people eventually found’…</a:t>
          </a:r>
          <a:endParaRPr lang="en-IN" sz="1050" kern="1200" dirty="0">
            <a:solidFill>
              <a:prstClr val="white">
                <a:lumMod val="85000"/>
              </a:prstClr>
            </a:solidFill>
            <a:latin typeface="Trebuchet MS"/>
            <a:ea typeface="+mn-ea"/>
            <a:cs typeface="+mn-cs"/>
          </a:endParaRPr>
        </a:p>
      </dsp:txBody>
      <dsp:txXfrm>
        <a:off x="0" y="2007867"/>
        <a:ext cx="4068762" cy="855581"/>
      </dsp:txXfrm>
    </dsp:sp>
    <dsp:sp modelId="{E71EAFA2-10D3-42AF-8D8B-21B18D14F43E}">
      <dsp:nvSpPr>
        <dsp:cNvPr id="0" name=""/>
        <dsp:cNvSpPr/>
      </dsp:nvSpPr>
      <dsp:spPr>
        <a:xfrm>
          <a:off x="203438" y="1813881"/>
          <a:ext cx="3240008" cy="415386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3" tIns="0" rIns="107653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The asset retrieval has to be intelligent</a:t>
          </a:r>
          <a:endParaRPr lang="en-IN" sz="1200" kern="1200" dirty="0"/>
        </a:p>
      </dsp:txBody>
      <dsp:txXfrm>
        <a:off x="223715" y="1834158"/>
        <a:ext cx="3199454" cy="374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C06D-9F67-4297-BDDB-97166349524B}">
      <dsp:nvSpPr>
        <dsp:cNvPr id="0" name=""/>
        <dsp:cNvSpPr/>
      </dsp:nvSpPr>
      <dsp:spPr>
        <a:xfrm>
          <a:off x="1580288" y="33995"/>
          <a:ext cx="880075" cy="572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Ideation</a:t>
          </a:r>
        </a:p>
      </dsp:txBody>
      <dsp:txXfrm>
        <a:off x="1608213" y="61920"/>
        <a:ext cx="824225" cy="516199"/>
      </dsp:txXfrm>
    </dsp:sp>
    <dsp:sp modelId="{5EC005A5-7061-4A0A-B74E-EFA87F8FC337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188701" y="97327"/>
              </a:moveTo>
              <a:arcTo wR="1633310" hR="1633310" stAng="17392759" swAng="7723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BA0CA-DA49-424C-BD5E-F026D526FF81}">
      <dsp:nvSpPr>
        <dsp:cNvPr id="0" name=""/>
        <dsp:cNvSpPr/>
      </dsp:nvSpPr>
      <dsp:spPr>
        <a:xfrm>
          <a:off x="2857261" y="648953"/>
          <a:ext cx="880075" cy="572049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Creation</a:t>
          </a:r>
        </a:p>
      </dsp:txBody>
      <dsp:txXfrm>
        <a:off x="2885186" y="676878"/>
        <a:ext cx="824225" cy="516199"/>
      </dsp:txXfrm>
    </dsp:sp>
    <dsp:sp modelId="{C889088A-2EA0-4EC1-AB56-5253E306DC4E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159847" y="1052458"/>
              </a:moveTo>
              <a:arcTo wR="1633310" hR="1633310" stAng="20350082" swAng="1064500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BD337-0013-41FE-8D8E-4C3D5AB6341B}">
      <dsp:nvSpPr>
        <dsp:cNvPr id="0" name=""/>
        <dsp:cNvSpPr/>
      </dsp:nvSpPr>
      <dsp:spPr>
        <a:xfrm>
          <a:off x="3144688" y="2030751"/>
          <a:ext cx="935995" cy="57204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Orchestration Review &amp; Approval</a:t>
          </a:r>
        </a:p>
      </dsp:txBody>
      <dsp:txXfrm>
        <a:off x="3172613" y="2058676"/>
        <a:ext cx="880145" cy="516199"/>
      </dsp:txXfrm>
    </dsp:sp>
    <dsp:sp modelId="{737E5268-4797-4489-AD35-0014C3CE09CE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3075153" y="2400638"/>
              </a:moveTo>
              <a:arcTo wR="1633310" hR="1633310" stAng="1681275" swAng="835668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76E7E-AB34-48CC-971D-ED1129387E3E}">
      <dsp:nvSpPr>
        <dsp:cNvPr id="0" name=""/>
        <dsp:cNvSpPr/>
      </dsp:nvSpPr>
      <dsp:spPr>
        <a:xfrm>
          <a:off x="2278992" y="3138868"/>
          <a:ext cx="900000" cy="57204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Storage and Organization</a:t>
          </a:r>
        </a:p>
      </dsp:txBody>
      <dsp:txXfrm>
        <a:off x="2306917" y="3166793"/>
        <a:ext cx="844150" cy="516199"/>
      </dsp:txXfrm>
    </dsp:sp>
    <dsp:sp modelId="{7393523E-49C7-47CE-925C-CB4C336BCE86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1787381" y="3259337"/>
              </a:moveTo>
              <a:arcTo wR="1633310" hR="1633310" stAng="5075232" swAng="67078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24DDF-9CB6-4817-A624-E474079727B7}">
      <dsp:nvSpPr>
        <dsp:cNvPr id="0" name=""/>
        <dsp:cNvSpPr/>
      </dsp:nvSpPr>
      <dsp:spPr>
        <a:xfrm>
          <a:off x="871621" y="3138868"/>
          <a:ext cx="880075" cy="57204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/>
            <a:t>Delivery</a:t>
          </a:r>
        </a:p>
      </dsp:txBody>
      <dsp:txXfrm>
        <a:off x="899546" y="3166793"/>
        <a:ext cx="824225" cy="516199"/>
      </dsp:txXfrm>
    </dsp:sp>
    <dsp:sp modelId="{5AC73770-CB89-4C7C-BE2E-BEA3F9C0EF48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418552" y="2725128"/>
              </a:moveTo>
              <a:arcTo wR="1633310" hR="1633310" stAng="8283057" swAng="835668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CAC0E-D6A3-4EF0-8CF9-70D315E174DF}">
      <dsp:nvSpPr>
        <dsp:cNvPr id="0" name=""/>
        <dsp:cNvSpPr/>
      </dsp:nvSpPr>
      <dsp:spPr>
        <a:xfrm>
          <a:off x="-12071" y="2030751"/>
          <a:ext cx="880075" cy="572049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Metrics and Analysis</a:t>
          </a:r>
        </a:p>
      </dsp:txBody>
      <dsp:txXfrm>
        <a:off x="15854" y="2058676"/>
        <a:ext cx="824225" cy="516199"/>
      </dsp:txXfrm>
    </dsp:sp>
    <dsp:sp modelId="{1B07E50E-FFA5-4A00-AA77-F5D48DD0F012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2375" y="1545259"/>
              </a:moveTo>
              <a:arcTo wR="1633310" hR="1633310" stAng="10985417" swAng="1064500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440D2-4BD2-495F-AB6C-01E099123A1B}">
      <dsp:nvSpPr>
        <dsp:cNvPr id="0" name=""/>
        <dsp:cNvSpPr/>
      </dsp:nvSpPr>
      <dsp:spPr>
        <a:xfrm>
          <a:off x="303314" y="648953"/>
          <a:ext cx="880075" cy="57204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Archival</a:t>
          </a:r>
        </a:p>
      </dsp:txBody>
      <dsp:txXfrm>
        <a:off x="331239" y="676878"/>
        <a:ext cx="824225" cy="516199"/>
      </dsp:txXfrm>
    </dsp:sp>
    <dsp:sp modelId="{73A1941A-5A16-47BC-9FC7-C19B08F18DA3}">
      <dsp:nvSpPr>
        <dsp:cNvPr id="0" name=""/>
        <dsp:cNvSpPr/>
      </dsp:nvSpPr>
      <dsp:spPr>
        <a:xfrm>
          <a:off x="387015" y="320020"/>
          <a:ext cx="3266621" cy="3266621"/>
        </a:xfrm>
        <a:custGeom>
          <a:avLst/>
          <a:gdLst/>
          <a:ahLst/>
          <a:cxnLst/>
          <a:rect l="0" t="0" r="0" b="0"/>
          <a:pathLst>
            <a:path>
              <a:moveTo>
                <a:pt x="749668" y="259673"/>
              </a:moveTo>
              <a:arcTo wR="1633310" hR="1633310" stAng="14234843" swAng="772399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AD27F-7762-414A-BE79-7A70DF6828B9}" type="datetimeFigureOut">
              <a:rPr lang="en-IN" smtClean="0"/>
              <a:t>02-05-2023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34906-1882-4BA8-A1C1-521A4753B5B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065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3d496beb9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3d496beb9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089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9B1578-6875-4FE4-99AE-450C6FFB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987426"/>
            <a:ext cx="4417289" cy="1566132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0" y="2571751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2996461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1115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99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55155"/>
            <a:ext cx="6858000" cy="147731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16B2-32D2-EC41-B294-FD00DC82F803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6761-74F5-594B-A83C-4E8B2933C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5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16B2-32D2-EC41-B294-FD00DC82F803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6761-74F5-594B-A83C-4E8B2933C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5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Statement">
    <p:bg>
      <p:bgPr>
        <a:gradFill flip="none" rotWithShape="1">
          <a:gsLst>
            <a:gs pos="0">
              <a:srgbClr val="081F30"/>
            </a:gs>
            <a:gs pos="29000">
              <a:srgbClr val="081F30"/>
            </a:gs>
            <a:gs pos="64000">
              <a:srgbClr val="081F30"/>
            </a:gs>
            <a:gs pos="97000">
              <a:srgbClr val="081F3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0CB4D5-62D2-4907-8272-FA0E782F6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323850" y="200578"/>
            <a:ext cx="1016193" cy="659636"/>
          </a:xfrm>
          <a:prstGeom prst="rect">
            <a:avLst/>
          </a:prstGeom>
        </p:spPr>
      </p:pic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1490132"/>
            <a:ext cx="8575579" cy="51296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 statement heading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46FF2-6CC0-C34B-A90A-9870FF40269F}"/>
              </a:ext>
            </a:extLst>
          </p:cNvPr>
          <p:cNvSpPr txBox="1"/>
          <p:nvPr userDrawn="1"/>
        </p:nvSpPr>
        <p:spPr>
          <a:xfrm>
            <a:off x="257388" y="753015"/>
            <a:ext cx="128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InfinitDIGITAL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B8A44-E180-244B-A2C8-2A23D4FA0E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2193925"/>
            <a:ext cx="8575675" cy="2120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 Statement</a:t>
            </a:r>
          </a:p>
        </p:txBody>
      </p:sp>
    </p:spTree>
    <p:extLst>
      <p:ext uri="{BB962C8B-B14F-4D97-AF65-F5344CB8AC3E}">
        <p14:creationId xmlns:p14="http://schemas.microsoft.com/office/powerpoint/2010/main" val="3984267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>
                <a:latin typeface="TheSansOffice" panose="020B0503040302060204" pitchFamily="34" charset="77"/>
              </a:defRPr>
            </a:lvl1pPr>
            <a:lvl2pPr>
              <a:defRPr sz="1400">
                <a:latin typeface="TheSansOffice" panose="020B0503040302060204" pitchFamily="34" charset="77"/>
              </a:defRPr>
            </a:lvl2pPr>
            <a:lvl3pPr>
              <a:defRPr sz="1200">
                <a:latin typeface="TheSansOffice" panose="020B0503040302060204" pitchFamily="34" charset="77"/>
              </a:defRPr>
            </a:lvl3pPr>
            <a:lvl4pPr marL="1371429" indent="0">
              <a:buNone/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>
                <a:latin typeface="TheSansOffice" panose="020B0503040302060204" pitchFamily="34" charset="77"/>
              </a:defRPr>
            </a:lvl1pPr>
            <a:lvl2pPr>
              <a:defRPr sz="1400">
                <a:latin typeface="TheSansOffice" panose="020B0503040302060204" pitchFamily="34" charset="77"/>
              </a:defRPr>
            </a:lvl2pPr>
            <a:lvl3pPr>
              <a:defRPr sz="1200">
                <a:latin typeface="TheSansOffice" panose="020B0503040302060204" pitchFamily="34" charset="77"/>
              </a:defRPr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2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A0757AA-6517-B65F-4632-B72189D0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A182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1858277"/>
            <a:ext cx="5544187" cy="1584325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0" y="3727624"/>
            <a:ext cx="4417288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429021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5136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A0757AA-6517-B65F-4632-B72189D0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A182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1858277"/>
            <a:ext cx="5544187" cy="1584325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0" y="3727624"/>
            <a:ext cx="4417288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429021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46402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BA79F-C34F-D564-54A0-3C52CFA5D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794680-026D-525E-495F-3EE907F68862}"/>
              </a:ext>
            </a:extLst>
          </p:cNvPr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9AD19-9D39-BF4F-73A5-2DC9F6550DEE}"/>
              </a:ext>
            </a:extLst>
          </p:cNvPr>
          <p:cNvSpPr txBox="1"/>
          <p:nvPr userDrawn="1"/>
        </p:nvSpPr>
        <p:spPr>
          <a:xfrm>
            <a:off x="243840" y="4887674"/>
            <a:ext cx="102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Digital@Core</a:t>
            </a:r>
            <a:endParaRPr lang="en-US" sz="1050" baseline="30000" dirty="0">
              <a:solidFill>
                <a:schemeClr val="bg1"/>
              </a:solidFill>
            </a:endParaRPr>
          </a:p>
        </p:txBody>
      </p:sp>
      <p:pic>
        <p:nvPicPr>
          <p:cNvPr id="9" name="Picture 2" descr="Image result for sify logo">
            <a:extLst>
              <a:ext uri="{FF2B5EF4-FFF2-40B4-BE49-F238E27FC236}">
                <a16:creationId xmlns:a16="http://schemas.microsoft.com/office/drawing/2014/main" id="{7F2D3FE4-6492-8334-39F6-B655E8F847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89692E0-75EA-3CC9-02A2-875AE4683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1"/>
            <a:ext cx="7537450" cy="461655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3B1F8-B865-B48C-ABC4-73CD68B4EB62}"/>
              </a:ext>
            </a:extLst>
          </p:cNvPr>
          <p:cNvSpPr txBox="1"/>
          <p:nvPr userDrawn="1"/>
        </p:nvSpPr>
        <p:spPr>
          <a:xfrm>
            <a:off x="7482608" y="4916513"/>
            <a:ext cx="1692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900" dirty="0">
                <a:solidFill>
                  <a:schemeClr val="bg1">
                    <a:lumMod val="75000"/>
                  </a:schemeClr>
                </a:solidFill>
              </a:rPr>
              <a:t>Sify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981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F7CF-481F-CD39-0C15-A1D021C8A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1"/>
            <a:ext cx="8496150" cy="461655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46C1B-C4A0-E12C-D58B-4B9817B50B2F}"/>
              </a:ext>
            </a:extLst>
          </p:cNvPr>
          <p:cNvSpPr txBox="1"/>
          <p:nvPr userDrawn="1"/>
        </p:nvSpPr>
        <p:spPr>
          <a:xfrm>
            <a:off x="243840" y="4887674"/>
            <a:ext cx="102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Digital@Core</a:t>
            </a:r>
            <a:endParaRPr lang="en-US" sz="1050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sify logo">
            <a:extLst>
              <a:ext uri="{FF2B5EF4-FFF2-40B4-BE49-F238E27FC236}">
                <a16:creationId xmlns:a16="http://schemas.microsoft.com/office/drawing/2014/main" id="{E9AA1736-2CBC-46C1-26D7-B1FEF23E956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EEF13C-BCE5-2350-0C13-E30A9A8FC2A6}"/>
              </a:ext>
            </a:extLst>
          </p:cNvPr>
          <p:cNvSpPr txBox="1"/>
          <p:nvPr userDrawn="1"/>
        </p:nvSpPr>
        <p:spPr>
          <a:xfrm>
            <a:off x="7482608" y="4916513"/>
            <a:ext cx="1692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900" dirty="0">
                <a:solidFill>
                  <a:schemeClr val="bg1">
                    <a:lumMod val="75000"/>
                  </a:schemeClr>
                </a:solidFill>
              </a:rPr>
              <a:t>Sify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603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8F71F-4755-EF6B-7086-DC614D25E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86D9F2-E638-44D4-8E5E-7D3A3E917C44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3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3431D-4776-4E72-8183-E70F4FBB8B40}"/>
              </a:ext>
            </a:extLst>
          </p:cNvPr>
          <p:cNvSpPr/>
          <p:nvPr userDrawn="1"/>
        </p:nvSpPr>
        <p:spPr>
          <a:xfrm>
            <a:off x="-6505" y="3822828"/>
            <a:ext cx="9150505" cy="1320673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pic>
        <p:nvPicPr>
          <p:cNvPr id="16" name="Picture 2" descr="Image result for sify logo">
            <a:extLst>
              <a:ext uri="{FF2B5EF4-FFF2-40B4-BE49-F238E27FC236}">
                <a16:creationId xmlns:a16="http://schemas.microsoft.com/office/drawing/2014/main" id="{1EE9F260-C274-4C84-B741-C5A278EF8B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20C6DDB-ECD9-4134-AD1E-3F734F6944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597" y="3822826"/>
            <a:ext cx="8499553" cy="1251183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separator</a:t>
            </a:r>
          </a:p>
        </p:txBody>
      </p:sp>
    </p:spTree>
    <p:extLst>
      <p:ext uri="{BB962C8B-B14F-4D97-AF65-F5344CB8AC3E}">
        <p14:creationId xmlns:p14="http://schemas.microsoft.com/office/powerpoint/2010/main" val="245899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3F388-8DA6-F3FF-548C-922930AEE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E68ACB-2593-4C7C-7E2A-EF7DBD15124A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031C83-E40D-4038-958F-45A64DCB1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16215"/>
            <a:ext cx="905358" cy="75993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DCD772-99C7-8F41-F311-6E8AB6D05A8F}"/>
              </a:ext>
            </a:extLst>
          </p:cNvPr>
          <p:cNvCxnSpPr>
            <a:cxnSpLocks/>
          </p:cNvCxnSpPr>
          <p:nvPr userDrawn="1"/>
        </p:nvCxnSpPr>
        <p:spPr>
          <a:xfrm>
            <a:off x="1" y="2719567"/>
            <a:ext cx="4392611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6B712CD-B155-BA00-9933-CE6891B875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79" y="2869973"/>
            <a:ext cx="4044502" cy="35810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8B56D2C-FECD-4402-FDB5-45A80136C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598" y="2071256"/>
            <a:ext cx="4072016" cy="49790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7" name="Picture 2" descr="Image result for sify logo">
            <a:extLst>
              <a:ext uri="{FF2B5EF4-FFF2-40B4-BE49-F238E27FC236}">
                <a16:creationId xmlns:a16="http://schemas.microsoft.com/office/drawing/2014/main" id="{74B075DA-52F1-B8EB-30D9-2A31D0B2AA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379915" y="155024"/>
            <a:ext cx="1016193" cy="659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323850" y="788857"/>
            <a:ext cx="11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247742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4" y="156427"/>
            <a:ext cx="990016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6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5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8"/>
            <a:ext cx="8496150" cy="36932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50425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43" r:id="rId2"/>
    <p:sldLayoutId id="2147483750" r:id="rId3"/>
    <p:sldLayoutId id="2147483666" r:id="rId4"/>
    <p:sldLayoutId id="2147483670" r:id="rId5"/>
    <p:sldLayoutId id="2147483675" r:id="rId6"/>
    <p:sldLayoutId id="2147483681" r:id="rId7"/>
    <p:sldLayoutId id="2147483744" r:id="rId8"/>
    <p:sldLayoutId id="2147483747" r:id="rId9"/>
    <p:sldLayoutId id="2147483730" r:id="rId10"/>
    <p:sldLayoutId id="2147483745" r:id="rId11"/>
    <p:sldLayoutId id="2147483746" r:id="rId12"/>
    <p:sldLayoutId id="2147483748" r:id="rId13"/>
    <p:sldLayoutId id="2147483749" r:id="rId14"/>
  </p:sldLayoutIdLst>
  <p:txStyles>
    <p:titleStyle>
      <a:lvl1pPr algn="l" defTabSz="914264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66" indent="-2267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715" indent="-285707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828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960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092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24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2767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  <p15:guide id="11" pos="5556" userDrawn="1">
          <p15:clr>
            <a:srgbClr val="F26B43"/>
          </p15:clr>
        </p15:guide>
        <p15:guide id="12" orient="horz" pos="2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92E76F-9E10-5AFE-0574-D0820A85D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Sify Digital Asset Management Platform</a:t>
            </a:r>
          </a:p>
          <a:p>
            <a:r>
              <a:rPr lang="en-US" dirty="0"/>
              <a:t>- Business Transformation from Physical 2 Digital</a:t>
            </a:r>
            <a:endParaRPr lang="en-IN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B993104-A28B-4EA6-1C1A-EEE163C3F5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to convey key value proposition?</a:t>
            </a:r>
            <a:endParaRPr lang="en-IN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88087F3-2235-35A8-B64C-5AFC5C42A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April 2023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17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3A517-0348-CC00-0536-26032A6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6905"/>
            <a:ext cx="8496150" cy="830987"/>
          </a:xfrm>
        </p:spPr>
        <p:txBody>
          <a:bodyPr/>
          <a:lstStyle/>
          <a:p>
            <a:r>
              <a:rPr lang="en-US" dirty="0"/>
              <a:t>Key decision criteria for dam selection – 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asset performance tracking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5BFCDEF-7876-7B14-A067-5CD4E7EEC44B}"/>
              </a:ext>
            </a:extLst>
          </p:cNvPr>
          <p:cNvCxnSpPr/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626951A-A6F8-7F08-EE96-883502497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967147"/>
              </p:ext>
            </p:extLst>
          </p:nvPr>
        </p:nvGraphicFramePr>
        <p:xfrm>
          <a:off x="324001" y="987425"/>
          <a:ext cx="4068612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0B89831-FEBB-688F-4075-B2DAF05C4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717281"/>
              </p:ext>
            </p:extLst>
          </p:nvPr>
        </p:nvGraphicFramePr>
        <p:xfrm>
          <a:off x="4751388" y="987425"/>
          <a:ext cx="4068762" cy="232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45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3A517-0348-CC00-0536-26032A6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6905"/>
            <a:ext cx="8496150" cy="830987"/>
          </a:xfrm>
        </p:spPr>
        <p:txBody>
          <a:bodyPr/>
          <a:lstStyle/>
          <a:p>
            <a:r>
              <a:rPr lang="en-US" dirty="0"/>
              <a:t>Key decision criteria for dam selection – 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archival process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5723B-C9A9-9FCA-8E88-9022752DB102}"/>
              </a:ext>
            </a:extLst>
          </p:cNvPr>
          <p:cNvCxnSpPr/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0976226-1EBB-340C-8EA0-F66CDC9FA2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859054"/>
              </p:ext>
            </p:extLst>
          </p:nvPr>
        </p:nvGraphicFramePr>
        <p:xfrm>
          <a:off x="324001" y="987425"/>
          <a:ext cx="4068612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9F3DCF2-3C97-1A3D-C5AC-DA12C1CE6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01730"/>
              </p:ext>
            </p:extLst>
          </p:nvPr>
        </p:nvGraphicFramePr>
        <p:xfrm>
          <a:off x="4751388" y="987425"/>
          <a:ext cx="4068762" cy="148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446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2512-04CA-424F-0B64-F020B2EE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success criteria from a dam PLATFORM implementation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8BE129-0831-1B84-B31C-BAA120A5187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7655592"/>
              </p:ext>
            </p:extLst>
          </p:nvPr>
        </p:nvGraphicFramePr>
        <p:xfrm>
          <a:off x="324000" y="987425"/>
          <a:ext cx="8496299" cy="370297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534449">
                  <a:extLst>
                    <a:ext uri="{9D8B030D-6E8A-4147-A177-3AD203B41FA5}">
                      <a16:colId xmlns:a16="http://schemas.microsoft.com/office/drawing/2014/main" val="4017078735"/>
                    </a:ext>
                  </a:extLst>
                </a:gridCol>
                <a:gridCol w="5961850">
                  <a:extLst>
                    <a:ext uri="{9D8B030D-6E8A-4147-A177-3AD203B41FA5}">
                      <a16:colId xmlns:a16="http://schemas.microsoft.com/office/drawing/2014/main" val="112505859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KRA</a:t>
                      </a:r>
                    </a:p>
                  </a:txBody>
                  <a:tcPr marL="36000" marR="36000" marT="36000" marB="36000" anchor="ctr">
                    <a:solidFill>
                      <a:srgbClr val="BED7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KPI</a:t>
                      </a:r>
                    </a:p>
                  </a:txBody>
                  <a:tcPr marL="36000" marR="36000" marT="36000" marB="36000" anchor="ctr">
                    <a:solidFill>
                      <a:srgbClr val="BED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129736"/>
                  </a:ext>
                </a:extLst>
              </a:tr>
              <a:tr h="253397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Saved Time and Money</a:t>
                      </a: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28% less time is spent on searching for assets</a:t>
                      </a: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50055"/>
                  </a:ext>
                </a:extLst>
              </a:tr>
              <a:tr h="253397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Reduced risk of expensive asset misuse</a:t>
                      </a: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Protect integrity of the brand from a single system, better version control and tracking</a:t>
                      </a: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375288"/>
                  </a:ext>
                </a:extLst>
              </a:tr>
              <a:tr h="62136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New value creation</a:t>
                      </a: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Improved visibility of asset usage and better visibility of asset performance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New opportunities for content creation, distribution and monetization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Better story telling with full insight on the Asset Context (source, subject, location, rights)</a:t>
                      </a: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84468"/>
                  </a:ext>
                </a:extLst>
              </a:tr>
              <a:tr h="621361"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j-lt"/>
                        </a:rPr>
                        <a:t>Enhanced Governance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Asset ingestion policies – what formats are allowed, what metadata is required at ingestion time?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Curation policies – what metadata is required before an asset is released for end user access?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Life cycle management policy – How long is an asset retained in the repo; when &amp; how is it removed?</a:t>
                      </a: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484827"/>
                  </a:ext>
                </a:extLst>
              </a:tr>
              <a:tr h="621361"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j-lt"/>
                        </a:rPr>
                        <a:t>Standards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j-lt"/>
                        </a:rPr>
                        <a:t>Structure: What is the metadata structure? Does it vary with different asset types?</a:t>
                      </a:r>
                    </a:p>
                    <a:p>
                      <a:pPr marL="0" algn="l" defTabSz="914286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j-lt"/>
                        </a:rPr>
                        <a:t>Taxonomy: How are the assets described? How is it aligned with the Enterprise Taxonomy?</a:t>
                      </a:r>
                    </a:p>
                    <a:p>
                      <a:pPr marL="0" algn="l" defTabSz="914286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j-lt"/>
                        </a:rPr>
                        <a:t>Classification and categorization: How to do to be intuitive for end users?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31673"/>
                  </a:ext>
                </a:extLst>
              </a:tr>
              <a:tr h="621361"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j-lt"/>
                        </a:rPr>
                        <a:t>Permissions, Rights and Security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j-lt"/>
                        </a:rPr>
                        <a:t>Who has access to the system? How is it granted? What can be done with the access?</a:t>
                      </a:r>
                    </a:p>
                    <a:p>
                      <a:pPr marL="0" algn="l" defTabSz="914286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j-lt"/>
                        </a:rPr>
                        <a:t>What are the different levels of access rights? What attributes are secured to maintain integrity?</a:t>
                      </a:r>
                    </a:p>
                    <a:p>
                      <a:pPr marL="0" algn="l" defTabSz="914286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j-lt"/>
                        </a:rPr>
                        <a:t>What enterprise security policies and systems govern the access to the DAM?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65722"/>
                  </a:ext>
                </a:extLst>
              </a:tr>
              <a:tr h="386734"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j-lt"/>
                        </a:rPr>
                        <a:t>Process definitions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j-lt"/>
                        </a:rPr>
                        <a:t>Establish content intake and ingest, asset organization, review and approval, asset delivery and quality assurance, 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491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03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E87D-AC84-B17D-BB43-E0026184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business problem is being addressed?</a:t>
            </a:r>
          </a:p>
        </p:txBody>
      </p:sp>
      <p:sp>
        <p:nvSpPr>
          <p:cNvPr id="16" name="Google Shape;255;p5">
            <a:extLst>
              <a:ext uri="{FF2B5EF4-FFF2-40B4-BE49-F238E27FC236}">
                <a16:creationId xmlns:a16="http://schemas.microsoft.com/office/drawing/2014/main" id="{A499B42A-4FAC-BCD5-1565-ACCACBED4108}"/>
              </a:ext>
            </a:extLst>
          </p:cNvPr>
          <p:cNvSpPr/>
          <p:nvPr/>
        </p:nvSpPr>
        <p:spPr>
          <a:xfrm>
            <a:off x="4254625" y="1494725"/>
            <a:ext cx="1080300" cy="10362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56;p5">
            <a:extLst>
              <a:ext uri="{FF2B5EF4-FFF2-40B4-BE49-F238E27FC236}">
                <a16:creationId xmlns:a16="http://schemas.microsoft.com/office/drawing/2014/main" id="{68045DA6-24E0-A78F-3AF9-7B87A58417C2}"/>
              </a:ext>
            </a:extLst>
          </p:cNvPr>
          <p:cNvSpPr/>
          <p:nvPr/>
        </p:nvSpPr>
        <p:spPr>
          <a:xfrm>
            <a:off x="6030775" y="1494725"/>
            <a:ext cx="1080300" cy="10362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57;p5">
            <a:extLst>
              <a:ext uri="{FF2B5EF4-FFF2-40B4-BE49-F238E27FC236}">
                <a16:creationId xmlns:a16="http://schemas.microsoft.com/office/drawing/2014/main" id="{FC9B2C94-348D-B41A-4DFE-AC48814786E5}"/>
              </a:ext>
            </a:extLst>
          </p:cNvPr>
          <p:cNvSpPr/>
          <p:nvPr/>
        </p:nvSpPr>
        <p:spPr>
          <a:xfrm>
            <a:off x="2478475" y="1494725"/>
            <a:ext cx="1080300" cy="10362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58;p5">
            <a:extLst>
              <a:ext uri="{FF2B5EF4-FFF2-40B4-BE49-F238E27FC236}">
                <a16:creationId xmlns:a16="http://schemas.microsoft.com/office/drawing/2014/main" id="{8F0E50FA-9390-DA09-954C-340F6FE15E1C}"/>
              </a:ext>
            </a:extLst>
          </p:cNvPr>
          <p:cNvSpPr txBox="1"/>
          <p:nvPr/>
        </p:nvSpPr>
        <p:spPr>
          <a:xfrm>
            <a:off x="1706437" y="986332"/>
            <a:ext cx="16323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BED730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AWARENESS</a:t>
            </a:r>
            <a:endParaRPr lang="en-US" sz="800" b="1" i="0" u="none" strike="noStrike" cap="none" dirty="0">
              <a:solidFill>
                <a:srgbClr val="BED730"/>
              </a:solidFill>
              <a:latin typeface="+mj-lt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0" name="Google Shape;259;p5">
            <a:extLst>
              <a:ext uri="{FF2B5EF4-FFF2-40B4-BE49-F238E27FC236}">
                <a16:creationId xmlns:a16="http://schemas.microsoft.com/office/drawing/2014/main" id="{F14E6B22-06A2-6626-C749-8FDB61E1DE24}"/>
              </a:ext>
            </a:extLst>
          </p:cNvPr>
          <p:cNvSpPr txBox="1"/>
          <p:nvPr/>
        </p:nvSpPr>
        <p:spPr>
          <a:xfrm>
            <a:off x="1816552" y="3891710"/>
            <a:ext cx="1464900" cy="85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1" i="0" u="none" strike="noStrike" cap="none" dirty="0">
                <a:solidFill>
                  <a:schemeClr val="bg1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KPIs:</a:t>
            </a:r>
            <a:endParaRPr sz="900" b="1" i="0" u="none" strike="noStrike" cap="none" dirty="0">
              <a:solidFill>
                <a:schemeClr val="bg1"/>
              </a:solidFill>
              <a:latin typeface="+mj-lt"/>
              <a:ea typeface="Overpass Light"/>
              <a:cs typeface="Overpass Light"/>
              <a:sym typeface="Overpas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Overpass Light"/>
                <a:cs typeface="Overpass Light"/>
                <a:sym typeface="Overpass Light"/>
              </a:rPr>
              <a:t>Reach, Views, Shares, Clicks, Comments, Likes, Search Ranking, CPL, Sentiment, Sign-ups</a:t>
            </a:r>
            <a:br>
              <a:rPr lang="en" sz="9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Overpass Light"/>
                <a:cs typeface="Overpass Light"/>
                <a:sym typeface="Overpass Light"/>
              </a:rPr>
            </a:br>
            <a:endParaRPr sz="900" b="0" i="0" u="none" strike="noStrike" cap="none" dirty="0">
              <a:solidFill>
                <a:schemeClr val="bg1">
                  <a:lumMod val="85000"/>
                </a:schemeClr>
              </a:solidFill>
              <a:latin typeface="+mj-l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1" name="Google Shape;260;p5">
            <a:extLst>
              <a:ext uri="{FF2B5EF4-FFF2-40B4-BE49-F238E27FC236}">
                <a16:creationId xmlns:a16="http://schemas.microsoft.com/office/drawing/2014/main" id="{E6F31E5B-C8E7-9EFB-8D96-800901D28E6C}"/>
              </a:ext>
            </a:extLst>
          </p:cNvPr>
          <p:cNvSpPr txBox="1"/>
          <p:nvPr/>
        </p:nvSpPr>
        <p:spPr>
          <a:xfrm>
            <a:off x="1816552" y="3219118"/>
            <a:ext cx="1464900" cy="64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b="0" i="0" u="none" strike="noStrike" cap="none" dirty="0">
                <a:solidFill>
                  <a:srgbClr val="BED730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Channels</a:t>
            </a:r>
            <a:endParaRPr sz="1000" b="0" i="0" u="none" strike="noStrike" cap="none" dirty="0">
              <a:solidFill>
                <a:srgbClr val="BED730"/>
              </a:solidFill>
              <a:latin typeface="+mj-lt"/>
              <a:ea typeface="Overpass SemiBold"/>
              <a:cs typeface="Overpass SemiBold"/>
              <a:sym typeface="Overpas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b="0" i="0" u="none" strike="noStrike" cap="none" dirty="0">
                <a:solidFill>
                  <a:srgbClr val="BED730"/>
                </a:solidFill>
                <a:latin typeface="+mj-lt"/>
                <a:ea typeface="Overpass Light"/>
                <a:cs typeface="Overpass Light"/>
                <a:sym typeface="Overpass Light"/>
              </a:rPr>
              <a:t>Facebook, Twitter, Instagram, YouTube, TikTok, SEO, SEM</a:t>
            </a:r>
            <a:endParaRPr sz="1000" b="0" i="0" u="none" strike="noStrike" cap="none" dirty="0">
              <a:solidFill>
                <a:srgbClr val="BED730"/>
              </a:solidFill>
              <a:latin typeface="+mj-l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2" name="Google Shape;261;p5">
            <a:extLst>
              <a:ext uri="{FF2B5EF4-FFF2-40B4-BE49-F238E27FC236}">
                <a16:creationId xmlns:a16="http://schemas.microsoft.com/office/drawing/2014/main" id="{396C6E3E-9864-AFAC-D69F-BA10569491C3}"/>
              </a:ext>
            </a:extLst>
          </p:cNvPr>
          <p:cNvSpPr/>
          <p:nvPr/>
        </p:nvSpPr>
        <p:spPr>
          <a:xfrm>
            <a:off x="1780055" y="2790504"/>
            <a:ext cx="1537893" cy="313135"/>
          </a:xfrm>
          <a:custGeom>
            <a:avLst/>
            <a:gdLst/>
            <a:ahLst/>
            <a:cxnLst/>
            <a:rect l="l" t="t" r="r" b="b"/>
            <a:pathLst>
              <a:path w="774" h="170" extrusionOk="0">
                <a:moveTo>
                  <a:pt x="443" y="82"/>
                </a:moveTo>
                <a:cubicBezTo>
                  <a:pt x="415" y="41"/>
                  <a:pt x="415" y="41"/>
                  <a:pt x="415" y="41"/>
                </a:cubicBezTo>
                <a:cubicBezTo>
                  <a:pt x="387" y="0"/>
                  <a:pt x="387" y="0"/>
                  <a:pt x="387" y="0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31" y="82"/>
                  <a:pt x="331" y="82"/>
                  <a:pt x="331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0" y="99"/>
                  <a:pt x="0" y="12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3"/>
                  <a:pt x="20" y="170"/>
                  <a:pt x="46" y="170"/>
                </a:cubicBezTo>
                <a:cubicBezTo>
                  <a:pt x="774" y="170"/>
                  <a:pt x="774" y="170"/>
                  <a:pt x="774" y="170"/>
                </a:cubicBezTo>
                <a:cubicBezTo>
                  <a:pt x="774" y="82"/>
                  <a:pt x="774" y="82"/>
                  <a:pt x="774" y="82"/>
                </a:cubicBezTo>
                <a:lnTo>
                  <a:pt x="443" y="82"/>
                </a:lnTo>
                <a:close/>
              </a:path>
            </a:pathLst>
          </a:custGeom>
          <a:solidFill>
            <a:srgbClr val="BED73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62;p5">
            <a:extLst>
              <a:ext uri="{FF2B5EF4-FFF2-40B4-BE49-F238E27FC236}">
                <a16:creationId xmlns:a16="http://schemas.microsoft.com/office/drawing/2014/main" id="{D7BA640F-4975-55F7-E617-64E56D3C5622}"/>
              </a:ext>
            </a:extLst>
          </p:cNvPr>
          <p:cNvSpPr txBox="1"/>
          <p:nvPr/>
        </p:nvSpPr>
        <p:spPr>
          <a:xfrm>
            <a:off x="3477273" y="986322"/>
            <a:ext cx="16323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BED730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CONSIDERATION</a:t>
            </a:r>
            <a:endParaRPr lang="en-US" sz="800" b="1" i="0" u="none" strike="noStrike" cap="none" dirty="0">
              <a:solidFill>
                <a:srgbClr val="BED730"/>
              </a:solidFill>
              <a:latin typeface="+mj-lt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4" name="Google Shape;263;p5">
            <a:extLst>
              <a:ext uri="{FF2B5EF4-FFF2-40B4-BE49-F238E27FC236}">
                <a16:creationId xmlns:a16="http://schemas.microsoft.com/office/drawing/2014/main" id="{D95C8C15-EFD9-470B-B942-B04EB146865E}"/>
              </a:ext>
            </a:extLst>
          </p:cNvPr>
          <p:cNvSpPr/>
          <p:nvPr/>
        </p:nvSpPr>
        <p:spPr>
          <a:xfrm>
            <a:off x="3550892" y="2790504"/>
            <a:ext cx="1537893" cy="313135"/>
          </a:xfrm>
          <a:custGeom>
            <a:avLst/>
            <a:gdLst/>
            <a:ahLst/>
            <a:cxnLst/>
            <a:rect l="l" t="t" r="r" b="b"/>
            <a:pathLst>
              <a:path w="1194" h="263" extrusionOk="0">
                <a:moveTo>
                  <a:pt x="684" y="127"/>
                </a:moveTo>
                <a:lnTo>
                  <a:pt x="640" y="64"/>
                </a:lnTo>
                <a:lnTo>
                  <a:pt x="597" y="0"/>
                </a:lnTo>
                <a:lnTo>
                  <a:pt x="554" y="64"/>
                </a:lnTo>
                <a:lnTo>
                  <a:pt x="511" y="127"/>
                </a:lnTo>
                <a:lnTo>
                  <a:pt x="0" y="127"/>
                </a:lnTo>
                <a:lnTo>
                  <a:pt x="0" y="263"/>
                </a:lnTo>
                <a:lnTo>
                  <a:pt x="1194" y="263"/>
                </a:lnTo>
                <a:lnTo>
                  <a:pt x="1194" y="127"/>
                </a:lnTo>
                <a:lnTo>
                  <a:pt x="684" y="127"/>
                </a:lnTo>
                <a:close/>
              </a:path>
            </a:pathLst>
          </a:custGeom>
          <a:solidFill>
            <a:srgbClr val="BED73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64;p5">
            <a:extLst>
              <a:ext uri="{FF2B5EF4-FFF2-40B4-BE49-F238E27FC236}">
                <a16:creationId xmlns:a16="http://schemas.microsoft.com/office/drawing/2014/main" id="{3CBF9518-70D2-855D-D816-F5B6F9BB6C5F}"/>
              </a:ext>
            </a:extLst>
          </p:cNvPr>
          <p:cNvSpPr txBox="1"/>
          <p:nvPr/>
        </p:nvSpPr>
        <p:spPr>
          <a:xfrm>
            <a:off x="3587388" y="3883385"/>
            <a:ext cx="1464900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800"/>
            </a:pPr>
            <a:r>
              <a:rPr lang="en" sz="900" b="1" dirty="0">
                <a:solidFill>
                  <a:schemeClr val="bg1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KPIs:</a:t>
            </a:r>
            <a:endParaRPr sz="900" b="1" dirty="0">
              <a:solidFill>
                <a:schemeClr val="bg1"/>
              </a:solidFill>
              <a:latin typeface="+mj-lt"/>
              <a:ea typeface="Overpass SemiBold"/>
              <a:cs typeface="Overpass SemiBold"/>
              <a:sym typeface="Overpas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Overpass Light"/>
                <a:cs typeface="Overpass Light"/>
                <a:sym typeface="Overpass Light"/>
              </a:rPr>
              <a:t>Web traffic, Time on page, Social Engagement, Email opens, clicks</a:t>
            </a:r>
            <a:endParaRPr sz="900" b="0" i="0" u="none" strike="noStrike" cap="none" dirty="0">
              <a:solidFill>
                <a:schemeClr val="bg1">
                  <a:lumMod val="85000"/>
                </a:schemeClr>
              </a:solidFill>
              <a:latin typeface="+mj-lt"/>
              <a:ea typeface="Overpass Light"/>
              <a:cs typeface="Overpass Light"/>
              <a:sym typeface="Overpas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/>
              <a:buNone/>
            </a:pPr>
            <a:endParaRPr sz="900" b="0" i="0" u="none" strike="noStrike" cap="none" dirty="0">
              <a:solidFill>
                <a:schemeClr val="bg1">
                  <a:lumMod val="85000"/>
                </a:schemeClr>
              </a:solidFill>
              <a:latin typeface="+mj-l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6" name="Google Shape;265;p5">
            <a:extLst>
              <a:ext uri="{FF2B5EF4-FFF2-40B4-BE49-F238E27FC236}">
                <a16:creationId xmlns:a16="http://schemas.microsoft.com/office/drawing/2014/main" id="{79C7E188-14B9-116A-874F-837A58857E65}"/>
              </a:ext>
            </a:extLst>
          </p:cNvPr>
          <p:cNvSpPr txBox="1"/>
          <p:nvPr/>
        </p:nvSpPr>
        <p:spPr>
          <a:xfrm>
            <a:off x="3587400" y="3210796"/>
            <a:ext cx="1464900" cy="64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b="0" i="0" u="none" strike="noStrike" cap="none">
                <a:solidFill>
                  <a:srgbClr val="BED730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Channels</a:t>
            </a:r>
            <a:endParaRPr sz="1000" b="0" i="0" u="none" strike="noStrike" cap="none" dirty="0">
              <a:solidFill>
                <a:srgbClr val="BED730"/>
              </a:solidFill>
              <a:latin typeface="+mj-lt"/>
              <a:ea typeface="Overpass SemiBold"/>
              <a:cs typeface="Overpass SemiBold"/>
              <a:sym typeface="Overpas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b="0" i="0" u="none" strike="noStrike" cap="none">
                <a:solidFill>
                  <a:srgbClr val="BED730"/>
                </a:solidFill>
                <a:latin typeface="+mj-lt"/>
                <a:ea typeface="Overpass Light"/>
                <a:cs typeface="Overpass Light"/>
                <a:sym typeface="Overpass Light"/>
              </a:rPr>
              <a:t>eCommerce, Website, Display Ads, Social, Email, Print</a:t>
            </a:r>
            <a:endParaRPr sz="1000" b="0" i="0" u="none" strike="noStrike" cap="none" dirty="0">
              <a:solidFill>
                <a:srgbClr val="BED730"/>
              </a:solidFill>
              <a:latin typeface="+mj-l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7" name="Google Shape;266;p5">
            <a:extLst>
              <a:ext uri="{FF2B5EF4-FFF2-40B4-BE49-F238E27FC236}">
                <a16:creationId xmlns:a16="http://schemas.microsoft.com/office/drawing/2014/main" id="{6A7702D7-1532-F1E9-35BF-7A1A5DFA1C1C}"/>
              </a:ext>
            </a:extLst>
          </p:cNvPr>
          <p:cNvSpPr txBox="1"/>
          <p:nvPr/>
        </p:nvSpPr>
        <p:spPr>
          <a:xfrm>
            <a:off x="5248109" y="986325"/>
            <a:ext cx="16323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BED730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PURCHASE</a:t>
            </a:r>
            <a:endParaRPr lang="en-US" sz="800" b="1" i="0" u="none" strike="noStrike" cap="none" dirty="0">
              <a:solidFill>
                <a:srgbClr val="BED730"/>
              </a:solidFill>
              <a:latin typeface="+mj-lt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8" name="Google Shape;267;p5">
            <a:extLst>
              <a:ext uri="{FF2B5EF4-FFF2-40B4-BE49-F238E27FC236}">
                <a16:creationId xmlns:a16="http://schemas.microsoft.com/office/drawing/2014/main" id="{D328CFB9-6CF9-2EEB-7DEC-3285302D1F25}"/>
              </a:ext>
            </a:extLst>
          </p:cNvPr>
          <p:cNvSpPr/>
          <p:nvPr/>
        </p:nvSpPr>
        <p:spPr>
          <a:xfrm>
            <a:off x="5321729" y="2790504"/>
            <a:ext cx="1537893" cy="313135"/>
          </a:xfrm>
          <a:custGeom>
            <a:avLst/>
            <a:gdLst/>
            <a:ahLst/>
            <a:cxnLst/>
            <a:rect l="l" t="t" r="r" b="b"/>
            <a:pathLst>
              <a:path w="1194" h="263" extrusionOk="0">
                <a:moveTo>
                  <a:pt x="684" y="127"/>
                </a:moveTo>
                <a:lnTo>
                  <a:pt x="640" y="64"/>
                </a:lnTo>
                <a:lnTo>
                  <a:pt x="597" y="0"/>
                </a:lnTo>
                <a:lnTo>
                  <a:pt x="554" y="64"/>
                </a:lnTo>
                <a:lnTo>
                  <a:pt x="511" y="127"/>
                </a:lnTo>
                <a:lnTo>
                  <a:pt x="0" y="127"/>
                </a:lnTo>
                <a:lnTo>
                  <a:pt x="0" y="263"/>
                </a:lnTo>
                <a:lnTo>
                  <a:pt x="1194" y="263"/>
                </a:lnTo>
                <a:lnTo>
                  <a:pt x="1194" y="127"/>
                </a:lnTo>
                <a:lnTo>
                  <a:pt x="684" y="127"/>
                </a:lnTo>
                <a:close/>
              </a:path>
            </a:pathLst>
          </a:custGeom>
          <a:solidFill>
            <a:srgbClr val="BED73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68;p5">
            <a:extLst>
              <a:ext uri="{FF2B5EF4-FFF2-40B4-BE49-F238E27FC236}">
                <a16:creationId xmlns:a16="http://schemas.microsoft.com/office/drawing/2014/main" id="{92E2CF4B-9C40-FB2A-B4D4-E10D0F9BDCE0}"/>
              </a:ext>
            </a:extLst>
          </p:cNvPr>
          <p:cNvSpPr txBox="1"/>
          <p:nvPr/>
        </p:nvSpPr>
        <p:spPr>
          <a:xfrm>
            <a:off x="5358226" y="3891710"/>
            <a:ext cx="1464900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1" dirty="0">
                <a:solidFill>
                  <a:schemeClr val="bg1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KPIs:</a:t>
            </a:r>
            <a:endParaRPr sz="900" b="1" dirty="0">
              <a:solidFill>
                <a:schemeClr val="bg1"/>
              </a:solidFill>
              <a:latin typeface="+mj-lt"/>
              <a:ea typeface="Overpass SemiBold"/>
              <a:cs typeface="Overpass SemiBold"/>
              <a:sym typeface="Overpas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Overpass Light"/>
                <a:cs typeface="Overpass Light"/>
                <a:sym typeface="Overpass Light"/>
              </a:rPr>
              <a:t>Cart conversion, Cart abandonment, Revenue</a:t>
            </a:r>
            <a:endParaRPr sz="900" b="0" i="0" u="none" strike="noStrike" cap="none" dirty="0">
              <a:solidFill>
                <a:schemeClr val="bg1">
                  <a:lumMod val="85000"/>
                </a:schemeClr>
              </a:solidFill>
              <a:latin typeface="+mj-lt"/>
              <a:ea typeface="Overpass Light"/>
              <a:cs typeface="Overpass Light"/>
              <a:sym typeface="Overpas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/>
              <a:buNone/>
            </a:pPr>
            <a:endParaRPr sz="900" b="0" i="0" u="none" strike="noStrike" cap="none" dirty="0">
              <a:solidFill>
                <a:schemeClr val="bg1">
                  <a:lumMod val="85000"/>
                </a:schemeClr>
              </a:solidFill>
              <a:latin typeface="+mj-l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30" name="Google Shape;269;p5">
            <a:extLst>
              <a:ext uri="{FF2B5EF4-FFF2-40B4-BE49-F238E27FC236}">
                <a16:creationId xmlns:a16="http://schemas.microsoft.com/office/drawing/2014/main" id="{AB9B7F62-3BF0-9946-BE6B-C09A90A2FF54}"/>
              </a:ext>
            </a:extLst>
          </p:cNvPr>
          <p:cNvSpPr txBox="1"/>
          <p:nvPr/>
        </p:nvSpPr>
        <p:spPr>
          <a:xfrm>
            <a:off x="5358226" y="3219118"/>
            <a:ext cx="1464900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b="0" i="0" u="none" strike="noStrike" cap="none">
                <a:solidFill>
                  <a:srgbClr val="BED730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Channels</a:t>
            </a:r>
            <a:endParaRPr sz="1000" b="0" i="0" u="none" strike="noStrike" cap="none" dirty="0">
              <a:solidFill>
                <a:srgbClr val="BED730"/>
              </a:solidFill>
              <a:latin typeface="+mj-lt"/>
              <a:ea typeface="Overpass SemiBold"/>
              <a:cs typeface="Overpass SemiBold"/>
              <a:sym typeface="Overpas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b="0" i="0" u="none" strike="noStrike" cap="none">
                <a:solidFill>
                  <a:srgbClr val="BED730"/>
                </a:solidFill>
                <a:latin typeface="+mj-lt"/>
                <a:ea typeface="Overpass Light"/>
                <a:cs typeface="Overpass Light"/>
                <a:sym typeface="Overpass Light"/>
              </a:rPr>
              <a:t>eCommerce, Website, Brick and Mortar</a:t>
            </a:r>
            <a:endParaRPr sz="1000" b="0" i="0" u="none" strike="noStrike" cap="none" dirty="0">
              <a:solidFill>
                <a:srgbClr val="BED730"/>
              </a:solidFill>
              <a:latin typeface="+mj-l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31" name="Google Shape;270;p5">
            <a:extLst>
              <a:ext uri="{FF2B5EF4-FFF2-40B4-BE49-F238E27FC236}">
                <a16:creationId xmlns:a16="http://schemas.microsoft.com/office/drawing/2014/main" id="{67548832-BD41-07C3-E642-2A62A8972B55}"/>
              </a:ext>
            </a:extLst>
          </p:cNvPr>
          <p:cNvSpPr txBox="1"/>
          <p:nvPr/>
        </p:nvSpPr>
        <p:spPr>
          <a:xfrm>
            <a:off x="7018936" y="986332"/>
            <a:ext cx="1611511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BED730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RETENTION</a:t>
            </a:r>
            <a:endParaRPr lang="en-US" sz="800" b="1" i="0" u="none" strike="noStrike" cap="none" dirty="0">
              <a:solidFill>
                <a:srgbClr val="BED730"/>
              </a:solidFill>
              <a:latin typeface="+mj-lt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2" name="Google Shape;271;p5">
            <a:extLst>
              <a:ext uri="{FF2B5EF4-FFF2-40B4-BE49-F238E27FC236}">
                <a16:creationId xmlns:a16="http://schemas.microsoft.com/office/drawing/2014/main" id="{7587C559-0D28-21FE-514A-D6CC5EE2B3F1}"/>
              </a:ext>
            </a:extLst>
          </p:cNvPr>
          <p:cNvSpPr/>
          <p:nvPr/>
        </p:nvSpPr>
        <p:spPr>
          <a:xfrm flipH="1">
            <a:off x="7092554" y="2790504"/>
            <a:ext cx="1537893" cy="313135"/>
          </a:xfrm>
          <a:custGeom>
            <a:avLst/>
            <a:gdLst/>
            <a:ahLst/>
            <a:cxnLst/>
            <a:rect l="l" t="t" r="r" b="b"/>
            <a:pathLst>
              <a:path w="774" h="170" extrusionOk="0">
                <a:moveTo>
                  <a:pt x="443" y="82"/>
                </a:moveTo>
                <a:cubicBezTo>
                  <a:pt x="415" y="41"/>
                  <a:pt x="415" y="41"/>
                  <a:pt x="415" y="41"/>
                </a:cubicBezTo>
                <a:cubicBezTo>
                  <a:pt x="387" y="0"/>
                  <a:pt x="387" y="0"/>
                  <a:pt x="387" y="0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31" y="82"/>
                  <a:pt x="331" y="82"/>
                  <a:pt x="331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0" y="99"/>
                  <a:pt x="0" y="12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3"/>
                  <a:pt x="20" y="170"/>
                  <a:pt x="46" y="170"/>
                </a:cubicBezTo>
                <a:cubicBezTo>
                  <a:pt x="774" y="170"/>
                  <a:pt x="774" y="170"/>
                  <a:pt x="774" y="170"/>
                </a:cubicBezTo>
                <a:cubicBezTo>
                  <a:pt x="774" y="82"/>
                  <a:pt x="774" y="82"/>
                  <a:pt x="774" y="82"/>
                </a:cubicBezTo>
                <a:lnTo>
                  <a:pt x="443" y="82"/>
                </a:lnTo>
                <a:close/>
              </a:path>
            </a:pathLst>
          </a:custGeom>
          <a:solidFill>
            <a:srgbClr val="BED73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33" name="Google Shape;272;p5">
            <a:extLst>
              <a:ext uri="{FF2B5EF4-FFF2-40B4-BE49-F238E27FC236}">
                <a16:creationId xmlns:a16="http://schemas.microsoft.com/office/drawing/2014/main" id="{C79598EC-D98D-906F-D5B0-2946E2610099}"/>
              </a:ext>
            </a:extLst>
          </p:cNvPr>
          <p:cNvSpPr txBox="1"/>
          <p:nvPr/>
        </p:nvSpPr>
        <p:spPr>
          <a:xfrm>
            <a:off x="7129051" y="3891710"/>
            <a:ext cx="1464900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800"/>
            </a:pPr>
            <a:r>
              <a:rPr lang="en" sz="900" b="1" dirty="0">
                <a:solidFill>
                  <a:schemeClr val="bg1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KPIs:</a:t>
            </a:r>
            <a:endParaRPr sz="900" b="1" dirty="0">
              <a:solidFill>
                <a:schemeClr val="bg1"/>
              </a:solidFill>
              <a:latin typeface="+mj-lt"/>
              <a:ea typeface="Overpass SemiBold"/>
              <a:cs typeface="Overpass SemiBold"/>
              <a:sym typeface="Overpas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Overpass Light"/>
                <a:cs typeface="Overpass Light"/>
                <a:sym typeface="Overpass Light"/>
              </a:rPr>
              <a:t>(Return) Revenue, Loyalty, Cart size, Referrals</a:t>
            </a:r>
            <a:endParaRPr sz="900" b="0" i="0" u="none" strike="noStrike" cap="none" dirty="0">
              <a:solidFill>
                <a:schemeClr val="bg1">
                  <a:lumMod val="85000"/>
                </a:schemeClr>
              </a:solidFill>
              <a:latin typeface="+mj-lt"/>
              <a:ea typeface="Overpass Light"/>
              <a:cs typeface="Overpass Light"/>
              <a:sym typeface="Overpas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/>
              <a:buNone/>
            </a:pPr>
            <a:endParaRPr sz="900" b="0" i="0" u="none" strike="noStrike" cap="none" dirty="0">
              <a:solidFill>
                <a:schemeClr val="bg1">
                  <a:lumMod val="85000"/>
                </a:schemeClr>
              </a:solidFill>
              <a:latin typeface="+mj-l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34" name="Google Shape;273;p5">
            <a:extLst>
              <a:ext uri="{FF2B5EF4-FFF2-40B4-BE49-F238E27FC236}">
                <a16:creationId xmlns:a16="http://schemas.microsoft.com/office/drawing/2014/main" id="{029993D5-A04B-A2EF-A4A4-098D631C09BD}"/>
              </a:ext>
            </a:extLst>
          </p:cNvPr>
          <p:cNvSpPr txBox="1"/>
          <p:nvPr/>
        </p:nvSpPr>
        <p:spPr>
          <a:xfrm>
            <a:off x="7129051" y="3219118"/>
            <a:ext cx="1464900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b="0" i="0" u="none" strike="noStrike" cap="none">
                <a:solidFill>
                  <a:srgbClr val="BED730"/>
                </a:solidFill>
                <a:latin typeface="+mj-lt"/>
                <a:ea typeface="Overpass SemiBold"/>
                <a:cs typeface="Overpass SemiBold"/>
                <a:sym typeface="Overpass SemiBold"/>
              </a:rPr>
              <a:t>Channels</a:t>
            </a:r>
            <a:endParaRPr sz="1000" b="0" i="0" u="none" strike="noStrike" cap="none" dirty="0">
              <a:solidFill>
                <a:srgbClr val="BED730"/>
              </a:solidFill>
              <a:latin typeface="+mj-lt"/>
              <a:ea typeface="Overpass SemiBold"/>
              <a:cs typeface="Overpass SemiBold"/>
              <a:sym typeface="Overpas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b="0" i="0" u="none" strike="noStrike" cap="none">
                <a:solidFill>
                  <a:srgbClr val="BED730"/>
                </a:solidFill>
                <a:latin typeface="+mj-lt"/>
                <a:ea typeface="Overpass Light"/>
                <a:cs typeface="Overpass Light"/>
                <a:sym typeface="Overpass Light"/>
              </a:rPr>
              <a:t>Email, Social, Display Ads, Direct mail</a:t>
            </a:r>
            <a:endParaRPr sz="1000" b="0" i="0" u="none" strike="noStrike" cap="none" dirty="0">
              <a:solidFill>
                <a:srgbClr val="BED730"/>
              </a:solidFill>
              <a:latin typeface="+mj-lt"/>
              <a:ea typeface="Overpass Light"/>
              <a:cs typeface="Overpass Light"/>
              <a:sym typeface="Overpass Light"/>
            </a:endParaRPr>
          </a:p>
        </p:txBody>
      </p:sp>
      <p:grpSp>
        <p:nvGrpSpPr>
          <p:cNvPr id="35" name="Google Shape;274;p5">
            <a:extLst>
              <a:ext uri="{FF2B5EF4-FFF2-40B4-BE49-F238E27FC236}">
                <a16:creationId xmlns:a16="http://schemas.microsoft.com/office/drawing/2014/main" id="{5D645D56-ED24-175A-CFB0-61DEC8F15B88}"/>
              </a:ext>
            </a:extLst>
          </p:cNvPr>
          <p:cNvGrpSpPr/>
          <p:nvPr/>
        </p:nvGrpSpPr>
        <p:grpSpPr>
          <a:xfrm>
            <a:off x="0" y="1494725"/>
            <a:ext cx="1908850" cy="1036200"/>
            <a:chOff x="-163550" y="1494725"/>
            <a:chExt cx="2072400" cy="1036200"/>
          </a:xfrm>
        </p:grpSpPr>
        <p:sp>
          <p:nvSpPr>
            <p:cNvPr id="36" name="Google Shape;275;p5">
              <a:extLst>
                <a:ext uri="{FF2B5EF4-FFF2-40B4-BE49-F238E27FC236}">
                  <a16:creationId xmlns:a16="http://schemas.microsoft.com/office/drawing/2014/main" id="{6B1DFCC7-BD04-69F6-2143-CE822974E3E3}"/>
                </a:ext>
              </a:extLst>
            </p:cNvPr>
            <p:cNvSpPr/>
            <p:nvPr/>
          </p:nvSpPr>
          <p:spPr>
            <a:xfrm>
              <a:off x="-163550" y="1494725"/>
              <a:ext cx="2072400" cy="103620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6;p5">
              <a:extLst>
                <a:ext uri="{FF2B5EF4-FFF2-40B4-BE49-F238E27FC236}">
                  <a16:creationId xmlns:a16="http://schemas.microsoft.com/office/drawing/2014/main" id="{19498949-526E-7741-6AE8-6F25F3CDF4C9}"/>
                </a:ext>
              </a:extLst>
            </p:cNvPr>
            <p:cNvSpPr txBox="1"/>
            <p:nvPr/>
          </p:nvSpPr>
          <p:spPr>
            <a:xfrm>
              <a:off x="235500" y="1721225"/>
              <a:ext cx="1284065" cy="5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 dirty="0">
                  <a:solidFill>
                    <a:schemeClr val="lt1"/>
                  </a:solidFill>
                  <a:latin typeface="+mj-lt"/>
                  <a:ea typeface="Overpass"/>
                  <a:cs typeface="Overpass"/>
                  <a:sym typeface="Overpass"/>
                </a:rPr>
                <a:t>What should you be asking of your DAM?</a:t>
              </a:r>
              <a:endParaRPr sz="1100" b="1" i="0" u="none" strike="noStrike" cap="none" dirty="0">
                <a:solidFill>
                  <a:schemeClr val="lt1"/>
                </a:solidFill>
                <a:latin typeface="+mj-lt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38" name="Google Shape;277;p5">
            <a:extLst>
              <a:ext uri="{FF2B5EF4-FFF2-40B4-BE49-F238E27FC236}">
                <a16:creationId xmlns:a16="http://schemas.microsoft.com/office/drawing/2014/main" id="{8692D5DD-E49D-BDEE-55AB-0298A736D35A}"/>
              </a:ext>
            </a:extLst>
          </p:cNvPr>
          <p:cNvGrpSpPr/>
          <p:nvPr/>
        </p:nvGrpSpPr>
        <p:grpSpPr>
          <a:xfrm>
            <a:off x="1706437" y="1291575"/>
            <a:ext cx="1632300" cy="1389900"/>
            <a:chOff x="1706437" y="1291575"/>
            <a:chExt cx="1632300" cy="1389900"/>
          </a:xfrm>
        </p:grpSpPr>
        <p:sp>
          <p:nvSpPr>
            <p:cNvPr id="39" name="Google Shape;278;p5">
              <a:extLst>
                <a:ext uri="{FF2B5EF4-FFF2-40B4-BE49-F238E27FC236}">
                  <a16:creationId xmlns:a16="http://schemas.microsoft.com/office/drawing/2014/main" id="{82863858-6A3B-873D-AE04-DC9ACBF8385C}"/>
                </a:ext>
              </a:extLst>
            </p:cNvPr>
            <p:cNvSpPr/>
            <p:nvPr/>
          </p:nvSpPr>
          <p:spPr>
            <a:xfrm>
              <a:off x="1706437" y="1291575"/>
              <a:ext cx="1632300" cy="1389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9;p5">
              <a:extLst>
                <a:ext uri="{FF2B5EF4-FFF2-40B4-BE49-F238E27FC236}">
                  <a16:creationId xmlns:a16="http://schemas.microsoft.com/office/drawing/2014/main" id="{26E3A767-2F3A-1354-D889-C6E3FDA08D44}"/>
                </a:ext>
              </a:extLst>
            </p:cNvPr>
            <p:cNvSpPr txBox="1"/>
            <p:nvPr/>
          </p:nvSpPr>
          <p:spPr>
            <a:xfrm>
              <a:off x="1862587" y="1484492"/>
              <a:ext cx="1320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 dirty="0">
                  <a:solidFill>
                    <a:schemeClr val="dk1"/>
                  </a:solidFill>
                  <a:latin typeface="+mj-lt"/>
                  <a:ea typeface="Overpass"/>
                  <a:cs typeface="Overpass"/>
                  <a:sym typeface="Overpass"/>
                </a:rPr>
                <a:t>Which assets are being used on social and are they driving engagement?</a:t>
              </a:r>
              <a:br>
                <a:rPr lang="en" sz="700" b="1" i="0" u="none" strike="noStrike" cap="none" dirty="0">
                  <a:solidFill>
                    <a:schemeClr val="dk1"/>
                  </a:solidFill>
                  <a:latin typeface="+mj-lt"/>
                  <a:ea typeface="Overpass"/>
                  <a:cs typeface="Overpass"/>
                  <a:sym typeface="Overpass"/>
                </a:rPr>
              </a:br>
              <a:br>
                <a:rPr lang="en" sz="1000" b="1" i="0" u="none" strike="noStrike" cap="none" dirty="0">
                  <a:solidFill>
                    <a:schemeClr val="dk1"/>
                  </a:solidFill>
                  <a:latin typeface="+mj-lt"/>
                  <a:ea typeface="Roboto"/>
                  <a:cs typeface="Roboto"/>
                  <a:sym typeface="Roboto"/>
                </a:rPr>
              </a:br>
              <a:endParaRPr sz="1000" b="1" i="0" u="none" strike="noStrike" cap="none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" name="Google Shape;280;p5">
            <a:extLst>
              <a:ext uri="{FF2B5EF4-FFF2-40B4-BE49-F238E27FC236}">
                <a16:creationId xmlns:a16="http://schemas.microsoft.com/office/drawing/2014/main" id="{FCDE2C73-AAC1-0AF5-3BCA-B544AEBC985E}"/>
              </a:ext>
            </a:extLst>
          </p:cNvPr>
          <p:cNvGrpSpPr/>
          <p:nvPr/>
        </p:nvGrpSpPr>
        <p:grpSpPr>
          <a:xfrm>
            <a:off x="3477273" y="1291575"/>
            <a:ext cx="1632300" cy="1389900"/>
            <a:chOff x="3477273" y="1291575"/>
            <a:chExt cx="1632300" cy="1389900"/>
          </a:xfrm>
        </p:grpSpPr>
        <p:sp>
          <p:nvSpPr>
            <p:cNvPr id="42" name="Google Shape;281;p5">
              <a:extLst>
                <a:ext uri="{FF2B5EF4-FFF2-40B4-BE49-F238E27FC236}">
                  <a16:creationId xmlns:a16="http://schemas.microsoft.com/office/drawing/2014/main" id="{33A6C809-FAE3-375E-80CA-43A4FEBAC0BA}"/>
                </a:ext>
              </a:extLst>
            </p:cNvPr>
            <p:cNvSpPr/>
            <p:nvPr/>
          </p:nvSpPr>
          <p:spPr>
            <a:xfrm>
              <a:off x="3477273" y="1291575"/>
              <a:ext cx="1632300" cy="1389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82;p5">
              <a:extLst>
                <a:ext uri="{FF2B5EF4-FFF2-40B4-BE49-F238E27FC236}">
                  <a16:creationId xmlns:a16="http://schemas.microsoft.com/office/drawing/2014/main" id="{8DD66C08-E5F2-2A77-F2E8-B92982A654AD}"/>
                </a:ext>
              </a:extLst>
            </p:cNvPr>
            <p:cNvSpPr txBox="1"/>
            <p:nvPr/>
          </p:nvSpPr>
          <p:spPr>
            <a:xfrm>
              <a:off x="3555862" y="1657363"/>
              <a:ext cx="1475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chemeClr val="dk1"/>
                  </a:solidFill>
                  <a:latin typeface="+mj-lt"/>
                  <a:ea typeface="Overpass"/>
                  <a:cs typeface="Overpass"/>
                  <a:sym typeface="Overpass"/>
                </a:rPr>
                <a:t>How can I personalize content to encourage purchase?</a:t>
              </a:r>
              <a:endParaRPr sz="1100" b="1" i="0" u="none" strike="noStrike" cap="none" dirty="0">
                <a:solidFill>
                  <a:schemeClr val="dk1"/>
                </a:solidFill>
                <a:latin typeface="+mj-lt"/>
                <a:ea typeface="Overpass"/>
                <a:cs typeface="Overpass"/>
                <a:sym typeface="Overpas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chemeClr val="dk1"/>
                </a:solidFill>
                <a:latin typeface="+mj-lt"/>
                <a:ea typeface="Overpass"/>
                <a:cs typeface="Overpass"/>
                <a:sym typeface="Overpas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chemeClr val="dk1"/>
                </a:solidFill>
                <a:latin typeface="+mj-lt"/>
                <a:ea typeface="Overpass"/>
                <a:cs typeface="Overpass"/>
                <a:sym typeface="Overpas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chemeClr val="dk1"/>
                </a:solidFill>
                <a:latin typeface="+mj-lt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44" name="Google Shape;283;p5">
            <a:extLst>
              <a:ext uri="{FF2B5EF4-FFF2-40B4-BE49-F238E27FC236}">
                <a16:creationId xmlns:a16="http://schemas.microsoft.com/office/drawing/2014/main" id="{08D406D5-8711-6FE1-CC38-89BEE4DF02E8}"/>
              </a:ext>
            </a:extLst>
          </p:cNvPr>
          <p:cNvGrpSpPr/>
          <p:nvPr/>
        </p:nvGrpSpPr>
        <p:grpSpPr>
          <a:xfrm>
            <a:off x="5248111" y="1291575"/>
            <a:ext cx="1632300" cy="1389900"/>
            <a:chOff x="5248111" y="1291575"/>
            <a:chExt cx="1632300" cy="1389900"/>
          </a:xfrm>
        </p:grpSpPr>
        <p:sp>
          <p:nvSpPr>
            <p:cNvPr id="45" name="Google Shape;284;p5">
              <a:extLst>
                <a:ext uri="{FF2B5EF4-FFF2-40B4-BE49-F238E27FC236}">
                  <a16:creationId xmlns:a16="http://schemas.microsoft.com/office/drawing/2014/main" id="{1BA45FF4-55E9-D0F8-0262-61036B6C13B2}"/>
                </a:ext>
              </a:extLst>
            </p:cNvPr>
            <p:cNvSpPr/>
            <p:nvPr/>
          </p:nvSpPr>
          <p:spPr>
            <a:xfrm>
              <a:off x="5248111" y="1291575"/>
              <a:ext cx="1632300" cy="1389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85;p5">
              <a:extLst>
                <a:ext uri="{FF2B5EF4-FFF2-40B4-BE49-F238E27FC236}">
                  <a16:creationId xmlns:a16="http://schemas.microsoft.com/office/drawing/2014/main" id="{4B699B4C-7207-CB5A-6DF8-C203DB822289}"/>
                </a:ext>
              </a:extLst>
            </p:cNvPr>
            <p:cNvSpPr txBox="1"/>
            <p:nvPr/>
          </p:nvSpPr>
          <p:spPr>
            <a:xfrm>
              <a:off x="5323710" y="1484500"/>
              <a:ext cx="1475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chemeClr val="dk1"/>
                  </a:solidFill>
                  <a:latin typeface="+mj-lt"/>
                  <a:ea typeface="Overpass"/>
                  <a:cs typeface="Overpass"/>
                  <a:sym typeface="Overpass"/>
                </a:rPr>
                <a:t>Am I using optimized images to improve my digital shelf presence or shopping cart conversion?</a:t>
              </a:r>
              <a:endParaRPr sz="1100" b="1" i="0" u="none" strike="noStrike" cap="none" dirty="0">
                <a:solidFill>
                  <a:schemeClr val="dk1"/>
                </a:solidFill>
                <a:latin typeface="+mj-lt"/>
                <a:ea typeface="Overpass"/>
                <a:cs typeface="Overpass"/>
                <a:sym typeface="Overpas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chemeClr val="dk1"/>
                </a:solidFill>
                <a:latin typeface="+mj-lt"/>
                <a:ea typeface="Overpass"/>
                <a:cs typeface="Overpass"/>
                <a:sym typeface="Overpas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chemeClr val="dk1"/>
                </a:solidFill>
                <a:latin typeface="+mj-lt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47" name="Google Shape;286;p5">
            <a:extLst>
              <a:ext uri="{FF2B5EF4-FFF2-40B4-BE49-F238E27FC236}">
                <a16:creationId xmlns:a16="http://schemas.microsoft.com/office/drawing/2014/main" id="{98E84103-39A8-08B9-114D-EF8F960972E1}"/>
              </a:ext>
            </a:extLst>
          </p:cNvPr>
          <p:cNvGrpSpPr/>
          <p:nvPr/>
        </p:nvGrpSpPr>
        <p:grpSpPr>
          <a:xfrm>
            <a:off x="7018936" y="1291575"/>
            <a:ext cx="1632300" cy="1389900"/>
            <a:chOff x="7018936" y="1291575"/>
            <a:chExt cx="1632300" cy="1389900"/>
          </a:xfrm>
        </p:grpSpPr>
        <p:sp>
          <p:nvSpPr>
            <p:cNvPr id="48" name="Google Shape;287;p5">
              <a:extLst>
                <a:ext uri="{FF2B5EF4-FFF2-40B4-BE49-F238E27FC236}">
                  <a16:creationId xmlns:a16="http://schemas.microsoft.com/office/drawing/2014/main" id="{937B963A-66E1-7926-2928-D88C435CF889}"/>
                </a:ext>
              </a:extLst>
            </p:cNvPr>
            <p:cNvSpPr/>
            <p:nvPr/>
          </p:nvSpPr>
          <p:spPr>
            <a:xfrm>
              <a:off x="7018936" y="1291575"/>
              <a:ext cx="1632300" cy="1389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88;p5">
              <a:extLst>
                <a:ext uri="{FF2B5EF4-FFF2-40B4-BE49-F238E27FC236}">
                  <a16:creationId xmlns:a16="http://schemas.microsoft.com/office/drawing/2014/main" id="{49226B1E-B88C-DA16-56BC-103DD599B287}"/>
                </a:ext>
              </a:extLst>
            </p:cNvPr>
            <p:cNvSpPr txBox="1"/>
            <p:nvPr/>
          </p:nvSpPr>
          <p:spPr>
            <a:xfrm>
              <a:off x="7175086" y="1640304"/>
              <a:ext cx="1320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chemeClr val="dk1"/>
                  </a:solidFill>
                  <a:latin typeface="+mj-lt"/>
                  <a:ea typeface="Overpass"/>
                  <a:cs typeface="Overpass"/>
                  <a:sym typeface="Overpass"/>
                </a:rPr>
                <a:t>Which assets encourage repeat business?</a:t>
              </a:r>
              <a:endParaRPr sz="1100" b="1" i="0" u="none" strike="noStrike" cap="none" dirty="0">
                <a:solidFill>
                  <a:schemeClr val="dk1"/>
                </a:solidFill>
                <a:latin typeface="+mj-lt"/>
                <a:ea typeface="Overpass"/>
                <a:cs typeface="Overpass"/>
                <a:sym typeface="Overpas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chemeClr val="dk1"/>
                </a:solidFill>
                <a:latin typeface="+mj-lt"/>
                <a:ea typeface="Overpass"/>
                <a:cs typeface="Overpass"/>
                <a:sym typeface="Overpas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chemeClr val="dk1"/>
                </a:solidFill>
                <a:latin typeface="+mj-lt"/>
                <a:ea typeface="Overpass"/>
                <a:cs typeface="Overpass"/>
                <a:sym typeface="Overpas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4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SIFY digital asset management platform?</a:t>
            </a:r>
            <a:endParaRPr lang="en-I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C34512-FA9B-49D5-268D-8D50E8C64CD1}"/>
              </a:ext>
            </a:extLst>
          </p:cNvPr>
          <p:cNvGrpSpPr/>
          <p:nvPr/>
        </p:nvGrpSpPr>
        <p:grpSpPr>
          <a:xfrm>
            <a:off x="3332037" y="1559203"/>
            <a:ext cx="1462894" cy="2686136"/>
            <a:chOff x="3332036" y="1559202"/>
            <a:chExt cx="1462894" cy="2686136"/>
          </a:xfrm>
        </p:grpSpPr>
        <p:sp>
          <p:nvSpPr>
            <p:cNvPr id="296" name="Google Shape;296;p35"/>
            <p:cNvSpPr/>
            <p:nvPr/>
          </p:nvSpPr>
          <p:spPr>
            <a:xfrm>
              <a:off x="3332036" y="1980888"/>
              <a:ext cx="1456750" cy="2190091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0" y="0"/>
                  </a:moveTo>
                  <a:lnTo>
                    <a:pt x="0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2B3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3987318" y="4092938"/>
              <a:ext cx="152400" cy="152400"/>
            </a:xfrm>
            <a:prstGeom prst="ellipse">
              <a:avLst/>
            </a:prstGeom>
            <a:solidFill>
              <a:srgbClr val="2B376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16" name="Google Shape;316;p35"/>
            <p:cNvSpPr txBox="1"/>
            <p:nvPr/>
          </p:nvSpPr>
          <p:spPr>
            <a:xfrm>
              <a:off x="3338130" y="3068570"/>
              <a:ext cx="145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264"/>
              <a:r>
                <a:rPr lang="en" sz="1200">
                  <a:solidFill>
                    <a:srgbClr val="FFFFFF"/>
                  </a:solidFill>
                  <a:latin typeface="Trebuchet MS"/>
                  <a:ea typeface="Roboto"/>
                  <a:cs typeface="Roboto"/>
                  <a:sym typeface="Roboto"/>
                </a:rPr>
                <a:t>Activating content across channels and campaigns</a:t>
              </a:r>
              <a:endParaRPr sz="1200" dirty="0">
                <a:solidFill>
                  <a:srgbClr val="FFFFFF"/>
                </a:solidFill>
                <a:latin typeface="Trebuchet MS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35"/>
            <p:cNvSpPr txBox="1"/>
            <p:nvPr/>
          </p:nvSpPr>
          <p:spPr>
            <a:xfrm>
              <a:off x="3335130" y="2635058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264"/>
              <a:r>
                <a:rPr lang="en" sz="1600" b="1">
                  <a:solidFill>
                    <a:srgbClr val="FFFFFF"/>
                  </a:solidFill>
                  <a:latin typeface="Trebuchet MS"/>
                  <a:ea typeface="Overpass"/>
                  <a:cs typeface="Overpass"/>
                  <a:sym typeface="Overpass"/>
                </a:rPr>
                <a:t>Publishing</a:t>
              </a:r>
              <a:endParaRPr sz="1600" b="1" dirty="0">
                <a:solidFill>
                  <a:srgbClr val="FFFFFF"/>
                </a:solidFill>
                <a:latin typeface="Trebuchet M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320" name="Google Shape;320;p35"/>
            <p:cNvSpPr/>
            <p:nvPr/>
          </p:nvSpPr>
          <p:spPr>
            <a:xfrm rot="-2700000">
              <a:off x="3723479" y="1559202"/>
              <a:ext cx="680095" cy="680095"/>
            </a:xfrm>
            <a:prstGeom prst="roundRect">
              <a:avLst>
                <a:gd name="adj" fmla="val 16667"/>
              </a:avLst>
            </a:prstGeom>
            <a:solidFill>
              <a:srgbClr val="2B376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pic>
          <p:nvPicPr>
            <p:cNvPr id="322" name="Google Shape;322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60318" y="1695150"/>
              <a:ext cx="380050" cy="380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F5D22B-8651-45B7-1D26-39800AC7BE0D}"/>
              </a:ext>
            </a:extLst>
          </p:cNvPr>
          <p:cNvGrpSpPr/>
          <p:nvPr/>
        </p:nvGrpSpPr>
        <p:grpSpPr>
          <a:xfrm>
            <a:off x="4819855" y="1559203"/>
            <a:ext cx="1466000" cy="2686136"/>
            <a:chOff x="4819855" y="1559202"/>
            <a:chExt cx="1466000" cy="2686136"/>
          </a:xfrm>
        </p:grpSpPr>
        <p:sp>
          <p:nvSpPr>
            <p:cNvPr id="294" name="Google Shape;294;p35"/>
            <p:cNvSpPr/>
            <p:nvPr/>
          </p:nvSpPr>
          <p:spPr>
            <a:xfrm>
              <a:off x="4825958" y="1980888"/>
              <a:ext cx="1456750" cy="2190091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F76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5482418" y="4092938"/>
              <a:ext cx="152400" cy="152400"/>
            </a:xfrm>
            <a:prstGeom prst="ellipse">
              <a:avLst/>
            </a:prstGeom>
            <a:solidFill>
              <a:srgbClr val="F76446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12" name="Google Shape;312;p35"/>
            <p:cNvSpPr txBox="1"/>
            <p:nvPr/>
          </p:nvSpPr>
          <p:spPr>
            <a:xfrm>
              <a:off x="4819855" y="3030170"/>
              <a:ext cx="145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264"/>
              <a:r>
                <a:rPr lang="en" sz="1200">
                  <a:solidFill>
                    <a:srgbClr val="FFFFFF"/>
                  </a:solidFill>
                  <a:latin typeface="Trebuchet MS"/>
                  <a:ea typeface="Roboto"/>
                  <a:cs typeface="Roboto"/>
                  <a:sym typeface="Roboto"/>
                </a:rPr>
                <a:t>Insights into content performance</a:t>
              </a:r>
              <a:endParaRPr sz="1200" dirty="0">
                <a:solidFill>
                  <a:srgbClr val="FFFFFF"/>
                </a:solidFill>
                <a:latin typeface="Trebuchet MS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35"/>
            <p:cNvSpPr txBox="1"/>
            <p:nvPr/>
          </p:nvSpPr>
          <p:spPr>
            <a:xfrm>
              <a:off x="4829055" y="2635058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264"/>
              <a:r>
                <a:rPr lang="en" sz="1600" b="1">
                  <a:solidFill>
                    <a:srgbClr val="FFFFFF"/>
                  </a:solidFill>
                  <a:latin typeface="Trebuchet MS"/>
                  <a:ea typeface="Overpass"/>
                  <a:cs typeface="Overpass"/>
                  <a:sym typeface="Overpass"/>
                </a:rPr>
                <a:t>Performance</a:t>
              </a:r>
              <a:endParaRPr sz="1600" b="1" dirty="0">
                <a:solidFill>
                  <a:srgbClr val="FFFFFF"/>
                </a:solidFill>
                <a:latin typeface="Trebuchet M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 rot="-2700000">
              <a:off x="5220304" y="1559202"/>
              <a:ext cx="680095" cy="680095"/>
            </a:xfrm>
            <a:prstGeom prst="roundRect">
              <a:avLst>
                <a:gd name="adj" fmla="val 16667"/>
              </a:avLst>
            </a:prstGeom>
            <a:solidFill>
              <a:srgbClr val="F7644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pic>
          <p:nvPicPr>
            <p:cNvPr id="323" name="Google Shape;323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43963" y="1709229"/>
              <a:ext cx="380050" cy="380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C8918-1B9A-907C-ADEF-B78B73FD44D1}"/>
              </a:ext>
            </a:extLst>
          </p:cNvPr>
          <p:cNvGrpSpPr/>
          <p:nvPr/>
        </p:nvGrpSpPr>
        <p:grpSpPr>
          <a:xfrm>
            <a:off x="1844340" y="1559203"/>
            <a:ext cx="1462765" cy="2686136"/>
            <a:chOff x="1844339" y="1559202"/>
            <a:chExt cx="1462765" cy="2686136"/>
          </a:xfrm>
        </p:grpSpPr>
        <p:sp>
          <p:nvSpPr>
            <p:cNvPr id="293" name="Google Shape;293;p35"/>
            <p:cNvSpPr/>
            <p:nvPr/>
          </p:nvSpPr>
          <p:spPr>
            <a:xfrm>
              <a:off x="1844339" y="1980888"/>
              <a:ext cx="1456750" cy="2190091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304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2497905" y="4092938"/>
              <a:ext cx="152400" cy="152400"/>
            </a:xfrm>
            <a:prstGeom prst="ellipse">
              <a:avLst/>
            </a:prstGeom>
            <a:solidFill>
              <a:srgbClr val="304E8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10" name="Google Shape;310;p35"/>
            <p:cNvSpPr txBox="1"/>
            <p:nvPr/>
          </p:nvSpPr>
          <p:spPr>
            <a:xfrm>
              <a:off x="1847317" y="3074083"/>
              <a:ext cx="145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264"/>
              <a:r>
                <a:rPr lang="en" sz="1200">
                  <a:solidFill>
                    <a:srgbClr val="FFFFFF"/>
                  </a:solidFill>
                  <a:latin typeface="Trebuchet MS"/>
                  <a:ea typeface="Roboto"/>
                  <a:cs typeface="Roboto"/>
                  <a:sym typeface="Roboto"/>
                </a:rPr>
                <a:t>Proofing and rights management</a:t>
              </a:r>
              <a:endParaRPr sz="1200" dirty="0">
                <a:solidFill>
                  <a:srgbClr val="FFFFFF"/>
                </a:solidFill>
                <a:latin typeface="Trebuchet MS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35"/>
            <p:cNvSpPr txBox="1"/>
            <p:nvPr/>
          </p:nvSpPr>
          <p:spPr>
            <a:xfrm>
              <a:off x="1850304" y="2635058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264"/>
              <a:r>
                <a:rPr lang="en" sz="1600" b="1" dirty="0">
                  <a:solidFill>
                    <a:srgbClr val="FFFFFF"/>
                  </a:solidFill>
                  <a:latin typeface="Trebuchet MS"/>
                  <a:ea typeface="Overpass"/>
                  <a:cs typeface="Overpass"/>
                  <a:sym typeface="Overpass"/>
                </a:rPr>
                <a:t>Approval</a:t>
              </a:r>
              <a:endParaRPr sz="1600" b="1" dirty="0">
                <a:solidFill>
                  <a:srgbClr val="FFFFFF"/>
                </a:solidFill>
                <a:latin typeface="Trebuchet M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 rot="-2700000">
              <a:off x="2226667" y="1559202"/>
              <a:ext cx="680095" cy="680095"/>
            </a:xfrm>
            <a:prstGeom prst="roundRect">
              <a:avLst>
                <a:gd name="adj" fmla="val 16667"/>
              </a:avLst>
            </a:prstGeom>
            <a:solidFill>
              <a:srgbClr val="304E8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pic>
          <p:nvPicPr>
            <p:cNvPr id="324" name="Google Shape;324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76691" y="1734000"/>
              <a:ext cx="380050" cy="380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624EC6-63C6-440E-29BF-AF2913560450}"/>
              </a:ext>
            </a:extLst>
          </p:cNvPr>
          <p:cNvGrpSpPr/>
          <p:nvPr/>
        </p:nvGrpSpPr>
        <p:grpSpPr>
          <a:xfrm>
            <a:off x="336030" y="1559203"/>
            <a:ext cx="1483375" cy="2686136"/>
            <a:chOff x="336029" y="1559202"/>
            <a:chExt cx="1483375" cy="2686136"/>
          </a:xfrm>
        </p:grpSpPr>
        <p:sp>
          <p:nvSpPr>
            <p:cNvPr id="295" name="Google Shape;295;p35"/>
            <p:cNvSpPr/>
            <p:nvPr/>
          </p:nvSpPr>
          <p:spPr>
            <a:xfrm>
              <a:off x="336029" y="1980888"/>
              <a:ext cx="1465375" cy="2190091"/>
            </a:xfrm>
            <a:custGeom>
              <a:avLst/>
              <a:gdLst/>
              <a:ahLst/>
              <a:cxnLst/>
              <a:rect l="l" t="t" r="r" b="b"/>
              <a:pathLst>
                <a:path w="58615" h="94953" extrusionOk="0">
                  <a:moveTo>
                    <a:pt x="0" y="0"/>
                  </a:moveTo>
                  <a:lnTo>
                    <a:pt x="0" y="94952"/>
                  </a:lnTo>
                  <a:lnTo>
                    <a:pt x="58615" y="94952"/>
                  </a:lnTo>
                  <a:lnTo>
                    <a:pt x="58615" y="0"/>
                  </a:lnTo>
                  <a:close/>
                </a:path>
              </a:pathLst>
            </a:custGeom>
            <a:solidFill>
              <a:srgbClr val="05BB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992516" y="4092938"/>
              <a:ext cx="152400" cy="152400"/>
            </a:xfrm>
            <a:prstGeom prst="ellipse">
              <a:avLst/>
            </a:prstGeom>
            <a:solidFill>
              <a:srgbClr val="05D6AB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14" name="Google Shape;314;p35"/>
            <p:cNvSpPr txBox="1"/>
            <p:nvPr/>
          </p:nvSpPr>
          <p:spPr>
            <a:xfrm>
              <a:off x="353904" y="3108633"/>
              <a:ext cx="1465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264"/>
              <a:r>
                <a:rPr lang="en" sz="1200" dirty="0">
                  <a:solidFill>
                    <a:srgbClr val="FFFFFF"/>
                  </a:solidFill>
                  <a:latin typeface="Trebuchet MS"/>
                  <a:ea typeface="Roboto"/>
                  <a:cs typeface="Roboto"/>
                  <a:sym typeface="Roboto"/>
                </a:rPr>
                <a:t>Creation &amp; Management of content</a:t>
              </a:r>
              <a:endParaRPr sz="1200" dirty="0">
                <a:solidFill>
                  <a:srgbClr val="FFFFFF"/>
                </a:solidFill>
                <a:latin typeface="Trebuchet MS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35"/>
            <p:cNvSpPr txBox="1"/>
            <p:nvPr/>
          </p:nvSpPr>
          <p:spPr>
            <a:xfrm>
              <a:off x="336029" y="2635058"/>
              <a:ext cx="146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264"/>
              <a:r>
                <a:rPr lang="en" sz="1600" b="1" dirty="0">
                  <a:solidFill>
                    <a:srgbClr val="FFFFFF"/>
                  </a:solidFill>
                  <a:latin typeface="Trebuchet MS"/>
                  <a:ea typeface="Overpass"/>
                  <a:cs typeface="Overpass"/>
                  <a:sym typeface="Overpass"/>
                </a:rPr>
                <a:t>Creative</a:t>
              </a:r>
              <a:endParaRPr sz="1600" b="1" dirty="0">
                <a:solidFill>
                  <a:srgbClr val="FFFFFF"/>
                </a:solidFill>
                <a:latin typeface="Trebuchet M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 rot="-2700000">
              <a:off x="748204" y="1559202"/>
              <a:ext cx="680095" cy="680095"/>
            </a:xfrm>
            <a:prstGeom prst="roundRect">
              <a:avLst>
                <a:gd name="adj" fmla="val 16667"/>
              </a:avLst>
            </a:prstGeom>
            <a:solidFill>
              <a:srgbClr val="05BB9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dirty="0">
                <a:solidFill>
                  <a:prstClr val="black"/>
                </a:solidFill>
                <a:latin typeface="Trebuchet MS"/>
              </a:endParaRPr>
            </a:p>
          </p:txBody>
        </p:sp>
        <p:pic>
          <p:nvPicPr>
            <p:cNvPr id="325" name="Google Shape;325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78680" y="1714607"/>
              <a:ext cx="380050" cy="3692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04FE64C-A7F1-AC99-A9C5-E53C006A251A}"/>
              </a:ext>
            </a:extLst>
          </p:cNvPr>
          <p:cNvSpPr txBox="1"/>
          <p:nvPr/>
        </p:nvSpPr>
        <p:spPr>
          <a:xfrm>
            <a:off x="6382197" y="987427"/>
            <a:ext cx="243795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79" indent="-179384" defTabSz="914264">
              <a:spcAft>
                <a:spcPts val="600"/>
              </a:spcAft>
              <a:buSzPts val="1300"/>
              <a:buFontTx/>
              <a:buChar char="●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Unlike traditional DAMs, Sify DAM manages the entire asset lifecycle.</a:t>
            </a:r>
          </a:p>
          <a:p>
            <a:pPr marL="357179" indent="-179384" defTabSz="914264">
              <a:spcAft>
                <a:spcPts val="600"/>
              </a:spcAft>
              <a:buSzPts val="1300"/>
              <a:buFontTx/>
              <a:buChar char="●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Sify DAM is designed to streamline and automate the complexities of creating, managing, and approving global content.</a:t>
            </a:r>
          </a:p>
          <a:p>
            <a:pPr marL="357179" indent="-179384" defTabSz="914264">
              <a:spcAft>
                <a:spcPts val="600"/>
              </a:spcAft>
              <a:buSzPts val="1300"/>
              <a:buFontTx/>
              <a:buChar char="●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Once final, assets can be published directly from Sify DAM across the stages and channels of your customer journey.</a:t>
            </a:r>
          </a:p>
          <a:p>
            <a:pPr marL="357179" indent="-179384" defTabSz="914264">
              <a:spcAft>
                <a:spcPts val="600"/>
              </a:spcAft>
              <a:buSzPts val="1300"/>
              <a:buFontTx/>
              <a:buChar char="●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This allows brands to not only track where content is used but understand the ROA (return on asset) so future content can be optimized.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Trebuchet M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24C486-592B-9EBC-B265-C8A0AA82EC81}"/>
              </a:ext>
            </a:extLst>
          </p:cNvPr>
          <p:cNvGrpSpPr/>
          <p:nvPr/>
        </p:nvGrpSpPr>
        <p:grpSpPr>
          <a:xfrm>
            <a:off x="1036430" y="1120301"/>
            <a:ext cx="4520763" cy="3616430"/>
            <a:chOff x="1036430" y="1120300"/>
            <a:chExt cx="4520763" cy="36164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16EBB65-AA92-9B5C-B3A5-B2DE780678A4}"/>
                </a:ext>
              </a:extLst>
            </p:cNvPr>
            <p:cNvGrpSpPr/>
            <p:nvPr/>
          </p:nvGrpSpPr>
          <p:grpSpPr>
            <a:xfrm>
              <a:off x="1036430" y="1120300"/>
              <a:ext cx="4520763" cy="3616430"/>
              <a:chOff x="1036430" y="1120300"/>
              <a:chExt cx="4520763" cy="3616430"/>
            </a:xfrm>
          </p:grpSpPr>
          <p:cxnSp>
            <p:nvCxnSpPr>
              <p:cNvPr id="298" name="Google Shape;298;p35"/>
              <p:cNvCxnSpPr>
                <a:stCxn id="299" idx="4"/>
                <a:endCxn id="300" idx="4"/>
              </p:cNvCxnSpPr>
              <p:nvPr/>
            </p:nvCxnSpPr>
            <p:spPr>
              <a:xfrm rot="-5400000" flipH="1">
                <a:off x="1821116" y="3492938"/>
                <a:ext cx="600" cy="1505400"/>
              </a:xfrm>
              <a:prstGeom prst="bentConnector3">
                <a:avLst>
                  <a:gd name="adj1" fmla="val 39687500"/>
                </a:avLst>
              </a:prstGeom>
              <a:noFill/>
              <a:ln w="9525" cap="flat" cmpd="sng">
                <a:solidFill>
                  <a:srgbClr val="BED73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5"/>
              <p:cNvCxnSpPr/>
              <p:nvPr/>
            </p:nvCxnSpPr>
            <p:spPr>
              <a:xfrm rot="-5400000">
                <a:off x="3320854" y="801988"/>
                <a:ext cx="600" cy="1490700"/>
              </a:xfrm>
              <a:prstGeom prst="bentConnector3">
                <a:avLst>
                  <a:gd name="adj1" fmla="val 39687500"/>
                </a:avLst>
              </a:prstGeom>
              <a:noFill/>
              <a:ln w="9525" cap="flat" cmpd="sng">
                <a:solidFill>
                  <a:srgbClr val="BED73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5"/>
              <p:cNvCxnSpPr/>
              <p:nvPr/>
            </p:nvCxnSpPr>
            <p:spPr>
              <a:xfrm rot="-5400000" flipH="1">
                <a:off x="4811543" y="3500288"/>
                <a:ext cx="600" cy="1490700"/>
              </a:xfrm>
              <a:prstGeom prst="bentConnector3">
                <a:avLst>
                  <a:gd name="adj1" fmla="val 39687500"/>
                </a:avLst>
              </a:prstGeom>
              <a:noFill/>
              <a:ln w="9525" cap="flat" cmpd="sng">
                <a:solidFill>
                  <a:srgbClr val="BED73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5"/>
              <p:cNvCxnSpPr/>
              <p:nvPr/>
            </p:nvCxnSpPr>
            <p:spPr>
              <a:xfrm rot="10800000" flipH="1">
                <a:off x="1036430" y="1120300"/>
                <a:ext cx="4517400" cy="15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D73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07" name="Google Shape;307;p35"/>
              <p:cNvSpPr txBox="1"/>
              <p:nvPr/>
            </p:nvSpPr>
            <p:spPr>
              <a:xfrm>
                <a:off x="1584606" y="4367428"/>
                <a:ext cx="3474300" cy="369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264"/>
                <a:r>
                  <a:rPr lang="en" sz="1200" dirty="0">
                    <a:solidFill>
                      <a:schemeClr val="bg1"/>
                    </a:solidFill>
                    <a:latin typeface="Trebuchet MS"/>
                    <a:ea typeface="Overpass"/>
                    <a:cs typeface="Overpass"/>
                    <a:sym typeface="Overpass"/>
                  </a:rPr>
                  <a:t>The Asset Lifecycle</a:t>
                </a:r>
                <a:endParaRPr sz="1200" dirty="0">
                  <a:solidFill>
                    <a:schemeClr val="bg1"/>
                  </a:solidFill>
                  <a:latin typeface="Trebuchet MS"/>
                  <a:ea typeface="Overpass"/>
                  <a:cs typeface="Overpass"/>
                  <a:sym typeface="Overpass"/>
                </a:endParaRPr>
              </a:p>
            </p:txBody>
          </p:sp>
        </p:grpSp>
        <p:cxnSp>
          <p:nvCxnSpPr>
            <p:cNvPr id="10" name="Google Shape;303;p35">
              <a:extLst>
                <a:ext uri="{FF2B5EF4-FFF2-40B4-BE49-F238E27FC236}">
                  <a16:creationId xmlns:a16="http://schemas.microsoft.com/office/drawing/2014/main" id="{E7E11F69-3667-6B9B-35C7-8B8779685678}"/>
                </a:ext>
              </a:extLst>
            </p:cNvPr>
            <p:cNvCxnSpPr/>
            <p:nvPr/>
          </p:nvCxnSpPr>
          <p:spPr>
            <a:xfrm rot="10800000">
              <a:off x="1043830" y="1142825"/>
              <a:ext cx="7500" cy="380100"/>
            </a:xfrm>
            <a:prstGeom prst="straightConnector1">
              <a:avLst/>
            </a:prstGeom>
            <a:noFill/>
            <a:ln w="9525" cap="flat" cmpd="sng">
              <a:solidFill>
                <a:srgbClr val="BED730"/>
              </a:solidFill>
              <a:prstDash val="sys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304;p35">
              <a:extLst>
                <a:ext uri="{FF2B5EF4-FFF2-40B4-BE49-F238E27FC236}">
                  <a16:creationId xmlns:a16="http://schemas.microsoft.com/office/drawing/2014/main" id="{6FC88B10-5B98-BBEE-CFB0-A88EB9E3F6D8}"/>
                </a:ext>
              </a:extLst>
            </p:cNvPr>
            <p:cNvCxnSpPr/>
            <p:nvPr/>
          </p:nvCxnSpPr>
          <p:spPr>
            <a:xfrm rot="10800000">
              <a:off x="5549105" y="1122800"/>
              <a:ext cx="7500" cy="380100"/>
            </a:xfrm>
            <a:prstGeom prst="straightConnector1">
              <a:avLst/>
            </a:prstGeom>
            <a:noFill/>
            <a:ln w="9525" cap="flat" cmpd="sng">
              <a:solidFill>
                <a:srgbClr val="BED730"/>
              </a:solidFill>
              <a:prstDash val="sysDot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565193D-BE05-1F22-A6BC-AF3E7C5B71ED}"/>
              </a:ext>
            </a:extLst>
          </p:cNvPr>
          <p:cNvSpPr txBox="1"/>
          <p:nvPr/>
        </p:nvSpPr>
        <p:spPr>
          <a:xfrm>
            <a:off x="323850" y="732972"/>
            <a:ext cx="5962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4"/>
            <a:r>
              <a:rPr lang="en-US" sz="1400" dirty="0">
                <a:solidFill>
                  <a:schemeClr val="bg1"/>
                </a:solidFill>
                <a:latin typeface="Trebuchet MS"/>
              </a:rPr>
              <a:t>The most comprehensive Digital Asset Management platform</a:t>
            </a:r>
            <a:endParaRPr lang="en-IN" sz="1400" dirty="0">
              <a:solidFill>
                <a:schemeClr val="bg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538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5F60-71AF-3965-F57E-469B7E0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digital assessment platform architecture </a:t>
            </a:r>
          </a:p>
        </p:txBody>
      </p:sp>
      <p:sp>
        <p:nvSpPr>
          <p:cNvPr id="4" name="Google Shape;283;p37">
            <a:extLst>
              <a:ext uri="{FF2B5EF4-FFF2-40B4-BE49-F238E27FC236}">
                <a16:creationId xmlns:a16="http://schemas.microsoft.com/office/drawing/2014/main" id="{D6D47373-0A7E-CD9F-2D91-8243FB9BADEF}"/>
              </a:ext>
            </a:extLst>
          </p:cNvPr>
          <p:cNvSpPr txBox="1">
            <a:spLocks/>
          </p:cNvSpPr>
          <p:nvPr/>
        </p:nvSpPr>
        <p:spPr>
          <a:xfrm>
            <a:off x="323999" y="1000279"/>
            <a:ext cx="8496149" cy="512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6772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75000"/>
                  </a:schemeClr>
                </a:solidFill>
                <a:latin typeface="TheSansOffice" panose="020B0503040302060204" pitchFamily="34" charset="77"/>
                <a:ea typeface="+mn-ea"/>
                <a:cs typeface="+mn-cs"/>
              </a:defRPr>
            </a:lvl1pPr>
            <a:lvl2pPr marL="568729" indent="-285714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rgbClr val="0070C0"/>
                </a:solidFill>
                <a:latin typeface="TheSansOffice" panose="020B0503040302060204" pitchFamily="34" charset="77"/>
                <a:ea typeface="+mn-ea"/>
                <a:cs typeface="+mn-cs"/>
              </a:defRPr>
            </a:lvl2pPr>
            <a:lvl3pPr marL="792000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2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80000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32000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286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9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2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Overpass Light"/>
                <a:cs typeface="Overpass Light"/>
                <a:sym typeface="Overpass Light"/>
              </a:rPr>
              <a:t>Aggregate, Orchestrate &amp; Manage a complex content ecosystem</a:t>
            </a:r>
          </a:p>
        </p:txBody>
      </p:sp>
      <p:sp>
        <p:nvSpPr>
          <p:cNvPr id="5" name="Google Shape;284;p37">
            <a:extLst>
              <a:ext uri="{FF2B5EF4-FFF2-40B4-BE49-F238E27FC236}">
                <a16:creationId xmlns:a16="http://schemas.microsoft.com/office/drawing/2014/main" id="{EEC160E1-992D-9223-37A8-CB942B829160}"/>
              </a:ext>
            </a:extLst>
          </p:cNvPr>
          <p:cNvSpPr txBox="1"/>
          <p:nvPr/>
        </p:nvSpPr>
        <p:spPr>
          <a:xfrm>
            <a:off x="4154660" y="1874394"/>
            <a:ext cx="857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562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CHANNEL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6" name="Google Shape;285;p37" descr="Graphic 3">
            <a:extLst>
              <a:ext uri="{FF2B5EF4-FFF2-40B4-BE49-F238E27FC236}">
                <a16:creationId xmlns:a16="http://schemas.microsoft.com/office/drawing/2014/main" id="{83218AAA-8F2A-2E31-5E3C-E8DC2E09F8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7147" y="1439564"/>
            <a:ext cx="352426" cy="3524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86;p37">
            <a:extLst>
              <a:ext uri="{FF2B5EF4-FFF2-40B4-BE49-F238E27FC236}">
                <a16:creationId xmlns:a16="http://schemas.microsoft.com/office/drawing/2014/main" id="{40C97ED1-AD64-846D-2188-501653378FB9}"/>
              </a:ext>
            </a:extLst>
          </p:cNvPr>
          <p:cNvSpPr txBox="1"/>
          <p:nvPr/>
        </p:nvSpPr>
        <p:spPr>
          <a:xfrm>
            <a:off x="1957721" y="1874394"/>
            <a:ext cx="857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562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MARKETING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8" name="Google Shape;287;p37" descr="Graphic 5">
            <a:extLst>
              <a:ext uri="{FF2B5EF4-FFF2-40B4-BE49-F238E27FC236}">
                <a16:creationId xmlns:a16="http://schemas.microsoft.com/office/drawing/2014/main" id="{F1640947-EBFD-7B61-2348-20BBF89498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114" y="1491951"/>
            <a:ext cx="328614" cy="3000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8;p37">
            <a:extLst>
              <a:ext uri="{FF2B5EF4-FFF2-40B4-BE49-F238E27FC236}">
                <a16:creationId xmlns:a16="http://schemas.microsoft.com/office/drawing/2014/main" id="{E8C469D9-28F9-4F43-634E-5B712F813ECB}"/>
              </a:ext>
            </a:extLst>
          </p:cNvPr>
          <p:cNvSpPr txBox="1"/>
          <p:nvPr/>
        </p:nvSpPr>
        <p:spPr>
          <a:xfrm>
            <a:off x="7397287" y="1874394"/>
            <a:ext cx="857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562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RETAIL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10" name="Google Shape;289;p37" descr="Graphic 28">
            <a:extLst>
              <a:ext uri="{FF2B5EF4-FFF2-40B4-BE49-F238E27FC236}">
                <a16:creationId xmlns:a16="http://schemas.microsoft.com/office/drawing/2014/main" id="{C666FB11-FF52-D69E-B17A-A671EDF62A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4819" y="1491951"/>
            <a:ext cx="282390" cy="300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90;p37">
            <a:extLst>
              <a:ext uri="{FF2B5EF4-FFF2-40B4-BE49-F238E27FC236}">
                <a16:creationId xmlns:a16="http://schemas.microsoft.com/office/drawing/2014/main" id="{E768B4DC-90F7-A0E1-0C28-A20A6AED19DF}"/>
              </a:ext>
            </a:extLst>
          </p:cNvPr>
          <p:cNvSpPr txBox="1"/>
          <p:nvPr/>
        </p:nvSpPr>
        <p:spPr>
          <a:xfrm>
            <a:off x="2986365" y="1874394"/>
            <a:ext cx="857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562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AGENCY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12" name="Google Shape;291;p37" descr="Graphic 35">
            <a:extLst>
              <a:ext uri="{FF2B5EF4-FFF2-40B4-BE49-F238E27FC236}">
                <a16:creationId xmlns:a16="http://schemas.microsoft.com/office/drawing/2014/main" id="{59D11904-6A5B-0464-D962-A3CA020CD07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022" y="1471857"/>
            <a:ext cx="354086" cy="3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92;p37">
            <a:extLst>
              <a:ext uri="{FF2B5EF4-FFF2-40B4-BE49-F238E27FC236}">
                <a16:creationId xmlns:a16="http://schemas.microsoft.com/office/drawing/2014/main" id="{29F53EB4-42FB-9B1E-C7F7-8F8248D0A334}"/>
              </a:ext>
            </a:extLst>
          </p:cNvPr>
          <p:cNvSpPr txBox="1"/>
          <p:nvPr/>
        </p:nvSpPr>
        <p:spPr>
          <a:xfrm>
            <a:off x="5072905" y="1874394"/>
            <a:ext cx="10782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562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COMMERCE/ONLINE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14" name="Google Shape;293;p37" descr="Graphic 38">
            <a:extLst>
              <a:ext uri="{FF2B5EF4-FFF2-40B4-BE49-F238E27FC236}">
                <a16:creationId xmlns:a16="http://schemas.microsoft.com/office/drawing/2014/main" id="{2E6CBABD-FA27-6BC2-955F-A3BF5D544A4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8798" y="1532686"/>
            <a:ext cx="386415" cy="2593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94;p37">
            <a:extLst>
              <a:ext uri="{FF2B5EF4-FFF2-40B4-BE49-F238E27FC236}">
                <a16:creationId xmlns:a16="http://schemas.microsoft.com/office/drawing/2014/main" id="{D64F5942-598D-7649-1F6E-FF0A41D28D59}"/>
              </a:ext>
            </a:extLst>
          </p:cNvPr>
          <p:cNvSpPr txBox="1"/>
          <p:nvPr/>
        </p:nvSpPr>
        <p:spPr>
          <a:xfrm>
            <a:off x="774603" y="1874394"/>
            <a:ext cx="890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562"/>
              </a:buClr>
              <a:buSzPts val="800"/>
              <a:buFont typeface="Lato"/>
              <a:buNone/>
            </a:pPr>
            <a:r>
              <a:rPr lang="en" sz="900" b="1" i="0" u="none" strike="noStrike" cap="none" dirty="0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BRAND CREATIVE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16" name="Google Shape;295;p37" descr="Graphic 64">
            <a:extLst>
              <a:ext uri="{FF2B5EF4-FFF2-40B4-BE49-F238E27FC236}">
                <a16:creationId xmlns:a16="http://schemas.microsoft.com/office/drawing/2014/main" id="{19DE2E34-441A-5E11-3B35-FF97C98E941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6791" y="1471857"/>
            <a:ext cx="186024" cy="3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96;p37">
            <a:extLst>
              <a:ext uri="{FF2B5EF4-FFF2-40B4-BE49-F238E27FC236}">
                <a16:creationId xmlns:a16="http://schemas.microsoft.com/office/drawing/2014/main" id="{C53CB06D-DBED-6493-972F-A911F285DBF4}"/>
              </a:ext>
            </a:extLst>
          </p:cNvPr>
          <p:cNvSpPr txBox="1"/>
          <p:nvPr/>
        </p:nvSpPr>
        <p:spPr>
          <a:xfrm>
            <a:off x="6305849" y="1874394"/>
            <a:ext cx="857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562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SALES REPS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18" name="Google Shape;297;p37" descr="Graphic 81">
            <a:extLst>
              <a:ext uri="{FF2B5EF4-FFF2-40B4-BE49-F238E27FC236}">
                <a16:creationId xmlns:a16="http://schemas.microsoft.com/office/drawing/2014/main" id="{35D324D0-AF00-2580-E598-52D7CBD4788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70242" y="1449089"/>
            <a:ext cx="328614" cy="3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98;p37" descr="Graphic 154">
            <a:extLst>
              <a:ext uri="{FF2B5EF4-FFF2-40B4-BE49-F238E27FC236}">
                <a16:creationId xmlns:a16="http://schemas.microsoft.com/office/drawing/2014/main" id="{B5CB1E4B-BC08-C33C-64B4-D1146B6A7F2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5971" y="3614105"/>
            <a:ext cx="347664" cy="3524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99;p37">
            <a:extLst>
              <a:ext uri="{FF2B5EF4-FFF2-40B4-BE49-F238E27FC236}">
                <a16:creationId xmlns:a16="http://schemas.microsoft.com/office/drawing/2014/main" id="{21C28441-6095-C8BC-0FFC-9DB48B7B019B}"/>
              </a:ext>
            </a:extLst>
          </p:cNvPr>
          <p:cNvSpPr txBox="1"/>
          <p:nvPr/>
        </p:nvSpPr>
        <p:spPr>
          <a:xfrm>
            <a:off x="774603" y="4070468"/>
            <a:ext cx="890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CAMPAIGNS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21" name="Google Shape;300;p37" descr="Graphic 152">
            <a:extLst>
              <a:ext uri="{FF2B5EF4-FFF2-40B4-BE49-F238E27FC236}">
                <a16:creationId xmlns:a16="http://schemas.microsoft.com/office/drawing/2014/main" id="{3851BA13-CB0D-D982-F276-D317035CE6B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59169" y="3625677"/>
            <a:ext cx="254505" cy="34085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01;p37">
            <a:extLst>
              <a:ext uri="{FF2B5EF4-FFF2-40B4-BE49-F238E27FC236}">
                <a16:creationId xmlns:a16="http://schemas.microsoft.com/office/drawing/2014/main" id="{C6A0DD40-6B94-6532-28FF-3ED75272CF99}"/>
              </a:ext>
            </a:extLst>
          </p:cNvPr>
          <p:cNvSpPr txBox="1"/>
          <p:nvPr/>
        </p:nvSpPr>
        <p:spPr>
          <a:xfrm>
            <a:off x="1941221" y="4070468"/>
            <a:ext cx="890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PROJECT MGMT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23" name="Google Shape;302;p37" descr="Graphic 163">
            <a:extLst>
              <a:ext uri="{FF2B5EF4-FFF2-40B4-BE49-F238E27FC236}">
                <a16:creationId xmlns:a16="http://schemas.microsoft.com/office/drawing/2014/main" id="{E8FD9EAB-EC76-4B60-AD50-5CA01D18FAC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22053" y="3646398"/>
            <a:ext cx="186024" cy="3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303;p37">
            <a:extLst>
              <a:ext uri="{FF2B5EF4-FFF2-40B4-BE49-F238E27FC236}">
                <a16:creationId xmlns:a16="http://schemas.microsoft.com/office/drawing/2014/main" id="{8FFFF1E9-33DB-0FC8-9613-E9CFFDA051DA}"/>
              </a:ext>
            </a:extLst>
          </p:cNvPr>
          <p:cNvSpPr txBox="1"/>
          <p:nvPr/>
        </p:nvSpPr>
        <p:spPr>
          <a:xfrm>
            <a:off x="2969865" y="4070468"/>
            <a:ext cx="890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CREATIVE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25" name="Google Shape;304;p37" descr="Graphic 167">
            <a:extLst>
              <a:ext uri="{FF2B5EF4-FFF2-40B4-BE49-F238E27FC236}">
                <a16:creationId xmlns:a16="http://schemas.microsoft.com/office/drawing/2014/main" id="{1EF249A3-AABC-1DA9-9CB4-393AE8EB62B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45576" y="3717940"/>
            <a:ext cx="332859" cy="24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05;p37">
            <a:extLst>
              <a:ext uri="{FF2B5EF4-FFF2-40B4-BE49-F238E27FC236}">
                <a16:creationId xmlns:a16="http://schemas.microsoft.com/office/drawing/2014/main" id="{C66674B3-95EB-4330-011B-3AE90E56552E}"/>
              </a:ext>
            </a:extLst>
          </p:cNvPr>
          <p:cNvSpPr txBox="1"/>
          <p:nvPr/>
        </p:nvSpPr>
        <p:spPr>
          <a:xfrm>
            <a:off x="5166805" y="4070468"/>
            <a:ext cx="890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RIGHTS MGMT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27" name="Google Shape;306;p37" descr="Graphic 171">
            <a:extLst>
              <a:ext uri="{FF2B5EF4-FFF2-40B4-BE49-F238E27FC236}">
                <a16:creationId xmlns:a16="http://schemas.microsoft.com/office/drawing/2014/main" id="{8DEF4649-ACFF-F332-1710-73BD7291759A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11841" y="3643856"/>
            <a:ext cx="245416" cy="3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307;p37">
            <a:extLst>
              <a:ext uri="{FF2B5EF4-FFF2-40B4-BE49-F238E27FC236}">
                <a16:creationId xmlns:a16="http://schemas.microsoft.com/office/drawing/2014/main" id="{82AB485D-D61D-F6A8-9BD2-AF3096811251}"/>
              </a:ext>
            </a:extLst>
          </p:cNvPr>
          <p:cNvSpPr txBox="1"/>
          <p:nvPr/>
        </p:nvSpPr>
        <p:spPr>
          <a:xfrm>
            <a:off x="6289349" y="4070468"/>
            <a:ext cx="890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ANALYTICS</a:t>
            </a:r>
            <a:endParaRPr sz="9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29" name="Google Shape;308;p37" descr="Graphic 165">
            <a:extLst>
              <a:ext uri="{FF2B5EF4-FFF2-40B4-BE49-F238E27FC236}">
                <a16:creationId xmlns:a16="http://schemas.microsoft.com/office/drawing/2014/main" id="{FB18AB8A-4053-767E-6A79-5D7D2534413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99896" y="3618867"/>
            <a:ext cx="242889" cy="34766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9;p37">
            <a:extLst>
              <a:ext uri="{FF2B5EF4-FFF2-40B4-BE49-F238E27FC236}">
                <a16:creationId xmlns:a16="http://schemas.microsoft.com/office/drawing/2014/main" id="{7D42EB98-E3FC-F0CC-C4D3-624CDA04C256}"/>
              </a:ext>
            </a:extLst>
          </p:cNvPr>
          <p:cNvSpPr txBox="1"/>
          <p:nvPr/>
        </p:nvSpPr>
        <p:spPr>
          <a:xfrm>
            <a:off x="7271684" y="4072618"/>
            <a:ext cx="890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CUSTOMER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sp>
        <p:nvSpPr>
          <p:cNvPr id="31" name="Google Shape;310;p37">
            <a:extLst>
              <a:ext uri="{FF2B5EF4-FFF2-40B4-BE49-F238E27FC236}">
                <a16:creationId xmlns:a16="http://schemas.microsoft.com/office/drawing/2014/main" id="{3A7D361F-8A4C-2A86-3EBF-1501678E6E4C}"/>
              </a:ext>
            </a:extLst>
          </p:cNvPr>
          <p:cNvSpPr txBox="1"/>
          <p:nvPr/>
        </p:nvSpPr>
        <p:spPr>
          <a:xfrm>
            <a:off x="3998510" y="4070468"/>
            <a:ext cx="11697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Lato"/>
              <a:buNone/>
            </a:pPr>
            <a:r>
              <a:rPr lang="en" sz="900" b="1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CATALOGUE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32" name="Google Shape;311;p37" descr="Graphic 5">
            <a:extLst>
              <a:ext uri="{FF2B5EF4-FFF2-40B4-BE49-F238E27FC236}">
                <a16:creationId xmlns:a16="http://schemas.microsoft.com/office/drawing/2014/main" id="{72DFAEA2-30A3-22F6-ADF9-DA9317FA91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053" y="3666492"/>
            <a:ext cx="328614" cy="300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12;p37">
            <a:extLst>
              <a:ext uri="{FF2B5EF4-FFF2-40B4-BE49-F238E27FC236}">
                <a16:creationId xmlns:a16="http://schemas.microsoft.com/office/drawing/2014/main" id="{6E9E5C0B-54A9-D545-080E-E6BDC3C02677}"/>
              </a:ext>
            </a:extLst>
          </p:cNvPr>
          <p:cNvSpPr txBox="1"/>
          <p:nvPr/>
        </p:nvSpPr>
        <p:spPr>
          <a:xfrm>
            <a:off x="1887285" y="3141678"/>
            <a:ext cx="5640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chemeClr val="bg1">
                    <a:lumMod val="65000"/>
                  </a:schemeClr>
                </a:solidFill>
                <a:latin typeface="+mj-lt"/>
                <a:ea typeface="Lato"/>
                <a:cs typeface="Lato"/>
                <a:sym typeface="Lato"/>
              </a:rPr>
              <a:t>CREATE</a:t>
            </a:r>
            <a:endParaRPr sz="900" b="0" i="0" u="none" strike="noStrike" cap="none" dirty="0">
              <a:solidFill>
                <a:schemeClr val="bg1">
                  <a:lumMod val="6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13;p37">
            <a:extLst>
              <a:ext uri="{FF2B5EF4-FFF2-40B4-BE49-F238E27FC236}">
                <a16:creationId xmlns:a16="http://schemas.microsoft.com/office/drawing/2014/main" id="{897AC6FA-B0C9-78C5-F278-BDCD5C910416}"/>
              </a:ext>
            </a:extLst>
          </p:cNvPr>
          <p:cNvSpPr txBox="1"/>
          <p:nvPr/>
        </p:nvSpPr>
        <p:spPr>
          <a:xfrm>
            <a:off x="2966361" y="3141678"/>
            <a:ext cx="5241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chemeClr val="bg1">
                    <a:lumMod val="65000"/>
                  </a:schemeClr>
                </a:solidFill>
                <a:latin typeface="+mj-lt"/>
                <a:ea typeface="Lato"/>
                <a:cs typeface="Lato"/>
                <a:sym typeface="Lato"/>
              </a:rPr>
              <a:t>ORDER</a:t>
            </a:r>
            <a:endParaRPr sz="900" b="0" i="0" u="none" strike="noStrike" cap="none" dirty="0">
              <a:solidFill>
                <a:schemeClr val="bg1">
                  <a:lumMod val="6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14;p37">
            <a:extLst>
              <a:ext uri="{FF2B5EF4-FFF2-40B4-BE49-F238E27FC236}">
                <a16:creationId xmlns:a16="http://schemas.microsoft.com/office/drawing/2014/main" id="{0AD88C67-77B1-27B1-7FB8-08780C309591}"/>
              </a:ext>
            </a:extLst>
          </p:cNvPr>
          <p:cNvSpPr txBox="1"/>
          <p:nvPr/>
        </p:nvSpPr>
        <p:spPr>
          <a:xfrm>
            <a:off x="3986924" y="3141678"/>
            <a:ext cx="6687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lang="en" sz="900" b="1" i="0" u="none" strike="noStrike" cap="none">
                <a:solidFill>
                  <a:schemeClr val="bg1">
                    <a:lumMod val="65000"/>
                  </a:schemeClr>
                </a:solidFill>
                <a:latin typeface="+mj-lt"/>
                <a:ea typeface="Lato"/>
                <a:cs typeface="Lato"/>
                <a:sym typeface="Lato"/>
              </a:rPr>
              <a:t>APPROVE</a:t>
            </a:r>
            <a:endParaRPr sz="900" b="0" i="0" u="none" strike="noStrike" cap="none" dirty="0">
              <a:solidFill>
                <a:schemeClr val="bg1">
                  <a:lumMod val="6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15;p37">
            <a:extLst>
              <a:ext uri="{FF2B5EF4-FFF2-40B4-BE49-F238E27FC236}">
                <a16:creationId xmlns:a16="http://schemas.microsoft.com/office/drawing/2014/main" id="{7765F0C0-FA27-9969-4CA7-4DA2417C611E}"/>
              </a:ext>
            </a:extLst>
          </p:cNvPr>
          <p:cNvSpPr txBox="1"/>
          <p:nvPr/>
        </p:nvSpPr>
        <p:spPr>
          <a:xfrm>
            <a:off x="6473287" y="3141678"/>
            <a:ext cx="7203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lang="en" sz="9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+mj-lt"/>
                <a:ea typeface="Lato"/>
                <a:cs typeface="Lato"/>
                <a:sym typeface="Lato"/>
              </a:rPr>
              <a:t>CONSUME</a:t>
            </a:r>
            <a:endParaRPr sz="900" b="0" i="0" u="none" strike="noStrike" cap="none" dirty="0">
              <a:solidFill>
                <a:schemeClr val="bg1">
                  <a:lumMod val="6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16;p37">
            <a:extLst>
              <a:ext uri="{FF2B5EF4-FFF2-40B4-BE49-F238E27FC236}">
                <a16:creationId xmlns:a16="http://schemas.microsoft.com/office/drawing/2014/main" id="{7F829BFA-3A1E-4742-0959-46C85C485431}"/>
              </a:ext>
            </a:extLst>
          </p:cNvPr>
          <p:cNvSpPr txBox="1"/>
          <p:nvPr/>
        </p:nvSpPr>
        <p:spPr>
          <a:xfrm>
            <a:off x="5171018" y="3141678"/>
            <a:ext cx="7869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lang="en" sz="9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+mj-lt"/>
                <a:ea typeface="Lato"/>
                <a:cs typeface="Lato"/>
                <a:sym typeface="Lato"/>
              </a:rPr>
              <a:t>DISTRIBUTE</a:t>
            </a:r>
            <a:endParaRPr sz="900" b="0" i="0" u="none" strike="noStrike" cap="none" dirty="0">
              <a:solidFill>
                <a:schemeClr val="bg1">
                  <a:lumMod val="6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17;p37">
            <a:extLst>
              <a:ext uri="{FF2B5EF4-FFF2-40B4-BE49-F238E27FC236}">
                <a16:creationId xmlns:a16="http://schemas.microsoft.com/office/drawing/2014/main" id="{B7C98CE6-ACF6-202D-DF7D-12BD7D9AEE0D}"/>
              </a:ext>
            </a:extLst>
          </p:cNvPr>
          <p:cNvSpPr/>
          <p:nvPr/>
        </p:nvSpPr>
        <p:spPr>
          <a:xfrm rot="10800000">
            <a:off x="5094325" y="2566956"/>
            <a:ext cx="2647294" cy="6453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62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9050" cap="rnd" cmpd="sng">
            <a:solidFill>
              <a:schemeClr val="accent1">
                <a:lumMod val="75000"/>
              </a:schemeClr>
            </a:solidFill>
            <a:prstDash val="sysDot"/>
            <a:round/>
            <a:headEnd type="none" w="sm" len="sm"/>
            <a:tailEnd type="triangle" w="med" len="med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18;p37">
            <a:extLst>
              <a:ext uri="{FF2B5EF4-FFF2-40B4-BE49-F238E27FC236}">
                <a16:creationId xmlns:a16="http://schemas.microsoft.com/office/drawing/2014/main" id="{187FA42F-18B9-848E-0B5E-B3E9AC9F5F11}"/>
              </a:ext>
            </a:extLst>
          </p:cNvPr>
          <p:cNvSpPr/>
          <p:nvPr/>
        </p:nvSpPr>
        <p:spPr>
          <a:xfrm rot="10800000" flipH="1">
            <a:off x="1192096" y="2544816"/>
            <a:ext cx="2722903" cy="6674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62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9050" cap="rnd" cmpd="sng">
            <a:solidFill>
              <a:schemeClr val="accent1">
                <a:lumMod val="75000"/>
              </a:schemeClr>
            </a:solidFill>
            <a:prstDash val="sysDot"/>
            <a:round/>
            <a:headEnd type="triangle" w="med" len="med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19;p37">
            <a:extLst>
              <a:ext uri="{FF2B5EF4-FFF2-40B4-BE49-F238E27FC236}">
                <a16:creationId xmlns:a16="http://schemas.microsoft.com/office/drawing/2014/main" id="{ED1988F5-98DA-8A30-704D-2B0F2D297A84}"/>
              </a:ext>
            </a:extLst>
          </p:cNvPr>
          <p:cNvSpPr txBox="1"/>
          <p:nvPr/>
        </p:nvSpPr>
        <p:spPr>
          <a:xfrm>
            <a:off x="774603" y="2738731"/>
            <a:ext cx="36111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Lato"/>
              <a:buNone/>
            </a:pPr>
            <a:r>
              <a:rPr lang="en" sz="1400" b="1" i="0" u="none" strike="noStrike" cap="none" dirty="0">
                <a:solidFill>
                  <a:schemeClr val="bg1"/>
                </a:solidFill>
                <a:latin typeface="+mj-lt"/>
                <a:ea typeface="Overpass Light"/>
                <a:cs typeface="Overpass Light"/>
                <a:sym typeface="Overpass Light"/>
              </a:rPr>
              <a:t>CONTENT &amp; METADATA</a:t>
            </a:r>
            <a:endParaRPr sz="1050" b="1" i="0" u="none" strike="noStrike" cap="none" dirty="0">
              <a:solidFill>
                <a:schemeClr val="bg1"/>
              </a:solidFill>
              <a:latin typeface="+mj-l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41" name="Google Shape;320;p37">
            <a:extLst>
              <a:ext uri="{FF2B5EF4-FFF2-40B4-BE49-F238E27FC236}">
                <a16:creationId xmlns:a16="http://schemas.microsoft.com/office/drawing/2014/main" id="{3B531D0B-E3EE-1F20-9130-4AA92568CB6B}"/>
              </a:ext>
            </a:extLst>
          </p:cNvPr>
          <p:cNvSpPr txBox="1"/>
          <p:nvPr/>
        </p:nvSpPr>
        <p:spPr>
          <a:xfrm>
            <a:off x="5249906" y="2739441"/>
            <a:ext cx="2367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Lato"/>
              <a:buNone/>
            </a:pPr>
            <a:r>
              <a:rPr lang="en" sz="1400" b="1" i="0" u="none" strike="noStrike" cap="none" dirty="0">
                <a:solidFill>
                  <a:schemeClr val="bg1"/>
                </a:solidFill>
                <a:latin typeface="+mj-lt"/>
                <a:ea typeface="Overpass Light"/>
                <a:cs typeface="Overpass Light"/>
                <a:sym typeface="Overpass Light"/>
              </a:rPr>
              <a:t>PERFORMANCE DATA</a:t>
            </a:r>
            <a:endParaRPr sz="1050" b="1" i="0" u="none" strike="noStrike" cap="none" dirty="0">
              <a:solidFill>
                <a:schemeClr val="bg1"/>
              </a:solidFill>
              <a:latin typeface="+mj-l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42" name="Google Shape;321;p37">
            <a:extLst>
              <a:ext uri="{FF2B5EF4-FFF2-40B4-BE49-F238E27FC236}">
                <a16:creationId xmlns:a16="http://schemas.microsoft.com/office/drawing/2014/main" id="{2412E19B-7092-AD15-8347-C0B0D778C45A}"/>
              </a:ext>
            </a:extLst>
          </p:cNvPr>
          <p:cNvSpPr txBox="1"/>
          <p:nvPr/>
        </p:nvSpPr>
        <p:spPr>
          <a:xfrm>
            <a:off x="3915000" y="2848406"/>
            <a:ext cx="1314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"/>
              <a:buNone/>
            </a:pPr>
            <a:r>
              <a:rPr lang="en" sz="1200" b="1" i="0" u="none" strike="noStrike" cap="none" dirty="0">
                <a:solidFill>
                  <a:srgbClr val="BED730"/>
                </a:solidFill>
                <a:latin typeface="+mj-lt"/>
                <a:ea typeface="Lato"/>
                <a:cs typeface="Lato"/>
                <a:sym typeface="Lato"/>
              </a:rPr>
              <a:t>ML /AI</a:t>
            </a:r>
            <a:endParaRPr sz="1200" b="1" i="0" u="none" strike="noStrike" cap="none" dirty="0">
              <a:solidFill>
                <a:srgbClr val="BED730"/>
              </a:solidFill>
              <a:latin typeface="+mj-lt"/>
              <a:ea typeface="Lato"/>
              <a:cs typeface="Lato"/>
              <a:sym typeface="Lato"/>
            </a:endParaRPr>
          </a:p>
        </p:txBody>
      </p:sp>
      <p:cxnSp>
        <p:nvCxnSpPr>
          <p:cNvPr id="43" name="Google Shape;322;p37">
            <a:extLst>
              <a:ext uri="{FF2B5EF4-FFF2-40B4-BE49-F238E27FC236}">
                <a16:creationId xmlns:a16="http://schemas.microsoft.com/office/drawing/2014/main" id="{150458EE-C66A-2522-EB57-D6E340BD289A}"/>
              </a:ext>
            </a:extLst>
          </p:cNvPr>
          <p:cNvCxnSpPr/>
          <p:nvPr/>
        </p:nvCxnSpPr>
        <p:spPr>
          <a:xfrm>
            <a:off x="2546096" y="3217546"/>
            <a:ext cx="331800" cy="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4" name="Google Shape;323;p37">
            <a:extLst>
              <a:ext uri="{FF2B5EF4-FFF2-40B4-BE49-F238E27FC236}">
                <a16:creationId xmlns:a16="http://schemas.microsoft.com/office/drawing/2014/main" id="{4CC1C5E1-790B-1D6C-B1E6-A196024B5D85}"/>
              </a:ext>
            </a:extLst>
          </p:cNvPr>
          <p:cNvCxnSpPr/>
          <p:nvPr/>
        </p:nvCxnSpPr>
        <p:spPr>
          <a:xfrm>
            <a:off x="3551238" y="3217546"/>
            <a:ext cx="331800" cy="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5" name="Google Shape;324;p37">
            <a:extLst>
              <a:ext uri="{FF2B5EF4-FFF2-40B4-BE49-F238E27FC236}">
                <a16:creationId xmlns:a16="http://schemas.microsoft.com/office/drawing/2014/main" id="{5BDDCA5D-B9FA-AB2C-5B5F-643E766FB24E}"/>
              </a:ext>
            </a:extLst>
          </p:cNvPr>
          <p:cNvCxnSpPr/>
          <p:nvPr/>
        </p:nvCxnSpPr>
        <p:spPr>
          <a:xfrm>
            <a:off x="4680260" y="3217546"/>
            <a:ext cx="331800" cy="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6" name="Google Shape;325;p37">
            <a:extLst>
              <a:ext uri="{FF2B5EF4-FFF2-40B4-BE49-F238E27FC236}">
                <a16:creationId xmlns:a16="http://schemas.microsoft.com/office/drawing/2014/main" id="{35BEA336-2248-561E-09D5-E7626097C763}"/>
              </a:ext>
            </a:extLst>
          </p:cNvPr>
          <p:cNvCxnSpPr/>
          <p:nvPr/>
        </p:nvCxnSpPr>
        <p:spPr>
          <a:xfrm>
            <a:off x="6027446" y="3217546"/>
            <a:ext cx="331800" cy="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pic>
        <p:nvPicPr>
          <p:cNvPr id="47" name="Google Shape;326;p37">
            <a:extLst>
              <a:ext uri="{FF2B5EF4-FFF2-40B4-BE49-F238E27FC236}">
                <a16:creationId xmlns:a16="http://schemas.microsoft.com/office/drawing/2014/main" id="{2071F53F-D7CB-0F5C-557F-27ACA80AE271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53700" y="2296868"/>
            <a:ext cx="436600" cy="457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3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44C4-FBB7-4B5F-FF46-0E4F0C83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digital asset management platform technical architecture</a:t>
            </a:r>
          </a:p>
        </p:txBody>
      </p:sp>
      <p:pic>
        <p:nvPicPr>
          <p:cNvPr id="6" name="Google Shape;277;p36">
            <a:extLst>
              <a:ext uri="{FF2B5EF4-FFF2-40B4-BE49-F238E27FC236}">
                <a16:creationId xmlns:a16="http://schemas.microsoft.com/office/drawing/2014/main" id="{EFDF7020-A56B-88E9-1B10-51A5AEE9DBF7}"/>
              </a:ext>
            </a:extLst>
          </p:cNvPr>
          <p:cNvPicPr preferRelativeResize="0">
            <a:picLocks noGrp="1" noChangeAspect="1"/>
          </p:cNvPicPr>
          <p:nvPr>
            <p:ph sz="half" idx="4294967295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433" y="951328"/>
            <a:ext cx="227371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349;p38">
            <a:extLst>
              <a:ext uri="{FF2B5EF4-FFF2-40B4-BE49-F238E27FC236}">
                <a16:creationId xmlns:a16="http://schemas.microsoft.com/office/drawing/2014/main" id="{43381D04-852E-BE4F-5AF9-F7FF8AC99878}"/>
              </a:ext>
            </a:extLst>
          </p:cNvPr>
          <p:cNvCxnSpPr/>
          <p:nvPr/>
        </p:nvCxnSpPr>
        <p:spPr>
          <a:xfrm>
            <a:off x="809114" y="1317325"/>
            <a:ext cx="2954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5" name="Google Shape;350;p38">
            <a:extLst>
              <a:ext uri="{FF2B5EF4-FFF2-40B4-BE49-F238E27FC236}">
                <a16:creationId xmlns:a16="http://schemas.microsoft.com/office/drawing/2014/main" id="{46E6DBD9-7FEF-207D-B342-405E88187129}"/>
              </a:ext>
            </a:extLst>
          </p:cNvPr>
          <p:cNvCxnSpPr/>
          <p:nvPr/>
        </p:nvCxnSpPr>
        <p:spPr>
          <a:xfrm>
            <a:off x="1230151" y="2790433"/>
            <a:ext cx="0" cy="33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96" name="Google Shape;351;p38">
            <a:extLst>
              <a:ext uri="{FF2B5EF4-FFF2-40B4-BE49-F238E27FC236}">
                <a16:creationId xmlns:a16="http://schemas.microsoft.com/office/drawing/2014/main" id="{96EACE59-1DA6-4C01-5AE8-5816342EDB7F}"/>
              </a:ext>
            </a:extLst>
          </p:cNvPr>
          <p:cNvSpPr txBox="1"/>
          <p:nvPr/>
        </p:nvSpPr>
        <p:spPr>
          <a:xfrm>
            <a:off x="644478" y="2548977"/>
            <a:ext cx="1035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E5E"/>
              </a:buClr>
              <a:buSzPts val="800"/>
              <a:buFont typeface="Lato"/>
              <a:buNone/>
            </a:pPr>
            <a:r>
              <a:rPr lang="en" sz="800" b="1" i="0" u="none" strike="noStrike" cap="none">
                <a:solidFill>
                  <a:schemeClr val="bg1"/>
                </a:solidFill>
                <a:latin typeface="+mj-lt"/>
                <a:ea typeface="Lato"/>
                <a:cs typeface="Lato"/>
                <a:sym typeface="Lato"/>
              </a:rPr>
              <a:t>MICROSERVICES</a:t>
            </a:r>
            <a:endParaRPr sz="11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7" name="Google Shape;352;p38">
            <a:extLst>
              <a:ext uri="{FF2B5EF4-FFF2-40B4-BE49-F238E27FC236}">
                <a16:creationId xmlns:a16="http://schemas.microsoft.com/office/drawing/2014/main" id="{5F077228-3DB6-20B0-350D-A5AB799683F8}"/>
              </a:ext>
            </a:extLst>
          </p:cNvPr>
          <p:cNvSpPr txBox="1"/>
          <p:nvPr/>
        </p:nvSpPr>
        <p:spPr>
          <a:xfrm>
            <a:off x="1748368" y="2913377"/>
            <a:ext cx="1035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lang="en" sz="800" b="1" i="0" u="none" strike="noStrike" cap="none">
                <a:solidFill>
                  <a:schemeClr val="bg1"/>
                </a:solidFill>
                <a:latin typeface="+mj-lt"/>
                <a:ea typeface="Lato"/>
                <a:cs typeface="Lato"/>
                <a:sym typeface="Lato"/>
              </a:rPr>
              <a:t>MICROSERVICES</a:t>
            </a:r>
            <a:endParaRPr sz="11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8" name="Google Shape;353;p38">
            <a:extLst>
              <a:ext uri="{FF2B5EF4-FFF2-40B4-BE49-F238E27FC236}">
                <a16:creationId xmlns:a16="http://schemas.microsoft.com/office/drawing/2014/main" id="{8CC066C4-AEE8-32B8-8C64-378FF209BD36}"/>
              </a:ext>
            </a:extLst>
          </p:cNvPr>
          <p:cNvSpPr txBox="1"/>
          <p:nvPr/>
        </p:nvSpPr>
        <p:spPr>
          <a:xfrm>
            <a:off x="2852404" y="2562927"/>
            <a:ext cx="1035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E5E"/>
              </a:buClr>
              <a:buSzPts val="800"/>
              <a:buFont typeface="Lato"/>
              <a:buNone/>
            </a:pPr>
            <a:r>
              <a:rPr lang="en" sz="800" b="1" i="0" u="none" strike="noStrike" cap="none">
                <a:solidFill>
                  <a:schemeClr val="bg1"/>
                </a:solidFill>
                <a:latin typeface="+mj-lt"/>
                <a:ea typeface="Lato"/>
                <a:cs typeface="Lato"/>
                <a:sym typeface="Lato"/>
              </a:rPr>
              <a:t>MICROSERVICES</a:t>
            </a:r>
            <a:endParaRPr sz="11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354;p38">
            <a:extLst>
              <a:ext uri="{FF2B5EF4-FFF2-40B4-BE49-F238E27FC236}">
                <a16:creationId xmlns:a16="http://schemas.microsoft.com/office/drawing/2014/main" id="{966E63A2-82FD-7454-2761-5A92F0F6C294}"/>
              </a:ext>
            </a:extLst>
          </p:cNvPr>
          <p:cNvCxnSpPr/>
          <p:nvPr/>
        </p:nvCxnSpPr>
        <p:spPr>
          <a:xfrm>
            <a:off x="2286230" y="1536097"/>
            <a:ext cx="0" cy="717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0" name="Google Shape;355;p38">
            <a:extLst>
              <a:ext uri="{FF2B5EF4-FFF2-40B4-BE49-F238E27FC236}">
                <a16:creationId xmlns:a16="http://schemas.microsoft.com/office/drawing/2014/main" id="{F68E1E7B-C36B-F966-A1C7-492D18C99E14}"/>
              </a:ext>
            </a:extLst>
          </p:cNvPr>
          <p:cNvCxnSpPr/>
          <p:nvPr/>
        </p:nvCxnSpPr>
        <p:spPr>
          <a:xfrm>
            <a:off x="2295047" y="1533864"/>
            <a:ext cx="898500" cy="396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1" name="Google Shape;356;p38">
            <a:extLst>
              <a:ext uri="{FF2B5EF4-FFF2-40B4-BE49-F238E27FC236}">
                <a16:creationId xmlns:a16="http://schemas.microsoft.com/office/drawing/2014/main" id="{6DEBC6A0-82E4-FA01-4F51-B92E96609011}"/>
              </a:ext>
            </a:extLst>
          </p:cNvPr>
          <p:cNvCxnSpPr/>
          <p:nvPr/>
        </p:nvCxnSpPr>
        <p:spPr>
          <a:xfrm flipH="1">
            <a:off x="1418258" y="1530145"/>
            <a:ext cx="868200" cy="4071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" name="Google Shape;357;p38">
            <a:extLst>
              <a:ext uri="{FF2B5EF4-FFF2-40B4-BE49-F238E27FC236}">
                <a16:creationId xmlns:a16="http://schemas.microsoft.com/office/drawing/2014/main" id="{2C73B0A2-FEBA-57D4-BEDB-46E0D5BEF49E}"/>
              </a:ext>
            </a:extLst>
          </p:cNvPr>
          <p:cNvSpPr txBox="1"/>
          <p:nvPr/>
        </p:nvSpPr>
        <p:spPr>
          <a:xfrm>
            <a:off x="880777" y="3683659"/>
            <a:ext cx="699000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E5E"/>
              </a:buClr>
              <a:buSzPts val="800"/>
              <a:buFont typeface="Lato"/>
              <a:buNone/>
            </a:pPr>
            <a:r>
              <a:rPr lang="en" sz="800" b="1" i="0" u="none" strike="noStrike" cap="none" dirty="0">
                <a:solidFill>
                  <a:schemeClr val="bg1"/>
                </a:solidFill>
                <a:latin typeface="+mj-lt"/>
                <a:ea typeface="Lato"/>
                <a:cs typeface="Lato"/>
                <a:sym typeface="Lato"/>
              </a:rPr>
              <a:t>GRAPH / DB</a:t>
            </a:r>
            <a:endParaRPr sz="11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358;p38">
            <a:extLst>
              <a:ext uri="{FF2B5EF4-FFF2-40B4-BE49-F238E27FC236}">
                <a16:creationId xmlns:a16="http://schemas.microsoft.com/office/drawing/2014/main" id="{F5AA0909-E7C3-FD34-4266-53DD1F110E2F}"/>
              </a:ext>
            </a:extLst>
          </p:cNvPr>
          <p:cNvSpPr txBox="1"/>
          <p:nvPr/>
        </p:nvSpPr>
        <p:spPr>
          <a:xfrm>
            <a:off x="1771964" y="3869527"/>
            <a:ext cx="1035600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E5E"/>
              </a:buClr>
              <a:buSzPts val="800"/>
              <a:buFont typeface="Lato"/>
              <a:buNone/>
            </a:pPr>
            <a:r>
              <a:rPr lang="en" sz="800" b="1" i="0" u="none" strike="noStrike" cap="none">
                <a:solidFill>
                  <a:schemeClr val="bg1"/>
                </a:solidFill>
                <a:latin typeface="+mj-lt"/>
                <a:ea typeface="Lato"/>
                <a:cs typeface="Lato"/>
                <a:sym typeface="Lato"/>
              </a:rPr>
              <a:t>HYPER GRAPH / DB</a:t>
            </a:r>
            <a:endParaRPr sz="11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359;p38">
            <a:extLst>
              <a:ext uri="{FF2B5EF4-FFF2-40B4-BE49-F238E27FC236}">
                <a16:creationId xmlns:a16="http://schemas.microsoft.com/office/drawing/2014/main" id="{B08D6EA4-5CED-F66A-DB0A-4759D319E030}"/>
              </a:ext>
            </a:extLst>
          </p:cNvPr>
          <p:cNvSpPr txBox="1"/>
          <p:nvPr/>
        </p:nvSpPr>
        <p:spPr>
          <a:xfrm>
            <a:off x="2952794" y="3690851"/>
            <a:ext cx="699000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E5E"/>
              </a:buClr>
              <a:buSzPts val="800"/>
              <a:buFont typeface="Lato"/>
              <a:buNone/>
            </a:pPr>
            <a:r>
              <a:rPr lang="en" sz="800" b="1" i="0" u="none" strike="noStrike" cap="none">
                <a:solidFill>
                  <a:schemeClr val="bg1"/>
                </a:solidFill>
                <a:latin typeface="+mj-lt"/>
                <a:ea typeface="Lato"/>
                <a:cs typeface="Lato"/>
                <a:sym typeface="Lato"/>
              </a:rPr>
              <a:t>GRAPH / DB</a:t>
            </a:r>
            <a:endParaRPr sz="11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360;p38">
            <a:extLst>
              <a:ext uri="{FF2B5EF4-FFF2-40B4-BE49-F238E27FC236}">
                <a16:creationId xmlns:a16="http://schemas.microsoft.com/office/drawing/2014/main" id="{ED91486E-A7F2-9BDE-9DAD-A98AD9C899DF}"/>
              </a:ext>
            </a:extLst>
          </p:cNvPr>
          <p:cNvSpPr txBox="1"/>
          <p:nvPr/>
        </p:nvSpPr>
        <p:spPr>
          <a:xfrm>
            <a:off x="3803277" y="1216228"/>
            <a:ext cx="6990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E5E"/>
              </a:buClr>
              <a:buSzPts val="800"/>
              <a:buFont typeface="Lato"/>
              <a:buNone/>
            </a:pPr>
            <a:r>
              <a:rPr lang="en" sz="800" b="1" i="0" u="none" strike="noStrike" cap="none">
                <a:solidFill>
                  <a:schemeClr val="bg1"/>
                </a:solidFill>
                <a:latin typeface="+mj-lt"/>
                <a:ea typeface="Lato"/>
                <a:cs typeface="Lato"/>
                <a:sym typeface="Lato"/>
              </a:rPr>
              <a:t>SCALE</a:t>
            </a:r>
            <a:endParaRPr sz="11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362;p38">
            <a:extLst>
              <a:ext uri="{FF2B5EF4-FFF2-40B4-BE49-F238E27FC236}">
                <a16:creationId xmlns:a16="http://schemas.microsoft.com/office/drawing/2014/main" id="{B3781176-FAF8-4FAF-CA8F-01FAD3CDE972}"/>
              </a:ext>
            </a:extLst>
          </p:cNvPr>
          <p:cNvCxnSpPr/>
          <p:nvPr/>
        </p:nvCxnSpPr>
        <p:spPr>
          <a:xfrm>
            <a:off x="1510049" y="3537991"/>
            <a:ext cx="506100" cy="252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" name="Google Shape;363;p38">
            <a:extLst>
              <a:ext uri="{FF2B5EF4-FFF2-40B4-BE49-F238E27FC236}">
                <a16:creationId xmlns:a16="http://schemas.microsoft.com/office/drawing/2014/main" id="{A0EA6E0D-E72A-C84B-A187-CA3D41E8893D}"/>
              </a:ext>
            </a:extLst>
          </p:cNvPr>
          <p:cNvCxnSpPr/>
          <p:nvPr/>
        </p:nvCxnSpPr>
        <p:spPr>
          <a:xfrm rot="10800000" flipH="1">
            <a:off x="2510031" y="3595054"/>
            <a:ext cx="471300" cy="2091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8" name="Google Shape;364;p38">
            <a:extLst>
              <a:ext uri="{FF2B5EF4-FFF2-40B4-BE49-F238E27FC236}">
                <a16:creationId xmlns:a16="http://schemas.microsoft.com/office/drawing/2014/main" id="{E2324E0D-DE6E-C58B-EC2C-132689D1D067}"/>
              </a:ext>
            </a:extLst>
          </p:cNvPr>
          <p:cNvCxnSpPr>
            <a:cxnSpLocks/>
          </p:cNvCxnSpPr>
          <p:nvPr/>
        </p:nvCxnSpPr>
        <p:spPr>
          <a:xfrm>
            <a:off x="2289654" y="3147511"/>
            <a:ext cx="0" cy="39048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09" name="Google Shape;365;p38">
            <a:extLst>
              <a:ext uri="{FF2B5EF4-FFF2-40B4-BE49-F238E27FC236}">
                <a16:creationId xmlns:a16="http://schemas.microsoft.com/office/drawing/2014/main" id="{339CC71D-8593-F28E-819C-E013CB355F0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911" y="3206598"/>
            <a:ext cx="334481" cy="45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366;p38">
            <a:extLst>
              <a:ext uri="{FF2B5EF4-FFF2-40B4-BE49-F238E27FC236}">
                <a16:creationId xmlns:a16="http://schemas.microsoft.com/office/drawing/2014/main" id="{9B92747F-6ED5-DC58-F4A8-11D66EA4ED56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67154" y="1944034"/>
            <a:ext cx="525993" cy="600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367;p38">
            <a:extLst>
              <a:ext uri="{FF2B5EF4-FFF2-40B4-BE49-F238E27FC236}">
                <a16:creationId xmlns:a16="http://schemas.microsoft.com/office/drawing/2014/main" id="{770CA0F4-FC87-93B8-E38D-3713337196B7}"/>
              </a:ext>
            </a:extLst>
          </p:cNvPr>
          <p:cNvGrpSpPr/>
          <p:nvPr/>
        </p:nvGrpSpPr>
        <p:grpSpPr>
          <a:xfrm>
            <a:off x="1946058" y="821466"/>
            <a:ext cx="651512" cy="201205"/>
            <a:chOff x="8090607" y="1371913"/>
            <a:chExt cx="1398995" cy="432048"/>
          </a:xfrm>
        </p:grpSpPr>
        <p:pic>
          <p:nvPicPr>
            <p:cNvPr id="133" name="Google Shape;368;p38">
              <a:extLst>
                <a:ext uri="{FF2B5EF4-FFF2-40B4-BE49-F238E27FC236}">
                  <a16:creationId xmlns:a16="http://schemas.microsoft.com/office/drawing/2014/main" id="{1997FD72-8150-5664-BB42-DE0176F001B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90607" y="1491554"/>
              <a:ext cx="515934" cy="312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369;p38">
              <a:extLst>
                <a:ext uri="{FF2B5EF4-FFF2-40B4-BE49-F238E27FC236}">
                  <a16:creationId xmlns:a16="http://schemas.microsoft.com/office/drawing/2014/main" id="{BDBED1D0-7891-C63A-3226-BD428E8A253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724594" y="1371913"/>
              <a:ext cx="451732" cy="427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370;p38">
              <a:extLst>
                <a:ext uri="{FF2B5EF4-FFF2-40B4-BE49-F238E27FC236}">
                  <a16:creationId xmlns:a16="http://schemas.microsoft.com/office/drawing/2014/main" id="{65E972F6-CA59-0E20-6A71-235D28CBB49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89385" y="1489229"/>
              <a:ext cx="200217" cy="3097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371;p38">
            <a:extLst>
              <a:ext uri="{FF2B5EF4-FFF2-40B4-BE49-F238E27FC236}">
                <a16:creationId xmlns:a16="http://schemas.microsoft.com/office/drawing/2014/main" id="{68BA2AEC-7AFF-7AC7-B7B4-85152775655B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26658" y="2309354"/>
            <a:ext cx="525993" cy="60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372;p38">
            <a:extLst>
              <a:ext uri="{FF2B5EF4-FFF2-40B4-BE49-F238E27FC236}">
                <a16:creationId xmlns:a16="http://schemas.microsoft.com/office/drawing/2014/main" id="{019F1753-BEEB-40D3-D8C4-226848AA69CD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039171" y="1962103"/>
            <a:ext cx="525993" cy="60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373;p38">
            <a:extLst>
              <a:ext uri="{FF2B5EF4-FFF2-40B4-BE49-F238E27FC236}">
                <a16:creationId xmlns:a16="http://schemas.microsoft.com/office/drawing/2014/main" id="{5F940AE9-08D6-CE45-AF53-3C00D06511F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2414" y="3407712"/>
            <a:ext cx="334481" cy="45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374;p38">
            <a:extLst>
              <a:ext uri="{FF2B5EF4-FFF2-40B4-BE49-F238E27FC236}">
                <a16:creationId xmlns:a16="http://schemas.microsoft.com/office/drawing/2014/main" id="{8B37AF9E-8B31-96EB-C2F5-0995235D2E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4927" y="3206598"/>
            <a:ext cx="334481" cy="4554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375;p38">
            <a:extLst>
              <a:ext uri="{FF2B5EF4-FFF2-40B4-BE49-F238E27FC236}">
                <a16:creationId xmlns:a16="http://schemas.microsoft.com/office/drawing/2014/main" id="{AA583131-4D3B-EFE6-F397-E5B37968A4F9}"/>
              </a:ext>
            </a:extLst>
          </p:cNvPr>
          <p:cNvCxnSpPr/>
          <p:nvPr/>
        </p:nvCxnSpPr>
        <p:spPr>
          <a:xfrm>
            <a:off x="3302167" y="2796063"/>
            <a:ext cx="0" cy="33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7" name="Google Shape;377;p38">
            <a:extLst>
              <a:ext uri="{FF2B5EF4-FFF2-40B4-BE49-F238E27FC236}">
                <a16:creationId xmlns:a16="http://schemas.microsoft.com/office/drawing/2014/main" id="{EA8DEC07-4047-C41D-CA01-291E6FDF0FD3}"/>
              </a:ext>
            </a:extLst>
          </p:cNvPr>
          <p:cNvSpPr/>
          <p:nvPr/>
        </p:nvSpPr>
        <p:spPr>
          <a:xfrm flipH="1">
            <a:off x="3570152" y="1782772"/>
            <a:ext cx="234300" cy="2184600"/>
          </a:xfrm>
          <a:prstGeom prst="leftBracket">
            <a:avLst>
              <a:gd name="adj" fmla="val 8333"/>
            </a:avLst>
          </a:prstGeom>
          <a:noFill/>
          <a:ln w="2540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378;p38">
            <a:extLst>
              <a:ext uri="{FF2B5EF4-FFF2-40B4-BE49-F238E27FC236}">
                <a16:creationId xmlns:a16="http://schemas.microsoft.com/office/drawing/2014/main" id="{B66E1155-2430-E55C-CD57-5E336095A458}"/>
              </a:ext>
            </a:extLst>
          </p:cNvPr>
          <p:cNvSpPr txBox="1"/>
          <p:nvPr/>
        </p:nvSpPr>
        <p:spPr>
          <a:xfrm rot="16200000" flipH="1">
            <a:off x="2566198" y="2792439"/>
            <a:ext cx="21735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379;p38">
            <a:extLst>
              <a:ext uri="{FF2B5EF4-FFF2-40B4-BE49-F238E27FC236}">
                <a16:creationId xmlns:a16="http://schemas.microsoft.com/office/drawing/2014/main" id="{3AAA64B7-6C88-35F5-BD47-C669D0CEE900}"/>
              </a:ext>
            </a:extLst>
          </p:cNvPr>
          <p:cNvSpPr/>
          <p:nvPr/>
        </p:nvSpPr>
        <p:spPr>
          <a:xfrm>
            <a:off x="1035743" y="1184128"/>
            <a:ext cx="276300" cy="25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380;p38">
            <a:extLst>
              <a:ext uri="{FF2B5EF4-FFF2-40B4-BE49-F238E27FC236}">
                <a16:creationId xmlns:a16="http://schemas.microsoft.com/office/drawing/2014/main" id="{10C03513-848D-EB4F-F869-80E9B0D0670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4921" y="1187611"/>
            <a:ext cx="277058" cy="25296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381;p38">
            <a:extLst>
              <a:ext uri="{FF2B5EF4-FFF2-40B4-BE49-F238E27FC236}">
                <a16:creationId xmlns:a16="http://schemas.microsoft.com/office/drawing/2014/main" id="{6F2F8016-3DDA-11C2-0621-88D5D02942E3}"/>
              </a:ext>
            </a:extLst>
          </p:cNvPr>
          <p:cNvSpPr/>
          <p:nvPr/>
        </p:nvSpPr>
        <p:spPr>
          <a:xfrm>
            <a:off x="1335498" y="1184128"/>
            <a:ext cx="276300" cy="25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382;p38">
            <a:extLst>
              <a:ext uri="{FF2B5EF4-FFF2-40B4-BE49-F238E27FC236}">
                <a16:creationId xmlns:a16="http://schemas.microsoft.com/office/drawing/2014/main" id="{51EE9B6B-9643-7A67-2605-B6C4050C68E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34677" y="1187611"/>
            <a:ext cx="277058" cy="25296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383;p38">
            <a:extLst>
              <a:ext uri="{FF2B5EF4-FFF2-40B4-BE49-F238E27FC236}">
                <a16:creationId xmlns:a16="http://schemas.microsoft.com/office/drawing/2014/main" id="{701A8E75-DB83-F7F0-A7C8-5E5324CE1A5A}"/>
              </a:ext>
            </a:extLst>
          </p:cNvPr>
          <p:cNvSpPr/>
          <p:nvPr/>
        </p:nvSpPr>
        <p:spPr>
          <a:xfrm>
            <a:off x="2965975" y="1184128"/>
            <a:ext cx="276300" cy="25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384;p38">
            <a:extLst>
              <a:ext uri="{FF2B5EF4-FFF2-40B4-BE49-F238E27FC236}">
                <a16:creationId xmlns:a16="http://schemas.microsoft.com/office/drawing/2014/main" id="{2F56C688-365F-7834-F8D5-F30FA1AC5A1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65153" y="1187611"/>
            <a:ext cx="277058" cy="25296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385;p38">
            <a:extLst>
              <a:ext uri="{FF2B5EF4-FFF2-40B4-BE49-F238E27FC236}">
                <a16:creationId xmlns:a16="http://schemas.microsoft.com/office/drawing/2014/main" id="{E853F02F-A956-C10A-2C18-A5E7963B5652}"/>
              </a:ext>
            </a:extLst>
          </p:cNvPr>
          <p:cNvSpPr/>
          <p:nvPr/>
        </p:nvSpPr>
        <p:spPr>
          <a:xfrm>
            <a:off x="3265730" y="1184128"/>
            <a:ext cx="276300" cy="25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386;p38">
            <a:extLst>
              <a:ext uri="{FF2B5EF4-FFF2-40B4-BE49-F238E27FC236}">
                <a16:creationId xmlns:a16="http://schemas.microsoft.com/office/drawing/2014/main" id="{6F9B1482-F7F0-A3D1-5CC3-E1EE019575B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64909" y="1187611"/>
            <a:ext cx="277058" cy="25296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392;p38">
            <a:extLst>
              <a:ext uri="{FF2B5EF4-FFF2-40B4-BE49-F238E27FC236}">
                <a16:creationId xmlns:a16="http://schemas.microsoft.com/office/drawing/2014/main" id="{C191663D-D8AA-BF22-BC01-D7047AF6DD35}"/>
              </a:ext>
            </a:extLst>
          </p:cNvPr>
          <p:cNvSpPr txBox="1"/>
          <p:nvPr/>
        </p:nvSpPr>
        <p:spPr>
          <a:xfrm>
            <a:off x="351750" y="4225174"/>
            <a:ext cx="1391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ato"/>
              <a:buNone/>
            </a:pPr>
            <a:r>
              <a:rPr lang="en" sz="1200" b="1" i="0" u="none" strike="noStrike" cap="none" dirty="0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MICROSERVICES</a:t>
            </a:r>
            <a:endParaRPr sz="1200" b="0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ato"/>
              <a:buNone/>
            </a:pPr>
            <a:r>
              <a:rPr lang="en" sz="1200" b="1" i="0" u="none" strike="noStrike" cap="none" dirty="0">
                <a:solidFill>
                  <a:srgbClr val="BED730"/>
                </a:solidFill>
                <a:latin typeface="+mj-lt"/>
                <a:ea typeface="Overpass"/>
                <a:cs typeface="Overpass"/>
                <a:sym typeface="Overpass"/>
              </a:rPr>
              <a:t>PLATFORMS</a:t>
            </a:r>
            <a:endParaRPr sz="1200" b="0" i="0" u="none" strike="noStrike" cap="none" dirty="0">
              <a:solidFill>
                <a:srgbClr val="BED730"/>
              </a:solidFill>
              <a:latin typeface="+mj-lt"/>
              <a:ea typeface="Overpass"/>
              <a:cs typeface="Overpass"/>
              <a:sym typeface="Overpass"/>
            </a:endParaRPr>
          </a:p>
        </p:txBody>
      </p:sp>
      <p:sp>
        <p:nvSpPr>
          <p:cNvPr id="129" name="Google Shape;393;p38">
            <a:extLst>
              <a:ext uri="{FF2B5EF4-FFF2-40B4-BE49-F238E27FC236}">
                <a16:creationId xmlns:a16="http://schemas.microsoft.com/office/drawing/2014/main" id="{633D8430-F4D2-076C-DD39-CA554BD071EE}"/>
              </a:ext>
            </a:extLst>
          </p:cNvPr>
          <p:cNvSpPr txBox="1"/>
          <p:nvPr/>
        </p:nvSpPr>
        <p:spPr>
          <a:xfrm>
            <a:off x="1823687" y="4215069"/>
            <a:ext cx="2568926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Overpass Light"/>
                <a:cs typeface="Overpass Light"/>
                <a:sym typeface="Overpass Light"/>
              </a:rPr>
              <a:t>Sets of independently scaling </a:t>
            </a:r>
            <a:endParaRPr sz="1100" b="0" i="0" u="none" strike="noStrike" cap="none" dirty="0">
              <a:solidFill>
                <a:schemeClr val="bg1">
                  <a:lumMod val="85000"/>
                </a:schemeClr>
              </a:solidFill>
              <a:latin typeface="+mj-lt"/>
              <a:ea typeface="Overpass"/>
              <a:cs typeface="Overpass"/>
              <a:sym typeface="Overpas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dirty="0">
                <a:solidFill>
                  <a:schemeClr val="bg1">
                    <a:lumMod val="85000"/>
                  </a:schemeClr>
                </a:solidFill>
                <a:latin typeface="+mj-lt"/>
                <a:ea typeface="Overpass Light"/>
                <a:cs typeface="Overpass Light"/>
                <a:sym typeface="Overpass Light"/>
              </a:rPr>
              <a:t>s</a:t>
            </a:r>
            <a:r>
              <a:rPr lang="en" sz="11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Overpass Light"/>
                <a:cs typeface="Overpass Light"/>
                <a:sym typeface="Overpass Light"/>
              </a:rPr>
              <a:t>ervices ensure flexibility &amp; performance</a:t>
            </a:r>
            <a:endParaRPr sz="1100" b="0" i="0" u="none" strike="noStrike" cap="none" dirty="0">
              <a:solidFill>
                <a:schemeClr val="bg1">
                  <a:lumMod val="85000"/>
                </a:schemeClr>
              </a:solidFill>
              <a:latin typeface="+mj-l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30" name="Google Shape;394;p38">
            <a:extLst>
              <a:ext uri="{FF2B5EF4-FFF2-40B4-BE49-F238E27FC236}">
                <a16:creationId xmlns:a16="http://schemas.microsoft.com/office/drawing/2014/main" id="{1C1D1CC3-D471-9105-3093-7AD07127A15D}"/>
              </a:ext>
            </a:extLst>
          </p:cNvPr>
          <p:cNvSpPr/>
          <p:nvPr/>
        </p:nvSpPr>
        <p:spPr>
          <a:xfrm>
            <a:off x="1688270" y="982115"/>
            <a:ext cx="1190100" cy="560619"/>
          </a:xfrm>
          <a:prstGeom prst="roundRect">
            <a:avLst>
              <a:gd name="adj" fmla="val 16667"/>
            </a:avLst>
          </a:prstGeom>
          <a:solidFill>
            <a:srgbClr val="BED730"/>
          </a:solidFill>
          <a:ln w="9525" cap="flat" cmpd="sng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ato"/>
              <a:buNone/>
            </a:pPr>
            <a:r>
              <a:rPr lang="en" sz="900" b="1" i="0" u="none" strike="noStrike" cap="none" dirty="0">
                <a:latin typeface="+mj-lt"/>
                <a:ea typeface="Overpass"/>
                <a:cs typeface="Overpass"/>
                <a:sym typeface="Overpass"/>
              </a:rPr>
              <a:t>FRONT END EXPERIENCE(S)</a:t>
            </a:r>
            <a:endParaRPr sz="1200" b="0" i="0" u="none" strike="noStrike" cap="none" dirty="0">
              <a:latin typeface="+mj-lt"/>
              <a:ea typeface="Overpass"/>
              <a:cs typeface="Overpass"/>
              <a:sym typeface="Overpas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ato"/>
              <a:buNone/>
            </a:pPr>
            <a:r>
              <a:rPr lang="en" sz="900" b="1" i="0" u="none" strike="noStrike" cap="none" dirty="0">
                <a:latin typeface="+mj-lt"/>
                <a:ea typeface="Overpass"/>
                <a:cs typeface="Overpass"/>
                <a:sym typeface="Overpass"/>
              </a:rPr>
              <a:t>(VUE.JS)</a:t>
            </a:r>
            <a:endParaRPr sz="1200" b="0" i="0" u="none" strike="noStrike" cap="none" dirty="0">
              <a:latin typeface="+mj-lt"/>
              <a:ea typeface="Overpass"/>
              <a:cs typeface="Overpass"/>
              <a:sym typeface="Overpass"/>
            </a:endParaRPr>
          </a:p>
        </p:txBody>
      </p:sp>
      <p:pic>
        <p:nvPicPr>
          <p:cNvPr id="131" name="Google Shape;395;p38">
            <a:extLst>
              <a:ext uri="{FF2B5EF4-FFF2-40B4-BE49-F238E27FC236}">
                <a16:creationId xmlns:a16="http://schemas.microsoft.com/office/drawing/2014/main" id="{7B52256B-A6B5-48FD-E1CC-DE3F7EB557A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60724" y="1197410"/>
            <a:ext cx="277058" cy="25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396;p38">
            <a:extLst>
              <a:ext uri="{FF2B5EF4-FFF2-40B4-BE49-F238E27FC236}">
                <a16:creationId xmlns:a16="http://schemas.microsoft.com/office/drawing/2014/main" id="{37389679-159F-F46A-86C8-084FEE19A90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74052" y="1190842"/>
            <a:ext cx="277058" cy="2529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B74760-8C99-5B14-134D-7F5C2EFB1C65}"/>
              </a:ext>
            </a:extLst>
          </p:cNvPr>
          <p:cNvSpPr txBox="1"/>
          <p:nvPr/>
        </p:nvSpPr>
        <p:spPr>
          <a:xfrm>
            <a:off x="4751388" y="1957756"/>
            <a:ext cx="406876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>
                <a:solidFill>
                  <a:srgbClr val="BED730"/>
                </a:solidFill>
                <a:latin typeface="+mj-lt"/>
              </a:rPr>
              <a:t>M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icroservices based: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Software built with ‘modular’ services or functionalities to increase flexibility, rather than large code blocks with sometimes unnecessary features.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>
                <a:solidFill>
                  <a:srgbClr val="BED730"/>
                </a:solidFill>
                <a:latin typeface="+mj-lt"/>
              </a:rPr>
              <a:t>A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PI-first: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Software that focuses on its core purpose, while providing ways to connect to other essential tools in the tech stack.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>
                <a:solidFill>
                  <a:srgbClr val="BED730"/>
                </a:solidFill>
                <a:latin typeface="+mj-lt"/>
              </a:rPr>
              <a:t>C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loud-native: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SaaS that leverages the cloud, beyond storage and hosting, including elastic scaling and automatically updating.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>
                <a:solidFill>
                  <a:srgbClr val="BED730"/>
                </a:solidFill>
                <a:latin typeface="+mj-lt"/>
              </a:rPr>
              <a:t>H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eadless: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Software that does not have a front end and can be integrated with other technologies into a front-end application in order to create a custom system.</a:t>
            </a:r>
            <a:endParaRPr lang="en-IN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8B26F-6554-9EC1-84E7-3A07A80E3CBC}"/>
              </a:ext>
            </a:extLst>
          </p:cNvPr>
          <p:cNvSpPr txBox="1"/>
          <p:nvPr/>
        </p:nvSpPr>
        <p:spPr>
          <a:xfrm>
            <a:off x="4751388" y="1288937"/>
            <a:ext cx="186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b="1" dirty="0">
                <a:solidFill>
                  <a:srgbClr val="BED730"/>
                </a:solidFill>
                <a:latin typeface="+mj-lt"/>
              </a:rPr>
              <a:t>MACH Compliant</a:t>
            </a:r>
            <a:endParaRPr lang="en-US" sz="1400" b="1" dirty="0">
              <a:solidFill>
                <a:srgbClr val="BED73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04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96AB-C0FB-3A33-B85F-E1E5577B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dam deployment architecture and managed services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C9DD95-E00A-E6ED-FE07-D72541668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112886"/>
              </p:ext>
            </p:extLst>
          </p:nvPr>
        </p:nvGraphicFramePr>
        <p:xfrm>
          <a:off x="324000" y="987424"/>
          <a:ext cx="849615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0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52A7-B656-329A-830E-0F57EA5F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Typical Use Cases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F53C9CA-F9ED-6E6E-B6C0-7249BCCE2C92}"/>
              </a:ext>
            </a:extLst>
          </p:cNvPr>
          <p:cNvSpPr/>
          <p:nvPr/>
        </p:nvSpPr>
        <p:spPr>
          <a:xfrm rot="5400000">
            <a:off x="647500" y="1815024"/>
            <a:ext cx="1008699" cy="1656000"/>
          </a:xfrm>
          <a:prstGeom prst="homePlate">
            <a:avLst>
              <a:gd name="adj" fmla="val 25856"/>
            </a:avLst>
          </a:prstGeom>
          <a:solidFill>
            <a:schemeClr val="tx2">
              <a:lumMod val="75000"/>
              <a:alpha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heSansOffice" panose="020B050304030206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033DC-75D6-852B-CC23-57D200D8A611}"/>
              </a:ext>
            </a:extLst>
          </p:cNvPr>
          <p:cNvSpPr txBox="1"/>
          <p:nvPr/>
        </p:nvSpPr>
        <p:spPr>
          <a:xfrm>
            <a:off x="427294" y="2288139"/>
            <a:ext cx="144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BED730"/>
                </a:solidFill>
                <a:latin typeface="+mj-lt"/>
              </a:rPr>
              <a:t>Content Creation</a:t>
            </a:r>
            <a:endParaRPr lang="en-IN" sz="1400" b="1" dirty="0">
              <a:solidFill>
                <a:srgbClr val="BED73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9CBAB-EEE1-4278-C9ED-44FA2CFF5704}"/>
              </a:ext>
            </a:extLst>
          </p:cNvPr>
          <p:cNvSpPr txBox="1"/>
          <p:nvPr/>
        </p:nvSpPr>
        <p:spPr>
          <a:xfrm>
            <a:off x="323851" y="3170623"/>
            <a:ext cx="1655997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Sify augmented content creation services with AR/VR/XR</a:t>
            </a:r>
          </a:p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Sify content enrichment services for variety of metadata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A45B3B98-0EC0-A3CB-217E-AC026102E0E1}"/>
              </a:ext>
            </a:extLst>
          </p:cNvPr>
          <p:cNvSpPr/>
          <p:nvPr/>
        </p:nvSpPr>
        <p:spPr>
          <a:xfrm rot="5400000">
            <a:off x="2357575" y="1815024"/>
            <a:ext cx="1008699" cy="1656000"/>
          </a:xfrm>
          <a:prstGeom prst="homePlate">
            <a:avLst>
              <a:gd name="adj" fmla="val 25856"/>
            </a:avLst>
          </a:prstGeom>
          <a:solidFill>
            <a:srgbClr val="000000">
              <a:alpha val="50196"/>
            </a:srgbClr>
          </a:solidFill>
          <a:ln w="95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dirty="0">
              <a:solidFill>
                <a:srgbClr val="BED73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8D8A557-1FA1-B5BE-21D2-17286CBE6497}"/>
              </a:ext>
            </a:extLst>
          </p:cNvPr>
          <p:cNvSpPr/>
          <p:nvPr/>
        </p:nvSpPr>
        <p:spPr>
          <a:xfrm rot="5400000">
            <a:off x="4067650" y="1815025"/>
            <a:ext cx="1008699" cy="1656000"/>
          </a:xfrm>
          <a:prstGeom prst="homePlate">
            <a:avLst>
              <a:gd name="adj" fmla="val 25856"/>
            </a:avLst>
          </a:prstGeom>
          <a:solidFill>
            <a:schemeClr val="tx2">
              <a:lumMod val="75000"/>
              <a:alpha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heSansOffice" panose="020B0503040302060204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EA0FF4DF-2014-83DD-43CE-BCDC4EE42C13}"/>
              </a:ext>
            </a:extLst>
          </p:cNvPr>
          <p:cNvSpPr/>
          <p:nvPr/>
        </p:nvSpPr>
        <p:spPr>
          <a:xfrm rot="5400000">
            <a:off x="5777726" y="1815026"/>
            <a:ext cx="1008699" cy="1656000"/>
          </a:xfrm>
          <a:prstGeom prst="homePlate">
            <a:avLst>
              <a:gd name="adj" fmla="val 25856"/>
            </a:avLst>
          </a:prstGeom>
          <a:solidFill>
            <a:srgbClr val="000000">
              <a:alpha val="50196"/>
            </a:srgbClr>
          </a:solidFill>
          <a:ln w="95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dirty="0">
              <a:solidFill>
                <a:srgbClr val="BED73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552DB6B-C9A4-C414-64F9-3D4FB135991F}"/>
              </a:ext>
            </a:extLst>
          </p:cNvPr>
          <p:cNvSpPr/>
          <p:nvPr/>
        </p:nvSpPr>
        <p:spPr>
          <a:xfrm rot="5400000">
            <a:off x="7487802" y="1815027"/>
            <a:ext cx="1008699" cy="1656000"/>
          </a:xfrm>
          <a:prstGeom prst="homePlate">
            <a:avLst>
              <a:gd name="adj" fmla="val 25856"/>
            </a:avLst>
          </a:prstGeom>
          <a:solidFill>
            <a:schemeClr val="tx2">
              <a:lumMod val="75000"/>
              <a:alpha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heSansOffice" panose="020B050304030206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2D8D4-4297-A0F1-F838-6A132DA257D3}"/>
              </a:ext>
            </a:extLst>
          </p:cNvPr>
          <p:cNvSpPr txBox="1"/>
          <p:nvPr/>
        </p:nvSpPr>
        <p:spPr>
          <a:xfrm>
            <a:off x="2085652" y="2288139"/>
            <a:ext cx="155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BED730"/>
                </a:solidFill>
                <a:latin typeface="+mj-lt"/>
              </a:rPr>
              <a:t>Content Enrichment</a:t>
            </a:r>
            <a:endParaRPr lang="en-IN" sz="1400" b="1" dirty="0">
              <a:solidFill>
                <a:srgbClr val="BED73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406882-8C7A-493A-B02E-C11FC353CD72}"/>
              </a:ext>
            </a:extLst>
          </p:cNvPr>
          <p:cNvSpPr txBox="1"/>
          <p:nvPr/>
        </p:nvSpPr>
        <p:spPr>
          <a:xfrm>
            <a:off x="2033926" y="3170623"/>
            <a:ext cx="1655997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Sify content schema definition services for content catalogs</a:t>
            </a:r>
          </a:p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Content segmentation and classification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3A46D9-88F7-A3D6-C5FA-7BF522CF2F8D}"/>
              </a:ext>
            </a:extLst>
          </p:cNvPr>
          <p:cNvSpPr txBox="1"/>
          <p:nvPr/>
        </p:nvSpPr>
        <p:spPr>
          <a:xfrm>
            <a:off x="3847440" y="2288139"/>
            <a:ext cx="144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BED730"/>
                </a:solidFill>
                <a:latin typeface="+mj-lt"/>
              </a:rPr>
              <a:t>Content Organization</a:t>
            </a:r>
            <a:endParaRPr lang="en-IN" sz="1400" b="1" dirty="0">
              <a:solidFill>
                <a:srgbClr val="BED73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ECC832-1D54-E1D0-CB0B-9F6B72FA4542}"/>
              </a:ext>
            </a:extLst>
          </p:cNvPr>
          <p:cNvSpPr txBox="1"/>
          <p:nvPr/>
        </p:nvSpPr>
        <p:spPr>
          <a:xfrm>
            <a:off x="3743997" y="3170623"/>
            <a:ext cx="1655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Sify digital rights management design and implementation services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59627-484F-9870-C56A-56D5DB752759}"/>
              </a:ext>
            </a:extLst>
          </p:cNvPr>
          <p:cNvSpPr txBox="1"/>
          <p:nvPr/>
        </p:nvSpPr>
        <p:spPr>
          <a:xfrm>
            <a:off x="5557520" y="2288139"/>
            <a:ext cx="144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BED730"/>
                </a:solidFill>
                <a:latin typeface="+mj-lt"/>
              </a:rPr>
              <a:t>Content Lifecycle </a:t>
            </a:r>
            <a:endParaRPr lang="en-IN" sz="1400" b="1" dirty="0">
              <a:solidFill>
                <a:srgbClr val="BED73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190B64-C8F6-19F4-DB05-A28075EA748D}"/>
              </a:ext>
            </a:extLst>
          </p:cNvPr>
          <p:cNvSpPr txBox="1"/>
          <p:nvPr/>
        </p:nvSpPr>
        <p:spPr>
          <a:xfrm>
            <a:off x="5454077" y="3170623"/>
            <a:ext cx="16559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Sify content plagiarizing track and trace services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29CB8C-8A9D-C39E-BAFA-4F8DEFAFCD32}"/>
              </a:ext>
            </a:extLst>
          </p:cNvPr>
          <p:cNvSpPr txBox="1"/>
          <p:nvPr/>
        </p:nvSpPr>
        <p:spPr>
          <a:xfrm>
            <a:off x="7267584" y="2288139"/>
            <a:ext cx="144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BED730"/>
                </a:solidFill>
                <a:latin typeface="+mj-lt"/>
              </a:rPr>
              <a:t>Content Monetization</a:t>
            </a:r>
            <a:endParaRPr lang="en-IN" sz="1400" b="1" dirty="0">
              <a:solidFill>
                <a:srgbClr val="BED73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F81EB2-9FEF-D09C-CB02-CE50DF13ADC0}"/>
              </a:ext>
            </a:extLst>
          </p:cNvPr>
          <p:cNvSpPr txBox="1"/>
          <p:nvPr/>
        </p:nvSpPr>
        <p:spPr>
          <a:xfrm>
            <a:off x="7164141" y="3170623"/>
            <a:ext cx="16559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Content Marketplace as a Service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CF7D8C2-58CB-FCF4-A5D5-C6E7A2100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829011"/>
              </p:ext>
            </p:extLst>
          </p:nvPr>
        </p:nvGraphicFramePr>
        <p:xfrm>
          <a:off x="323850" y="987425"/>
          <a:ext cx="8496300" cy="815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5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C12C90-8A09-96CF-A20D-2DADD659C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D711C3-63C7-758F-53BA-4CB34C365927}"/>
              </a:ext>
            </a:extLst>
          </p:cNvPr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36E19-6B83-70E4-DBCA-4EABB70E5BAD}"/>
              </a:ext>
            </a:extLst>
          </p:cNvPr>
          <p:cNvSpPr txBox="1"/>
          <p:nvPr/>
        </p:nvSpPr>
        <p:spPr>
          <a:xfrm>
            <a:off x="323850" y="987425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</a:rPr>
              <a:t>IN 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CDCE5-6CAE-F49F-B11D-67A872FC0807}"/>
              </a:ext>
            </a:extLst>
          </p:cNvPr>
          <p:cNvSpPr txBox="1"/>
          <p:nvPr/>
        </p:nvSpPr>
        <p:spPr>
          <a:xfrm>
            <a:off x="323850" y="1670316"/>
            <a:ext cx="8564428" cy="72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The Sify Digital Asset Management (DAM) is an </a:t>
            </a:r>
            <a:r>
              <a:rPr lang="en-US" sz="1800" b="0" i="0" dirty="0">
                <a:solidFill>
                  <a:srgbClr val="BED730"/>
                </a:solidFill>
                <a:effectLst/>
                <a:latin typeface="+mj-lt"/>
              </a:rPr>
              <a:t>end-to-end Enterprise Grade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1800" b="0" i="0" dirty="0">
                <a:solidFill>
                  <a:srgbClr val="BED730"/>
                </a:solidFill>
                <a:effectLst/>
                <a:latin typeface="+mj-lt"/>
              </a:rPr>
              <a:t>Modern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1800" b="0" i="0" dirty="0">
                <a:solidFill>
                  <a:srgbClr val="BED730"/>
                </a:solidFill>
                <a:effectLst/>
                <a:latin typeface="+mj-lt"/>
              </a:rPr>
              <a:t>AI powered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and </a:t>
            </a:r>
            <a:r>
              <a:rPr lang="en-US" sz="1800" b="0" i="0" dirty="0">
                <a:solidFill>
                  <a:srgbClr val="BED730"/>
                </a:solidFill>
                <a:effectLst/>
                <a:latin typeface="+mj-lt"/>
              </a:rPr>
              <a:t>Cloud Native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platform</a:t>
            </a:r>
            <a:endParaRPr lang="en-US" sz="24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94552F-8DFD-E94F-10CC-15B32EB1868B}"/>
              </a:ext>
            </a:extLst>
          </p:cNvPr>
          <p:cNvSpPr/>
          <p:nvPr/>
        </p:nvSpPr>
        <p:spPr>
          <a:xfrm>
            <a:off x="323850" y="2840181"/>
            <a:ext cx="2822528" cy="1878407"/>
          </a:xfrm>
          <a:prstGeom prst="rect">
            <a:avLst/>
          </a:prstGeom>
          <a:solidFill>
            <a:srgbClr val="0B192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DA62BA-1635-BD5A-509E-75081D9837EA}"/>
              </a:ext>
            </a:extLst>
          </p:cNvPr>
          <p:cNvSpPr/>
          <p:nvPr/>
        </p:nvSpPr>
        <p:spPr>
          <a:xfrm>
            <a:off x="5988050" y="2840181"/>
            <a:ext cx="2832100" cy="1878407"/>
          </a:xfrm>
          <a:prstGeom prst="rect">
            <a:avLst/>
          </a:prstGeom>
          <a:solidFill>
            <a:srgbClr val="0B192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761AC9-1F48-302C-CA81-12E4118E112D}"/>
              </a:ext>
            </a:extLst>
          </p:cNvPr>
          <p:cNvSpPr/>
          <p:nvPr/>
        </p:nvSpPr>
        <p:spPr>
          <a:xfrm>
            <a:off x="323850" y="2568635"/>
            <a:ext cx="2832099" cy="2160588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33C0F8-E6E8-CEBC-9990-A1150E72E189}"/>
              </a:ext>
            </a:extLst>
          </p:cNvPr>
          <p:cNvSpPr/>
          <p:nvPr/>
        </p:nvSpPr>
        <p:spPr>
          <a:xfrm>
            <a:off x="3155949" y="2568635"/>
            <a:ext cx="2832099" cy="2160588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906CF6-71D5-80BB-D0A8-23C4639B9A5C}"/>
              </a:ext>
            </a:extLst>
          </p:cNvPr>
          <p:cNvSpPr/>
          <p:nvPr/>
        </p:nvSpPr>
        <p:spPr>
          <a:xfrm>
            <a:off x="5988051" y="2568635"/>
            <a:ext cx="2832099" cy="2160588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78392-C325-1B8B-C413-2264658B02FD}"/>
              </a:ext>
            </a:extLst>
          </p:cNvPr>
          <p:cNvSpPr txBox="1"/>
          <p:nvPr/>
        </p:nvSpPr>
        <p:spPr>
          <a:xfrm>
            <a:off x="563909" y="2864661"/>
            <a:ext cx="2342411" cy="169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With Sify DAM, brands </a:t>
            </a:r>
          </a:p>
          <a:p>
            <a:pPr algn="ctr">
              <a:lnSpc>
                <a:spcPts val="18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are not only more </a:t>
            </a:r>
            <a:r>
              <a:rPr lang="en-US" sz="1400" b="1" dirty="0">
                <a:solidFill>
                  <a:srgbClr val="BED730"/>
                </a:solidFill>
                <a:latin typeface="+mj-lt"/>
              </a:rPr>
              <a:t>productive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with content creation but are able </a:t>
            </a:r>
          </a:p>
          <a:p>
            <a:pPr algn="ctr">
              <a:lnSpc>
                <a:spcPts val="18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to understand the </a:t>
            </a:r>
            <a:r>
              <a:rPr lang="en-US" sz="1400" b="1" dirty="0">
                <a:solidFill>
                  <a:srgbClr val="BED730"/>
                </a:solidFill>
                <a:latin typeface="+mj-lt"/>
              </a:rPr>
              <a:t>performance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of </a:t>
            </a:r>
          </a:p>
          <a:p>
            <a:pPr algn="ctr">
              <a:lnSpc>
                <a:spcPts val="18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that content.</a:t>
            </a:r>
            <a:endParaRPr lang="en-IN" sz="14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12B08-255A-673F-C8A1-47220BC4CF04}"/>
              </a:ext>
            </a:extLst>
          </p:cNvPr>
          <p:cNvSpPr txBox="1"/>
          <p:nvPr/>
        </p:nvSpPr>
        <p:spPr>
          <a:xfrm>
            <a:off x="3304170" y="2864661"/>
            <a:ext cx="2516512" cy="169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By leveraging machine learning and artificial intelligence, brands can start to dynamically optimize and personalize content at every stage of their customer journey.</a:t>
            </a:r>
            <a:endParaRPr lang="en-IN" sz="14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B2165-A9F4-2720-FE6A-DC0B1D89FA19}"/>
              </a:ext>
            </a:extLst>
          </p:cNvPr>
          <p:cNvSpPr txBox="1"/>
          <p:nvPr/>
        </p:nvSpPr>
        <p:spPr>
          <a:xfrm>
            <a:off x="6216142" y="2864661"/>
            <a:ext cx="2375916" cy="169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With understanding the ROA (return on asset) brands can be more efficient with their content and media spend while in parallel optimizing their </a:t>
            </a:r>
            <a:r>
              <a:rPr lang="en-US" sz="1400" b="1" dirty="0">
                <a:solidFill>
                  <a:srgbClr val="BED730"/>
                </a:solidFill>
                <a:latin typeface="+mj-lt"/>
              </a:rPr>
              <a:t>storytelling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efforts.</a:t>
            </a:r>
            <a:endParaRPr lang="en-IN" sz="14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A70421-D5A9-C270-FA70-BB95092A90B5}"/>
              </a:ext>
            </a:extLst>
          </p:cNvPr>
          <p:cNvGrpSpPr/>
          <p:nvPr/>
        </p:nvGrpSpPr>
        <p:grpSpPr>
          <a:xfrm>
            <a:off x="323850" y="2571750"/>
            <a:ext cx="8496300" cy="2157473"/>
            <a:chOff x="323850" y="2571750"/>
            <a:chExt cx="8496300" cy="21574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7AA7117-DF6A-1F7D-603F-816119621361}"/>
                </a:ext>
              </a:extLst>
            </p:cNvPr>
            <p:cNvCxnSpPr>
              <a:cxnSpLocks/>
            </p:cNvCxnSpPr>
            <p:nvPr/>
          </p:nvCxnSpPr>
          <p:spPr>
            <a:xfrm>
              <a:off x="323850" y="2571750"/>
              <a:ext cx="8496300" cy="0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B120321-BC1D-05F2-CB1D-EE80D89C002B}"/>
                </a:ext>
              </a:extLst>
            </p:cNvPr>
            <p:cNvGrpSpPr/>
            <p:nvPr/>
          </p:nvGrpSpPr>
          <p:grpSpPr>
            <a:xfrm>
              <a:off x="3155950" y="2571751"/>
              <a:ext cx="2832100" cy="2157472"/>
              <a:chOff x="3155950" y="984309"/>
              <a:chExt cx="2832100" cy="374491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8D534A-3632-D336-F08A-F574B18038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5950" y="984309"/>
                <a:ext cx="0" cy="3744913"/>
              </a:xfrm>
              <a:prstGeom prst="line">
                <a:avLst/>
              </a:prstGeom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FC16A10-E493-7D09-D677-4474555ACD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8050" y="984309"/>
                <a:ext cx="0" cy="3744913"/>
              </a:xfrm>
              <a:prstGeom prst="line">
                <a:avLst/>
              </a:prstGeom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419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A49D586F-70C9-DEED-9320-6297F573227B}"/>
              </a:ext>
            </a:extLst>
          </p:cNvPr>
          <p:cNvSpPr/>
          <p:nvPr/>
        </p:nvSpPr>
        <p:spPr>
          <a:xfrm rot="16200000" flipV="1">
            <a:off x="5786747" y="1699784"/>
            <a:ext cx="1818657" cy="4248148"/>
          </a:xfrm>
          <a:prstGeom prst="round2SameRect">
            <a:avLst/>
          </a:prstGeom>
          <a:solidFill>
            <a:schemeClr val="tx2">
              <a:lumMod val="75000"/>
              <a:alpha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heSansOffice" panose="020B0503040302060204" pitchFamily="34" charset="0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656B5B1-B1A5-890F-F374-B19D7BE0ED1F}"/>
              </a:ext>
            </a:extLst>
          </p:cNvPr>
          <p:cNvSpPr/>
          <p:nvPr/>
        </p:nvSpPr>
        <p:spPr>
          <a:xfrm rot="16200000">
            <a:off x="1484448" y="-173024"/>
            <a:ext cx="1927106" cy="4248002"/>
          </a:xfrm>
          <a:prstGeom prst="round2SameRect">
            <a:avLst/>
          </a:prstGeom>
          <a:solidFill>
            <a:schemeClr val="tx2">
              <a:lumMod val="75000"/>
              <a:alpha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heSansOffice" panose="020B050304030206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ED02379-4805-AE85-AE13-1A0205D3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DIGITAL ASSET AND HOW IS IT USED?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BFBCF-FE70-AF3F-C36F-4E2DD7B6A31C}"/>
              </a:ext>
            </a:extLst>
          </p:cNvPr>
          <p:cNvSpPr txBox="1"/>
          <p:nvPr/>
        </p:nvSpPr>
        <p:spPr>
          <a:xfrm>
            <a:off x="557939" y="1146813"/>
            <a:ext cx="3834674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400" b="0" dirty="0">
                <a:solidFill>
                  <a:schemeClr val="bg1"/>
                </a:solidFill>
                <a:effectLst/>
                <a:latin typeface="+mn-lt"/>
              </a:rPr>
              <a:t>A </a:t>
            </a:r>
            <a:r>
              <a:rPr lang="en-US" sz="1400" b="1" i="1" dirty="0">
                <a:solidFill>
                  <a:srgbClr val="BED730"/>
                </a:solidFill>
                <a:effectLst/>
                <a:latin typeface="+mn-lt"/>
              </a:rPr>
              <a:t>Digita</a:t>
            </a:r>
            <a:r>
              <a:rPr lang="en-US" sz="1400" b="1" i="1" dirty="0">
                <a:solidFill>
                  <a:srgbClr val="BED730"/>
                </a:solidFill>
                <a:latin typeface="+mn-lt"/>
              </a:rPr>
              <a:t>l Asset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is a digital representation of a Physical Object or Service in the form of a Picture, Audio or Video in multiple formats that can be consumed on a variety of digital devices like smart phone, computer or television.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58DE3-2348-8911-08A5-368AA843E0BA}"/>
              </a:ext>
            </a:extLst>
          </p:cNvPr>
          <p:cNvSpPr txBox="1"/>
          <p:nvPr/>
        </p:nvSpPr>
        <p:spPr>
          <a:xfrm>
            <a:off x="4751388" y="3019695"/>
            <a:ext cx="3819173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Digital Assets are used to promote the Physical Goods or Services in a variety of engagement models such as on product web pages, marketing campaigns, promotions on social media channels as well as television and print media.</a:t>
            </a:r>
            <a:endParaRPr lang="en-US" sz="1400" b="0" i="0" dirty="0"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2D53A7-1899-5F82-8EDD-FF6610575036}"/>
              </a:ext>
            </a:extLst>
          </p:cNvPr>
          <p:cNvCxnSpPr/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2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323850" y="2571750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Thank You</a:t>
            </a:r>
            <a:endParaRPr lang="en-IN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36" y="1241623"/>
            <a:ext cx="780727" cy="13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9468C6E-3285-1009-B1D1-F46C37CDC7CA}"/>
              </a:ext>
            </a:extLst>
          </p:cNvPr>
          <p:cNvSpPr/>
          <p:nvPr/>
        </p:nvSpPr>
        <p:spPr>
          <a:xfrm rot="5400000">
            <a:off x="2699467" y="-1388193"/>
            <a:ext cx="3744915" cy="8496151"/>
          </a:xfrm>
          <a:prstGeom prst="homePlate">
            <a:avLst>
              <a:gd name="adj" fmla="val 25856"/>
            </a:avLst>
          </a:prstGeom>
          <a:solidFill>
            <a:srgbClr val="000000">
              <a:alpha val="50196"/>
            </a:srgbClr>
          </a:solidFill>
          <a:ln w="95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dirty="0">
              <a:solidFill>
                <a:srgbClr val="BED73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ED02379-4805-AE85-AE13-1A0205D3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DIGITAL ASSET management system?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3EFEE-529E-6C89-C841-C5384362441D}"/>
              </a:ext>
            </a:extLst>
          </p:cNvPr>
          <p:cNvSpPr txBox="1"/>
          <p:nvPr/>
        </p:nvSpPr>
        <p:spPr>
          <a:xfrm>
            <a:off x="678050" y="1585358"/>
            <a:ext cx="7787899" cy="197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</a:rPr>
              <a:t>A </a:t>
            </a:r>
            <a:r>
              <a:rPr lang="en-US" sz="1800" dirty="0">
                <a:solidFill>
                  <a:srgbClr val="BED730"/>
                </a:solidFill>
                <a:latin typeface="+mj-lt"/>
              </a:rPr>
              <a:t>d</a:t>
            </a:r>
            <a:r>
              <a:rPr lang="en-US" sz="1800" dirty="0">
                <a:solidFill>
                  <a:srgbClr val="BED730"/>
                </a:solidFill>
                <a:effectLst/>
                <a:latin typeface="+mj-lt"/>
              </a:rPr>
              <a:t>igita</a:t>
            </a:r>
            <a:r>
              <a:rPr lang="en-US" sz="1800" dirty="0">
                <a:solidFill>
                  <a:srgbClr val="BED730"/>
                </a:solidFill>
                <a:latin typeface="+mj-lt"/>
              </a:rPr>
              <a:t>l asset management system 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is an </a:t>
            </a:r>
            <a:r>
              <a:rPr lang="en-US" sz="1800" i="0" dirty="0">
                <a:solidFill>
                  <a:srgbClr val="BED730"/>
                </a:solidFill>
                <a:effectLst/>
                <a:latin typeface="+mj-lt"/>
              </a:rPr>
              <a:t>enterprise </a:t>
            </a:r>
            <a:r>
              <a:rPr lang="en-US" sz="1800" dirty="0">
                <a:solidFill>
                  <a:srgbClr val="BED730"/>
                </a:solidFill>
                <a:latin typeface="+mj-lt"/>
              </a:rPr>
              <a:t>g</a:t>
            </a:r>
            <a:r>
              <a:rPr lang="en-US" sz="1800" i="0" dirty="0">
                <a:solidFill>
                  <a:srgbClr val="BED730"/>
                </a:solidFill>
                <a:effectLst/>
                <a:latin typeface="+mj-lt"/>
              </a:rPr>
              <a:t>rade platform </a:t>
            </a:r>
            <a:br>
              <a:rPr lang="en-US" sz="1800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to ingest a variety of digital assets, </a:t>
            </a:r>
            <a:r>
              <a:rPr lang="en-US" sz="1800" i="0" dirty="0">
                <a:solidFill>
                  <a:srgbClr val="BED730"/>
                </a:solidFill>
                <a:effectLst/>
                <a:latin typeface="+mj-lt"/>
              </a:rPr>
              <a:t>enrich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the assets with auto generated meta 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ata, configure digital </a:t>
            </a:r>
            <a:r>
              <a:rPr lang="en-US" sz="1800" i="0" dirty="0">
                <a:solidFill>
                  <a:srgbClr val="BED730"/>
                </a:solidFill>
                <a:effectLst/>
                <a:latin typeface="+mj-lt"/>
              </a:rPr>
              <a:t>access rights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, provide rich </a:t>
            </a:r>
            <a:r>
              <a:rPr lang="en-US" sz="1800" i="0" dirty="0">
                <a:solidFill>
                  <a:srgbClr val="BED730"/>
                </a:solidFill>
                <a:effectLst/>
                <a:latin typeface="+mj-lt"/>
              </a:rPr>
              <a:t>collaboration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and </a:t>
            </a:r>
            <a:r>
              <a:rPr lang="en-US" sz="1800" i="0" dirty="0">
                <a:solidFill>
                  <a:srgbClr val="BED730"/>
                </a:solidFill>
                <a:effectLst/>
                <a:latin typeface="+mj-lt"/>
              </a:rPr>
              <a:t>workflow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, facilitate intuitive search, and track asset performance metrics to establish </a:t>
            </a:r>
            <a:r>
              <a:rPr lang="en-US" sz="1800" i="0" dirty="0">
                <a:solidFill>
                  <a:srgbClr val="BED730"/>
                </a:solidFill>
                <a:effectLst/>
                <a:latin typeface="+mj-lt"/>
              </a:rPr>
              <a:t>Return on Assets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2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C12C90-8A09-96CF-A20D-2DADD659C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D711C3-63C7-758F-53BA-4CB34C365927}"/>
              </a:ext>
            </a:extLst>
          </p:cNvPr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36E19-6B83-70E4-DBCA-4EABB70E5BAD}"/>
              </a:ext>
            </a:extLst>
          </p:cNvPr>
          <p:cNvSpPr txBox="1"/>
          <p:nvPr/>
        </p:nvSpPr>
        <p:spPr>
          <a:xfrm>
            <a:off x="323850" y="1248311"/>
            <a:ext cx="849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</a:rPr>
              <a:t>DAM IS THE CORE OF YOUR CONTENT EXPERIENCE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CDCE5-6CAE-F49F-B11D-67A872FC0807}"/>
              </a:ext>
            </a:extLst>
          </p:cNvPr>
          <p:cNvSpPr txBox="1"/>
          <p:nvPr/>
        </p:nvSpPr>
        <p:spPr>
          <a:xfrm>
            <a:off x="1285552" y="2571750"/>
            <a:ext cx="6572896" cy="120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A 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modern cloud native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DAM can </a:t>
            </a:r>
            <a:r>
              <a:rPr lang="en-US" sz="1800" b="1" i="0" dirty="0">
                <a:solidFill>
                  <a:srgbClr val="BED730"/>
                </a:solidFill>
                <a:effectLst/>
                <a:latin typeface="+mj-lt"/>
              </a:rPr>
              <a:t>reduce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 content creation </a:t>
            </a:r>
            <a:r>
              <a:rPr lang="en-US" sz="1800" b="1" i="0" dirty="0">
                <a:solidFill>
                  <a:srgbClr val="BED730"/>
                </a:solidFill>
                <a:effectLst/>
                <a:latin typeface="+mj-lt"/>
              </a:rPr>
              <a:t>costs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1800" b="1" i="0" dirty="0">
                <a:solidFill>
                  <a:srgbClr val="BED730"/>
                </a:solidFill>
                <a:effectLst/>
                <a:latin typeface="+mj-lt"/>
              </a:rPr>
              <a:t>increase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 operational </a:t>
            </a:r>
            <a:r>
              <a:rPr lang="en-US" sz="1800" b="1" i="0" dirty="0">
                <a:solidFill>
                  <a:srgbClr val="BED730"/>
                </a:solidFill>
                <a:effectLst/>
                <a:latin typeface="+mj-lt"/>
              </a:rPr>
              <a:t>efficiency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, and </a:t>
            </a:r>
            <a:r>
              <a:rPr lang="en-US" sz="1800" b="1" i="0" dirty="0">
                <a:solidFill>
                  <a:srgbClr val="BED730"/>
                </a:solidFill>
                <a:effectLst/>
                <a:latin typeface="+mj-lt"/>
              </a:rPr>
              <a:t>improve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 rights management and </a:t>
            </a:r>
            <a:r>
              <a:rPr lang="en-US" sz="1800" b="1" i="0" dirty="0">
                <a:solidFill>
                  <a:srgbClr val="BED730"/>
                </a:solidFill>
                <a:effectLst/>
                <a:latin typeface="+mj-lt"/>
              </a:rPr>
              <a:t>compliance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en-US" sz="24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26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FD68A-4FB1-C5BC-5CF7-544F9F39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ASSET LIFECYCLE management – </a:t>
            </a:r>
            <a:r>
              <a:rPr lang="en-US" dirty="0">
                <a:solidFill>
                  <a:schemeClr val="bg1"/>
                </a:solidFill>
              </a:rPr>
              <a:t>market context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F73FED-0A86-0D7A-B31B-63A1138FA3D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3892564"/>
              </p:ext>
            </p:extLst>
          </p:nvPr>
        </p:nvGraphicFramePr>
        <p:xfrm>
          <a:off x="4751389" y="987425"/>
          <a:ext cx="4068612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F06FA1D-E196-DC42-1F2C-F77B25F6C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373804"/>
              </p:ext>
            </p:extLst>
          </p:nvPr>
        </p:nvGraphicFramePr>
        <p:xfrm>
          <a:off x="324000" y="987424"/>
          <a:ext cx="4068613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3EA3E6-9186-D338-4A15-5409FF28A324}"/>
              </a:ext>
            </a:extLst>
          </p:cNvPr>
          <p:cNvCxnSpPr/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3A517-0348-CC00-0536-26032A65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decision criteria for dam selection - </a:t>
            </a:r>
            <a:r>
              <a:rPr lang="en-US" dirty="0">
                <a:solidFill>
                  <a:schemeClr val="bg1"/>
                </a:solidFill>
              </a:rPr>
              <a:t>ideation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753A29-CB3D-36C2-7E25-F0740BD8F0B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80113484"/>
              </p:ext>
            </p:extLst>
          </p:nvPr>
        </p:nvGraphicFramePr>
        <p:xfrm>
          <a:off x="4751388" y="987425"/>
          <a:ext cx="4068762" cy="327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8C41F0-0481-91E9-BC1C-D1D89209DBA9}"/>
              </a:ext>
            </a:extLst>
          </p:cNvPr>
          <p:cNvCxnSpPr/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8BF7E5B-8684-C964-C613-A6E85E576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566112"/>
              </p:ext>
            </p:extLst>
          </p:nvPr>
        </p:nvGraphicFramePr>
        <p:xfrm>
          <a:off x="324001" y="987425"/>
          <a:ext cx="4068612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51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3A517-0348-CC00-0536-26032A6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6905"/>
            <a:ext cx="8496150" cy="830987"/>
          </a:xfrm>
        </p:spPr>
        <p:txBody>
          <a:bodyPr/>
          <a:lstStyle/>
          <a:p>
            <a:r>
              <a:rPr lang="en-US" dirty="0"/>
              <a:t>Key decision criteria for dam selection – 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Create, orchestrate and approve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70BB9F-2D32-A6DA-FFB9-9A776173CCB7}"/>
              </a:ext>
            </a:extLst>
          </p:cNvPr>
          <p:cNvCxnSpPr/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DEC7383-7B6A-0C61-6EC4-4289D5AF7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943786"/>
              </p:ext>
            </p:extLst>
          </p:nvPr>
        </p:nvGraphicFramePr>
        <p:xfrm>
          <a:off x="324001" y="987425"/>
          <a:ext cx="4068612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E83CAC1-BD0B-3CAB-E7C0-D228C96F5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095403"/>
              </p:ext>
            </p:extLst>
          </p:nvPr>
        </p:nvGraphicFramePr>
        <p:xfrm>
          <a:off x="4751388" y="987425"/>
          <a:ext cx="4068762" cy="336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029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3A517-0348-CC00-0536-26032A6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6905"/>
            <a:ext cx="8496150" cy="830987"/>
          </a:xfrm>
        </p:spPr>
        <p:txBody>
          <a:bodyPr/>
          <a:lstStyle/>
          <a:p>
            <a:r>
              <a:rPr lang="en-US" dirty="0"/>
              <a:t>Key decision criteria for dam selection – 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storage and organization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4F346BE-C2F4-68CE-319C-003AF564DD1A}"/>
              </a:ext>
            </a:extLst>
          </p:cNvPr>
          <p:cNvCxnSpPr/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1D7B60F-3092-C098-BB8C-2D40616A6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361194"/>
              </p:ext>
            </p:extLst>
          </p:nvPr>
        </p:nvGraphicFramePr>
        <p:xfrm>
          <a:off x="324001" y="987425"/>
          <a:ext cx="4068612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790D94-56F4-2726-0928-E5D64BE644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459480"/>
              </p:ext>
            </p:extLst>
          </p:nvPr>
        </p:nvGraphicFramePr>
        <p:xfrm>
          <a:off x="4751388" y="987425"/>
          <a:ext cx="4068762" cy="287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167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3A517-0348-CC00-0536-26032A6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6905"/>
            <a:ext cx="8496150" cy="830987"/>
          </a:xfrm>
        </p:spPr>
        <p:txBody>
          <a:bodyPr/>
          <a:lstStyle/>
          <a:p>
            <a:r>
              <a:rPr lang="en-US" dirty="0"/>
              <a:t>Key decision criteria for dam selection – 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content delivery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A8710C-6C5C-DA18-266B-963C365CF379}"/>
              </a:ext>
            </a:extLst>
          </p:cNvPr>
          <p:cNvCxnSpPr/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81C12C2-9357-8C7D-EF4C-A872CCD78D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637349"/>
              </p:ext>
            </p:extLst>
          </p:nvPr>
        </p:nvGraphicFramePr>
        <p:xfrm>
          <a:off x="324001" y="987425"/>
          <a:ext cx="4068612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B4A9677-4F06-5743-48B4-478018DEA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989164"/>
              </p:ext>
            </p:extLst>
          </p:nvPr>
        </p:nvGraphicFramePr>
        <p:xfrm>
          <a:off x="4751388" y="987425"/>
          <a:ext cx="4068762" cy="267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8525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</TotalTime>
  <Words>1983</Words>
  <Application>Microsoft Office PowerPoint</Application>
  <PresentationFormat>On-screen Show (16:9)</PresentationFormat>
  <Paragraphs>263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Lato</vt:lpstr>
      <vt:lpstr>TheSansOffice</vt:lpstr>
      <vt:lpstr>Trebuchet MS</vt:lpstr>
      <vt:lpstr>Wingdings</vt:lpstr>
      <vt:lpstr>Sify Theme Nov20</vt:lpstr>
      <vt:lpstr>PowerPoint Presentation</vt:lpstr>
      <vt:lpstr>WHAT IS A DIGITAL ASSET AND HOW IS IT USED?</vt:lpstr>
      <vt:lpstr>WHAT IS A DIGITAL ASSET management system?</vt:lpstr>
      <vt:lpstr>PowerPoint Presentation</vt:lpstr>
      <vt:lpstr>digital ASSET LIFECYCLE management – market context</vt:lpstr>
      <vt:lpstr>Key decision criteria for dam selection - ideation</vt:lpstr>
      <vt:lpstr>Key decision criteria for dam selection –  Create, orchestrate and approve</vt:lpstr>
      <vt:lpstr>Key decision criteria for dam selection –  storage and organization</vt:lpstr>
      <vt:lpstr>Key decision criteria for dam selection –  content delivery</vt:lpstr>
      <vt:lpstr>Key decision criteria for dam selection –  asset performance tracking</vt:lpstr>
      <vt:lpstr>Key decision criteria for dam selection –  archival process</vt:lpstr>
      <vt:lpstr>Key success criteria from a dam PLATFORM implementation</vt:lpstr>
      <vt:lpstr>What business problem is being addressed?</vt:lpstr>
      <vt:lpstr>Why SIFY digital asset management platform?</vt:lpstr>
      <vt:lpstr>Sify digital assessment platform architecture </vt:lpstr>
      <vt:lpstr>Sify digital asset management platform technical architecture</vt:lpstr>
      <vt:lpstr>Sify dam deployment architecture and managed services</vt:lpstr>
      <vt:lpstr>Typical Use Cases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Jasveen Singh</dc:creator>
  <cp:lastModifiedBy>Ali Imran Khan</cp:lastModifiedBy>
  <cp:revision>35</cp:revision>
  <dcterms:created xsi:type="dcterms:W3CDTF">2023-02-04T11:44:26Z</dcterms:created>
  <dcterms:modified xsi:type="dcterms:W3CDTF">2023-05-01T18:44:44Z</dcterms:modified>
</cp:coreProperties>
</file>