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media/image34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sldIdLst>
    <p:sldId id="2146846753" r:id="rId2"/>
    <p:sldId id="2146846755" r:id="rId3"/>
    <p:sldId id="2145705807" r:id="rId4"/>
    <p:sldId id="260" r:id="rId5"/>
    <p:sldId id="276" r:id="rId6"/>
    <p:sldId id="267" r:id="rId7"/>
    <p:sldId id="2147311263" r:id="rId8"/>
    <p:sldId id="2145705851" r:id="rId9"/>
    <p:sldId id="2145705863" r:id="rId10"/>
    <p:sldId id="2145705864" r:id="rId11"/>
    <p:sldId id="2145705861" r:id="rId12"/>
    <p:sldId id="2147311264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DA5E50-3164-9A79-73EF-50D22E1D9A09}" name="Jasveen Singh" initials="JS" userId="S::jasveen.singh@sifycorp.com::4dbbeedc-bee5-4547-8caf-31649856d2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EE"/>
    <a:srgbClr val="E1E8D4"/>
    <a:srgbClr val="C7622E"/>
    <a:srgbClr val="C4D1AB"/>
    <a:srgbClr val="BED730"/>
    <a:srgbClr val="10253F"/>
    <a:srgbClr val="17375E"/>
    <a:srgbClr val="FBDE0A"/>
    <a:srgbClr val="556677"/>
    <a:srgbClr val="037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C340F-07B9-4388-938D-43B4FA0DF245}" v="1" dt="2023-05-01T18:46:18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6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mbit Roy" userId="c756c23c-bc98-4e37-a5fe-728e205ffcc6" providerId="ADAL" clId="{B9775E91-6D39-41EA-A12C-50536F70D3F4}"/>
    <pc:docChg chg="addSld delSld modSld sldOrd">
      <pc:chgData name="Shombit Roy" userId="c756c23c-bc98-4e37-a5fe-728e205ffcc6" providerId="ADAL" clId="{B9775E91-6D39-41EA-A12C-50536F70D3F4}" dt="2023-02-07T12:12:35.471" v="3"/>
      <pc:docMkLst>
        <pc:docMk/>
      </pc:docMkLst>
      <pc:sldChg chg="del">
        <pc:chgData name="Shombit Roy" userId="c756c23c-bc98-4e37-a5fe-728e205ffcc6" providerId="ADAL" clId="{B9775E91-6D39-41EA-A12C-50536F70D3F4}" dt="2023-02-07T12:11:30.251" v="0" actId="2696"/>
        <pc:sldMkLst>
          <pc:docMk/>
          <pc:sldMk cId="3142205377" sldId="2147311156"/>
        </pc:sldMkLst>
      </pc:sldChg>
      <pc:sldChg chg="add">
        <pc:chgData name="Shombit Roy" userId="c756c23c-bc98-4e37-a5fe-728e205ffcc6" providerId="ADAL" clId="{B9775E91-6D39-41EA-A12C-50536F70D3F4}" dt="2023-02-07T12:11:37.269" v="1"/>
        <pc:sldMkLst>
          <pc:docMk/>
          <pc:sldMk cId="4230964026" sldId="2147311156"/>
        </pc:sldMkLst>
      </pc:sldChg>
      <pc:sldChg chg="add ord">
        <pc:chgData name="Shombit Roy" userId="c756c23c-bc98-4e37-a5fe-728e205ffcc6" providerId="ADAL" clId="{B9775E91-6D39-41EA-A12C-50536F70D3F4}" dt="2023-02-07T12:12:35.471" v="3"/>
        <pc:sldMkLst>
          <pc:docMk/>
          <pc:sldMk cId="1996824874" sldId="2147311157"/>
        </pc:sldMkLst>
      </pc:sldChg>
      <pc:sldChg chg="del">
        <pc:chgData name="Shombit Roy" userId="c756c23c-bc98-4e37-a5fe-728e205ffcc6" providerId="ADAL" clId="{B9775E91-6D39-41EA-A12C-50536F70D3F4}" dt="2023-02-07T12:11:30.251" v="0" actId="2696"/>
        <pc:sldMkLst>
          <pc:docMk/>
          <pc:sldMk cId="2841900807" sldId="2147311157"/>
        </pc:sldMkLst>
      </pc:sldChg>
      <pc:sldChg chg="add">
        <pc:chgData name="Shombit Roy" userId="c756c23c-bc98-4e37-a5fe-728e205ffcc6" providerId="ADAL" clId="{B9775E91-6D39-41EA-A12C-50536F70D3F4}" dt="2023-02-07T12:11:37.269" v="1"/>
        <pc:sldMkLst>
          <pc:docMk/>
          <pc:sldMk cId="27169200" sldId="2147311158"/>
        </pc:sldMkLst>
      </pc:sldChg>
      <pc:sldChg chg="del">
        <pc:chgData name="Shombit Roy" userId="c756c23c-bc98-4e37-a5fe-728e205ffcc6" providerId="ADAL" clId="{B9775E91-6D39-41EA-A12C-50536F70D3F4}" dt="2023-02-07T12:11:30.251" v="0" actId="2696"/>
        <pc:sldMkLst>
          <pc:docMk/>
          <pc:sldMk cId="189905619" sldId="2147311158"/>
        </pc:sldMkLst>
      </pc:sldChg>
      <pc:sldChg chg="del">
        <pc:chgData name="Shombit Roy" userId="c756c23c-bc98-4e37-a5fe-728e205ffcc6" providerId="ADAL" clId="{B9775E91-6D39-41EA-A12C-50536F70D3F4}" dt="2023-02-07T12:11:30.251" v="0" actId="2696"/>
        <pc:sldMkLst>
          <pc:docMk/>
          <pc:sldMk cId="772285038" sldId="2147311159"/>
        </pc:sldMkLst>
      </pc:sldChg>
      <pc:sldChg chg="add">
        <pc:chgData name="Shombit Roy" userId="c756c23c-bc98-4e37-a5fe-728e205ffcc6" providerId="ADAL" clId="{B9775E91-6D39-41EA-A12C-50536F70D3F4}" dt="2023-02-07T12:11:37.269" v="1"/>
        <pc:sldMkLst>
          <pc:docMk/>
          <pc:sldMk cId="3361775581" sldId="2147311159"/>
        </pc:sldMkLst>
      </pc:sldChg>
    </pc:docChg>
  </pc:docChgLst>
  <pc:docChgLst>
    <pc:chgData name="Ali Imran Khan" userId="1b5bb57a-5950-47f3-9580-38148fcd8ba4" providerId="ADAL" clId="{9B6C340F-07B9-4388-938D-43B4FA0DF245}"/>
    <pc:docChg chg="addSld delSld modSld">
      <pc:chgData name="Ali Imran Khan" userId="1b5bb57a-5950-47f3-9580-38148fcd8ba4" providerId="ADAL" clId="{9B6C340F-07B9-4388-938D-43B4FA0DF245}" dt="2023-05-01T18:46:20.409" v="1" actId="47"/>
      <pc:docMkLst>
        <pc:docMk/>
      </pc:docMkLst>
      <pc:sldChg chg="del">
        <pc:chgData name="Ali Imran Khan" userId="1b5bb57a-5950-47f3-9580-38148fcd8ba4" providerId="ADAL" clId="{9B6C340F-07B9-4388-938D-43B4FA0DF245}" dt="2023-05-01T18:46:20.409" v="1" actId="47"/>
        <pc:sldMkLst>
          <pc:docMk/>
          <pc:sldMk cId="920577208" sldId="2146846752"/>
        </pc:sldMkLst>
      </pc:sldChg>
      <pc:sldChg chg="add">
        <pc:chgData name="Ali Imran Khan" userId="1b5bb57a-5950-47f3-9580-38148fcd8ba4" providerId="ADAL" clId="{9B6C340F-07B9-4388-938D-43B4FA0DF245}" dt="2023-05-01T18:46:18.798" v="0"/>
        <pc:sldMkLst>
          <pc:docMk/>
          <pc:sldMk cId="3990804381" sldId="2147311264"/>
        </pc:sldMkLst>
      </pc:sldChg>
    </pc:docChg>
  </pc:docChgLst>
  <pc:docChgLst>
    <pc:chgData name="Venkata Sai Vamsi Nekkanti" userId="34b1c7a5-8959-48f1-8faa-3b4e6ee9062d" providerId="ADAL" clId="{21231DD5-D602-41D8-8787-978AB020D39E}"/>
    <pc:docChg chg="custSel addSld delSld modSld sldOrd">
      <pc:chgData name="Venkata Sai Vamsi Nekkanti" userId="34b1c7a5-8959-48f1-8faa-3b4e6ee9062d" providerId="ADAL" clId="{21231DD5-D602-41D8-8787-978AB020D39E}" dt="2023-03-27T11:37:57.234" v="1589" actId="2696"/>
      <pc:docMkLst>
        <pc:docMk/>
      </pc:docMkLst>
      <pc:sldChg chg="modSp mod ord modNotesTx">
        <pc:chgData name="Venkata Sai Vamsi Nekkanti" userId="34b1c7a5-8959-48f1-8faa-3b4e6ee9062d" providerId="ADAL" clId="{21231DD5-D602-41D8-8787-978AB020D39E}" dt="2023-03-27T07:05:19.797" v="1083" actId="207"/>
        <pc:sldMkLst>
          <pc:docMk/>
          <pc:sldMk cId="520655265" sldId="1507"/>
        </pc:sldMkLst>
        <pc:spChg chg="mod">
          <ac:chgData name="Venkata Sai Vamsi Nekkanti" userId="34b1c7a5-8959-48f1-8faa-3b4e6ee9062d" providerId="ADAL" clId="{21231DD5-D602-41D8-8787-978AB020D39E}" dt="2023-03-27T07:05:19.797" v="1083" actId="207"/>
          <ac:spMkLst>
            <pc:docMk/>
            <pc:sldMk cId="520655265" sldId="1507"/>
            <ac:spMk id="32" creationId="{1DCE9567-8578-4826-BA37-8AEAAD55E3D2}"/>
          </ac:spMkLst>
        </pc:spChg>
      </pc:sldChg>
      <pc:sldChg chg="modSp del mod modShow">
        <pc:chgData name="Venkata Sai Vamsi Nekkanti" userId="34b1c7a5-8959-48f1-8faa-3b4e6ee9062d" providerId="ADAL" clId="{21231DD5-D602-41D8-8787-978AB020D39E}" dt="2023-03-27T10:42:28.012" v="1157" actId="47"/>
        <pc:sldMkLst>
          <pc:docMk/>
          <pc:sldMk cId="3208571264" sldId="2076137120"/>
        </pc:sldMkLst>
        <pc:spChg chg="mod">
          <ac:chgData name="Venkata Sai Vamsi Nekkanti" userId="34b1c7a5-8959-48f1-8faa-3b4e6ee9062d" providerId="ADAL" clId="{21231DD5-D602-41D8-8787-978AB020D39E}" dt="2023-03-25T06:05:55.333" v="14" actId="207"/>
          <ac:spMkLst>
            <pc:docMk/>
            <pc:sldMk cId="3208571264" sldId="2076137120"/>
            <ac:spMk id="2" creationId="{A7562D16-8ABD-4854-9830-C36D80665287}"/>
          </ac:spMkLst>
        </pc:spChg>
      </pc:sldChg>
      <pc:sldChg chg="del modNotesTx">
        <pc:chgData name="Venkata Sai Vamsi Nekkanti" userId="34b1c7a5-8959-48f1-8faa-3b4e6ee9062d" providerId="ADAL" clId="{21231DD5-D602-41D8-8787-978AB020D39E}" dt="2023-03-27T10:43:14.565" v="1158" actId="47"/>
        <pc:sldMkLst>
          <pc:docMk/>
          <pc:sldMk cId="2136979971" sldId="2076137303"/>
        </pc:sldMkLst>
      </pc:sldChg>
      <pc:sldChg chg="addSp delSp modSp mod modNotesTx">
        <pc:chgData name="Venkata Sai Vamsi Nekkanti" userId="34b1c7a5-8959-48f1-8faa-3b4e6ee9062d" providerId="ADAL" clId="{21231DD5-D602-41D8-8787-978AB020D39E}" dt="2023-03-27T10:44:00.699" v="1174" actId="1076"/>
        <pc:sldMkLst>
          <pc:docMk/>
          <pc:sldMk cId="47711471" sldId="2146846685"/>
        </pc:sldMkLst>
        <pc:spChg chg="add mod">
          <ac:chgData name="Venkata Sai Vamsi Nekkanti" userId="34b1c7a5-8959-48f1-8faa-3b4e6ee9062d" providerId="ADAL" clId="{21231DD5-D602-41D8-8787-978AB020D39E}" dt="2023-03-27T05:09:47.963" v="631" actId="571"/>
          <ac:spMkLst>
            <pc:docMk/>
            <pc:sldMk cId="47711471" sldId="2146846685"/>
            <ac:spMk id="3" creationId="{31375465-3B85-81FF-DEE3-645008BC4870}"/>
          </ac:spMkLst>
        </pc:spChg>
        <pc:spChg chg="mod">
          <ac:chgData name="Venkata Sai Vamsi Nekkanti" userId="34b1c7a5-8959-48f1-8faa-3b4e6ee9062d" providerId="ADAL" clId="{21231DD5-D602-41D8-8787-978AB020D39E}" dt="2023-03-27T05:10:38.812" v="643" actId="1076"/>
          <ac:spMkLst>
            <pc:docMk/>
            <pc:sldMk cId="47711471" sldId="2146846685"/>
            <ac:spMk id="33" creationId="{1FD83E47-59BA-49AB-91D3-AAC62697F1DE}"/>
          </ac:spMkLst>
        </pc:spChg>
        <pc:picChg chg="add mod">
          <ac:chgData name="Venkata Sai Vamsi Nekkanti" userId="34b1c7a5-8959-48f1-8faa-3b4e6ee9062d" providerId="ADAL" clId="{21231DD5-D602-41D8-8787-978AB020D39E}" dt="2023-03-27T10:43:33.877" v="1165" actId="1076"/>
          <ac:picMkLst>
            <pc:docMk/>
            <pc:sldMk cId="47711471" sldId="2146846685"/>
            <ac:picMk id="3" creationId="{F611B5A7-403E-CBE9-B02A-06A6F4F6F92A}"/>
          </ac:picMkLst>
        </pc:picChg>
        <pc:picChg chg="add mod">
          <ac:chgData name="Venkata Sai Vamsi Nekkanti" userId="34b1c7a5-8959-48f1-8faa-3b4e6ee9062d" providerId="ADAL" clId="{21231DD5-D602-41D8-8787-978AB020D39E}" dt="2023-03-27T10:43:53.018" v="1171" actId="1076"/>
          <ac:picMkLst>
            <pc:docMk/>
            <pc:sldMk cId="47711471" sldId="2146846685"/>
            <ac:picMk id="5" creationId="{1C54EACD-F5B1-1917-BCA0-1C17A957D875}"/>
          </ac:picMkLst>
        </pc:picChg>
        <pc:picChg chg="add del">
          <ac:chgData name="Venkata Sai Vamsi Nekkanti" userId="34b1c7a5-8959-48f1-8faa-3b4e6ee9062d" providerId="ADAL" clId="{21231DD5-D602-41D8-8787-978AB020D39E}" dt="2023-03-27T05:09:46.865" v="630"/>
          <ac:picMkLst>
            <pc:docMk/>
            <pc:sldMk cId="47711471" sldId="2146846685"/>
            <ac:picMk id="5" creationId="{65AE27BD-3D1B-BC11-E2CD-F3AE3D4A34F5}"/>
          </ac:picMkLst>
        </pc:picChg>
        <pc:picChg chg="add del mod">
          <ac:chgData name="Venkata Sai Vamsi Nekkanti" userId="34b1c7a5-8959-48f1-8faa-3b4e6ee9062d" providerId="ADAL" clId="{21231DD5-D602-41D8-8787-978AB020D39E}" dt="2023-03-27T07:08:29.157" v="1126" actId="478"/>
          <ac:picMkLst>
            <pc:docMk/>
            <pc:sldMk cId="47711471" sldId="2146846685"/>
            <ac:picMk id="7" creationId="{E5A54F8C-338D-2CCF-0893-7A20C62A82D4}"/>
          </ac:picMkLst>
        </pc:picChg>
        <pc:picChg chg="add del mod">
          <ac:chgData name="Venkata Sai Vamsi Nekkanti" userId="34b1c7a5-8959-48f1-8faa-3b4e6ee9062d" providerId="ADAL" clId="{21231DD5-D602-41D8-8787-978AB020D39E}" dt="2023-03-27T07:08:25.709" v="1124" actId="478"/>
          <ac:picMkLst>
            <pc:docMk/>
            <pc:sldMk cId="47711471" sldId="2146846685"/>
            <ac:picMk id="8" creationId="{A7045C9B-0B63-2918-402A-8CA23DF43281}"/>
          </ac:picMkLst>
        </pc:picChg>
        <pc:picChg chg="add mod">
          <ac:chgData name="Venkata Sai Vamsi Nekkanti" userId="34b1c7a5-8959-48f1-8faa-3b4e6ee9062d" providerId="ADAL" clId="{21231DD5-D602-41D8-8787-978AB020D39E}" dt="2023-03-27T10:43:39.263" v="1166" actId="1076"/>
          <ac:picMkLst>
            <pc:docMk/>
            <pc:sldMk cId="47711471" sldId="2146846685"/>
            <ac:picMk id="9" creationId="{65CF5731-87DF-1361-BB45-8538902ECAA2}"/>
          </ac:picMkLst>
        </pc:picChg>
        <pc:picChg chg="add del mod">
          <ac:chgData name="Venkata Sai Vamsi Nekkanti" userId="34b1c7a5-8959-48f1-8faa-3b4e6ee9062d" providerId="ADAL" clId="{21231DD5-D602-41D8-8787-978AB020D39E}" dt="2023-03-27T05:14:26.669" v="705"/>
          <ac:picMkLst>
            <pc:docMk/>
            <pc:sldMk cId="47711471" sldId="2146846685"/>
            <ac:picMk id="9" creationId="{C686CDB5-F6A4-2639-E327-0EF100CD7CDF}"/>
          </ac:picMkLst>
        </pc:picChg>
        <pc:picChg chg="add mod">
          <ac:chgData name="Venkata Sai Vamsi Nekkanti" userId="34b1c7a5-8959-48f1-8faa-3b4e6ee9062d" providerId="ADAL" clId="{21231DD5-D602-41D8-8787-978AB020D39E}" dt="2023-03-27T10:43:49.523" v="1170" actId="1076"/>
          <ac:picMkLst>
            <pc:docMk/>
            <pc:sldMk cId="47711471" sldId="2146846685"/>
            <ac:picMk id="10" creationId="{394CC639-253A-7395-2999-E2E461AFF234}"/>
          </ac:picMkLst>
        </pc:picChg>
        <pc:picChg chg="add del mod">
          <ac:chgData name="Venkata Sai Vamsi Nekkanti" userId="34b1c7a5-8959-48f1-8faa-3b4e6ee9062d" providerId="ADAL" clId="{21231DD5-D602-41D8-8787-978AB020D39E}" dt="2023-03-27T05:14:26.669" v="705"/>
          <ac:picMkLst>
            <pc:docMk/>
            <pc:sldMk cId="47711471" sldId="2146846685"/>
            <ac:picMk id="10" creationId="{F0805E17-5C27-A658-4AC6-28CCDF3C1CA5}"/>
          </ac:picMkLst>
        </pc:picChg>
        <pc:picChg chg="add del mod">
          <ac:chgData name="Venkata Sai Vamsi Nekkanti" userId="34b1c7a5-8959-48f1-8faa-3b4e6ee9062d" providerId="ADAL" clId="{21231DD5-D602-41D8-8787-978AB020D39E}" dt="2023-03-27T05:14:26.669" v="705"/>
          <ac:picMkLst>
            <pc:docMk/>
            <pc:sldMk cId="47711471" sldId="2146846685"/>
            <ac:picMk id="11" creationId="{7981D340-8682-9C6F-915B-0BB85A409CD2}"/>
          </ac:picMkLst>
        </pc:picChg>
        <pc:picChg chg="add mod">
          <ac:chgData name="Venkata Sai Vamsi Nekkanti" userId="34b1c7a5-8959-48f1-8faa-3b4e6ee9062d" providerId="ADAL" clId="{21231DD5-D602-41D8-8787-978AB020D39E}" dt="2023-03-27T10:44:00.699" v="1174" actId="1076"/>
          <ac:picMkLst>
            <pc:docMk/>
            <pc:sldMk cId="47711471" sldId="2146846685"/>
            <ac:picMk id="11" creationId="{A922B5EA-ADB1-216B-AB29-FF9F1C6193D6}"/>
          </ac:picMkLst>
        </pc:picChg>
        <pc:picChg chg="add del mod">
          <ac:chgData name="Venkata Sai Vamsi Nekkanti" userId="34b1c7a5-8959-48f1-8faa-3b4e6ee9062d" providerId="ADAL" clId="{21231DD5-D602-41D8-8787-978AB020D39E}" dt="2023-03-27T05:14:26.669" v="705"/>
          <ac:picMkLst>
            <pc:docMk/>
            <pc:sldMk cId="47711471" sldId="2146846685"/>
            <ac:picMk id="12" creationId="{69BA2E84-0D74-3615-A213-6648A0512A44}"/>
          </ac:picMkLst>
        </pc:picChg>
        <pc:picChg chg="add mod">
          <ac:chgData name="Venkata Sai Vamsi Nekkanti" userId="34b1c7a5-8959-48f1-8faa-3b4e6ee9062d" providerId="ADAL" clId="{21231DD5-D602-41D8-8787-978AB020D39E}" dt="2023-03-27T10:43:44.154" v="1167" actId="1076"/>
          <ac:picMkLst>
            <pc:docMk/>
            <pc:sldMk cId="47711471" sldId="2146846685"/>
            <ac:picMk id="12" creationId="{EE641C98-C9AE-3169-665D-ACF109BE5010}"/>
          </ac:picMkLst>
        </pc:picChg>
        <pc:picChg chg="add mod">
          <ac:chgData name="Venkata Sai Vamsi Nekkanti" userId="34b1c7a5-8959-48f1-8faa-3b4e6ee9062d" providerId="ADAL" clId="{21231DD5-D602-41D8-8787-978AB020D39E}" dt="2023-03-27T10:43:32.276" v="1164" actId="1076"/>
          <ac:picMkLst>
            <pc:docMk/>
            <pc:sldMk cId="47711471" sldId="2146846685"/>
            <ac:picMk id="13" creationId="{D084ACD8-ED5A-98F0-0246-51AE2407630D}"/>
          </ac:picMkLst>
        </pc:picChg>
        <pc:picChg chg="del">
          <ac:chgData name="Venkata Sai Vamsi Nekkanti" userId="34b1c7a5-8959-48f1-8faa-3b4e6ee9062d" providerId="ADAL" clId="{21231DD5-D602-41D8-8787-978AB020D39E}" dt="2023-03-27T07:00:12.252" v="1044" actId="478"/>
          <ac:picMkLst>
            <pc:docMk/>
            <pc:sldMk cId="47711471" sldId="2146846685"/>
            <ac:picMk id="114" creationId="{749DBE82-2788-46B9-8BF4-479FBA971EB7}"/>
          </ac:picMkLst>
        </pc:picChg>
        <pc:picChg chg="del">
          <ac:chgData name="Venkata Sai Vamsi Nekkanti" userId="34b1c7a5-8959-48f1-8faa-3b4e6ee9062d" providerId="ADAL" clId="{21231DD5-D602-41D8-8787-978AB020D39E}" dt="2023-03-27T07:00:04.604" v="1043" actId="478"/>
          <ac:picMkLst>
            <pc:docMk/>
            <pc:sldMk cId="47711471" sldId="2146846685"/>
            <ac:picMk id="117" creationId="{71F89AFA-0AA1-414C-90AF-9E0411C60C70}"/>
          </ac:picMkLst>
        </pc:picChg>
        <pc:picChg chg="del mod">
          <ac:chgData name="Venkata Sai Vamsi Nekkanti" userId="34b1c7a5-8959-48f1-8faa-3b4e6ee9062d" providerId="ADAL" clId="{21231DD5-D602-41D8-8787-978AB020D39E}" dt="2023-03-27T07:00:20.204" v="1046" actId="478"/>
          <ac:picMkLst>
            <pc:docMk/>
            <pc:sldMk cId="47711471" sldId="2146846685"/>
            <ac:picMk id="118" creationId="{7BF7EA43-057D-483E-B376-BE80A096768D}"/>
          </ac:picMkLst>
        </pc:picChg>
        <pc:picChg chg="del">
          <ac:chgData name="Venkata Sai Vamsi Nekkanti" userId="34b1c7a5-8959-48f1-8faa-3b4e6ee9062d" providerId="ADAL" clId="{21231DD5-D602-41D8-8787-978AB020D39E}" dt="2023-03-27T06:59:54.133" v="1042" actId="478"/>
          <ac:picMkLst>
            <pc:docMk/>
            <pc:sldMk cId="47711471" sldId="2146846685"/>
            <ac:picMk id="125" creationId="{1EED77D0-A07A-4B81-8C3C-84DBD7CB60E6}"/>
          </ac:picMkLst>
        </pc:picChg>
        <pc:picChg chg="del">
          <ac:chgData name="Venkata Sai Vamsi Nekkanti" userId="34b1c7a5-8959-48f1-8faa-3b4e6ee9062d" providerId="ADAL" clId="{21231DD5-D602-41D8-8787-978AB020D39E}" dt="2023-03-27T06:59:51.420" v="1041" actId="478"/>
          <ac:picMkLst>
            <pc:docMk/>
            <pc:sldMk cId="47711471" sldId="2146846685"/>
            <ac:picMk id="129" creationId="{8F314CE0-C7E6-45FD-BE14-9ECD827E00C5}"/>
          </ac:picMkLst>
        </pc:picChg>
        <pc:picChg chg="add del">
          <ac:chgData name="Venkata Sai Vamsi Nekkanti" userId="34b1c7a5-8959-48f1-8faa-3b4e6ee9062d" providerId="ADAL" clId="{21231DD5-D602-41D8-8787-978AB020D39E}" dt="2023-03-27T05:09:37.367" v="627"/>
          <ac:picMkLst>
            <pc:docMk/>
            <pc:sldMk cId="47711471" sldId="2146846685"/>
            <ac:picMk id="1026" creationId="{A81771FC-811E-D88F-B113-19942FA5F323}"/>
          </ac:picMkLst>
        </pc:picChg>
        <pc:picChg chg="add del mod">
          <ac:chgData name="Venkata Sai Vamsi Nekkanti" userId="34b1c7a5-8959-48f1-8faa-3b4e6ee9062d" providerId="ADAL" clId="{21231DD5-D602-41D8-8787-978AB020D39E}" dt="2023-03-27T07:08:27.496" v="1125" actId="478"/>
          <ac:picMkLst>
            <pc:docMk/>
            <pc:sldMk cId="47711471" sldId="2146846685"/>
            <ac:picMk id="1030" creationId="{F83A2605-BEF6-39CC-CBE5-1996C95909AC}"/>
          </ac:picMkLst>
        </pc:picChg>
        <pc:picChg chg="add del mod">
          <ac:chgData name="Venkata Sai Vamsi Nekkanti" userId="34b1c7a5-8959-48f1-8faa-3b4e6ee9062d" providerId="ADAL" clId="{21231DD5-D602-41D8-8787-978AB020D39E}" dt="2023-03-27T05:10:39.403" v="644"/>
          <ac:picMkLst>
            <pc:docMk/>
            <pc:sldMk cId="47711471" sldId="2146846685"/>
            <ac:picMk id="1032" creationId="{D6BC7330-8CE8-6858-84DF-40D627C22EC4}"/>
          </ac:picMkLst>
        </pc:picChg>
      </pc:sldChg>
      <pc:sldChg chg="addSp delSp modSp mod modNotesTx">
        <pc:chgData name="Venkata Sai Vamsi Nekkanti" userId="34b1c7a5-8959-48f1-8faa-3b4e6ee9062d" providerId="ADAL" clId="{21231DD5-D602-41D8-8787-978AB020D39E}" dt="2023-03-27T11:09:41.756" v="1343" actId="1076"/>
        <pc:sldMkLst>
          <pc:docMk/>
          <pc:sldMk cId="2565225350" sldId="2146846694"/>
        </pc:sldMkLst>
        <pc:spChg chg="add del">
          <ac:chgData name="Venkata Sai Vamsi Nekkanti" userId="34b1c7a5-8959-48f1-8faa-3b4e6ee9062d" providerId="ADAL" clId="{21231DD5-D602-41D8-8787-978AB020D39E}" dt="2023-03-27T10:48:51.416" v="1187"/>
          <ac:spMkLst>
            <pc:docMk/>
            <pc:sldMk cId="2565225350" sldId="2146846694"/>
            <ac:spMk id="2" creationId="{2F6E777B-A54B-D72A-86E6-9FABF5A720D3}"/>
          </ac:spMkLst>
        </pc:spChg>
        <pc:spChg chg="add del mod">
          <ac:chgData name="Venkata Sai Vamsi Nekkanti" userId="34b1c7a5-8959-48f1-8faa-3b4e6ee9062d" providerId="ADAL" clId="{21231DD5-D602-41D8-8787-978AB020D39E}" dt="2023-03-27T11:06:50.452" v="1324"/>
          <ac:spMkLst>
            <pc:docMk/>
            <pc:sldMk cId="2565225350" sldId="2146846694"/>
            <ac:spMk id="3" creationId="{ECC17E59-477E-E48E-9FEA-F0092C136E59}"/>
          </ac:spMkLst>
        </pc:spChg>
        <pc:spChg chg="add del">
          <ac:chgData name="Venkata Sai Vamsi Nekkanti" userId="34b1c7a5-8959-48f1-8faa-3b4e6ee9062d" providerId="ADAL" clId="{21231DD5-D602-41D8-8787-978AB020D39E}" dt="2023-03-27T11:06:56.069" v="1326"/>
          <ac:spMkLst>
            <pc:docMk/>
            <pc:sldMk cId="2565225350" sldId="2146846694"/>
            <ac:spMk id="4" creationId="{C4C09AD1-6A28-AAA2-1BC8-88AF0AE87D9E}"/>
          </ac:spMkLst>
        </pc:spChg>
        <pc:picChg chg="del">
          <ac:chgData name="Venkata Sai Vamsi Nekkanti" userId="34b1c7a5-8959-48f1-8faa-3b4e6ee9062d" providerId="ADAL" clId="{21231DD5-D602-41D8-8787-978AB020D39E}" dt="2023-03-27T07:03:35.668" v="1050" actId="478"/>
          <ac:picMkLst>
            <pc:docMk/>
            <pc:sldMk cId="2565225350" sldId="2146846694"/>
            <ac:picMk id="78" creationId="{36AAB8DA-E39A-48AA-AF0A-D191341DC1F8}"/>
          </ac:picMkLst>
        </pc:picChg>
        <pc:picChg chg="del">
          <ac:chgData name="Venkata Sai Vamsi Nekkanti" userId="34b1c7a5-8959-48f1-8faa-3b4e6ee9062d" providerId="ADAL" clId="{21231DD5-D602-41D8-8787-978AB020D39E}" dt="2023-03-27T07:03:31.739" v="1049" actId="478"/>
          <ac:picMkLst>
            <pc:docMk/>
            <pc:sldMk cId="2565225350" sldId="2146846694"/>
            <ac:picMk id="92" creationId="{C04E3B55-7125-446C-8024-D925DB5FC6F1}"/>
          </ac:picMkLst>
        </pc:picChg>
        <pc:picChg chg="add mod">
          <ac:chgData name="Venkata Sai Vamsi Nekkanti" userId="34b1c7a5-8959-48f1-8faa-3b4e6ee9062d" providerId="ADAL" clId="{21231DD5-D602-41D8-8787-978AB020D39E}" dt="2023-03-27T10:45:12.286" v="1177" actId="1076"/>
          <ac:picMkLst>
            <pc:docMk/>
            <pc:sldMk cId="2565225350" sldId="2146846694"/>
            <ac:picMk id="1026" creationId="{4638D603-FB80-29AF-87DF-B7BF83D47319}"/>
          </ac:picMkLst>
        </pc:picChg>
        <pc:picChg chg="add mod">
          <ac:chgData name="Venkata Sai Vamsi Nekkanti" userId="34b1c7a5-8959-48f1-8faa-3b4e6ee9062d" providerId="ADAL" clId="{21231DD5-D602-41D8-8787-978AB020D39E}" dt="2023-03-27T10:45:47.507" v="1182" actId="1076"/>
          <ac:picMkLst>
            <pc:docMk/>
            <pc:sldMk cId="2565225350" sldId="2146846694"/>
            <ac:picMk id="1028" creationId="{CD4D1784-2E67-D439-51EC-70C7E0B35A42}"/>
          </ac:picMkLst>
        </pc:picChg>
        <pc:picChg chg="add mod">
          <ac:chgData name="Venkata Sai Vamsi Nekkanti" userId="34b1c7a5-8959-48f1-8faa-3b4e6ee9062d" providerId="ADAL" clId="{21231DD5-D602-41D8-8787-978AB020D39E}" dt="2023-03-27T10:53:44.561" v="1198" actId="1076"/>
          <ac:picMkLst>
            <pc:docMk/>
            <pc:sldMk cId="2565225350" sldId="2146846694"/>
            <ac:picMk id="1030" creationId="{B13153EC-296B-B536-67DA-080BC1B08CC5}"/>
          </ac:picMkLst>
        </pc:picChg>
        <pc:picChg chg="add mod">
          <ac:chgData name="Venkata Sai Vamsi Nekkanti" userId="34b1c7a5-8959-48f1-8faa-3b4e6ee9062d" providerId="ADAL" clId="{21231DD5-D602-41D8-8787-978AB020D39E}" dt="2023-03-27T10:49:03.346" v="1190" actId="1076"/>
          <ac:picMkLst>
            <pc:docMk/>
            <pc:sldMk cId="2565225350" sldId="2146846694"/>
            <ac:picMk id="1034" creationId="{40D4B754-8E30-F5F4-213D-47F6F125675E}"/>
          </ac:picMkLst>
        </pc:picChg>
        <pc:picChg chg="add del mod">
          <ac:chgData name="Venkata Sai Vamsi Nekkanti" userId="34b1c7a5-8959-48f1-8faa-3b4e6ee9062d" providerId="ADAL" clId="{21231DD5-D602-41D8-8787-978AB020D39E}" dt="2023-03-27T10:54:50.162" v="1202" actId="478"/>
          <ac:picMkLst>
            <pc:docMk/>
            <pc:sldMk cId="2565225350" sldId="2146846694"/>
            <ac:picMk id="1036" creationId="{A1C24ED7-8EFD-E4C7-A2E0-AEADF4658AB1}"/>
          </ac:picMkLst>
        </pc:picChg>
        <pc:picChg chg="add mod">
          <ac:chgData name="Venkata Sai Vamsi Nekkanti" userId="34b1c7a5-8959-48f1-8faa-3b4e6ee9062d" providerId="ADAL" clId="{21231DD5-D602-41D8-8787-978AB020D39E}" dt="2023-03-27T10:53:37.654" v="1197" actId="1076"/>
          <ac:picMkLst>
            <pc:docMk/>
            <pc:sldMk cId="2565225350" sldId="2146846694"/>
            <ac:picMk id="1038" creationId="{6D41EEAD-67A4-D341-D97F-8B351C5CE0DE}"/>
          </ac:picMkLst>
        </pc:picChg>
        <pc:picChg chg="add mod">
          <ac:chgData name="Venkata Sai Vamsi Nekkanti" userId="34b1c7a5-8959-48f1-8faa-3b4e6ee9062d" providerId="ADAL" clId="{21231DD5-D602-41D8-8787-978AB020D39E}" dt="2023-03-27T10:54:53.282" v="1203" actId="1076"/>
          <ac:picMkLst>
            <pc:docMk/>
            <pc:sldMk cId="2565225350" sldId="2146846694"/>
            <ac:picMk id="1040" creationId="{A8D55CE3-612E-6505-3B63-68E118FA4D40}"/>
          </ac:picMkLst>
        </pc:picChg>
        <pc:picChg chg="add mod">
          <ac:chgData name="Venkata Sai Vamsi Nekkanti" userId="34b1c7a5-8959-48f1-8faa-3b4e6ee9062d" providerId="ADAL" clId="{21231DD5-D602-41D8-8787-978AB020D39E}" dt="2023-03-27T10:55:31.931" v="1216" actId="1036"/>
          <ac:picMkLst>
            <pc:docMk/>
            <pc:sldMk cId="2565225350" sldId="2146846694"/>
            <ac:picMk id="1042" creationId="{95D91307-60FA-5BDF-900B-7EB2AAB07F53}"/>
          </ac:picMkLst>
        </pc:picChg>
        <pc:picChg chg="add mod">
          <ac:chgData name="Venkata Sai Vamsi Nekkanti" userId="34b1c7a5-8959-48f1-8faa-3b4e6ee9062d" providerId="ADAL" clId="{21231DD5-D602-41D8-8787-978AB020D39E}" dt="2023-03-27T11:07:09.117" v="1331" actId="1076"/>
          <ac:picMkLst>
            <pc:docMk/>
            <pc:sldMk cId="2565225350" sldId="2146846694"/>
            <ac:picMk id="1048" creationId="{B36BFCDD-0A3C-C996-4268-67A4039407A8}"/>
          </ac:picMkLst>
        </pc:picChg>
        <pc:picChg chg="add mod">
          <ac:chgData name="Venkata Sai Vamsi Nekkanti" userId="34b1c7a5-8959-48f1-8faa-3b4e6ee9062d" providerId="ADAL" clId="{21231DD5-D602-41D8-8787-978AB020D39E}" dt="2023-03-27T11:07:41.712" v="1334" actId="1076"/>
          <ac:picMkLst>
            <pc:docMk/>
            <pc:sldMk cId="2565225350" sldId="2146846694"/>
            <ac:picMk id="1050" creationId="{9553A37C-6960-8F6E-AA04-37A465273E48}"/>
          </ac:picMkLst>
        </pc:picChg>
        <pc:picChg chg="add mod">
          <ac:chgData name="Venkata Sai Vamsi Nekkanti" userId="34b1c7a5-8959-48f1-8faa-3b4e6ee9062d" providerId="ADAL" clId="{21231DD5-D602-41D8-8787-978AB020D39E}" dt="2023-03-27T11:08:17.809" v="1337" actId="1076"/>
          <ac:picMkLst>
            <pc:docMk/>
            <pc:sldMk cId="2565225350" sldId="2146846694"/>
            <ac:picMk id="1052" creationId="{5FCD5A20-7A6D-70C0-693E-546804715B7C}"/>
          </ac:picMkLst>
        </pc:picChg>
        <pc:picChg chg="add mod">
          <ac:chgData name="Venkata Sai Vamsi Nekkanti" userId="34b1c7a5-8959-48f1-8faa-3b4e6ee9062d" providerId="ADAL" clId="{21231DD5-D602-41D8-8787-978AB020D39E}" dt="2023-03-27T11:08:53.312" v="1340" actId="1076"/>
          <ac:picMkLst>
            <pc:docMk/>
            <pc:sldMk cId="2565225350" sldId="2146846694"/>
            <ac:picMk id="1054" creationId="{8B881F89-C047-6B5F-926C-B46CD61204F2}"/>
          </ac:picMkLst>
        </pc:picChg>
        <pc:picChg chg="add mod">
          <ac:chgData name="Venkata Sai Vamsi Nekkanti" userId="34b1c7a5-8959-48f1-8faa-3b4e6ee9062d" providerId="ADAL" clId="{21231DD5-D602-41D8-8787-978AB020D39E}" dt="2023-03-27T11:09:41.756" v="1343" actId="1076"/>
          <ac:picMkLst>
            <pc:docMk/>
            <pc:sldMk cId="2565225350" sldId="2146846694"/>
            <ac:picMk id="1056" creationId="{CC2F4096-3E92-F868-9E41-1797C7A37584}"/>
          </ac:picMkLst>
        </pc:picChg>
      </pc:sldChg>
      <pc:sldChg chg="ord">
        <pc:chgData name="Venkata Sai Vamsi Nekkanti" userId="34b1c7a5-8959-48f1-8faa-3b4e6ee9062d" providerId="ADAL" clId="{21231DD5-D602-41D8-8787-978AB020D39E}" dt="2023-03-25T06:13:39.117" v="267"/>
        <pc:sldMkLst>
          <pc:docMk/>
          <pc:sldMk cId="4230964026" sldId="2147311156"/>
        </pc:sldMkLst>
      </pc:sldChg>
      <pc:sldChg chg="del">
        <pc:chgData name="Venkata Sai Vamsi Nekkanti" userId="34b1c7a5-8959-48f1-8faa-3b4e6ee9062d" providerId="ADAL" clId="{21231DD5-D602-41D8-8787-978AB020D39E}" dt="2023-03-25T06:21:05.813" v="552" actId="2696"/>
        <pc:sldMkLst>
          <pc:docMk/>
          <pc:sldMk cId="601138126" sldId="2147311238"/>
        </pc:sldMkLst>
      </pc:sldChg>
      <pc:sldChg chg="modSp add mod">
        <pc:chgData name="Venkata Sai Vamsi Nekkanti" userId="34b1c7a5-8959-48f1-8faa-3b4e6ee9062d" providerId="ADAL" clId="{21231DD5-D602-41D8-8787-978AB020D39E}" dt="2023-03-27T07:18:24.153" v="1156" actId="20577"/>
        <pc:sldMkLst>
          <pc:docMk/>
          <pc:sldMk cId="2791476524" sldId="2147311238"/>
        </pc:sldMkLst>
        <pc:spChg chg="mod">
          <ac:chgData name="Venkata Sai Vamsi Nekkanti" userId="34b1c7a5-8959-48f1-8faa-3b4e6ee9062d" providerId="ADAL" clId="{21231DD5-D602-41D8-8787-978AB020D39E}" dt="2023-03-27T07:18:24.153" v="1156" actId="20577"/>
          <ac:spMkLst>
            <pc:docMk/>
            <pc:sldMk cId="2791476524" sldId="2147311238"/>
            <ac:spMk id="11" creationId="{8973D819-B85B-4ED6-A903-245E94E6972A}"/>
          </ac:spMkLst>
        </pc:spChg>
      </pc:sldChg>
      <pc:sldChg chg="del">
        <pc:chgData name="Venkata Sai Vamsi Nekkanti" userId="34b1c7a5-8959-48f1-8faa-3b4e6ee9062d" providerId="ADAL" clId="{21231DD5-D602-41D8-8787-978AB020D39E}" dt="2023-03-25T06:21:05.813" v="552" actId="2696"/>
        <pc:sldMkLst>
          <pc:docMk/>
          <pc:sldMk cId="2919728554" sldId="2147311239"/>
        </pc:sldMkLst>
      </pc:sldChg>
      <pc:sldChg chg="add modNotesTx">
        <pc:chgData name="Venkata Sai Vamsi Nekkanti" userId="34b1c7a5-8959-48f1-8faa-3b4e6ee9062d" providerId="ADAL" clId="{21231DD5-D602-41D8-8787-978AB020D39E}" dt="2023-03-27T07:06:02.492" v="1122" actId="20577"/>
        <pc:sldMkLst>
          <pc:docMk/>
          <pc:sldMk cId="3771580725" sldId="2147311239"/>
        </pc:sldMkLst>
      </pc:sldChg>
      <pc:sldChg chg="del">
        <pc:chgData name="Venkata Sai Vamsi Nekkanti" userId="34b1c7a5-8959-48f1-8faa-3b4e6ee9062d" providerId="ADAL" clId="{21231DD5-D602-41D8-8787-978AB020D39E}" dt="2023-03-25T06:21:05.813" v="552" actId="2696"/>
        <pc:sldMkLst>
          <pc:docMk/>
          <pc:sldMk cId="1257156000" sldId="2147311240"/>
        </pc:sldMkLst>
      </pc:sldChg>
      <pc:sldChg chg="add">
        <pc:chgData name="Venkata Sai Vamsi Nekkanti" userId="34b1c7a5-8959-48f1-8faa-3b4e6ee9062d" providerId="ADAL" clId="{21231DD5-D602-41D8-8787-978AB020D39E}" dt="2023-03-25T06:21:09.156" v="553"/>
        <pc:sldMkLst>
          <pc:docMk/>
          <pc:sldMk cId="3937728366" sldId="2147311240"/>
        </pc:sldMkLst>
      </pc:sldChg>
      <pc:sldChg chg="addSp delSp modSp new mod">
        <pc:chgData name="Venkata Sai Vamsi Nekkanti" userId="34b1c7a5-8959-48f1-8faa-3b4e6ee9062d" providerId="ADAL" clId="{21231DD5-D602-41D8-8787-978AB020D39E}" dt="2023-03-27T11:34:24.309" v="1587"/>
        <pc:sldMkLst>
          <pc:docMk/>
          <pc:sldMk cId="3684979363" sldId="2147311244"/>
        </pc:sldMkLst>
        <pc:spChg chg="mod">
          <ac:chgData name="Venkata Sai Vamsi Nekkanti" userId="34b1c7a5-8959-48f1-8faa-3b4e6ee9062d" providerId="ADAL" clId="{21231DD5-D602-41D8-8787-978AB020D39E}" dt="2023-03-27T11:02:56.347" v="1313" actId="20577"/>
          <ac:spMkLst>
            <pc:docMk/>
            <pc:sldMk cId="3684979363" sldId="2147311244"/>
            <ac:spMk id="2" creationId="{D51049C1-DB9D-7E83-F5F9-FEF25AC73658}"/>
          </ac:spMkLst>
        </pc:spChg>
        <pc:spChg chg="add del mod">
          <ac:chgData name="Venkata Sai Vamsi Nekkanti" userId="34b1c7a5-8959-48f1-8faa-3b4e6ee9062d" providerId="ADAL" clId="{21231DD5-D602-41D8-8787-978AB020D39E}" dt="2023-03-27T11:01:55.142" v="1294" actId="478"/>
          <ac:spMkLst>
            <pc:docMk/>
            <pc:sldMk cId="3684979363" sldId="2147311244"/>
            <ac:spMk id="3" creationId="{DFB7B864-1568-0E7E-62FD-5720FEF9DD51}"/>
          </ac:spMkLst>
        </pc:spChg>
        <pc:spChg chg="add mod">
          <ac:chgData name="Venkata Sai Vamsi Nekkanti" userId="34b1c7a5-8959-48f1-8faa-3b4e6ee9062d" providerId="ADAL" clId="{21231DD5-D602-41D8-8787-978AB020D39E}" dt="2023-03-27T11:04:19.728" v="1320" actId="14100"/>
          <ac:spMkLst>
            <pc:docMk/>
            <pc:sldMk cId="3684979363" sldId="2147311244"/>
            <ac:spMk id="5" creationId="{BF2206BF-2CF9-D3D8-6427-20B1F5C2DD2A}"/>
          </ac:spMkLst>
        </pc:spChg>
        <pc:graphicFrameChg chg="add mod modGraphic">
          <ac:chgData name="Venkata Sai Vamsi Nekkanti" userId="34b1c7a5-8959-48f1-8faa-3b4e6ee9062d" providerId="ADAL" clId="{21231DD5-D602-41D8-8787-978AB020D39E}" dt="2023-03-27T11:34:24.309" v="1587"/>
          <ac:graphicFrameMkLst>
            <pc:docMk/>
            <pc:sldMk cId="3684979363" sldId="2147311244"/>
            <ac:graphicFrameMk id="6" creationId="{F0B18C68-E212-5C1C-3476-738B53F1A86B}"/>
          </ac:graphicFrameMkLst>
        </pc:graphicFrameChg>
        <pc:picChg chg="add del mod">
          <ac:chgData name="Venkata Sai Vamsi Nekkanti" userId="34b1c7a5-8959-48f1-8faa-3b4e6ee9062d" providerId="ADAL" clId="{21231DD5-D602-41D8-8787-978AB020D39E}" dt="2023-03-27T11:01:56.555" v="1295" actId="478"/>
          <ac:picMkLst>
            <pc:docMk/>
            <pc:sldMk cId="3684979363" sldId="2147311244"/>
            <ac:picMk id="4" creationId="{8A7DE354-CFBE-BFEC-E9F8-D2A133B32F35}"/>
          </ac:picMkLst>
        </pc:picChg>
        <pc:picChg chg="add mod">
          <ac:chgData name="Venkata Sai Vamsi Nekkanti" userId="34b1c7a5-8959-48f1-8faa-3b4e6ee9062d" providerId="ADAL" clId="{21231DD5-D602-41D8-8787-978AB020D39E}" dt="2023-03-27T11:04:15.133" v="1319" actId="14100"/>
          <ac:picMkLst>
            <pc:docMk/>
            <pc:sldMk cId="3684979363" sldId="2147311244"/>
            <ac:picMk id="2050" creationId="{BCE09BDB-046B-45A6-8EA2-DF1B2ED4F763}"/>
          </ac:picMkLst>
        </pc:picChg>
      </pc:sldChg>
      <pc:sldChg chg="addSp delSp modSp new mod ord modNotesTx">
        <pc:chgData name="Venkata Sai Vamsi Nekkanti" userId="34b1c7a5-8959-48f1-8faa-3b4e6ee9062d" providerId="ADAL" clId="{21231DD5-D602-41D8-8787-978AB020D39E}" dt="2023-03-27T10:57:37.920" v="1293" actId="1076"/>
        <pc:sldMkLst>
          <pc:docMk/>
          <pc:sldMk cId="2738924503" sldId="2147311245"/>
        </pc:sldMkLst>
        <pc:spChg chg="mod">
          <ac:chgData name="Venkata Sai Vamsi Nekkanti" userId="34b1c7a5-8959-48f1-8faa-3b4e6ee9062d" providerId="ADAL" clId="{21231DD5-D602-41D8-8787-978AB020D39E}" dt="2023-03-27T05:24:13.153" v="905" actId="20577"/>
          <ac:spMkLst>
            <pc:docMk/>
            <pc:sldMk cId="2738924503" sldId="2147311245"/>
            <ac:spMk id="2" creationId="{661857C4-E13B-99DD-4C9B-E35500A356AF}"/>
          </ac:spMkLst>
        </pc:spChg>
        <pc:spChg chg="add mod">
          <ac:chgData name="Venkata Sai Vamsi Nekkanti" userId="34b1c7a5-8959-48f1-8faa-3b4e6ee9062d" providerId="ADAL" clId="{21231DD5-D602-41D8-8787-978AB020D39E}" dt="2023-03-27T10:57:37.920" v="1293" actId="1076"/>
          <ac:spMkLst>
            <pc:docMk/>
            <pc:sldMk cId="2738924503" sldId="2147311245"/>
            <ac:spMk id="5" creationId="{B246053B-AA14-A534-9AA5-EEC96554383B}"/>
          </ac:spMkLst>
        </pc:spChg>
        <pc:spChg chg="add del mod">
          <ac:chgData name="Venkata Sai Vamsi Nekkanti" userId="34b1c7a5-8959-48f1-8faa-3b4e6ee9062d" providerId="ADAL" clId="{21231DD5-D602-41D8-8787-978AB020D39E}" dt="2023-03-27T07:09:57.926" v="1130" actId="478"/>
          <ac:spMkLst>
            <pc:docMk/>
            <pc:sldMk cId="2738924503" sldId="2147311245"/>
            <ac:spMk id="7" creationId="{36777EAF-C95A-9EB0-0996-55E647B2AC2B}"/>
          </ac:spMkLst>
        </pc:spChg>
        <pc:picChg chg="add del mod">
          <ac:chgData name="Venkata Sai Vamsi Nekkanti" userId="34b1c7a5-8959-48f1-8faa-3b4e6ee9062d" providerId="ADAL" clId="{21231DD5-D602-41D8-8787-978AB020D39E}" dt="2023-03-27T05:24:44.439" v="923" actId="478"/>
          <ac:picMkLst>
            <pc:docMk/>
            <pc:sldMk cId="2738924503" sldId="2147311245"/>
            <ac:picMk id="3" creationId="{563FD509-C48D-FA68-1E73-031AA214F03B}"/>
          </ac:picMkLst>
        </pc:picChg>
        <pc:picChg chg="add mod">
          <ac:chgData name="Venkata Sai Vamsi Nekkanti" userId="34b1c7a5-8959-48f1-8faa-3b4e6ee9062d" providerId="ADAL" clId="{21231DD5-D602-41D8-8787-978AB020D39E}" dt="2023-03-27T10:57:30.046" v="1292" actId="1038"/>
          <ac:picMkLst>
            <pc:docMk/>
            <pc:sldMk cId="2738924503" sldId="2147311245"/>
            <ac:picMk id="8" creationId="{C93474F3-6F95-737A-7D3A-51D49716AFEF}"/>
          </ac:picMkLst>
        </pc:picChg>
        <pc:picChg chg="add del mod">
          <ac:chgData name="Venkata Sai Vamsi Nekkanti" userId="34b1c7a5-8959-48f1-8faa-3b4e6ee9062d" providerId="ADAL" clId="{21231DD5-D602-41D8-8787-978AB020D39E}" dt="2023-03-27T05:10:53.111" v="648" actId="21"/>
          <ac:picMkLst>
            <pc:docMk/>
            <pc:sldMk cId="2738924503" sldId="2147311245"/>
            <ac:picMk id="2050" creationId="{199B620D-5A2C-1A97-4B99-FA7C0DA0BE5B}"/>
          </ac:picMkLst>
        </pc:picChg>
        <pc:picChg chg="add del mod">
          <ac:chgData name="Venkata Sai Vamsi Nekkanti" userId="34b1c7a5-8959-48f1-8faa-3b4e6ee9062d" providerId="ADAL" clId="{21231DD5-D602-41D8-8787-978AB020D39E}" dt="2023-03-27T05:16:05.798" v="768" actId="478"/>
          <ac:picMkLst>
            <pc:docMk/>
            <pc:sldMk cId="2738924503" sldId="2147311245"/>
            <ac:picMk id="2052" creationId="{F507A652-2C68-4B5D-FCA4-B5C2EC93490E}"/>
          </ac:picMkLst>
        </pc:picChg>
        <pc:picChg chg="add del mod">
          <ac:chgData name="Venkata Sai Vamsi Nekkanti" userId="34b1c7a5-8959-48f1-8faa-3b4e6ee9062d" providerId="ADAL" clId="{21231DD5-D602-41D8-8787-978AB020D39E}" dt="2023-03-27T05:15:20.200" v="756" actId="21"/>
          <ac:picMkLst>
            <pc:docMk/>
            <pc:sldMk cId="2738924503" sldId="2147311245"/>
            <ac:picMk id="2054" creationId="{3AD6073D-C45F-9C4B-0602-783CF737F4CB}"/>
          </ac:picMkLst>
        </pc:picChg>
        <pc:picChg chg="add del mod">
          <ac:chgData name="Venkata Sai Vamsi Nekkanti" userId="34b1c7a5-8959-48f1-8faa-3b4e6ee9062d" providerId="ADAL" clId="{21231DD5-D602-41D8-8787-978AB020D39E}" dt="2023-03-27T05:15:20.200" v="756" actId="21"/>
          <ac:picMkLst>
            <pc:docMk/>
            <pc:sldMk cId="2738924503" sldId="2147311245"/>
            <ac:picMk id="2056" creationId="{2A39099B-9F9F-6CE3-42F2-39E17A5C89C6}"/>
          </ac:picMkLst>
        </pc:picChg>
        <pc:picChg chg="add del mod">
          <ac:chgData name="Venkata Sai Vamsi Nekkanti" userId="34b1c7a5-8959-48f1-8faa-3b4e6ee9062d" providerId="ADAL" clId="{21231DD5-D602-41D8-8787-978AB020D39E}" dt="2023-03-27T05:15:20.200" v="756" actId="21"/>
          <ac:picMkLst>
            <pc:docMk/>
            <pc:sldMk cId="2738924503" sldId="2147311245"/>
            <ac:picMk id="2058" creationId="{B30512BA-5148-EB02-BD7D-32F823DA0C07}"/>
          </ac:picMkLst>
        </pc:picChg>
        <pc:picChg chg="add del">
          <ac:chgData name="Venkata Sai Vamsi Nekkanti" userId="34b1c7a5-8959-48f1-8faa-3b4e6ee9062d" providerId="ADAL" clId="{21231DD5-D602-41D8-8787-978AB020D39E}" dt="2023-03-27T05:13:28.480" v="667"/>
          <ac:picMkLst>
            <pc:docMk/>
            <pc:sldMk cId="2738924503" sldId="2147311245"/>
            <ac:picMk id="2060" creationId="{7A18DFC8-36A6-6DB7-5431-02192C2C2E24}"/>
          </ac:picMkLst>
        </pc:picChg>
        <pc:picChg chg="add del">
          <ac:chgData name="Venkata Sai Vamsi Nekkanti" userId="34b1c7a5-8959-48f1-8faa-3b4e6ee9062d" providerId="ADAL" clId="{21231DD5-D602-41D8-8787-978AB020D39E}" dt="2023-03-27T05:13:40.192" v="669"/>
          <ac:picMkLst>
            <pc:docMk/>
            <pc:sldMk cId="2738924503" sldId="2147311245"/>
            <ac:picMk id="2062" creationId="{BEFEBF4E-37C9-BEBE-D8A0-5403A587A8FB}"/>
          </ac:picMkLst>
        </pc:picChg>
        <pc:picChg chg="add del">
          <ac:chgData name="Venkata Sai Vamsi Nekkanti" userId="34b1c7a5-8959-48f1-8faa-3b4e6ee9062d" providerId="ADAL" clId="{21231DD5-D602-41D8-8787-978AB020D39E}" dt="2023-03-27T05:13:41.920" v="671"/>
          <ac:picMkLst>
            <pc:docMk/>
            <pc:sldMk cId="2738924503" sldId="2147311245"/>
            <ac:picMk id="2064" creationId="{468858FB-F616-4C13-F61B-24BF33632A29}"/>
          </ac:picMkLst>
        </pc:picChg>
        <pc:picChg chg="add del">
          <ac:chgData name="Venkata Sai Vamsi Nekkanti" userId="34b1c7a5-8959-48f1-8faa-3b4e6ee9062d" providerId="ADAL" clId="{21231DD5-D602-41D8-8787-978AB020D39E}" dt="2023-03-27T05:13:53.428" v="673"/>
          <ac:picMkLst>
            <pc:docMk/>
            <pc:sldMk cId="2738924503" sldId="2147311245"/>
            <ac:picMk id="2066" creationId="{DB9B80C4-F961-8FF5-1E76-AEE3DD0F2FDA}"/>
          </ac:picMkLst>
        </pc:picChg>
        <pc:picChg chg="add del">
          <ac:chgData name="Venkata Sai Vamsi Nekkanti" userId="34b1c7a5-8959-48f1-8faa-3b4e6ee9062d" providerId="ADAL" clId="{21231DD5-D602-41D8-8787-978AB020D39E}" dt="2023-03-27T05:13:54.381" v="675"/>
          <ac:picMkLst>
            <pc:docMk/>
            <pc:sldMk cId="2738924503" sldId="2147311245"/>
            <ac:picMk id="2068" creationId="{921E52AB-16FF-B8BC-BB48-FE85A7DD8510}"/>
          </ac:picMkLst>
        </pc:picChg>
        <pc:picChg chg="add del">
          <ac:chgData name="Venkata Sai Vamsi Nekkanti" userId="34b1c7a5-8959-48f1-8faa-3b4e6ee9062d" providerId="ADAL" clId="{21231DD5-D602-41D8-8787-978AB020D39E}" dt="2023-03-27T05:13:55.233" v="677"/>
          <ac:picMkLst>
            <pc:docMk/>
            <pc:sldMk cId="2738924503" sldId="2147311245"/>
            <ac:picMk id="2070" creationId="{66DAAA71-11E4-3BDE-513E-29BF5C5119D2}"/>
          </ac:picMkLst>
        </pc:picChg>
        <pc:picChg chg="add del">
          <ac:chgData name="Venkata Sai Vamsi Nekkanti" userId="34b1c7a5-8959-48f1-8faa-3b4e6ee9062d" providerId="ADAL" clId="{21231DD5-D602-41D8-8787-978AB020D39E}" dt="2023-03-27T05:13:56.039" v="679"/>
          <ac:picMkLst>
            <pc:docMk/>
            <pc:sldMk cId="2738924503" sldId="2147311245"/>
            <ac:picMk id="2072" creationId="{561B064D-6157-336B-2AA9-B57EC121EC6B}"/>
          </ac:picMkLst>
        </pc:picChg>
        <pc:picChg chg="add del">
          <ac:chgData name="Venkata Sai Vamsi Nekkanti" userId="34b1c7a5-8959-48f1-8faa-3b4e6ee9062d" providerId="ADAL" clId="{21231DD5-D602-41D8-8787-978AB020D39E}" dt="2023-03-27T05:13:56.761" v="681"/>
          <ac:picMkLst>
            <pc:docMk/>
            <pc:sldMk cId="2738924503" sldId="2147311245"/>
            <ac:picMk id="2074" creationId="{610EAB9F-DAD7-6259-CAA6-874079C64EB4}"/>
          </ac:picMkLst>
        </pc:picChg>
        <pc:picChg chg="add del">
          <ac:chgData name="Venkata Sai Vamsi Nekkanti" userId="34b1c7a5-8959-48f1-8faa-3b4e6ee9062d" providerId="ADAL" clId="{21231DD5-D602-41D8-8787-978AB020D39E}" dt="2023-03-27T05:13:57.405" v="683"/>
          <ac:picMkLst>
            <pc:docMk/>
            <pc:sldMk cId="2738924503" sldId="2147311245"/>
            <ac:picMk id="2076" creationId="{71F8146B-3122-0DBF-91C2-E349D383ED98}"/>
          </ac:picMkLst>
        </pc:picChg>
        <pc:picChg chg="add del">
          <ac:chgData name="Venkata Sai Vamsi Nekkanti" userId="34b1c7a5-8959-48f1-8faa-3b4e6ee9062d" providerId="ADAL" clId="{21231DD5-D602-41D8-8787-978AB020D39E}" dt="2023-03-27T05:13:58.017" v="685"/>
          <ac:picMkLst>
            <pc:docMk/>
            <pc:sldMk cId="2738924503" sldId="2147311245"/>
            <ac:picMk id="2078" creationId="{77241B2A-0B3F-A977-79EC-89093B597A21}"/>
          </ac:picMkLst>
        </pc:picChg>
        <pc:picChg chg="add del">
          <ac:chgData name="Venkata Sai Vamsi Nekkanti" userId="34b1c7a5-8959-48f1-8faa-3b4e6ee9062d" providerId="ADAL" clId="{21231DD5-D602-41D8-8787-978AB020D39E}" dt="2023-03-27T05:13:58.599" v="687"/>
          <ac:picMkLst>
            <pc:docMk/>
            <pc:sldMk cId="2738924503" sldId="2147311245"/>
            <ac:picMk id="2080" creationId="{31E78ECC-3A82-581A-76AB-CAAC89150F0B}"/>
          </ac:picMkLst>
        </pc:picChg>
        <pc:picChg chg="add del">
          <ac:chgData name="Venkata Sai Vamsi Nekkanti" userId="34b1c7a5-8959-48f1-8faa-3b4e6ee9062d" providerId="ADAL" clId="{21231DD5-D602-41D8-8787-978AB020D39E}" dt="2023-03-27T05:14:02.490" v="701"/>
          <ac:picMkLst>
            <pc:docMk/>
            <pc:sldMk cId="2738924503" sldId="2147311245"/>
            <ac:picMk id="2082" creationId="{BC9604D4-28FA-E4D6-B45B-133A7E1F52F3}"/>
          </ac:picMkLst>
        </pc:picChg>
        <pc:picChg chg="add del mod">
          <ac:chgData name="Venkata Sai Vamsi Nekkanti" userId="34b1c7a5-8959-48f1-8faa-3b4e6ee9062d" providerId="ADAL" clId="{21231DD5-D602-41D8-8787-978AB020D39E}" dt="2023-03-27T05:14:02.097" v="700"/>
          <ac:picMkLst>
            <pc:docMk/>
            <pc:sldMk cId="2738924503" sldId="2147311245"/>
            <ac:picMk id="2084" creationId="{28A532A4-FF87-25AE-9456-E03EC579AF05}"/>
          </ac:picMkLst>
        </pc:picChg>
        <pc:picChg chg="add del mod">
          <ac:chgData name="Venkata Sai Vamsi Nekkanti" userId="34b1c7a5-8959-48f1-8faa-3b4e6ee9062d" providerId="ADAL" clId="{21231DD5-D602-41D8-8787-978AB020D39E}" dt="2023-03-27T05:14:01.925" v="699"/>
          <ac:picMkLst>
            <pc:docMk/>
            <pc:sldMk cId="2738924503" sldId="2147311245"/>
            <ac:picMk id="2086" creationId="{1BFF81A5-12AC-D5FB-8714-DC86F62C1E6C}"/>
          </ac:picMkLst>
        </pc:picChg>
        <pc:picChg chg="add del mod">
          <ac:chgData name="Venkata Sai Vamsi Nekkanti" userId="34b1c7a5-8959-48f1-8faa-3b4e6ee9062d" providerId="ADAL" clId="{21231DD5-D602-41D8-8787-978AB020D39E}" dt="2023-03-27T05:14:01.768" v="698"/>
          <ac:picMkLst>
            <pc:docMk/>
            <pc:sldMk cId="2738924503" sldId="2147311245"/>
            <ac:picMk id="2088" creationId="{8C6C088D-4DC2-37F2-4C5F-4B65EA0E5E2C}"/>
          </ac:picMkLst>
        </pc:picChg>
        <pc:picChg chg="add del mod">
          <ac:chgData name="Venkata Sai Vamsi Nekkanti" userId="34b1c7a5-8959-48f1-8faa-3b4e6ee9062d" providerId="ADAL" clId="{21231DD5-D602-41D8-8787-978AB020D39E}" dt="2023-03-27T05:14:01.611" v="697"/>
          <ac:picMkLst>
            <pc:docMk/>
            <pc:sldMk cId="2738924503" sldId="2147311245"/>
            <ac:picMk id="2090" creationId="{EBB8E69B-FAEE-4F7D-0F18-6C39EB68FEAE}"/>
          </ac:picMkLst>
        </pc:picChg>
        <pc:picChg chg="add del mod">
          <ac:chgData name="Venkata Sai Vamsi Nekkanti" userId="34b1c7a5-8959-48f1-8faa-3b4e6ee9062d" providerId="ADAL" clId="{21231DD5-D602-41D8-8787-978AB020D39E}" dt="2023-03-27T05:14:01.439" v="696"/>
          <ac:picMkLst>
            <pc:docMk/>
            <pc:sldMk cId="2738924503" sldId="2147311245"/>
            <ac:picMk id="2092" creationId="{67277C29-A763-5C79-9B7C-5BBF1918D01F}"/>
          </ac:picMkLst>
        </pc:picChg>
        <pc:picChg chg="add del mod">
          <ac:chgData name="Venkata Sai Vamsi Nekkanti" userId="34b1c7a5-8959-48f1-8faa-3b4e6ee9062d" providerId="ADAL" clId="{21231DD5-D602-41D8-8787-978AB020D39E}" dt="2023-03-27T05:14:01.282" v="695"/>
          <ac:picMkLst>
            <pc:docMk/>
            <pc:sldMk cId="2738924503" sldId="2147311245"/>
            <ac:picMk id="2094" creationId="{2B7785D3-ADE5-4B2F-DEB4-789825D91C6C}"/>
          </ac:picMkLst>
        </pc:picChg>
        <pc:picChg chg="add del mod">
          <ac:chgData name="Venkata Sai Vamsi Nekkanti" userId="34b1c7a5-8959-48f1-8faa-3b4e6ee9062d" providerId="ADAL" clId="{21231DD5-D602-41D8-8787-978AB020D39E}" dt="2023-03-27T05:15:20.200" v="756" actId="21"/>
          <ac:picMkLst>
            <pc:docMk/>
            <pc:sldMk cId="2738924503" sldId="2147311245"/>
            <ac:picMk id="2096" creationId="{BA49A04C-F9F7-3C42-EE23-493AAC1C96A2}"/>
          </ac:picMkLst>
        </pc:picChg>
      </pc:sldChg>
      <pc:sldChg chg="modSp new mod">
        <pc:chgData name="Venkata Sai Vamsi Nekkanti" userId="34b1c7a5-8959-48f1-8faa-3b4e6ee9062d" providerId="ADAL" clId="{21231DD5-D602-41D8-8787-978AB020D39E}" dt="2023-03-27T07:05:39.400" v="1103" actId="207"/>
        <pc:sldMkLst>
          <pc:docMk/>
          <pc:sldMk cId="3234001831" sldId="2147311246"/>
        </pc:sldMkLst>
        <pc:spChg chg="mod">
          <ac:chgData name="Venkata Sai Vamsi Nekkanti" userId="34b1c7a5-8959-48f1-8faa-3b4e6ee9062d" providerId="ADAL" clId="{21231DD5-D602-41D8-8787-978AB020D39E}" dt="2023-03-27T07:05:39.400" v="1103" actId="207"/>
          <ac:spMkLst>
            <pc:docMk/>
            <pc:sldMk cId="3234001831" sldId="2147311246"/>
            <ac:spMk id="2" creationId="{F2077EFD-7B69-2225-D94A-E772690C6645}"/>
          </ac:spMkLst>
        </pc:spChg>
      </pc:sldChg>
      <pc:sldChg chg="addSp delSp modSp new del mod">
        <pc:chgData name="Venkata Sai Vamsi Nekkanti" userId="34b1c7a5-8959-48f1-8faa-3b4e6ee9062d" providerId="ADAL" clId="{21231DD5-D602-41D8-8787-978AB020D39E}" dt="2023-03-27T07:09:01.382" v="1129" actId="47"/>
        <pc:sldMkLst>
          <pc:docMk/>
          <pc:sldMk cId="3187615324" sldId="2147311247"/>
        </pc:sldMkLst>
        <pc:spChg chg="mod">
          <ac:chgData name="Venkata Sai Vamsi Nekkanti" userId="34b1c7a5-8959-48f1-8faa-3b4e6ee9062d" providerId="ADAL" clId="{21231DD5-D602-41D8-8787-978AB020D39E}" dt="2023-03-27T07:08:18.878" v="1123" actId="207"/>
          <ac:spMkLst>
            <pc:docMk/>
            <pc:sldMk cId="3187615324" sldId="2147311247"/>
            <ac:spMk id="2" creationId="{4FD2BEA9-4C51-85A5-7A2E-73899C3B61DF}"/>
          </ac:spMkLst>
        </pc:spChg>
        <pc:spChg chg="add del mod">
          <ac:chgData name="Venkata Sai Vamsi Nekkanti" userId="34b1c7a5-8959-48f1-8faa-3b4e6ee9062d" providerId="ADAL" clId="{21231DD5-D602-41D8-8787-978AB020D39E}" dt="2023-03-27T07:00:58.161" v="1048" actId="478"/>
          <ac:spMkLst>
            <pc:docMk/>
            <pc:sldMk cId="3187615324" sldId="2147311247"/>
            <ac:spMk id="11" creationId="{E168D24B-90E0-8178-6936-4D9641C4F939}"/>
          </ac:spMkLst>
        </pc:spChg>
        <pc:picChg chg="add del mod">
          <ac:chgData name="Venkata Sai Vamsi Nekkanti" userId="34b1c7a5-8959-48f1-8faa-3b4e6ee9062d" providerId="ADAL" clId="{21231DD5-D602-41D8-8787-978AB020D39E}" dt="2023-03-27T07:08:47.888" v="1127" actId="21"/>
          <ac:picMkLst>
            <pc:docMk/>
            <pc:sldMk cId="3187615324" sldId="2147311247"/>
            <ac:picMk id="3" creationId="{D31B1CEA-3F55-818C-EE89-330CEB7B95D6}"/>
          </ac:picMkLst>
        </pc:picChg>
        <pc:picChg chg="add del mod">
          <ac:chgData name="Venkata Sai Vamsi Nekkanti" userId="34b1c7a5-8959-48f1-8faa-3b4e6ee9062d" providerId="ADAL" clId="{21231DD5-D602-41D8-8787-978AB020D39E}" dt="2023-03-27T07:08:47.888" v="1127" actId="21"/>
          <ac:picMkLst>
            <pc:docMk/>
            <pc:sldMk cId="3187615324" sldId="2147311247"/>
            <ac:picMk id="4" creationId="{DE3B2A91-54A6-FBFC-AAE2-FD1C9F04D5A5}"/>
          </ac:picMkLst>
        </pc:picChg>
        <pc:picChg chg="add del mod">
          <ac:chgData name="Venkata Sai Vamsi Nekkanti" userId="34b1c7a5-8959-48f1-8faa-3b4e6ee9062d" providerId="ADAL" clId="{21231DD5-D602-41D8-8787-978AB020D39E}" dt="2023-03-27T07:08:47.888" v="1127" actId="21"/>
          <ac:picMkLst>
            <pc:docMk/>
            <pc:sldMk cId="3187615324" sldId="2147311247"/>
            <ac:picMk id="5" creationId="{23FD011C-7A34-E792-5256-5C3E8AC17D26}"/>
          </ac:picMkLst>
        </pc:picChg>
        <pc:picChg chg="add del mod">
          <ac:chgData name="Venkata Sai Vamsi Nekkanti" userId="34b1c7a5-8959-48f1-8faa-3b4e6ee9062d" providerId="ADAL" clId="{21231DD5-D602-41D8-8787-978AB020D39E}" dt="2023-03-27T07:08:47.888" v="1127" actId="21"/>
          <ac:picMkLst>
            <pc:docMk/>
            <pc:sldMk cId="3187615324" sldId="2147311247"/>
            <ac:picMk id="6" creationId="{B73510B1-4AB6-F1A8-9910-6862BF5C50A7}"/>
          </ac:picMkLst>
        </pc:picChg>
        <pc:picChg chg="add del mod">
          <ac:chgData name="Venkata Sai Vamsi Nekkanti" userId="34b1c7a5-8959-48f1-8faa-3b4e6ee9062d" providerId="ADAL" clId="{21231DD5-D602-41D8-8787-978AB020D39E}" dt="2023-03-27T07:08:47.888" v="1127" actId="21"/>
          <ac:picMkLst>
            <pc:docMk/>
            <pc:sldMk cId="3187615324" sldId="2147311247"/>
            <ac:picMk id="7" creationId="{44F6C931-9CA8-876B-2DA5-D675C04FCE59}"/>
          </ac:picMkLst>
        </pc:picChg>
        <pc:picChg chg="add del mod">
          <ac:chgData name="Venkata Sai Vamsi Nekkanti" userId="34b1c7a5-8959-48f1-8faa-3b4e6ee9062d" providerId="ADAL" clId="{21231DD5-D602-41D8-8787-978AB020D39E}" dt="2023-03-27T07:08:47.888" v="1127" actId="21"/>
          <ac:picMkLst>
            <pc:docMk/>
            <pc:sldMk cId="3187615324" sldId="2147311247"/>
            <ac:picMk id="8" creationId="{776219B3-904F-7E8D-F661-7C51DBF3B478}"/>
          </ac:picMkLst>
        </pc:picChg>
        <pc:picChg chg="add del mod">
          <ac:chgData name="Venkata Sai Vamsi Nekkanti" userId="34b1c7a5-8959-48f1-8faa-3b4e6ee9062d" providerId="ADAL" clId="{21231DD5-D602-41D8-8787-978AB020D39E}" dt="2023-03-27T07:08:47.888" v="1127" actId="21"/>
          <ac:picMkLst>
            <pc:docMk/>
            <pc:sldMk cId="3187615324" sldId="2147311247"/>
            <ac:picMk id="9" creationId="{58F2A344-5DCC-D422-22C8-FB11ECECE21F}"/>
          </ac:picMkLst>
        </pc:picChg>
      </pc:sldChg>
      <pc:sldChg chg="modSp new mod ord">
        <pc:chgData name="Venkata Sai Vamsi Nekkanti" userId="34b1c7a5-8959-48f1-8faa-3b4e6ee9062d" providerId="ADAL" clId="{21231DD5-D602-41D8-8787-978AB020D39E}" dt="2023-03-27T10:43:21.755" v="1162"/>
        <pc:sldMkLst>
          <pc:docMk/>
          <pc:sldMk cId="1983112275" sldId="2147311248"/>
        </pc:sldMkLst>
        <pc:spChg chg="mod">
          <ac:chgData name="Venkata Sai Vamsi Nekkanti" userId="34b1c7a5-8959-48f1-8faa-3b4e6ee9062d" providerId="ADAL" clId="{21231DD5-D602-41D8-8787-978AB020D39E}" dt="2023-03-27T05:28:00.348" v="974"/>
          <ac:spMkLst>
            <pc:docMk/>
            <pc:sldMk cId="1983112275" sldId="2147311248"/>
            <ac:spMk id="2" creationId="{EE93F6FE-3ABF-9297-1E7A-B9D57145FEED}"/>
          </ac:spMkLst>
        </pc:spChg>
      </pc:sldChg>
      <pc:sldChg chg="add del">
        <pc:chgData name="Venkata Sai Vamsi Nekkanti" userId="34b1c7a5-8959-48f1-8faa-3b4e6ee9062d" providerId="ADAL" clId="{21231DD5-D602-41D8-8787-978AB020D39E}" dt="2023-03-27T05:24:55.316" v="925"/>
        <pc:sldMkLst>
          <pc:docMk/>
          <pc:sldMk cId="3320840572" sldId="2147311248"/>
        </pc:sldMkLst>
      </pc:sldChg>
      <pc:sldChg chg="new del">
        <pc:chgData name="Venkata Sai Vamsi Nekkanti" userId="34b1c7a5-8959-48f1-8faa-3b4e6ee9062d" providerId="ADAL" clId="{21231DD5-D602-41D8-8787-978AB020D39E}" dt="2023-03-27T11:37:57.234" v="1589" actId="2696"/>
        <pc:sldMkLst>
          <pc:docMk/>
          <pc:sldMk cId="193701335" sldId="2147311250"/>
        </pc:sldMkLst>
      </pc:sldChg>
    </pc:docChg>
  </pc:docChgLst>
  <pc:docChgLst>
    <pc:chgData name="Jasveen Singh" userId="4dbbeedc-bee5-4547-8caf-31649856d2ed" providerId="ADAL" clId="{D55CEDEA-FD43-4774-9321-31A96FDA9F0E}"/>
    <pc:docChg chg="undo custSel addSld delSld modSld sldOrd">
      <pc:chgData name="Jasveen Singh" userId="4dbbeedc-bee5-4547-8caf-31649856d2ed" providerId="ADAL" clId="{D55CEDEA-FD43-4774-9321-31A96FDA9F0E}" dt="2023-03-30T05:35:37.875" v="289"/>
      <pc:docMkLst>
        <pc:docMk/>
      </pc:docMkLst>
      <pc:sldChg chg="del ord">
        <pc:chgData name="Jasveen Singh" userId="4dbbeedc-bee5-4547-8caf-31649856d2ed" providerId="ADAL" clId="{D55CEDEA-FD43-4774-9321-31A96FDA9F0E}" dt="2023-03-29T07:49:24.493" v="190" actId="47"/>
        <pc:sldMkLst>
          <pc:docMk/>
          <pc:sldMk cId="520655265" sldId="1507"/>
        </pc:sldMkLst>
      </pc:sldChg>
      <pc:sldChg chg="modSp mod modNotesTx">
        <pc:chgData name="Jasveen Singh" userId="4dbbeedc-bee5-4547-8caf-31649856d2ed" providerId="ADAL" clId="{D55CEDEA-FD43-4774-9321-31A96FDA9F0E}" dt="2023-03-30T05:13:32.200" v="278"/>
        <pc:sldMkLst>
          <pc:docMk/>
          <pc:sldMk cId="3208571264" sldId="2076137120"/>
        </pc:sldMkLst>
        <pc:spChg chg="mod">
          <ac:chgData name="Jasveen Singh" userId="4dbbeedc-bee5-4547-8caf-31649856d2ed" providerId="ADAL" clId="{D55CEDEA-FD43-4774-9321-31A96FDA9F0E}" dt="2023-03-30T04:51:04.882" v="193" actId="20577"/>
          <ac:spMkLst>
            <pc:docMk/>
            <pc:sldMk cId="3208571264" sldId="2076137120"/>
            <ac:spMk id="2" creationId="{A7562D16-8ABD-4854-9830-C36D80665287}"/>
          </ac:spMkLst>
        </pc:spChg>
        <pc:graphicFrameChg chg="mod">
          <ac:chgData name="Jasveen Singh" userId="4dbbeedc-bee5-4547-8caf-31649856d2ed" providerId="ADAL" clId="{D55CEDEA-FD43-4774-9321-31A96FDA9F0E}" dt="2023-03-30T05:13:32.200" v="278"/>
          <ac:graphicFrameMkLst>
            <pc:docMk/>
            <pc:sldMk cId="3208571264" sldId="2076137120"/>
            <ac:graphicFrameMk id="4" creationId="{88C45ECD-77A4-455E-B1B2-DA9B030E2AD7}"/>
          </ac:graphicFrameMkLst>
        </pc:graphicFrameChg>
      </pc:sldChg>
      <pc:sldChg chg="addCm">
        <pc:chgData name="Jasveen Singh" userId="4dbbeedc-bee5-4547-8caf-31649856d2ed" providerId="ADAL" clId="{D55CEDEA-FD43-4774-9321-31A96FDA9F0E}" dt="2023-03-30T05:35:37.875" v="289"/>
        <pc:sldMkLst>
          <pc:docMk/>
          <pc:sldMk cId="2565225350" sldId="21468466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veen Singh" userId="4dbbeedc-bee5-4547-8caf-31649856d2ed" providerId="ADAL" clId="{D55CEDEA-FD43-4774-9321-31A96FDA9F0E}" dt="2023-03-30T05:35:37.875" v="289"/>
              <pc2:cmMkLst xmlns:pc2="http://schemas.microsoft.com/office/powerpoint/2019/9/main/command">
                <pc:docMk/>
                <pc:sldMk cId="2565225350" sldId="2146846694"/>
                <pc2:cmMk id="{DBE7E603-E8BC-498F-969A-3AC061628A85}"/>
              </pc2:cmMkLst>
            </pc226:cmChg>
          </p:ext>
        </pc:extLst>
      </pc:sldChg>
      <pc:sldChg chg="addSp modSp mod">
        <pc:chgData name="Jasveen Singh" userId="4dbbeedc-bee5-4547-8caf-31649856d2ed" providerId="ADAL" clId="{D55CEDEA-FD43-4774-9321-31A96FDA9F0E}" dt="2023-03-29T05:38:38.583" v="157" actId="1076"/>
        <pc:sldMkLst>
          <pc:docMk/>
          <pc:sldMk cId="2791476524" sldId="2147311238"/>
        </pc:sldMkLst>
        <pc:spChg chg="mod">
          <ac:chgData name="Jasveen Singh" userId="4dbbeedc-bee5-4547-8caf-31649856d2ed" providerId="ADAL" clId="{D55CEDEA-FD43-4774-9321-31A96FDA9F0E}" dt="2023-03-29T05:38:38.583" v="157" actId="1076"/>
          <ac:spMkLst>
            <pc:docMk/>
            <pc:sldMk cId="2791476524" sldId="2147311238"/>
            <ac:spMk id="11" creationId="{8973D819-B85B-4ED6-A903-245E94E6972A}"/>
          </ac:spMkLst>
        </pc:spChg>
        <pc:picChg chg="add mod">
          <ac:chgData name="Jasveen Singh" userId="4dbbeedc-bee5-4547-8caf-31649856d2ed" providerId="ADAL" clId="{D55CEDEA-FD43-4774-9321-31A96FDA9F0E}" dt="2023-03-29T05:37:02.885" v="151" actId="1076"/>
          <ac:picMkLst>
            <pc:docMk/>
            <pc:sldMk cId="2791476524" sldId="2147311238"/>
            <ac:picMk id="2" creationId="{58A51050-22F2-267F-2BC8-0C72B704EE01}"/>
          </ac:picMkLst>
        </pc:picChg>
      </pc:sldChg>
      <pc:sldChg chg="add del mod ord modShow">
        <pc:chgData name="Jasveen Singh" userId="4dbbeedc-bee5-4547-8caf-31649856d2ed" providerId="ADAL" clId="{D55CEDEA-FD43-4774-9321-31A96FDA9F0E}" dt="2023-03-30T04:55:06.377" v="251" actId="729"/>
        <pc:sldMkLst>
          <pc:docMk/>
          <pc:sldMk cId="3234001831" sldId="2147311246"/>
        </pc:sldMkLst>
      </pc:sldChg>
      <pc:sldChg chg="addSp delSp modSp mod addCm">
        <pc:chgData name="Jasveen Singh" userId="4dbbeedc-bee5-4547-8caf-31649856d2ed" providerId="ADAL" clId="{D55CEDEA-FD43-4774-9321-31A96FDA9F0E}" dt="2023-03-30T05:18:37.676" v="288" actId="1076"/>
        <pc:sldMkLst>
          <pc:docMk/>
          <pc:sldMk cId="1983112275" sldId="2147311248"/>
        </pc:sldMkLst>
        <pc:spChg chg="del">
          <ac:chgData name="Jasveen Singh" userId="4dbbeedc-bee5-4547-8caf-31649856d2ed" providerId="ADAL" clId="{D55CEDEA-FD43-4774-9321-31A96FDA9F0E}" dt="2023-03-29T05:29:05.038" v="0" actId="478"/>
          <ac:spMkLst>
            <pc:docMk/>
            <pc:sldMk cId="1983112275" sldId="2147311248"/>
            <ac:spMk id="3" creationId="{D9706011-FF97-A9ED-7243-B7C997F54096}"/>
          </ac:spMkLst>
        </pc:spChg>
        <pc:spChg chg="add del mod">
          <ac:chgData name="Jasveen Singh" userId="4dbbeedc-bee5-4547-8caf-31649856d2ed" providerId="ADAL" clId="{D55CEDEA-FD43-4774-9321-31A96FDA9F0E}" dt="2023-03-29T05:29:22.697" v="14"/>
          <ac:spMkLst>
            <pc:docMk/>
            <pc:sldMk cId="1983112275" sldId="2147311248"/>
            <ac:spMk id="7" creationId="{8FBB4471-A627-31D9-689D-D0CA0485B87B}"/>
          </ac:spMkLst>
        </pc:spChg>
        <pc:spChg chg="add mod">
          <ac:chgData name="Jasveen Singh" userId="4dbbeedc-bee5-4547-8caf-31649856d2ed" providerId="ADAL" clId="{D55CEDEA-FD43-4774-9321-31A96FDA9F0E}" dt="2023-03-29T05:29:22.907" v="15"/>
          <ac:spMkLst>
            <pc:docMk/>
            <pc:sldMk cId="1983112275" sldId="2147311248"/>
            <ac:spMk id="9" creationId="{50635F4D-74C8-4E3A-9833-2C21D04F10D0}"/>
          </ac:spMkLst>
        </pc:spChg>
        <pc:graphicFrameChg chg="add del mod">
          <ac:chgData name="Jasveen Singh" userId="4dbbeedc-bee5-4547-8caf-31649856d2ed" providerId="ADAL" clId="{D55CEDEA-FD43-4774-9321-31A96FDA9F0E}" dt="2023-03-29T05:29:22.697" v="14"/>
          <ac:graphicFrameMkLst>
            <pc:docMk/>
            <pc:sldMk cId="1983112275" sldId="2147311248"/>
            <ac:graphicFrameMk id="6" creationId="{FD775ED1-95AA-8EA8-69D8-068D88B17A7E}"/>
          </ac:graphicFrameMkLst>
        </pc:graphicFrameChg>
        <pc:graphicFrameChg chg="add del mod modGraphic">
          <ac:chgData name="Jasveen Singh" userId="4dbbeedc-bee5-4547-8caf-31649856d2ed" providerId="ADAL" clId="{D55CEDEA-FD43-4774-9321-31A96FDA9F0E}" dt="2023-03-30T05:12:54.466" v="270" actId="478"/>
          <ac:graphicFrameMkLst>
            <pc:docMk/>
            <pc:sldMk cId="1983112275" sldId="2147311248"/>
            <ac:graphicFrameMk id="8" creationId="{8BF308DE-FE4E-85A2-6A1F-6D1A42719F9A}"/>
          </ac:graphicFrameMkLst>
        </pc:graphicFrameChg>
        <pc:graphicFrameChg chg="add del mod modGraphic">
          <ac:chgData name="Jasveen Singh" userId="4dbbeedc-bee5-4547-8caf-31649856d2ed" providerId="ADAL" clId="{D55CEDEA-FD43-4774-9321-31A96FDA9F0E}" dt="2023-03-30T05:18:37.676" v="288" actId="1076"/>
          <ac:graphicFrameMkLst>
            <pc:docMk/>
            <pc:sldMk cId="1983112275" sldId="2147311248"/>
            <ac:graphicFrameMk id="10" creationId="{D216E100-DD54-806D-8492-EF1B14883FB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veen Singh" userId="4dbbeedc-bee5-4547-8caf-31649856d2ed" providerId="ADAL" clId="{D55CEDEA-FD43-4774-9321-31A96FDA9F0E}" dt="2023-03-29T07:48:55.039" v="189"/>
              <pc2:cmMkLst xmlns:pc2="http://schemas.microsoft.com/office/powerpoint/2019/9/main/command">
                <pc:docMk/>
                <pc:sldMk cId="1983112275" sldId="2147311248"/>
                <pc2:cmMk id="{2B10E35A-4B15-4A25-A4A2-84665C94C6D9}"/>
              </pc2:cmMkLst>
            </pc226:cmChg>
          </p:ext>
        </pc:extLst>
      </pc:sldChg>
      <pc:sldChg chg="addSp delSp modSp new del mod">
        <pc:chgData name="Jasveen Singh" userId="4dbbeedc-bee5-4547-8caf-31649856d2ed" providerId="ADAL" clId="{D55CEDEA-FD43-4774-9321-31A96FDA9F0E}" dt="2023-03-29T07:47:52.528" v="187" actId="2696"/>
        <pc:sldMkLst>
          <pc:docMk/>
          <pc:sldMk cId="579646717" sldId="2147311250"/>
        </pc:sldMkLst>
        <pc:spChg chg="del">
          <ac:chgData name="Jasveen Singh" userId="4dbbeedc-bee5-4547-8caf-31649856d2ed" providerId="ADAL" clId="{D55CEDEA-FD43-4774-9321-31A96FDA9F0E}" dt="2023-03-29T07:43:57.042" v="159" actId="478"/>
          <ac:spMkLst>
            <pc:docMk/>
            <pc:sldMk cId="579646717" sldId="2147311250"/>
            <ac:spMk id="2" creationId="{D015C25F-7624-9C1B-DAD9-C6CB36F78E57}"/>
          </ac:spMkLst>
        </pc:spChg>
        <pc:spChg chg="del">
          <ac:chgData name="Jasveen Singh" userId="4dbbeedc-bee5-4547-8caf-31649856d2ed" providerId="ADAL" clId="{D55CEDEA-FD43-4774-9321-31A96FDA9F0E}" dt="2023-03-29T07:44:00.087" v="160" actId="478"/>
          <ac:spMkLst>
            <pc:docMk/>
            <pc:sldMk cId="579646717" sldId="2147311250"/>
            <ac:spMk id="3" creationId="{C61E74EB-AA80-2E39-4EA9-490118F43217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7" creationId="{D2EAF2C2-2B67-9B24-734F-A2B85406DDB7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8" creationId="{EDE41CE3-04EA-DCB0-EEEE-C4B2C19F5B4B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9" creationId="{B5E29A4A-4FE3-1689-B380-DD69B83978B6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0" creationId="{B3DCEB83-31B9-88A1-E3E1-7417D7AEC44E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1" creationId="{886218A6-3C67-EF16-6A60-C4972F0E0F84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2" creationId="{E04C9240-45D0-E4FA-3F3E-E3680D725818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3" creationId="{21E45076-C1A1-B70A-0051-EACB43E95536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4" creationId="{508C8459-1C51-4336-1945-2AE44AAD4AB0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5" creationId="{0B0EB709-25C4-2A21-83E1-13A3F14A5C67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6" creationId="{FCCB4016-DB60-0007-2252-945CB124B525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7" creationId="{7647A845-65A2-D770-8F08-4813D096D206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8" creationId="{C5509D72-9E9F-A041-E1E3-7CDA66A2B1F1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19" creationId="{A0EE5D1E-907F-CE21-F92C-B26AB4A8D2D0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0" creationId="{B84D8CE3-CAC5-CBB7-664B-7BA2E2E7A503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1" creationId="{38F4F50B-DBFA-AF95-164E-154749750BBF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2" creationId="{C914E69F-D3FE-D9E6-F126-26CDEE713B23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3" creationId="{BAD23446-F837-7ECE-B8D2-CC4C9C73F0B0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4" creationId="{E4C9E4B6-5EB1-D167-AE65-10ADB07240D7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5" creationId="{4FB0A618-519E-FEDB-34FB-8AEA53CA61EC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6" creationId="{6138B7B7-6C1E-98CD-8677-5944A0BCD654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7" creationId="{433B8C0E-1303-009A-8DC7-66E4AD156C1C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8" creationId="{76B4AFD8-2326-98D5-06B2-81A01C800629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29" creationId="{BF7A0A24-E96C-18F6-0208-FE6C3F9856BF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0" creationId="{8777C7C9-2DF8-2432-25C9-CB347C80D906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1" creationId="{6F8027DF-7C6C-16DF-7B7D-694EB757DF56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2" creationId="{D50BF314-FB4E-2550-CE78-DC41799BCCEB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3" creationId="{F776B157-7713-BF28-15CC-ABC2A302728F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4" creationId="{C5BB01E5-3A64-EDA1-3763-5956D535820E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5" creationId="{99E0772B-1AB8-E697-AE00-332D9C4A41EB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6" creationId="{12427C1A-5798-9A39-4BF5-EC2A7DBBB3D6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7" creationId="{B22E707C-FCB0-4429-208E-973F0BE1379F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8" creationId="{3BD76CB9-2B19-9D24-22BB-7DAFD611A226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39" creationId="{E20FF7C2-BF62-F5FB-D8A4-719274A898D2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40" creationId="{38FB4339-5EA2-D3CD-1E73-3EA5C9775F6C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41" creationId="{62F78602-43A5-45DE-D58E-4432DC7A0A03}"/>
          </ac:spMkLst>
        </pc:spChg>
        <pc:spChg chg="mod">
          <ac:chgData name="Jasveen Singh" userId="4dbbeedc-bee5-4547-8caf-31649856d2ed" providerId="ADAL" clId="{D55CEDEA-FD43-4774-9321-31A96FDA9F0E}" dt="2023-03-29T07:44:53.952" v="161"/>
          <ac:spMkLst>
            <pc:docMk/>
            <pc:sldMk cId="579646717" sldId="2147311250"/>
            <ac:spMk id="42" creationId="{5D8DD6E0-C771-7618-C578-8B80E710974E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46" creationId="{ABC70D6E-B416-8CC8-F01B-511145238D57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47" creationId="{A4D91345-2EB7-C464-3BEA-FD109D01C601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48" creationId="{0E4801C5-4DA7-BB6C-A6D7-575844E31200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49" creationId="{FD059D8F-68E4-6A7B-047C-77D6B8B5C9B9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0" creationId="{4DEE1F32-D1F3-8713-4D9E-FC8F11CCC71B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1" creationId="{9EFB10C0-C6AA-50F0-29F3-0AC66C7CC047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2" creationId="{8E194610-9F82-E1A6-02BC-18ED5D131160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3" creationId="{D8A20EBE-39CE-79C7-1AEC-8A6420002C58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4" creationId="{A98D7924-7DBE-090B-990B-6903036BAACC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5" creationId="{D34EE023-567C-F98B-0992-8027A7EBCEF8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6" creationId="{80FC0299-3D66-4C85-52E7-EA992560A67B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7" creationId="{24F1AE75-5BDB-AECE-ABD6-D50D25B5B40F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8" creationId="{D34FFEEE-8210-FC62-8D90-B55E5187F9E4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59" creationId="{821FF95C-3D94-6698-302F-5CEB4FDCAD0D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0" creationId="{6FC09BF6-C06E-55F3-1B61-1B3630F40FDD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1" creationId="{E8F506B2-852D-75EF-13D2-D7F5CD67D8D6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2" creationId="{AB8DC4DE-CC35-B722-4E18-E84A533D4C85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3" creationId="{F4E7A988-A395-C44B-E00D-282D7970328B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4" creationId="{E7B0716C-50B0-748E-3AE5-6922E981B53B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5" creationId="{8BB25DFD-B8AF-E219-704B-1BA26849D112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6" creationId="{FEDD2854-B628-F6C6-5089-65F12138A62F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7" creationId="{9F10ADB1-9923-7515-4B04-99A6B362D84D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8" creationId="{6BA942B2-96F9-BB16-A3C9-19A5FE28C867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69" creationId="{9280A77F-0C6A-A519-6BD7-5659A6CCBB8D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0" creationId="{E69F361A-E1B3-E1FE-500C-EB9C34B6DC6C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1" creationId="{279A7386-9DE7-1C0A-D84E-4143FAD3F535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2" creationId="{CF8E5002-1138-2217-7B8A-81FA55EA4E5D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3" creationId="{AFE8691C-33A2-0FB2-72FA-A8C3C91E0F62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4" creationId="{83F6E913-D4B0-5A25-93A3-C3281F476FFB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5" creationId="{E1FDCD66-8B4E-63F5-5BB5-6FD7A959CB1B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6" creationId="{32A1D638-AE87-25EA-8D6E-452F1AB8E553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7" creationId="{6EE64D88-7AEB-A3CA-355B-49BA1FF99241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8" creationId="{30123187-BEBD-D1BE-F961-666804AE48EC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79" creationId="{83251F79-5FA7-46F1-194A-C93D0CC9857C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80" creationId="{BEA26A1C-BA4E-EBBC-B6C6-1C39F1A0CCA7}"/>
          </ac:spMkLst>
        </pc:spChg>
        <pc:spChg chg="mod">
          <ac:chgData name="Jasveen Singh" userId="4dbbeedc-bee5-4547-8caf-31649856d2ed" providerId="ADAL" clId="{D55CEDEA-FD43-4774-9321-31A96FDA9F0E}" dt="2023-03-29T07:45:28.591" v="171" actId="165"/>
          <ac:spMkLst>
            <pc:docMk/>
            <pc:sldMk cId="579646717" sldId="2147311250"/>
            <ac:spMk id="81" creationId="{F4C44C3A-B901-A2C2-D246-B1C4B2AAC796}"/>
          </ac:spMkLst>
        </pc:spChg>
        <pc:grpChg chg="add del mod">
          <ac:chgData name="Jasveen Singh" userId="4dbbeedc-bee5-4547-8caf-31649856d2ed" providerId="ADAL" clId="{D55CEDEA-FD43-4774-9321-31A96FDA9F0E}" dt="2023-03-29T07:44:59.070" v="163" actId="478"/>
          <ac:grpSpMkLst>
            <pc:docMk/>
            <pc:sldMk cId="579646717" sldId="2147311250"/>
            <ac:grpSpMk id="4" creationId="{A41A0851-F1B3-1E31-5A2A-FD9EE7B8A194}"/>
          </ac:grpSpMkLst>
        </pc:grpChg>
        <pc:grpChg chg="add mod topLvl">
          <ac:chgData name="Jasveen Singh" userId="4dbbeedc-bee5-4547-8caf-31649856d2ed" providerId="ADAL" clId="{D55CEDEA-FD43-4774-9321-31A96FDA9F0E}" dt="2023-03-29T07:45:30.112" v="172" actId="164"/>
          <ac:grpSpMkLst>
            <pc:docMk/>
            <pc:sldMk cId="579646717" sldId="2147311250"/>
            <ac:grpSpMk id="43" creationId="{FD115344-3EDB-DB54-DEC6-145B54F8FE0D}"/>
          </ac:grpSpMkLst>
        </pc:grpChg>
        <pc:grpChg chg="add mod topLvl">
          <ac:chgData name="Jasveen Singh" userId="4dbbeedc-bee5-4547-8caf-31649856d2ed" providerId="ADAL" clId="{D55CEDEA-FD43-4774-9321-31A96FDA9F0E}" dt="2023-03-29T07:45:30.112" v="172" actId="164"/>
          <ac:grpSpMkLst>
            <pc:docMk/>
            <pc:sldMk cId="579646717" sldId="2147311250"/>
            <ac:grpSpMk id="82" creationId="{321400FB-B179-1BF9-7037-DC1A936995F4}"/>
          </ac:grpSpMkLst>
        </pc:grpChg>
        <pc:grpChg chg="add del mod">
          <ac:chgData name="Jasveen Singh" userId="4dbbeedc-bee5-4547-8caf-31649856d2ed" providerId="ADAL" clId="{D55CEDEA-FD43-4774-9321-31A96FDA9F0E}" dt="2023-03-29T07:45:28.591" v="171" actId="165"/>
          <ac:grpSpMkLst>
            <pc:docMk/>
            <pc:sldMk cId="579646717" sldId="2147311250"/>
            <ac:grpSpMk id="89" creationId="{05C9B510-F104-DBCC-FF69-EFCB37055362}"/>
          </ac:grpSpMkLst>
        </pc:grpChg>
        <pc:grpChg chg="add del mod">
          <ac:chgData name="Jasveen Singh" userId="4dbbeedc-bee5-4547-8caf-31649856d2ed" providerId="ADAL" clId="{D55CEDEA-FD43-4774-9321-31A96FDA9F0E}" dt="2023-03-29T07:47:45.921" v="185" actId="478"/>
          <ac:grpSpMkLst>
            <pc:docMk/>
            <pc:sldMk cId="579646717" sldId="2147311250"/>
            <ac:grpSpMk id="90" creationId="{9F45A7BE-A4A4-85DE-F683-E28871FEE4EF}"/>
          </ac:grpSpMkLst>
        </pc:grpChg>
        <pc:graphicFrameChg chg="add del modGraphic">
          <ac:chgData name="Jasveen Singh" userId="4dbbeedc-bee5-4547-8caf-31649856d2ed" providerId="ADAL" clId="{D55CEDEA-FD43-4774-9321-31A96FDA9F0E}" dt="2023-03-29T07:46:19.935" v="179"/>
          <ac:graphicFrameMkLst>
            <pc:docMk/>
            <pc:sldMk cId="579646717" sldId="2147311250"/>
            <ac:graphicFrameMk id="91" creationId="{1AB9BBA1-AAEE-231A-26A0-42CAED501F89}"/>
          </ac:graphicFrameMkLst>
        </pc:graphicFrameChg>
        <pc:graphicFrameChg chg="add del">
          <ac:chgData name="Jasveen Singh" userId="4dbbeedc-bee5-4547-8caf-31649856d2ed" providerId="ADAL" clId="{D55CEDEA-FD43-4774-9321-31A96FDA9F0E}" dt="2023-03-29T07:46:24.564" v="183"/>
          <ac:graphicFrameMkLst>
            <pc:docMk/>
            <pc:sldMk cId="579646717" sldId="2147311250"/>
            <ac:graphicFrameMk id="92" creationId="{1B4A0623-39EE-A86A-E928-04718098DA40}"/>
          </ac:graphicFrameMkLst>
        </pc:graphicFrameChg>
        <pc:graphicFrameChg chg="add modGraphic">
          <ac:chgData name="Jasveen Singh" userId="4dbbeedc-bee5-4547-8caf-31649856d2ed" providerId="ADAL" clId="{D55CEDEA-FD43-4774-9321-31A96FDA9F0E}" dt="2023-03-29T07:47:47.187" v="186" actId="6549"/>
          <ac:graphicFrameMkLst>
            <pc:docMk/>
            <pc:sldMk cId="579646717" sldId="2147311250"/>
            <ac:graphicFrameMk id="93" creationId="{F4C15638-E68A-0AE7-28EF-CFBF291EFD6F}"/>
          </ac:graphicFrameMkLst>
        </pc:graphicFrameChg>
        <pc:picChg chg="mod">
          <ac:chgData name="Jasveen Singh" userId="4dbbeedc-bee5-4547-8caf-31649856d2ed" providerId="ADAL" clId="{D55CEDEA-FD43-4774-9321-31A96FDA9F0E}" dt="2023-03-29T07:45:28.591" v="171" actId="165"/>
          <ac:picMkLst>
            <pc:docMk/>
            <pc:sldMk cId="579646717" sldId="2147311250"/>
            <ac:picMk id="83" creationId="{C4C0EA8E-F94A-15E4-62CC-F403ADE53CAF}"/>
          </ac:picMkLst>
        </pc:picChg>
        <pc:picChg chg="mod">
          <ac:chgData name="Jasveen Singh" userId="4dbbeedc-bee5-4547-8caf-31649856d2ed" providerId="ADAL" clId="{D55CEDEA-FD43-4774-9321-31A96FDA9F0E}" dt="2023-03-29T07:45:28.591" v="171" actId="165"/>
          <ac:picMkLst>
            <pc:docMk/>
            <pc:sldMk cId="579646717" sldId="2147311250"/>
            <ac:picMk id="84" creationId="{33BAFF22-7CF0-6A27-266B-55137444B82C}"/>
          </ac:picMkLst>
        </pc:picChg>
        <pc:picChg chg="mod">
          <ac:chgData name="Jasveen Singh" userId="4dbbeedc-bee5-4547-8caf-31649856d2ed" providerId="ADAL" clId="{D55CEDEA-FD43-4774-9321-31A96FDA9F0E}" dt="2023-03-29T07:45:28.591" v="171" actId="165"/>
          <ac:picMkLst>
            <pc:docMk/>
            <pc:sldMk cId="579646717" sldId="2147311250"/>
            <ac:picMk id="85" creationId="{DA39E534-65AA-9F7B-A995-F364A35D89F7}"/>
          </ac:picMkLst>
        </pc:picChg>
        <pc:picChg chg="mod">
          <ac:chgData name="Jasveen Singh" userId="4dbbeedc-bee5-4547-8caf-31649856d2ed" providerId="ADAL" clId="{D55CEDEA-FD43-4774-9321-31A96FDA9F0E}" dt="2023-03-29T07:45:28.591" v="171" actId="165"/>
          <ac:picMkLst>
            <pc:docMk/>
            <pc:sldMk cId="579646717" sldId="2147311250"/>
            <ac:picMk id="86" creationId="{898313F9-2C07-6DBE-7DEC-DA513954B010}"/>
          </ac:picMkLst>
        </pc:picChg>
        <pc:picChg chg="mod">
          <ac:chgData name="Jasveen Singh" userId="4dbbeedc-bee5-4547-8caf-31649856d2ed" providerId="ADAL" clId="{D55CEDEA-FD43-4774-9321-31A96FDA9F0E}" dt="2023-03-29T07:45:28.591" v="171" actId="165"/>
          <ac:picMkLst>
            <pc:docMk/>
            <pc:sldMk cId="579646717" sldId="2147311250"/>
            <ac:picMk id="87" creationId="{B49CC833-A4EB-D207-E0A5-499FD236CD0D}"/>
          </ac:picMkLst>
        </pc:picChg>
        <pc:picChg chg="mod">
          <ac:chgData name="Jasveen Singh" userId="4dbbeedc-bee5-4547-8caf-31649856d2ed" providerId="ADAL" clId="{D55CEDEA-FD43-4774-9321-31A96FDA9F0E}" dt="2023-03-29T07:45:28.591" v="171" actId="165"/>
          <ac:picMkLst>
            <pc:docMk/>
            <pc:sldMk cId="579646717" sldId="2147311250"/>
            <ac:picMk id="88" creationId="{DFF00602-0AF5-A1E6-5026-83B6BD5B095B}"/>
          </ac:picMkLst>
        </pc:picChg>
        <pc:cxnChg chg="mod">
          <ac:chgData name="Jasveen Singh" userId="4dbbeedc-bee5-4547-8caf-31649856d2ed" providerId="ADAL" clId="{D55CEDEA-FD43-4774-9321-31A96FDA9F0E}" dt="2023-03-29T07:44:53.952" v="161"/>
          <ac:cxnSpMkLst>
            <pc:docMk/>
            <pc:sldMk cId="579646717" sldId="2147311250"/>
            <ac:cxnSpMk id="5" creationId="{5A473B8E-AA5F-15D9-0F45-CF2C76CFFB94}"/>
          </ac:cxnSpMkLst>
        </pc:cxnChg>
        <pc:cxnChg chg="mod">
          <ac:chgData name="Jasveen Singh" userId="4dbbeedc-bee5-4547-8caf-31649856d2ed" providerId="ADAL" clId="{D55CEDEA-FD43-4774-9321-31A96FDA9F0E}" dt="2023-03-29T07:44:53.952" v="161"/>
          <ac:cxnSpMkLst>
            <pc:docMk/>
            <pc:sldMk cId="579646717" sldId="2147311250"/>
            <ac:cxnSpMk id="6" creationId="{A37EB4EE-29E4-7776-C82E-63AFCDF556C9}"/>
          </ac:cxnSpMkLst>
        </pc:cxnChg>
        <pc:cxnChg chg="mod">
          <ac:chgData name="Jasveen Singh" userId="4dbbeedc-bee5-4547-8caf-31649856d2ed" providerId="ADAL" clId="{D55CEDEA-FD43-4774-9321-31A96FDA9F0E}" dt="2023-03-29T07:45:28.591" v="171" actId="165"/>
          <ac:cxnSpMkLst>
            <pc:docMk/>
            <pc:sldMk cId="579646717" sldId="2147311250"/>
            <ac:cxnSpMk id="44" creationId="{ECB94167-AA45-D490-B9E3-03D12FB74328}"/>
          </ac:cxnSpMkLst>
        </pc:cxnChg>
        <pc:cxnChg chg="mod">
          <ac:chgData name="Jasveen Singh" userId="4dbbeedc-bee5-4547-8caf-31649856d2ed" providerId="ADAL" clId="{D55CEDEA-FD43-4774-9321-31A96FDA9F0E}" dt="2023-03-29T07:45:28.591" v="171" actId="165"/>
          <ac:cxnSpMkLst>
            <pc:docMk/>
            <pc:sldMk cId="579646717" sldId="2147311250"/>
            <ac:cxnSpMk id="45" creationId="{8DEE634A-1A22-BFBE-57DB-B143A32D492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F76A1-4D7F-4207-8FFA-8C59065281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05647F8-876E-4532-906D-F7C72EBDF8DE}">
      <dgm:prSet custT="1"/>
      <dgm:spPr>
        <a:solidFill>
          <a:schemeClr val="tx2">
            <a:lumMod val="5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i="0" dirty="0">
              <a:solidFill>
                <a:srgbClr val="BED730"/>
              </a:solidFill>
            </a:rPr>
            <a:t>Observability</a:t>
          </a:r>
          <a:r>
            <a:rPr lang="en-US" sz="1100" b="0" i="0" dirty="0"/>
            <a:t> enables quick interrogation of a </a:t>
          </a:r>
          <a:r>
            <a:rPr lang="en-US" sz="1100" dirty="0"/>
            <a:t>digital service about performance degradation </a:t>
          </a:r>
          <a:endParaRPr lang="en-IN" sz="1100" dirty="0"/>
        </a:p>
      </dgm:t>
    </dgm:pt>
    <dgm:pt modelId="{02C10C13-C3CC-4E80-A8F8-4D4462AE83E2}" type="parTrans" cxnId="{4C0A3B30-44BF-404F-BF83-B434363C774E}">
      <dgm:prSet/>
      <dgm:spPr/>
      <dgm:t>
        <a:bodyPr/>
        <a:lstStyle/>
        <a:p>
          <a:endParaRPr lang="en-IN" sz="2400"/>
        </a:p>
      </dgm:t>
    </dgm:pt>
    <dgm:pt modelId="{32C5C23A-22C1-4C87-8DB7-04FF37E1A91B}" type="sibTrans" cxnId="{4C0A3B30-44BF-404F-BF83-B434363C774E}">
      <dgm:prSet/>
      <dgm:spPr/>
      <dgm:t>
        <a:bodyPr/>
        <a:lstStyle/>
        <a:p>
          <a:endParaRPr lang="en-IN" sz="2400"/>
        </a:p>
      </dgm:t>
    </dgm:pt>
    <dgm:pt modelId="{DB263790-5474-4F68-9EF8-157B13B63F28}">
      <dgm:prSet custT="1"/>
      <dgm:spPr>
        <a:solidFill>
          <a:schemeClr val="tx2">
            <a:lumMod val="5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Full Stack Observability (FSO) inherently looks at the </a:t>
          </a:r>
          <a:r>
            <a:rPr lang="en-US" sz="1100" b="1" dirty="0">
              <a:solidFill>
                <a:srgbClr val="BED730"/>
              </a:solidFill>
            </a:rPr>
            <a:t>Full Stack </a:t>
          </a:r>
          <a:r>
            <a:rPr lang="en-US" sz="1100" dirty="0"/>
            <a:t>of available data</a:t>
          </a:r>
          <a:endParaRPr lang="en-IN" sz="1100" dirty="0"/>
        </a:p>
      </dgm:t>
    </dgm:pt>
    <dgm:pt modelId="{51E9FDDA-77DF-4CED-801E-4442838E4B31}" type="parTrans" cxnId="{10AC904F-9502-4529-AA73-F3850C9D28CB}">
      <dgm:prSet/>
      <dgm:spPr/>
      <dgm:t>
        <a:bodyPr/>
        <a:lstStyle/>
        <a:p>
          <a:endParaRPr lang="en-IN" sz="2400"/>
        </a:p>
      </dgm:t>
    </dgm:pt>
    <dgm:pt modelId="{A1A32DB3-2BEA-4121-BBD7-EBD1E92942D6}" type="sibTrans" cxnId="{10AC904F-9502-4529-AA73-F3850C9D28CB}">
      <dgm:prSet/>
      <dgm:spPr/>
      <dgm:t>
        <a:bodyPr/>
        <a:lstStyle/>
        <a:p>
          <a:endParaRPr lang="en-IN" sz="2400"/>
        </a:p>
      </dgm:t>
    </dgm:pt>
    <dgm:pt modelId="{B08EF672-75D8-4EE6-A098-D0C9B9FCB8D8}">
      <dgm:prSet custT="1"/>
      <dgm:spPr>
        <a:noFill/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From infrastructure to applications, digital experience, business KPIs and social sentiment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BBA8E3C4-1871-4AB4-AF65-95F24876DCE3}" type="parTrans" cxnId="{9CD10266-0BF0-493C-AE40-5B031E0062B5}">
      <dgm:prSet/>
      <dgm:spPr/>
      <dgm:t>
        <a:bodyPr/>
        <a:lstStyle/>
        <a:p>
          <a:endParaRPr lang="en-IN" sz="2400"/>
        </a:p>
      </dgm:t>
    </dgm:pt>
    <dgm:pt modelId="{CF89F468-2D48-449A-9FB7-DA7A9C177526}" type="sibTrans" cxnId="{9CD10266-0BF0-493C-AE40-5B031E0062B5}">
      <dgm:prSet/>
      <dgm:spPr/>
      <dgm:t>
        <a:bodyPr/>
        <a:lstStyle/>
        <a:p>
          <a:endParaRPr lang="en-IN" sz="2400"/>
        </a:p>
      </dgm:t>
    </dgm:pt>
    <dgm:pt modelId="{71ADAF74-EBA7-4373-8742-28F8CE491001}">
      <dgm:prSet custT="1"/>
      <dgm:spPr>
        <a:noFill/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The relationships and dependencies among these elements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5FB7BA14-354A-45C4-AB00-0A8FE44950FC}" type="parTrans" cxnId="{98983A33-6FC5-48E8-A340-A873859A512C}">
      <dgm:prSet/>
      <dgm:spPr/>
      <dgm:t>
        <a:bodyPr/>
        <a:lstStyle/>
        <a:p>
          <a:endParaRPr lang="en-IN" sz="2400"/>
        </a:p>
      </dgm:t>
    </dgm:pt>
    <dgm:pt modelId="{7B8DE38C-912A-49E6-B4E9-464F703A2C26}" type="sibTrans" cxnId="{98983A33-6FC5-48E8-A340-A873859A512C}">
      <dgm:prSet/>
      <dgm:spPr/>
      <dgm:t>
        <a:bodyPr/>
        <a:lstStyle/>
        <a:p>
          <a:endParaRPr lang="en-IN" sz="2400"/>
        </a:p>
      </dgm:t>
    </dgm:pt>
    <dgm:pt modelId="{6B2FFFF0-9B9A-46DF-8C6F-0F32AB8ACACA}">
      <dgm:prSet custT="1"/>
      <dgm:spPr>
        <a:solidFill>
          <a:schemeClr val="tx2">
            <a:lumMod val="5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FSO is predicated on </a:t>
          </a:r>
          <a:r>
            <a:rPr lang="en-US" sz="1100" b="1" dirty="0">
              <a:solidFill>
                <a:srgbClr val="BED730"/>
              </a:solidFill>
            </a:rPr>
            <a:t>MELT</a:t>
          </a:r>
          <a:r>
            <a:rPr lang="en-US" sz="1100" dirty="0"/>
            <a:t> data generated by the superset of Continual Testing and Monitoring</a:t>
          </a:r>
          <a:endParaRPr lang="en-IN" sz="1100" dirty="0"/>
        </a:p>
      </dgm:t>
    </dgm:pt>
    <dgm:pt modelId="{1108D51F-F7EB-46AD-A490-8C4500DE3FF1}" type="parTrans" cxnId="{D0B8C072-685C-4E7E-A327-6C26B47410F0}">
      <dgm:prSet/>
      <dgm:spPr/>
      <dgm:t>
        <a:bodyPr/>
        <a:lstStyle/>
        <a:p>
          <a:endParaRPr lang="en-IN" sz="2400"/>
        </a:p>
      </dgm:t>
    </dgm:pt>
    <dgm:pt modelId="{3EF42A4F-2D20-471C-BBA3-EC304B8C24F9}" type="sibTrans" cxnId="{D0B8C072-685C-4E7E-A327-6C26B47410F0}">
      <dgm:prSet/>
      <dgm:spPr/>
      <dgm:t>
        <a:bodyPr/>
        <a:lstStyle/>
        <a:p>
          <a:endParaRPr lang="en-IN" sz="2400"/>
        </a:p>
      </dgm:t>
    </dgm:pt>
    <dgm:pt modelId="{3F0CA604-5346-49A7-96D1-6CC21406D707}">
      <dgm:prSet custT="1"/>
      <dgm:spPr>
        <a:noFill/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b="1" dirty="0">
              <a:solidFill>
                <a:srgbClr val="BED730"/>
              </a:solidFill>
            </a:rPr>
            <a:t>M</a:t>
          </a: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etrics to establish the behavior of the system over time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FFEF6D7F-60BE-421F-B520-7B1E09DA044C}" type="parTrans" cxnId="{F0886B79-CFF8-4DA9-B321-4C72F910C7C5}">
      <dgm:prSet/>
      <dgm:spPr/>
      <dgm:t>
        <a:bodyPr/>
        <a:lstStyle/>
        <a:p>
          <a:endParaRPr lang="en-IN" sz="2400"/>
        </a:p>
      </dgm:t>
    </dgm:pt>
    <dgm:pt modelId="{C58C950A-3D7E-4B02-8B1F-58077D44840F}" type="sibTrans" cxnId="{F0886B79-CFF8-4DA9-B321-4C72F910C7C5}">
      <dgm:prSet/>
      <dgm:spPr/>
      <dgm:t>
        <a:bodyPr/>
        <a:lstStyle/>
        <a:p>
          <a:endParaRPr lang="en-IN" sz="2400"/>
        </a:p>
      </dgm:t>
    </dgm:pt>
    <dgm:pt modelId="{86E56DF7-C4E3-4B79-883C-B34218B9A9A3}">
      <dgm:prSet custT="1"/>
      <dgm:spPr>
        <a:noFill/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b="1" dirty="0">
              <a:solidFill>
                <a:srgbClr val="BED730"/>
              </a:solidFill>
            </a:rPr>
            <a:t>E</a:t>
          </a: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vent </a:t>
          </a:r>
          <a:r>
            <a:rPr lang="en-US" sz="1000" b="1" dirty="0">
              <a:solidFill>
                <a:schemeClr val="bg1">
                  <a:lumMod val="85000"/>
                </a:schemeClr>
              </a:solidFill>
            </a:rPr>
            <a:t>L</a:t>
          </a: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ogs to enable fine grained debugging and predict behavior of complex distributed systems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A0E6682C-30A0-409A-939C-116A06B1956E}" type="parTrans" cxnId="{BA1FE778-E0F3-4D82-AECA-D0E294B3A0A9}">
      <dgm:prSet/>
      <dgm:spPr/>
      <dgm:t>
        <a:bodyPr/>
        <a:lstStyle/>
        <a:p>
          <a:endParaRPr lang="en-IN" sz="2400"/>
        </a:p>
      </dgm:t>
    </dgm:pt>
    <dgm:pt modelId="{A97C2411-7FB5-4D3B-BF15-01AD9B40BDED}" type="sibTrans" cxnId="{BA1FE778-E0F3-4D82-AECA-D0E294B3A0A9}">
      <dgm:prSet/>
      <dgm:spPr/>
      <dgm:t>
        <a:bodyPr/>
        <a:lstStyle/>
        <a:p>
          <a:endParaRPr lang="en-IN" sz="2400"/>
        </a:p>
      </dgm:t>
    </dgm:pt>
    <dgm:pt modelId="{474400E2-9BE7-4ACB-9FB6-AF473C0731EE}">
      <dgm:prSet custT="1"/>
      <dgm:spPr>
        <a:noFill/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b="1" dirty="0">
              <a:solidFill>
                <a:srgbClr val="BED730"/>
              </a:solidFill>
            </a:rPr>
            <a:t>T</a:t>
          </a:r>
          <a:r>
            <a:rPr lang="en-US" sz="1000" dirty="0">
              <a:solidFill>
                <a:schemeClr val="bg1">
                  <a:lumMod val="85000"/>
                </a:schemeClr>
              </a:solidFill>
            </a:rPr>
            <a:t>races that show flow of a request through a distributed system</a:t>
          </a:r>
          <a:endParaRPr lang="en-IN" sz="1000" dirty="0">
            <a:solidFill>
              <a:schemeClr val="bg1">
                <a:lumMod val="85000"/>
              </a:schemeClr>
            </a:solidFill>
          </a:endParaRPr>
        </a:p>
      </dgm:t>
    </dgm:pt>
    <dgm:pt modelId="{BEE011D0-67BB-4501-99BB-2A37CFA7F95D}" type="parTrans" cxnId="{C8B23D0D-AFB9-4FE4-9423-FF3E9DF7F4CC}">
      <dgm:prSet/>
      <dgm:spPr/>
      <dgm:t>
        <a:bodyPr/>
        <a:lstStyle/>
        <a:p>
          <a:endParaRPr lang="en-IN" sz="2400"/>
        </a:p>
      </dgm:t>
    </dgm:pt>
    <dgm:pt modelId="{6C92791F-E1CA-46F0-8CA9-9553B69165A3}" type="sibTrans" cxnId="{C8B23D0D-AFB9-4FE4-9423-FF3E9DF7F4CC}">
      <dgm:prSet/>
      <dgm:spPr/>
      <dgm:t>
        <a:bodyPr/>
        <a:lstStyle/>
        <a:p>
          <a:endParaRPr lang="en-IN" sz="2400"/>
        </a:p>
      </dgm:t>
    </dgm:pt>
    <dgm:pt modelId="{97804E31-9FB6-4E3C-B517-C3C8AC54915B}" type="pres">
      <dgm:prSet presAssocID="{F32F76A1-4D7F-4207-8FFA-8C590652810D}" presName="linear" presStyleCnt="0">
        <dgm:presLayoutVars>
          <dgm:dir/>
          <dgm:animLvl val="lvl"/>
          <dgm:resizeHandles val="exact"/>
        </dgm:presLayoutVars>
      </dgm:prSet>
      <dgm:spPr/>
    </dgm:pt>
    <dgm:pt modelId="{25F2BC60-44D0-4090-9B6C-31ED9D08E967}" type="pres">
      <dgm:prSet presAssocID="{D05647F8-876E-4532-906D-F7C72EBDF8DE}" presName="parentLin" presStyleCnt="0"/>
      <dgm:spPr/>
    </dgm:pt>
    <dgm:pt modelId="{31A3F415-8D39-4D8E-9A76-0638376E38C7}" type="pres">
      <dgm:prSet presAssocID="{D05647F8-876E-4532-906D-F7C72EBDF8DE}" presName="parentLeftMargin" presStyleLbl="node1" presStyleIdx="0" presStyleCnt="3"/>
      <dgm:spPr/>
    </dgm:pt>
    <dgm:pt modelId="{B5F019D2-5F46-415A-9A2C-3159BFDAD940}" type="pres">
      <dgm:prSet presAssocID="{D05647F8-876E-4532-906D-F7C72EBDF8DE}" presName="parentText" presStyleLbl="node1" presStyleIdx="0" presStyleCnt="3" custScaleX="112591">
        <dgm:presLayoutVars>
          <dgm:chMax val="0"/>
          <dgm:bulletEnabled val="1"/>
        </dgm:presLayoutVars>
      </dgm:prSet>
      <dgm:spPr/>
    </dgm:pt>
    <dgm:pt modelId="{1BF78F3F-23AA-4DF9-B0FF-FD4BB9537ED3}" type="pres">
      <dgm:prSet presAssocID="{D05647F8-876E-4532-906D-F7C72EBDF8DE}" presName="negativeSpace" presStyleCnt="0"/>
      <dgm:spPr/>
    </dgm:pt>
    <dgm:pt modelId="{C5A20F65-7B0F-441F-BBEB-7C911644E102}" type="pres">
      <dgm:prSet presAssocID="{D05647F8-876E-4532-906D-F7C72EBDF8DE}" presName="childText" presStyleLbl="conFgAcc1" presStyleIdx="0" presStyleCnt="3">
        <dgm:presLayoutVars>
          <dgm:bulletEnabled val="1"/>
        </dgm:presLayoutVars>
      </dgm:prSet>
      <dgm:spPr>
        <a:noFill/>
        <a:ln w="3175">
          <a:solidFill>
            <a:schemeClr val="accent1">
              <a:lumMod val="75000"/>
            </a:schemeClr>
          </a:solidFill>
        </a:ln>
      </dgm:spPr>
    </dgm:pt>
    <dgm:pt modelId="{4EC6CFFE-6004-42BC-B13E-352F757A28B4}" type="pres">
      <dgm:prSet presAssocID="{32C5C23A-22C1-4C87-8DB7-04FF37E1A91B}" presName="spaceBetweenRectangles" presStyleCnt="0"/>
      <dgm:spPr/>
    </dgm:pt>
    <dgm:pt modelId="{591D9BD1-56B7-4674-A47E-A38F4BB8D1D6}" type="pres">
      <dgm:prSet presAssocID="{DB263790-5474-4F68-9EF8-157B13B63F28}" presName="parentLin" presStyleCnt="0"/>
      <dgm:spPr/>
    </dgm:pt>
    <dgm:pt modelId="{8FDB2B6E-4081-41E9-833C-51DA58A06DF7}" type="pres">
      <dgm:prSet presAssocID="{DB263790-5474-4F68-9EF8-157B13B63F28}" presName="parentLeftMargin" presStyleLbl="node1" presStyleIdx="0" presStyleCnt="3"/>
      <dgm:spPr/>
    </dgm:pt>
    <dgm:pt modelId="{1E9AD01F-C3F5-421E-BE37-3E78BABBCFF9}" type="pres">
      <dgm:prSet presAssocID="{DB263790-5474-4F68-9EF8-157B13B63F28}" presName="parentText" presStyleLbl="node1" presStyleIdx="1" presStyleCnt="3" custScaleX="112591">
        <dgm:presLayoutVars>
          <dgm:chMax val="0"/>
          <dgm:bulletEnabled val="1"/>
        </dgm:presLayoutVars>
      </dgm:prSet>
      <dgm:spPr/>
    </dgm:pt>
    <dgm:pt modelId="{308007AF-3795-4D2D-AB69-707BBC6E03FF}" type="pres">
      <dgm:prSet presAssocID="{DB263790-5474-4F68-9EF8-157B13B63F28}" presName="negativeSpace" presStyleCnt="0"/>
      <dgm:spPr/>
    </dgm:pt>
    <dgm:pt modelId="{60C55C15-A4E9-4224-A29A-8F1F9FBB2828}" type="pres">
      <dgm:prSet presAssocID="{DB263790-5474-4F68-9EF8-157B13B63F28}" presName="childText" presStyleLbl="conFgAcc1" presStyleIdx="1" presStyleCnt="3">
        <dgm:presLayoutVars>
          <dgm:bulletEnabled val="1"/>
        </dgm:presLayoutVars>
      </dgm:prSet>
      <dgm:spPr/>
    </dgm:pt>
    <dgm:pt modelId="{9C1B8417-B24D-43F6-BA4D-00FF7042999E}" type="pres">
      <dgm:prSet presAssocID="{A1A32DB3-2BEA-4121-BBD7-EBD1E92942D6}" presName="spaceBetweenRectangles" presStyleCnt="0"/>
      <dgm:spPr/>
    </dgm:pt>
    <dgm:pt modelId="{86B33813-8FA9-41C2-8291-751021208BE2}" type="pres">
      <dgm:prSet presAssocID="{6B2FFFF0-9B9A-46DF-8C6F-0F32AB8ACACA}" presName="parentLin" presStyleCnt="0"/>
      <dgm:spPr/>
    </dgm:pt>
    <dgm:pt modelId="{496D8F63-6765-48D6-8AE4-3344526F66EA}" type="pres">
      <dgm:prSet presAssocID="{6B2FFFF0-9B9A-46DF-8C6F-0F32AB8ACACA}" presName="parentLeftMargin" presStyleLbl="node1" presStyleIdx="1" presStyleCnt="3"/>
      <dgm:spPr/>
    </dgm:pt>
    <dgm:pt modelId="{F27D80C0-FF01-424E-B17E-B71753608C5C}" type="pres">
      <dgm:prSet presAssocID="{6B2FFFF0-9B9A-46DF-8C6F-0F32AB8ACACA}" presName="parentText" presStyleLbl="node1" presStyleIdx="2" presStyleCnt="3" custScaleX="112591">
        <dgm:presLayoutVars>
          <dgm:chMax val="0"/>
          <dgm:bulletEnabled val="1"/>
        </dgm:presLayoutVars>
      </dgm:prSet>
      <dgm:spPr/>
    </dgm:pt>
    <dgm:pt modelId="{77AB8A8A-DECD-4120-9260-8616646B9AF4}" type="pres">
      <dgm:prSet presAssocID="{6B2FFFF0-9B9A-46DF-8C6F-0F32AB8ACACA}" presName="negativeSpace" presStyleCnt="0"/>
      <dgm:spPr/>
    </dgm:pt>
    <dgm:pt modelId="{528EA469-085E-4478-957E-4E619E87C9F8}" type="pres">
      <dgm:prSet presAssocID="{6B2FFFF0-9B9A-46DF-8C6F-0F32AB8ACA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B23D0D-AFB9-4FE4-9423-FF3E9DF7F4CC}" srcId="{6B2FFFF0-9B9A-46DF-8C6F-0F32AB8ACACA}" destId="{474400E2-9BE7-4ACB-9FB6-AF473C0731EE}" srcOrd="2" destOrd="0" parTransId="{BEE011D0-67BB-4501-99BB-2A37CFA7F95D}" sibTransId="{6C92791F-E1CA-46F0-8CA9-9553B69165A3}"/>
    <dgm:cxn modelId="{40451310-D361-45EB-9EE1-F20907C5E044}" type="presOf" srcId="{6B2FFFF0-9B9A-46DF-8C6F-0F32AB8ACACA}" destId="{496D8F63-6765-48D6-8AE4-3344526F66EA}" srcOrd="0" destOrd="0" presId="urn:microsoft.com/office/officeart/2005/8/layout/list1"/>
    <dgm:cxn modelId="{58C7752B-192E-4543-930A-C1CFB2093A48}" type="presOf" srcId="{474400E2-9BE7-4ACB-9FB6-AF473C0731EE}" destId="{528EA469-085E-4478-957E-4E619E87C9F8}" srcOrd="0" destOrd="2" presId="urn:microsoft.com/office/officeart/2005/8/layout/list1"/>
    <dgm:cxn modelId="{4C0A3B30-44BF-404F-BF83-B434363C774E}" srcId="{F32F76A1-4D7F-4207-8FFA-8C590652810D}" destId="{D05647F8-876E-4532-906D-F7C72EBDF8DE}" srcOrd="0" destOrd="0" parTransId="{02C10C13-C3CC-4E80-A8F8-4D4462AE83E2}" sibTransId="{32C5C23A-22C1-4C87-8DB7-04FF37E1A91B}"/>
    <dgm:cxn modelId="{98983A33-6FC5-48E8-A340-A873859A512C}" srcId="{DB263790-5474-4F68-9EF8-157B13B63F28}" destId="{71ADAF74-EBA7-4373-8742-28F8CE491001}" srcOrd="1" destOrd="0" parTransId="{5FB7BA14-354A-45C4-AB00-0A8FE44950FC}" sibTransId="{7B8DE38C-912A-49E6-B4E9-464F703A2C26}"/>
    <dgm:cxn modelId="{7E81855B-690C-4837-BD1A-FF26C073DE22}" type="presOf" srcId="{6B2FFFF0-9B9A-46DF-8C6F-0F32AB8ACACA}" destId="{F27D80C0-FF01-424E-B17E-B71753608C5C}" srcOrd="1" destOrd="0" presId="urn:microsoft.com/office/officeart/2005/8/layout/list1"/>
    <dgm:cxn modelId="{426AFE61-F322-4FFB-BE41-43306F0ECEDE}" type="presOf" srcId="{D05647F8-876E-4532-906D-F7C72EBDF8DE}" destId="{31A3F415-8D39-4D8E-9A76-0638376E38C7}" srcOrd="0" destOrd="0" presId="urn:microsoft.com/office/officeart/2005/8/layout/list1"/>
    <dgm:cxn modelId="{9CD10266-0BF0-493C-AE40-5B031E0062B5}" srcId="{DB263790-5474-4F68-9EF8-157B13B63F28}" destId="{B08EF672-75D8-4EE6-A098-D0C9B9FCB8D8}" srcOrd="0" destOrd="0" parTransId="{BBA8E3C4-1871-4AB4-AF65-95F24876DCE3}" sibTransId="{CF89F468-2D48-449A-9FB7-DA7A9C177526}"/>
    <dgm:cxn modelId="{10AC904F-9502-4529-AA73-F3850C9D28CB}" srcId="{F32F76A1-4D7F-4207-8FFA-8C590652810D}" destId="{DB263790-5474-4F68-9EF8-157B13B63F28}" srcOrd="1" destOrd="0" parTransId="{51E9FDDA-77DF-4CED-801E-4442838E4B31}" sibTransId="{A1A32DB3-2BEA-4121-BBD7-EBD1E92942D6}"/>
    <dgm:cxn modelId="{D0B8C072-685C-4E7E-A327-6C26B47410F0}" srcId="{F32F76A1-4D7F-4207-8FFA-8C590652810D}" destId="{6B2FFFF0-9B9A-46DF-8C6F-0F32AB8ACACA}" srcOrd="2" destOrd="0" parTransId="{1108D51F-F7EB-46AD-A490-8C4500DE3FF1}" sibTransId="{3EF42A4F-2D20-471C-BBA3-EC304B8C24F9}"/>
    <dgm:cxn modelId="{1BC31E56-DA41-4A95-81C6-66F66ACE3880}" type="presOf" srcId="{DB263790-5474-4F68-9EF8-157B13B63F28}" destId="{8FDB2B6E-4081-41E9-833C-51DA58A06DF7}" srcOrd="0" destOrd="0" presId="urn:microsoft.com/office/officeart/2005/8/layout/list1"/>
    <dgm:cxn modelId="{BA1FE778-E0F3-4D82-AECA-D0E294B3A0A9}" srcId="{6B2FFFF0-9B9A-46DF-8C6F-0F32AB8ACACA}" destId="{86E56DF7-C4E3-4B79-883C-B34218B9A9A3}" srcOrd="1" destOrd="0" parTransId="{A0E6682C-30A0-409A-939C-116A06B1956E}" sibTransId="{A97C2411-7FB5-4D3B-BF15-01AD9B40BDED}"/>
    <dgm:cxn modelId="{F0886B79-CFF8-4DA9-B321-4C72F910C7C5}" srcId="{6B2FFFF0-9B9A-46DF-8C6F-0F32AB8ACACA}" destId="{3F0CA604-5346-49A7-96D1-6CC21406D707}" srcOrd="0" destOrd="0" parTransId="{FFEF6D7F-60BE-421F-B520-7B1E09DA044C}" sibTransId="{C58C950A-3D7E-4B02-8B1F-58077D44840F}"/>
    <dgm:cxn modelId="{8C91EDB4-2410-4B9B-ACC5-059A4F0D56A8}" type="presOf" srcId="{B08EF672-75D8-4EE6-A098-D0C9B9FCB8D8}" destId="{60C55C15-A4E9-4224-A29A-8F1F9FBB2828}" srcOrd="0" destOrd="0" presId="urn:microsoft.com/office/officeart/2005/8/layout/list1"/>
    <dgm:cxn modelId="{54289CC8-CEDD-424F-854C-F71AD6D71367}" type="presOf" srcId="{3F0CA604-5346-49A7-96D1-6CC21406D707}" destId="{528EA469-085E-4478-957E-4E619E87C9F8}" srcOrd="0" destOrd="0" presId="urn:microsoft.com/office/officeart/2005/8/layout/list1"/>
    <dgm:cxn modelId="{0DED23CF-24BA-4A7F-A85A-21BBACEB1D62}" type="presOf" srcId="{86E56DF7-C4E3-4B79-883C-B34218B9A9A3}" destId="{528EA469-085E-4478-957E-4E619E87C9F8}" srcOrd="0" destOrd="1" presId="urn:microsoft.com/office/officeart/2005/8/layout/list1"/>
    <dgm:cxn modelId="{E5C7EDCF-3145-4FE1-BB8F-666624854BBD}" type="presOf" srcId="{DB263790-5474-4F68-9EF8-157B13B63F28}" destId="{1E9AD01F-C3F5-421E-BE37-3E78BABBCFF9}" srcOrd="1" destOrd="0" presId="urn:microsoft.com/office/officeart/2005/8/layout/list1"/>
    <dgm:cxn modelId="{2155A2D2-967D-4D97-B1B7-27EA7DCF3D75}" type="presOf" srcId="{71ADAF74-EBA7-4373-8742-28F8CE491001}" destId="{60C55C15-A4E9-4224-A29A-8F1F9FBB2828}" srcOrd="0" destOrd="1" presId="urn:microsoft.com/office/officeart/2005/8/layout/list1"/>
    <dgm:cxn modelId="{3D6165F3-963C-4E57-9CAC-C76D9E0EBA28}" type="presOf" srcId="{F32F76A1-4D7F-4207-8FFA-8C590652810D}" destId="{97804E31-9FB6-4E3C-B517-C3C8AC54915B}" srcOrd="0" destOrd="0" presId="urn:microsoft.com/office/officeart/2005/8/layout/list1"/>
    <dgm:cxn modelId="{A0FF07FB-E3B4-4B12-8184-8A44DFA21002}" type="presOf" srcId="{D05647F8-876E-4532-906D-F7C72EBDF8DE}" destId="{B5F019D2-5F46-415A-9A2C-3159BFDAD940}" srcOrd="1" destOrd="0" presId="urn:microsoft.com/office/officeart/2005/8/layout/list1"/>
    <dgm:cxn modelId="{A0C9E795-3DC9-4991-83D5-8C9FC333A699}" type="presParOf" srcId="{97804E31-9FB6-4E3C-B517-C3C8AC54915B}" destId="{25F2BC60-44D0-4090-9B6C-31ED9D08E967}" srcOrd="0" destOrd="0" presId="urn:microsoft.com/office/officeart/2005/8/layout/list1"/>
    <dgm:cxn modelId="{565855E2-F671-40C1-A367-B27325C39075}" type="presParOf" srcId="{25F2BC60-44D0-4090-9B6C-31ED9D08E967}" destId="{31A3F415-8D39-4D8E-9A76-0638376E38C7}" srcOrd="0" destOrd="0" presId="urn:microsoft.com/office/officeart/2005/8/layout/list1"/>
    <dgm:cxn modelId="{360072E5-EBFD-449B-8F8E-F3C0B8BE156D}" type="presParOf" srcId="{25F2BC60-44D0-4090-9B6C-31ED9D08E967}" destId="{B5F019D2-5F46-415A-9A2C-3159BFDAD940}" srcOrd="1" destOrd="0" presId="urn:microsoft.com/office/officeart/2005/8/layout/list1"/>
    <dgm:cxn modelId="{DA4C64D2-EE36-4298-BA5E-B569C3D8704A}" type="presParOf" srcId="{97804E31-9FB6-4E3C-B517-C3C8AC54915B}" destId="{1BF78F3F-23AA-4DF9-B0FF-FD4BB9537ED3}" srcOrd="1" destOrd="0" presId="urn:microsoft.com/office/officeart/2005/8/layout/list1"/>
    <dgm:cxn modelId="{251E9128-EB7F-4BAD-9628-BF0AD587C268}" type="presParOf" srcId="{97804E31-9FB6-4E3C-B517-C3C8AC54915B}" destId="{C5A20F65-7B0F-441F-BBEB-7C911644E102}" srcOrd="2" destOrd="0" presId="urn:microsoft.com/office/officeart/2005/8/layout/list1"/>
    <dgm:cxn modelId="{55A99BCA-2375-40CE-881E-8098259A1DB4}" type="presParOf" srcId="{97804E31-9FB6-4E3C-B517-C3C8AC54915B}" destId="{4EC6CFFE-6004-42BC-B13E-352F757A28B4}" srcOrd="3" destOrd="0" presId="urn:microsoft.com/office/officeart/2005/8/layout/list1"/>
    <dgm:cxn modelId="{8995D73A-9DA3-454E-A99E-69ED7337B61E}" type="presParOf" srcId="{97804E31-9FB6-4E3C-B517-C3C8AC54915B}" destId="{591D9BD1-56B7-4674-A47E-A38F4BB8D1D6}" srcOrd="4" destOrd="0" presId="urn:microsoft.com/office/officeart/2005/8/layout/list1"/>
    <dgm:cxn modelId="{9B4DABFA-ACC9-42D7-9D55-C2FA82D1ECFE}" type="presParOf" srcId="{591D9BD1-56B7-4674-A47E-A38F4BB8D1D6}" destId="{8FDB2B6E-4081-41E9-833C-51DA58A06DF7}" srcOrd="0" destOrd="0" presId="urn:microsoft.com/office/officeart/2005/8/layout/list1"/>
    <dgm:cxn modelId="{E400FD1E-D27F-427F-93FB-3687B128AB39}" type="presParOf" srcId="{591D9BD1-56B7-4674-A47E-A38F4BB8D1D6}" destId="{1E9AD01F-C3F5-421E-BE37-3E78BABBCFF9}" srcOrd="1" destOrd="0" presId="urn:microsoft.com/office/officeart/2005/8/layout/list1"/>
    <dgm:cxn modelId="{926E9BBB-1588-4116-8CD5-16B451AEDF61}" type="presParOf" srcId="{97804E31-9FB6-4E3C-B517-C3C8AC54915B}" destId="{308007AF-3795-4D2D-AB69-707BBC6E03FF}" srcOrd="5" destOrd="0" presId="urn:microsoft.com/office/officeart/2005/8/layout/list1"/>
    <dgm:cxn modelId="{BA7C7229-CDEA-4C49-B2C8-31A90A1B55EA}" type="presParOf" srcId="{97804E31-9FB6-4E3C-B517-C3C8AC54915B}" destId="{60C55C15-A4E9-4224-A29A-8F1F9FBB2828}" srcOrd="6" destOrd="0" presId="urn:microsoft.com/office/officeart/2005/8/layout/list1"/>
    <dgm:cxn modelId="{12E9001E-9CF2-4682-BB67-1C0EF73D5C93}" type="presParOf" srcId="{97804E31-9FB6-4E3C-B517-C3C8AC54915B}" destId="{9C1B8417-B24D-43F6-BA4D-00FF7042999E}" srcOrd="7" destOrd="0" presId="urn:microsoft.com/office/officeart/2005/8/layout/list1"/>
    <dgm:cxn modelId="{F6FD0E43-24D4-4D0C-9543-1C25E5C1A9AD}" type="presParOf" srcId="{97804E31-9FB6-4E3C-B517-C3C8AC54915B}" destId="{86B33813-8FA9-41C2-8291-751021208BE2}" srcOrd="8" destOrd="0" presId="urn:microsoft.com/office/officeart/2005/8/layout/list1"/>
    <dgm:cxn modelId="{FED4B304-F4BC-4DD6-A890-B28A6659A074}" type="presParOf" srcId="{86B33813-8FA9-41C2-8291-751021208BE2}" destId="{496D8F63-6765-48D6-8AE4-3344526F66EA}" srcOrd="0" destOrd="0" presId="urn:microsoft.com/office/officeart/2005/8/layout/list1"/>
    <dgm:cxn modelId="{1F852A15-078E-4772-8F1B-2351E7A5B035}" type="presParOf" srcId="{86B33813-8FA9-41C2-8291-751021208BE2}" destId="{F27D80C0-FF01-424E-B17E-B71753608C5C}" srcOrd="1" destOrd="0" presId="urn:microsoft.com/office/officeart/2005/8/layout/list1"/>
    <dgm:cxn modelId="{5F5732E5-E39E-4664-AE9F-A6FB5897AF15}" type="presParOf" srcId="{97804E31-9FB6-4E3C-B517-C3C8AC54915B}" destId="{77AB8A8A-DECD-4120-9260-8616646B9AF4}" srcOrd="9" destOrd="0" presId="urn:microsoft.com/office/officeart/2005/8/layout/list1"/>
    <dgm:cxn modelId="{0F52E8BE-AEE1-4A61-89F0-3B95DADC5C36}" type="presParOf" srcId="{97804E31-9FB6-4E3C-B517-C3C8AC54915B}" destId="{528EA469-085E-4478-957E-4E619E87C9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D691B-3AE1-4F92-A28A-0508B8C5FC6E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72E22AD-0E08-4563-A3A1-6E5579151DE6}">
      <dgm:prSet custT="1"/>
      <dgm:spPr>
        <a:solidFill>
          <a:srgbClr val="BED730"/>
        </a:solidFill>
        <a:ln w="12700">
          <a:solidFill>
            <a:schemeClr val="bg1"/>
          </a:solidFill>
          <a:prstDash val="sysDot"/>
        </a:ln>
      </dgm:spPr>
      <dgm:t>
        <a:bodyPr/>
        <a:lstStyle/>
        <a:p>
          <a:r>
            <a:rPr lang="en-US" sz="1400" b="1">
              <a:solidFill>
                <a:schemeClr val="tx1"/>
              </a:solidFill>
            </a:rPr>
            <a:t>Analysis</a:t>
          </a:r>
          <a:endParaRPr lang="en-IN" sz="1400" b="1">
            <a:solidFill>
              <a:schemeClr val="tx1"/>
            </a:solidFill>
          </a:endParaRPr>
        </a:p>
      </dgm:t>
    </dgm:pt>
    <dgm:pt modelId="{A4674F6E-1CE8-4808-9DBC-AB3B8B0E2BE1}" type="parTrans" cxnId="{D1220352-F4E3-4309-84E4-448EE7E54563}">
      <dgm:prSet/>
      <dgm:spPr/>
      <dgm:t>
        <a:bodyPr/>
        <a:lstStyle/>
        <a:p>
          <a:endParaRPr lang="en-IN"/>
        </a:p>
      </dgm:t>
    </dgm:pt>
    <dgm:pt modelId="{96CFF432-1C31-439A-87CC-FE0A34A02D5F}" type="sibTrans" cxnId="{D1220352-F4E3-4309-84E4-448EE7E54563}">
      <dgm:prSet/>
      <dgm:spPr/>
      <dgm:t>
        <a:bodyPr/>
        <a:lstStyle/>
        <a:p>
          <a:endParaRPr lang="en-IN"/>
        </a:p>
      </dgm:t>
    </dgm:pt>
    <dgm:pt modelId="{60F09406-B70C-4B94-8FB3-590B1B895752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 dirty="0"/>
            <a:t>Net</a:t>
          </a:r>
          <a:endParaRPr lang="en-IN" dirty="0"/>
        </a:p>
      </dgm:t>
    </dgm:pt>
    <dgm:pt modelId="{872E7616-41E2-4302-AC84-5FCAD5C6F916}" type="parTrans" cxnId="{AD8C617D-1F71-4F27-87BC-EA128447FB33}">
      <dgm:prSet/>
      <dgm:spPr/>
      <dgm:t>
        <a:bodyPr/>
        <a:lstStyle/>
        <a:p>
          <a:endParaRPr lang="en-IN"/>
        </a:p>
      </dgm:t>
    </dgm:pt>
    <dgm:pt modelId="{AAC56C5E-5BA0-43A1-9ABB-A4C1453CF377}" type="sibTrans" cxnId="{AD8C617D-1F71-4F27-87BC-EA128447FB33}">
      <dgm:prSet/>
      <dgm:spPr/>
      <dgm:t>
        <a:bodyPr/>
        <a:lstStyle/>
        <a:p>
          <a:endParaRPr lang="en-IN"/>
        </a:p>
      </dgm:t>
    </dgm:pt>
    <dgm:pt modelId="{CCFF558C-A5B7-4A0B-B964-9DC9096F6E96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/>
            <a:t>Social</a:t>
          </a:r>
          <a:endParaRPr lang="en-IN"/>
        </a:p>
      </dgm:t>
    </dgm:pt>
    <dgm:pt modelId="{44A38EA2-595F-4BBD-819A-69613CA30A8D}" type="parTrans" cxnId="{5EC23F9B-D4E6-4B45-92B7-FC0526D55B3B}">
      <dgm:prSet/>
      <dgm:spPr/>
      <dgm:t>
        <a:bodyPr/>
        <a:lstStyle/>
        <a:p>
          <a:endParaRPr lang="en-IN"/>
        </a:p>
      </dgm:t>
    </dgm:pt>
    <dgm:pt modelId="{AB68A2B8-A7A6-4C51-A5B6-093F510EF2A9}" type="sibTrans" cxnId="{5EC23F9B-D4E6-4B45-92B7-FC0526D55B3B}">
      <dgm:prSet/>
      <dgm:spPr/>
      <dgm:t>
        <a:bodyPr/>
        <a:lstStyle/>
        <a:p>
          <a:endParaRPr lang="en-IN"/>
        </a:p>
      </dgm:t>
    </dgm:pt>
    <dgm:pt modelId="{6215C337-CC48-49F3-8E2B-B94F6AC7B5F2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 dirty="0"/>
            <a:t>Business context</a:t>
          </a:r>
          <a:endParaRPr lang="en-IN" dirty="0"/>
        </a:p>
      </dgm:t>
    </dgm:pt>
    <dgm:pt modelId="{5F2DC390-2204-4145-AA58-7A8EE81A05F0}" type="parTrans" cxnId="{FAD6E034-83F0-4A39-A8BB-A4792263471C}">
      <dgm:prSet/>
      <dgm:spPr/>
      <dgm:t>
        <a:bodyPr/>
        <a:lstStyle/>
        <a:p>
          <a:endParaRPr lang="en-IN"/>
        </a:p>
      </dgm:t>
    </dgm:pt>
    <dgm:pt modelId="{6E4559CD-5881-4B1F-B305-FC35C4DE3A04}" type="sibTrans" cxnId="{FAD6E034-83F0-4A39-A8BB-A4792263471C}">
      <dgm:prSet/>
      <dgm:spPr/>
      <dgm:t>
        <a:bodyPr/>
        <a:lstStyle/>
        <a:p>
          <a:endParaRPr lang="en-IN"/>
        </a:p>
      </dgm:t>
    </dgm:pt>
    <dgm:pt modelId="{E05260D7-9739-421C-B3E1-2BD395A4286E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/>
            <a:t>CX</a:t>
          </a:r>
          <a:endParaRPr lang="en-IN"/>
        </a:p>
      </dgm:t>
    </dgm:pt>
    <dgm:pt modelId="{B513862A-3554-4351-B899-00A0E61FFABF}" type="parTrans" cxnId="{B9B1B066-989D-472B-BA9F-A67C790D6A1E}">
      <dgm:prSet/>
      <dgm:spPr/>
      <dgm:t>
        <a:bodyPr/>
        <a:lstStyle/>
        <a:p>
          <a:endParaRPr lang="en-IN"/>
        </a:p>
      </dgm:t>
    </dgm:pt>
    <dgm:pt modelId="{21BCA781-9620-40B5-86AF-61CE20E9922B}" type="sibTrans" cxnId="{B9B1B066-989D-472B-BA9F-A67C790D6A1E}">
      <dgm:prSet/>
      <dgm:spPr/>
      <dgm:t>
        <a:bodyPr/>
        <a:lstStyle/>
        <a:p>
          <a:endParaRPr lang="en-IN"/>
        </a:p>
      </dgm:t>
    </dgm:pt>
    <dgm:pt modelId="{ECE011FC-2ACD-4CB8-AFF5-D64B8627D5F4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/>
            <a:t>ITSM</a:t>
          </a:r>
          <a:endParaRPr lang="en-IN"/>
        </a:p>
      </dgm:t>
    </dgm:pt>
    <dgm:pt modelId="{5CD7C00E-63FA-47C0-9B35-B361D7D0B886}" type="parTrans" cxnId="{2B337F95-9E85-4716-9DBD-A4D01E0E23BB}">
      <dgm:prSet/>
      <dgm:spPr/>
      <dgm:t>
        <a:bodyPr/>
        <a:lstStyle/>
        <a:p>
          <a:endParaRPr lang="en-IN"/>
        </a:p>
      </dgm:t>
    </dgm:pt>
    <dgm:pt modelId="{0F643457-885D-4ABC-BE15-D6E7D12D44D5}" type="sibTrans" cxnId="{2B337F95-9E85-4716-9DBD-A4D01E0E23BB}">
      <dgm:prSet/>
      <dgm:spPr/>
      <dgm:t>
        <a:bodyPr/>
        <a:lstStyle/>
        <a:p>
          <a:endParaRPr lang="en-IN"/>
        </a:p>
      </dgm:t>
    </dgm:pt>
    <dgm:pt modelId="{95AB4189-E970-4DE4-B8A1-1382A27662EB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/>
            <a:t>Changes</a:t>
          </a:r>
          <a:endParaRPr lang="en-IN"/>
        </a:p>
      </dgm:t>
    </dgm:pt>
    <dgm:pt modelId="{6A559B2F-3756-4F42-8B4F-45A79F50F430}" type="parTrans" cxnId="{367F1C1D-C866-4C2D-B286-60EFF8BD5B0A}">
      <dgm:prSet/>
      <dgm:spPr/>
      <dgm:t>
        <a:bodyPr/>
        <a:lstStyle/>
        <a:p>
          <a:endParaRPr lang="en-IN"/>
        </a:p>
      </dgm:t>
    </dgm:pt>
    <dgm:pt modelId="{54BDAB16-C864-45B3-84DC-BA69B149CDDF}" type="sibTrans" cxnId="{367F1C1D-C866-4C2D-B286-60EFF8BD5B0A}">
      <dgm:prSet/>
      <dgm:spPr/>
      <dgm:t>
        <a:bodyPr/>
        <a:lstStyle/>
        <a:p>
          <a:endParaRPr lang="en-IN"/>
        </a:p>
      </dgm:t>
    </dgm:pt>
    <dgm:pt modelId="{F3D0259B-51B6-43B9-99CE-8ED10F883E75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/>
            <a:t>Traces</a:t>
          </a:r>
          <a:endParaRPr lang="en-IN"/>
        </a:p>
      </dgm:t>
    </dgm:pt>
    <dgm:pt modelId="{E0DC73BC-FA34-467B-9E52-1CDB320306BC}" type="parTrans" cxnId="{F32FF4E1-8508-4883-914F-AC3126228468}">
      <dgm:prSet/>
      <dgm:spPr/>
      <dgm:t>
        <a:bodyPr/>
        <a:lstStyle/>
        <a:p>
          <a:endParaRPr lang="en-IN"/>
        </a:p>
      </dgm:t>
    </dgm:pt>
    <dgm:pt modelId="{6FA6A867-15F7-41F0-B98E-330C1DECC7EC}" type="sibTrans" cxnId="{F32FF4E1-8508-4883-914F-AC3126228468}">
      <dgm:prSet/>
      <dgm:spPr/>
      <dgm:t>
        <a:bodyPr/>
        <a:lstStyle/>
        <a:p>
          <a:endParaRPr lang="en-IN"/>
        </a:p>
      </dgm:t>
    </dgm:pt>
    <dgm:pt modelId="{513B5D9B-AECF-4952-99A3-F626A99B3EB0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/>
            <a:t>Events, Logs</a:t>
          </a:r>
          <a:endParaRPr lang="en-IN"/>
        </a:p>
      </dgm:t>
    </dgm:pt>
    <dgm:pt modelId="{BF789F8E-5565-4342-B889-9DE319C6EB79}" type="parTrans" cxnId="{27717CE5-1E28-4357-AB17-D11FB32966AC}">
      <dgm:prSet/>
      <dgm:spPr/>
      <dgm:t>
        <a:bodyPr/>
        <a:lstStyle/>
        <a:p>
          <a:endParaRPr lang="en-IN"/>
        </a:p>
      </dgm:t>
    </dgm:pt>
    <dgm:pt modelId="{9CB92EF3-E7A9-415F-A238-E5DB769C277B}" type="sibTrans" cxnId="{27717CE5-1E28-4357-AB17-D11FB32966AC}">
      <dgm:prSet/>
      <dgm:spPr/>
      <dgm:t>
        <a:bodyPr/>
        <a:lstStyle/>
        <a:p>
          <a:endParaRPr lang="en-IN"/>
        </a:p>
      </dgm:t>
    </dgm:pt>
    <dgm:pt modelId="{0BFEF1A4-2AFD-49D1-85BF-448C8537688B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/>
            <a:t>Metrics</a:t>
          </a:r>
          <a:endParaRPr lang="en-IN"/>
        </a:p>
      </dgm:t>
    </dgm:pt>
    <dgm:pt modelId="{7CB31512-F17B-4766-85DA-C2045845A3AB}" type="parTrans" cxnId="{5A1F3A7D-08CD-4394-B3D6-97A621E671A5}">
      <dgm:prSet/>
      <dgm:spPr/>
      <dgm:t>
        <a:bodyPr/>
        <a:lstStyle/>
        <a:p>
          <a:endParaRPr lang="en-IN"/>
        </a:p>
      </dgm:t>
    </dgm:pt>
    <dgm:pt modelId="{2698AC97-98F6-4B2F-AE99-434EC7F7FD13}" type="sibTrans" cxnId="{5A1F3A7D-08CD-4394-B3D6-97A621E671A5}">
      <dgm:prSet/>
      <dgm:spPr/>
      <dgm:t>
        <a:bodyPr/>
        <a:lstStyle/>
        <a:p>
          <a:endParaRPr lang="en-IN"/>
        </a:p>
      </dgm:t>
    </dgm:pt>
    <dgm:pt modelId="{7263D15D-DC8E-4CD3-9062-466109736DC8}">
      <dgm:prSet/>
      <dgm:spPr>
        <a:ln w="6350">
          <a:solidFill>
            <a:schemeClr val="bg1"/>
          </a:solidFill>
          <a:prstDash val="sysDot"/>
        </a:ln>
      </dgm:spPr>
      <dgm:t>
        <a:bodyPr/>
        <a:lstStyle/>
        <a:p>
          <a:r>
            <a:rPr lang="en-US" dirty="0"/>
            <a:t>API</a:t>
          </a:r>
          <a:endParaRPr lang="en-IN" dirty="0"/>
        </a:p>
      </dgm:t>
    </dgm:pt>
    <dgm:pt modelId="{00C20AFD-FD9A-4732-B174-BEABA9222903}" type="parTrans" cxnId="{B3B1D27F-5534-47D8-8C72-6C8CC5103C8F}">
      <dgm:prSet/>
      <dgm:spPr/>
      <dgm:t>
        <a:bodyPr/>
        <a:lstStyle/>
        <a:p>
          <a:endParaRPr lang="en-IN"/>
        </a:p>
      </dgm:t>
    </dgm:pt>
    <dgm:pt modelId="{10A82A3E-5A1E-4AB0-8937-A8D948ED4851}" type="sibTrans" cxnId="{B3B1D27F-5534-47D8-8C72-6C8CC5103C8F}">
      <dgm:prSet/>
      <dgm:spPr/>
      <dgm:t>
        <a:bodyPr/>
        <a:lstStyle/>
        <a:p>
          <a:endParaRPr lang="en-IN"/>
        </a:p>
      </dgm:t>
    </dgm:pt>
    <dgm:pt modelId="{77F988BB-E65D-4104-9AFF-63ED55683A03}" type="pres">
      <dgm:prSet presAssocID="{138D691B-3AE1-4F92-A28A-0508B8C5FC6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78D3D9-9DC5-46AE-A3E0-5EE06E42871A}" type="pres">
      <dgm:prSet presAssocID="{872E22AD-0E08-4563-A3A1-6E5579151DE6}" presName="centerShape" presStyleLbl="node0" presStyleIdx="0" presStyleCnt="1" custScaleX="151567" custScaleY="151567"/>
      <dgm:spPr/>
    </dgm:pt>
    <dgm:pt modelId="{8C78B6C9-8CAB-4FB9-83BC-375026571A71}" type="pres">
      <dgm:prSet presAssocID="{872E7616-41E2-4302-AC84-5FCAD5C6F916}" presName="Name9" presStyleLbl="parChTrans1D2" presStyleIdx="0" presStyleCnt="10"/>
      <dgm:spPr/>
    </dgm:pt>
    <dgm:pt modelId="{A1C9C554-312C-4A0D-A00D-28F37F8E49A4}" type="pres">
      <dgm:prSet presAssocID="{872E7616-41E2-4302-AC84-5FCAD5C6F916}" presName="connTx" presStyleLbl="parChTrans1D2" presStyleIdx="0" presStyleCnt="10"/>
      <dgm:spPr/>
    </dgm:pt>
    <dgm:pt modelId="{6E9F7E85-128B-4EB9-B9EA-F206EED4674A}" type="pres">
      <dgm:prSet presAssocID="{60F09406-B70C-4B94-8FB3-590B1B895752}" presName="node" presStyleLbl="node1" presStyleIdx="0" presStyleCnt="10">
        <dgm:presLayoutVars>
          <dgm:bulletEnabled val="1"/>
        </dgm:presLayoutVars>
      </dgm:prSet>
      <dgm:spPr/>
    </dgm:pt>
    <dgm:pt modelId="{BEFFBEC0-61B3-428A-9DD4-8E10C36EF34B}" type="pres">
      <dgm:prSet presAssocID="{44A38EA2-595F-4BBD-819A-69613CA30A8D}" presName="Name9" presStyleLbl="parChTrans1D2" presStyleIdx="1" presStyleCnt="10"/>
      <dgm:spPr/>
    </dgm:pt>
    <dgm:pt modelId="{922854D0-F754-479B-BD7E-0AAD814932A5}" type="pres">
      <dgm:prSet presAssocID="{44A38EA2-595F-4BBD-819A-69613CA30A8D}" presName="connTx" presStyleLbl="parChTrans1D2" presStyleIdx="1" presStyleCnt="10"/>
      <dgm:spPr/>
    </dgm:pt>
    <dgm:pt modelId="{E16824EF-6294-48E7-A9C0-761B0BCB9316}" type="pres">
      <dgm:prSet presAssocID="{CCFF558C-A5B7-4A0B-B964-9DC9096F6E96}" presName="node" presStyleLbl="node1" presStyleIdx="1" presStyleCnt="10">
        <dgm:presLayoutVars>
          <dgm:bulletEnabled val="1"/>
        </dgm:presLayoutVars>
      </dgm:prSet>
      <dgm:spPr/>
    </dgm:pt>
    <dgm:pt modelId="{4DCA64E0-1CC5-4B9F-A3F8-28C1E0509D69}" type="pres">
      <dgm:prSet presAssocID="{5F2DC390-2204-4145-AA58-7A8EE81A05F0}" presName="Name9" presStyleLbl="parChTrans1D2" presStyleIdx="2" presStyleCnt="10"/>
      <dgm:spPr/>
    </dgm:pt>
    <dgm:pt modelId="{72030FA7-6373-48B0-9119-43C635A06D3B}" type="pres">
      <dgm:prSet presAssocID="{5F2DC390-2204-4145-AA58-7A8EE81A05F0}" presName="connTx" presStyleLbl="parChTrans1D2" presStyleIdx="2" presStyleCnt="10"/>
      <dgm:spPr/>
    </dgm:pt>
    <dgm:pt modelId="{E0919294-1827-447D-8FD9-8DED58A83962}" type="pres">
      <dgm:prSet presAssocID="{6215C337-CC48-49F3-8E2B-B94F6AC7B5F2}" presName="node" presStyleLbl="node1" presStyleIdx="2" presStyleCnt="10">
        <dgm:presLayoutVars>
          <dgm:bulletEnabled val="1"/>
        </dgm:presLayoutVars>
      </dgm:prSet>
      <dgm:spPr/>
    </dgm:pt>
    <dgm:pt modelId="{91C3E6A9-2A16-48CE-B40D-2226D4369847}" type="pres">
      <dgm:prSet presAssocID="{B513862A-3554-4351-B899-00A0E61FFABF}" presName="Name9" presStyleLbl="parChTrans1D2" presStyleIdx="3" presStyleCnt="10"/>
      <dgm:spPr/>
    </dgm:pt>
    <dgm:pt modelId="{0673FBBC-1FE7-4402-9339-8F3378C1B991}" type="pres">
      <dgm:prSet presAssocID="{B513862A-3554-4351-B899-00A0E61FFABF}" presName="connTx" presStyleLbl="parChTrans1D2" presStyleIdx="3" presStyleCnt="10"/>
      <dgm:spPr/>
    </dgm:pt>
    <dgm:pt modelId="{0839EA17-C590-4720-81AD-B4F6A12E4FE4}" type="pres">
      <dgm:prSet presAssocID="{E05260D7-9739-421C-B3E1-2BD395A4286E}" presName="node" presStyleLbl="node1" presStyleIdx="3" presStyleCnt="10">
        <dgm:presLayoutVars>
          <dgm:bulletEnabled val="1"/>
        </dgm:presLayoutVars>
      </dgm:prSet>
      <dgm:spPr/>
    </dgm:pt>
    <dgm:pt modelId="{0E23B76D-4246-485D-80B7-70519DD0F2AB}" type="pres">
      <dgm:prSet presAssocID="{5CD7C00E-63FA-47C0-9B35-B361D7D0B886}" presName="Name9" presStyleLbl="parChTrans1D2" presStyleIdx="4" presStyleCnt="10"/>
      <dgm:spPr/>
    </dgm:pt>
    <dgm:pt modelId="{A5A79E1E-0F39-49B3-8476-343E304CBA63}" type="pres">
      <dgm:prSet presAssocID="{5CD7C00E-63FA-47C0-9B35-B361D7D0B886}" presName="connTx" presStyleLbl="parChTrans1D2" presStyleIdx="4" presStyleCnt="10"/>
      <dgm:spPr/>
    </dgm:pt>
    <dgm:pt modelId="{9894CAE4-97DE-4314-9B2C-3B75FF5A2577}" type="pres">
      <dgm:prSet presAssocID="{ECE011FC-2ACD-4CB8-AFF5-D64B8627D5F4}" presName="node" presStyleLbl="node1" presStyleIdx="4" presStyleCnt="10">
        <dgm:presLayoutVars>
          <dgm:bulletEnabled val="1"/>
        </dgm:presLayoutVars>
      </dgm:prSet>
      <dgm:spPr/>
    </dgm:pt>
    <dgm:pt modelId="{7AD5EBBF-A800-45FF-9E25-C00D78996F84}" type="pres">
      <dgm:prSet presAssocID="{6A559B2F-3756-4F42-8B4F-45A79F50F430}" presName="Name9" presStyleLbl="parChTrans1D2" presStyleIdx="5" presStyleCnt="10"/>
      <dgm:spPr/>
    </dgm:pt>
    <dgm:pt modelId="{2B52AE12-D952-472B-B4D7-DF0AEAE55720}" type="pres">
      <dgm:prSet presAssocID="{6A559B2F-3756-4F42-8B4F-45A79F50F430}" presName="connTx" presStyleLbl="parChTrans1D2" presStyleIdx="5" presStyleCnt="10"/>
      <dgm:spPr/>
    </dgm:pt>
    <dgm:pt modelId="{6B0EEF49-52FE-42B7-89BC-847B52C79D47}" type="pres">
      <dgm:prSet presAssocID="{95AB4189-E970-4DE4-B8A1-1382A27662EB}" presName="node" presStyleLbl="node1" presStyleIdx="5" presStyleCnt="10">
        <dgm:presLayoutVars>
          <dgm:bulletEnabled val="1"/>
        </dgm:presLayoutVars>
      </dgm:prSet>
      <dgm:spPr/>
    </dgm:pt>
    <dgm:pt modelId="{F08363E7-D0EA-48FF-8850-C994F15AC4AD}" type="pres">
      <dgm:prSet presAssocID="{E0DC73BC-FA34-467B-9E52-1CDB320306BC}" presName="Name9" presStyleLbl="parChTrans1D2" presStyleIdx="6" presStyleCnt="10"/>
      <dgm:spPr/>
    </dgm:pt>
    <dgm:pt modelId="{F7460B62-3097-427C-BAE5-86AA3FBB41E3}" type="pres">
      <dgm:prSet presAssocID="{E0DC73BC-FA34-467B-9E52-1CDB320306BC}" presName="connTx" presStyleLbl="parChTrans1D2" presStyleIdx="6" presStyleCnt="10"/>
      <dgm:spPr/>
    </dgm:pt>
    <dgm:pt modelId="{D5E98069-6B44-4D5B-8328-6049123823F8}" type="pres">
      <dgm:prSet presAssocID="{F3D0259B-51B6-43B9-99CE-8ED10F883E75}" presName="node" presStyleLbl="node1" presStyleIdx="6" presStyleCnt="10">
        <dgm:presLayoutVars>
          <dgm:bulletEnabled val="1"/>
        </dgm:presLayoutVars>
      </dgm:prSet>
      <dgm:spPr/>
    </dgm:pt>
    <dgm:pt modelId="{4D47A3D9-3DCD-4A22-8F46-15E463D81D27}" type="pres">
      <dgm:prSet presAssocID="{BF789F8E-5565-4342-B889-9DE319C6EB79}" presName="Name9" presStyleLbl="parChTrans1D2" presStyleIdx="7" presStyleCnt="10"/>
      <dgm:spPr/>
    </dgm:pt>
    <dgm:pt modelId="{498D5EF4-AE91-4D54-B34C-8D27B16325A2}" type="pres">
      <dgm:prSet presAssocID="{BF789F8E-5565-4342-B889-9DE319C6EB79}" presName="connTx" presStyleLbl="parChTrans1D2" presStyleIdx="7" presStyleCnt="10"/>
      <dgm:spPr/>
    </dgm:pt>
    <dgm:pt modelId="{39735C18-9ECD-4846-A006-C48441BDAAC7}" type="pres">
      <dgm:prSet presAssocID="{513B5D9B-AECF-4952-99A3-F626A99B3EB0}" presName="node" presStyleLbl="node1" presStyleIdx="7" presStyleCnt="10">
        <dgm:presLayoutVars>
          <dgm:bulletEnabled val="1"/>
        </dgm:presLayoutVars>
      </dgm:prSet>
      <dgm:spPr/>
    </dgm:pt>
    <dgm:pt modelId="{C4A87A38-F41E-4726-8D87-CB5B509B79BE}" type="pres">
      <dgm:prSet presAssocID="{7CB31512-F17B-4766-85DA-C2045845A3AB}" presName="Name9" presStyleLbl="parChTrans1D2" presStyleIdx="8" presStyleCnt="10"/>
      <dgm:spPr/>
    </dgm:pt>
    <dgm:pt modelId="{8C9DB917-69CC-4384-B964-A13211DE9A09}" type="pres">
      <dgm:prSet presAssocID="{7CB31512-F17B-4766-85DA-C2045845A3AB}" presName="connTx" presStyleLbl="parChTrans1D2" presStyleIdx="8" presStyleCnt="10"/>
      <dgm:spPr/>
    </dgm:pt>
    <dgm:pt modelId="{2D9FF382-60D7-4C41-BBF6-9EF06CFAD175}" type="pres">
      <dgm:prSet presAssocID="{0BFEF1A4-2AFD-49D1-85BF-448C8537688B}" presName="node" presStyleLbl="node1" presStyleIdx="8" presStyleCnt="10">
        <dgm:presLayoutVars>
          <dgm:bulletEnabled val="1"/>
        </dgm:presLayoutVars>
      </dgm:prSet>
      <dgm:spPr/>
    </dgm:pt>
    <dgm:pt modelId="{B4493251-8FAA-4EF9-AD7D-34912DF6DA03}" type="pres">
      <dgm:prSet presAssocID="{00C20AFD-FD9A-4732-B174-BEABA9222903}" presName="Name9" presStyleLbl="parChTrans1D2" presStyleIdx="9" presStyleCnt="10"/>
      <dgm:spPr/>
    </dgm:pt>
    <dgm:pt modelId="{DC19888A-40B9-4DAA-BA3E-F3BFB4CA21D0}" type="pres">
      <dgm:prSet presAssocID="{00C20AFD-FD9A-4732-B174-BEABA9222903}" presName="connTx" presStyleLbl="parChTrans1D2" presStyleIdx="9" presStyleCnt="10"/>
      <dgm:spPr/>
    </dgm:pt>
    <dgm:pt modelId="{C7EC263E-F9C8-46CD-A518-5B73A4F51628}" type="pres">
      <dgm:prSet presAssocID="{7263D15D-DC8E-4CD3-9062-466109736DC8}" presName="node" presStyleLbl="node1" presStyleIdx="9" presStyleCnt="10">
        <dgm:presLayoutVars>
          <dgm:bulletEnabled val="1"/>
        </dgm:presLayoutVars>
      </dgm:prSet>
      <dgm:spPr/>
    </dgm:pt>
  </dgm:ptLst>
  <dgm:cxnLst>
    <dgm:cxn modelId="{7C649500-7FE2-4179-A126-00BE7D83282D}" type="presOf" srcId="{872E22AD-0E08-4563-A3A1-6E5579151DE6}" destId="{D678D3D9-9DC5-46AE-A3E0-5EE06E42871A}" srcOrd="0" destOrd="0" presId="urn:microsoft.com/office/officeart/2005/8/layout/radial1"/>
    <dgm:cxn modelId="{F56EAE07-730D-451C-8072-DF736BE9AA21}" type="presOf" srcId="{5F2DC390-2204-4145-AA58-7A8EE81A05F0}" destId="{4DCA64E0-1CC5-4B9F-A3F8-28C1E0509D69}" srcOrd="0" destOrd="0" presId="urn:microsoft.com/office/officeart/2005/8/layout/radial1"/>
    <dgm:cxn modelId="{4C5C1D0D-0B11-4C8F-867D-41D02A1B9D37}" type="presOf" srcId="{B513862A-3554-4351-B899-00A0E61FFABF}" destId="{0673FBBC-1FE7-4402-9339-8F3378C1B991}" srcOrd="1" destOrd="0" presId="urn:microsoft.com/office/officeart/2005/8/layout/radial1"/>
    <dgm:cxn modelId="{E3BC4E15-F5FF-41DA-980D-E73E4E5EB40E}" type="presOf" srcId="{BF789F8E-5565-4342-B889-9DE319C6EB79}" destId="{4D47A3D9-3DCD-4A22-8F46-15E463D81D27}" srcOrd="0" destOrd="0" presId="urn:microsoft.com/office/officeart/2005/8/layout/radial1"/>
    <dgm:cxn modelId="{367F1C1D-C866-4C2D-B286-60EFF8BD5B0A}" srcId="{872E22AD-0E08-4563-A3A1-6E5579151DE6}" destId="{95AB4189-E970-4DE4-B8A1-1382A27662EB}" srcOrd="5" destOrd="0" parTransId="{6A559B2F-3756-4F42-8B4F-45A79F50F430}" sibTransId="{54BDAB16-C864-45B3-84DC-BA69B149CDDF}"/>
    <dgm:cxn modelId="{1195791E-DACF-473B-83A3-AFCF441F6B9D}" type="presOf" srcId="{00C20AFD-FD9A-4732-B174-BEABA9222903}" destId="{DC19888A-40B9-4DAA-BA3E-F3BFB4CA21D0}" srcOrd="1" destOrd="0" presId="urn:microsoft.com/office/officeart/2005/8/layout/radial1"/>
    <dgm:cxn modelId="{CC60BE1F-97B2-4998-BF0E-CB974E56B949}" type="presOf" srcId="{00C20AFD-FD9A-4732-B174-BEABA9222903}" destId="{B4493251-8FAA-4EF9-AD7D-34912DF6DA03}" srcOrd="0" destOrd="0" presId="urn:microsoft.com/office/officeart/2005/8/layout/radial1"/>
    <dgm:cxn modelId="{B5827D22-BA37-401A-969F-C58DE9D0668C}" type="presOf" srcId="{7263D15D-DC8E-4CD3-9062-466109736DC8}" destId="{C7EC263E-F9C8-46CD-A518-5B73A4F51628}" srcOrd="0" destOrd="0" presId="urn:microsoft.com/office/officeart/2005/8/layout/radial1"/>
    <dgm:cxn modelId="{B75E6923-6FC4-4EBB-9A5B-3DE0AFDFA931}" type="presOf" srcId="{44A38EA2-595F-4BBD-819A-69613CA30A8D}" destId="{922854D0-F754-479B-BD7E-0AAD814932A5}" srcOrd="1" destOrd="0" presId="urn:microsoft.com/office/officeart/2005/8/layout/radial1"/>
    <dgm:cxn modelId="{2EDDA023-C8F5-4A22-90A9-FE295BC0F7F1}" type="presOf" srcId="{F3D0259B-51B6-43B9-99CE-8ED10F883E75}" destId="{D5E98069-6B44-4D5B-8328-6049123823F8}" srcOrd="0" destOrd="0" presId="urn:microsoft.com/office/officeart/2005/8/layout/radial1"/>
    <dgm:cxn modelId="{FAD6E034-83F0-4A39-A8BB-A4792263471C}" srcId="{872E22AD-0E08-4563-A3A1-6E5579151DE6}" destId="{6215C337-CC48-49F3-8E2B-B94F6AC7B5F2}" srcOrd="2" destOrd="0" parTransId="{5F2DC390-2204-4145-AA58-7A8EE81A05F0}" sibTransId="{6E4559CD-5881-4B1F-B305-FC35C4DE3A04}"/>
    <dgm:cxn modelId="{1B655A37-4450-414B-B772-6D0C78573DD3}" type="presOf" srcId="{513B5D9B-AECF-4952-99A3-F626A99B3EB0}" destId="{39735C18-9ECD-4846-A006-C48441BDAAC7}" srcOrd="0" destOrd="0" presId="urn:microsoft.com/office/officeart/2005/8/layout/radial1"/>
    <dgm:cxn modelId="{82DDA55B-DA3A-473B-8446-A0D63147A0A6}" type="presOf" srcId="{44A38EA2-595F-4BBD-819A-69613CA30A8D}" destId="{BEFFBEC0-61B3-428A-9DD4-8E10C36EF34B}" srcOrd="0" destOrd="0" presId="urn:microsoft.com/office/officeart/2005/8/layout/radial1"/>
    <dgm:cxn modelId="{72975C45-5A01-48E2-A79C-CFE9C17605B1}" type="presOf" srcId="{ECE011FC-2ACD-4CB8-AFF5-D64B8627D5F4}" destId="{9894CAE4-97DE-4314-9B2C-3B75FF5A2577}" srcOrd="0" destOrd="0" presId="urn:microsoft.com/office/officeart/2005/8/layout/radial1"/>
    <dgm:cxn modelId="{B9B1B066-989D-472B-BA9F-A67C790D6A1E}" srcId="{872E22AD-0E08-4563-A3A1-6E5579151DE6}" destId="{E05260D7-9739-421C-B3E1-2BD395A4286E}" srcOrd="3" destOrd="0" parTransId="{B513862A-3554-4351-B899-00A0E61FFABF}" sibTransId="{21BCA781-9620-40B5-86AF-61CE20E9922B}"/>
    <dgm:cxn modelId="{CA00C66A-409F-4D80-9A53-7A2E8A26D9BD}" type="presOf" srcId="{5F2DC390-2204-4145-AA58-7A8EE81A05F0}" destId="{72030FA7-6373-48B0-9119-43C635A06D3B}" srcOrd="1" destOrd="0" presId="urn:microsoft.com/office/officeart/2005/8/layout/radial1"/>
    <dgm:cxn modelId="{9C2AE56B-019B-4B70-87E3-C0A1D00141C2}" type="presOf" srcId="{5CD7C00E-63FA-47C0-9B35-B361D7D0B886}" destId="{0E23B76D-4246-485D-80B7-70519DD0F2AB}" srcOrd="0" destOrd="0" presId="urn:microsoft.com/office/officeart/2005/8/layout/radial1"/>
    <dgm:cxn modelId="{D1220352-F4E3-4309-84E4-448EE7E54563}" srcId="{138D691B-3AE1-4F92-A28A-0508B8C5FC6E}" destId="{872E22AD-0E08-4563-A3A1-6E5579151DE6}" srcOrd="0" destOrd="0" parTransId="{A4674F6E-1CE8-4808-9DBC-AB3B8B0E2BE1}" sibTransId="{96CFF432-1C31-439A-87CC-FE0A34A02D5F}"/>
    <dgm:cxn modelId="{A2D5F674-0B22-4CFF-BFF3-C8C41DF7BCD9}" type="presOf" srcId="{BF789F8E-5565-4342-B889-9DE319C6EB79}" destId="{498D5EF4-AE91-4D54-B34C-8D27B16325A2}" srcOrd="1" destOrd="0" presId="urn:microsoft.com/office/officeart/2005/8/layout/radial1"/>
    <dgm:cxn modelId="{93583156-AC69-4962-B3AF-5C0C3C70BF4D}" type="presOf" srcId="{872E7616-41E2-4302-AC84-5FCAD5C6F916}" destId="{A1C9C554-312C-4A0D-A00D-28F37F8E49A4}" srcOrd="1" destOrd="0" presId="urn:microsoft.com/office/officeart/2005/8/layout/radial1"/>
    <dgm:cxn modelId="{411DD578-90B4-41D9-B844-7727C82683F4}" type="presOf" srcId="{872E7616-41E2-4302-AC84-5FCAD5C6F916}" destId="{8C78B6C9-8CAB-4FB9-83BC-375026571A71}" srcOrd="0" destOrd="0" presId="urn:microsoft.com/office/officeart/2005/8/layout/radial1"/>
    <dgm:cxn modelId="{FEF4CA5A-6DD1-4C02-96C2-6239708F5CF8}" type="presOf" srcId="{138D691B-3AE1-4F92-A28A-0508B8C5FC6E}" destId="{77F988BB-E65D-4104-9AFF-63ED55683A03}" srcOrd="0" destOrd="0" presId="urn:microsoft.com/office/officeart/2005/8/layout/radial1"/>
    <dgm:cxn modelId="{2022E97B-1E58-4DF7-87F1-1FA504893093}" type="presOf" srcId="{E0DC73BC-FA34-467B-9E52-1CDB320306BC}" destId="{F08363E7-D0EA-48FF-8850-C994F15AC4AD}" srcOrd="0" destOrd="0" presId="urn:microsoft.com/office/officeart/2005/8/layout/radial1"/>
    <dgm:cxn modelId="{5A1F3A7D-08CD-4394-B3D6-97A621E671A5}" srcId="{872E22AD-0E08-4563-A3A1-6E5579151DE6}" destId="{0BFEF1A4-2AFD-49D1-85BF-448C8537688B}" srcOrd="8" destOrd="0" parTransId="{7CB31512-F17B-4766-85DA-C2045845A3AB}" sibTransId="{2698AC97-98F6-4B2F-AE99-434EC7F7FD13}"/>
    <dgm:cxn modelId="{AD8C617D-1F71-4F27-87BC-EA128447FB33}" srcId="{872E22AD-0E08-4563-A3A1-6E5579151DE6}" destId="{60F09406-B70C-4B94-8FB3-590B1B895752}" srcOrd="0" destOrd="0" parTransId="{872E7616-41E2-4302-AC84-5FCAD5C6F916}" sibTransId="{AAC56C5E-5BA0-43A1-9ABB-A4C1453CF377}"/>
    <dgm:cxn modelId="{B3B1D27F-5534-47D8-8C72-6C8CC5103C8F}" srcId="{872E22AD-0E08-4563-A3A1-6E5579151DE6}" destId="{7263D15D-DC8E-4CD3-9062-466109736DC8}" srcOrd="9" destOrd="0" parTransId="{00C20AFD-FD9A-4732-B174-BEABA9222903}" sibTransId="{10A82A3E-5A1E-4AB0-8937-A8D948ED4851}"/>
    <dgm:cxn modelId="{DC516E8D-EBDE-4CC0-89D6-4B5C61B1E897}" type="presOf" srcId="{0BFEF1A4-2AFD-49D1-85BF-448C8537688B}" destId="{2D9FF382-60D7-4C41-BBF6-9EF06CFAD175}" srcOrd="0" destOrd="0" presId="urn:microsoft.com/office/officeart/2005/8/layout/radial1"/>
    <dgm:cxn modelId="{96252A8F-FA12-42BD-A022-B974E31668B4}" type="presOf" srcId="{7CB31512-F17B-4766-85DA-C2045845A3AB}" destId="{8C9DB917-69CC-4384-B964-A13211DE9A09}" srcOrd="1" destOrd="0" presId="urn:microsoft.com/office/officeart/2005/8/layout/radial1"/>
    <dgm:cxn modelId="{61F08990-AD0F-45D9-BC6B-085AB1189FFC}" type="presOf" srcId="{6215C337-CC48-49F3-8E2B-B94F6AC7B5F2}" destId="{E0919294-1827-447D-8FD9-8DED58A83962}" srcOrd="0" destOrd="0" presId="urn:microsoft.com/office/officeart/2005/8/layout/radial1"/>
    <dgm:cxn modelId="{2B337F95-9E85-4716-9DBD-A4D01E0E23BB}" srcId="{872E22AD-0E08-4563-A3A1-6E5579151DE6}" destId="{ECE011FC-2ACD-4CB8-AFF5-D64B8627D5F4}" srcOrd="4" destOrd="0" parTransId="{5CD7C00E-63FA-47C0-9B35-B361D7D0B886}" sibTransId="{0F643457-885D-4ABC-BE15-D6E7D12D44D5}"/>
    <dgm:cxn modelId="{15798A96-025C-4219-9CB5-D0228A0A82B2}" type="presOf" srcId="{6A559B2F-3756-4F42-8B4F-45A79F50F430}" destId="{7AD5EBBF-A800-45FF-9E25-C00D78996F84}" srcOrd="0" destOrd="0" presId="urn:microsoft.com/office/officeart/2005/8/layout/radial1"/>
    <dgm:cxn modelId="{5EC23F9B-D4E6-4B45-92B7-FC0526D55B3B}" srcId="{872E22AD-0E08-4563-A3A1-6E5579151DE6}" destId="{CCFF558C-A5B7-4A0B-B964-9DC9096F6E96}" srcOrd="1" destOrd="0" parTransId="{44A38EA2-595F-4BBD-819A-69613CA30A8D}" sibTransId="{AB68A2B8-A7A6-4C51-A5B6-093F510EF2A9}"/>
    <dgm:cxn modelId="{763AACCF-655F-4390-8E0F-99DB436B20D4}" type="presOf" srcId="{CCFF558C-A5B7-4A0B-B964-9DC9096F6E96}" destId="{E16824EF-6294-48E7-A9C0-761B0BCB9316}" srcOrd="0" destOrd="0" presId="urn:microsoft.com/office/officeart/2005/8/layout/radial1"/>
    <dgm:cxn modelId="{B8B28DD1-6E15-43D3-A035-2C637C69A0AC}" type="presOf" srcId="{E05260D7-9739-421C-B3E1-2BD395A4286E}" destId="{0839EA17-C590-4720-81AD-B4F6A12E4FE4}" srcOrd="0" destOrd="0" presId="urn:microsoft.com/office/officeart/2005/8/layout/radial1"/>
    <dgm:cxn modelId="{F32FF4E1-8508-4883-914F-AC3126228468}" srcId="{872E22AD-0E08-4563-A3A1-6E5579151DE6}" destId="{F3D0259B-51B6-43B9-99CE-8ED10F883E75}" srcOrd="6" destOrd="0" parTransId="{E0DC73BC-FA34-467B-9E52-1CDB320306BC}" sibTransId="{6FA6A867-15F7-41F0-B98E-330C1DECC7EC}"/>
    <dgm:cxn modelId="{27717CE5-1E28-4357-AB17-D11FB32966AC}" srcId="{872E22AD-0E08-4563-A3A1-6E5579151DE6}" destId="{513B5D9B-AECF-4952-99A3-F626A99B3EB0}" srcOrd="7" destOrd="0" parTransId="{BF789F8E-5565-4342-B889-9DE319C6EB79}" sibTransId="{9CB92EF3-E7A9-415F-A238-E5DB769C277B}"/>
    <dgm:cxn modelId="{05E620E7-B47F-4865-A39B-262460F2CFCE}" type="presOf" srcId="{60F09406-B70C-4B94-8FB3-590B1B895752}" destId="{6E9F7E85-128B-4EB9-B9EA-F206EED4674A}" srcOrd="0" destOrd="0" presId="urn:microsoft.com/office/officeart/2005/8/layout/radial1"/>
    <dgm:cxn modelId="{0CA281E7-E1A4-4D93-9B83-3038FB45C5AD}" type="presOf" srcId="{95AB4189-E970-4DE4-B8A1-1382A27662EB}" destId="{6B0EEF49-52FE-42B7-89BC-847B52C79D47}" srcOrd="0" destOrd="0" presId="urn:microsoft.com/office/officeart/2005/8/layout/radial1"/>
    <dgm:cxn modelId="{EEDB6EE8-CB20-4A27-9A97-6DA64E347B77}" type="presOf" srcId="{7CB31512-F17B-4766-85DA-C2045845A3AB}" destId="{C4A87A38-F41E-4726-8D87-CB5B509B79BE}" srcOrd="0" destOrd="0" presId="urn:microsoft.com/office/officeart/2005/8/layout/radial1"/>
    <dgm:cxn modelId="{EBDF96EB-9872-4DFF-A22A-F924FEDC46B1}" type="presOf" srcId="{6A559B2F-3756-4F42-8B4F-45A79F50F430}" destId="{2B52AE12-D952-472B-B4D7-DF0AEAE55720}" srcOrd="1" destOrd="0" presId="urn:microsoft.com/office/officeart/2005/8/layout/radial1"/>
    <dgm:cxn modelId="{155978EC-DDAC-4AB3-8DD0-96C2EDF76219}" type="presOf" srcId="{5CD7C00E-63FA-47C0-9B35-B361D7D0B886}" destId="{A5A79E1E-0F39-49B3-8476-343E304CBA63}" srcOrd="1" destOrd="0" presId="urn:microsoft.com/office/officeart/2005/8/layout/radial1"/>
    <dgm:cxn modelId="{4FA799F9-A263-444F-BA78-198F2B1A9DFA}" type="presOf" srcId="{B513862A-3554-4351-B899-00A0E61FFABF}" destId="{91C3E6A9-2A16-48CE-B40D-2226D4369847}" srcOrd="0" destOrd="0" presId="urn:microsoft.com/office/officeart/2005/8/layout/radial1"/>
    <dgm:cxn modelId="{CD215FFD-509C-43BE-A445-1C19227C7F9A}" type="presOf" srcId="{E0DC73BC-FA34-467B-9E52-1CDB320306BC}" destId="{F7460B62-3097-427C-BAE5-86AA3FBB41E3}" srcOrd="1" destOrd="0" presId="urn:microsoft.com/office/officeart/2005/8/layout/radial1"/>
    <dgm:cxn modelId="{84BA5C7B-C171-4D28-AE40-28ADC628D960}" type="presParOf" srcId="{77F988BB-E65D-4104-9AFF-63ED55683A03}" destId="{D678D3D9-9DC5-46AE-A3E0-5EE06E42871A}" srcOrd="0" destOrd="0" presId="urn:microsoft.com/office/officeart/2005/8/layout/radial1"/>
    <dgm:cxn modelId="{1075767F-009C-4920-AF50-A16388091663}" type="presParOf" srcId="{77F988BB-E65D-4104-9AFF-63ED55683A03}" destId="{8C78B6C9-8CAB-4FB9-83BC-375026571A71}" srcOrd="1" destOrd="0" presId="urn:microsoft.com/office/officeart/2005/8/layout/radial1"/>
    <dgm:cxn modelId="{07864DD2-CC39-476D-A4C8-1E88D800B245}" type="presParOf" srcId="{8C78B6C9-8CAB-4FB9-83BC-375026571A71}" destId="{A1C9C554-312C-4A0D-A00D-28F37F8E49A4}" srcOrd="0" destOrd="0" presId="urn:microsoft.com/office/officeart/2005/8/layout/radial1"/>
    <dgm:cxn modelId="{F6EFB783-920E-4BCE-90D0-57309E6A2AE6}" type="presParOf" srcId="{77F988BB-E65D-4104-9AFF-63ED55683A03}" destId="{6E9F7E85-128B-4EB9-B9EA-F206EED4674A}" srcOrd="2" destOrd="0" presId="urn:microsoft.com/office/officeart/2005/8/layout/radial1"/>
    <dgm:cxn modelId="{848C376E-2319-4D1C-A05B-D7FA978BBCFA}" type="presParOf" srcId="{77F988BB-E65D-4104-9AFF-63ED55683A03}" destId="{BEFFBEC0-61B3-428A-9DD4-8E10C36EF34B}" srcOrd="3" destOrd="0" presId="urn:microsoft.com/office/officeart/2005/8/layout/radial1"/>
    <dgm:cxn modelId="{774027E1-3F24-4353-808E-6CE0A642382A}" type="presParOf" srcId="{BEFFBEC0-61B3-428A-9DD4-8E10C36EF34B}" destId="{922854D0-F754-479B-BD7E-0AAD814932A5}" srcOrd="0" destOrd="0" presId="urn:microsoft.com/office/officeart/2005/8/layout/radial1"/>
    <dgm:cxn modelId="{341CB663-EC91-4720-A02B-3D48CD1E6C58}" type="presParOf" srcId="{77F988BB-E65D-4104-9AFF-63ED55683A03}" destId="{E16824EF-6294-48E7-A9C0-761B0BCB9316}" srcOrd="4" destOrd="0" presId="urn:microsoft.com/office/officeart/2005/8/layout/radial1"/>
    <dgm:cxn modelId="{CC1AD4E5-9BF7-4BC7-B720-A351CDBD0EB1}" type="presParOf" srcId="{77F988BB-E65D-4104-9AFF-63ED55683A03}" destId="{4DCA64E0-1CC5-4B9F-A3F8-28C1E0509D69}" srcOrd="5" destOrd="0" presId="urn:microsoft.com/office/officeart/2005/8/layout/radial1"/>
    <dgm:cxn modelId="{6ED0D45A-7835-4BC9-ADBD-57D0EBDA3CCC}" type="presParOf" srcId="{4DCA64E0-1CC5-4B9F-A3F8-28C1E0509D69}" destId="{72030FA7-6373-48B0-9119-43C635A06D3B}" srcOrd="0" destOrd="0" presId="urn:microsoft.com/office/officeart/2005/8/layout/radial1"/>
    <dgm:cxn modelId="{49486F25-4EB7-4CC2-A046-F5E1BC83E127}" type="presParOf" srcId="{77F988BB-E65D-4104-9AFF-63ED55683A03}" destId="{E0919294-1827-447D-8FD9-8DED58A83962}" srcOrd="6" destOrd="0" presId="urn:microsoft.com/office/officeart/2005/8/layout/radial1"/>
    <dgm:cxn modelId="{28C8E5F6-6D98-4F91-A21C-7E159A627B2E}" type="presParOf" srcId="{77F988BB-E65D-4104-9AFF-63ED55683A03}" destId="{91C3E6A9-2A16-48CE-B40D-2226D4369847}" srcOrd="7" destOrd="0" presId="urn:microsoft.com/office/officeart/2005/8/layout/radial1"/>
    <dgm:cxn modelId="{BCDF9E4B-4576-41BE-AFF7-8B2FBD9625E6}" type="presParOf" srcId="{91C3E6A9-2A16-48CE-B40D-2226D4369847}" destId="{0673FBBC-1FE7-4402-9339-8F3378C1B991}" srcOrd="0" destOrd="0" presId="urn:microsoft.com/office/officeart/2005/8/layout/radial1"/>
    <dgm:cxn modelId="{E782722E-F2F1-4C19-941F-A988691414E6}" type="presParOf" srcId="{77F988BB-E65D-4104-9AFF-63ED55683A03}" destId="{0839EA17-C590-4720-81AD-B4F6A12E4FE4}" srcOrd="8" destOrd="0" presId="urn:microsoft.com/office/officeart/2005/8/layout/radial1"/>
    <dgm:cxn modelId="{69A26DC9-8A7C-40D9-9DE7-265782B798C1}" type="presParOf" srcId="{77F988BB-E65D-4104-9AFF-63ED55683A03}" destId="{0E23B76D-4246-485D-80B7-70519DD0F2AB}" srcOrd="9" destOrd="0" presId="urn:microsoft.com/office/officeart/2005/8/layout/radial1"/>
    <dgm:cxn modelId="{F5CC6E4B-FCF9-4672-867A-D6C2D3015895}" type="presParOf" srcId="{0E23B76D-4246-485D-80B7-70519DD0F2AB}" destId="{A5A79E1E-0F39-49B3-8476-343E304CBA63}" srcOrd="0" destOrd="0" presId="urn:microsoft.com/office/officeart/2005/8/layout/radial1"/>
    <dgm:cxn modelId="{FA63286F-98B9-4F60-8392-2A2320F49AA3}" type="presParOf" srcId="{77F988BB-E65D-4104-9AFF-63ED55683A03}" destId="{9894CAE4-97DE-4314-9B2C-3B75FF5A2577}" srcOrd="10" destOrd="0" presId="urn:microsoft.com/office/officeart/2005/8/layout/radial1"/>
    <dgm:cxn modelId="{DBF09F56-0F87-4380-AF4B-0C5103333972}" type="presParOf" srcId="{77F988BB-E65D-4104-9AFF-63ED55683A03}" destId="{7AD5EBBF-A800-45FF-9E25-C00D78996F84}" srcOrd="11" destOrd="0" presId="urn:microsoft.com/office/officeart/2005/8/layout/radial1"/>
    <dgm:cxn modelId="{B12EDBFA-92AF-4158-9807-C4BDF306AF36}" type="presParOf" srcId="{7AD5EBBF-A800-45FF-9E25-C00D78996F84}" destId="{2B52AE12-D952-472B-B4D7-DF0AEAE55720}" srcOrd="0" destOrd="0" presId="urn:microsoft.com/office/officeart/2005/8/layout/radial1"/>
    <dgm:cxn modelId="{B465EC7E-ECD6-4F81-A2E1-CC7B17CAFA37}" type="presParOf" srcId="{77F988BB-E65D-4104-9AFF-63ED55683A03}" destId="{6B0EEF49-52FE-42B7-89BC-847B52C79D47}" srcOrd="12" destOrd="0" presId="urn:microsoft.com/office/officeart/2005/8/layout/radial1"/>
    <dgm:cxn modelId="{C238D8CE-D090-48D0-8724-5D22E1A29546}" type="presParOf" srcId="{77F988BB-E65D-4104-9AFF-63ED55683A03}" destId="{F08363E7-D0EA-48FF-8850-C994F15AC4AD}" srcOrd="13" destOrd="0" presId="urn:microsoft.com/office/officeart/2005/8/layout/radial1"/>
    <dgm:cxn modelId="{97903347-6BA5-4A5E-9D54-739DF6A434CE}" type="presParOf" srcId="{F08363E7-D0EA-48FF-8850-C994F15AC4AD}" destId="{F7460B62-3097-427C-BAE5-86AA3FBB41E3}" srcOrd="0" destOrd="0" presId="urn:microsoft.com/office/officeart/2005/8/layout/radial1"/>
    <dgm:cxn modelId="{10E3C856-6789-40E7-8173-C9884A6AA68F}" type="presParOf" srcId="{77F988BB-E65D-4104-9AFF-63ED55683A03}" destId="{D5E98069-6B44-4D5B-8328-6049123823F8}" srcOrd="14" destOrd="0" presId="urn:microsoft.com/office/officeart/2005/8/layout/radial1"/>
    <dgm:cxn modelId="{E5164B95-54AF-4EB8-B339-3A22C4647DE8}" type="presParOf" srcId="{77F988BB-E65D-4104-9AFF-63ED55683A03}" destId="{4D47A3D9-3DCD-4A22-8F46-15E463D81D27}" srcOrd="15" destOrd="0" presId="urn:microsoft.com/office/officeart/2005/8/layout/radial1"/>
    <dgm:cxn modelId="{CD0DFED8-8130-4F32-B896-228EF2D40FAD}" type="presParOf" srcId="{4D47A3D9-3DCD-4A22-8F46-15E463D81D27}" destId="{498D5EF4-AE91-4D54-B34C-8D27B16325A2}" srcOrd="0" destOrd="0" presId="urn:microsoft.com/office/officeart/2005/8/layout/radial1"/>
    <dgm:cxn modelId="{FA1D6423-AE08-499E-90C5-7C4136394AB2}" type="presParOf" srcId="{77F988BB-E65D-4104-9AFF-63ED55683A03}" destId="{39735C18-9ECD-4846-A006-C48441BDAAC7}" srcOrd="16" destOrd="0" presId="urn:microsoft.com/office/officeart/2005/8/layout/radial1"/>
    <dgm:cxn modelId="{943617CC-8CC0-4634-9115-E45F5E6598C5}" type="presParOf" srcId="{77F988BB-E65D-4104-9AFF-63ED55683A03}" destId="{C4A87A38-F41E-4726-8D87-CB5B509B79BE}" srcOrd="17" destOrd="0" presId="urn:microsoft.com/office/officeart/2005/8/layout/radial1"/>
    <dgm:cxn modelId="{4652E9D5-8CA3-47D0-87B1-E535A7064846}" type="presParOf" srcId="{C4A87A38-F41E-4726-8D87-CB5B509B79BE}" destId="{8C9DB917-69CC-4384-B964-A13211DE9A09}" srcOrd="0" destOrd="0" presId="urn:microsoft.com/office/officeart/2005/8/layout/radial1"/>
    <dgm:cxn modelId="{06795132-9E7F-42A4-A20F-BDA7BB69FA8B}" type="presParOf" srcId="{77F988BB-E65D-4104-9AFF-63ED55683A03}" destId="{2D9FF382-60D7-4C41-BBF6-9EF06CFAD175}" srcOrd="18" destOrd="0" presId="urn:microsoft.com/office/officeart/2005/8/layout/radial1"/>
    <dgm:cxn modelId="{A6E8D4DC-69C4-4BED-8DF8-2A0BB6B1FFD1}" type="presParOf" srcId="{77F988BB-E65D-4104-9AFF-63ED55683A03}" destId="{B4493251-8FAA-4EF9-AD7D-34912DF6DA03}" srcOrd="19" destOrd="0" presId="urn:microsoft.com/office/officeart/2005/8/layout/radial1"/>
    <dgm:cxn modelId="{D6C2370F-C789-47AE-A592-548E61E96B62}" type="presParOf" srcId="{B4493251-8FAA-4EF9-AD7D-34912DF6DA03}" destId="{DC19888A-40B9-4DAA-BA3E-F3BFB4CA21D0}" srcOrd="0" destOrd="0" presId="urn:microsoft.com/office/officeart/2005/8/layout/radial1"/>
    <dgm:cxn modelId="{47A7D26A-8E89-41EA-BE6D-AA62ACA99573}" type="presParOf" srcId="{77F988BB-E65D-4104-9AFF-63ED55683A03}" destId="{C7EC263E-F9C8-46CD-A518-5B73A4F51628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3C079-BB26-43B3-BF06-228F6E6386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FAFB83B-7AE5-4440-B976-61543C647A01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Monitor and remediate performance of traditional and hybrid applications</a:t>
          </a:r>
          <a:endParaRPr lang="en-IN" sz="1400" dirty="0"/>
        </a:p>
      </dgm:t>
    </dgm:pt>
    <dgm:pt modelId="{DCC75927-B4CD-4106-9387-AA4306147A3B}" type="parTrans" cxnId="{B17B9414-453A-44E4-9A5F-B3CB3855D575}">
      <dgm:prSet/>
      <dgm:spPr/>
      <dgm:t>
        <a:bodyPr/>
        <a:lstStyle/>
        <a:p>
          <a:endParaRPr lang="en-IN"/>
        </a:p>
      </dgm:t>
    </dgm:pt>
    <dgm:pt modelId="{3146DBB4-35C7-48A8-AAB2-318C3A9570F5}" type="sibTrans" cxnId="{B17B9414-453A-44E4-9A5F-B3CB3855D575}">
      <dgm:prSet/>
      <dgm:spPr/>
      <dgm:t>
        <a:bodyPr/>
        <a:lstStyle/>
        <a:p>
          <a:endParaRPr lang="en-IN"/>
        </a:p>
      </dgm:t>
    </dgm:pt>
    <dgm:pt modelId="{649D5543-849A-437E-96BE-E6C328670E68}">
      <dgm:prSet custT="1"/>
      <dgm:spPr>
        <a:solidFill>
          <a:schemeClr val="tx2">
            <a:lumMod val="75000"/>
            <a:alpha val="80000"/>
          </a:scheme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Monitor performance of microservices-based cloud native applications</a:t>
          </a:r>
          <a:endParaRPr lang="en-IN" sz="1400" dirty="0"/>
        </a:p>
      </dgm:t>
    </dgm:pt>
    <dgm:pt modelId="{DFAFF2AF-8CDA-462E-9F3C-841756247ED4}" type="parTrans" cxnId="{C9C4FCDE-B384-41CA-B3D7-97238D4AC036}">
      <dgm:prSet/>
      <dgm:spPr/>
      <dgm:t>
        <a:bodyPr/>
        <a:lstStyle/>
        <a:p>
          <a:endParaRPr lang="en-IN"/>
        </a:p>
      </dgm:t>
    </dgm:pt>
    <dgm:pt modelId="{745C1B5E-06A2-42C5-8BE5-8043595C0945}" type="sibTrans" cxnId="{C9C4FCDE-B384-41CA-B3D7-97238D4AC036}">
      <dgm:prSet/>
      <dgm:spPr/>
      <dgm:t>
        <a:bodyPr/>
        <a:lstStyle/>
        <a:p>
          <a:endParaRPr lang="en-IN"/>
        </a:p>
      </dgm:t>
    </dgm:pt>
    <dgm:pt modelId="{8C217475-8A04-49DA-A142-E3F6498CFE46}">
      <dgm:prSet custT="1"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Gain actionable insights into the application experience and its underlying dependencies and business impact</a:t>
          </a:r>
          <a:endParaRPr lang="en-IN" sz="1400" dirty="0"/>
        </a:p>
      </dgm:t>
    </dgm:pt>
    <dgm:pt modelId="{29D6FE7E-8714-4E24-9055-09351CD369D5}" type="parTrans" cxnId="{3E3EBB48-FD76-434A-8B97-52A1DAD1B58E}">
      <dgm:prSet/>
      <dgm:spPr/>
      <dgm:t>
        <a:bodyPr/>
        <a:lstStyle/>
        <a:p>
          <a:endParaRPr lang="en-IN"/>
        </a:p>
      </dgm:t>
    </dgm:pt>
    <dgm:pt modelId="{F3E85368-9BFB-4049-B432-B25558258BA6}" type="sibTrans" cxnId="{3E3EBB48-FD76-434A-8B97-52A1DAD1B58E}">
      <dgm:prSet/>
      <dgm:spPr/>
      <dgm:t>
        <a:bodyPr/>
        <a:lstStyle/>
        <a:p>
          <a:endParaRPr lang="en-IN"/>
        </a:p>
      </dgm:t>
    </dgm:pt>
    <dgm:pt modelId="{0C5C94AA-2B68-421E-A2DA-5D2C4A8C4394}" type="pres">
      <dgm:prSet presAssocID="{DD63C079-BB26-43B3-BF06-228F6E6386B8}" presName="diagram" presStyleCnt="0">
        <dgm:presLayoutVars>
          <dgm:dir/>
          <dgm:resizeHandles val="exact"/>
        </dgm:presLayoutVars>
      </dgm:prSet>
      <dgm:spPr/>
    </dgm:pt>
    <dgm:pt modelId="{56C1910C-EB16-4A50-986C-25D29F5074FC}" type="pres">
      <dgm:prSet presAssocID="{DFAFB83B-7AE5-4440-B976-61543C647A01}" presName="node" presStyleLbl="node1" presStyleIdx="0" presStyleCnt="3" custScaleX="198029">
        <dgm:presLayoutVars>
          <dgm:bulletEnabled val="1"/>
        </dgm:presLayoutVars>
      </dgm:prSet>
      <dgm:spPr>
        <a:prstGeom prst="roundRect">
          <a:avLst/>
        </a:prstGeom>
      </dgm:spPr>
    </dgm:pt>
    <dgm:pt modelId="{B6122803-8FA2-4332-809B-B58808E6CB43}" type="pres">
      <dgm:prSet presAssocID="{3146DBB4-35C7-48A8-AAB2-318C3A9570F5}" presName="sibTrans" presStyleCnt="0"/>
      <dgm:spPr/>
    </dgm:pt>
    <dgm:pt modelId="{10B50343-399D-46FF-A2A1-E461B87A648B}" type="pres">
      <dgm:prSet presAssocID="{649D5543-849A-437E-96BE-E6C328670E68}" presName="node" presStyleLbl="node1" presStyleIdx="1" presStyleCnt="3" custScaleX="198029">
        <dgm:presLayoutVars>
          <dgm:bulletEnabled val="1"/>
        </dgm:presLayoutVars>
      </dgm:prSet>
      <dgm:spPr>
        <a:prstGeom prst="roundRect">
          <a:avLst/>
        </a:prstGeom>
      </dgm:spPr>
    </dgm:pt>
    <dgm:pt modelId="{C478A4E4-88A3-494B-95D5-6E6EA6B31ECB}" type="pres">
      <dgm:prSet presAssocID="{745C1B5E-06A2-42C5-8BE5-8043595C0945}" presName="sibTrans" presStyleCnt="0"/>
      <dgm:spPr/>
    </dgm:pt>
    <dgm:pt modelId="{3BE43A2D-DD37-469C-9EF2-2C4008734207}" type="pres">
      <dgm:prSet presAssocID="{8C217475-8A04-49DA-A142-E3F6498CFE46}" presName="node" presStyleLbl="node1" presStyleIdx="2" presStyleCnt="3" custScaleX="19802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17B9414-453A-44E4-9A5F-B3CB3855D575}" srcId="{DD63C079-BB26-43B3-BF06-228F6E6386B8}" destId="{DFAFB83B-7AE5-4440-B976-61543C647A01}" srcOrd="0" destOrd="0" parTransId="{DCC75927-B4CD-4106-9387-AA4306147A3B}" sibTransId="{3146DBB4-35C7-48A8-AAB2-318C3A9570F5}"/>
    <dgm:cxn modelId="{6DD9C336-8030-4179-A091-8138A3ED2942}" type="presOf" srcId="{DD63C079-BB26-43B3-BF06-228F6E6386B8}" destId="{0C5C94AA-2B68-421E-A2DA-5D2C4A8C4394}" srcOrd="0" destOrd="0" presId="urn:microsoft.com/office/officeart/2005/8/layout/default"/>
    <dgm:cxn modelId="{3E3EBB48-FD76-434A-8B97-52A1DAD1B58E}" srcId="{DD63C079-BB26-43B3-BF06-228F6E6386B8}" destId="{8C217475-8A04-49DA-A142-E3F6498CFE46}" srcOrd="2" destOrd="0" parTransId="{29D6FE7E-8714-4E24-9055-09351CD369D5}" sibTransId="{F3E85368-9BFB-4049-B432-B25558258BA6}"/>
    <dgm:cxn modelId="{40D0CE56-BCD8-4900-8A5F-6B46FA19F2A8}" type="presOf" srcId="{DFAFB83B-7AE5-4440-B976-61543C647A01}" destId="{56C1910C-EB16-4A50-986C-25D29F5074FC}" srcOrd="0" destOrd="0" presId="urn:microsoft.com/office/officeart/2005/8/layout/default"/>
    <dgm:cxn modelId="{578B4C9D-EC81-405F-B8EA-11C2DF678057}" type="presOf" srcId="{8C217475-8A04-49DA-A142-E3F6498CFE46}" destId="{3BE43A2D-DD37-469C-9EF2-2C4008734207}" srcOrd="0" destOrd="0" presId="urn:microsoft.com/office/officeart/2005/8/layout/default"/>
    <dgm:cxn modelId="{5B68D3AB-FF63-4EDA-8C37-1C129E877100}" type="presOf" srcId="{649D5543-849A-437E-96BE-E6C328670E68}" destId="{10B50343-399D-46FF-A2A1-E461B87A648B}" srcOrd="0" destOrd="0" presId="urn:microsoft.com/office/officeart/2005/8/layout/default"/>
    <dgm:cxn modelId="{C9C4FCDE-B384-41CA-B3D7-97238D4AC036}" srcId="{DD63C079-BB26-43B3-BF06-228F6E6386B8}" destId="{649D5543-849A-437E-96BE-E6C328670E68}" srcOrd="1" destOrd="0" parTransId="{DFAFF2AF-8CDA-462E-9F3C-841756247ED4}" sibTransId="{745C1B5E-06A2-42C5-8BE5-8043595C0945}"/>
    <dgm:cxn modelId="{8682169A-5D53-46FA-AAC7-92D880E4C535}" type="presParOf" srcId="{0C5C94AA-2B68-421E-A2DA-5D2C4A8C4394}" destId="{56C1910C-EB16-4A50-986C-25D29F5074FC}" srcOrd="0" destOrd="0" presId="urn:microsoft.com/office/officeart/2005/8/layout/default"/>
    <dgm:cxn modelId="{ECC4980A-D71D-4B0B-8127-38581882E4C9}" type="presParOf" srcId="{0C5C94AA-2B68-421E-A2DA-5D2C4A8C4394}" destId="{B6122803-8FA2-4332-809B-B58808E6CB43}" srcOrd="1" destOrd="0" presId="urn:microsoft.com/office/officeart/2005/8/layout/default"/>
    <dgm:cxn modelId="{87903495-E4D2-4316-8994-4584646E964C}" type="presParOf" srcId="{0C5C94AA-2B68-421E-A2DA-5D2C4A8C4394}" destId="{10B50343-399D-46FF-A2A1-E461B87A648B}" srcOrd="2" destOrd="0" presId="urn:microsoft.com/office/officeart/2005/8/layout/default"/>
    <dgm:cxn modelId="{C45097AB-ACE5-48E7-9FC4-4A93C30B9400}" type="presParOf" srcId="{0C5C94AA-2B68-421E-A2DA-5D2C4A8C4394}" destId="{C478A4E4-88A3-494B-95D5-6E6EA6B31ECB}" srcOrd="3" destOrd="0" presId="urn:microsoft.com/office/officeart/2005/8/layout/default"/>
    <dgm:cxn modelId="{39C09EAA-658B-4A05-8B69-F0E7473B8F8F}" type="presParOf" srcId="{0C5C94AA-2B68-421E-A2DA-5D2C4A8C4394}" destId="{3BE43A2D-DD37-469C-9EF2-2C400873420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E48FE-4220-4E30-A985-253E446A6E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C794E5F-3216-4BA4-B7E9-24354D942B98}">
      <dgm:prSet custT="1"/>
      <dgm:spPr>
        <a:solidFill>
          <a:schemeClr val="tx2">
            <a:lumMod val="5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>
              <a:solidFill>
                <a:srgbClr val="BED730"/>
              </a:solidFill>
            </a:rPr>
            <a:t>Organizations want to:</a:t>
          </a:r>
          <a:endParaRPr lang="en-IN" sz="1200">
            <a:solidFill>
              <a:srgbClr val="BED730"/>
            </a:solidFill>
          </a:endParaRPr>
        </a:p>
      </dgm:t>
    </dgm:pt>
    <dgm:pt modelId="{1C7C6339-11E6-4BE3-BD03-C9B11E723341}" type="parTrans" cxnId="{46A16823-BA4B-47A3-B754-2F07BBDC664E}">
      <dgm:prSet/>
      <dgm:spPr/>
      <dgm:t>
        <a:bodyPr/>
        <a:lstStyle/>
        <a:p>
          <a:endParaRPr lang="en-IN"/>
        </a:p>
      </dgm:t>
    </dgm:pt>
    <dgm:pt modelId="{E60931B2-2779-47D0-9715-73DAE99DD5B8}" type="sibTrans" cxnId="{46A16823-BA4B-47A3-B754-2F07BBDC664E}">
      <dgm:prSet/>
      <dgm:spPr/>
      <dgm:t>
        <a:bodyPr/>
        <a:lstStyle/>
        <a:p>
          <a:endParaRPr lang="en-IN"/>
        </a:p>
      </dgm:t>
    </dgm:pt>
    <dgm:pt modelId="{9D21BBE9-B8C1-43E9-B17D-C35BC430C4FF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 dirty="0">
              <a:solidFill>
                <a:schemeClr val="bg1">
                  <a:lumMod val="85000"/>
                </a:schemeClr>
              </a:solidFill>
            </a:rPr>
            <a:t>Determine the root cause of issues affecting performance and customer experience faster and more efficiently</a:t>
          </a:r>
          <a:endParaRPr lang="en-IN" sz="900" dirty="0">
            <a:solidFill>
              <a:schemeClr val="bg1">
                <a:lumMod val="85000"/>
              </a:schemeClr>
            </a:solidFill>
          </a:endParaRPr>
        </a:p>
      </dgm:t>
    </dgm:pt>
    <dgm:pt modelId="{EE7537B8-6F23-410B-8A21-3A20ABB11098}" type="parTrans" cxnId="{2FBCA420-E5CE-435A-A483-4345F26786A4}">
      <dgm:prSet/>
      <dgm:spPr/>
      <dgm:t>
        <a:bodyPr/>
        <a:lstStyle/>
        <a:p>
          <a:endParaRPr lang="en-IN"/>
        </a:p>
      </dgm:t>
    </dgm:pt>
    <dgm:pt modelId="{78269280-8F49-47C6-B4BB-B3D8A0651556}" type="sibTrans" cxnId="{2FBCA420-E5CE-435A-A483-4345F26786A4}">
      <dgm:prSet/>
      <dgm:spPr/>
      <dgm:t>
        <a:bodyPr/>
        <a:lstStyle/>
        <a:p>
          <a:endParaRPr lang="en-IN"/>
        </a:p>
      </dgm:t>
    </dgm:pt>
    <dgm:pt modelId="{46CB34CA-712E-425C-8559-49BD89EEB59F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>
              <a:solidFill>
                <a:schemeClr val="bg1">
                  <a:lumMod val="85000"/>
                </a:schemeClr>
              </a:solidFill>
            </a:rPr>
            <a:t>Map app dependencies properly, measure performance and set metrics and KPIs</a:t>
          </a:r>
          <a:endParaRPr lang="en-IN" sz="900">
            <a:solidFill>
              <a:schemeClr val="bg1">
                <a:lumMod val="85000"/>
              </a:schemeClr>
            </a:solidFill>
          </a:endParaRPr>
        </a:p>
      </dgm:t>
    </dgm:pt>
    <dgm:pt modelId="{B5D96440-3FE5-4CE9-9D1A-93B750614633}" type="parTrans" cxnId="{D03BF3F9-690C-467A-80C5-693891911A23}">
      <dgm:prSet/>
      <dgm:spPr/>
      <dgm:t>
        <a:bodyPr/>
        <a:lstStyle/>
        <a:p>
          <a:endParaRPr lang="en-IN"/>
        </a:p>
      </dgm:t>
    </dgm:pt>
    <dgm:pt modelId="{260ADFEB-62F7-49FC-9B64-5BBFD2CFA5C2}" type="sibTrans" cxnId="{D03BF3F9-690C-467A-80C5-693891911A23}">
      <dgm:prSet/>
      <dgm:spPr/>
      <dgm:t>
        <a:bodyPr/>
        <a:lstStyle/>
        <a:p>
          <a:endParaRPr lang="en-IN"/>
        </a:p>
      </dgm:t>
    </dgm:pt>
    <dgm:pt modelId="{DCA520EA-FF0E-4EDC-8488-694AC17EC0BA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 dirty="0">
              <a:solidFill>
                <a:schemeClr val="bg1">
                  <a:lumMod val="85000"/>
                </a:schemeClr>
              </a:solidFill>
            </a:rPr>
            <a:t>Prioritize better which problems to tackle first, without relying solely on past experience and gut feeling</a:t>
          </a:r>
          <a:endParaRPr lang="en-IN" sz="900" dirty="0">
            <a:solidFill>
              <a:schemeClr val="bg1">
                <a:lumMod val="85000"/>
              </a:schemeClr>
            </a:solidFill>
          </a:endParaRPr>
        </a:p>
      </dgm:t>
    </dgm:pt>
    <dgm:pt modelId="{FE601E22-87A8-44D3-B3B2-B1629BCFA9A1}" type="parTrans" cxnId="{58EEFB78-E954-489E-9B14-1F08146CE995}">
      <dgm:prSet/>
      <dgm:spPr/>
      <dgm:t>
        <a:bodyPr/>
        <a:lstStyle/>
        <a:p>
          <a:endParaRPr lang="en-IN"/>
        </a:p>
      </dgm:t>
    </dgm:pt>
    <dgm:pt modelId="{3CF9B581-ED20-45F9-8A42-906347934B70}" type="sibTrans" cxnId="{58EEFB78-E954-489E-9B14-1F08146CE995}">
      <dgm:prSet/>
      <dgm:spPr/>
      <dgm:t>
        <a:bodyPr/>
        <a:lstStyle/>
        <a:p>
          <a:endParaRPr lang="en-IN"/>
        </a:p>
      </dgm:t>
    </dgm:pt>
    <dgm:pt modelId="{160767CD-65A1-49E5-8AFA-4DDF6F3B906F}">
      <dgm:prSet custT="1"/>
      <dgm:spPr>
        <a:solidFill>
          <a:schemeClr val="tx2">
            <a:lumMod val="5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>
              <a:solidFill>
                <a:srgbClr val="BED730"/>
              </a:solidFill>
            </a:rPr>
            <a:t>But are challenged by:</a:t>
          </a:r>
          <a:endParaRPr lang="en-IN" sz="1200">
            <a:solidFill>
              <a:srgbClr val="BED730"/>
            </a:solidFill>
          </a:endParaRPr>
        </a:p>
      </dgm:t>
    </dgm:pt>
    <dgm:pt modelId="{093CAA58-DB2C-4FDF-A114-1C70F0A5AA60}" type="parTrans" cxnId="{4D1E9FBA-420E-4BB7-B60A-0265760652BC}">
      <dgm:prSet/>
      <dgm:spPr/>
      <dgm:t>
        <a:bodyPr/>
        <a:lstStyle/>
        <a:p>
          <a:endParaRPr lang="en-IN"/>
        </a:p>
      </dgm:t>
    </dgm:pt>
    <dgm:pt modelId="{106F47D4-439E-4A25-B8A1-6320B60BB531}" type="sibTrans" cxnId="{4D1E9FBA-420E-4BB7-B60A-0265760652BC}">
      <dgm:prSet/>
      <dgm:spPr/>
      <dgm:t>
        <a:bodyPr/>
        <a:lstStyle/>
        <a:p>
          <a:endParaRPr lang="en-IN"/>
        </a:p>
      </dgm:t>
    </dgm:pt>
    <dgm:pt modelId="{4CA1E7CD-E5D5-4386-8AAD-2B7D64832D56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>
              <a:solidFill>
                <a:schemeClr val="bg1">
                  <a:lumMod val="85000"/>
                </a:schemeClr>
              </a:solidFill>
            </a:rPr>
            <a:t>Lack of visibility into architectures distributed across hybrid cloud</a:t>
          </a:r>
          <a:endParaRPr lang="en-IN" sz="900">
            <a:solidFill>
              <a:schemeClr val="bg1">
                <a:lumMod val="85000"/>
              </a:schemeClr>
            </a:solidFill>
          </a:endParaRPr>
        </a:p>
      </dgm:t>
    </dgm:pt>
    <dgm:pt modelId="{753FF839-23F5-4DC1-9415-16DD0EF162EB}" type="parTrans" cxnId="{5191C715-66DA-4E9F-AE94-43E13A89CA37}">
      <dgm:prSet/>
      <dgm:spPr/>
      <dgm:t>
        <a:bodyPr/>
        <a:lstStyle/>
        <a:p>
          <a:endParaRPr lang="en-IN"/>
        </a:p>
      </dgm:t>
    </dgm:pt>
    <dgm:pt modelId="{0ADD5646-B468-4BD3-BD68-0D4D40005772}" type="sibTrans" cxnId="{5191C715-66DA-4E9F-AE94-43E13A89CA37}">
      <dgm:prSet/>
      <dgm:spPr/>
      <dgm:t>
        <a:bodyPr/>
        <a:lstStyle/>
        <a:p>
          <a:endParaRPr lang="en-IN"/>
        </a:p>
      </dgm:t>
    </dgm:pt>
    <dgm:pt modelId="{A7675C48-9161-46F2-9A1C-12D5A5ED7D46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 dirty="0">
              <a:solidFill>
                <a:schemeClr val="bg1">
                  <a:lumMod val="85000"/>
                </a:schemeClr>
              </a:solidFill>
            </a:rPr>
            <a:t>Limited visibility into external environments that shape the application experience</a:t>
          </a:r>
          <a:endParaRPr lang="en-IN" sz="900" dirty="0">
            <a:solidFill>
              <a:schemeClr val="bg1">
                <a:lumMod val="85000"/>
              </a:schemeClr>
            </a:solidFill>
          </a:endParaRPr>
        </a:p>
      </dgm:t>
    </dgm:pt>
    <dgm:pt modelId="{D005076B-C554-4B9D-82E0-AF88EC6BC33C}" type="parTrans" cxnId="{6B806352-192A-4132-9C2A-D7ABBF6F4E35}">
      <dgm:prSet/>
      <dgm:spPr/>
      <dgm:t>
        <a:bodyPr/>
        <a:lstStyle/>
        <a:p>
          <a:endParaRPr lang="en-IN"/>
        </a:p>
      </dgm:t>
    </dgm:pt>
    <dgm:pt modelId="{E22A4304-76BD-4354-A536-9EDE39864C98}" type="sibTrans" cxnId="{6B806352-192A-4132-9C2A-D7ABBF6F4E35}">
      <dgm:prSet/>
      <dgm:spPr/>
      <dgm:t>
        <a:bodyPr/>
        <a:lstStyle/>
        <a:p>
          <a:endParaRPr lang="en-IN"/>
        </a:p>
      </dgm:t>
    </dgm:pt>
    <dgm:pt modelId="{CE20B178-F8D8-432E-8544-9437A1DF2282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 dirty="0">
              <a:solidFill>
                <a:schemeClr val="bg1">
                  <a:lumMod val="85000"/>
                </a:schemeClr>
              </a:solidFill>
            </a:rPr>
            <a:t>Little to no visibility into how app performance impacts business critical KPIs and revenue streams</a:t>
          </a:r>
          <a:endParaRPr lang="en-IN" sz="900" dirty="0">
            <a:solidFill>
              <a:schemeClr val="bg1">
                <a:lumMod val="85000"/>
              </a:schemeClr>
            </a:solidFill>
          </a:endParaRPr>
        </a:p>
      </dgm:t>
    </dgm:pt>
    <dgm:pt modelId="{DBF532C0-184E-4ACB-9511-E3CDF411BD5E}" type="parTrans" cxnId="{837C254D-31B0-4BAC-B9AC-E9FA123A2DDC}">
      <dgm:prSet/>
      <dgm:spPr/>
      <dgm:t>
        <a:bodyPr/>
        <a:lstStyle/>
        <a:p>
          <a:endParaRPr lang="en-IN"/>
        </a:p>
      </dgm:t>
    </dgm:pt>
    <dgm:pt modelId="{29E2D001-2474-4821-B492-0E030FD53871}" type="sibTrans" cxnId="{837C254D-31B0-4BAC-B9AC-E9FA123A2DDC}">
      <dgm:prSet/>
      <dgm:spPr/>
      <dgm:t>
        <a:bodyPr/>
        <a:lstStyle/>
        <a:p>
          <a:endParaRPr lang="en-IN"/>
        </a:p>
      </dgm:t>
    </dgm:pt>
    <dgm:pt modelId="{F0B30BE6-B229-4196-80E7-4E11EEFADD98}">
      <dgm:prSet custT="1"/>
      <dgm:spPr>
        <a:solidFill>
          <a:schemeClr val="tx2">
            <a:lumMod val="5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>
              <a:solidFill>
                <a:srgbClr val="BED730"/>
              </a:solidFill>
            </a:rPr>
            <a:t>Value add by Sify Digital Services</a:t>
          </a:r>
          <a:endParaRPr lang="en-IN" sz="1200">
            <a:solidFill>
              <a:srgbClr val="BED730"/>
            </a:solidFill>
          </a:endParaRPr>
        </a:p>
      </dgm:t>
    </dgm:pt>
    <dgm:pt modelId="{4FC3135F-7E3E-449C-965D-C2D7F0641F9D}" type="parTrans" cxnId="{F0B88EBF-DC35-491D-B91D-9922410B24EA}">
      <dgm:prSet/>
      <dgm:spPr/>
      <dgm:t>
        <a:bodyPr/>
        <a:lstStyle/>
        <a:p>
          <a:endParaRPr lang="en-IN"/>
        </a:p>
      </dgm:t>
    </dgm:pt>
    <dgm:pt modelId="{DF31C4B8-8C1A-4BE6-B279-63328C67821F}" type="sibTrans" cxnId="{F0B88EBF-DC35-491D-B91D-9922410B24EA}">
      <dgm:prSet/>
      <dgm:spPr/>
      <dgm:t>
        <a:bodyPr/>
        <a:lstStyle/>
        <a:p>
          <a:endParaRPr lang="en-IN"/>
        </a:p>
      </dgm:t>
    </dgm:pt>
    <dgm:pt modelId="{C4AA81B9-CBD0-4ABF-9C7D-43AF5F85C0C5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>
              <a:solidFill>
                <a:schemeClr val="bg1">
                  <a:lumMod val="85000"/>
                </a:schemeClr>
              </a:solidFill>
            </a:rPr>
            <a:t>Perform environment discovery exercise on application and infra</a:t>
          </a:r>
          <a:endParaRPr lang="en-IN" sz="900">
            <a:solidFill>
              <a:schemeClr val="bg1">
                <a:lumMod val="85000"/>
              </a:schemeClr>
            </a:solidFill>
          </a:endParaRPr>
        </a:p>
      </dgm:t>
    </dgm:pt>
    <dgm:pt modelId="{EED0F695-601E-4026-AF24-EC898DBAB902}" type="parTrans" cxnId="{63A19903-4F26-4048-96CF-51B1D8267F3C}">
      <dgm:prSet/>
      <dgm:spPr/>
      <dgm:t>
        <a:bodyPr/>
        <a:lstStyle/>
        <a:p>
          <a:endParaRPr lang="en-IN"/>
        </a:p>
      </dgm:t>
    </dgm:pt>
    <dgm:pt modelId="{DF945761-C023-4123-B41A-D7CAD7778295}" type="sibTrans" cxnId="{63A19903-4F26-4048-96CF-51B1D8267F3C}">
      <dgm:prSet/>
      <dgm:spPr/>
      <dgm:t>
        <a:bodyPr/>
        <a:lstStyle/>
        <a:p>
          <a:endParaRPr lang="en-IN"/>
        </a:p>
      </dgm:t>
    </dgm:pt>
    <dgm:pt modelId="{CF87C936-B171-45F5-86C2-63ED5D2E713A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 dirty="0">
              <a:solidFill>
                <a:schemeClr val="bg1">
                  <a:lumMod val="85000"/>
                </a:schemeClr>
              </a:solidFill>
            </a:rPr>
            <a:t>Define success criteria for performance issues resolution (SLO)</a:t>
          </a:r>
          <a:endParaRPr lang="en-IN" sz="900" dirty="0">
            <a:solidFill>
              <a:schemeClr val="bg1">
                <a:lumMod val="85000"/>
              </a:schemeClr>
            </a:solidFill>
          </a:endParaRPr>
        </a:p>
      </dgm:t>
    </dgm:pt>
    <dgm:pt modelId="{F6DE93BC-35DC-4D26-A328-33954861AD98}" type="parTrans" cxnId="{7055BAC2-EB6C-4CF1-8B98-6756F42A395C}">
      <dgm:prSet/>
      <dgm:spPr/>
      <dgm:t>
        <a:bodyPr/>
        <a:lstStyle/>
        <a:p>
          <a:endParaRPr lang="en-IN"/>
        </a:p>
      </dgm:t>
    </dgm:pt>
    <dgm:pt modelId="{0889B464-8804-43D1-B96A-3379CC00576D}" type="sibTrans" cxnId="{7055BAC2-EB6C-4CF1-8B98-6756F42A395C}">
      <dgm:prSet/>
      <dgm:spPr/>
      <dgm:t>
        <a:bodyPr/>
        <a:lstStyle/>
        <a:p>
          <a:endParaRPr lang="en-IN"/>
        </a:p>
      </dgm:t>
    </dgm:pt>
    <dgm:pt modelId="{28EF6986-3BEC-4CC8-BE76-5DAAF6F37628}">
      <dgm:prSet custT="1"/>
      <dgm:spPr>
        <a:noFill/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177800" indent="-177800">
            <a:lnSpc>
              <a:spcPct val="100000"/>
            </a:lnSpc>
            <a:spcAft>
              <a:spcPts val="0"/>
            </a:spcAft>
          </a:pPr>
          <a:r>
            <a:rPr lang="en-US" sz="900" dirty="0">
              <a:solidFill>
                <a:schemeClr val="bg1">
                  <a:lumMod val="85000"/>
                </a:schemeClr>
              </a:solidFill>
            </a:rPr>
            <a:t>Northbound API integration to ServiceNow / other ITSM tools / Business KPI dashboards</a:t>
          </a:r>
          <a:endParaRPr lang="en-IN" sz="900" dirty="0">
            <a:solidFill>
              <a:schemeClr val="bg1">
                <a:lumMod val="85000"/>
              </a:schemeClr>
            </a:solidFill>
          </a:endParaRPr>
        </a:p>
      </dgm:t>
    </dgm:pt>
    <dgm:pt modelId="{C1166C50-D586-4A0B-BEA4-0DE7A1C67618}" type="parTrans" cxnId="{7153772E-5137-4DBF-A6BA-8DD12915D35A}">
      <dgm:prSet/>
      <dgm:spPr/>
      <dgm:t>
        <a:bodyPr/>
        <a:lstStyle/>
        <a:p>
          <a:endParaRPr lang="en-IN"/>
        </a:p>
      </dgm:t>
    </dgm:pt>
    <dgm:pt modelId="{C2FAB015-55F0-4474-BF6B-2BDF61D6813B}" type="sibTrans" cxnId="{7153772E-5137-4DBF-A6BA-8DD12915D35A}">
      <dgm:prSet/>
      <dgm:spPr/>
      <dgm:t>
        <a:bodyPr/>
        <a:lstStyle/>
        <a:p>
          <a:endParaRPr lang="en-IN"/>
        </a:p>
      </dgm:t>
    </dgm:pt>
    <dgm:pt modelId="{EDB2B01E-A1D7-4CC5-8527-A3FD0E9B569D}" type="pres">
      <dgm:prSet presAssocID="{8C0E48FE-4220-4E30-A985-253E446A6E89}" presName="linear" presStyleCnt="0">
        <dgm:presLayoutVars>
          <dgm:dir/>
          <dgm:animLvl val="lvl"/>
          <dgm:resizeHandles val="exact"/>
        </dgm:presLayoutVars>
      </dgm:prSet>
      <dgm:spPr/>
    </dgm:pt>
    <dgm:pt modelId="{055D5D6C-8825-4DC0-871F-417DF8D8629B}" type="pres">
      <dgm:prSet presAssocID="{4C794E5F-3216-4BA4-B7E9-24354D942B98}" presName="parentLin" presStyleCnt="0"/>
      <dgm:spPr/>
    </dgm:pt>
    <dgm:pt modelId="{83D90424-D0B1-4863-8968-6A0F9FBB9863}" type="pres">
      <dgm:prSet presAssocID="{4C794E5F-3216-4BA4-B7E9-24354D942B98}" presName="parentLeftMargin" presStyleLbl="node1" presStyleIdx="0" presStyleCnt="3"/>
      <dgm:spPr/>
    </dgm:pt>
    <dgm:pt modelId="{225DF070-F123-4CE2-8AB6-B68B690ED743}" type="pres">
      <dgm:prSet presAssocID="{4C794E5F-3216-4BA4-B7E9-24354D942B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3C2B68-E459-45B7-B9F5-71A7BBE975DD}" type="pres">
      <dgm:prSet presAssocID="{4C794E5F-3216-4BA4-B7E9-24354D942B98}" presName="negativeSpace" presStyleCnt="0"/>
      <dgm:spPr/>
    </dgm:pt>
    <dgm:pt modelId="{D6AF9525-DDAF-41FB-8DEA-32E4E4D84585}" type="pres">
      <dgm:prSet presAssocID="{4C794E5F-3216-4BA4-B7E9-24354D942B98}" presName="childText" presStyleLbl="conFgAcc1" presStyleIdx="0" presStyleCnt="3">
        <dgm:presLayoutVars>
          <dgm:bulletEnabled val="1"/>
        </dgm:presLayoutVars>
      </dgm:prSet>
      <dgm:spPr/>
    </dgm:pt>
    <dgm:pt modelId="{53D21B3B-67FD-4D80-AC5E-47B055F1CAE3}" type="pres">
      <dgm:prSet presAssocID="{E60931B2-2779-47D0-9715-73DAE99DD5B8}" presName="spaceBetweenRectangles" presStyleCnt="0"/>
      <dgm:spPr/>
    </dgm:pt>
    <dgm:pt modelId="{2F562314-3900-467D-BE32-5DFEC9F677D8}" type="pres">
      <dgm:prSet presAssocID="{160767CD-65A1-49E5-8AFA-4DDF6F3B906F}" presName="parentLin" presStyleCnt="0"/>
      <dgm:spPr/>
    </dgm:pt>
    <dgm:pt modelId="{1E05733E-D260-4F64-AA53-305F8C310AEC}" type="pres">
      <dgm:prSet presAssocID="{160767CD-65A1-49E5-8AFA-4DDF6F3B906F}" presName="parentLeftMargin" presStyleLbl="node1" presStyleIdx="0" presStyleCnt="3"/>
      <dgm:spPr/>
    </dgm:pt>
    <dgm:pt modelId="{8F269BA2-4039-48F0-B828-3815EAF5956C}" type="pres">
      <dgm:prSet presAssocID="{160767CD-65A1-49E5-8AFA-4DDF6F3B90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3DC3D9-BCFD-4253-8AFB-55B1CEA44FC5}" type="pres">
      <dgm:prSet presAssocID="{160767CD-65A1-49E5-8AFA-4DDF6F3B906F}" presName="negativeSpace" presStyleCnt="0"/>
      <dgm:spPr/>
    </dgm:pt>
    <dgm:pt modelId="{5BD2182F-2232-4000-A16A-79BE5C068C11}" type="pres">
      <dgm:prSet presAssocID="{160767CD-65A1-49E5-8AFA-4DDF6F3B906F}" presName="childText" presStyleLbl="conFgAcc1" presStyleIdx="1" presStyleCnt="3">
        <dgm:presLayoutVars>
          <dgm:bulletEnabled val="1"/>
        </dgm:presLayoutVars>
      </dgm:prSet>
      <dgm:spPr/>
    </dgm:pt>
    <dgm:pt modelId="{8C3F97F3-9D5C-4460-ACC2-4F6651DC3C92}" type="pres">
      <dgm:prSet presAssocID="{106F47D4-439E-4A25-B8A1-6320B60BB531}" presName="spaceBetweenRectangles" presStyleCnt="0"/>
      <dgm:spPr/>
    </dgm:pt>
    <dgm:pt modelId="{114FB949-90F5-4D04-84BF-D8D10C44CBB8}" type="pres">
      <dgm:prSet presAssocID="{F0B30BE6-B229-4196-80E7-4E11EEFADD98}" presName="parentLin" presStyleCnt="0"/>
      <dgm:spPr/>
    </dgm:pt>
    <dgm:pt modelId="{3347DE26-519F-452F-8377-A38AD7EA7D4B}" type="pres">
      <dgm:prSet presAssocID="{F0B30BE6-B229-4196-80E7-4E11EEFADD98}" presName="parentLeftMargin" presStyleLbl="node1" presStyleIdx="1" presStyleCnt="3"/>
      <dgm:spPr/>
    </dgm:pt>
    <dgm:pt modelId="{E7E528C1-D989-4D90-93AC-95AD43BE9571}" type="pres">
      <dgm:prSet presAssocID="{F0B30BE6-B229-4196-80E7-4E11EEFADD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B5699E3-5FB7-431E-9933-2DB1C7EA5DC1}" type="pres">
      <dgm:prSet presAssocID="{F0B30BE6-B229-4196-80E7-4E11EEFADD98}" presName="negativeSpace" presStyleCnt="0"/>
      <dgm:spPr/>
    </dgm:pt>
    <dgm:pt modelId="{D2E05EF3-2EE9-4D0E-A4C7-7E23EDC437CC}" type="pres">
      <dgm:prSet presAssocID="{F0B30BE6-B229-4196-80E7-4E11EEFADD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A19903-4F26-4048-96CF-51B1D8267F3C}" srcId="{F0B30BE6-B229-4196-80E7-4E11EEFADD98}" destId="{C4AA81B9-CBD0-4ABF-9C7D-43AF5F85C0C5}" srcOrd="0" destOrd="0" parTransId="{EED0F695-601E-4026-AF24-EC898DBAB902}" sibTransId="{DF945761-C023-4123-B41A-D7CAD7778295}"/>
    <dgm:cxn modelId="{5191C715-66DA-4E9F-AE94-43E13A89CA37}" srcId="{160767CD-65A1-49E5-8AFA-4DDF6F3B906F}" destId="{4CA1E7CD-E5D5-4386-8AAD-2B7D64832D56}" srcOrd="0" destOrd="0" parTransId="{753FF839-23F5-4DC1-9415-16DD0EF162EB}" sibTransId="{0ADD5646-B468-4BD3-BD68-0D4D40005772}"/>
    <dgm:cxn modelId="{4B76F216-F083-4FA7-B842-A8F72BC28EE1}" type="presOf" srcId="{160767CD-65A1-49E5-8AFA-4DDF6F3B906F}" destId="{1E05733E-D260-4F64-AA53-305F8C310AEC}" srcOrd="0" destOrd="0" presId="urn:microsoft.com/office/officeart/2005/8/layout/list1"/>
    <dgm:cxn modelId="{2FBCA420-E5CE-435A-A483-4345F26786A4}" srcId="{4C794E5F-3216-4BA4-B7E9-24354D942B98}" destId="{9D21BBE9-B8C1-43E9-B17D-C35BC430C4FF}" srcOrd="0" destOrd="0" parTransId="{EE7537B8-6F23-410B-8A21-3A20ABB11098}" sibTransId="{78269280-8F49-47C6-B4BB-B3D8A0651556}"/>
    <dgm:cxn modelId="{46A16823-BA4B-47A3-B754-2F07BBDC664E}" srcId="{8C0E48FE-4220-4E30-A985-253E446A6E89}" destId="{4C794E5F-3216-4BA4-B7E9-24354D942B98}" srcOrd="0" destOrd="0" parTransId="{1C7C6339-11E6-4BE3-BD03-C9B11E723341}" sibTransId="{E60931B2-2779-47D0-9715-73DAE99DD5B8}"/>
    <dgm:cxn modelId="{AD4F8628-9962-4E24-9169-7FA25056F8A5}" type="presOf" srcId="{F0B30BE6-B229-4196-80E7-4E11EEFADD98}" destId="{3347DE26-519F-452F-8377-A38AD7EA7D4B}" srcOrd="0" destOrd="0" presId="urn:microsoft.com/office/officeart/2005/8/layout/list1"/>
    <dgm:cxn modelId="{7153772E-5137-4DBF-A6BA-8DD12915D35A}" srcId="{F0B30BE6-B229-4196-80E7-4E11EEFADD98}" destId="{28EF6986-3BEC-4CC8-BE76-5DAAF6F37628}" srcOrd="2" destOrd="0" parTransId="{C1166C50-D586-4A0B-BEA4-0DE7A1C67618}" sibTransId="{C2FAB015-55F0-4474-BF6B-2BDF61D6813B}"/>
    <dgm:cxn modelId="{8D01776B-4C39-42A9-BF49-8B455E28DAE3}" type="presOf" srcId="{160767CD-65A1-49E5-8AFA-4DDF6F3B906F}" destId="{8F269BA2-4039-48F0-B828-3815EAF5956C}" srcOrd="1" destOrd="0" presId="urn:microsoft.com/office/officeart/2005/8/layout/list1"/>
    <dgm:cxn modelId="{837C254D-31B0-4BAC-B9AC-E9FA123A2DDC}" srcId="{160767CD-65A1-49E5-8AFA-4DDF6F3B906F}" destId="{CE20B178-F8D8-432E-8544-9437A1DF2282}" srcOrd="2" destOrd="0" parTransId="{DBF532C0-184E-4ACB-9511-E3CDF411BD5E}" sibTransId="{29E2D001-2474-4821-B492-0E030FD53871}"/>
    <dgm:cxn modelId="{3A317C71-55C5-4476-A702-A5B795517412}" type="presOf" srcId="{9D21BBE9-B8C1-43E9-B17D-C35BC430C4FF}" destId="{D6AF9525-DDAF-41FB-8DEA-32E4E4D84585}" srcOrd="0" destOrd="0" presId="urn:microsoft.com/office/officeart/2005/8/layout/list1"/>
    <dgm:cxn modelId="{6B806352-192A-4132-9C2A-D7ABBF6F4E35}" srcId="{160767CD-65A1-49E5-8AFA-4DDF6F3B906F}" destId="{A7675C48-9161-46F2-9A1C-12D5A5ED7D46}" srcOrd="1" destOrd="0" parTransId="{D005076B-C554-4B9D-82E0-AF88EC6BC33C}" sibTransId="{E22A4304-76BD-4354-A536-9EDE39864C98}"/>
    <dgm:cxn modelId="{1E5C5977-9E5B-44A3-9BDC-850B282277E0}" type="presOf" srcId="{46CB34CA-712E-425C-8559-49BD89EEB59F}" destId="{D6AF9525-DDAF-41FB-8DEA-32E4E4D84585}" srcOrd="0" destOrd="1" presId="urn:microsoft.com/office/officeart/2005/8/layout/list1"/>
    <dgm:cxn modelId="{58EEFB78-E954-489E-9B14-1F08146CE995}" srcId="{4C794E5F-3216-4BA4-B7E9-24354D942B98}" destId="{DCA520EA-FF0E-4EDC-8488-694AC17EC0BA}" srcOrd="2" destOrd="0" parTransId="{FE601E22-87A8-44D3-B3B2-B1629BCFA9A1}" sibTransId="{3CF9B581-ED20-45F9-8A42-906347934B70}"/>
    <dgm:cxn modelId="{93A2BC7B-8104-40F9-A212-EE750C463021}" type="presOf" srcId="{F0B30BE6-B229-4196-80E7-4E11EEFADD98}" destId="{E7E528C1-D989-4D90-93AC-95AD43BE9571}" srcOrd="1" destOrd="0" presId="urn:microsoft.com/office/officeart/2005/8/layout/list1"/>
    <dgm:cxn modelId="{EE01D682-D921-4369-BBEA-37640E49FB82}" type="presOf" srcId="{8C0E48FE-4220-4E30-A985-253E446A6E89}" destId="{EDB2B01E-A1D7-4CC5-8527-A3FD0E9B569D}" srcOrd="0" destOrd="0" presId="urn:microsoft.com/office/officeart/2005/8/layout/list1"/>
    <dgm:cxn modelId="{01D2278D-0399-4A40-B5E4-DA9772D90344}" type="presOf" srcId="{C4AA81B9-CBD0-4ABF-9C7D-43AF5F85C0C5}" destId="{D2E05EF3-2EE9-4D0E-A4C7-7E23EDC437CC}" srcOrd="0" destOrd="0" presId="urn:microsoft.com/office/officeart/2005/8/layout/list1"/>
    <dgm:cxn modelId="{BBF4DCA8-4E3F-4AFC-8CD7-2B1557D6DE76}" type="presOf" srcId="{4C794E5F-3216-4BA4-B7E9-24354D942B98}" destId="{225DF070-F123-4CE2-8AB6-B68B690ED743}" srcOrd="1" destOrd="0" presId="urn:microsoft.com/office/officeart/2005/8/layout/list1"/>
    <dgm:cxn modelId="{4D1E9FBA-420E-4BB7-B60A-0265760652BC}" srcId="{8C0E48FE-4220-4E30-A985-253E446A6E89}" destId="{160767CD-65A1-49E5-8AFA-4DDF6F3B906F}" srcOrd="1" destOrd="0" parTransId="{093CAA58-DB2C-4FDF-A114-1C70F0A5AA60}" sibTransId="{106F47D4-439E-4A25-B8A1-6320B60BB531}"/>
    <dgm:cxn modelId="{F0B88EBF-DC35-491D-B91D-9922410B24EA}" srcId="{8C0E48FE-4220-4E30-A985-253E446A6E89}" destId="{F0B30BE6-B229-4196-80E7-4E11EEFADD98}" srcOrd="2" destOrd="0" parTransId="{4FC3135F-7E3E-449C-965D-C2D7F0641F9D}" sibTransId="{DF31C4B8-8C1A-4BE6-B279-63328C67821F}"/>
    <dgm:cxn modelId="{39F5DCC0-0C55-4957-9111-E822698C776B}" type="presOf" srcId="{4C794E5F-3216-4BA4-B7E9-24354D942B98}" destId="{83D90424-D0B1-4863-8968-6A0F9FBB9863}" srcOrd="0" destOrd="0" presId="urn:microsoft.com/office/officeart/2005/8/layout/list1"/>
    <dgm:cxn modelId="{7055BAC2-EB6C-4CF1-8B98-6756F42A395C}" srcId="{F0B30BE6-B229-4196-80E7-4E11EEFADD98}" destId="{CF87C936-B171-45F5-86C2-63ED5D2E713A}" srcOrd="1" destOrd="0" parTransId="{F6DE93BC-35DC-4D26-A328-33954861AD98}" sibTransId="{0889B464-8804-43D1-B96A-3379CC00576D}"/>
    <dgm:cxn modelId="{83C6B8CD-0A6F-411C-9D44-452A11C97122}" type="presOf" srcId="{A7675C48-9161-46F2-9A1C-12D5A5ED7D46}" destId="{5BD2182F-2232-4000-A16A-79BE5C068C11}" srcOrd="0" destOrd="1" presId="urn:microsoft.com/office/officeart/2005/8/layout/list1"/>
    <dgm:cxn modelId="{F61B4FDB-9C9C-4462-8247-5B6E49FE6AC3}" type="presOf" srcId="{DCA520EA-FF0E-4EDC-8488-694AC17EC0BA}" destId="{D6AF9525-DDAF-41FB-8DEA-32E4E4D84585}" srcOrd="0" destOrd="2" presId="urn:microsoft.com/office/officeart/2005/8/layout/list1"/>
    <dgm:cxn modelId="{E43156DF-ED84-4591-AABC-F4B95F75FA9A}" type="presOf" srcId="{4CA1E7CD-E5D5-4386-8AAD-2B7D64832D56}" destId="{5BD2182F-2232-4000-A16A-79BE5C068C11}" srcOrd="0" destOrd="0" presId="urn:microsoft.com/office/officeart/2005/8/layout/list1"/>
    <dgm:cxn modelId="{D54BF2EE-C66F-4154-A09D-8DB70EB23AB7}" type="presOf" srcId="{CE20B178-F8D8-432E-8544-9437A1DF2282}" destId="{5BD2182F-2232-4000-A16A-79BE5C068C11}" srcOrd="0" destOrd="2" presId="urn:microsoft.com/office/officeart/2005/8/layout/list1"/>
    <dgm:cxn modelId="{52F6E1F3-F69A-4374-B455-C1A19F945901}" type="presOf" srcId="{28EF6986-3BEC-4CC8-BE76-5DAAF6F37628}" destId="{D2E05EF3-2EE9-4D0E-A4C7-7E23EDC437CC}" srcOrd="0" destOrd="2" presId="urn:microsoft.com/office/officeart/2005/8/layout/list1"/>
    <dgm:cxn modelId="{05C97BF4-CC07-459A-929A-EC0EDEDBA279}" type="presOf" srcId="{CF87C936-B171-45F5-86C2-63ED5D2E713A}" destId="{D2E05EF3-2EE9-4D0E-A4C7-7E23EDC437CC}" srcOrd="0" destOrd="1" presId="urn:microsoft.com/office/officeart/2005/8/layout/list1"/>
    <dgm:cxn modelId="{D03BF3F9-690C-467A-80C5-693891911A23}" srcId="{4C794E5F-3216-4BA4-B7E9-24354D942B98}" destId="{46CB34CA-712E-425C-8559-49BD89EEB59F}" srcOrd="1" destOrd="0" parTransId="{B5D96440-3FE5-4CE9-9D1A-93B750614633}" sibTransId="{260ADFEB-62F7-49FC-9B64-5BBFD2CFA5C2}"/>
    <dgm:cxn modelId="{47912CB5-1AA9-45A8-933D-2302F47D4153}" type="presParOf" srcId="{EDB2B01E-A1D7-4CC5-8527-A3FD0E9B569D}" destId="{055D5D6C-8825-4DC0-871F-417DF8D8629B}" srcOrd="0" destOrd="0" presId="urn:microsoft.com/office/officeart/2005/8/layout/list1"/>
    <dgm:cxn modelId="{85759963-CC34-4A8F-9177-DAC12E86FFD6}" type="presParOf" srcId="{055D5D6C-8825-4DC0-871F-417DF8D8629B}" destId="{83D90424-D0B1-4863-8968-6A0F9FBB9863}" srcOrd="0" destOrd="0" presId="urn:microsoft.com/office/officeart/2005/8/layout/list1"/>
    <dgm:cxn modelId="{098CB046-69C3-498F-BCA5-50159F3952FE}" type="presParOf" srcId="{055D5D6C-8825-4DC0-871F-417DF8D8629B}" destId="{225DF070-F123-4CE2-8AB6-B68B690ED743}" srcOrd="1" destOrd="0" presId="urn:microsoft.com/office/officeart/2005/8/layout/list1"/>
    <dgm:cxn modelId="{4DF6C272-AFC1-4CA9-A342-F1306C865CBC}" type="presParOf" srcId="{EDB2B01E-A1D7-4CC5-8527-A3FD0E9B569D}" destId="{B23C2B68-E459-45B7-B9F5-71A7BBE975DD}" srcOrd="1" destOrd="0" presId="urn:microsoft.com/office/officeart/2005/8/layout/list1"/>
    <dgm:cxn modelId="{0A2A7EB7-B1E6-424A-8E38-D9DE32BF7777}" type="presParOf" srcId="{EDB2B01E-A1D7-4CC5-8527-A3FD0E9B569D}" destId="{D6AF9525-DDAF-41FB-8DEA-32E4E4D84585}" srcOrd="2" destOrd="0" presId="urn:microsoft.com/office/officeart/2005/8/layout/list1"/>
    <dgm:cxn modelId="{8BDCAA80-185D-41F0-9C9B-3E742DA5F55B}" type="presParOf" srcId="{EDB2B01E-A1D7-4CC5-8527-A3FD0E9B569D}" destId="{53D21B3B-67FD-4D80-AC5E-47B055F1CAE3}" srcOrd="3" destOrd="0" presId="urn:microsoft.com/office/officeart/2005/8/layout/list1"/>
    <dgm:cxn modelId="{0E86679A-12C7-485A-9518-C498FC469686}" type="presParOf" srcId="{EDB2B01E-A1D7-4CC5-8527-A3FD0E9B569D}" destId="{2F562314-3900-467D-BE32-5DFEC9F677D8}" srcOrd="4" destOrd="0" presId="urn:microsoft.com/office/officeart/2005/8/layout/list1"/>
    <dgm:cxn modelId="{0D3D6FAD-2750-4B68-B381-85C4305A138D}" type="presParOf" srcId="{2F562314-3900-467D-BE32-5DFEC9F677D8}" destId="{1E05733E-D260-4F64-AA53-305F8C310AEC}" srcOrd="0" destOrd="0" presId="urn:microsoft.com/office/officeart/2005/8/layout/list1"/>
    <dgm:cxn modelId="{A00AC266-E1D8-4A28-B835-2A3584A64954}" type="presParOf" srcId="{2F562314-3900-467D-BE32-5DFEC9F677D8}" destId="{8F269BA2-4039-48F0-B828-3815EAF5956C}" srcOrd="1" destOrd="0" presId="urn:microsoft.com/office/officeart/2005/8/layout/list1"/>
    <dgm:cxn modelId="{4015AD55-3A9E-45B8-B3B1-C396021C1B46}" type="presParOf" srcId="{EDB2B01E-A1D7-4CC5-8527-A3FD0E9B569D}" destId="{4D3DC3D9-BCFD-4253-8AFB-55B1CEA44FC5}" srcOrd="5" destOrd="0" presId="urn:microsoft.com/office/officeart/2005/8/layout/list1"/>
    <dgm:cxn modelId="{734D1999-67D8-420F-989C-524E9DB48487}" type="presParOf" srcId="{EDB2B01E-A1D7-4CC5-8527-A3FD0E9B569D}" destId="{5BD2182F-2232-4000-A16A-79BE5C068C11}" srcOrd="6" destOrd="0" presId="urn:microsoft.com/office/officeart/2005/8/layout/list1"/>
    <dgm:cxn modelId="{5AB1F88B-4D15-4AFD-906C-392CEF5849C9}" type="presParOf" srcId="{EDB2B01E-A1D7-4CC5-8527-A3FD0E9B569D}" destId="{8C3F97F3-9D5C-4460-ACC2-4F6651DC3C92}" srcOrd="7" destOrd="0" presId="urn:microsoft.com/office/officeart/2005/8/layout/list1"/>
    <dgm:cxn modelId="{809EEA42-F7FB-41C3-A12D-AAE719185ECE}" type="presParOf" srcId="{EDB2B01E-A1D7-4CC5-8527-A3FD0E9B569D}" destId="{114FB949-90F5-4D04-84BF-D8D10C44CBB8}" srcOrd="8" destOrd="0" presId="urn:microsoft.com/office/officeart/2005/8/layout/list1"/>
    <dgm:cxn modelId="{435C5F37-EC4F-4D2F-8D30-6D974DC4145D}" type="presParOf" srcId="{114FB949-90F5-4D04-84BF-D8D10C44CBB8}" destId="{3347DE26-519F-452F-8377-A38AD7EA7D4B}" srcOrd="0" destOrd="0" presId="urn:microsoft.com/office/officeart/2005/8/layout/list1"/>
    <dgm:cxn modelId="{EED2F2E7-6F23-4505-B2CD-2366005F2AE7}" type="presParOf" srcId="{114FB949-90F5-4D04-84BF-D8D10C44CBB8}" destId="{E7E528C1-D989-4D90-93AC-95AD43BE9571}" srcOrd="1" destOrd="0" presId="urn:microsoft.com/office/officeart/2005/8/layout/list1"/>
    <dgm:cxn modelId="{62A09BAF-C1C9-4681-9B93-E3B7D670058B}" type="presParOf" srcId="{EDB2B01E-A1D7-4CC5-8527-A3FD0E9B569D}" destId="{9B5699E3-5FB7-431E-9933-2DB1C7EA5DC1}" srcOrd="9" destOrd="0" presId="urn:microsoft.com/office/officeart/2005/8/layout/list1"/>
    <dgm:cxn modelId="{201AEA6E-4A53-4FC6-AE30-B2B4D7D31D82}" type="presParOf" srcId="{EDB2B01E-A1D7-4CC5-8527-A3FD0E9B569D}" destId="{D2E05EF3-2EE9-4D0E-A4C7-7E23EDC43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6FFFC3-E532-439F-935C-AB62C767FD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FD1AC01-15AF-491B-87D0-F3FE92DEF1FF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solidFill>
                <a:srgbClr val="BED730"/>
              </a:solidFill>
            </a:rPr>
            <a:t>Full Stack Observability as a service</a:t>
          </a:r>
          <a:endParaRPr lang="en-IN" sz="1400" b="1" dirty="0">
            <a:solidFill>
              <a:srgbClr val="BED730"/>
            </a:solidFill>
          </a:endParaRPr>
        </a:p>
      </dgm:t>
    </dgm:pt>
    <dgm:pt modelId="{875D29E3-BE56-44A0-B9FC-CEE661C5A7AB}" type="parTrans" cxnId="{4C05C3FE-6BDC-40A1-AEBB-C09A65471A81}">
      <dgm:prSet/>
      <dgm:spPr/>
      <dgm:t>
        <a:bodyPr/>
        <a:lstStyle/>
        <a:p>
          <a:endParaRPr lang="en-IN"/>
        </a:p>
      </dgm:t>
    </dgm:pt>
    <dgm:pt modelId="{2972E399-102A-4F48-A650-62F6D39506FA}" type="sibTrans" cxnId="{4C05C3FE-6BDC-40A1-AEBB-C09A65471A81}">
      <dgm:prSet/>
      <dgm:spPr/>
      <dgm:t>
        <a:bodyPr/>
        <a:lstStyle/>
        <a:p>
          <a:endParaRPr lang="en-IN"/>
        </a:p>
      </dgm:t>
    </dgm:pt>
    <dgm:pt modelId="{B91473DB-EBC0-4E50-B057-B75D8810ADF0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/>
            <a:t>Help instrument the code with </a:t>
          </a:r>
          <a:r>
            <a:rPr lang="en-US" sz="1000" dirty="0" err="1"/>
            <a:t>OpenTelemetry</a:t>
          </a:r>
          <a:endParaRPr lang="en-IN" sz="1000" dirty="0"/>
        </a:p>
      </dgm:t>
    </dgm:pt>
    <dgm:pt modelId="{F416C3DC-A26F-44DD-821B-1330891BA4C4}" type="parTrans" cxnId="{FD67525E-1756-415F-B5D2-509EAE8F6B7E}">
      <dgm:prSet/>
      <dgm:spPr/>
      <dgm:t>
        <a:bodyPr/>
        <a:lstStyle/>
        <a:p>
          <a:endParaRPr lang="en-IN"/>
        </a:p>
      </dgm:t>
    </dgm:pt>
    <dgm:pt modelId="{B97C3648-89D4-4D6F-BC24-73CDF68868C1}" type="sibTrans" cxnId="{FD67525E-1756-415F-B5D2-509EAE8F6B7E}">
      <dgm:prSet/>
      <dgm:spPr/>
      <dgm:t>
        <a:bodyPr/>
        <a:lstStyle/>
        <a:p>
          <a:endParaRPr lang="en-IN"/>
        </a:p>
      </dgm:t>
    </dgm:pt>
    <dgm:pt modelId="{8AE0D623-AE75-4E85-BE42-B0A04D00889F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/>
            <a:t>QA to identify and troubleshoot issues and file detailed bug reports</a:t>
          </a:r>
          <a:endParaRPr lang="en-IN" sz="1000" dirty="0"/>
        </a:p>
      </dgm:t>
    </dgm:pt>
    <dgm:pt modelId="{35EF0D76-BEFD-414F-9396-477E85C01F04}" type="parTrans" cxnId="{5754E46A-4A93-4E35-A283-54BF8D9CA993}">
      <dgm:prSet/>
      <dgm:spPr/>
      <dgm:t>
        <a:bodyPr/>
        <a:lstStyle/>
        <a:p>
          <a:endParaRPr lang="en-IN"/>
        </a:p>
      </dgm:t>
    </dgm:pt>
    <dgm:pt modelId="{EB355D1A-E690-444B-A4BA-3DD7C6E69D42}" type="sibTrans" cxnId="{5754E46A-4A93-4E35-A283-54BF8D9CA993}">
      <dgm:prSet/>
      <dgm:spPr/>
      <dgm:t>
        <a:bodyPr/>
        <a:lstStyle/>
        <a:p>
          <a:endParaRPr lang="en-IN"/>
        </a:p>
      </dgm:t>
    </dgm:pt>
    <dgm:pt modelId="{7199DB78-4725-4066-86C3-02B959C9D3FE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solidFill>
                <a:srgbClr val="BED730"/>
              </a:solidFill>
            </a:rPr>
            <a:t>Testing in Production</a:t>
          </a:r>
          <a:endParaRPr lang="en-IN" sz="1400" b="1" dirty="0">
            <a:solidFill>
              <a:srgbClr val="BED730"/>
            </a:solidFill>
          </a:endParaRPr>
        </a:p>
      </dgm:t>
    </dgm:pt>
    <dgm:pt modelId="{67559559-F7AB-49B2-8613-6FC8366DFB1C}" type="parTrans" cxnId="{8EE29383-83DF-49C4-BD9F-BE021F1DAF33}">
      <dgm:prSet/>
      <dgm:spPr/>
      <dgm:t>
        <a:bodyPr/>
        <a:lstStyle/>
        <a:p>
          <a:endParaRPr lang="en-IN"/>
        </a:p>
      </dgm:t>
    </dgm:pt>
    <dgm:pt modelId="{F9287F60-5EC1-4538-9064-E16AABC26A7C}" type="sibTrans" cxnId="{8EE29383-83DF-49C4-BD9F-BE021F1DAF33}">
      <dgm:prSet/>
      <dgm:spPr/>
      <dgm:t>
        <a:bodyPr/>
        <a:lstStyle/>
        <a:p>
          <a:endParaRPr lang="en-IN"/>
        </a:p>
      </dgm:t>
    </dgm:pt>
    <dgm:pt modelId="{E9E6DE35-748A-426D-8D6A-47BA52AEAFCA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/>
            <a:t>Testing through Deploy, Release and Post-release</a:t>
          </a:r>
          <a:endParaRPr lang="en-IN" sz="1000" dirty="0"/>
        </a:p>
      </dgm:t>
    </dgm:pt>
    <dgm:pt modelId="{80AB7529-A1D8-4E52-B388-2807D4D35533}" type="parTrans" cxnId="{CD46545E-5364-4EBE-AFDC-38D110EB951E}">
      <dgm:prSet/>
      <dgm:spPr/>
      <dgm:t>
        <a:bodyPr/>
        <a:lstStyle/>
        <a:p>
          <a:endParaRPr lang="en-IN"/>
        </a:p>
      </dgm:t>
    </dgm:pt>
    <dgm:pt modelId="{63A0C0A0-044A-46AC-9F80-14E348BC9BC2}" type="sibTrans" cxnId="{CD46545E-5364-4EBE-AFDC-38D110EB951E}">
      <dgm:prSet/>
      <dgm:spPr/>
      <dgm:t>
        <a:bodyPr/>
        <a:lstStyle/>
        <a:p>
          <a:endParaRPr lang="en-IN"/>
        </a:p>
      </dgm:t>
    </dgm:pt>
    <dgm:pt modelId="{8D149C5A-E7E6-4756-86EA-27E1AD4A7BDE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/>
            <a:t>CI/CD automation, Canarying, Traffic Shaping, Exception Tracking, Chaos Testing, Monitoring, Logs / event tracking</a:t>
          </a:r>
          <a:endParaRPr lang="en-IN" sz="1000" dirty="0"/>
        </a:p>
      </dgm:t>
    </dgm:pt>
    <dgm:pt modelId="{D150F730-B18E-4C7E-B23A-FAC15DD8156B}" type="parTrans" cxnId="{2847221B-EA9C-43D2-9437-307CFD45548B}">
      <dgm:prSet/>
      <dgm:spPr/>
      <dgm:t>
        <a:bodyPr/>
        <a:lstStyle/>
        <a:p>
          <a:endParaRPr lang="en-IN"/>
        </a:p>
      </dgm:t>
    </dgm:pt>
    <dgm:pt modelId="{14816E1C-3ED3-4607-901E-A24AB3117C04}" type="sibTrans" cxnId="{2847221B-EA9C-43D2-9437-307CFD45548B}">
      <dgm:prSet/>
      <dgm:spPr/>
      <dgm:t>
        <a:bodyPr/>
        <a:lstStyle/>
        <a:p>
          <a:endParaRPr lang="en-IN"/>
        </a:p>
      </dgm:t>
    </dgm:pt>
    <dgm:pt modelId="{AF5A6105-3AE7-49E2-9895-B84090A7167C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solidFill>
                <a:srgbClr val="BED730"/>
              </a:solidFill>
            </a:rPr>
            <a:t>Trace-Based-Testing to create assertions to validate end-to-end system flow</a:t>
          </a:r>
          <a:endParaRPr lang="en-IN" sz="1400" b="1" dirty="0">
            <a:solidFill>
              <a:srgbClr val="BED730"/>
            </a:solidFill>
          </a:endParaRPr>
        </a:p>
      </dgm:t>
    </dgm:pt>
    <dgm:pt modelId="{86A5B12C-F041-49A5-875F-4F1E5D9B704C}" type="parTrans" cxnId="{0118104F-BC88-42AD-8B76-F8E613F6CCBF}">
      <dgm:prSet/>
      <dgm:spPr/>
      <dgm:t>
        <a:bodyPr/>
        <a:lstStyle/>
        <a:p>
          <a:endParaRPr lang="en-IN"/>
        </a:p>
      </dgm:t>
    </dgm:pt>
    <dgm:pt modelId="{0FEF667D-F1EE-4847-B23A-4D41CE5840EA}" type="sibTrans" cxnId="{0118104F-BC88-42AD-8B76-F8E613F6CCBF}">
      <dgm:prSet/>
      <dgm:spPr/>
      <dgm:t>
        <a:bodyPr/>
        <a:lstStyle/>
        <a:p>
          <a:endParaRPr lang="en-IN"/>
        </a:p>
      </dgm:t>
    </dgm:pt>
    <dgm:pt modelId="{1A0A8187-571B-4F6A-BD5A-75094D8243EA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 err="1"/>
            <a:t>Tracetest</a:t>
          </a:r>
          <a:r>
            <a:rPr lang="en-US" sz="1000" dirty="0"/>
            <a:t>, </a:t>
          </a:r>
          <a:r>
            <a:rPr lang="en-US" sz="1000" dirty="0" err="1"/>
            <a:t>Malabi</a:t>
          </a:r>
          <a:r>
            <a:rPr lang="en-US" sz="1000" dirty="0"/>
            <a:t>, Helios</a:t>
          </a:r>
          <a:endParaRPr lang="en-IN" sz="1000" dirty="0"/>
        </a:p>
      </dgm:t>
    </dgm:pt>
    <dgm:pt modelId="{E38852FC-91A8-4113-86D1-0D60D49133F9}" type="parTrans" cxnId="{ED7502EF-C2BF-4CE8-8BA6-4A7C09A56530}">
      <dgm:prSet/>
      <dgm:spPr/>
      <dgm:t>
        <a:bodyPr/>
        <a:lstStyle/>
        <a:p>
          <a:endParaRPr lang="en-IN"/>
        </a:p>
      </dgm:t>
    </dgm:pt>
    <dgm:pt modelId="{28BB1BC5-59CF-4DE8-AC47-5A272366CBA1}" type="sibTrans" cxnId="{ED7502EF-C2BF-4CE8-8BA6-4A7C09A56530}">
      <dgm:prSet/>
      <dgm:spPr/>
      <dgm:t>
        <a:bodyPr/>
        <a:lstStyle/>
        <a:p>
          <a:endParaRPr lang="en-IN"/>
        </a:p>
      </dgm:t>
    </dgm:pt>
    <dgm:pt modelId="{CA7EAE84-9A18-465A-BE47-47CFBED5E59F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algn="l">
            <a:lnSpc>
              <a:spcPct val="100000"/>
            </a:lnSpc>
            <a:spcAft>
              <a:spcPts val="600"/>
            </a:spcAft>
            <a:buNone/>
          </a:pPr>
          <a:r>
            <a:rPr lang="en-US" sz="1400" b="1" dirty="0">
              <a:solidFill>
                <a:srgbClr val="BED730"/>
              </a:solidFill>
            </a:rPr>
            <a:t>Help define Service Level Objectives</a:t>
          </a:r>
          <a:endParaRPr lang="en-IN" sz="1400" b="1" dirty="0">
            <a:solidFill>
              <a:srgbClr val="BED730"/>
            </a:solidFill>
          </a:endParaRPr>
        </a:p>
      </dgm:t>
    </dgm:pt>
    <dgm:pt modelId="{73CF1682-A043-45D3-93B1-05C129E6FE15}" type="parTrans" cxnId="{3EAEDB74-EC31-47CA-841D-41563DF43CF1}">
      <dgm:prSet/>
      <dgm:spPr/>
      <dgm:t>
        <a:bodyPr/>
        <a:lstStyle/>
        <a:p>
          <a:endParaRPr lang="en-IN"/>
        </a:p>
      </dgm:t>
    </dgm:pt>
    <dgm:pt modelId="{8B0F0370-1F7E-4728-9AFA-3B25E13F3A20}" type="sibTrans" cxnId="{3EAEDB74-EC31-47CA-841D-41563DF43CF1}">
      <dgm:prSet/>
      <dgm:spPr/>
      <dgm:t>
        <a:bodyPr/>
        <a:lstStyle/>
        <a:p>
          <a:endParaRPr lang="en-IN"/>
        </a:p>
      </dgm:t>
    </dgm:pt>
    <dgm:pt modelId="{83CCBCF8-F7AA-44EC-A55E-390E94DD9270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000" dirty="0"/>
            <a:t>Help implement codify SLOs with </a:t>
          </a:r>
          <a:r>
            <a:rPr lang="en-US" sz="1000" dirty="0" err="1"/>
            <a:t>OpenSLO</a:t>
          </a:r>
          <a:endParaRPr lang="en-IN" sz="1000" dirty="0"/>
        </a:p>
      </dgm:t>
    </dgm:pt>
    <dgm:pt modelId="{3040AFCA-3F01-4468-83CE-6E2BC8A7EC89}" type="parTrans" cxnId="{59EDA02D-AC32-40D0-8974-FB1110471F66}">
      <dgm:prSet/>
      <dgm:spPr/>
      <dgm:t>
        <a:bodyPr/>
        <a:lstStyle/>
        <a:p>
          <a:endParaRPr lang="en-IN"/>
        </a:p>
      </dgm:t>
    </dgm:pt>
    <dgm:pt modelId="{0FF9595A-0EE0-44D9-8832-1523CE73DD5B}" type="sibTrans" cxnId="{59EDA02D-AC32-40D0-8974-FB1110471F66}">
      <dgm:prSet/>
      <dgm:spPr/>
      <dgm:t>
        <a:bodyPr/>
        <a:lstStyle/>
        <a:p>
          <a:endParaRPr lang="en-IN"/>
        </a:p>
      </dgm:t>
    </dgm:pt>
    <dgm:pt modelId="{980D67CE-82CA-48A5-A5FB-1E6B0AF30785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solidFill>
                <a:srgbClr val="BED730"/>
              </a:solidFill>
            </a:rPr>
            <a:t>Policy as Code</a:t>
          </a:r>
          <a:endParaRPr lang="en-IN" sz="1400" b="1" dirty="0">
            <a:solidFill>
              <a:srgbClr val="BED730"/>
            </a:solidFill>
          </a:endParaRPr>
        </a:p>
      </dgm:t>
    </dgm:pt>
    <dgm:pt modelId="{3723C91C-9213-41F0-9C3E-A32CDF79DBB7}" type="parTrans" cxnId="{D30A74B8-B3FB-42E6-8E79-869DDB4345B2}">
      <dgm:prSet/>
      <dgm:spPr/>
      <dgm:t>
        <a:bodyPr/>
        <a:lstStyle/>
        <a:p>
          <a:endParaRPr lang="en-IN"/>
        </a:p>
      </dgm:t>
    </dgm:pt>
    <dgm:pt modelId="{08833625-0BA9-46B8-8DC3-B92BC09E0095}" type="sibTrans" cxnId="{D30A74B8-B3FB-42E6-8E79-869DDB4345B2}">
      <dgm:prSet/>
      <dgm:spPr/>
      <dgm:t>
        <a:bodyPr/>
        <a:lstStyle/>
        <a:p>
          <a:endParaRPr lang="en-IN"/>
        </a:p>
      </dgm:t>
    </dgm:pt>
    <dgm:pt modelId="{187E85DB-BB0F-4112-8CCD-7238FA541DF8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/>
            <a:t>Help implement Open Policy Agent (OPA) / </a:t>
          </a:r>
          <a:r>
            <a:rPr lang="en-US" sz="1000" dirty="0" err="1"/>
            <a:t>Kyverno</a:t>
          </a:r>
          <a:r>
            <a:rPr lang="en-US" sz="1000" dirty="0"/>
            <a:t> for Kubernetes …</a:t>
          </a:r>
          <a:endParaRPr lang="en-IN" sz="1000" dirty="0"/>
        </a:p>
      </dgm:t>
    </dgm:pt>
    <dgm:pt modelId="{142D63EE-ACEA-4144-859C-24E7FAE8B346}" type="parTrans" cxnId="{9C78F71A-EB9B-4DA0-BB3D-5A93A4DC1EB9}">
      <dgm:prSet/>
      <dgm:spPr/>
      <dgm:t>
        <a:bodyPr/>
        <a:lstStyle/>
        <a:p>
          <a:endParaRPr lang="en-IN"/>
        </a:p>
      </dgm:t>
    </dgm:pt>
    <dgm:pt modelId="{9DCCCCA5-AC53-4CEE-9B8D-F53BFEB090E2}" type="sibTrans" cxnId="{9C78F71A-EB9B-4DA0-BB3D-5A93A4DC1EB9}">
      <dgm:prSet/>
      <dgm:spPr/>
      <dgm:t>
        <a:bodyPr/>
        <a:lstStyle/>
        <a:p>
          <a:endParaRPr lang="en-IN"/>
        </a:p>
      </dgm:t>
    </dgm:pt>
    <dgm:pt modelId="{7C064A38-9D7B-4E4B-81C7-46698434BF4A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solidFill>
                <a:srgbClr val="BED730"/>
              </a:solidFill>
            </a:rPr>
            <a:t>Common Services</a:t>
          </a:r>
          <a:endParaRPr lang="en-IN" sz="1400" b="1" dirty="0">
            <a:solidFill>
              <a:srgbClr val="BED730"/>
            </a:solidFill>
          </a:endParaRPr>
        </a:p>
      </dgm:t>
    </dgm:pt>
    <dgm:pt modelId="{8D358D7C-7BBF-4227-9E0F-E3409996E468}" type="parTrans" cxnId="{95344CB0-1DFA-4E72-9A4C-79B130B96767}">
      <dgm:prSet/>
      <dgm:spPr/>
      <dgm:t>
        <a:bodyPr/>
        <a:lstStyle/>
        <a:p>
          <a:endParaRPr lang="en-IN"/>
        </a:p>
      </dgm:t>
    </dgm:pt>
    <dgm:pt modelId="{08CACED0-3A6E-43F0-89CA-4A7F075DAEBE}" type="sibTrans" cxnId="{95344CB0-1DFA-4E72-9A4C-79B130B96767}">
      <dgm:prSet/>
      <dgm:spPr/>
      <dgm:t>
        <a:bodyPr/>
        <a:lstStyle/>
        <a:p>
          <a:endParaRPr lang="en-IN"/>
        </a:p>
      </dgm:t>
    </dgm:pt>
    <dgm:pt modelId="{1EAED424-72D2-466E-B05F-9678D7382B1D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177800" indent="-92075">
            <a:lnSpc>
              <a:spcPct val="100000"/>
            </a:lnSpc>
            <a:spcAft>
              <a:spcPts val="0"/>
            </a:spcAft>
          </a:pPr>
          <a:r>
            <a:rPr lang="en-US" sz="1000" dirty="0"/>
            <a:t>K8S cluster admin and maintenance, </a:t>
          </a:r>
          <a:r>
            <a:rPr lang="en-US" sz="1000" dirty="0" err="1"/>
            <a:t>GitOps</a:t>
          </a:r>
          <a:r>
            <a:rPr lang="en-US" sz="1000" dirty="0"/>
            <a:t> flows, Infrastructure as Code, Self Service Provisioning, SLO triggered workflows</a:t>
          </a:r>
          <a:endParaRPr lang="en-IN" sz="1000" dirty="0"/>
        </a:p>
      </dgm:t>
    </dgm:pt>
    <dgm:pt modelId="{05B21E00-DFF6-42A1-BFCF-3A7F52BA92E8}" type="parTrans" cxnId="{0ACF7107-60D5-4AE2-A3D5-E4BCFE5A50EB}">
      <dgm:prSet/>
      <dgm:spPr/>
      <dgm:t>
        <a:bodyPr/>
        <a:lstStyle/>
        <a:p>
          <a:endParaRPr lang="en-IN"/>
        </a:p>
      </dgm:t>
    </dgm:pt>
    <dgm:pt modelId="{519F3903-0470-4CC1-9142-470900F0C053}" type="sibTrans" cxnId="{0ACF7107-60D5-4AE2-A3D5-E4BCFE5A50EB}">
      <dgm:prSet/>
      <dgm:spPr/>
      <dgm:t>
        <a:bodyPr/>
        <a:lstStyle/>
        <a:p>
          <a:endParaRPr lang="en-IN"/>
        </a:p>
      </dgm:t>
    </dgm:pt>
    <dgm:pt modelId="{5B005D82-D5A8-47F3-BE0E-D5A0404EC1E3}" type="pres">
      <dgm:prSet presAssocID="{AE6FFFC3-E532-439F-935C-AB62C767FD8B}" presName="diagram" presStyleCnt="0">
        <dgm:presLayoutVars>
          <dgm:dir/>
          <dgm:resizeHandles val="exact"/>
        </dgm:presLayoutVars>
      </dgm:prSet>
      <dgm:spPr/>
    </dgm:pt>
    <dgm:pt modelId="{93941176-7C7A-4FCE-88D2-88F0FEBB23CD}" type="pres">
      <dgm:prSet presAssocID="{BFD1AC01-15AF-491B-87D0-F3FE92DEF1FF}" presName="node" presStyleLbl="node1" presStyleIdx="0" presStyleCnt="6" custScaleY="108889">
        <dgm:presLayoutVars>
          <dgm:bulletEnabled val="1"/>
        </dgm:presLayoutVars>
      </dgm:prSet>
      <dgm:spPr>
        <a:prstGeom prst="roundRect">
          <a:avLst/>
        </a:prstGeom>
      </dgm:spPr>
    </dgm:pt>
    <dgm:pt modelId="{90B45A1E-278D-4BA0-8D2F-C6740E5338B0}" type="pres">
      <dgm:prSet presAssocID="{2972E399-102A-4F48-A650-62F6D39506FA}" presName="sibTrans" presStyleCnt="0"/>
      <dgm:spPr/>
    </dgm:pt>
    <dgm:pt modelId="{75DFFB8C-0E2C-4F53-90DE-52A7B785ED61}" type="pres">
      <dgm:prSet presAssocID="{7199DB78-4725-4066-86C3-02B959C9D3FE}" presName="node" presStyleLbl="node1" presStyleIdx="1" presStyleCnt="6" custScaleY="108889">
        <dgm:presLayoutVars>
          <dgm:bulletEnabled val="1"/>
        </dgm:presLayoutVars>
      </dgm:prSet>
      <dgm:spPr>
        <a:prstGeom prst="roundRect">
          <a:avLst/>
        </a:prstGeom>
      </dgm:spPr>
    </dgm:pt>
    <dgm:pt modelId="{891A3828-09C5-45CD-9F93-AD441A5F8F91}" type="pres">
      <dgm:prSet presAssocID="{F9287F60-5EC1-4538-9064-E16AABC26A7C}" presName="sibTrans" presStyleCnt="0"/>
      <dgm:spPr/>
    </dgm:pt>
    <dgm:pt modelId="{050B940B-CE75-4E53-9D75-592FFB28857C}" type="pres">
      <dgm:prSet presAssocID="{AF5A6105-3AE7-49E2-9895-B84090A7167C}" presName="node" presStyleLbl="node1" presStyleIdx="2" presStyleCnt="6" custScaleY="108889">
        <dgm:presLayoutVars>
          <dgm:bulletEnabled val="1"/>
        </dgm:presLayoutVars>
      </dgm:prSet>
      <dgm:spPr>
        <a:prstGeom prst="roundRect">
          <a:avLst/>
        </a:prstGeom>
      </dgm:spPr>
    </dgm:pt>
    <dgm:pt modelId="{76100F4D-CA6F-46F9-9AB8-5D5D33FEB9E3}" type="pres">
      <dgm:prSet presAssocID="{0FEF667D-F1EE-4847-B23A-4D41CE5840EA}" presName="sibTrans" presStyleCnt="0"/>
      <dgm:spPr/>
    </dgm:pt>
    <dgm:pt modelId="{60D0547E-604D-4A98-8D52-CE5B3EC85340}" type="pres">
      <dgm:prSet presAssocID="{CA7EAE84-9A18-465A-BE47-47CFBED5E59F}" presName="node" presStyleLbl="node1" presStyleIdx="3" presStyleCnt="6" custScaleY="108889">
        <dgm:presLayoutVars>
          <dgm:bulletEnabled val="1"/>
        </dgm:presLayoutVars>
      </dgm:prSet>
      <dgm:spPr>
        <a:prstGeom prst="roundRect">
          <a:avLst/>
        </a:prstGeom>
      </dgm:spPr>
    </dgm:pt>
    <dgm:pt modelId="{69DED161-2BEB-4F5C-85F4-6D7BBA6BF951}" type="pres">
      <dgm:prSet presAssocID="{8B0F0370-1F7E-4728-9AFA-3B25E13F3A20}" presName="sibTrans" presStyleCnt="0"/>
      <dgm:spPr/>
    </dgm:pt>
    <dgm:pt modelId="{D2BA0C50-AF2D-46DC-9EA4-8585763B11C7}" type="pres">
      <dgm:prSet presAssocID="{980D67CE-82CA-48A5-A5FB-1E6B0AF30785}" presName="node" presStyleLbl="node1" presStyleIdx="4" presStyleCnt="6" custScaleY="108889">
        <dgm:presLayoutVars>
          <dgm:bulletEnabled val="1"/>
        </dgm:presLayoutVars>
      </dgm:prSet>
      <dgm:spPr>
        <a:prstGeom prst="roundRect">
          <a:avLst/>
        </a:prstGeom>
      </dgm:spPr>
    </dgm:pt>
    <dgm:pt modelId="{4B874E41-B2E4-496C-9BFB-8624288B4587}" type="pres">
      <dgm:prSet presAssocID="{08833625-0BA9-46B8-8DC3-B92BC09E0095}" presName="sibTrans" presStyleCnt="0"/>
      <dgm:spPr/>
    </dgm:pt>
    <dgm:pt modelId="{544DD291-C51F-4FD1-AA39-808F49CC6AC7}" type="pres">
      <dgm:prSet presAssocID="{7C064A38-9D7B-4E4B-81C7-46698434BF4A}" presName="node" presStyleLbl="node1" presStyleIdx="5" presStyleCnt="6" custScaleY="10888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ACF7107-60D5-4AE2-A3D5-E4BCFE5A50EB}" srcId="{7C064A38-9D7B-4E4B-81C7-46698434BF4A}" destId="{1EAED424-72D2-466E-B05F-9678D7382B1D}" srcOrd="0" destOrd="0" parTransId="{05B21E00-DFF6-42A1-BFCF-3A7F52BA92E8}" sibTransId="{519F3903-0470-4CC1-9142-470900F0C053}"/>
    <dgm:cxn modelId="{9C78F71A-EB9B-4DA0-BB3D-5A93A4DC1EB9}" srcId="{980D67CE-82CA-48A5-A5FB-1E6B0AF30785}" destId="{187E85DB-BB0F-4112-8CCD-7238FA541DF8}" srcOrd="0" destOrd="0" parTransId="{142D63EE-ACEA-4144-859C-24E7FAE8B346}" sibTransId="{9DCCCCA5-AC53-4CEE-9B8D-F53BFEB090E2}"/>
    <dgm:cxn modelId="{2847221B-EA9C-43D2-9437-307CFD45548B}" srcId="{7199DB78-4725-4066-86C3-02B959C9D3FE}" destId="{8D149C5A-E7E6-4756-86EA-27E1AD4A7BDE}" srcOrd="1" destOrd="0" parTransId="{D150F730-B18E-4C7E-B23A-FAC15DD8156B}" sibTransId="{14816E1C-3ED3-4607-901E-A24AB3117C04}"/>
    <dgm:cxn modelId="{59EDA02D-AC32-40D0-8974-FB1110471F66}" srcId="{CA7EAE84-9A18-465A-BE47-47CFBED5E59F}" destId="{83CCBCF8-F7AA-44EC-A55E-390E94DD9270}" srcOrd="0" destOrd="0" parTransId="{3040AFCA-3F01-4468-83CE-6E2BC8A7EC89}" sibTransId="{0FF9595A-0EE0-44D9-8832-1523CE73DD5B}"/>
    <dgm:cxn modelId="{51775F2F-511E-4BE7-A78E-50689FE4C699}" type="presOf" srcId="{CA7EAE84-9A18-465A-BE47-47CFBED5E59F}" destId="{60D0547E-604D-4A98-8D52-CE5B3EC85340}" srcOrd="0" destOrd="0" presId="urn:microsoft.com/office/officeart/2005/8/layout/default"/>
    <dgm:cxn modelId="{4FF8313F-78A8-4980-9583-AFF34B58984B}" type="presOf" srcId="{AE6FFFC3-E532-439F-935C-AB62C767FD8B}" destId="{5B005D82-D5A8-47F3-BE0E-D5A0404EC1E3}" srcOrd="0" destOrd="0" presId="urn:microsoft.com/office/officeart/2005/8/layout/default"/>
    <dgm:cxn modelId="{1DC6D03F-4B76-42F0-81B9-3FD1A48FB354}" type="presOf" srcId="{BFD1AC01-15AF-491B-87D0-F3FE92DEF1FF}" destId="{93941176-7C7A-4FCE-88D2-88F0FEBB23CD}" srcOrd="0" destOrd="0" presId="urn:microsoft.com/office/officeart/2005/8/layout/default"/>
    <dgm:cxn modelId="{A06B0C5D-CFEF-47C8-B017-5A5A35B8268F}" type="presOf" srcId="{8D149C5A-E7E6-4756-86EA-27E1AD4A7BDE}" destId="{75DFFB8C-0E2C-4F53-90DE-52A7B785ED61}" srcOrd="0" destOrd="2" presId="urn:microsoft.com/office/officeart/2005/8/layout/default"/>
    <dgm:cxn modelId="{FD67525E-1756-415F-B5D2-509EAE8F6B7E}" srcId="{BFD1AC01-15AF-491B-87D0-F3FE92DEF1FF}" destId="{B91473DB-EBC0-4E50-B057-B75D8810ADF0}" srcOrd="0" destOrd="0" parTransId="{F416C3DC-A26F-44DD-821B-1330891BA4C4}" sibTransId="{B97C3648-89D4-4D6F-BC24-73CDF68868C1}"/>
    <dgm:cxn modelId="{CD46545E-5364-4EBE-AFDC-38D110EB951E}" srcId="{7199DB78-4725-4066-86C3-02B959C9D3FE}" destId="{E9E6DE35-748A-426D-8D6A-47BA52AEAFCA}" srcOrd="0" destOrd="0" parTransId="{80AB7529-A1D8-4E52-B388-2807D4D35533}" sibTransId="{63A0C0A0-044A-46AC-9F80-14E348BC9BC2}"/>
    <dgm:cxn modelId="{E458D462-9E77-4A6A-A60E-42ECE580B4CE}" type="presOf" srcId="{83CCBCF8-F7AA-44EC-A55E-390E94DD9270}" destId="{60D0547E-604D-4A98-8D52-CE5B3EC85340}" srcOrd="0" destOrd="1" presId="urn:microsoft.com/office/officeart/2005/8/layout/default"/>
    <dgm:cxn modelId="{03963568-CC46-49A3-A8F5-3ED3FFB462CC}" type="presOf" srcId="{E9E6DE35-748A-426D-8D6A-47BA52AEAFCA}" destId="{75DFFB8C-0E2C-4F53-90DE-52A7B785ED61}" srcOrd="0" destOrd="1" presId="urn:microsoft.com/office/officeart/2005/8/layout/default"/>
    <dgm:cxn modelId="{5754E46A-4A93-4E35-A283-54BF8D9CA993}" srcId="{BFD1AC01-15AF-491B-87D0-F3FE92DEF1FF}" destId="{8AE0D623-AE75-4E85-BE42-B0A04D00889F}" srcOrd="1" destOrd="0" parTransId="{35EF0D76-BEFD-414F-9396-477E85C01F04}" sibTransId="{EB355D1A-E690-444B-A4BA-3DD7C6E69D42}"/>
    <dgm:cxn modelId="{0118104F-BC88-42AD-8B76-F8E613F6CCBF}" srcId="{AE6FFFC3-E532-439F-935C-AB62C767FD8B}" destId="{AF5A6105-3AE7-49E2-9895-B84090A7167C}" srcOrd="2" destOrd="0" parTransId="{86A5B12C-F041-49A5-875F-4F1E5D9B704C}" sibTransId="{0FEF667D-F1EE-4847-B23A-4D41CE5840EA}"/>
    <dgm:cxn modelId="{3EAEDB74-EC31-47CA-841D-41563DF43CF1}" srcId="{AE6FFFC3-E532-439F-935C-AB62C767FD8B}" destId="{CA7EAE84-9A18-465A-BE47-47CFBED5E59F}" srcOrd="3" destOrd="0" parTransId="{73CF1682-A043-45D3-93B1-05C129E6FE15}" sibTransId="{8B0F0370-1F7E-4728-9AFA-3B25E13F3A20}"/>
    <dgm:cxn modelId="{61520B57-FE60-4452-921C-F316D3F59C15}" type="presOf" srcId="{7199DB78-4725-4066-86C3-02B959C9D3FE}" destId="{75DFFB8C-0E2C-4F53-90DE-52A7B785ED61}" srcOrd="0" destOrd="0" presId="urn:microsoft.com/office/officeart/2005/8/layout/default"/>
    <dgm:cxn modelId="{6B45007E-1C81-4672-B135-82B852F09D5C}" type="presOf" srcId="{7C064A38-9D7B-4E4B-81C7-46698434BF4A}" destId="{544DD291-C51F-4FD1-AA39-808F49CC6AC7}" srcOrd="0" destOrd="0" presId="urn:microsoft.com/office/officeart/2005/8/layout/default"/>
    <dgm:cxn modelId="{8EE29383-83DF-49C4-BD9F-BE021F1DAF33}" srcId="{AE6FFFC3-E532-439F-935C-AB62C767FD8B}" destId="{7199DB78-4725-4066-86C3-02B959C9D3FE}" srcOrd="1" destOrd="0" parTransId="{67559559-F7AB-49B2-8613-6FC8366DFB1C}" sibTransId="{F9287F60-5EC1-4538-9064-E16AABC26A7C}"/>
    <dgm:cxn modelId="{C1A9AC9E-16F6-4D85-81E7-C46E0D8C7462}" type="presOf" srcId="{187E85DB-BB0F-4112-8CCD-7238FA541DF8}" destId="{D2BA0C50-AF2D-46DC-9EA4-8585763B11C7}" srcOrd="0" destOrd="1" presId="urn:microsoft.com/office/officeart/2005/8/layout/default"/>
    <dgm:cxn modelId="{07060AA1-0B29-4E45-A04A-2429CB4B573A}" type="presOf" srcId="{980D67CE-82CA-48A5-A5FB-1E6B0AF30785}" destId="{D2BA0C50-AF2D-46DC-9EA4-8585763B11C7}" srcOrd="0" destOrd="0" presId="urn:microsoft.com/office/officeart/2005/8/layout/default"/>
    <dgm:cxn modelId="{C6D83FA1-519A-44E7-9AF0-96FCF0EC4246}" type="presOf" srcId="{AF5A6105-3AE7-49E2-9895-B84090A7167C}" destId="{050B940B-CE75-4E53-9D75-592FFB28857C}" srcOrd="0" destOrd="0" presId="urn:microsoft.com/office/officeart/2005/8/layout/default"/>
    <dgm:cxn modelId="{2DAEB2A9-1DE7-45C0-BB53-70F471AFA2CF}" type="presOf" srcId="{1EAED424-72D2-466E-B05F-9678D7382B1D}" destId="{544DD291-C51F-4FD1-AA39-808F49CC6AC7}" srcOrd="0" destOrd="1" presId="urn:microsoft.com/office/officeart/2005/8/layout/default"/>
    <dgm:cxn modelId="{95344CB0-1DFA-4E72-9A4C-79B130B96767}" srcId="{AE6FFFC3-E532-439F-935C-AB62C767FD8B}" destId="{7C064A38-9D7B-4E4B-81C7-46698434BF4A}" srcOrd="5" destOrd="0" parTransId="{8D358D7C-7BBF-4227-9E0F-E3409996E468}" sibTransId="{08CACED0-3A6E-43F0-89CA-4A7F075DAEBE}"/>
    <dgm:cxn modelId="{D30A74B8-B3FB-42E6-8E79-869DDB4345B2}" srcId="{AE6FFFC3-E532-439F-935C-AB62C767FD8B}" destId="{980D67CE-82CA-48A5-A5FB-1E6B0AF30785}" srcOrd="4" destOrd="0" parTransId="{3723C91C-9213-41F0-9C3E-A32CDF79DBB7}" sibTransId="{08833625-0BA9-46B8-8DC3-B92BC09E0095}"/>
    <dgm:cxn modelId="{6514E0D0-5063-4E8D-85D0-4AE72F2D40F5}" type="presOf" srcId="{1A0A8187-571B-4F6A-BD5A-75094D8243EA}" destId="{050B940B-CE75-4E53-9D75-592FFB28857C}" srcOrd="0" destOrd="1" presId="urn:microsoft.com/office/officeart/2005/8/layout/default"/>
    <dgm:cxn modelId="{FAAD3ADF-62A0-4110-9699-1D006F364116}" type="presOf" srcId="{8AE0D623-AE75-4E85-BE42-B0A04D00889F}" destId="{93941176-7C7A-4FCE-88D2-88F0FEBB23CD}" srcOrd="0" destOrd="2" presId="urn:microsoft.com/office/officeart/2005/8/layout/default"/>
    <dgm:cxn modelId="{ED7502EF-C2BF-4CE8-8BA6-4A7C09A56530}" srcId="{AF5A6105-3AE7-49E2-9895-B84090A7167C}" destId="{1A0A8187-571B-4F6A-BD5A-75094D8243EA}" srcOrd="0" destOrd="0" parTransId="{E38852FC-91A8-4113-86D1-0D60D49133F9}" sibTransId="{28BB1BC5-59CF-4DE8-AC47-5A272366CBA1}"/>
    <dgm:cxn modelId="{FC3724F9-E953-4DA4-912B-135A553C98E6}" type="presOf" srcId="{B91473DB-EBC0-4E50-B057-B75D8810ADF0}" destId="{93941176-7C7A-4FCE-88D2-88F0FEBB23CD}" srcOrd="0" destOrd="1" presId="urn:microsoft.com/office/officeart/2005/8/layout/default"/>
    <dgm:cxn modelId="{4C05C3FE-6BDC-40A1-AEBB-C09A65471A81}" srcId="{AE6FFFC3-E532-439F-935C-AB62C767FD8B}" destId="{BFD1AC01-15AF-491B-87D0-F3FE92DEF1FF}" srcOrd="0" destOrd="0" parTransId="{875D29E3-BE56-44A0-B9FC-CEE661C5A7AB}" sibTransId="{2972E399-102A-4F48-A650-62F6D39506FA}"/>
    <dgm:cxn modelId="{1310D199-6F63-4FA3-AF99-F203001FB777}" type="presParOf" srcId="{5B005D82-D5A8-47F3-BE0E-D5A0404EC1E3}" destId="{93941176-7C7A-4FCE-88D2-88F0FEBB23CD}" srcOrd="0" destOrd="0" presId="urn:microsoft.com/office/officeart/2005/8/layout/default"/>
    <dgm:cxn modelId="{624C1371-C472-4B4B-BABF-5C59EF0679F8}" type="presParOf" srcId="{5B005D82-D5A8-47F3-BE0E-D5A0404EC1E3}" destId="{90B45A1E-278D-4BA0-8D2F-C6740E5338B0}" srcOrd="1" destOrd="0" presId="urn:microsoft.com/office/officeart/2005/8/layout/default"/>
    <dgm:cxn modelId="{1772D7FE-4595-4F86-BC85-2510A56D1DD2}" type="presParOf" srcId="{5B005D82-D5A8-47F3-BE0E-D5A0404EC1E3}" destId="{75DFFB8C-0E2C-4F53-90DE-52A7B785ED61}" srcOrd="2" destOrd="0" presId="urn:microsoft.com/office/officeart/2005/8/layout/default"/>
    <dgm:cxn modelId="{943AA45F-9D0E-4BBE-B2BE-CEB24757868E}" type="presParOf" srcId="{5B005D82-D5A8-47F3-BE0E-D5A0404EC1E3}" destId="{891A3828-09C5-45CD-9F93-AD441A5F8F91}" srcOrd="3" destOrd="0" presId="urn:microsoft.com/office/officeart/2005/8/layout/default"/>
    <dgm:cxn modelId="{C25117C7-2B00-420E-B6CD-71B15FC51F6C}" type="presParOf" srcId="{5B005D82-D5A8-47F3-BE0E-D5A0404EC1E3}" destId="{050B940B-CE75-4E53-9D75-592FFB28857C}" srcOrd="4" destOrd="0" presId="urn:microsoft.com/office/officeart/2005/8/layout/default"/>
    <dgm:cxn modelId="{5A481812-197D-478D-94BD-7017DE147006}" type="presParOf" srcId="{5B005D82-D5A8-47F3-BE0E-D5A0404EC1E3}" destId="{76100F4D-CA6F-46F9-9AB8-5D5D33FEB9E3}" srcOrd="5" destOrd="0" presId="urn:microsoft.com/office/officeart/2005/8/layout/default"/>
    <dgm:cxn modelId="{1F4742C2-F239-4EBF-AA87-186EF3485C84}" type="presParOf" srcId="{5B005D82-D5A8-47F3-BE0E-D5A0404EC1E3}" destId="{60D0547E-604D-4A98-8D52-CE5B3EC85340}" srcOrd="6" destOrd="0" presId="urn:microsoft.com/office/officeart/2005/8/layout/default"/>
    <dgm:cxn modelId="{7A2909DD-936C-4906-84A9-BD7956E91A61}" type="presParOf" srcId="{5B005D82-D5A8-47F3-BE0E-D5A0404EC1E3}" destId="{69DED161-2BEB-4F5C-85F4-6D7BBA6BF951}" srcOrd="7" destOrd="0" presId="urn:microsoft.com/office/officeart/2005/8/layout/default"/>
    <dgm:cxn modelId="{EE266672-2036-498C-BA9E-B5C6467A767F}" type="presParOf" srcId="{5B005D82-D5A8-47F3-BE0E-D5A0404EC1E3}" destId="{D2BA0C50-AF2D-46DC-9EA4-8585763B11C7}" srcOrd="8" destOrd="0" presId="urn:microsoft.com/office/officeart/2005/8/layout/default"/>
    <dgm:cxn modelId="{2FFF48FF-1824-4D84-BCE1-10302B77A165}" type="presParOf" srcId="{5B005D82-D5A8-47F3-BE0E-D5A0404EC1E3}" destId="{4B874E41-B2E4-496C-9BFB-8624288B4587}" srcOrd="9" destOrd="0" presId="urn:microsoft.com/office/officeart/2005/8/layout/default"/>
    <dgm:cxn modelId="{84F4C15B-B577-479C-B05B-D876035D7B25}" type="presParOf" srcId="{5B005D82-D5A8-47F3-BE0E-D5A0404EC1E3}" destId="{544DD291-C51F-4FD1-AA39-808F49CC6A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20F65-7B0F-441F-BBEB-7C911644E102}">
      <dsp:nvSpPr>
        <dsp:cNvPr id="0" name=""/>
        <dsp:cNvSpPr/>
      </dsp:nvSpPr>
      <dsp:spPr>
        <a:xfrm>
          <a:off x="0" y="320418"/>
          <a:ext cx="4247999" cy="478800"/>
        </a:xfrm>
        <a:prstGeom prst="rect">
          <a:avLst/>
        </a:prstGeom>
        <a:noFill/>
        <a:ln w="31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019D2-5F46-415A-9A2C-3159BFDAD940}">
      <dsp:nvSpPr>
        <dsp:cNvPr id="0" name=""/>
        <dsp:cNvSpPr/>
      </dsp:nvSpPr>
      <dsp:spPr>
        <a:xfrm>
          <a:off x="212399" y="39978"/>
          <a:ext cx="3348005" cy="560880"/>
        </a:xfrm>
        <a:prstGeom prst="roundRect">
          <a:avLst/>
        </a:prstGeom>
        <a:solidFill>
          <a:schemeClr val="tx2">
            <a:lumMod val="5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0" rIns="112395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i="0" kern="1200" dirty="0">
              <a:solidFill>
                <a:srgbClr val="BED730"/>
              </a:solidFill>
            </a:rPr>
            <a:t>Observability</a:t>
          </a:r>
          <a:r>
            <a:rPr lang="en-US" sz="1100" b="0" i="0" kern="1200" dirty="0"/>
            <a:t> enables quick interrogation of a </a:t>
          </a:r>
          <a:r>
            <a:rPr lang="en-US" sz="1100" kern="1200" dirty="0"/>
            <a:t>digital service about performance degradation </a:t>
          </a:r>
          <a:endParaRPr lang="en-IN" sz="1100" kern="1200" dirty="0"/>
        </a:p>
      </dsp:txBody>
      <dsp:txXfrm>
        <a:off x="239779" y="67358"/>
        <a:ext cx="3293245" cy="506120"/>
      </dsp:txXfrm>
    </dsp:sp>
    <dsp:sp modelId="{60C55C15-A4E9-4224-A29A-8F1F9FBB2828}">
      <dsp:nvSpPr>
        <dsp:cNvPr id="0" name=""/>
        <dsp:cNvSpPr/>
      </dsp:nvSpPr>
      <dsp:spPr>
        <a:xfrm>
          <a:off x="0" y="1182258"/>
          <a:ext cx="4247999" cy="912712"/>
        </a:xfrm>
        <a:prstGeom prst="rect">
          <a:avLst/>
        </a:prstGeom>
        <a:noFill/>
        <a:ln w="31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692" tIns="395732" rIns="329692" bIns="71120" numCol="1" spcCol="1270" anchor="t" anchorCtr="0">
          <a:noAutofit/>
        </a:bodyPr>
        <a:lstStyle/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From infrastructure to applications, digital experience, business KPIs and social sentiment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The relationships and dependencies among these elements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1182258"/>
        <a:ext cx="4247999" cy="912712"/>
      </dsp:txXfrm>
    </dsp:sp>
    <dsp:sp modelId="{1E9AD01F-C3F5-421E-BE37-3E78BABBCFF9}">
      <dsp:nvSpPr>
        <dsp:cNvPr id="0" name=""/>
        <dsp:cNvSpPr/>
      </dsp:nvSpPr>
      <dsp:spPr>
        <a:xfrm>
          <a:off x="212399" y="901818"/>
          <a:ext cx="3348005" cy="560880"/>
        </a:xfrm>
        <a:prstGeom prst="roundRect">
          <a:avLst/>
        </a:prstGeom>
        <a:solidFill>
          <a:schemeClr val="tx2">
            <a:lumMod val="5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0" rIns="112395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Full Stack Observability (FSO) inherently looks at the </a:t>
          </a:r>
          <a:r>
            <a:rPr lang="en-US" sz="1100" b="1" kern="1200" dirty="0">
              <a:solidFill>
                <a:srgbClr val="BED730"/>
              </a:solidFill>
            </a:rPr>
            <a:t>Full Stack </a:t>
          </a:r>
          <a:r>
            <a:rPr lang="en-US" sz="1100" kern="1200" dirty="0"/>
            <a:t>of available data</a:t>
          </a:r>
          <a:endParaRPr lang="en-IN" sz="1100" kern="1200" dirty="0"/>
        </a:p>
      </dsp:txBody>
      <dsp:txXfrm>
        <a:off x="239779" y="929198"/>
        <a:ext cx="3293245" cy="506120"/>
      </dsp:txXfrm>
    </dsp:sp>
    <dsp:sp modelId="{528EA469-085E-4478-957E-4E619E87C9F8}">
      <dsp:nvSpPr>
        <dsp:cNvPr id="0" name=""/>
        <dsp:cNvSpPr/>
      </dsp:nvSpPr>
      <dsp:spPr>
        <a:xfrm>
          <a:off x="0" y="2478010"/>
          <a:ext cx="4247999" cy="1226925"/>
        </a:xfrm>
        <a:prstGeom prst="rect">
          <a:avLst/>
        </a:prstGeom>
        <a:noFill/>
        <a:ln w="31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692" tIns="395732" rIns="329692" bIns="71120" numCol="1" spcCol="1270" anchor="t" anchorCtr="0">
          <a:noAutofit/>
        </a:bodyPr>
        <a:lstStyle/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b="1" kern="1200" dirty="0">
              <a:solidFill>
                <a:srgbClr val="BED730"/>
              </a:solidFill>
            </a:rPr>
            <a:t>M</a:t>
          </a: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etrics to establish the behavior of the system over time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b="1" kern="1200" dirty="0">
              <a:solidFill>
                <a:srgbClr val="BED730"/>
              </a:solidFill>
            </a:rPr>
            <a:t>E</a:t>
          </a: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vent </a:t>
          </a:r>
          <a:r>
            <a:rPr lang="en-US" sz="1000" b="1" kern="1200" dirty="0">
              <a:solidFill>
                <a:schemeClr val="bg1">
                  <a:lumMod val="85000"/>
                </a:schemeClr>
              </a:solidFill>
            </a:rPr>
            <a:t>L</a:t>
          </a: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ogs to enable fine grained debugging and predict behavior of complex distributed systems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b="1" kern="1200" dirty="0">
              <a:solidFill>
                <a:srgbClr val="BED730"/>
              </a:solidFill>
            </a:rPr>
            <a:t>T</a:t>
          </a:r>
          <a:r>
            <a:rPr lang="en-US" sz="1000" kern="1200" dirty="0">
              <a:solidFill>
                <a:schemeClr val="bg1">
                  <a:lumMod val="85000"/>
                </a:schemeClr>
              </a:solidFill>
            </a:rPr>
            <a:t>races that show flow of a request through a distributed system</a:t>
          </a:r>
          <a:endParaRPr lang="en-IN" sz="10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2478010"/>
        <a:ext cx="4247999" cy="1226925"/>
      </dsp:txXfrm>
    </dsp:sp>
    <dsp:sp modelId="{F27D80C0-FF01-424E-B17E-B71753608C5C}">
      <dsp:nvSpPr>
        <dsp:cNvPr id="0" name=""/>
        <dsp:cNvSpPr/>
      </dsp:nvSpPr>
      <dsp:spPr>
        <a:xfrm>
          <a:off x="212399" y="2197570"/>
          <a:ext cx="3348005" cy="560880"/>
        </a:xfrm>
        <a:prstGeom prst="roundRect">
          <a:avLst/>
        </a:prstGeom>
        <a:solidFill>
          <a:schemeClr val="tx2">
            <a:lumMod val="5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0" rIns="112395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FSO is predicated on </a:t>
          </a:r>
          <a:r>
            <a:rPr lang="en-US" sz="1100" b="1" kern="1200" dirty="0">
              <a:solidFill>
                <a:srgbClr val="BED730"/>
              </a:solidFill>
            </a:rPr>
            <a:t>MELT</a:t>
          </a:r>
          <a:r>
            <a:rPr lang="en-US" sz="1100" kern="1200" dirty="0"/>
            <a:t> data generated by the superset of Continual Testing and Monitoring</a:t>
          </a:r>
          <a:endParaRPr lang="en-IN" sz="1100" kern="1200" dirty="0"/>
        </a:p>
      </dsp:txBody>
      <dsp:txXfrm>
        <a:off x="239779" y="2224950"/>
        <a:ext cx="3293245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8D3D9-9DC5-46AE-A3E0-5EE06E42871A}">
      <dsp:nvSpPr>
        <dsp:cNvPr id="0" name=""/>
        <dsp:cNvSpPr/>
      </dsp:nvSpPr>
      <dsp:spPr>
        <a:xfrm>
          <a:off x="1494306" y="1332457"/>
          <a:ext cx="1079997" cy="1079997"/>
        </a:xfrm>
        <a:prstGeom prst="ellipse">
          <a:avLst/>
        </a:prstGeom>
        <a:solidFill>
          <a:srgbClr val="BED730"/>
        </a:solidFill>
        <a:ln w="1270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Analysis</a:t>
          </a:r>
          <a:endParaRPr lang="en-IN" sz="1400" b="1" kern="1200">
            <a:solidFill>
              <a:schemeClr val="tx1"/>
            </a:solidFill>
          </a:endParaRPr>
        </a:p>
      </dsp:txBody>
      <dsp:txXfrm>
        <a:off x="1652468" y="1490619"/>
        <a:ext cx="763673" cy="763673"/>
      </dsp:txXfrm>
    </dsp:sp>
    <dsp:sp modelId="{8C78B6C9-8CAB-4FB9-83BC-375026571A71}">
      <dsp:nvSpPr>
        <dsp:cNvPr id="0" name=""/>
        <dsp:cNvSpPr/>
      </dsp:nvSpPr>
      <dsp:spPr>
        <a:xfrm rot="16200000">
          <a:off x="1732056" y="1014446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019193" y="1015095"/>
        <a:ext cx="30224" cy="30224"/>
      </dsp:txXfrm>
    </dsp:sp>
    <dsp:sp modelId="{6E9F7E85-128B-4EB9-B9EA-F206EED4674A}">
      <dsp:nvSpPr>
        <dsp:cNvPr id="0" name=""/>
        <dsp:cNvSpPr/>
      </dsp:nvSpPr>
      <dsp:spPr>
        <a:xfrm>
          <a:off x="1678028" y="15404"/>
          <a:ext cx="712554" cy="712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Net</a:t>
          </a:r>
          <a:endParaRPr lang="en-IN" sz="1000" kern="1200" dirty="0"/>
        </a:p>
      </dsp:txBody>
      <dsp:txXfrm>
        <a:off x="1782379" y="119755"/>
        <a:ext cx="503852" cy="503852"/>
      </dsp:txXfrm>
    </dsp:sp>
    <dsp:sp modelId="{BEFFBEC0-61B3-428A-9DD4-8E10C36EF34B}">
      <dsp:nvSpPr>
        <dsp:cNvPr id="0" name=""/>
        <dsp:cNvSpPr/>
      </dsp:nvSpPr>
      <dsp:spPr>
        <a:xfrm rot="18360000">
          <a:off x="2227117" y="1175301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14254" y="1175951"/>
        <a:ext cx="30224" cy="30224"/>
      </dsp:txXfrm>
    </dsp:sp>
    <dsp:sp modelId="{E16824EF-6294-48E7-A9C0-761B0BCB9316}">
      <dsp:nvSpPr>
        <dsp:cNvPr id="0" name=""/>
        <dsp:cNvSpPr/>
      </dsp:nvSpPr>
      <dsp:spPr>
        <a:xfrm>
          <a:off x="2560161" y="302026"/>
          <a:ext cx="712554" cy="712554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Social</a:t>
          </a:r>
          <a:endParaRPr lang="en-IN" sz="1000" kern="1200"/>
        </a:p>
      </dsp:txBody>
      <dsp:txXfrm>
        <a:off x="2664512" y="406377"/>
        <a:ext cx="503852" cy="503852"/>
      </dsp:txXfrm>
    </dsp:sp>
    <dsp:sp modelId="{4DCA64E0-1CC5-4B9F-A3F8-28C1E0509D69}">
      <dsp:nvSpPr>
        <dsp:cNvPr id="0" name=""/>
        <dsp:cNvSpPr/>
      </dsp:nvSpPr>
      <dsp:spPr>
        <a:xfrm rot="20520000">
          <a:off x="2533081" y="1596425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820218" y="1597075"/>
        <a:ext cx="30224" cy="30224"/>
      </dsp:txXfrm>
    </dsp:sp>
    <dsp:sp modelId="{E0919294-1827-447D-8FD9-8DED58A83962}">
      <dsp:nvSpPr>
        <dsp:cNvPr id="0" name=""/>
        <dsp:cNvSpPr/>
      </dsp:nvSpPr>
      <dsp:spPr>
        <a:xfrm>
          <a:off x="3105349" y="1052414"/>
          <a:ext cx="712554" cy="712554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Business context</a:t>
          </a:r>
          <a:endParaRPr lang="en-IN" sz="1000" kern="1200" dirty="0"/>
        </a:p>
      </dsp:txBody>
      <dsp:txXfrm>
        <a:off x="3209700" y="1156765"/>
        <a:ext cx="503852" cy="503852"/>
      </dsp:txXfrm>
    </dsp:sp>
    <dsp:sp modelId="{91C3E6A9-2A16-48CE-B40D-2226D4369847}">
      <dsp:nvSpPr>
        <dsp:cNvPr id="0" name=""/>
        <dsp:cNvSpPr/>
      </dsp:nvSpPr>
      <dsp:spPr>
        <a:xfrm rot="1080000">
          <a:off x="2533081" y="2116963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820218" y="2117613"/>
        <a:ext cx="30224" cy="30224"/>
      </dsp:txXfrm>
    </dsp:sp>
    <dsp:sp modelId="{0839EA17-C590-4720-81AD-B4F6A12E4FE4}">
      <dsp:nvSpPr>
        <dsp:cNvPr id="0" name=""/>
        <dsp:cNvSpPr/>
      </dsp:nvSpPr>
      <dsp:spPr>
        <a:xfrm>
          <a:off x="3105349" y="1979943"/>
          <a:ext cx="712554" cy="712554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CX</a:t>
          </a:r>
          <a:endParaRPr lang="en-IN" sz="1000" kern="1200"/>
        </a:p>
      </dsp:txBody>
      <dsp:txXfrm>
        <a:off x="3209700" y="2084294"/>
        <a:ext cx="503852" cy="503852"/>
      </dsp:txXfrm>
    </dsp:sp>
    <dsp:sp modelId="{0E23B76D-4246-485D-80B7-70519DD0F2AB}">
      <dsp:nvSpPr>
        <dsp:cNvPr id="0" name=""/>
        <dsp:cNvSpPr/>
      </dsp:nvSpPr>
      <dsp:spPr>
        <a:xfrm rot="3240000">
          <a:off x="2227117" y="2538087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14254" y="2538737"/>
        <a:ext cx="30224" cy="30224"/>
      </dsp:txXfrm>
    </dsp:sp>
    <dsp:sp modelId="{9894CAE4-97DE-4314-9B2C-3B75FF5A2577}">
      <dsp:nvSpPr>
        <dsp:cNvPr id="0" name=""/>
        <dsp:cNvSpPr/>
      </dsp:nvSpPr>
      <dsp:spPr>
        <a:xfrm>
          <a:off x="2560161" y="2730331"/>
          <a:ext cx="712554" cy="712554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ITSM</a:t>
          </a:r>
          <a:endParaRPr lang="en-IN" sz="1000" kern="1200"/>
        </a:p>
      </dsp:txBody>
      <dsp:txXfrm>
        <a:off x="2664512" y="2834682"/>
        <a:ext cx="503852" cy="503852"/>
      </dsp:txXfrm>
    </dsp:sp>
    <dsp:sp modelId="{7AD5EBBF-A800-45FF-9E25-C00D78996F84}">
      <dsp:nvSpPr>
        <dsp:cNvPr id="0" name=""/>
        <dsp:cNvSpPr/>
      </dsp:nvSpPr>
      <dsp:spPr>
        <a:xfrm rot="5400000">
          <a:off x="1732056" y="2698942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019193" y="2699592"/>
        <a:ext cx="30224" cy="30224"/>
      </dsp:txXfrm>
    </dsp:sp>
    <dsp:sp modelId="{6B0EEF49-52FE-42B7-89BC-847B52C79D47}">
      <dsp:nvSpPr>
        <dsp:cNvPr id="0" name=""/>
        <dsp:cNvSpPr/>
      </dsp:nvSpPr>
      <dsp:spPr>
        <a:xfrm>
          <a:off x="1678028" y="3016953"/>
          <a:ext cx="712554" cy="712554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Changes</a:t>
          </a:r>
          <a:endParaRPr lang="en-IN" sz="1000" kern="1200"/>
        </a:p>
      </dsp:txBody>
      <dsp:txXfrm>
        <a:off x="1782379" y="3121304"/>
        <a:ext cx="503852" cy="503852"/>
      </dsp:txXfrm>
    </dsp:sp>
    <dsp:sp modelId="{F08363E7-D0EA-48FF-8850-C994F15AC4AD}">
      <dsp:nvSpPr>
        <dsp:cNvPr id="0" name=""/>
        <dsp:cNvSpPr/>
      </dsp:nvSpPr>
      <dsp:spPr>
        <a:xfrm rot="7560000">
          <a:off x="1236995" y="2538087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524132" y="2538737"/>
        <a:ext cx="30224" cy="30224"/>
      </dsp:txXfrm>
    </dsp:sp>
    <dsp:sp modelId="{D5E98069-6B44-4D5B-8328-6049123823F8}">
      <dsp:nvSpPr>
        <dsp:cNvPr id="0" name=""/>
        <dsp:cNvSpPr/>
      </dsp:nvSpPr>
      <dsp:spPr>
        <a:xfrm>
          <a:off x="795894" y="2730331"/>
          <a:ext cx="712554" cy="712554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Traces</a:t>
          </a:r>
          <a:endParaRPr lang="en-IN" sz="1000" kern="1200"/>
        </a:p>
      </dsp:txBody>
      <dsp:txXfrm>
        <a:off x="900245" y="2834682"/>
        <a:ext cx="503852" cy="503852"/>
      </dsp:txXfrm>
    </dsp:sp>
    <dsp:sp modelId="{4D47A3D9-3DCD-4A22-8F46-15E463D81D27}">
      <dsp:nvSpPr>
        <dsp:cNvPr id="0" name=""/>
        <dsp:cNvSpPr/>
      </dsp:nvSpPr>
      <dsp:spPr>
        <a:xfrm rot="9720000">
          <a:off x="931030" y="2116963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218167" y="2117613"/>
        <a:ext cx="30224" cy="30224"/>
      </dsp:txXfrm>
    </dsp:sp>
    <dsp:sp modelId="{39735C18-9ECD-4846-A006-C48441BDAAC7}">
      <dsp:nvSpPr>
        <dsp:cNvPr id="0" name=""/>
        <dsp:cNvSpPr/>
      </dsp:nvSpPr>
      <dsp:spPr>
        <a:xfrm>
          <a:off x="250706" y="1979943"/>
          <a:ext cx="712554" cy="712554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Events, Logs</a:t>
          </a:r>
          <a:endParaRPr lang="en-IN" sz="1000" kern="1200"/>
        </a:p>
      </dsp:txBody>
      <dsp:txXfrm>
        <a:off x="355057" y="2084294"/>
        <a:ext cx="503852" cy="503852"/>
      </dsp:txXfrm>
    </dsp:sp>
    <dsp:sp modelId="{C4A87A38-F41E-4726-8D87-CB5B509B79BE}">
      <dsp:nvSpPr>
        <dsp:cNvPr id="0" name=""/>
        <dsp:cNvSpPr/>
      </dsp:nvSpPr>
      <dsp:spPr>
        <a:xfrm rot="11880000">
          <a:off x="931030" y="1596425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218167" y="1597075"/>
        <a:ext cx="30224" cy="30224"/>
      </dsp:txXfrm>
    </dsp:sp>
    <dsp:sp modelId="{2D9FF382-60D7-4C41-BBF6-9EF06CFAD175}">
      <dsp:nvSpPr>
        <dsp:cNvPr id="0" name=""/>
        <dsp:cNvSpPr/>
      </dsp:nvSpPr>
      <dsp:spPr>
        <a:xfrm>
          <a:off x="250706" y="1052414"/>
          <a:ext cx="712554" cy="712554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Metrics</a:t>
          </a:r>
          <a:endParaRPr lang="en-IN" sz="1000" kern="1200"/>
        </a:p>
      </dsp:txBody>
      <dsp:txXfrm>
        <a:off x="355057" y="1156765"/>
        <a:ext cx="503852" cy="503852"/>
      </dsp:txXfrm>
    </dsp:sp>
    <dsp:sp modelId="{B4493251-8FAA-4EF9-AD7D-34912DF6DA03}">
      <dsp:nvSpPr>
        <dsp:cNvPr id="0" name=""/>
        <dsp:cNvSpPr/>
      </dsp:nvSpPr>
      <dsp:spPr>
        <a:xfrm rot="14040000">
          <a:off x="1236995" y="1175301"/>
          <a:ext cx="604498" cy="31524"/>
        </a:xfrm>
        <a:custGeom>
          <a:avLst/>
          <a:gdLst/>
          <a:ahLst/>
          <a:cxnLst/>
          <a:rect l="0" t="0" r="0" b="0"/>
          <a:pathLst>
            <a:path>
              <a:moveTo>
                <a:pt x="0" y="15762"/>
              </a:moveTo>
              <a:lnTo>
                <a:pt x="604498" y="15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524132" y="1175951"/>
        <a:ext cx="30224" cy="30224"/>
      </dsp:txXfrm>
    </dsp:sp>
    <dsp:sp modelId="{C7EC263E-F9C8-46CD-A518-5B73A4F51628}">
      <dsp:nvSpPr>
        <dsp:cNvPr id="0" name=""/>
        <dsp:cNvSpPr/>
      </dsp:nvSpPr>
      <dsp:spPr>
        <a:xfrm>
          <a:off x="795894" y="302026"/>
          <a:ext cx="712554" cy="712554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6350" cap="flat" cmpd="sng" algn="ctr">
          <a:solidFill>
            <a:schemeClr val="bg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API</a:t>
          </a:r>
          <a:endParaRPr lang="en-IN" sz="1000" kern="1200" dirty="0"/>
        </a:p>
      </dsp:txBody>
      <dsp:txXfrm>
        <a:off x="900245" y="406377"/>
        <a:ext cx="503852" cy="503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1910C-EB16-4A50-986C-25D29F5074FC}">
      <dsp:nvSpPr>
        <dsp:cNvPr id="0" name=""/>
        <dsp:cNvSpPr/>
      </dsp:nvSpPr>
      <dsp:spPr>
        <a:xfrm>
          <a:off x="18453" y="0"/>
          <a:ext cx="3708006" cy="1123473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Monitor and remediate performance of traditional and hybrid applications</a:t>
          </a:r>
          <a:endParaRPr lang="en-IN" sz="1400" kern="1200" dirty="0"/>
        </a:p>
      </dsp:txBody>
      <dsp:txXfrm>
        <a:off x="73296" y="54843"/>
        <a:ext cx="3598320" cy="1013787"/>
      </dsp:txXfrm>
    </dsp:sp>
    <dsp:sp modelId="{10B50343-399D-46FF-A2A1-E461B87A648B}">
      <dsp:nvSpPr>
        <dsp:cNvPr id="0" name=""/>
        <dsp:cNvSpPr/>
      </dsp:nvSpPr>
      <dsp:spPr>
        <a:xfrm>
          <a:off x="18453" y="1310719"/>
          <a:ext cx="3708006" cy="1123473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Monitor performance of microservices-based cloud native applications</a:t>
          </a:r>
          <a:endParaRPr lang="en-IN" sz="1400" kern="1200" dirty="0"/>
        </a:p>
      </dsp:txBody>
      <dsp:txXfrm>
        <a:off x="73296" y="1365562"/>
        <a:ext cx="3598320" cy="1013787"/>
      </dsp:txXfrm>
    </dsp:sp>
    <dsp:sp modelId="{3BE43A2D-DD37-469C-9EF2-2C4008734207}">
      <dsp:nvSpPr>
        <dsp:cNvPr id="0" name=""/>
        <dsp:cNvSpPr/>
      </dsp:nvSpPr>
      <dsp:spPr>
        <a:xfrm>
          <a:off x="18453" y="2621439"/>
          <a:ext cx="3708006" cy="1123473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Gain actionable insights into the application experience and its underlying dependencies and business impact</a:t>
          </a:r>
          <a:endParaRPr lang="en-IN" sz="1400" kern="1200" dirty="0"/>
        </a:p>
      </dsp:txBody>
      <dsp:txXfrm>
        <a:off x="73296" y="2676282"/>
        <a:ext cx="3598320" cy="1013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F9525-DDAF-41FB-8DEA-32E4E4D84585}">
      <dsp:nvSpPr>
        <dsp:cNvPr id="0" name=""/>
        <dsp:cNvSpPr/>
      </dsp:nvSpPr>
      <dsp:spPr>
        <a:xfrm>
          <a:off x="0" y="244896"/>
          <a:ext cx="4427538" cy="1115100"/>
        </a:xfrm>
        <a:prstGeom prst="rect">
          <a:avLst/>
        </a:prstGeom>
        <a:noFill/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26" tIns="249936" rIns="343626" bIns="64008" numCol="1" spcCol="1270" anchor="t" anchorCtr="0">
          <a:noAutofit/>
        </a:bodyPr>
        <a:lstStyle/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solidFill>
                <a:schemeClr val="bg1">
                  <a:lumMod val="85000"/>
                </a:schemeClr>
              </a:solidFill>
            </a:rPr>
            <a:t>Determine the root cause of issues affecting performance and customer experience faster and more efficiently</a:t>
          </a:r>
          <a:endParaRPr lang="en-IN" sz="9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>
              <a:solidFill>
                <a:schemeClr val="bg1">
                  <a:lumMod val="85000"/>
                </a:schemeClr>
              </a:solidFill>
            </a:rPr>
            <a:t>Map app dependencies properly, measure performance and set metrics and KPIs</a:t>
          </a:r>
          <a:endParaRPr lang="en-IN" sz="90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solidFill>
                <a:schemeClr val="bg1">
                  <a:lumMod val="85000"/>
                </a:schemeClr>
              </a:solidFill>
            </a:rPr>
            <a:t>Prioritize better which problems to tackle first, without relying solely on past experience and gut feeling</a:t>
          </a:r>
          <a:endParaRPr lang="en-IN" sz="9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244896"/>
        <a:ext cx="4427538" cy="1115100"/>
      </dsp:txXfrm>
    </dsp:sp>
    <dsp:sp modelId="{225DF070-F123-4CE2-8AB6-B68B690ED743}">
      <dsp:nvSpPr>
        <dsp:cNvPr id="0" name=""/>
        <dsp:cNvSpPr/>
      </dsp:nvSpPr>
      <dsp:spPr>
        <a:xfrm>
          <a:off x="221376" y="67776"/>
          <a:ext cx="3099276" cy="354240"/>
        </a:xfrm>
        <a:prstGeom prst="roundRect">
          <a:avLst/>
        </a:prstGeom>
        <a:solidFill>
          <a:schemeClr val="tx2">
            <a:lumMod val="5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5" tIns="0" rIns="117145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srgbClr val="BED730"/>
              </a:solidFill>
            </a:rPr>
            <a:t>Organizations want to:</a:t>
          </a:r>
          <a:endParaRPr lang="en-IN" sz="1200" kern="1200">
            <a:solidFill>
              <a:srgbClr val="BED730"/>
            </a:solidFill>
          </a:endParaRPr>
        </a:p>
      </dsp:txBody>
      <dsp:txXfrm>
        <a:off x="238669" y="85069"/>
        <a:ext cx="3064690" cy="319654"/>
      </dsp:txXfrm>
    </dsp:sp>
    <dsp:sp modelId="{5BD2182F-2232-4000-A16A-79BE5C068C11}">
      <dsp:nvSpPr>
        <dsp:cNvPr id="0" name=""/>
        <dsp:cNvSpPr/>
      </dsp:nvSpPr>
      <dsp:spPr>
        <a:xfrm>
          <a:off x="0" y="1601916"/>
          <a:ext cx="4427538" cy="982800"/>
        </a:xfrm>
        <a:prstGeom prst="rect">
          <a:avLst/>
        </a:prstGeom>
        <a:noFill/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26" tIns="249936" rIns="343626" bIns="64008" numCol="1" spcCol="1270" anchor="t" anchorCtr="0">
          <a:noAutofit/>
        </a:bodyPr>
        <a:lstStyle/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>
              <a:solidFill>
                <a:schemeClr val="bg1">
                  <a:lumMod val="85000"/>
                </a:schemeClr>
              </a:solidFill>
            </a:rPr>
            <a:t>Lack of visibility into architectures distributed across hybrid cloud</a:t>
          </a:r>
          <a:endParaRPr lang="en-IN" sz="90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solidFill>
                <a:schemeClr val="bg1">
                  <a:lumMod val="85000"/>
                </a:schemeClr>
              </a:solidFill>
            </a:rPr>
            <a:t>Limited visibility into external environments that shape the application experience</a:t>
          </a:r>
          <a:endParaRPr lang="en-IN" sz="9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solidFill>
                <a:schemeClr val="bg1">
                  <a:lumMod val="85000"/>
                </a:schemeClr>
              </a:solidFill>
            </a:rPr>
            <a:t>Little to no visibility into how app performance impacts business critical KPIs and revenue streams</a:t>
          </a:r>
          <a:endParaRPr lang="en-IN" sz="9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1601916"/>
        <a:ext cx="4427538" cy="982800"/>
      </dsp:txXfrm>
    </dsp:sp>
    <dsp:sp modelId="{8F269BA2-4039-48F0-B828-3815EAF5956C}">
      <dsp:nvSpPr>
        <dsp:cNvPr id="0" name=""/>
        <dsp:cNvSpPr/>
      </dsp:nvSpPr>
      <dsp:spPr>
        <a:xfrm>
          <a:off x="221376" y="1424796"/>
          <a:ext cx="3099276" cy="354240"/>
        </a:xfrm>
        <a:prstGeom prst="roundRect">
          <a:avLst/>
        </a:prstGeom>
        <a:solidFill>
          <a:schemeClr val="tx2">
            <a:lumMod val="5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5" tIns="0" rIns="117145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srgbClr val="BED730"/>
              </a:solidFill>
            </a:rPr>
            <a:t>But are challenged by:</a:t>
          </a:r>
          <a:endParaRPr lang="en-IN" sz="1200" kern="1200">
            <a:solidFill>
              <a:srgbClr val="BED730"/>
            </a:solidFill>
          </a:endParaRPr>
        </a:p>
      </dsp:txBody>
      <dsp:txXfrm>
        <a:off x="238669" y="1442089"/>
        <a:ext cx="3064690" cy="319654"/>
      </dsp:txXfrm>
    </dsp:sp>
    <dsp:sp modelId="{D2E05EF3-2EE9-4D0E-A4C7-7E23EDC437CC}">
      <dsp:nvSpPr>
        <dsp:cNvPr id="0" name=""/>
        <dsp:cNvSpPr/>
      </dsp:nvSpPr>
      <dsp:spPr>
        <a:xfrm>
          <a:off x="0" y="2826636"/>
          <a:ext cx="4427538" cy="850500"/>
        </a:xfrm>
        <a:prstGeom prst="rect">
          <a:avLst/>
        </a:prstGeom>
        <a:noFill/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26" tIns="249936" rIns="343626" bIns="64008" numCol="1" spcCol="1270" anchor="t" anchorCtr="0">
          <a:noAutofit/>
        </a:bodyPr>
        <a:lstStyle/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>
              <a:solidFill>
                <a:schemeClr val="bg1">
                  <a:lumMod val="85000"/>
                </a:schemeClr>
              </a:solidFill>
            </a:rPr>
            <a:t>Perform environment discovery exercise on application and infra</a:t>
          </a:r>
          <a:endParaRPr lang="en-IN" sz="900" kern="120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solidFill>
                <a:schemeClr val="bg1">
                  <a:lumMod val="85000"/>
                </a:schemeClr>
              </a:solidFill>
            </a:rPr>
            <a:t>Define success criteria for performance issues resolution (SLO)</a:t>
          </a:r>
          <a:endParaRPr lang="en-IN" sz="900" kern="1200" dirty="0">
            <a:solidFill>
              <a:schemeClr val="bg1">
                <a:lumMod val="85000"/>
              </a:schemeClr>
            </a:solidFill>
          </a:endParaRPr>
        </a:p>
        <a:p>
          <a:pPr marL="177800" lvl="1" indent="-17780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900" kern="1200" dirty="0">
              <a:solidFill>
                <a:schemeClr val="bg1">
                  <a:lumMod val="85000"/>
                </a:schemeClr>
              </a:solidFill>
            </a:rPr>
            <a:t>Northbound API integration to ServiceNow / other ITSM tools / Business KPI dashboards</a:t>
          </a:r>
          <a:endParaRPr lang="en-IN" sz="9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0" y="2826636"/>
        <a:ext cx="4427538" cy="850500"/>
      </dsp:txXfrm>
    </dsp:sp>
    <dsp:sp modelId="{E7E528C1-D989-4D90-93AC-95AD43BE9571}">
      <dsp:nvSpPr>
        <dsp:cNvPr id="0" name=""/>
        <dsp:cNvSpPr/>
      </dsp:nvSpPr>
      <dsp:spPr>
        <a:xfrm>
          <a:off x="221376" y="2649516"/>
          <a:ext cx="3099276" cy="354240"/>
        </a:xfrm>
        <a:prstGeom prst="roundRect">
          <a:avLst/>
        </a:prstGeom>
        <a:solidFill>
          <a:schemeClr val="tx2">
            <a:lumMod val="5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5" tIns="0" rIns="117145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srgbClr val="BED730"/>
              </a:solidFill>
            </a:rPr>
            <a:t>Value add by Sify Digital Services</a:t>
          </a:r>
          <a:endParaRPr lang="en-IN" sz="1200" kern="1200">
            <a:solidFill>
              <a:srgbClr val="BED730"/>
            </a:solidFill>
          </a:endParaRPr>
        </a:p>
      </dsp:txBody>
      <dsp:txXfrm>
        <a:off x="238669" y="2666809"/>
        <a:ext cx="3064690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41176-7C7A-4FCE-88D2-88F0FEBB23CD}">
      <dsp:nvSpPr>
        <dsp:cNvPr id="0" name=""/>
        <dsp:cNvSpPr/>
      </dsp:nvSpPr>
      <dsp:spPr>
        <a:xfrm>
          <a:off x="0" y="12206"/>
          <a:ext cx="2644903" cy="1728005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rgbClr val="BED730"/>
              </a:solidFill>
            </a:rPr>
            <a:t>Full Stack Observability as a service</a:t>
          </a:r>
          <a:endParaRPr lang="en-IN" sz="1400" b="1" kern="1200" dirty="0">
            <a:solidFill>
              <a:srgbClr val="BED730"/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/>
            <a:t>Help instrument the code with </a:t>
          </a:r>
          <a:r>
            <a:rPr lang="en-US" sz="1000" kern="1200" dirty="0" err="1"/>
            <a:t>OpenTelemetry</a:t>
          </a:r>
          <a:endParaRPr lang="en-IN" sz="1000" kern="1200" dirty="0"/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/>
            <a:t>QA to identify and troubleshoot issues and file detailed bug reports</a:t>
          </a:r>
          <a:endParaRPr lang="en-IN" sz="1000" kern="1200" dirty="0"/>
        </a:p>
      </dsp:txBody>
      <dsp:txXfrm>
        <a:off x="84354" y="96560"/>
        <a:ext cx="2476195" cy="1559297"/>
      </dsp:txXfrm>
    </dsp:sp>
    <dsp:sp modelId="{75DFFB8C-0E2C-4F53-90DE-52A7B785ED61}">
      <dsp:nvSpPr>
        <dsp:cNvPr id="0" name=""/>
        <dsp:cNvSpPr/>
      </dsp:nvSpPr>
      <dsp:spPr>
        <a:xfrm>
          <a:off x="2909393" y="12206"/>
          <a:ext cx="2644903" cy="1728005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rgbClr val="BED730"/>
              </a:solidFill>
            </a:rPr>
            <a:t>Testing in Production</a:t>
          </a:r>
          <a:endParaRPr lang="en-IN" sz="1400" b="1" kern="1200" dirty="0">
            <a:solidFill>
              <a:srgbClr val="BED730"/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/>
            <a:t>Testing through Deploy, Release and Post-release</a:t>
          </a:r>
          <a:endParaRPr lang="en-IN" sz="1000" kern="1200" dirty="0"/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/>
            <a:t>CI/CD automation, Canarying, Traffic Shaping, Exception Tracking, Chaos Testing, Monitoring, Logs / event tracking</a:t>
          </a:r>
          <a:endParaRPr lang="en-IN" sz="1000" kern="1200" dirty="0"/>
        </a:p>
      </dsp:txBody>
      <dsp:txXfrm>
        <a:off x="2993747" y="96560"/>
        <a:ext cx="2476195" cy="1559297"/>
      </dsp:txXfrm>
    </dsp:sp>
    <dsp:sp modelId="{050B940B-CE75-4E53-9D75-592FFB28857C}">
      <dsp:nvSpPr>
        <dsp:cNvPr id="0" name=""/>
        <dsp:cNvSpPr/>
      </dsp:nvSpPr>
      <dsp:spPr>
        <a:xfrm>
          <a:off x="5818786" y="12206"/>
          <a:ext cx="2644903" cy="1728005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rgbClr val="BED730"/>
              </a:solidFill>
            </a:rPr>
            <a:t>Trace-Based-Testing to create assertions to validate end-to-end system flow</a:t>
          </a:r>
          <a:endParaRPr lang="en-IN" sz="1400" b="1" kern="1200" dirty="0">
            <a:solidFill>
              <a:srgbClr val="BED730"/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 err="1"/>
            <a:t>Tracetest</a:t>
          </a:r>
          <a:r>
            <a:rPr lang="en-US" sz="1000" kern="1200" dirty="0"/>
            <a:t>, </a:t>
          </a:r>
          <a:r>
            <a:rPr lang="en-US" sz="1000" kern="1200" dirty="0" err="1"/>
            <a:t>Malabi</a:t>
          </a:r>
          <a:r>
            <a:rPr lang="en-US" sz="1000" kern="1200" dirty="0"/>
            <a:t>, Helios</a:t>
          </a:r>
          <a:endParaRPr lang="en-IN" sz="1000" kern="1200" dirty="0"/>
        </a:p>
      </dsp:txBody>
      <dsp:txXfrm>
        <a:off x="5903140" y="96560"/>
        <a:ext cx="2476195" cy="1559297"/>
      </dsp:txXfrm>
    </dsp:sp>
    <dsp:sp modelId="{60D0547E-604D-4A98-8D52-CE5B3EC85340}">
      <dsp:nvSpPr>
        <dsp:cNvPr id="0" name=""/>
        <dsp:cNvSpPr/>
      </dsp:nvSpPr>
      <dsp:spPr>
        <a:xfrm>
          <a:off x="0" y="2004701"/>
          <a:ext cx="2644903" cy="1728005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rgbClr val="BED730"/>
              </a:solidFill>
            </a:rPr>
            <a:t>Help define Service Level Objectives</a:t>
          </a:r>
          <a:endParaRPr lang="en-IN" sz="1400" b="1" kern="1200" dirty="0">
            <a:solidFill>
              <a:srgbClr val="BED730"/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000" kern="1200" dirty="0"/>
            <a:t>Help implement codify SLOs with </a:t>
          </a:r>
          <a:r>
            <a:rPr lang="en-US" sz="1000" kern="1200" dirty="0" err="1"/>
            <a:t>OpenSLO</a:t>
          </a:r>
          <a:endParaRPr lang="en-IN" sz="1000" kern="1200" dirty="0"/>
        </a:p>
      </dsp:txBody>
      <dsp:txXfrm>
        <a:off x="84354" y="2089055"/>
        <a:ext cx="2476195" cy="1559297"/>
      </dsp:txXfrm>
    </dsp:sp>
    <dsp:sp modelId="{D2BA0C50-AF2D-46DC-9EA4-8585763B11C7}">
      <dsp:nvSpPr>
        <dsp:cNvPr id="0" name=""/>
        <dsp:cNvSpPr/>
      </dsp:nvSpPr>
      <dsp:spPr>
        <a:xfrm>
          <a:off x="2909393" y="2004701"/>
          <a:ext cx="2644903" cy="1728005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rgbClr val="BED730"/>
              </a:solidFill>
            </a:rPr>
            <a:t>Policy as Code</a:t>
          </a:r>
          <a:endParaRPr lang="en-IN" sz="1400" b="1" kern="1200" dirty="0">
            <a:solidFill>
              <a:srgbClr val="BED730"/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/>
            <a:t>Help implement Open Policy Agent (OPA) / </a:t>
          </a:r>
          <a:r>
            <a:rPr lang="en-US" sz="1000" kern="1200" dirty="0" err="1"/>
            <a:t>Kyverno</a:t>
          </a:r>
          <a:r>
            <a:rPr lang="en-US" sz="1000" kern="1200" dirty="0"/>
            <a:t> for Kubernetes …</a:t>
          </a:r>
          <a:endParaRPr lang="en-IN" sz="1000" kern="1200" dirty="0"/>
        </a:p>
      </dsp:txBody>
      <dsp:txXfrm>
        <a:off x="2993747" y="2089055"/>
        <a:ext cx="2476195" cy="1559297"/>
      </dsp:txXfrm>
    </dsp:sp>
    <dsp:sp modelId="{544DD291-C51F-4FD1-AA39-808F49CC6AC7}">
      <dsp:nvSpPr>
        <dsp:cNvPr id="0" name=""/>
        <dsp:cNvSpPr/>
      </dsp:nvSpPr>
      <dsp:spPr>
        <a:xfrm>
          <a:off x="5818786" y="2004701"/>
          <a:ext cx="2644903" cy="1728005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rgbClr val="BED730"/>
              </a:solidFill>
            </a:rPr>
            <a:t>Common Services</a:t>
          </a:r>
          <a:endParaRPr lang="en-IN" sz="1400" b="1" kern="1200" dirty="0">
            <a:solidFill>
              <a:srgbClr val="BED730"/>
            </a:solidFill>
          </a:endParaRPr>
        </a:p>
        <a:p>
          <a:pPr marL="177800" lvl="1" indent="-92075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00" kern="1200" dirty="0"/>
            <a:t>K8S cluster admin and maintenance, </a:t>
          </a:r>
          <a:r>
            <a:rPr lang="en-US" sz="1000" kern="1200" dirty="0" err="1"/>
            <a:t>GitOps</a:t>
          </a:r>
          <a:r>
            <a:rPr lang="en-US" sz="1000" kern="1200" dirty="0"/>
            <a:t> flows, Infrastructure as Code, Self Service Provisioning, SLO triggered workflows</a:t>
          </a:r>
          <a:endParaRPr lang="en-IN" sz="1000" kern="1200" dirty="0"/>
        </a:p>
      </dsp:txBody>
      <dsp:txXfrm>
        <a:off x="5903140" y="2089055"/>
        <a:ext cx="2476195" cy="1559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D27F-7762-414A-BE79-7A70DF6828B9}" type="datetimeFigureOut">
              <a:rPr lang="en-IN" smtClean="0"/>
              <a:t>02-05-2023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4906-1882-4BA8-A1C1-521A4753B5B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065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8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9B1578-6875-4FE4-99AE-450C6FFB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987426"/>
            <a:ext cx="4417289" cy="1566132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2571751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2996461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1115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03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2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55155"/>
            <a:ext cx="6858000" cy="14773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5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Statement">
    <p:bg>
      <p:bgPr>
        <a:gradFill flip="none" rotWithShape="1">
          <a:gsLst>
            <a:gs pos="0">
              <a:srgbClr val="081F30"/>
            </a:gs>
            <a:gs pos="29000">
              <a:srgbClr val="081F30"/>
            </a:gs>
            <a:gs pos="64000">
              <a:srgbClr val="081F30"/>
            </a:gs>
            <a:gs pos="97000">
              <a:srgbClr val="081F3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23850" y="200578"/>
            <a:ext cx="1016193" cy="659636"/>
          </a:xfrm>
          <a:prstGeom prst="rect">
            <a:avLst/>
          </a:prstGeom>
        </p:spPr>
      </p:pic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1490132"/>
            <a:ext cx="8575579" cy="5129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46FF2-6CC0-C34B-A90A-9870FF40269F}"/>
              </a:ext>
            </a:extLst>
          </p:cNvPr>
          <p:cNvSpPr txBox="1"/>
          <p:nvPr userDrawn="1"/>
        </p:nvSpPr>
        <p:spPr>
          <a:xfrm>
            <a:off x="257388" y="753015"/>
            <a:ext cx="128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InfinitDIGITAL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8A44-E180-244B-A2C8-2A23D4FA0E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2193925"/>
            <a:ext cx="8575675" cy="2120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</a:t>
            </a:r>
          </a:p>
        </p:txBody>
      </p:sp>
    </p:spTree>
    <p:extLst>
      <p:ext uri="{BB962C8B-B14F-4D97-AF65-F5344CB8AC3E}">
        <p14:creationId xmlns:p14="http://schemas.microsoft.com/office/powerpoint/2010/main" val="398426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 marL="1371429" indent="0">
              <a:buNone/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2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06A7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75B1-CE05-4E9D-8092-F8F869AB367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61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1">
            <a:extLst>
              <a:ext uri="{FF2B5EF4-FFF2-40B4-BE49-F238E27FC236}">
                <a16:creationId xmlns:a16="http://schemas.microsoft.com/office/drawing/2014/main" id="{8031AD0E-19FA-4A58-BE5B-D9027A38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" y="210933"/>
            <a:ext cx="7776392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4642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306020" y="267494"/>
            <a:ext cx="6498232" cy="30608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792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A18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743077"/>
            <a:ext cx="4058514" cy="1657345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3696602"/>
            <a:ext cx="441728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4158948"/>
            <a:ext cx="4417288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46402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A18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2249714"/>
            <a:ext cx="4417289" cy="1192888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3696602"/>
            <a:ext cx="441728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4158948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54378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BA79F-C34F-D564-54A0-3C52CFA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9AD19-9D39-BF4F-73A5-2DC9F6550DEE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 result for sify logo">
            <a:extLst>
              <a:ext uri="{FF2B5EF4-FFF2-40B4-BE49-F238E27FC236}">
                <a16:creationId xmlns:a16="http://schemas.microsoft.com/office/drawing/2014/main" id="{7F2D3FE4-6492-8334-39F6-B655E8F847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89692E0-75EA-3CC9-02A2-875AE4683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75374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2BEAB-5377-5AF9-4274-0D98BDF8FF0D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98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84961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46C1B-C4A0-E12C-D58B-4B9817B50B2F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sify logo">
            <a:extLst>
              <a:ext uri="{FF2B5EF4-FFF2-40B4-BE49-F238E27FC236}">
                <a16:creationId xmlns:a16="http://schemas.microsoft.com/office/drawing/2014/main" id="{E9AA1736-2CBC-46C1-26D7-B1FEF23E95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1EC44-01C5-CFD1-46E5-7A841541753A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60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3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822828"/>
            <a:ext cx="9150505" cy="1320673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16" name="Picture 2" descr="Image result for sify logo">
            <a:extLst>
              <a:ext uri="{FF2B5EF4-FFF2-40B4-BE49-F238E27FC236}">
                <a16:creationId xmlns:a16="http://schemas.microsoft.com/office/drawing/2014/main" id="{1EE9F260-C274-4C84-B741-C5A278EF8B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0C6DDB-ECD9-4134-AD1E-3F734F694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7" y="3822826"/>
            <a:ext cx="8499553" cy="1251183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separator</a:t>
            </a:r>
          </a:p>
        </p:txBody>
      </p:sp>
    </p:spTree>
    <p:extLst>
      <p:ext uri="{BB962C8B-B14F-4D97-AF65-F5344CB8AC3E}">
        <p14:creationId xmlns:p14="http://schemas.microsoft.com/office/powerpoint/2010/main" val="245899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79915" y="155024"/>
            <a:ext cx="1016193" cy="659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323850" y="788857"/>
            <a:ext cx="11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4774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71242"/>
            <a:ext cx="4058514" cy="1276754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130838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3486150"/>
            <a:ext cx="4026582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97221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9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6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8"/>
            <a:ext cx="849615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042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50" r:id="rId2"/>
    <p:sldLayoutId id="2147483759" r:id="rId3"/>
    <p:sldLayoutId id="2147483666" r:id="rId4"/>
    <p:sldLayoutId id="2147483670" r:id="rId5"/>
    <p:sldLayoutId id="2147483675" r:id="rId6"/>
    <p:sldLayoutId id="2147483744" r:id="rId7"/>
    <p:sldLayoutId id="2147483751" r:id="rId8"/>
    <p:sldLayoutId id="2147483752" r:id="rId9"/>
    <p:sldLayoutId id="2147483757" r:id="rId10"/>
    <p:sldLayoutId id="2147483753" r:id="rId11"/>
    <p:sldLayoutId id="2147483745" r:id="rId12"/>
    <p:sldLayoutId id="2147483746" r:id="rId13"/>
    <p:sldLayoutId id="2147483748" r:id="rId14"/>
    <p:sldLayoutId id="2147483749" r:id="rId15"/>
    <p:sldLayoutId id="2147483754" r:id="rId16"/>
    <p:sldLayoutId id="2147483755" r:id="rId17"/>
    <p:sldLayoutId id="2147483756" r:id="rId18"/>
  </p:sldLayoutIdLst>
  <p:txStyles>
    <p:titleStyle>
      <a:lvl1pPr algn="l" defTabSz="914264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66" indent="-2267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715" indent="-285707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828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60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92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24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276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  <p15:guide id="11" pos="5556" userDrawn="1">
          <p15:clr>
            <a:srgbClr val="F26B43"/>
          </p15:clr>
        </p15:guide>
        <p15:guide id="12" orient="horz" pos="2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92E76F-9E10-5AFE-0574-D0820A85D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99" y="1371118"/>
            <a:ext cx="4058514" cy="1657345"/>
          </a:xfrm>
        </p:spPr>
        <p:txBody>
          <a:bodyPr/>
          <a:lstStyle/>
          <a:p>
            <a:r>
              <a:rPr lang="en-US" dirty="0"/>
              <a:t>Full Stack</a:t>
            </a:r>
            <a:br>
              <a:rPr lang="en-US" dirty="0"/>
            </a:br>
            <a:r>
              <a:rPr lang="en-US" dirty="0"/>
              <a:t>Observability</a:t>
            </a:r>
            <a:br>
              <a:rPr lang="en-US" dirty="0"/>
            </a:br>
            <a:r>
              <a:rPr lang="en-US" dirty="0"/>
              <a:t>Platform for </a:t>
            </a:r>
            <a:br>
              <a:rPr lang="en-US" dirty="0"/>
            </a:br>
            <a:r>
              <a:rPr lang="en-US" dirty="0"/>
              <a:t>Site Reliability </a:t>
            </a:r>
            <a:br>
              <a:rPr lang="en-US" dirty="0"/>
            </a:br>
            <a:r>
              <a:rPr lang="en-US" dirty="0"/>
              <a:t>as a Service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B993104-A28B-4EA6-1C1A-EEE163C3F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What, Why and How?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88087F3-2235-35A8-B64C-5AFC5C42A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April 2023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17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8" grpId="0" build="p"/>
      <p:bldP spid="2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FB1E3C-2B9B-4913-D4DC-71AC5D3B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digital services for fso and sre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28F74E-6D7B-51FF-8AC2-4B3879E2F0E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66303971"/>
              </p:ext>
            </p:extLst>
          </p:nvPr>
        </p:nvGraphicFramePr>
        <p:xfrm>
          <a:off x="323850" y="987425"/>
          <a:ext cx="3744913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225E696-F5D5-61A0-8B8A-591D71FE2F1A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54465330"/>
              </p:ext>
            </p:extLst>
          </p:nvPr>
        </p:nvGraphicFramePr>
        <p:xfrm>
          <a:off x="4392613" y="987425"/>
          <a:ext cx="4427538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690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2F954F-47EC-99AE-1582-4E9673C6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services for site reliability engineering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A8623D4-DD2A-E220-7C44-1B424C473C7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7027461"/>
              </p:ext>
            </p:extLst>
          </p:nvPr>
        </p:nvGraphicFramePr>
        <p:xfrm>
          <a:off x="356460" y="987425"/>
          <a:ext cx="846369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2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323850" y="2571750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  <a:endParaRPr lang="en-IN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36" y="1241623"/>
            <a:ext cx="780727" cy="13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2CC3D9E-C9F4-0676-E8A0-E16CBB1B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stack observability for a digital first enterprise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91AA56A-6D9B-D00C-01C7-42DE37223855}"/>
              </a:ext>
            </a:extLst>
          </p:cNvPr>
          <p:cNvSpPr/>
          <p:nvPr/>
        </p:nvSpPr>
        <p:spPr>
          <a:xfrm>
            <a:off x="323849" y="987424"/>
            <a:ext cx="2016000" cy="540000"/>
          </a:xfrm>
          <a:prstGeom prst="wedgeRectCallout">
            <a:avLst/>
          </a:prstGeom>
          <a:solidFill>
            <a:srgbClr val="10253F">
              <a:alpha val="80000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2482D-B8EF-7713-F68C-6F7D394C2BD2}"/>
              </a:ext>
            </a:extLst>
          </p:cNvPr>
          <p:cNvSpPr txBox="1"/>
          <p:nvPr/>
        </p:nvSpPr>
        <p:spPr>
          <a:xfrm>
            <a:off x="379417" y="1020355"/>
            <a:ext cx="188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Business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DC816E7-17D4-797F-3870-E2A3A53AC2CB}"/>
              </a:ext>
            </a:extLst>
          </p:cNvPr>
          <p:cNvSpPr/>
          <p:nvPr/>
        </p:nvSpPr>
        <p:spPr>
          <a:xfrm>
            <a:off x="2483949" y="987424"/>
            <a:ext cx="2016000" cy="540000"/>
          </a:xfrm>
          <a:prstGeom prst="wedgeRectCallout">
            <a:avLst/>
          </a:prstGeom>
          <a:solidFill>
            <a:schemeClr val="tx2">
              <a:lumMod val="75000"/>
              <a:alpha val="8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ECFC108-61BA-693B-CF8B-BD9FB656613D}"/>
              </a:ext>
            </a:extLst>
          </p:cNvPr>
          <p:cNvSpPr/>
          <p:nvPr/>
        </p:nvSpPr>
        <p:spPr>
          <a:xfrm>
            <a:off x="4644049" y="987424"/>
            <a:ext cx="2016000" cy="540000"/>
          </a:xfrm>
          <a:prstGeom prst="wedgeRectCallout">
            <a:avLst/>
          </a:prstGeom>
          <a:solidFill>
            <a:srgbClr val="10253F">
              <a:alpha val="80000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F533784-98AE-7639-3C43-5C27FB14C871}"/>
              </a:ext>
            </a:extLst>
          </p:cNvPr>
          <p:cNvSpPr/>
          <p:nvPr/>
        </p:nvSpPr>
        <p:spPr>
          <a:xfrm>
            <a:off x="6804150" y="987424"/>
            <a:ext cx="2016000" cy="540000"/>
          </a:xfrm>
          <a:prstGeom prst="wedgeRectCallout">
            <a:avLst/>
          </a:prstGeom>
          <a:solidFill>
            <a:schemeClr val="tx2">
              <a:lumMod val="75000"/>
              <a:alpha val="8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ABA52-D54F-4BC8-DE5B-14995034B00D}"/>
              </a:ext>
            </a:extLst>
          </p:cNvPr>
          <p:cNvSpPr txBox="1"/>
          <p:nvPr/>
        </p:nvSpPr>
        <p:spPr>
          <a:xfrm>
            <a:off x="2554156" y="1020355"/>
            <a:ext cx="187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End User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D9D3D-CF54-58FA-46F4-89640823D23B}"/>
              </a:ext>
            </a:extLst>
          </p:cNvPr>
          <p:cNvSpPr txBox="1"/>
          <p:nvPr/>
        </p:nvSpPr>
        <p:spPr>
          <a:xfrm>
            <a:off x="4714255" y="1020355"/>
            <a:ext cx="194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Application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2A679-C6C8-B6F2-10F3-0A6157BC51FE}"/>
              </a:ext>
            </a:extLst>
          </p:cNvPr>
          <p:cNvSpPr txBox="1"/>
          <p:nvPr/>
        </p:nvSpPr>
        <p:spPr>
          <a:xfrm>
            <a:off x="6874356" y="1020355"/>
            <a:ext cx="186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Infrastructure Optimization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24B286-A516-51E8-D2D7-74C724636819}"/>
              </a:ext>
            </a:extLst>
          </p:cNvPr>
          <p:cNvSpPr txBox="1"/>
          <p:nvPr/>
        </p:nvSpPr>
        <p:spPr>
          <a:xfrm>
            <a:off x="379417" y="1708717"/>
            <a:ext cx="18833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I want to assess the impact of application performance on revenue generation.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What was the revenue during the last campaign or what was the segment of users who were unable to engage with the business due to outages?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2817C-271A-14B2-465B-8354E83C8404}"/>
              </a:ext>
            </a:extLst>
          </p:cNvPr>
          <p:cNvSpPr txBox="1"/>
          <p:nvPr/>
        </p:nvSpPr>
        <p:spPr>
          <a:xfrm>
            <a:off x="2539517" y="1708717"/>
            <a:ext cx="18833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I want to monitor the user experience with application performance metrics.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Understanding user behavior while consuming the digital services is critical to assess where to invest to improve the digital services.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F1513-CC8B-41D5-2193-FF8F2ACD2CA7}"/>
              </a:ext>
            </a:extLst>
          </p:cNvPr>
          <p:cNvSpPr txBox="1"/>
          <p:nvPr/>
        </p:nvSpPr>
        <p:spPr>
          <a:xfrm>
            <a:off x="4699616" y="1708717"/>
            <a:ext cx="19604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I want to quickly spot anomalies in the application performance 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The speed with which one can identify root cause of problems will be the line between a successful digital business or a failing business. APM tools are used for this purpose.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EE3D95-A478-E432-E26D-3D58B077A3DA}"/>
              </a:ext>
            </a:extLst>
          </p:cNvPr>
          <p:cNvSpPr txBox="1"/>
          <p:nvPr/>
        </p:nvSpPr>
        <p:spPr>
          <a:xfrm>
            <a:off x="6859716" y="1708717"/>
            <a:ext cx="19604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I want to optimize infra costs without sacrificing the application performance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An application centric approach to infrastructure optimization ensures availability of right level of resources as the application needs per different traffic conditions.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713DE0C9-4D16-087B-0381-01E761CEC280}"/>
              </a:ext>
            </a:extLst>
          </p:cNvPr>
          <p:cNvSpPr/>
          <p:nvPr/>
        </p:nvSpPr>
        <p:spPr>
          <a:xfrm>
            <a:off x="323849" y="3272851"/>
            <a:ext cx="2016000" cy="360000"/>
          </a:xfrm>
          <a:prstGeom prst="wedgeRectCallout">
            <a:avLst/>
          </a:prstGeom>
          <a:solidFill>
            <a:schemeClr val="tx2">
              <a:lumMod val="75000"/>
              <a:alpha val="8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54FEF-F304-4C8E-ED7D-867C5D4FE067}"/>
              </a:ext>
            </a:extLst>
          </p:cNvPr>
          <p:cNvSpPr txBox="1"/>
          <p:nvPr/>
        </p:nvSpPr>
        <p:spPr>
          <a:xfrm>
            <a:off x="379417" y="3305782"/>
            <a:ext cx="188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Network Performance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1FA5D80-6306-5E3E-F448-3D6BE78F727D}"/>
              </a:ext>
            </a:extLst>
          </p:cNvPr>
          <p:cNvSpPr/>
          <p:nvPr/>
        </p:nvSpPr>
        <p:spPr>
          <a:xfrm>
            <a:off x="2483949" y="3272851"/>
            <a:ext cx="2016000" cy="360000"/>
          </a:xfrm>
          <a:prstGeom prst="wedgeRectCallout">
            <a:avLst/>
          </a:prstGeom>
          <a:solidFill>
            <a:srgbClr val="10253F">
              <a:alpha val="80000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4023DDC-0212-B78B-F877-52DFBE2FA527}"/>
              </a:ext>
            </a:extLst>
          </p:cNvPr>
          <p:cNvSpPr/>
          <p:nvPr/>
        </p:nvSpPr>
        <p:spPr>
          <a:xfrm>
            <a:off x="4644049" y="3272851"/>
            <a:ext cx="2016000" cy="360000"/>
          </a:xfrm>
          <a:prstGeom prst="wedgeRectCallout">
            <a:avLst/>
          </a:prstGeom>
          <a:solidFill>
            <a:schemeClr val="tx2">
              <a:lumMod val="75000"/>
              <a:alpha val="8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7BA4845-916B-717C-D0B3-867EFB869403}"/>
              </a:ext>
            </a:extLst>
          </p:cNvPr>
          <p:cNvSpPr/>
          <p:nvPr/>
        </p:nvSpPr>
        <p:spPr>
          <a:xfrm>
            <a:off x="6804150" y="3272851"/>
            <a:ext cx="2016000" cy="360000"/>
          </a:xfrm>
          <a:prstGeom prst="wedgeRectCallout">
            <a:avLst/>
          </a:prstGeom>
          <a:solidFill>
            <a:srgbClr val="10253F">
              <a:alpha val="80000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3BDEC-2C70-588F-6B0D-71E728CA06F8}"/>
              </a:ext>
            </a:extLst>
          </p:cNvPr>
          <p:cNvSpPr txBox="1"/>
          <p:nvPr/>
        </p:nvSpPr>
        <p:spPr>
          <a:xfrm>
            <a:off x="2554156" y="3305782"/>
            <a:ext cx="187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Security Threat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1F6B4-7F04-42F4-7FD3-FFE99E2000D4}"/>
              </a:ext>
            </a:extLst>
          </p:cNvPr>
          <p:cNvSpPr txBox="1"/>
          <p:nvPr/>
        </p:nvSpPr>
        <p:spPr>
          <a:xfrm>
            <a:off x="4714255" y="3305782"/>
            <a:ext cx="1945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Canary Deployments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6D154-8D46-5F1B-5E4C-D480208B70E5}"/>
              </a:ext>
            </a:extLst>
          </p:cNvPr>
          <p:cNvSpPr txBox="1"/>
          <p:nvPr/>
        </p:nvSpPr>
        <p:spPr>
          <a:xfrm>
            <a:off x="6874356" y="3305782"/>
            <a:ext cx="1868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Full Stack Observability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59534-CD7C-9EF4-A608-82313DDBD4B3}"/>
              </a:ext>
            </a:extLst>
          </p:cNvPr>
          <p:cNvSpPr txBox="1"/>
          <p:nvPr/>
        </p:nvSpPr>
        <p:spPr>
          <a:xfrm>
            <a:off x="379417" y="3808087"/>
            <a:ext cx="1883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I want to eliminate network as the cause for application performance issues.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BF7CFF-E2C3-4A0D-21CF-820E57861F07}"/>
              </a:ext>
            </a:extLst>
          </p:cNvPr>
          <p:cNvSpPr txBox="1"/>
          <p:nvPr/>
        </p:nvSpPr>
        <p:spPr>
          <a:xfrm>
            <a:off x="2539517" y="3808087"/>
            <a:ext cx="1883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Continuous security threat identification and blocking  detecting application dependencies and configuration vulnerabilities is critical.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706B8A-101A-93AF-532C-AB8EC41EDD45}"/>
              </a:ext>
            </a:extLst>
          </p:cNvPr>
          <p:cNvSpPr txBox="1"/>
          <p:nvPr/>
        </p:nvSpPr>
        <p:spPr>
          <a:xfrm>
            <a:off x="4699617" y="3808087"/>
            <a:ext cx="1883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I want to do a limited release of new code to a limited set of users to quickly determine stability and either do a full release or do an easy roll back.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9A2950-821C-A7D9-CD72-06383C800CD2}"/>
              </a:ext>
            </a:extLst>
          </p:cNvPr>
          <p:cNvSpPr txBox="1"/>
          <p:nvPr/>
        </p:nvSpPr>
        <p:spPr>
          <a:xfrm>
            <a:off x="6859716" y="3808087"/>
            <a:ext cx="190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BED730"/>
                </a:solidFill>
              </a:rPr>
              <a:t>I do not want to use ten or more tools and still get discrete uncorrelated data from multiple domains that delays the rapid analysis of the root cause of problems.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00AE92-A45F-2C62-06BD-A3FF7F79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full stack observability?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EB03D01-5481-3A0E-85A3-FF04AD55F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517320"/>
              </p:ext>
            </p:extLst>
          </p:nvPr>
        </p:nvGraphicFramePr>
        <p:xfrm>
          <a:off x="324000" y="987424"/>
          <a:ext cx="4247999" cy="374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2824208-CAC9-1A36-5AEF-ED192F336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567948"/>
              </p:ext>
            </p:extLst>
          </p:nvPr>
        </p:nvGraphicFramePr>
        <p:xfrm>
          <a:off x="4751388" y="987425"/>
          <a:ext cx="4068611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97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C13D19-4F2A-DE54-45EC-55F3A71621A4}"/>
              </a:ext>
            </a:extLst>
          </p:cNvPr>
          <p:cNvSpPr/>
          <p:nvPr/>
        </p:nvSpPr>
        <p:spPr>
          <a:xfrm>
            <a:off x="0" y="987425"/>
            <a:ext cx="9144000" cy="374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E0CAF8E-9F99-1B09-CB63-A45E0A6DF382}"/>
              </a:ext>
            </a:extLst>
          </p:cNvPr>
          <p:cNvSpPr>
            <a:spLocks noChangeAspect="1"/>
          </p:cNvSpPr>
          <p:nvPr/>
        </p:nvSpPr>
        <p:spPr>
          <a:xfrm>
            <a:off x="1406029" y="3341118"/>
            <a:ext cx="1274583" cy="127727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do we need end to end business Journey Visibility?</a:t>
            </a:r>
            <a:endParaRPr lang="en-US" dirty="0"/>
          </a:p>
        </p:txBody>
      </p:sp>
      <p:pic>
        <p:nvPicPr>
          <p:cNvPr id="117" name="Picture 1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83AE3B-C6C9-6575-492D-4884EB00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55735"/>
            <a:ext cx="4712949" cy="2097261"/>
          </a:xfrm>
          <a:prstGeom prst="rect">
            <a:avLst/>
          </a:prstGeom>
          <a:noFill/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E373322-4CE9-CE64-6807-402F154B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7" y="3421306"/>
            <a:ext cx="5087119" cy="993157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E8A31801-0FA7-3C27-1D79-57007E714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0421" y="1159710"/>
            <a:ext cx="2276707" cy="2106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7EF45-D321-615D-1292-ED05A4AF3ECC}"/>
              </a:ext>
            </a:extLst>
          </p:cNvPr>
          <p:cNvSpPr txBox="1"/>
          <p:nvPr/>
        </p:nvSpPr>
        <p:spPr>
          <a:xfrm>
            <a:off x="5517397" y="3460512"/>
            <a:ext cx="3302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With distributed systems and modern apps, it is no longer about </a:t>
            </a:r>
            <a:r>
              <a:rPr lang="en-US" sz="1100" i="1" dirty="0">
                <a:solidFill>
                  <a:srgbClr val="C00000"/>
                </a:solidFill>
                <a:latin typeface="+mj-lt"/>
              </a:rPr>
              <a:t>how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the code runs but </a:t>
            </a:r>
            <a:r>
              <a:rPr lang="en-US" sz="1100" i="1" dirty="0">
                <a:solidFill>
                  <a:srgbClr val="C00000"/>
                </a:solidFill>
                <a:latin typeface="+mj-lt"/>
              </a:rPr>
              <a:t>where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in the system is the code with the problem! </a:t>
            </a:r>
            <a:br>
              <a:rPr lang="en-US" sz="1100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br>
              <a:rPr lang="en-US" sz="1100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Faults emerge from </a:t>
            </a:r>
            <a:r>
              <a:rPr lang="en-US" sz="1100" dirty="0">
                <a:solidFill>
                  <a:srgbClr val="C00000"/>
                </a:solidFill>
                <a:latin typeface="+mj-lt"/>
              </a:rPr>
              <a:t>complex interactions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between applications and environments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>
            <a:extLst>
              <a:ext uri="{FF2B5EF4-FFF2-40B4-BE49-F238E27FC236}">
                <a16:creationId xmlns:a16="http://schemas.microsoft.com/office/drawing/2014/main" id="{7EB2FD16-068D-A37B-3C7D-F911648C9116}"/>
              </a:ext>
            </a:extLst>
          </p:cNvPr>
          <p:cNvSpPr/>
          <p:nvPr/>
        </p:nvSpPr>
        <p:spPr>
          <a:xfrm>
            <a:off x="2529015" y="984758"/>
            <a:ext cx="6291134" cy="900000"/>
          </a:xfrm>
          <a:prstGeom prst="homePlate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solidFill>
                <a:srgbClr val="02B0F0"/>
              </a:solidFill>
              <a:latin typeface="+mj-lt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BE9D441E-C891-9282-0A21-E9313DD686A2}"/>
              </a:ext>
            </a:extLst>
          </p:cNvPr>
          <p:cNvSpPr/>
          <p:nvPr/>
        </p:nvSpPr>
        <p:spPr>
          <a:xfrm>
            <a:off x="2529016" y="1942394"/>
            <a:ext cx="6291134" cy="900000"/>
          </a:xfrm>
          <a:prstGeom prst="homePlate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latin typeface="+mj-lt"/>
            </a:endParaRPr>
          </a:p>
        </p:txBody>
      </p:sp>
      <p:sp>
        <p:nvSpPr>
          <p:cNvPr id="34" name="object 23">
            <a:extLst>
              <a:ext uri="{FF2B5EF4-FFF2-40B4-BE49-F238E27FC236}">
                <a16:creationId xmlns:a16="http://schemas.microsoft.com/office/drawing/2014/main" id="{26049C3C-F488-70A0-36C0-7B22E5EF980A}"/>
              </a:ext>
            </a:extLst>
          </p:cNvPr>
          <p:cNvSpPr/>
          <p:nvPr/>
        </p:nvSpPr>
        <p:spPr>
          <a:xfrm>
            <a:off x="2529016" y="2890208"/>
            <a:ext cx="6291134" cy="900000"/>
          </a:xfrm>
          <a:prstGeom prst="homePlate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+mj-lt"/>
            </a:endParaRPr>
          </a:p>
        </p:txBody>
      </p:sp>
      <p:sp>
        <p:nvSpPr>
          <p:cNvPr id="35" name="object 27">
            <a:extLst>
              <a:ext uri="{FF2B5EF4-FFF2-40B4-BE49-F238E27FC236}">
                <a16:creationId xmlns:a16="http://schemas.microsoft.com/office/drawing/2014/main" id="{72401052-1470-A669-2197-9A98477EF67B}"/>
              </a:ext>
            </a:extLst>
          </p:cNvPr>
          <p:cNvSpPr/>
          <p:nvPr/>
        </p:nvSpPr>
        <p:spPr>
          <a:xfrm>
            <a:off x="2529016" y="3838021"/>
            <a:ext cx="6291134" cy="900000"/>
          </a:xfrm>
          <a:prstGeom prst="homePlate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journey observability outcomes</a:t>
            </a:r>
          </a:p>
        </p:txBody>
      </p:sp>
      <p:sp>
        <p:nvSpPr>
          <p:cNvPr id="8" name="object 8"/>
          <p:cNvSpPr/>
          <p:nvPr/>
        </p:nvSpPr>
        <p:spPr>
          <a:xfrm>
            <a:off x="323849" y="984758"/>
            <a:ext cx="2527837" cy="900000"/>
          </a:xfrm>
          <a:custGeom>
            <a:avLst/>
            <a:gdLst/>
            <a:ahLst/>
            <a:cxnLst/>
            <a:rect l="l" t="t" r="r" b="b"/>
            <a:pathLst>
              <a:path w="2753995" h="1102995">
                <a:moveTo>
                  <a:pt x="2753741" y="551434"/>
                </a:moveTo>
                <a:lnTo>
                  <a:pt x="2408174" y="0"/>
                </a:lnTo>
                <a:lnTo>
                  <a:pt x="0" y="0"/>
                </a:lnTo>
                <a:lnTo>
                  <a:pt x="0" y="1102868"/>
                </a:lnTo>
                <a:lnTo>
                  <a:pt x="2408174" y="1102868"/>
                </a:lnTo>
                <a:lnTo>
                  <a:pt x="2753741" y="551434"/>
                </a:lnTo>
                <a:close/>
              </a:path>
            </a:pathLst>
          </a:custGeom>
          <a:solidFill>
            <a:srgbClr val="10253F">
              <a:alpha val="80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solidFill>
                <a:srgbClr val="02B0F0"/>
              </a:solidFill>
              <a:latin typeface="+mj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1734" y="974937"/>
            <a:ext cx="1477282" cy="919643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9525">
              <a:spcBef>
                <a:spcPts val="251"/>
              </a:spcBef>
            </a:pPr>
            <a:r>
              <a:rPr sz="1400" b="1" spc="-38" dirty="0">
                <a:solidFill>
                  <a:srgbClr val="BED730"/>
                </a:solidFill>
                <a:latin typeface="+mj-lt"/>
                <a:cs typeface="Arial"/>
              </a:rPr>
              <a:t>Real-</a:t>
            </a:r>
            <a:r>
              <a:rPr sz="1400" b="1" spc="-23" dirty="0">
                <a:solidFill>
                  <a:srgbClr val="BED730"/>
                </a:solidFill>
                <a:latin typeface="+mj-lt"/>
                <a:cs typeface="Arial"/>
              </a:rPr>
              <a:t>time</a:t>
            </a:r>
            <a:r>
              <a:rPr sz="1400" b="1" spc="-127" dirty="0">
                <a:solidFill>
                  <a:srgbClr val="BED730"/>
                </a:solidFill>
                <a:latin typeface="+mj-lt"/>
                <a:cs typeface="Arial"/>
              </a:rPr>
              <a:t> </a:t>
            </a:r>
            <a:r>
              <a:rPr sz="1400" b="1" spc="-45" dirty="0">
                <a:solidFill>
                  <a:srgbClr val="BED730"/>
                </a:solidFill>
                <a:latin typeface="+mj-lt"/>
                <a:cs typeface="Arial"/>
              </a:rPr>
              <a:t>Transaction</a:t>
            </a:r>
            <a:endParaRPr sz="1400" b="1" dirty="0">
              <a:solidFill>
                <a:srgbClr val="BED730"/>
              </a:solidFill>
              <a:latin typeface="+mj-lt"/>
              <a:cs typeface="Arial"/>
            </a:endParaRPr>
          </a:p>
          <a:p>
            <a:pPr marL="9525">
              <a:spcBef>
                <a:spcPts val="176"/>
              </a:spcBef>
            </a:pPr>
            <a:r>
              <a:rPr sz="1400" b="1" spc="-53" dirty="0">
                <a:solidFill>
                  <a:srgbClr val="BED730"/>
                </a:solidFill>
                <a:latin typeface="+mj-lt"/>
                <a:cs typeface="Arial"/>
              </a:rPr>
              <a:t>Performance</a:t>
            </a:r>
            <a:r>
              <a:rPr sz="1400" b="1" spc="-41" dirty="0">
                <a:solidFill>
                  <a:srgbClr val="BED730"/>
                </a:solidFill>
                <a:latin typeface="+mj-lt"/>
                <a:cs typeface="Arial"/>
              </a:rPr>
              <a:t> </a:t>
            </a:r>
            <a:r>
              <a:rPr sz="1400" b="1" spc="-34" dirty="0">
                <a:solidFill>
                  <a:srgbClr val="BED730"/>
                </a:solidFill>
                <a:latin typeface="+mj-lt"/>
                <a:cs typeface="Arial"/>
              </a:rPr>
              <a:t>Visibility</a:t>
            </a:r>
            <a:endParaRPr sz="1400" b="1" dirty="0">
              <a:solidFill>
                <a:srgbClr val="BED730"/>
              </a:solidFill>
              <a:latin typeface="+mj-lt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850" y="1942394"/>
            <a:ext cx="2527837" cy="900000"/>
          </a:xfrm>
          <a:custGeom>
            <a:avLst/>
            <a:gdLst/>
            <a:ahLst/>
            <a:cxnLst/>
            <a:rect l="l" t="t" r="r" b="b"/>
            <a:pathLst>
              <a:path w="2753995" h="1101725">
                <a:moveTo>
                  <a:pt x="2753741" y="550672"/>
                </a:moveTo>
                <a:lnTo>
                  <a:pt x="2408174" y="0"/>
                </a:lnTo>
                <a:lnTo>
                  <a:pt x="0" y="0"/>
                </a:lnTo>
                <a:lnTo>
                  <a:pt x="0" y="1101344"/>
                </a:lnTo>
                <a:lnTo>
                  <a:pt x="2408174" y="1101344"/>
                </a:lnTo>
                <a:lnTo>
                  <a:pt x="2753741" y="550672"/>
                </a:lnTo>
                <a:close/>
              </a:path>
            </a:pathLst>
          </a:cu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latin typeface="+mj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1735" y="2160959"/>
            <a:ext cx="1477282" cy="4533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71" dirty="0">
                <a:solidFill>
                  <a:srgbClr val="BED730"/>
                </a:solidFill>
                <a:latin typeface="+mj-lt"/>
                <a:cs typeface="Arial"/>
              </a:rPr>
              <a:t>Dimensional</a:t>
            </a:r>
            <a:r>
              <a:rPr sz="1400" b="1" spc="-120" dirty="0">
                <a:solidFill>
                  <a:srgbClr val="BED730"/>
                </a:solidFill>
                <a:latin typeface="+mj-lt"/>
                <a:cs typeface="Arial"/>
              </a:rPr>
              <a:t> </a:t>
            </a:r>
            <a:endParaRPr lang="en-US" sz="1400" b="1" spc="-120" dirty="0">
              <a:solidFill>
                <a:srgbClr val="BED730"/>
              </a:solidFill>
              <a:latin typeface="+mj-lt"/>
              <a:cs typeface="Arial"/>
            </a:endParaRPr>
          </a:p>
          <a:p>
            <a:pPr marL="9525">
              <a:spcBef>
                <a:spcPts val="75"/>
              </a:spcBef>
            </a:pPr>
            <a:r>
              <a:rPr sz="1400" b="1" spc="-56" dirty="0">
                <a:solidFill>
                  <a:srgbClr val="BED730"/>
                </a:solidFill>
                <a:latin typeface="+mj-lt"/>
                <a:cs typeface="Arial"/>
              </a:rPr>
              <a:t>Analysis</a:t>
            </a:r>
            <a:endParaRPr sz="1400" b="1" dirty="0">
              <a:solidFill>
                <a:srgbClr val="BED730"/>
              </a:solidFill>
              <a:latin typeface="+mj-lt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3850" y="2890208"/>
            <a:ext cx="2527837" cy="900000"/>
          </a:xfrm>
          <a:custGeom>
            <a:avLst/>
            <a:gdLst/>
            <a:ahLst/>
            <a:cxnLst/>
            <a:rect l="l" t="t" r="r" b="b"/>
            <a:pathLst>
              <a:path w="2753995" h="1101725">
                <a:moveTo>
                  <a:pt x="2753741" y="550672"/>
                </a:moveTo>
                <a:lnTo>
                  <a:pt x="2408174" y="0"/>
                </a:lnTo>
                <a:lnTo>
                  <a:pt x="0" y="0"/>
                </a:lnTo>
                <a:lnTo>
                  <a:pt x="0" y="1101344"/>
                </a:lnTo>
                <a:lnTo>
                  <a:pt x="2408174" y="1101344"/>
                </a:lnTo>
                <a:lnTo>
                  <a:pt x="2753741" y="550672"/>
                </a:lnTo>
                <a:close/>
              </a:path>
            </a:pathLst>
          </a:custGeom>
          <a:solidFill>
            <a:srgbClr val="10253F">
              <a:alpha val="80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400" dirty="0">
              <a:latin typeface="+mj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1734" y="3225290"/>
            <a:ext cx="1477282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30" dirty="0">
                <a:solidFill>
                  <a:srgbClr val="BED730"/>
                </a:solidFill>
                <a:latin typeface="+mj-lt"/>
                <a:cs typeface="Arial"/>
              </a:rPr>
              <a:t>Notifications</a:t>
            </a:r>
            <a:endParaRPr sz="1400" b="1" dirty="0">
              <a:solidFill>
                <a:srgbClr val="BED730"/>
              </a:solidFill>
              <a:latin typeface="+mj-lt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3850" y="3838021"/>
            <a:ext cx="2527837" cy="900000"/>
          </a:xfrm>
          <a:custGeom>
            <a:avLst/>
            <a:gdLst/>
            <a:ahLst/>
            <a:cxnLst/>
            <a:rect l="l" t="t" r="r" b="b"/>
            <a:pathLst>
              <a:path w="2753995" h="1654810">
                <a:moveTo>
                  <a:pt x="2753741" y="827278"/>
                </a:moveTo>
                <a:lnTo>
                  <a:pt x="2444750" y="0"/>
                </a:lnTo>
                <a:lnTo>
                  <a:pt x="0" y="0"/>
                </a:lnTo>
                <a:lnTo>
                  <a:pt x="0" y="1654683"/>
                </a:lnTo>
                <a:lnTo>
                  <a:pt x="2444750" y="1654683"/>
                </a:lnTo>
                <a:lnTo>
                  <a:pt x="2753741" y="827278"/>
                </a:lnTo>
                <a:close/>
              </a:path>
            </a:pathLst>
          </a:custGeom>
          <a:solidFill>
            <a:schemeClr val="tx2">
              <a:lumMod val="75000"/>
              <a:alpha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350" dirty="0">
              <a:latin typeface="+mj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1734" y="4061357"/>
            <a:ext cx="1477282" cy="4533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53" dirty="0">
                <a:solidFill>
                  <a:srgbClr val="BED730"/>
                </a:solidFill>
                <a:latin typeface="+mj-lt"/>
                <a:cs typeface="Arial"/>
              </a:rPr>
              <a:t>Transaction</a:t>
            </a:r>
            <a:r>
              <a:rPr lang="en-US" sz="1400" b="1" spc="-53" dirty="0">
                <a:solidFill>
                  <a:srgbClr val="BED730"/>
                </a:solidFill>
                <a:latin typeface="+mj-lt"/>
                <a:cs typeface="Arial"/>
              </a:rPr>
              <a:t> </a:t>
            </a:r>
          </a:p>
          <a:p>
            <a:pPr marL="9525">
              <a:spcBef>
                <a:spcPts val="75"/>
              </a:spcBef>
            </a:pPr>
            <a:r>
              <a:rPr lang="en-US" sz="1400" b="1" spc="-41" dirty="0">
                <a:solidFill>
                  <a:srgbClr val="BED730"/>
                </a:solidFill>
                <a:latin typeface="+mj-lt"/>
                <a:cs typeface="Arial"/>
              </a:rPr>
              <a:t>Intelligence</a:t>
            </a:r>
            <a:endParaRPr sz="1400" b="1" dirty="0">
              <a:solidFill>
                <a:srgbClr val="BED730"/>
              </a:solidFill>
              <a:latin typeface="+mj-lt"/>
              <a:cs typeface="Arial"/>
            </a:endParaRPr>
          </a:p>
        </p:txBody>
      </p:sp>
      <p:pic>
        <p:nvPicPr>
          <p:cNvPr id="30" name="object 30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444482" y="1290758"/>
            <a:ext cx="486620" cy="288000"/>
          </a:xfrm>
          <a:prstGeom prst="rect">
            <a:avLst/>
          </a:prstGeom>
        </p:spPr>
      </p:pic>
      <p:pic>
        <p:nvPicPr>
          <p:cNvPr id="31" name="object 31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45147" y="2243623"/>
            <a:ext cx="285290" cy="288000"/>
          </a:xfrm>
          <a:prstGeom prst="rect">
            <a:avLst/>
          </a:prstGeom>
        </p:spPr>
      </p:pic>
      <p:pic>
        <p:nvPicPr>
          <p:cNvPr id="32" name="object 32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99173" y="3193822"/>
            <a:ext cx="377239" cy="288000"/>
          </a:xfrm>
          <a:prstGeom prst="rect">
            <a:avLst/>
          </a:prstGeom>
        </p:spPr>
      </p:pic>
      <p:pic>
        <p:nvPicPr>
          <p:cNvPr id="33" name="object 33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505118" y="4144021"/>
            <a:ext cx="365348" cy="28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F53B255-7849-CDCA-8EA6-E41E03ED4D94}"/>
              </a:ext>
            </a:extLst>
          </p:cNvPr>
          <p:cNvSpPr txBox="1"/>
          <p:nvPr/>
        </p:nvSpPr>
        <p:spPr>
          <a:xfrm>
            <a:off x="3001381" y="1234703"/>
            <a:ext cx="53890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050" spc="-2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Transaction</a:t>
            </a:r>
            <a:r>
              <a:rPr lang="en-US" sz="1050" spc="-10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volumetrics</a:t>
            </a:r>
            <a:r>
              <a:rPr lang="en-US" sz="1050" spc="-6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including</a:t>
            </a:r>
            <a:r>
              <a:rPr lang="en-US" sz="1050" spc="-6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6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Tech</a:t>
            </a:r>
            <a: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Declines</a:t>
            </a:r>
            <a:r>
              <a:rPr lang="en-US" sz="1050" spc="-9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16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/</a:t>
            </a:r>
            <a:r>
              <a:rPr lang="en-US" sz="1050" spc="-7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Business</a:t>
            </a:r>
            <a:r>
              <a:rPr lang="en-US" sz="1050" spc="-5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2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Declines,</a:t>
            </a:r>
            <a:r>
              <a:rPr lang="en-US" sz="1050" spc="-10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TAT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j-lt"/>
              <a:cs typeface="Arial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Micro-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transaction</a:t>
            </a:r>
            <a:r>
              <a:rPr lang="en-US" sz="1050" spc="-10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1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view</a:t>
            </a:r>
            <a: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based</a:t>
            </a:r>
            <a:r>
              <a:rPr lang="en-US" sz="1050" spc="-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on</a:t>
            </a:r>
            <a:r>
              <a:rPr lang="en-US" sz="1050" spc="-9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Protocol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F6C4A5-5DF4-915E-93BB-2A2E905489CF}"/>
              </a:ext>
            </a:extLst>
          </p:cNvPr>
          <p:cNvSpPr txBox="1"/>
          <p:nvPr/>
        </p:nvSpPr>
        <p:spPr>
          <a:xfrm>
            <a:off x="3001381" y="2104212"/>
            <a:ext cx="5389087" cy="5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71450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984409" algn="l"/>
                <a:tab pos="1670209" algn="l"/>
                <a:tab pos="2161699" algn="l"/>
              </a:tabLst>
            </a:pPr>
            <a:r>
              <a:rPr lang="en-US" sz="1050" spc="-1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360-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degree </a:t>
            </a:r>
            <a:r>
              <a:rPr lang="en-US" sz="1050" spc="-1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view </a:t>
            </a:r>
            <a:r>
              <a:rPr lang="en-US" sz="1050" spc="2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of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performance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6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by </a:t>
            </a:r>
            <a:r>
              <a:rPr lang="en-US" sz="1050" spc="-2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Issuer/Acquirer,</a:t>
            </a:r>
            <a:r>
              <a:rPr lang="en-US" sz="1050" spc="1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Aggregator)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eco-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system entities</a:t>
            </a:r>
            <a:b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</a:b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(E.g., </a:t>
            </a:r>
            <a:r>
              <a:rPr lang="en-US" sz="1050" spc="-1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Merchant, Issuer / Acquirer, Aggregator)</a:t>
            </a:r>
          </a:p>
          <a:p>
            <a:pPr marL="180975" indent="-171450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984409" algn="l"/>
                <a:tab pos="1670209" algn="l"/>
                <a:tab pos="2161699" algn="l"/>
              </a:tabLst>
            </a:pPr>
            <a:r>
              <a:rPr lang="en-US" sz="1050" spc="-2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Segmentation</a:t>
            </a:r>
            <a:r>
              <a:rPr lang="en-US" sz="1050" spc="-6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4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by</a:t>
            </a:r>
            <a:r>
              <a:rPr lang="en-US" sz="1050" spc="-9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lead</a:t>
            </a:r>
            <a:r>
              <a:rPr lang="en-US" sz="1050" spc="-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indicators</a:t>
            </a:r>
            <a:r>
              <a:rPr lang="en-US" sz="1050" spc="-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4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(E.g.,</a:t>
            </a:r>
            <a:r>
              <a:rPr lang="en-US" sz="1050" spc="-10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13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TAT,</a:t>
            </a:r>
            <a:r>
              <a:rPr lang="en-US" sz="1050" spc="-16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 </a:t>
            </a:r>
            <a:r>
              <a:rPr lang="en-US" sz="1050" spc="-2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TD/BD)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98A864-5A56-BE20-0E01-4DC0A5C1D582}"/>
              </a:ext>
            </a:extLst>
          </p:cNvPr>
          <p:cNvSpPr txBox="1"/>
          <p:nvPr/>
        </p:nvSpPr>
        <p:spPr>
          <a:xfrm>
            <a:off x="3001381" y="2968501"/>
            <a:ext cx="5389087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3810" indent="-17145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Static</a:t>
            </a:r>
            <a:r>
              <a:rPr lang="en-US" sz="1050" spc="9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and</a:t>
            </a:r>
            <a:r>
              <a:rPr lang="en-US" sz="1050" spc="11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dynamic</a:t>
            </a:r>
            <a:r>
              <a:rPr lang="en-US" sz="1050" spc="8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baseline</a:t>
            </a:r>
            <a:r>
              <a:rPr lang="en-US" sz="1050" spc="9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driven</a:t>
            </a:r>
            <a:r>
              <a:rPr lang="en-US" sz="1050" spc="11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notifications</a:t>
            </a:r>
            <a:r>
              <a:rPr lang="en-US" sz="1050" spc="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on</a:t>
            </a:r>
            <a:r>
              <a:rPr lang="en-US" sz="1050" spc="9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any</a:t>
            </a:r>
            <a:r>
              <a:rPr lang="en-US" sz="1050" spc="9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lead</a:t>
            </a:r>
            <a:r>
              <a:rPr lang="en-US" sz="1050" spc="9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indicator</a:t>
            </a:r>
            <a:r>
              <a:rPr lang="en-US" sz="1050" spc="10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(E.g., </a:t>
            </a:r>
            <a:r>
              <a:rPr lang="en-US" sz="1050" spc="-10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TPS</a:t>
            </a:r>
            <a: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1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increase,</a:t>
            </a:r>
            <a:r>
              <a:rPr lang="en-US" sz="1050" spc="-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4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Dip</a:t>
            </a:r>
            <a:r>
              <a:rPr lang="en-US" sz="1050" spc="-12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in</a:t>
            </a:r>
            <a:r>
              <a:rPr lang="en-US" sz="1050" spc="-7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Success</a:t>
            </a:r>
            <a:r>
              <a:rPr lang="en-US" sz="1050" spc="-7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4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Rates,</a:t>
            </a:r>
            <a:r>
              <a:rPr lang="en-US" sz="1050" spc="-6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Spike</a:t>
            </a:r>
            <a:r>
              <a:rPr lang="en-US" sz="1050" spc="-9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in</a:t>
            </a:r>
            <a:r>
              <a:rPr lang="en-US" sz="1050" spc="-6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4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Volumes</a:t>
            </a:r>
            <a:r>
              <a:rPr lang="en-US" sz="1050" spc="-10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from</a:t>
            </a:r>
            <a:r>
              <a:rPr lang="en-US" sz="1050" spc="-11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7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</a:t>
            </a:r>
            <a:r>
              <a:rPr lang="en-US" sz="1050" spc="-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1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PSP)</a:t>
            </a:r>
          </a:p>
          <a:p>
            <a:pPr marL="180975" indent="-17145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1050" spc="-3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Anomalous</a:t>
            </a:r>
            <a:r>
              <a:rPr lang="en-US" sz="1050" spc="-6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behavior</a:t>
            </a:r>
            <a:r>
              <a:rPr lang="en-US" sz="1050" spc="-4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1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driven</a:t>
            </a:r>
            <a:r>
              <a:rPr lang="en-US" sz="1050" spc="-2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notifications</a:t>
            </a:r>
            <a:r>
              <a:rPr lang="en-US" sz="1050" spc="-6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4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(E.g.,</a:t>
            </a:r>
            <a:r>
              <a:rPr lang="en-US" sz="1050" spc="-5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Unexpected</a:t>
            </a:r>
            <a:r>
              <a:rPr lang="en-US" sz="1050" spc="-2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dip</a:t>
            </a:r>
            <a:r>
              <a:rPr lang="en-US" sz="1050" spc="-4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in</a:t>
            </a:r>
            <a:r>
              <a:rPr lang="en-US" sz="1050" spc="-4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Volumes)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j-lt"/>
              <a:cs typeface="Arial"/>
            </a:endParaRPr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Configure</a:t>
            </a:r>
            <a:r>
              <a:rPr lang="en-US" sz="1050" spc="-6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rules</a:t>
            </a:r>
            <a:r>
              <a:rPr lang="en-US" sz="1050" spc="-6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4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to</a:t>
            </a:r>
            <a:r>
              <a:rPr lang="en-US" sz="1050" spc="-7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identify</a:t>
            </a:r>
            <a:r>
              <a:rPr lang="en-US" sz="1050" spc="-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1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suspicious</a:t>
            </a:r>
            <a:r>
              <a:rPr lang="en-US" sz="1050" spc="-6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behavior</a:t>
            </a:r>
            <a:r>
              <a:rPr lang="en-US" sz="1050" spc="-5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4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of</a:t>
            </a:r>
            <a:r>
              <a:rPr lang="en-US" sz="1050" spc="-7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transactions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3B1238-E7E0-1A16-EED9-BE1E82F497F8}"/>
              </a:ext>
            </a:extLst>
          </p:cNvPr>
          <p:cNvSpPr txBox="1"/>
          <p:nvPr/>
        </p:nvSpPr>
        <p:spPr>
          <a:xfrm>
            <a:off x="3001381" y="3993068"/>
            <a:ext cx="5516543" cy="5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78581" indent="-171450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065371" algn="l"/>
                <a:tab pos="1947863" algn="l"/>
                <a:tab pos="2944653" algn="l"/>
                <a:tab pos="3357563" algn="l"/>
                <a:tab pos="3930015" algn="l"/>
                <a:tab pos="4964906" algn="l"/>
                <a:tab pos="5459730" algn="l"/>
                <a:tab pos="6191250" algn="l"/>
              </a:tabLst>
            </a:pP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Extract customer, transaction </a:t>
            </a:r>
            <a:r>
              <a:rPr lang="en-US" sz="1050" spc="-1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and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entity information </a:t>
            </a:r>
            <a:r>
              <a:rPr lang="en-US" sz="1050" spc="-15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from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payload </a:t>
            </a:r>
            <a:r>
              <a:rPr lang="en-US" sz="1050" spc="-4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and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protocol</a:t>
            </a:r>
            <a:r>
              <a:rPr lang="en-US" sz="1050" spc="-12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etc.</a:t>
            </a:r>
            <a: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b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</a:br>
            <a:r>
              <a:rPr lang="en-US" sz="1050" spc="4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to</a:t>
            </a:r>
            <a: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enrich</a:t>
            </a:r>
            <a:r>
              <a:rPr lang="en-US" sz="1050" spc="-4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19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downstream</a:t>
            </a:r>
            <a:r>
              <a:rPr lang="en-US" sz="1050" spc="-9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2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business</a:t>
            </a:r>
            <a:r>
              <a:rPr lang="en-US" sz="1050" spc="-8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applications</a:t>
            </a:r>
          </a:p>
          <a:p>
            <a:pPr marL="171450" marR="78581" indent="-171450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065371" algn="l"/>
                <a:tab pos="1947863" algn="l"/>
                <a:tab pos="2944653" algn="l"/>
                <a:tab pos="3357563" algn="l"/>
                <a:tab pos="3930015" algn="l"/>
                <a:tab pos="4964906" algn="l"/>
                <a:tab pos="5459730" algn="l"/>
                <a:tab pos="6191250" algn="l"/>
              </a:tabLst>
            </a:pP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Long-term</a:t>
            </a:r>
            <a: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2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data</a:t>
            </a:r>
            <a:r>
              <a:rPr lang="en-US" sz="1050" spc="-83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4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analysis</a:t>
            </a:r>
            <a:r>
              <a:rPr lang="en-US" sz="1050" spc="-6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for</a:t>
            </a:r>
            <a:r>
              <a:rPr lang="en-US" sz="1050" spc="-101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compliance</a:t>
            </a:r>
            <a:r>
              <a:rPr lang="en-US" sz="1050" spc="-9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3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and</a:t>
            </a:r>
            <a:r>
              <a:rPr lang="en-US" sz="1050" spc="-26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1050" spc="-8" dirty="0">
                <a:solidFill>
                  <a:schemeClr val="bg1">
                    <a:lumMod val="85000"/>
                  </a:schemeClr>
                </a:solidFill>
                <a:latin typeface="+mj-lt"/>
                <a:cs typeface="Arial"/>
              </a:rPr>
              <a:t>reporting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38D23C-3117-7365-7044-D91E1390C186}"/>
              </a:ext>
            </a:extLst>
          </p:cNvPr>
          <p:cNvSpPr/>
          <p:nvPr/>
        </p:nvSpPr>
        <p:spPr>
          <a:xfrm>
            <a:off x="323850" y="844121"/>
            <a:ext cx="8496300" cy="17110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6384C5-4071-DF32-C40B-BE700D787E13}"/>
              </a:ext>
            </a:extLst>
          </p:cNvPr>
          <p:cNvSpPr/>
          <p:nvPr/>
        </p:nvSpPr>
        <p:spPr>
          <a:xfrm>
            <a:off x="323850" y="2905932"/>
            <a:ext cx="8496300" cy="182640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65AE65-96C6-C205-C38A-8F749659FC8A}"/>
              </a:ext>
            </a:extLst>
          </p:cNvPr>
          <p:cNvSpPr txBox="1"/>
          <p:nvPr/>
        </p:nvSpPr>
        <p:spPr>
          <a:xfrm>
            <a:off x="4751388" y="987426"/>
            <a:ext cx="4068762" cy="2421318"/>
          </a:xfrm>
          <a:prstGeom prst="rect">
            <a:avLst/>
          </a:prstGeom>
        </p:spPr>
        <p:txBody>
          <a:bodyPr vert="horz" lIns="0" tIns="0" rIns="91428" bIns="45715" rtlCol="0" anchor="ctr">
            <a:normAutofit/>
          </a:bodyPr>
          <a:lstStyle/>
          <a:p>
            <a:pPr marL="0" lvl="1">
              <a:lnSpc>
                <a:spcPct val="90000"/>
              </a:lnSpc>
              <a:spcBef>
                <a:spcPts val="600"/>
              </a:spcBef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TheSansOffice" panose="020B0503040302060204" pitchFamily="34" charset="77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 to accomplish FULL STACK OBSERVABILITY?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9E9D5A-2B3E-E898-B7AF-63F7359F2CA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5561" b="9162"/>
          <a:stretch/>
        </p:blipFill>
        <p:spPr>
          <a:xfrm>
            <a:off x="844658" y="3153905"/>
            <a:ext cx="7216331" cy="1480088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66FE62E1-0A6F-71DA-4333-4BD73A9EA7CA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3" cstate="print"/>
          <a:srcRect t="2532"/>
          <a:stretch/>
        </p:blipFill>
        <p:spPr>
          <a:xfrm>
            <a:off x="4101319" y="903845"/>
            <a:ext cx="3625744" cy="1591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4A688-A153-EC55-73D9-F09631A59941}"/>
              </a:ext>
            </a:extLst>
          </p:cNvPr>
          <p:cNvSpPr txBox="1"/>
          <p:nvPr/>
        </p:nvSpPr>
        <p:spPr>
          <a:xfrm>
            <a:off x="519167" y="1438023"/>
            <a:ext cx="347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ansOffice" panose="020B0503040302060204" pitchFamily="34" charset="77"/>
                <a:ea typeface="+mj-ea"/>
                <a:cs typeface="+mj-cs"/>
              </a:rPr>
              <a:t>FULL STACK SERVICE MAP </a:t>
            </a:r>
          </a:p>
          <a:p>
            <a:pPr algn="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eSansOffice" panose="020B0503040302060204" pitchFamily="34" charset="77"/>
                <a:ea typeface="+mj-ea"/>
                <a:cs typeface="+mj-cs"/>
              </a:rPr>
              <a:t>Reduce TCO by 50%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ansOffice" panose="020B0503040302060204" pitchFamily="34" charset="77"/>
                <a:ea typeface="+mj-ea"/>
                <a:cs typeface="+mj-cs"/>
              </a:rPr>
              <a:t> 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35003-B7D1-D345-2E1E-6EAB50B1ECD0}"/>
              </a:ext>
            </a:extLst>
          </p:cNvPr>
          <p:cNvSpPr txBox="1"/>
          <p:nvPr/>
        </p:nvSpPr>
        <p:spPr>
          <a:xfrm>
            <a:off x="1103447" y="2700605"/>
            <a:ext cx="6937106" cy="432792"/>
          </a:xfrm>
          <a:prstGeom prst="roundRect">
            <a:avLst>
              <a:gd name="adj" fmla="val 50000"/>
            </a:avLst>
          </a:prstGeom>
          <a:solidFill>
            <a:srgbClr val="BED73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ansOffice" panose="020B0503040302060204" pitchFamily="34" charset="77"/>
                <a:ea typeface="+mj-ea"/>
                <a:cs typeface="+mj-cs"/>
              </a:rPr>
              <a:t>MODERN ROBOTIC DATA AUTOMATION PLATFORM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heSansOffice" panose="020B0503040302060204" pitchFamily="34" charset="77"/>
                <a:ea typeface="+mj-ea"/>
                <a:cs typeface="+mj-cs"/>
              </a:rPr>
              <a:t>Reduce</a:t>
            </a:r>
            <a:r>
              <a:rPr lang="en-US" sz="1400" b="1" dirty="0">
                <a:solidFill>
                  <a:schemeClr val="tx2"/>
                </a:solidFill>
                <a:latin typeface="TheSansOffice" panose="020B0503040302060204" pitchFamily="34" charset="77"/>
                <a:ea typeface="+mj-ea"/>
                <a:cs typeface="+mj-cs"/>
              </a:rPr>
              <a:t> Time to Value by 70%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79FE19-2B33-0A31-9060-25697CEA3251}"/>
              </a:ext>
            </a:extLst>
          </p:cNvPr>
          <p:cNvSpPr/>
          <p:nvPr/>
        </p:nvSpPr>
        <p:spPr>
          <a:xfrm>
            <a:off x="324000" y="1138325"/>
            <a:ext cx="4096168" cy="1547935"/>
          </a:xfrm>
          <a:prstGeom prst="roundRect">
            <a:avLst/>
          </a:prstGeom>
          <a:solidFill>
            <a:srgbClr val="10253F">
              <a:alpha val="80000"/>
            </a:srgbClr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8243DA-E54D-B074-695F-7B4EC0CD47AD}"/>
              </a:ext>
            </a:extLst>
          </p:cNvPr>
          <p:cNvSpPr/>
          <p:nvPr/>
        </p:nvSpPr>
        <p:spPr>
          <a:xfrm>
            <a:off x="4749354" y="1138325"/>
            <a:ext cx="4070646" cy="1547935"/>
          </a:xfrm>
          <a:prstGeom prst="roundRect">
            <a:avLst/>
          </a:prstGeom>
          <a:solidFill>
            <a:srgbClr val="17375E">
              <a:alpha val="80000"/>
            </a:srgbClr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3170348-826C-170C-BE01-7B17DE6F3E9B}"/>
              </a:ext>
            </a:extLst>
          </p:cNvPr>
          <p:cNvSpPr/>
          <p:nvPr/>
        </p:nvSpPr>
        <p:spPr>
          <a:xfrm>
            <a:off x="324000" y="3076552"/>
            <a:ext cx="4096168" cy="1547935"/>
          </a:xfrm>
          <a:prstGeom prst="roundRect">
            <a:avLst/>
          </a:prstGeom>
          <a:solidFill>
            <a:srgbClr val="17375E">
              <a:alpha val="80000"/>
            </a:srgbClr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B8A774-64CA-4CA4-9AB2-36356F61E902}"/>
              </a:ext>
            </a:extLst>
          </p:cNvPr>
          <p:cNvSpPr/>
          <p:nvPr/>
        </p:nvSpPr>
        <p:spPr>
          <a:xfrm>
            <a:off x="4749354" y="3076552"/>
            <a:ext cx="4070646" cy="1547935"/>
          </a:xfrm>
          <a:prstGeom prst="roundRect">
            <a:avLst/>
          </a:prstGeom>
          <a:solidFill>
            <a:srgbClr val="10253F">
              <a:alpha val="80000"/>
            </a:srgbClr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8AC79E-F18F-9C46-9F15-89DDF415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SIFY digital full stack observability framework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C50E6-58BD-1233-1719-D2841661C4AC}"/>
              </a:ext>
            </a:extLst>
          </p:cNvPr>
          <p:cNvSpPr txBox="1"/>
          <p:nvPr/>
        </p:nvSpPr>
        <p:spPr>
          <a:xfrm>
            <a:off x="578217" y="1388955"/>
            <a:ext cx="304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BED730"/>
                </a:solidFill>
              </a:rPr>
              <a:t>Proactive Assurance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D80866-493A-E77D-63DC-A456D1E65C52}"/>
              </a:ext>
            </a:extLst>
          </p:cNvPr>
          <p:cNvSpPr txBox="1"/>
          <p:nvPr/>
        </p:nvSpPr>
        <p:spPr>
          <a:xfrm>
            <a:off x="578217" y="1722026"/>
            <a:ext cx="274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90488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Continuous assurance of outcomes </a:t>
            </a:r>
          </a:p>
          <a:p>
            <a:pPr marL="182563" marR="0" lvl="0" indent="-90488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*Business Level Service Assurance &amp;</a:t>
            </a:r>
          </a:p>
          <a:p>
            <a:pPr marL="182563" marR="0" lvl="0" indent="-90488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Dashboards-</a:t>
            </a:r>
          </a:p>
          <a:p>
            <a:pPr marL="182563" marR="0" lvl="0" indent="-90488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Predictive analytics and insights</a:t>
            </a:r>
            <a:endParaRPr lang="en-IN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4EB7A6-67EB-E35F-8637-30E71AACCB9F}"/>
              </a:ext>
            </a:extLst>
          </p:cNvPr>
          <p:cNvSpPr txBox="1"/>
          <p:nvPr/>
        </p:nvSpPr>
        <p:spPr>
          <a:xfrm>
            <a:off x="578217" y="3249078"/>
            <a:ext cx="304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BED730"/>
                </a:solidFill>
              </a:rPr>
              <a:t>Faster Incident Resolution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3A714F-74CB-9EB4-D5D3-F8972834BDF5}"/>
              </a:ext>
            </a:extLst>
          </p:cNvPr>
          <p:cNvSpPr txBox="1"/>
          <p:nvPr/>
        </p:nvSpPr>
        <p:spPr>
          <a:xfrm>
            <a:off x="578217" y="3601657"/>
            <a:ext cx="274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90488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2-way collaboration capabilities</a:t>
            </a:r>
          </a:p>
          <a:p>
            <a:pPr marL="182563" marR="0" lvl="0" indent="-90488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Built-in Diagnostics</a:t>
            </a:r>
          </a:p>
          <a:p>
            <a:pPr marL="182563" marR="0" lvl="0" indent="-90488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*Auto-remediate with workflow automation </a:t>
            </a:r>
            <a:endParaRPr lang="en-IN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723DB1-01E6-2DAA-8342-111EE8E22A13}"/>
              </a:ext>
            </a:extLst>
          </p:cNvPr>
          <p:cNvSpPr txBox="1"/>
          <p:nvPr/>
        </p:nvSpPr>
        <p:spPr>
          <a:xfrm>
            <a:off x="5412783" y="1388955"/>
            <a:ext cx="326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rgbClr val="BED730"/>
                </a:solidFill>
              </a:rPr>
              <a:t>Event Correlation / Noise Reduction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C21963-5553-1803-8DB7-F4A60949413D}"/>
              </a:ext>
            </a:extLst>
          </p:cNvPr>
          <p:cNvSpPr txBox="1"/>
          <p:nvPr/>
        </p:nvSpPr>
        <p:spPr>
          <a:xfrm>
            <a:off x="5689335" y="1722026"/>
            <a:ext cx="2984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90488" algn="r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Multi-source Integration: Cloud, Edge, DC</a:t>
            </a:r>
          </a:p>
          <a:p>
            <a:pPr marL="182563" marR="0" lvl="0" indent="-90488" algn="r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Pull Events, Metrics, Logs &amp; Traces</a:t>
            </a:r>
          </a:p>
          <a:p>
            <a:pPr marL="182563" marR="0" lvl="0" indent="-90488" algn="r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Enrich with Full stack context</a:t>
            </a:r>
          </a:p>
          <a:p>
            <a:pPr marL="182563" marR="0" lvl="0" indent="-90488" algn="r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Apply ML &amp; Algorithmic Correlations</a:t>
            </a:r>
            <a:endParaRPr lang="en-IN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6F0559-AD1B-3F1A-7A60-55625870029A}"/>
              </a:ext>
            </a:extLst>
          </p:cNvPr>
          <p:cNvSpPr txBox="1"/>
          <p:nvPr/>
        </p:nvSpPr>
        <p:spPr>
          <a:xfrm>
            <a:off x="5624064" y="3249078"/>
            <a:ext cx="304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rgbClr val="BED730"/>
                </a:solidFill>
              </a:rPr>
              <a:t>Faster Root Cause Analysis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416EB3-DAAB-EEA5-B05F-771354603C67}"/>
              </a:ext>
            </a:extLst>
          </p:cNvPr>
          <p:cNvSpPr txBox="1"/>
          <p:nvPr/>
        </p:nvSpPr>
        <p:spPr>
          <a:xfrm>
            <a:off x="5444511" y="3601657"/>
            <a:ext cx="32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90488" algn="r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Topology based root cause analysis &amp; Forensics</a:t>
            </a:r>
          </a:p>
          <a:p>
            <a:pPr marL="182563" marR="0" lvl="0" indent="-90488" algn="r" defTabSz="50425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Single pane of Observability with on demand ops triage dashboard – Metrics, logs, KPIs, tickets, outcomes</a:t>
            </a:r>
            <a:endParaRPr lang="en-IN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32516AEB-CE37-84AC-6C7C-532662818F11}"/>
              </a:ext>
            </a:extLst>
          </p:cNvPr>
          <p:cNvSpPr/>
          <p:nvPr/>
        </p:nvSpPr>
        <p:spPr>
          <a:xfrm>
            <a:off x="3222358" y="1441534"/>
            <a:ext cx="2700000" cy="2700000"/>
          </a:xfrm>
          <a:custGeom>
            <a:avLst/>
            <a:gdLst/>
            <a:ahLst/>
            <a:cxnLst/>
            <a:rect l="l" t="t" r="r" b="b"/>
            <a:pathLst>
              <a:path w="4201795" h="4201795">
                <a:moveTo>
                  <a:pt x="2100799" y="0"/>
                </a:moveTo>
                <a:lnTo>
                  <a:pt x="2052585" y="542"/>
                </a:lnTo>
                <a:lnTo>
                  <a:pt x="2004636" y="2161"/>
                </a:lnTo>
                <a:lnTo>
                  <a:pt x="1956965" y="4846"/>
                </a:lnTo>
                <a:lnTo>
                  <a:pt x="1909584" y="8585"/>
                </a:lnTo>
                <a:lnTo>
                  <a:pt x="1862502" y="13366"/>
                </a:lnTo>
                <a:lnTo>
                  <a:pt x="1815733" y="19177"/>
                </a:lnTo>
                <a:lnTo>
                  <a:pt x="1769288" y="26008"/>
                </a:lnTo>
                <a:lnTo>
                  <a:pt x="1723178" y="33846"/>
                </a:lnTo>
                <a:lnTo>
                  <a:pt x="1677415" y="42680"/>
                </a:lnTo>
                <a:lnTo>
                  <a:pt x="1632010" y="52499"/>
                </a:lnTo>
                <a:lnTo>
                  <a:pt x="1586976" y="63290"/>
                </a:lnTo>
                <a:lnTo>
                  <a:pt x="1542323" y="75042"/>
                </a:lnTo>
                <a:lnTo>
                  <a:pt x="1498064" y="87744"/>
                </a:lnTo>
                <a:lnTo>
                  <a:pt x="1454210" y="101384"/>
                </a:lnTo>
                <a:lnTo>
                  <a:pt x="1410772" y="115950"/>
                </a:lnTo>
                <a:lnTo>
                  <a:pt x="1367762" y="131431"/>
                </a:lnTo>
                <a:lnTo>
                  <a:pt x="1325192" y="147815"/>
                </a:lnTo>
                <a:lnTo>
                  <a:pt x="1283073" y="165091"/>
                </a:lnTo>
                <a:lnTo>
                  <a:pt x="1241417" y="183247"/>
                </a:lnTo>
                <a:lnTo>
                  <a:pt x="1200235" y="202271"/>
                </a:lnTo>
                <a:lnTo>
                  <a:pt x="1159540" y="222152"/>
                </a:lnTo>
                <a:lnTo>
                  <a:pt x="1119342" y="242878"/>
                </a:lnTo>
                <a:lnTo>
                  <a:pt x="1079653" y="264438"/>
                </a:lnTo>
                <a:lnTo>
                  <a:pt x="1040485" y="286820"/>
                </a:lnTo>
                <a:lnTo>
                  <a:pt x="1001850" y="310013"/>
                </a:lnTo>
                <a:lnTo>
                  <a:pt x="963758" y="334004"/>
                </a:lnTo>
                <a:lnTo>
                  <a:pt x="926222" y="358783"/>
                </a:lnTo>
                <a:lnTo>
                  <a:pt x="889253" y="384338"/>
                </a:lnTo>
                <a:lnTo>
                  <a:pt x="852863" y="410656"/>
                </a:lnTo>
                <a:lnTo>
                  <a:pt x="817063" y="437728"/>
                </a:lnTo>
                <a:lnTo>
                  <a:pt x="781865" y="465540"/>
                </a:lnTo>
                <a:lnTo>
                  <a:pt x="747280" y="494081"/>
                </a:lnTo>
                <a:lnTo>
                  <a:pt x="713321" y="523341"/>
                </a:lnTo>
                <a:lnTo>
                  <a:pt x="679998" y="553306"/>
                </a:lnTo>
                <a:lnTo>
                  <a:pt x="647324" y="583967"/>
                </a:lnTo>
                <a:lnTo>
                  <a:pt x="615309" y="615310"/>
                </a:lnTo>
                <a:lnTo>
                  <a:pt x="583966" y="647324"/>
                </a:lnTo>
                <a:lnTo>
                  <a:pt x="553306" y="679999"/>
                </a:lnTo>
                <a:lnTo>
                  <a:pt x="523340" y="713322"/>
                </a:lnTo>
                <a:lnTo>
                  <a:pt x="494081" y="747281"/>
                </a:lnTo>
                <a:lnTo>
                  <a:pt x="465540" y="781865"/>
                </a:lnTo>
                <a:lnTo>
                  <a:pt x="437727" y="817063"/>
                </a:lnTo>
                <a:lnTo>
                  <a:pt x="410656" y="852863"/>
                </a:lnTo>
                <a:lnTo>
                  <a:pt x="384337" y="889253"/>
                </a:lnTo>
                <a:lnTo>
                  <a:pt x="358783" y="926222"/>
                </a:lnTo>
                <a:lnTo>
                  <a:pt x="334004" y="963758"/>
                </a:lnTo>
                <a:lnTo>
                  <a:pt x="310013" y="1001850"/>
                </a:lnTo>
                <a:lnTo>
                  <a:pt x="286820" y="1040486"/>
                </a:lnTo>
                <a:lnTo>
                  <a:pt x="264438" y="1079654"/>
                </a:lnTo>
                <a:lnTo>
                  <a:pt x="242878" y="1119342"/>
                </a:lnTo>
                <a:lnTo>
                  <a:pt x="222152" y="1159540"/>
                </a:lnTo>
                <a:lnTo>
                  <a:pt x="202271" y="1200236"/>
                </a:lnTo>
                <a:lnTo>
                  <a:pt x="183246" y="1241417"/>
                </a:lnTo>
                <a:lnTo>
                  <a:pt x="165091" y="1283073"/>
                </a:lnTo>
                <a:lnTo>
                  <a:pt x="147815" y="1325192"/>
                </a:lnTo>
                <a:lnTo>
                  <a:pt x="131431" y="1367762"/>
                </a:lnTo>
                <a:lnTo>
                  <a:pt x="115950" y="1410772"/>
                </a:lnTo>
                <a:lnTo>
                  <a:pt x="101384" y="1454210"/>
                </a:lnTo>
                <a:lnTo>
                  <a:pt x="87744" y="1498064"/>
                </a:lnTo>
                <a:lnTo>
                  <a:pt x="75042" y="1542324"/>
                </a:lnTo>
                <a:lnTo>
                  <a:pt x="63290" y="1586976"/>
                </a:lnTo>
                <a:lnTo>
                  <a:pt x="52499" y="1632011"/>
                </a:lnTo>
                <a:lnTo>
                  <a:pt x="42680" y="1677415"/>
                </a:lnTo>
                <a:lnTo>
                  <a:pt x="33846" y="1723178"/>
                </a:lnTo>
                <a:lnTo>
                  <a:pt x="26008" y="1769288"/>
                </a:lnTo>
                <a:lnTo>
                  <a:pt x="19177" y="1815733"/>
                </a:lnTo>
                <a:lnTo>
                  <a:pt x="13366" y="1862502"/>
                </a:lnTo>
                <a:lnTo>
                  <a:pt x="8585" y="1909584"/>
                </a:lnTo>
                <a:lnTo>
                  <a:pt x="4846" y="1956966"/>
                </a:lnTo>
                <a:lnTo>
                  <a:pt x="2161" y="2004637"/>
                </a:lnTo>
                <a:lnTo>
                  <a:pt x="542" y="2052585"/>
                </a:lnTo>
                <a:lnTo>
                  <a:pt x="0" y="2100799"/>
                </a:lnTo>
                <a:lnTo>
                  <a:pt x="542" y="2149013"/>
                </a:lnTo>
                <a:lnTo>
                  <a:pt x="2161" y="2196962"/>
                </a:lnTo>
                <a:lnTo>
                  <a:pt x="4846" y="2244633"/>
                </a:lnTo>
                <a:lnTo>
                  <a:pt x="8585" y="2292015"/>
                </a:lnTo>
                <a:lnTo>
                  <a:pt x="13366" y="2339096"/>
                </a:lnTo>
                <a:lnTo>
                  <a:pt x="19177" y="2385865"/>
                </a:lnTo>
                <a:lnTo>
                  <a:pt x="26008" y="2432311"/>
                </a:lnTo>
                <a:lnTo>
                  <a:pt x="33846" y="2478421"/>
                </a:lnTo>
                <a:lnTo>
                  <a:pt x="42680" y="2524184"/>
                </a:lnTo>
                <a:lnTo>
                  <a:pt x="52499" y="2569588"/>
                </a:lnTo>
                <a:lnTo>
                  <a:pt x="63290" y="2614623"/>
                </a:lnTo>
                <a:lnTo>
                  <a:pt x="75042" y="2659275"/>
                </a:lnTo>
                <a:lnTo>
                  <a:pt x="87744" y="2703535"/>
                </a:lnTo>
                <a:lnTo>
                  <a:pt x="101384" y="2747389"/>
                </a:lnTo>
                <a:lnTo>
                  <a:pt x="115950" y="2790827"/>
                </a:lnTo>
                <a:lnTo>
                  <a:pt x="131431" y="2833837"/>
                </a:lnTo>
                <a:lnTo>
                  <a:pt x="147815" y="2876407"/>
                </a:lnTo>
                <a:lnTo>
                  <a:pt x="165091" y="2918526"/>
                </a:lnTo>
                <a:lnTo>
                  <a:pt x="183246" y="2960182"/>
                </a:lnTo>
                <a:lnTo>
                  <a:pt x="202271" y="3001363"/>
                </a:lnTo>
                <a:lnTo>
                  <a:pt x="222152" y="3042059"/>
                </a:lnTo>
                <a:lnTo>
                  <a:pt x="242878" y="3082257"/>
                </a:lnTo>
                <a:lnTo>
                  <a:pt x="264438" y="3121946"/>
                </a:lnTo>
                <a:lnTo>
                  <a:pt x="286820" y="3161114"/>
                </a:lnTo>
                <a:lnTo>
                  <a:pt x="310013" y="3199749"/>
                </a:lnTo>
                <a:lnTo>
                  <a:pt x="334004" y="3237841"/>
                </a:lnTo>
                <a:lnTo>
                  <a:pt x="358783" y="3275377"/>
                </a:lnTo>
                <a:lnTo>
                  <a:pt x="384337" y="3312346"/>
                </a:lnTo>
                <a:lnTo>
                  <a:pt x="410656" y="3348736"/>
                </a:lnTo>
                <a:lnTo>
                  <a:pt x="437727" y="3384536"/>
                </a:lnTo>
                <a:lnTo>
                  <a:pt x="465540" y="3419734"/>
                </a:lnTo>
                <a:lnTo>
                  <a:pt x="494081" y="3454319"/>
                </a:lnTo>
                <a:lnTo>
                  <a:pt x="523340" y="3488278"/>
                </a:lnTo>
                <a:lnTo>
                  <a:pt x="553306" y="3521601"/>
                </a:lnTo>
                <a:lnTo>
                  <a:pt x="583966" y="3554275"/>
                </a:lnTo>
                <a:lnTo>
                  <a:pt x="615309" y="3586290"/>
                </a:lnTo>
                <a:lnTo>
                  <a:pt x="647324" y="3617633"/>
                </a:lnTo>
                <a:lnTo>
                  <a:pt x="679998" y="3648293"/>
                </a:lnTo>
                <a:lnTo>
                  <a:pt x="713321" y="3678259"/>
                </a:lnTo>
                <a:lnTo>
                  <a:pt x="747280" y="3707518"/>
                </a:lnTo>
                <a:lnTo>
                  <a:pt x="781865" y="3736060"/>
                </a:lnTo>
                <a:lnTo>
                  <a:pt x="817063" y="3763872"/>
                </a:lnTo>
                <a:lnTo>
                  <a:pt x="852863" y="3790943"/>
                </a:lnTo>
                <a:lnTo>
                  <a:pt x="889253" y="3817262"/>
                </a:lnTo>
                <a:lnTo>
                  <a:pt x="926222" y="3842816"/>
                </a:lnTo>
                <a:lnTo>
                  <a:pt x="963758" y="3867595"/>
                </a:lnTo>
                <a:lnTo>
                  <a:pt x="1001850" y="3891587"/>
                </a:lnTo>
                <a:lnTo>
                  <a:pt x="1040485" y="3914779"/>
                </a:lnTo>
                <a:lnTo>
                  <a:pt x="1079653" y="3937161"/>
                </a:lnTo>
                <a:lnTo>
                  <a:pt x="1119342" y="3958721"/>
                </a:lnTo>
                <a:lnTo>
                  <a:pt x="1159540" y="3979448"/>
                </a:lnTo>
                <a:lnTo>
                  <a:pt x="1200235" y="3999329"/>
                </a:lnTo>
                <a:lnTo>
                  <a:pt x="1241417" y="4018353"/>
                </a:lnTo>
                <a:lnTo>
                  <a:pt x="1283073" y="4036509"/>
                </a:lnTo>
                <a:lnTo>
                  <a:pt x="1325192" y="4053785"/>
                </a:lnTo>
                <a:lnTo>
                  <a:pt x="1367762" y="4070169"/>
                </a:lnTo>
                <a:lnTo>
                  <a:pt x="1410772" y="4085650"/>
                </a:lnTo>
                <a:lnTo>
                  <a:pt x="1454210" y="4100216"/>
                </a:lnTo>
                <a:lnTo>
                  <a:pt x="1498064" y="4113856"/>
                </a:lnTo>
                <a:lnTo>
                  <a:pt x="1542323" y="4126558"/>
                </a:lnTo>
                <a:lnTo>
                  <a:pt x="1586976" y="4138310"/>
                </a:lnTo>
                <a:lnTo>
                  <a:pt x="1632010" y="4149101"/>
                </a:lnTo>
                <a:lnTo>
                  <a:pt x="1677415" y="4158919"/>
                </a:lnTo>
                <a:lnTo>
                  <a:pt x="1723178" y="4167753"/>
                </a:lnTo>
                <a:lnTo>
                  <a:pt x="1769288" y="4175592"/>
                </a:lnTo>
                <a:lnTo>
                  <a:pt x="1815733" y="4182422"/>
                </a:lnTo>
                <a:lnTo>
                  <a:pt x="1862502" y="4188234"/>
                </a:lnTo>
                <a:lnTo>
                  <a:pt x="1909584" y="4193015"/>
                </a:lnTo>
                <a:lnTo>
                  <a:pt x="1956965" y="4196754"/>
                </a:lnTo>
                <a:lnTo>
                  <a:pt x="2004636" y="4199438"/>
                </a:lnTo>
                <a:lnTo>
                  <a:pt x="2052585" y="4201058"/>
                </a:lnTo>
                <a:lnTo>
                  <a:pt x="2100799" y="4201600"/>
                </a:lnTo>
                <a:lnTo>
                  <a:pt x="2149013" y="4201058"/>
                </a:lnTo>
                <a:lnTo>
                  <a:pt x="2196962" y="4199438"/>
                </a:lnTo>
                <a:lnTo>
                  <a:pt x="2244633" y="4196754"/>
                </a:lnTo>
                <a:lnTo>
                  <a:pt x="2292015" y="4193015"/>
                </a:lnTo>
                <a:lnTo>
                  <a:pt x="2339096" y="4188234"/>
                </a:lnTo>
                <a:lnTo>
                  <a:pt x="2385865" y="4182422"/>
                </a:lnTo>
                <a:lnTo>
                  <a:pt x="2432310" y="4175592"/>
                </a:lnTo>
                <a:lnTo>
                  <a:pt x="2478420" y="4167753"/>
                </a:lnTo>
                <a:lnTo>
                  <a:pt x="2524183" y="4158919"/>
                </a:lnTo>
                <a:lnTo>
                  <a:pt x="2569588" y="4149101"/>
                </a:lnTo>
                <a:lnTo>
                  <a:pt x="2614622" y="4138310"/>
                </a:lnTo>
                <a:lnTo>
                  <a:pt x="2659275" y="4126558"/>
                </a:lnTo>
                <a:lnTo>
                  <a:pt x="2703534" y="4113856"/>
                </a:lnTo>
                <a:lnTo>
                  <a:pt x="2747388" y="4100216"/>
                </a:lnTo>
                <a:lnTo>
                  <a:pt x="2790826" y="4085650"/>
                </a:lnTo>
                <a:lnTo>
                  <a:pt x="2833836" y="4070169"/>
                </a:lnTo>
                <a:lnTo>
                  <a:pt x="2876406" y="4053785"/>
                </a:lnTo>
                <a:lnTo>
                  <a:pt x="2918525" y="4036509"/>
                </a:lnTo>
                <a:lnTo>
                  <a:pt x="2960181" y="4018353"/>
                </a:lnTo>
                <a:lnTo>
                  <a:pt x="3001363" y="3999329"/>
                </a:lnTo>
                <a:lnTo>
                  <a:pt x="3042058" y="3979448"/>
                </a:lnTo>
                <a:lnTo>
                  <a:pt x="3082256" y="3958721"/>
                </a:lnTo>
                <a:lnTo>
                  <a:pt x="3121945" y="3937161"/>
                </a:lnTo>
                <a:lnTo>
                  <a:pt x="3161113" y="3914779"/>
                </a:lnTo>
                <a:lnTo>
                  <a:pt x="3199748" y="3891587"/>
                </a:lnTo>
                <a:lnTo>
                  <a:pt x="3237840" y="3867595"/>
                </a:lnTo>
                <a:lnTo>
                  <a:pt x="3275376" y="3842816"/>
                </a:lnTo>
                <a:lnTo>
                  <a:pt x="3312345" y="3817262"/>
                </a:lnTo>
                <a:lnTo>
                  <a:pt x="3348735" y="3790943"/>
                </a:lnTo>
                <a:lnTo>
                  <a:pt x="3384535" y="3763872"/>
                </a:lnTo>
                <a:lnTo>
                  <a:pt x="3419733" y="3736060"/>
                </a:lnTo>
                <a:lnTo>
                  <a:pt x="3454317" y="3707518"/>
                </a:lnTo>
                <a:lnTo>
                  <a:pt x="3488277" y="3678259"/>
                </a:lnTo>
                <a:lnTo>
                  <a:pt x="3521600" y="3648293"/>
                </a:lnTo>
                <a:lnTo>
                  <a:pt x="3554274" y="3617633"/>
                </a:lnTo>
                <a:lnTo>
                  <a:pt x="3586289" y="3586290"/>
                </a:lnTo>
                <a:lnTo>
                  <a:pt x="3617632" y="3554275"/>
                </a:lnTo>
                <a:lnTo>
                  <a:pt x="3648292" y="3521601"/>
                </a:lnTo>
                <a:lnTo>
                  <a:pt x="3678258" y="3488278"/>
                </a:lnTo>
                <a:lnTo>
                  <a:pt x="3707517" y="3454319"/>
                </a:lnTo>
                <a:lnTo>
                  <a:pt x="3736059" y="3419734"/>
                </a:lnTo>
                <a:lnTo>
                  <a:pt x="3763871" y="3384536"/>
                </a:lnTo>
                <a:lnTo>
                  <a:pt x="3790942" y="3348736"/>
                </a:lnTo>
                <a:lnTo>
                  <a:pt x="3817261" y="3312346"/>
                </a:lnTo>
                <a:lnTo>
                  <a:pt x="3842815" y="3275377"/>
                </a:lnTo>
                <a:lnTo>
                  <a:pt x="3867594" y="3237841"/>
                </a:lnTo>
                <a:lnTo>
                  <a:pt x="3891585" y="3199749"/>
                </a:lnTo>
                <a:lnTo>
                  <a:pt x="3914778" y="3161114"/>
                </a:lnTo>
                <a:lnTo>
                  <a:pt x="3937160" y="3121946"/>
                </a:lnTo>
                <a:lnTo>
                  <a:pt x="3958720" y="3082257"/>
                </a:lnTo>
                <a:lnTo>
                  <a:pt x="3979446" y="3042059"/>
                </a:lnTo>
                <a:lnTo>
                  <a:pt x="3999328" y="3001363"/>
                </a:lnTo>
                <a:lnTo>
                  <a:pt x="4018352" y="2960182"/>
                </a:lnTo>
                <a:lnTo>
                  <a:pt x="4036508" y="2918526"/>
                </a:lnTo>
                <a:lnTo>
                  <a:pt x="4053783" y="2876407"/>
                </a:lnTo>
                <a:lnTo>
                  <a:pt x="4070168" y="2833837"/>
                </a:lnTo>
                <a:lnTo>
                  <a:pt x="4085648" y="2790827"/>
                </a:lnTo>
                <a:lnTo>
                  <a:pt x="4100215" y="2747389"/>
                </a:lnTo>
                <a:lnTo>
                  <a:pt x="4113854" y="2703535"/>
                </a:lnTo>
                <a:lnTo>
                  <a:pt x="4126556" y="2659275"/>
                </a:lnTo>
                <a:lnTo>
                  <a:pt x="4138309" y="2614623"/>
                </a:lnTo>
                <a:lnTo>
                  <a:pt x="4149100" y="2569588"/>
                </a:lnTo>
                <a:lnTo>
                  <a:pt x="4158918" y="2524184"/>
                </a:lnTo>
                <a:lnTo>
                  <a:pt x="4167752" y="2478421"/>
                </a:lnTo>
                <a:lnTo>
                  <a:pt x="4175590" y="2432311"/>
                </a:lnTo>
                <a:lnTo>
                  <a:pt x="4182421" y="2385865"/>
                </a:lnTo>
                <a:lnTo>
                  <a:pt x="4188233" y="2339096"/>
                </a:lnTo>
                <a:lnTo>
                  <a:pt x="4193014" y="2292015"/>
                </a:lnTo>
                <a:lnTo>
                  <a:pt x="4196752" y="2244633"/>
                </a:lnTo>
                <a:lnTo>
                  <a:pt x="4199437" y="2196962"/>
                </a:lnTo>
                <a:lnTo>
                  <a:pt x="4201057" y="2149013"/>
                </a:lnTo>
                <a:lnTo>
                  <a:pt x="4201599" y="2100799"/>
                </a:lnTo>
                <a:lnTo>
                  <a:pt x="4201057" y="2052585"/>
                </a:lnTo>
                <a:lnTo>
                  <a:pt x="4199437" y="2004637"/>
                </a:lnTo>
                <a:lnTo>
                  <a:pt x="4196752" y="1956966"/>
                </a:lnTo>
                <a:lnTo>
                  <a:pt x="4193014" y="1909584"/>
                </a:lnTo>
                <a:lnTo>
                  <a:pt x="4188233" y="1862502"/>
                </a:lnTo>
                <a:lnTo>
                  <a:pt x="4182421" y="1815733"/>
                </a:lnTo>
                <a:lnTo>
                  <a:pt x="4175590" y="1769288"/>
                </a:lnTo>
                <a:lnTo>
                  <a:pt x="4167752" y="1723178"/>
                </a:lnTo>
                <a:lnTo>
                  <a:pt x="4158918" y="1677415"/>
                </a:lnTo>
                <a:lnTo>
                  <a:pt x="4149100" y="1632011"/>
                </a:lnTo>
                <a:lnTo>
                  <a:pt x="4138309" y="1586976"/>
                </a:lnTo>
                <a:lnTo>
                  <a:pt x="4126556" y="1542324"/>
                </a:lnTo>
                <a:lnTo>
                  <a:pt x="4113854" y="1498064"/>
                </a:lnTo>
                <a:lnTo>
                  <a:pt x="4100215" y="1454210"/>
                </a:lnTo>
                <a:lnTo>
                  <a:pt x="4085648" y="1410772"/>
                </a:lnTo>
                <a:lnTo>
                  <a:pt x="4070168" y="1367762"/>
                </a:lnTo>
                <a:lnTo>
                  <a:pt x="4053783" y="1325192"/>
                </a:lnTo>
                <a:lnTo>
                  <a:pt x="4036508" y="1283073"/>
                </a:lnTo>
                <a:lnTo>
                  <a:pt x="4018352" y="1241417"/>
                </a:lnTo>
                <a:lnTo>
                  <a:pt x="3999328" y="1200236"/>
                </a:lnTo>
                <a:lnTo>
                  <a:pt x="3979446" y="1159540"/>
                </a:lnTo>
                <a:lnTo>
                  <a:pt x="3958720" y="1119342"/>
                </a:lnTo>
                <a:lnTo>
                  <a:pt x="3937160" y="1079654"/>
                </a:lnTo>
                <a:lnTo>
                  <a:pt x="3914778" y="1040486"/>
                </a:lnTo>
                <a:lnTo>
                  <a:pt x="3891585" y="1001850"/>
                </a:lnTo>
                <a:lnTo>
                  <a:pt x="3867594" y="963758"/>
                </a:lnTo>
                <a:lnTo>
                  <a:pt x="3842815" y="926222"/>
                </a:lnTo>
                <a:lnTo>
                  <a:pt x="3817261" y="889253"/>
                </a:lnTo>
                <a:lnTo>
                  <a:pt x="3790942" y="852863"/>
                </a:lnTo>
                <a:lnTo>
                  <a:pt x="3763871" y="817063"/>
                </a:lnTo>
                <a:lnTo>
                  <a:pt x="3736059" y="781865"/>
                </a:lnTo>
                <a:lnTo>
                  <a:pt x="3707517" y="747281"/>
                </a:lnTo>
                <a:lnTo>
                  <a:pt x="3678258" y="713322"/>
                </a:lnTo>
                <a:lnTo>
                  <a:pt x="3648292" y="679999"/>
                </a:lnTo>
                <a:lnTo>
                  <a:pt x="3617632" y="647324"/>
                </a:lnTo>
                <a:lnTo>
                  <a:pt x="3586289" y="615310"/>
                </a:lnTo>
                <a:lnTo>
                  <a:pt x="3554274" y="583967"/>
                </a:lnTo>
                <a:lnTo>
                  <a:pt x="3521600" y="553306"/>
                </a:lnTo>
                <a:lnTo>
                  <a:pt x="3488277" y="523341"/>
                </a:lnTo>
                <a:lnTo>
                  <a:pt x="3454317" y="494081"/>
                </a:lnTo>
                <a:lnTo>
                  <a:pt x="3419733" y="465540"/>
                </a:lnTo>
                <a:lnTo>
                  <a:pt x="3384535" y="437728"/>
                </a:lnTo>
                <a:lnTo>
                  <a:pt x="3348735" y="410656"/>
                </a:lnTo>
                <a:lnTo>
                  <a:pt x="3312345" y="384338"/>
                </a:lnTo>
                <a:lnTo>
                  <a:pt x="3275376" y="358783"/>
                </a:lnTo>
                <a:lnTo>
                  <a:pt x="3237840" y="334004"/>
                </a:lnTo>
                <a:lnTo>
                  <a:pt x="3199748" y="310013"/>
                </a:lnTo>
                <a:lnTo>
                  <a:pt x="3161113" y="286820"/>
                </a:lnTo>
                <a:lnTo>
                  <a:pt x="3121945" y="264438"/>
                </a:lnTo>
                <a:lnTo>
                  <a:pt x="3082256" y="242878"/>
                </a:lnTo>
                <a:lnTo>
                  <a:pt x="3042058" y="222152"/>
                </a:lnTo>
                <a:lnTo>
                  <a:pt x="3001363" y="202271"/>
                </a:lnTo>
                <a:lnTo>
                  <a:pt x="2960181" y="183247"/>
                </a:lnTo>
                <a:lnTo>
                  <a:pt x="2918525" y="165091"/>
                </a:lnTo>
                <a:lnTo>
                  <a:pt x="2876406" y="147815"/>
                </a:lnTo>
                <a:lnTo>
                  <a:pt x="2833836" y="131431"/>
                </a:lnTo>
                <a:lnTo>
                  <a:pt x="2790826" y="115950"/>
                </a:lnTo>
                <a:lnTo>
                  <a:pt x="2747388" y="101384"/>
                </a:lnTo>
                <a:lnTo>
                  <a:pt x="2703534" y="87744"/>
                </a:lnTo>
                <a:lnTo>
                  <a:pt x="2659275" y="75042"/>
                </a:lnTo>
                <a:lnTo>
                  <a:pt x="2614622" y="63290"/>
                </a:lnTo>
                <a:lnTo>
                  <a:pt x="2569588" y="52499"/>
                </a:lnTo>
                <a:lnTo>
                  <a:pt x="2524183" y="42680"/>
                </a:lnTo>
                <a:lnTo>
                  <a:pt x="2478420" y="33846"/>
                </a:lnTo>
                <a:lnTo>
                  <a:pt x="2432310" y="26008"/>
                </a:lnTo>
                <a:lnTo>
                  <a:pt x="2385865" y="19177"/>
                </a:lnTo>
                <a:lnTo>
                  <a:pt x="2339096" y="13366"/>
                </a:lnTo>
                <a:lnTo>
                  <a:pt x="2292015" y="8585"/>
                </a:lnTo>
                <a:lnTo>
                  <a:pt x="2244633" y="4846"/>
                </a:lnTo>
                <a:lnTo>
                  <a:pt x="2196962" y="2161"/>
                </a:lnTo>
                <a:lnTo>
                  <a:pt x="2149013" y="542"/>
                </a:lnTo>
                <a:lnTo>
                  <a:pt x="2100799" y="0"/>
                </a:lnTo>
                <a:close/>
              </a:path>
            </a:pathLst>
          </a:custGeom>
          <a:solidFill>
            <a:srgbClr val="BED730"/>
          </a:solidFill>
          <a:ln w="9525">
            <a:solidFill>
              <a:schemeClr val="bg1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 dirty="0">
              <a:latin typeface="TheSansOffice" panose="020B0503040302060204" pitchFamily="34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041FBD-C803-5BC7-5FA4-9C805083939A}"/>
              </a:ext>
            </a:extLst>
          </p:cNvPr>
          <p:cNvGrpSpPr/>
          <p:nvPr/>
        </p:nvGrpSpPr>
        <p:grpSpPr>
          <a:xfrm>
            <a:off x="3336436" y="1557755"/>
            <a:ext cx="2471845" cy="2467558"/>
            <a:chOff x="3431079" y="1665833"/>
            <a:chExt cx="2258256" cy="2254339"/>
          </a:xfrm>
        </p:grpSpPr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E2683F5B-6D9A-5A0C-0021-F429F89A70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1079" y="2558952"/>
              <a:ext cx="1088977" cy="1278959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:a16="http://schemas.microsoft.com/office/drawing/2014/main" id="{42F53E2D-F1EE-F8DC-8A73-20FA6C50CF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0358" y="1748094"/>
              <a:ext cx="1088977" cy="1277001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CCDFA9A8-A7DE-DCF5-5E95-274DF0203D4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5534" y="2862533"/>
              <a:ext cx="1239789" cy="1057639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CEC3AB0E-3C62-3782-D844-F06C29D999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5091" y="1665833"/>
              <a:ext cx="1241747" cy="1057639"/>
            </a:xfrm>
            <a:prstGeom prst="rect">
              <a:avLst/>
            </a:prstGeom>
          </p:spPr>
        </p:pic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98FC46F4-0918-4F82-705C-74C4FE7E40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3435" y="1838189"/>
              <a:ext cx="1905710" cy="1905710"/>
            </a:xfrm>
            <a:prstGeom prst="rect">
              <a:avLst/>
            </a:prstGeom>
          </p:spPr>
        </p:pic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4B5BDC15-63AE-C40A-F530-64160CD94F72}"/>
                </a:ext>
              </a:extLst>
            </p:cNvPr>
            <p:cNvSpPr/>
            <p:nvPr/>
          </p:nvSpPr>
          <p:spPr>
            <a:xfrm>
              <a:off x="3834805" y="2070574"/>
              <a:ext cx="1441605" cy="1441605"/>
            </a:xfrm>
            <a:custGeom>
              <a:avLst/>
              <a:gdLst/>
              <a:ahLst/>
              <a:cxnLst/>
              <a:rect l="l" t="t" r="r" b="b"/>
              <a:pathLst>
                <a:path w="2243454" h="2243454">
                  <a:moveTo>
                    <a:pt x="1121713" y="0"/>
                  </a:moveTo>
                  <a:lnTo>
                    <a:pt x="1073055" y="1036"/>
                  </a:lnTo>
                  <a:lnTo>
                    <a:pt x="1024927" y="4117"/>
                  </a:lnTo>
                  <a:lnTo>
                    <a:pt x="977371" y="9200"/>
                  </a:lnTo>
                  <a:lnTo>
                    <a:pt x="930428" y="16244"/>
                  </a:lnTo>
                  <a:lnTo>
                    <a:pt x="884141" y="25207"/>
                  </a:lnTo>
                  <a:lnTo>
                    <a:pt x="838551" y="36046"/>
                  </a:lnTo>
                  <a:lnTo>
                    <a:pt x="793702" y="48719"/>
                  </a:lnTo>
                  <a:lnTo>
                    <a:pt x="749635" y="63184"/>
                  </a:lnTo>
                  <a:lnTo>
                    <a:pt x="706391" y="79399"/>
                  </a:lnTo>
                  <a:lnTo>
                    <a:pt x="664014" y="97322"/>
                  </a:lnTo>
                  <a:lnTo>
                    <a:pt x="622545" y="116911"/>
                  </a:lnTo>
                  <a:lnTo>
                    <a:pt x="582027" y="138123"/>
                  </a:lnTo>
                  <a:lnTo>
                    <a:pt x="542500" y="160918"/>
                  </a:lnTo>
                  <a:lnTo>
                    <a:pt x="504009" y="185252"/>
                  </a:lnTo>
                  <a:lnTo>
                    <a:pt x="466594" y="211083"/>
                  </a:lnTo>
                  <a:lnTo>
                    <a:pt x="430298" y="238370"/>
                  </a:lnTo>
                  <a:lnTo>
                    <a:pt x="395162" y="267070"/>
                  </a:lnTo>
                  <a:lnTo>
                    <a:pt x="361230" y="297142"/>
                  </a:lnTo>
                  <a:lnTo>
                    <a:pt x="328542" y="328542"/>
                  </a:lnTo>
                  <a:lnTo>
                    <a:pt x="297141" y="361230"/>
                  </a:lnTo>
                  <a:lnTo>
                    <a:pt x="267070" y="395162"/>
                  </a:lnTo>
                  <a:lnTo>
                    <a:pt x="238370" y="430298"/>
                  </a:lnTo>
                  <a:lnTo>
                    <a:pt x="211083" y="466594"/>
                  </a:lnTo>
                  <a:lnTo>
                    <a:pt x="185252" y="504009"/>
                  </a:lnTo>
                  <a:lnTo>
                    <a:pt x="160918" y="542501"/>
                  </a:lnTo>
                  <a:lnTo>
                    <a:pt x="138123" y="582027"/>
                  </a:lnTo>
                  <a:lnTo>
                    <a:pt x="116911" y="622546"/>
                  </a:lnTo>
                  <a:lnTo>
                    <a:pt x="97322" y="664015"/>
                  </a:lnTo>
                  <a:lnTo>
                    <a:pt x="79399" y="706392"/>
                  </a:lnTo>
                  <a:lnTo>
                    <a:pt x="63184" y="749635"/>
                  </a:lnTo>
                  <a:lnTo>
                    <a:pt x="48719" y="793703"/>
                  </a:lnTo>
                  <a:lnTo>
                    <a:pt x="36046" y="838552"/>
                  </a:lnTo>
                  <a:lnTo>
                    <a:pt x="25207" y="884142"/>
                  </a:lnTo>
                  <a:lnTo>
                    <a:pt x="16244" y="930429"/>
                  </a:lnTo>
                  <a:lnTo>
                    <a:pt x="9200" y="977372"/>
                  </a:lnTo>
                  <a:lnTo>
                    <a:pt x="4117" y="1024928"/>
                  </a:lnTo>
                  <a:lnTo>
                    <a:pt x="1036" y="1073057"/>
                  </a:lnTo>
                  <a:lnTo>
                    <a:pt x="0" y="1121714"/>
                  </a:lnTo>
                  <a:lnTo>
                    <a:pt x="1036" y="1170372"/>
                  </a:lnTo>
                  <a:lnTo>
                    <a:pt x="4117" y="1218500"/>
                  </a:lnTo>
                  <a:lnTo>
                    <a:pt x="9200" y="1266057"/>
                  </a:lnTo>
                  <a:lnTo>
                    <a:pt x="16244" y="1312999"/>
                  </a:lnTo>
                  <a:lnTo>
                    <a:pt x="25207" y="1359287"/>
                  </a:lnTo>
                  <a:lnTo>
                    <a:pt x="36046" y="1404876"/>
                  </a:lnTo>
                  <a:lnTo>
                    <a:pt x="48719" y="1449725"/>
                  </a:lnTo>
                  <a:lnTo>
                    <a:pt x="63184" y="1493793"/>
                  </a:lnTo>
                  <a:lnTo>
                    <a:pt x="79399" y="1537036"/>
                  </a:lnTo>
                  <a:lnTo>
                    <a:pt x="97322" y="1579413"/>
                  </a:lnTo>
                  <a:lnTo>
                    <a:pt x="116911" y="1620882"/>
                  </a:lnTo>
                  <a:lnTo>
                    <a:pt x="138123" y="1661401"/>
                  </a:lnTo>
                  <a:lnTo>
                    <a:pt x="160918" y="1700927"/>
                  </a:lnTo>
                  <a:lnTo>
                    <a:pt x="185252" y="1739418"/>
                  </a:lnTo>
                  <a:lnTo>
                    <a:pt x="211083" y="1776833"/>
                  </a:lnTo>
                  <a:lnTo>
                    <a:pt x="238370" y="1813130"/>
                  </a:lnTo>
                  <a:lnTo>
                    <a:pt x="267070" y="1848265"/>
                  </a:lnTo>
                  <a:lnTo>
                    <a:pt x="297141" y="1882198"/>
                  </a:lnTo>
                  <a:lnTo>
                    <a:pt x="328542" y="1914885"/>
                  </a:lnTo>
                  <a:lnTo>
                    <a:pt x="361230" y="1946286"/>
                  </a:lnTo>
                  <a:lnTo>
                    <a:pt x="395162" y="1976357"/>
                  </a:lnTo>
                  <a:lnTo>
                    <a:pt x="430298" y="2005057"/>
                  </a:lnTo>
                  <a:lnTo>
                    <a:pt x="466594" y="2032344"/>
                  </a:lnTo>
                  <a:lnTo>
                    <a:pt x="504009" y="2058176"/>
                  </a:lnTo>
                  <a:lnTo>
                    <a:pt x="542500" y="2082510"/>
                  </a:lnTo>
                  <a:lnTo>
                    <a:pt x="582027" y="2105304"/>
                  </a:lnTo>
                  <a:lnTo>
                    <a:pt x="622545" y="2126517"/>
                  </a:lnTo>
                  <a:lnTo>
                    <a:pt x="664014" y="2146106"/>
                  </a:lnTo>
                  <a:lnTo>
                    <a:pt x="706391" y="2164029"/>
                  </a:lnTo>
                  <a:lnTo>
                    <a:pt x="749635" y="2180244"/>
                  </a:lnTo>
                  <a:lnTo>
                    <a:pt x="793702" y="2194709"/>
                  </a:lnTo>
                  <a:lnTo>
                    <a:pt x="838551" y="2207382"/>
                  </a:lnTo>
                  <a:lnTo>
                    <a:pt x="884141" y="2218220"/>
                  </a:lnTo>
                  <a:lnTo>
                    <a:pt x="930428" y="2227183"/>
                  </a:lnTo>
                  <a:lnTo>
                    <a:pt x="977371" y="2234227"/>
                  </a:lnTo>
                  <a:lnTo>
                    <a:pt x="1024927" y="2239310"/>
                  </a:lnTo>
                  <a:lnTo>
                    <a:pt x="1073055" y="2242391"/>
                  </a:lnTo>
                  <a:lnTo>
                    <a:pt x="1121713" y="2243428"/>
                  </a:lnTo>
                  <a:lnTo>
                    <a:pt x="1170371" y="2242391"/>
                  </a:lnTo>
                  <a:lnTo>
                    <a:pt x="1218499" y="2239310"/>
                  </a:lnTo>
                  <a:lnTo>
                    <a:pt x="1266056" y="2234227"/>
                  </a:lnTo>
                  <a:lnTo>
                    <a:pt x="1312998" y="2227183"/>
                  </a:lnTo>
                  <a:lnTo>
                    <a:pt x="1359286" y="2218220"/>
                  </a:lnTo>
                  <a:lnTo>
                    <a:pt x="1404875" y="2207382"/>
                  </a:lnTo>
                  <a:lnTo>
                    <a:pt x="1449725" y="2194709"/>
                  </a:lnTo>
                  <a:lnTo>
                    <a:pt x="1493792" y="2180244"/>
                  </a:lnTo>
                  <a:lnTo>
                    <a:pt x="1537036" y="2164029"/>
                  </a:lnTo>
                  <a:lnTo>
                    <a:pt x="1579413" y="2146106"/>
                  </a:lnTo>
                  <a:lnTo>
                    <a:pt x="1620882" y="2126517"/>
                  </a:lnTo>
                  <a:lnTo>
                    <a:pt x="1661400" y="2105304"/>
                  </a:lnTo>
                  <a:lnTo>
                    <a:pt x="1700926" y="2082510"/>
                  </a:lnTo>
                  <a:lnTo>
                    <a:pt x="1739418" y="2058176"/>
                  </a:lnTo>
                  <a:lnTo>
                    <a:pt x="1776833" y="2032344"/>
                  </a:lnTo>
                  <a:lnTo>
                    <a:pt x="1813129" y="2005057"/>
                  </a:lnTo>
                  <a:lnTo>
                    <a:pt x="1848265" y="1976357"/>
                  </a:lnTo>
                  <a:lnTo>
                    <a:pt x="1882198" y="1946286"/>
                  </a:lnTo>
                  <a:lnTo>
                    <a:pt x="1914885" y="1914885"/>
                  </a:lnTo>
                  <a:lnTo>
                    <a:pt x="1946286" y="1882198"/>
                  </a:lnTo>
                  <a:lnTo>
                    <a:pt x="1976357" y="1848265"/>
                  </a:lnTo>
                  <a:lnTo>
                    <a:pt x="2005057" y="1813130"/>
                  </a:lnTo>
                  <a:lnTo>
                    <a:pt x="2032344" y="1776833"/>
                  </a:lnTo>
                  <a:lnTo>
                    <a:pt x="2058176" y="1739418"/>
                  </a:lnTo>
                  <a:lnTo>
                    <a:pt x="2082510" y="1700927"/>
                  </a:lnTo>
                  <a:lnTo>
                    <a:pt x="2105304" y="1661401"/>
                  </a:lnTo>
                  <a:lnTo>
                    <a:pt x="2126517" y="1620882"/>
                  </a:lnTo>
                  <a:lnTo>
                    <a:pt x="2146106" y="1579413"/>
                  </a:lnTo>
                  <a:lnTo>
                    <a:pt x="2164029" y="1537036"/>
                  </a:lnTo>
                  <a:lnTo>
                    <a:pt x="2180244" y="1493793"/>
                  </a:lnTo>
                  <a:lnTo>
                    <a:pt x="2194709" y="1449725"/>
                  </a:lnTo>
                  <a:lnTo>
                    <a:pt x="2207382" y="1404876"/>
                  </a:lnTo>
                  <a:lnTo>
                    <a:pt x="2218220" y="1359287"/>
                  </a:lnTo>
                  <a:lnTo>
                    <a:pt x="2227183" y="1312999"/>
                  </a:lnTo>
                  <a:lnTo>
                    <a:pt x="2234227" y="1266057"/>
                  </a:lnTo>
                  <a:lnTo>
                    <a:pt x="2239310" y="1218500"/>
                  </a:lnTo>
                  <a:lnTo>
                    <a:pt x="2242391" y="1170372"/>
                  </a:lnTo>
                  <a:lnTo>
                    <a:pt x="2243428" y="1121714"/>
                  </a:lnTo>
                  <a:lnTo>
                    <a:pt x="2242391" y="1073057"/>
                  </a:lnTo>
                  <a:lnTo>
                    <a:pt x="2239310" y="1024928"/>
                  </a:lnTo>
                  <a:lnTo>
                    <a:pt x="2234227" y="977372"/>
                  </a:lnTo>
                  <a:lnTo>
                    <a:pt x="2227183" y="930429"/>
                  </a:lnTo>
                  <a:lnTo>
                    <a:pt x="2218220" y="884142"/>
                  </a:lnTo>
                  <a:lnTo>
                    <a:pt x="2207382" y="838552"/>
                  </a:lnTo>
                  <a:lnTo>
                    <a:pt x="2194709" y="793703"/>
                  </a:lnTo>
                  <a:lnTo>
                    <a:pt x="2180244" y="749635"/>
                  </a:lnTo>
                  <a:lnTo>
                    <a:pt x="2164029" y="706392"/>
                  </a:lnTo>
                  <a:lnTo>
                    <a:pt x="2146106" y="664015"/>
                  </a:lnTo>
                  <a:lnTo>
                    <a:pt x="2126517" y="622546"/>
                  </a:lnTo>
                  <a:lnTo>
                    <a:pt x="2105304" y="582027"/>
                  </a:lnTo>
                  <a:lnTo>
                    <a:pt x="2082510" y="542501"/>
                  </a:lnTo>
                  <a:lnTo>
                    <a:pt x="2058176" y="504009"/>
                  </a:lnTo>
                  <a:lnTo>
                    <a:pt x="2032344" y="466594"/>
                  </a:lnTo>
                  <a:lnTo>
                    <a:pt x="2005057" y="430298"/>
                  </a:lnTo>
                  <a:lnTo>
                    <a:pt x="1976357" y="395162"/>
                  </a:lnTo>
                  <a:lnTo>
                    <a:pt x="1946286" y="361230"/>
                  </a:lnTo>
                  <a:lnTo>
                    <a:pt x="1914885" y="328542"/>
                  </a:lnTo>
                  <a:lnTo>
                    <a:pt x="1882198" y="297142"/>
                  </a:lnTo>
                  <a:lnTo>
                    <a:pt x="1848265" y="267070"/>
                  </a:lnTo>
                  <a:lnTo>
                    <a:pt x="1813129" y="238370"/>
                  </a:lnTo>
                  <a:lnTo>
                    <a:pt x="1776833" y="211083"/>
                  </a:lnTo>
                  <a:lnTo>
                    <a:pt x="1739418" y="185252"/>
                  </a:lnTo>
                  <a:lnTo>
                    <a:pt x="1700926" y="160918"/>
                  </a:lnTo>
                  <a:lnTo>
                    <a:pt x="1661400" y="138123"/>
                  </a:lnTo>
                  <a:lnTo>
                    <a:pt x="1620882" y="116911"/>
                  </a:lnTo>
                  <a:lnTo>
                    <a:pt x="1579413" y="97322"/>
                  </a:lnTo>
                  <a:lnTo>
                    <a:pt x="1537036" y="79399"/>
                  </a:lnTo>
                  <a:lnTo>
                    <a:pt x="1493792" y="63184"/>
                  </a:lnTo>
                  <a:lnTo>
                    <a:pt x="1449725" y="48719"/>
                  </a:lnTo>
                  <a:lnTo>
                    <a:pt x="1404875" y="36046"/>
                  </a:lnTo>
                  <a:lnTo>
                    <a:pt x="1359286" y="25207"/>
                  </a:lnTo>
                  <a:lnTo>
                    <a:pt x="1312998" y="16244"/>
                  </a:lnTo>
                  <a:lnTo>
                    <a:pt x="1266056" y="9200"/>
                  </a:lnTo>
                  <a:lnTo>
                    <a:pt x="1218499" y="4117"/>
                  </a:lnTo>
                  <a:lnTo>
                    <a:pt x="1170371" y="1036"/>
                  </a:lnTo>
                  <a:lnTo>
                    <a:pt x="112171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350" dirty="0">
                <a:latin typeface="TheSansOffice" panose="020B0503040302060204" pitchFamily="34" charset="7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0893AA5-F736-137B-9531-1102E24AFDF7}"/>
              </a:ext>
            </a:extLst>
          </p:cNvPr>
          <p:cNvSpPr txBox="1"/>
          <p:nvPr/>
        </p:nvSpPr>
        <p:spPr>
          <a:xfrm>
            <a:off x="3920024" y="2438527"/>
            <a:ext cx="129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FSO</a:t>
            </a:r>
          </a:p>
          <a:p>
            <a:pPr algn="ctr"/>
            <a:r>
              <a:rPr lang="en-US" sz="1600" b="1" dirty="0"/>
              <a:t>Framework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7847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3B699-55A9-FB60-13B7-7C81AB9B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 and site reliability engineering</a:t>
            </a:r>
          </a:p>
        </p:txBody>
      </p:sp>
      <p:sp>
        <p:nvSpPr>
          <p:cNvPr id="3" name="Rectangle 2" descr="Gears">
            <a:extLst>
              <a:ext uri="{FF2B5EF4-FFF2-40B4-BE49-F238E27FC236}">
                <a16:creationId xmlns:a16="http://schemas.microsoft.com/office/drawing/2014/main" id="{D17F846A-DE7B-0571-F680-6BD46629944C}"/>
              </a:ext>
            </a:extLst>
          </p:cNvPr>
          <p:cNvSpPr>
            <a:spLocks noChangeAspect="1"/>
          </p:cNvSpPr>
          <p:nvPr/>
        </p:nvSpPr>
        <p:spPr>
          <a:xfrm>
            <a:off x="1835235" y="1376062"/>
            <a:ext cx="1080000" cy="108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 descr="Bar chart">
            <a:extLst>
              <a:ext uri="{FF2B5EF4-FFF2-40B4-BE49-F238E27FC236}">
                <a16:creationId xmlns:a16="http://schemas.microsoft.com/office/drawing/2014/main" id="{30C90E9F-20CB-3BC8-CBAD-86001D2A8C19}"/>
              </a:ext>
            </a:extLst>
          </p:cNvPr>
          <p:cNvSpPr>
            <a:spLocks noChangeAspect="1"/>
          </p:cNvSpPr>
          <p:nvPr/>
        </p:nvSpPr>
        <p:spPr>
          <a:xfrm>
            <a:off x="6228765" y="1376062"/>
            <a:ext cx="1080000" cy="108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1374C-BD22-48E4-0DBE-F55B8C44FBE0}"/>
              </a:ext>
            </a:extLst>
          </p:cNvPr>
          <p:cNvSpPr txBox="1"/>
          <p:nvPr/>
        </p:nvSpPr>
        <p:spPr>
          <a:xfrm>
            <a:off x="867311" y="2571750"/>
            <a:ext cx="3022048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  <a:defRPr cap="all"/>
            </a:pPr>
            <a:r>
              <a:rPr lang="en-US" sz="1600" cap="none" dirty="0">
                <a:solidFill>
                  <a:schemeClr val="bg1"/>
                </a:solidFill>
                <a:latin typeface="TheSansOffice" panose="020B0503040302060204" pitchFamily="34" charset="77"/>
              </a:rPr>
              <a:t>SRE focuses on the reliability and availability of software systems by building on DevOps to automate system configurations, monitoring and maintenance.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77BE3-E40A-98FB-C168-96E40ED3EF5A}"/>
              </a:ext>
            </a:extLst>
          </p:cNvPr>
          <p:cNvSpPr txBox="1"/>
          <p:nvPr/>
        </p:nvSpPr>
        <p:spPr>
          <a:xfrm>
            <a:off x="5153067" y="2571750"/>
            <a:ext cx="3231396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  <a:defRPr cap="all"/>
            </a:pPr>
            <a:r>
              <a:rPr lang="en-US" sz="1600" cap="none" dirty="0">
                <a:solidFill>
                  <a:schemeClr val="bg1"/>
                </a:solidFill>
                <a:latin typeface="TheSansOffice" panose="020B0503040302060204" pitchFamily="34" charset="77"/>
              </a:rPr>
              <a:t>Observability monitors and measures the internal state and external interactions to identify and diagnose issues that may affect performance and availability.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591E37-96E2-1ECA-D2EC-73E402217AF3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818C21-BC4B-41ED-3EED-0F8C2656E5E4}"/>
              </a:ext>
            </a:extLst>
          </p:cNvPr>
          <p:cNvSpPr/>
          <p:nvPr/>
        </p:nvSpPr>
        <p:spPr>
          <a:xfrm>
            <a:off x="0" y="962004"/>
            <a:ext cx="9144000" cy="374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30CC9-9B4C-00C5-8530-55B2D86F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model for enhancing the site reliability</a:t>
            </a: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9C0E2198-487C-7BB9-2743-3ABCB8438F3D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18900" y="1165225"/>
            <a:ext cx="4614863" cy="3290888"/>
          </a:xfrm>
          <a:prstGeom prst="rect">
            <a:avLst/>
          </a:prstGeom>
        </p:spPr>
      </p:pic>
      <p:pic>
        <p:nvPicPr>
          <p:cNvPr id="26" name="object 30">
            <a:extLst>
              <a:ext uri="{FF2B5EF4-FFF2-40B4-BE49-F238E27FC236}">
                <a16:creationId xmlns:a16="http://schemas.microsoft.com/office/drawing/2014/main" id="{72E45F4A-0EE4-78BB-1829-F5CAD91036C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6950" y="1441471"/>
            <a:ext cx="2743200" cy="2740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A7F75-5DCA-3FE5-186E-CC1FE9069CB6}"/>
              </a:ext>
            </a:extLst>
          </p:cNvPr>
          <p:cNvSpPr txBox="1"/>
          <p:nvPr/>
        </p:nvSpPr>
        <p:spPr>
          <a:xfrm>
            <a:off x="323850" y="4455339"/>
            <a:ext cx="15338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2230">
              <a:lnSpc>
                <a:spcPct val="100000"/>
              </a:lnSpc>
              <a:spcBef>
                <a:spcPts val="1180"/>
              </a:spcBef>
            </a:pPr>
            <a:r>
              <a:rPr lang="en-US" sz="1000" i="1" spc="-25" dirty="0">
                <a:latin typeface="+mj-lt"/>
                <a:cs typeface="Arial"/>
              </a:rPr>
              <a:t>Source:</a:t>
            </a:r>
            <a:r>
              <a:rPr lang="en-US" sz="1000" i="1" spc="-45" dirty="0">
                <a:latin typeface="+mj-lt"/>
                <a:cs typeface="Arial"/>
              </a:rPr>
              <a:t> </a:t>
            </a:r>
            <a:r>
              <a:rPr lang="en-US" sz="1000" i="1" spc="-10" dirty="0">
                <a:latin typeface="+mj-lt"/>
                <a:cs typeface="Arial"/>
              </a:rPr>
              <a:t>Gartner</a:t>
            </a:r>
            <a:endParaRPr lang="en-US" sz="1000" i="1" dirty="0">
              <a:latin typeface="+mj-lt"/>
              <a:cs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09B0E22-8ABB-D7B0-025C-B5797A3D2DAE}"/>
              </a:ext>
            </a:extLst>
          </p:cNvPr>
          <p:cNvSpPr/>
          <p:nvPr/>
        </p:nvSpPr>
        <p:spPr>
          <a:xfrm>
            <a:off x="3257065" y="3591055"/>
            <a:ext cx="1135548" cy="2662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REACTIVE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109EE3-E231-8EC8-2F43-865BF26CF280}"/>
              </a:ext>
            </a:extLst>
          </p:cNvPr>
          <p:cNvCxnSpPr/>
          <p:nvPr/>
        </p:nvCxnSpPr>
        <p:spPr>
          <a:xfrm>
            <a:off x="3257065" y="3183047"/>
            <a:ext cx="0" cy="1082233"/>
          </a:xfrm>
          <a:prstGeom prst="straightConnector1">
            <a:avLst/>
          </a:prstGeom>
          <a:ln>
            <a:solidFill>
              <a:srgbClr val="BA3734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CEAE31F-C4D2-44F7-33DC-4E68BE5B9945}"/>
              </a:ext>
            </a:extLst>
          </p:cNvPr>
          <p:cNvSpPr/>
          <p:nvPr/>
        </p:nvSpPr>
        <p:spPr>
          <a:xfrm>
            <a:off x="3824839" y="2726771"/>
            <a:ext cx="1135548" cy="2662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ADAPTIVE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36A35BE-5493-C6A5-B5E1-DA498DE0BE98}"/>
              </a:ext>
            </a:extLst>
          </p:cNvPr>
          <p:cNvSpPr/>
          <p:nvPr/>
        </p:nvSpPr>
        <p:spPr>
          <a:xfrm>
            <a:off x="4392613" y="2081906"/>
            <a:ext cx="1135548" cy="2662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PROACTIVE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1C08C6C-D6F7-AC63-F558-071624696ED2}"/>
              </a:ext>
            </a:extLst>
          </p:cNvPr>
          <p:cNvSpPr/>
          <p:nvPr/>
        </p:nvSpPr>
        <p:spPr>
          <a:xfrm>
            <a:off x="4960387" y="1437041"/>
            <a:ext cx="1135548" cy="2662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PREDICTIVE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6C50848-8E51-6F9C-7A06-82FE04F4C668}"/>
              </a:ext>
            </a:extLst>
          </p:cNvPr>
          <p:cNvSpPr/>
          <p:nvPr/>
        </p:nvSpPr>
        <p:spPr>
          <a:xfrm>
            <a:off x="6335041" y="3863456"/>
            <a:ext cx="2227019" cy="468000"/>
          </a:xfrm>
          <a:prstGeom prst="roundRect">
            <a:avLst/>
          </a:prstGeom>
          <a:solidFill>
            <a:srgbClr val="F3F6EE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Cross domain </a:t>
            </a:r>
            <a:br>
              <a:rPr lang="en-US" sz="1100" b="1" dirty="0">
                <a:solidFill>
                  <a:schemeClr val="tx1"/>
                </a:solidFill>
                <a:latin typeface="+mj-lt"/>
              </a:rPr>
            </a:br>
            <a:r>
              <a:rPr lang="en-US" sz="1100" b="1" dirty="0">
                <a:solidFill>
                  <a:schemeClr val="tx1"/>
                </a:solidFill>
                <a:latin typeface="+mj-lt"/>
              </a:rPr>
              <a:t>full stack data pipeline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325E482-C688-FC19-EDD9-32B19A75329E}"/>
              </a:ext>
            </a:extLst>
          </p:cNvPr>
          <p:cNvSpPr/>
          <p:nvPr/>
        </p:nvSpPr>
        <p:spPr>
          <a:xfrm>
            <a:off x="6335041" y="3181526"/>
            <a:ext cx="2227019" cy="318672"/>
          </a:xfrm>
          <a:prstGeom prst="roundRect">
            <a:avLst/>
          </a:prstGeom>
          <a:solidFill>
            <a:srgbClr val="E1E8D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Unified Visibility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5B6F5E-D72D-1622-F502-CD60C8D06DB2}"/>
              </a:ext>
            </a:extLst>
          </p:cNvPr>
          <p:cNvSpPr/>
          <p:nvPr/>
        </p:nvSpPr>
        <p:spPr>
          <a:xfrm>
            <a:off x="6335041" y="2444926"/>
            <a:ext cx="2227019" cy="468000"/>
          </a:xfrm>
          <a:prstGeom prst="roundRect">
            <a:avLst/>
          </a:prstGeom>
          <a:solidFill>
            <a:srgbClr val="C4D1A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Journey Visibility through Data lake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9351C9C-9F51-A20D-0487-1A058C77D994}"/>
              </a:ext>
            </a:extLst>
          </p:cNvPr>
          <p:cNvSpPr/>
          <p:nvPr/>
        </p:nvSpPr>
        <p:spPr>
          <a:xfrm>
            <a:off x="6335041" y="1919891"/>
            <a:ext cx="2227019" cy="318672"/>
          </a:xfrm>
          <a:prstGeom prst="roundRect">
            <a:avLst/>
          </a:prstGeom>
          <a:solidFill>
            <a:srgbClr val="E1E8D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ML Driven Operations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2B9141A-72B3-FC37-7C76-19BD1E56A49C}"/>
              </a:ext>
            </a:extLst>
          </p:cNvPr>
          <p:cNvSpPr/>
          <p:nvPr/>
        </p:nvSpPr>
        <p:spPr>
          <a:xfrm>
            <a:off x="6335041" y="1281032"/>
            <a:ext cx="2227019" cy="318672"/>
          </a:xfrm>
          <a:prstGeom prst="roundRect">
            <a:avLst/>
          </a:prstGeom>
          <a:solidFill>
            <a:srgbClr val="F3F6EE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 Auto Remediation</a:t>
            </a:r>
          </a:p>
        </p:txBody>
      </p:sp>
    </p:spTree>
    <p:extLst>
      <p:ext uri="{BB962C8B-B14F-4D97-AF65-F5344CB8AC3E}">
        <p14:creationId xmlns:p14="http://schemas.microsoft.com/office/powerpoint/2010/main" val="41809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</TotalTime>
  <Words>1105</Words>
  <Application>Microsoft Office PowerPoint</Application>
  <PresentationFormat>On-screen Show (16:9)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TheSansOffice</vt:lpstr>
      <vt:lpstr>Trebuchet MS</vt:lpstr>
      <vt:lpstr>Verdana</vt:lpstr>
      <vt:lpstr>Wingdings</vt:lpstr>
      <vt:lpstr>Sify Theme Nov20</vt:lpstr>
      <vt:lpstr>PowerPoint Presentation</vt:lpstr>
      <vt:lpstr>full stack observability for a digital first enterprise</vt:lpstr>
      <vt:lpstr>what is full stack observability?</vt:lpstr>
      <vt:lpstr>Why do we need end to end business Journey Visibility?</vt:lpstr>
      <vt:lpstr>Business journey observability outcomes</vt:lpstr>
      <vt:lpstr>How to accomplish FULL STACK OBSERVABILITY?</vt:lpstr>
      <vt:lpstr>The SIFY digital full stack observability framework</vt:lpstr>
      <vt:lpstr>Observability and site reliability engineering</vt:lpstr>
      <vt:lpstr>Maturity model for enhancing the site reliability</vt:lpstr>
      <vt:lpstr>Sify digital services for fso and sre</vt:lpstr>
      <vt:lpstr>additional services for site reliability engineering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Jasveen Singh</dc:creator>
  <cp:lastModifiedBy>Ali Imran Khan</cp:lastModifiedBy>
  <cp:revision>53</cp:revision>
  <dcterms:created xsi:type="dcterms:W3CDTF">2023-02-04T11:44:26Z</dcterms:created>
  <dcterms:modified xsi:type="dcterms:W3CDTF">2023-05-01T18:46:22Z</dcterms:modified>
</cp:coreProperties>
</file>